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97"/>
  </p:notesMasterIdLst>
  <p:handoutMasterIdLst>
    <p:handoutMasterId r:id="rId98"/>
  </p:handoutMasterIdLst>
  <p:sldIdLst>
    <p:sldId id="283" r:id="rId4"/>
    <p:sldId id="291" r:id="rId5"/>
    <p:sldId id="295" r:id="rId6"/>
    <p:sldId id="504" r:id="rId7"/>
    <p:sldId id="505" r:id="rId8"/>
    <p:sldId id="294" r:id="rId9"/>
    <p:sldId id="506" r:id="rId10"/>
    <p:sldId id="507" r:id="rId11"/>
    <p:sldId id="296" r:id="rId12"/>
    <p:sldId id="304" r:id="rId13"/>
    <p:sldId id="508" r:id="rId14"/>
    <p:sldId id="509" r:id="rId15"/>
    <p:sldId id="298" r:id="rId16"/>
    <p:sldId id="510" r:id="rId17"/>
    <p:sldId id="511" r:id="rId18"/>
    <p:sldId id="512" r:id="rId19"/>
    <p:sldId id="458" r:id="rId20"/>
    <p:sldId id="305" r:id="rId21"/>
    <p:sldId id="306" r:id="rId22"/>
    <p:sldId id="324" r:id="rId23"/>
    <p:sldId id="323" r:id="rId24"/>
    <p:sldId id="292" r:id="rId25"/>
    <p:sldId id="396" r:id="rId26"/>
    <p:sldId id="326" r:id="rId27"/>
    <p:sldId id="514" r:id="rId28"/>
    <p:sldId id="513" r:id="rId29"/>
    <p:sldId id="398" r:id="rId30"/>
    <p:sldId id="515" r:id="rId31"/>
    <p:sldId id="399" r:id="rId32"/>
    <p:sldId id="400" r:id="rId33"/>
    <p:sldId id="331" r:id="rId34"/>
    <p:sldId id="516" r:id="rId35"/>
    <p:sldId id="332" r:id="rId36"/>
    <p:sldId id="517" r:id="rId37"/>
    <p:sldId id="519" r:id="rId38"/>
    <p:sldId id="518" r:id="rId39"/>
    <p:sldId id="403" r:id="rId40"/>
    <p:sldId id="460" r:id="rId41"/>
    <p:sldId id="342" r:id="rId42"/>
    <p:sldId id="521" r:id="rId43"/>
    <p:sldId id="522" r:id="rId44"/>
    <p:sldId id="523" r:id="rId45"/>
    <p:sldId id="525" r:id="rId46"/>
    <p:sldId id="526" r:id="rId47"/>
    <p:sldId id="527" r:id="rId48"/>
    <p:sldId id="524" r:id="rId49"/>
    <p:sldId id="528" r:id="rId50"/>
    <p:sldId id="346" r:id="rId51"/>
    <p:sldId id="461" r:id="rId52"/>
    <p:sldId id="284" r:id="rId53"/>
    <p:sldId id="347" r:id="rId54"/>
    <p:sldId id="348" r:id="rId55"/>
    <p:sldId id="529" r:id="rId56"/>
    <p:sldId id="404" r:id="rId57"/>
    <p:sldId id="462" r:id="rId58"/>
    <p:sldId id="351" r:id="rId59"/>
    <p:sldId id="349" r:id="rId60"/>
    <p:sldId id="423" r:id="rId61"/>
    <p:sldId id="424" r:id="rId62"/>
    <p:sldId id="352" r:id="rId63"/>
    <p:sldId id="530" r:id="rId64"/>
    <p:sldId id="531" r:id="rId65"/>
    <p:sldId id="532" r:id="rId66"/>
    <p:sldId id="533" r:id="rId67"/>
    <p:sldId id="536" r:id="rId68"/>
    <p:sldId id="538" r:id="rId69"/>
    <p:sldId id="539" r:id="rId70"/>
    <p:sldId id="541" r:id="rId71"/>
    <p:sldId id="542" r:id="rId72"/>
    <p:sldId id="546" r:id="rId73"/>
    <p:sldId id="543" r:id="rId74"/>
    <p:sldId id="544" r:id="rId75"/>
    <p:sldId id="549" r:id="rId76"/>
    <p:sldId id="550" r:id="rId77"/>
    <p:sldId id="551" r:id="rId78"/>
    <p:sldId id="552" r:id="rId79"/>
    <p:sldId id="553" r:id="rId80"/>
    <p:sldId id="555" r:id="rId81"/>
    <p:sldId id="548" r:id="rId82"/>
    <p:sldId id="556" r:id="rId83"/>
    <p:sldId id="534" r:id="rId84"/>
    <p:sldId id="535" r:id="rId85"/>
    <p:sldId id="557" r:id="rId86"/>
    <p:sldId id="558" r:id="rId87"/>
    <p:sldId id="559" r:id="rId88"/>
    <p:sldId id="560" r:id="rId89"/>
    <p:sldId id="561" r:id="rId90"/>
    <p:sldId id="562" r:id="rId91"/>
    <p:sldId id="563" r:id="rId92"/>
    <p:sldId id="564" r:id="rId93"/>
    <p:sldId id="565" r:id="rId94"/>
    <p:sldId id="566" r:id="rId95"/>
    <p:sldId id="503" r:id="rId96"/>
  </p:sldIdLst>
  <p:sldSz cx="12192000" cy="6858000"/>
  <p:notesSz cx="10234295" cy="710374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889234c-70ab-4d87-8c37-0e52e575a83a}">
          <p14:sldIdLst>
            <p14:sldId id="283"/>
            <p14:sldId id="291"/>
            <p14:sldId id="295"/>
            <p14:sldId id="504"/>
            <p14:sldId id="505"/>
            <p14:sldId id="294"/>
            <p14:sldId id="506"/>
            <p14:sldId id="507"/>
            <p14:sldId id="296"/>
            <p14:sldId id="304"/>
            <p14:sldId id="508"/>
            <p14:sldId id="509"/>
            <p14:sldId id="298"/>
            <p14:sldId id="510"/>
            <p14:sldId id="511"/>
            <p14:sldId id="512"/>
            <p14:sldId id="458"/>
            <p14:sldId id="305"/>
            <p14:sldId id="306"/>
            <p14:sldId id="324"/>
            <p14:sldId id="323"/>
            <p14:sldId id="292"/>
            <p14:sldId id="396"/>
            <p14:sldId id="326"/>
            <p14:sldId id="514"/>
            <p14:sldId id="513"/>
            <p14:sldId id="398"/>
            <p14:sldId id="515"/>
            <p14:sldId id="399"/>
            <p14:sldId id="400"/>
            <p14:sldId id="331"/>
            <p14:sldId id="516"/>
            <p14:sldId id="332"/>
            <p14:sldId id="517"/>
            <p14:sldId id="518"/>
            <p14:sldId id="403"/>
            <p14:sldId id="460"/>
            <p14:sldId id="342"/>
            <p14:sldId id="521"/>
            <p14:sldId id="522"/>
            <p14:sldId id="523"/>
            <p14:sldId id="525"/>
            <p14:sldId id="526"/>
            <p14:sldId id="527"/>
            <p14:sldId id="524"/>
            <p14:sldId id="528"/>
            <p14:sldId id="346"/>
            <p14:sldId id="461"/>
            <p14:sldId id="284"/>
            <p14:sldId id="347"/>
            <p14:sldId id="348"/>
            <p14:sldId id="529"/>
            <p14:sldId id="404"/>
            <p14:sldId id="462"/>
            <p14:sldId id="351"/>
            <p14:sldId id="349"/>
            <p14:sldId id="423"/>
            <p14:sldId id="424"/>
            <p14:sldId id="352"/>
            <p14:sldId id="530"/>
            <p14:sldId id="531"/>
            <p14:sldId id="532"/>
            <p14:sldId id="533"/>
            <p14:sldId id="536"/>
            <p14:sldId id="538"/>
            <p14:sldId id="539"/>
            <p14:sldId id="541"/>
            <p14:sldId id="542"/>
            <p14:sldId id="546"/>
            <p14:sldId id="543"/>
            <p14:sldId id="555"/>
            <p14:sldId id="548"/>
            <p14:sldId id="556"/>
            <p14:sldId id="534"/>
            <p14:sldId id="535"/>
            <p14:sldId id="557"/>
            <p14:sldId id="558"/>
            <p14:sldId id="559"/>
            <p14:sldId id="560"/>
            <p14:sldId id="561"/>
            <p14:sldId id="562"/>
            <p14:sldId id="563"/>
            <p14:sldId id="564"/>
            <p14:sldId id="565"/>
            <p14:sldId id="566"/>
            <p14:sldId id="503"/>
            <p14:sldId id="519"/>
            <p14:sldId id="544"/>
            <p14:sldId id="549"/>
            <p14:sldId id="550"/>
            <p14:sldId id="551"/>
            <p14:sldId id="552"/>
            <p14:sldId id="553"/>
          </p14:sldIdLst>
        </p14:section>
        <p14:section name="无标题节" id="{b2e2d5e5-1777-4826-bf20-c0cffbc36b1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哒哒 熊猫" initials="哒哒"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8B3CF"/>
    <a:srgbClr val="7BBAA8"/>
    <a:srgbClr val="B3B3B3"/>
    <a:srgbClr val="74B8BD"/>
    <a:srgbClr val="20FFFF"/>
    <a:srgbClr val="CC3300"/>
    <a:srgbClr val="828DC5"/>
    <a:srgbClr val="3D93A8"/>
    <a:srgbClr val="4196A6"/>
    <a:srgbClr val="0F8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74"/>
  </p:normalViewPr>
  <p:slideViewPr>
    <p:cSldViewPr snapToGrid="0" showGuides="1">
      <p:cViewPr varScale="1">
        <p:scale>
          <a:sx n="127" d="100"/>
          <a:sy n="127" d="100"/>
        </p:scale>
        <p:origin x="1952" y="184"/>
      </p:cViewPr>
      <p:guideLst>
        <p:guide orient="horz" pos="2457"/>
        <p:guide pos="3986"/>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presProps" Target="presProps.xml"/><Relationship Id="rId98" Type="http://schemas.openxmlformats.org/officeDocument/2006/relationships/handoutMaster" Target="handoutMasters/handoutMaster1.xml"/><Relationship Id="rId97" Type="http://schemas.openxmlformats.org/officeDocument/2006/relationships/notesMaster" Target="notesMasters/notesMaster1.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2" Type="http://schemas.openxmlformats.org/officeDocument/2006/relationships/commentAuthors" Target="commentAuthors.xml"/><Relationship Id="rId101" Type="http://schemas.openxmlformats.org/officeDocument/2006/relationships/tableStyles" Target="tableStyles.xml"/><Relationship Id="rId100" Type="http://schemas.openxmlformats.org/officeDocument/2006/relationships/viewProps" Target="viewProps.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862" cy="356421"/>
          </a:xfrm>
          <a:prstGeom prst="rect">
            <a:avLst/>
          </a:prstGeom>
        </p:spPr>
        <p:txBody>
          <a:bodyPr vert="horz" lIns="91440" tIns="45720" rIns="91440" bIns="45720" rtlCol="0"/>
          <a:lstStyle>
            <a:lvl1pPr algn="l">
              <a:defRPr sz="1660"/>
            </a:lvl1pPr>
          </a:lstStyle>
          <a:p>
            <a:endParaRPr lang="zh-CN" altLang="en-US"/>
          </a:p>
        </p:txBody>
      </p:sp>
      <p:sp>
        <p:nvSpPr>
          <p:cNvPr id="3" name="日期占位符 2"/>
          <p:cNvSpPr>
            <a:spLocks noGrp="1"/>
          </p:cNvSpPr>
          <p:nvPr>
            <p:ph type="dt" sz="quarter" idx="1"/>
          </p:nvPr>
        </p:nvSpPr>
        <p:spPr>
          <a:xfrm>
            <a:off x="5797066" y="0"/>
            <a:ext cx="4434862" cy="356421"/>
          </a:xfrm>
          <a:prstGeom prst="rect">
            <a:avLst/>
          </a:prstGeom>
        </p:spPr>
        <p:txBody>
          <a:bodyPr vert="horz" lIns="91440" tIns="45720" rIns="91440" bIns="45720" rtlCol="0"/>
          <a:lstStyle>
            <a:lvl1pPr algn="r">
              <a:defRPr sz="166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747325"/>
            <a:ext cx="4434862" cy="356420"/>
          </a:xfrm>
          <a:prstGeom prst="rect">
            <a:avLst/>
          </a:prstGeom>
        </p:spPr>
        <p:txBody>
          <a:bodyPr vert="horz" lIns="91440" tIns="45720" rIns="91440" bIns="45720" rtlCol="0" anchor="b"/>
          <a:lstStyle>
            <a:lvl1pPr algn="l">
              <a:defRPr sz="1660"/>
            </a:lvl1pPr>
          </a:lstStyle>
          <a:p>
            <a:endParaRPr lang="zh-CN" altLang="en-US"/>
          </a:p>
        </p:txBody>
      </p:sp>
      <p:sp>
        <p:nvSpPr>
          <p:cNvPr id="5" name="灯片编号占位符 4"/>
          <p:cNvSpPr>
            <a:spLocks noGrp="1"/>
          </p:cNvSpPr>
          <p:nvPr>
            <p:ph type="sldNum" sz="quarter" idx="3"/>
          </p:nvPr>
        </p:nvSpPr>
        <p:spPr>
          <a:xfrm>
            <a:off x="5797066" y="6747325"/>
            <a:ext cx="4434862" cy="356420"/>
          </a:xfrm>
          <a:prstGeom prst="rect">
            <a:avLst/>
          </a:prstGeom>
        </p:spPr>
        <p:txBody>
          <a:bodyPr vert="horz" lIns="91440" tIns="45720" rIns="91440" bIns="45720" rtlCol="0" anchor="b"/>
          <a:lstStyle>
            <a:lvl1pPr algn="r">
              <a:defRPr sz="166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679" cy="3559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797788" y="0"/>
            <a:ext cx="4434677" cy="355915"/>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87440" y="888133"/>
            <a:ext cx="4262159" cy="239774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024619" y="3419204"/>
            <a:ext cx="8187802" cy="2796629"/>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6748051"/>
            <a:ext cx="4434679" cy="35591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797788" y="6748051"/>
            <a:ext cx="4434677" cy="355915"/>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4.png"/><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4.png"/><Relationship Id="rId6" Type="http://schemas.openxmlformats.org/officeDocument/2006/relationships/tags" Target="../tags/tag61.xml"/><Relationship Id="rId5" Type="http://schemas.openxmlformats.org/officeDocument/2006/relationships/image" Target="../media/image3.png"/><Relationship Id="rId4" Type="http://schemas.openxmlformats.org/officeDocument/2006/relationships/tags" Target="../tags/tag60.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image" Target="../media/image2.png"/><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9.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6.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8.png"/><Relationship Id="rId5" Type="http://schemas.openxmlformats.org/officeDocument/2006/relationships/tags" Target="../tags/tag93.xml"/><Relationship Id="rId4" Type="http://schemas.openxmlformats.org/officeDocument/2006/relationships/image" Target="../media/image7.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8.png"/><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10.png"/><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image" Target="../media/image11.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image" Target="../media/image13.png"/><Relationship Id="rId5" Type="http://schemas.openxmlformats.org/officeDocument/2006/relationships/tags" Target="../tags/tag136.xml"/><Relationship Id="rId4" Type="http://schemas.openxmlformats.org/officeDocument/2006/relationships/image" Target="../media/image12.png"/><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rotWithShape="1">
          <a:gsLst>
            <a:gs pos="0">
              <a:schemeClr val="bg1"/>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65000"/>
                    <a:lumOff val="3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13" name="图片 12"/>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14" name="图片 13"/>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15" name="直接连接符 14"/>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标题 1"/>
          <p:cNvSpPr>
            <a:spLocks noGrp="1"/>
          </p:cNvSpPr>
          <p:nvPr>
            <p:ph type="ctrTitle" hasCustomPrompt="1"/>
            <p:custDataLst>
              <p:tags r:id="rId10"/>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8" name="副标题 2"/>
          <p:cNvSpPr>
            <a:spLocks noGrp="1"/>
          </p:cNvSpPr>
          <p:nvPr>
            <p:ph type="subTitle" idx="1" hasCustomPrompt="1"/>
            <p:custDataLst>
              <p:tags r:id="rId11"/>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 name="日期占位符 3"/>
          <p:cNvSpPr>
            <a:spLocks noGrp="1"/>
          </p:cNvSpPr>
          <p:nvPr>
            <p:ph type="dt" sz="half" idx="10"/>
            <p:custDataLst>
              <p:tags r:id="rId12"/>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custDataLst>
              <p:tags r:id="rId13"/>
            </p:custDataLst>
          </p:nvPr>
        </p:nvSpPr>
        <p:spPr>
          <a:xfrm>
            <a:off x="4038600" y="6356350"/>
            <a:ext cx="4114800" cy="365125"/>
          </a:xfrm>
        </p:spPr>
        <p:txBody>
          <a:bodyPr/>
          <a:lstStyle/>
          <a:p>
            <a:endParaRPr lang="zh-CN" altLang="en-US"/>
          </a:p>
        </p:txBody>
      </p:sp>
      <p:sp>
        <p:nvSpPr>
          <p:cNvPr id="11" name="灯片编号占位符 5"/>
          <p:cNvSpPr>
            <a:spLocks noGrp="1"/>
          </p:cNvSpPr>
          <p:nvPr>
            <p:ph type="sldNum" sz="quarter" idx="12"/>
            <p:custDataLst>
              <p:tags r:id="rId14"/>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p:txBody>
          <a:bodyPr/>
          <a:lstStyle/>
          <a:p>
            <a:endParaRPr lang="zh-CN" altLang="en-US" dirty="0"/>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p:custDataLst>
              <p:tags r:id="rId2"/>
            </p:custDataLst>
          </p:nvPr>
        </p:nvSpPr>
        <p:spPr>
          <a:xfrm>
            <a:off x="5408696" y="3759201"/>
            <a:ext cx="3367005" cy="5377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custDataLst>
              <p:tags r:id="rId3"/>
            </p:custDataLst>
          </p:nvPr>
        </p:nvPicPr>
        <p:blipFill rotWithShape="1">
          <a:blip r:embed="rId4"/>
          <a:srcRect/>
          <a:stretch>
            <a:fillRect/>
          </a:stretch>
        </p:blipFill>
        <p:spPr>
          <a:xfrm>
            <a:off x="2907364" y="1054468"/>
            <a:ext cx="2228280" cy="3708434"/>
          </a:xfrm>
          <a:prstGeom prst="rect">
            <a:avLst/>
          </a:prstGeom>
        </p:spPr>
      </p:pic>
      <p:sp>
        <p:nvSpPr>
          <p:cNvPr id="9" name="文本框 8"/>
          <p:cNvSpPr txBox="1"/>
          <p:nvPr userDrawn="1">
            <p:custDataLst>
              <p:tags r:id="rId5"/>
            </p:custDataLst>
          </p:nvPr>
        </p:nvSpPr>
        <p:spPr>
          <a:xfrm>
            <a:off x="5319796" y="1631751"/>
            <a:ext cx="3455905" cy="1200329"/>
          </a:xfrm>
          <a:prstGeom prst="rect">
            <a:avLst/>
          </a:prstGeom>
          <a:noFill/>
        </p:spPr>
        <p:txBody>
          <a:bodyPr wrap="square" rtlCol="0">
            <a:spAutoFit/>
          </a:bodyPr>
          <a:lstStyle/>
          <a:p>
            <a:r>
              <a:rPr lang="en-US" altLang="zh-CN" sz="7200" b="1" dirty="0">
                <a:latin typeface="微软雅黑" charset="-122"/>
                <a:ea typeface="微软雅黑" charset="-122"/>
              </a:rPr>
              <a:t>Part 01 </a:t>
            </a:r>
            <a:endParaRPr lang="zh-CN" altLang="en-US" sz="7200" b="1" dirty="0">
              <a:latin typeface="微软雅黑" charset="-122"/>
              <a:ea typeface="微软雅黑" charset="-122"/>
            </a:endParaRPr>
          </a:p>
        </p:txBody>
      </p:sp>
      <p:sp>
        <p:nvSpPr>
          <p:cNvPr id="2" name="标题 1"/>
          <p:cNvSpPr>
            <a:spLocks noGrp="1"/>
          </p:cNvSpPr>
          <p:nvPr>
            <p:ph type="title" hasCustomPrompt="1"/>
            <p:custDataLst>
              <p:tags r:id="rId6"/>
            </p:custDataLst>
          </p:nvPr>
        </p:nvSpPr>
        <p:spPr>
          <a:xfrm>
            <a:off x="5408696" y="3759201"/>
            <a:ext cx="3367005" cy="537793"/>
          </a:xfrm>
        </p:spPr>
        <p:txBody>
          <a:bodyPr anchor="ctr" anchorCtr="0">
            <a:normAutofit/>
          </a:bodyPr>
          <a:lstStyle>
            <a:lvl1pPr algn="ctr">
              <a:defRPr sz="2800">
                <a:solidFill>
                  <a:schemeClr val="bg1"/>
                </a:solidFill>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nchor="b" anchorCtr="0"/>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charset="-122"/>
                <a:ea typeface="微软雅黑"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custDataLst>
              <p:tags r:id="rId3"/>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custDataLst>
              <p:tags r:id="rId3"/>
            </p:custDataLst>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9" name="直接连接符 8"/>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10"/>
            </p:custDataLst>
          </p:nvPr>
        </p:nvGrpSpPr>
        <p:grpSpPr>
          <a:xfrm>
            <a:off x="5560692" y="1498612"/>
            <a:ext cx="1070616" cy="446287"/>
            <a:chOff x="5560692" y="1651012"/>
            <a:chExt cx="1070616" cy="446287"/>
          </a:xfrm>
        </p:grpSpPr>
        <p:sp>
          <p:nvSpPr>
            <p:cNvPr id="12" name="Freeform 5"/>
            <p:cNvSpPr/>
            <p:nvPr>
              <p:custDataLst>
                <p:tags r:id="rId11"/>
              </p:custDataLst>
            </p:nvPr>
          </p:nvSpPr>
          <p:spPr bwMode="auto">
            <a:xfrm>
              <a:off x="6527644" y="1858465"/>
              <a:ext cx="103664" cy="224016"/>
            </a:xfrm>
            <a:custGeom>
              <a:avLst/>
              <a:gdLst>
                <a:gd name="T0" fmla="*/ 43180 w 210"/>
                <a:gd name="T1" fmla="*/ 187332 h 453"/>
                <a:gd name="T2" fmla="*/ 41381 w 210"/>
                <a:gd name="T3" fmla="*/ 187332 h 453"/>
                <a:gd name="T4" fmla="*/ 41381 w 210"/>
                <a:gd name="T5" fmla="*/ 406187 h 453"/>
                <a:gd name="T6" fmla="*/ 0 w 210"/>
                <a:gd name="T7" fmla="*/ 407988 h 453"/>
                <a:gd name="T8" fmla="*/ 0 w 210"/>
                <a:gd name="T9" fmla="*/ 187332 h 453"/>
                <a:gd name="T10" fmla="*/ 0 w 210"/>
                <a:gd name="T11" fmla="*/ 183730 h 453"/>
                <a:gd name="T12" fmla="*/ 0 w 210"/>
                <a:gd name="T13" fmla="*/ 147704 h 453"/>
                <a:gd name="T14" fmla="*/ 188913 w 210"/>
                <a:gd name="T15" fmla="*/ 0 h 453"/>
                <a:gd name="T16" fmla="*/ 188913 w 210"/>
                <a:gd name="T17" fmla="*/ 49535 h 453"/>
                <a:gd name="T18" fmla="*/ 43180 w 210"/>
                <a:gd name="T19" fmla="*/ 187332 h 4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453">
                  <a:moveTo>
                    <a:pt x="48" y="208"/>
                  </a:moveTo>
                  <a:cubicBezTo>
                    <a:pt x="46" y="208"/>
                    <a:pt x="46" y="208"/>
                    <a:pt x="46" y="208"/>
                  </a:cubicBezTo>
                  <a:cubicBezTo>
                    <a:pt x="46" y="451"/>
                    <a:pt x="46" y="451"/>
                    <a:pt x="46" y="451"/>
                  </a:cubicBezTo>
                  <a:cubicBezTo>
                    <a:pt x="0" y="453"/>
                    <a:pt x="0" y="453"/>
                    <a:pt x="0" y="453"/>
                  </a:cubicBezTo>
                  <a:cubicBezTo>
                    <a:pt x="0" y="208"/>
                    <a:pt x="0" y="208"/>
                    <a:pt x="0" y="208"/>
                  </a:cubicBezTo>
                  <a:cubicBezTo>
                    <a:pt x="0" y="204"/>
                    <a:pt x="0" y="204"/>
                    <a:pt x="0" y="204"/>
                  </a:cubicBezTo>
                  <a:cubicBezTo>
                    <a:pt x="0" y="164"/>
                    <a:pt x="0" y="164"/>
                    <a:pt x="0" y="164"/>
                  </a:cubicBezTo>
                  <a:cubicBezTo>
                    <a:pt x="24" y="70"/>
                    <a:pt x="109" y="0"/>
                    <a:pt x="210" y="0"/>
                  </a:cubicBezTo>
                  <a:cubicBezTo>
                    <a:pt x="210" y="55"/>
                    <a:pt x="210" y="55"/>
                    <a:pt x="210" y="55"/>
                  </a:cubicBezTo>
                  <a:cubicBezTo>
                    <a:pt x="125" y="57"/>
                    <a:pt x="56" y="123"/>
                    <a:pt x="48" y="208"/>
                  </a:cubicBezTo>
                  <a:close/>
                </a:path>
              </a:pathLst>
            </a:custGeom>
            <a:solidFill>
              <a:schemeClr val="accent2"/>
            </a:solidFill>
            <a:ln>
              <a:noFill/>
            </a:ln>
          </p:spPr>
          <p:txBody>
            <a:bodyPr/>
            <a:lstStyle/>
            <a:p>
              <a:endParaRPr lang="zh-CN" altLang="en-US"/>
            </a:p>
          </p:txBody>
        </p:sp>
        <p:sp>
          <p:nvSpPr>
            <p:cNvPr id="13" name="Freeform 6"/>
            <p:cNvSpPr/>
            <p:nvPr>
              <p:custDataLst>
                <p:tags r:id="rId12"/>
              </p:custDataLst>
            </p:nvPr>
          </p:nvSpPr>
          <p:spPr bwMode="auto">
            <a:xfrm>
              <a:off x="6583396" y="1695466"/>
              <a:ext cx="39201" cy="127262"/>
            </a:xfrm>
            <a:custGeom>
              <a:avLst/>
              <a:gdLst>
                <a:gd name="T0" fmla="*/ 0 w 79"/>
                <a:gd name="T1" fmla="*/ 166195 h 258"/>
                <a:gd name="T2" fmla="*/ 0 w 79"/>
                <a:gd name="T3" fmla="*/ 166195 h 258"/>
                <a:gd name="T4" fmla="*/ 0 w 79"/>
                <a:gd name="T5" fmla="*/ 0 h 258"/>
                <a:gd name="T6" fmla="*/ 18990 w 79"/>
                <a:gd name="T7" fmla="*/ 0 h 258"/>
                <a:gd name="T8" fmla="*/ 18990 w 79"/>
                <a:gd name="T9" fmla="*/ 167094 h 258"/>
                <a:gd name="T10" fmla="*/ 71438 w 79"/>
                <a:gd name="T11" fmla="*/ 215605 h 258"/>
                <a:gd name="T12" fmla="*/ 71438 w 79"/>
                <a:gd name="T13" fmla="*/ 231775 h 258"/>
                <a:gd name="T14" fmla="*/ 68725 w 79"/>
                <a:gd name="T15" fmla="*/ 231775 h 258"/>
                <a:gd name="T16" fmla="*/ 0 w 79"/>
                <a:gd name="T17" fmla="*/ 166195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258">
                  <a:moveTo>
                    <a:pt x="0" y="185"/>
                  </a:moveTo>
                  <a:cubicBezTo>
                    <a:pt x="0" y="185"/>
                    <a:pt x="0" y="185"/>
                    <a:pt x="0" y="185"/>
                  </a:cubicBezTo>
                  <a:cubicBezTo>
                    <a:pt x="0" y="0"/>
                    <a:pt x="0" y="0"/>
                    <a:pt x="0" y="0"/>
                  </a:cubicBezTo>
                  <a:cubicBezTo>
                    <a:pt x="21" y="0"/>
                    <a:pt x="21" y="0"/>
                    <a:pt x="21" y="0"/>
                  </a:cubicBezTo>
                  <a:cubicBezTo>
                    <a:pt x="21" y="186"/>
                    <a:pt x="21" y="186"/>
                    <a:pt x="21" y="186"/>
                  </a:cubicBezTo>
                  <a:cubicBezTo>
                    <a:pt x="24" y="216"/>
                    <a:pt x="48" y="240"/>
                    <a:pt x="79" y="240"/>
                  </a:cubicBezTo>
                  <a:cubicBezTo>
                    <a:pt x="79" y="258"/>
                    <a:pt x="79" y="258"/>
                    <a:pt x="79" y="258"/>
                  </a:cubicBezTo>
                  <a:cubicBezTo>
                    <a:pt x="78" y="258"/>
                    <a:pt x="77" y="258"/>
                    <a:pt x="76" y="258"/>
                  </a:cubicBezTo>
                  <a:cubicBezTo>
                    <a:pt x="35" y="258"/>
                    <a:pt x="1" y="226"/>
                    <a:pt x="0" y="185"/>
                  </a:cubicBezTo>
                  <a:close/>
                </a:path>
              </a:pathLst>
            </a:custGeom>
            <a:solidFill>
              <a:schemeClr val="accent2"/>
            </a:solidFill>
            <a:ln>
              <a:noFill/>
            </a:ln>
          </p:spPr>
          <p:txBody>
            <a:bodyPr/>
            <a:lstStyle/>
            <a:p>
              <a:endParaRPr lang="zh-CN" altLang="en-US"/>
            </a:p>
          </p:txBody>
        </p:sp>
        <p:sp>
          <p:nvSpPr>
            <p:cNvPr id="14" name="Freeform 7"/>
            <p:cNvSpPr/>
            <p:nvPr>
              <p:custDataLst>
                <p:tags r:id="rId13"/>
              </p:custDataLst>
            </p:nvPr>
          </p:nvSpPr>
          <p:spPr bwMode="auto">
            <a:xfrm>
              <a:off x="6509350" y="1695466"/>
              <a:ext cx="38330" cy="127262"/>
            </a:xfrm>
            <a:custGeom>
              <a:avLst/>
              <a:gdLst>
                <a:gd name="T0" fmla="*/ 69850 w 79"/>
                <a:gd name="T1" fmla="*/ 168890 h 258"/>
                <a:gd name="T2" fmla="*/ 69850 w 79"/>
                <a:gd name="T3" fmla="*/ 168890 h 258"/>
                <a:gd name="T4" fmla="*/ 2653 w 79"/>
                <a:gd name="T5" fmla="*/ 231775 h 258"/>
                <a:gd name="T6" fmla="*/ 0 w 79"/>
                <a:gd name="T7" fmla="*/ 231775 h 258"/>
                <a:gd name="T8" fmla="*/ 0 w 79"/>
                <a:gd name="T9" fmla="*/ 215605 h 258"/>
                <a:gd name="T10" fmla="*/ 50398 w 79"/>
                <a:gd name="T11" fmla="*/ 167094 h 258"/>
                <a:gd name="T12" fmla="*/ 50398 w 79"/>
                <a:gd name="T13" fmla="*/ 0 h 258"/>
                <a:gd name="T14" fmla="*/ 69850 w 79"/>
                <a:gd name="T15" fmla="*/ 0 h 258"/>
                <a:gd name="T16" fmla="*/ 69850 w 79"/>
                <a:gd name="T17" fmla="*/ 166195 h 258"/>
                <a:gd name="T18" fmla="*/ 69850 w 79"/>
                <a:gd name="T19" fmla="*/ 166195 h 258"/>
                <a:gd name="T20" fmla="*/ 69850 w 79"/>
                <a:gd name="T21" fmla="*/ 167094 h 258"/>
                <a:gd name="T22" fmla="*/ 69850 w 79"/>
                <a:gd name="T23" fmla="*/ 168890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258">
                  <a:moveTo>
                    <a:pt x="79" y="188"/>
                  </a:moveTo>
                  <a:cubicBezTo>
                    <a:pt x="79" y="188"/>
                    <a:pt x="79" y="188"/>
                    <a:pt x="79" y="188"/>
                  </a:cubicBezTo>
                  <a:cubicBezTo>
                    <a:pt x="76" y="227"/>
                    <a:pt x="44" y="258"/>
                    <a:pt x="3" y="258"/>
                  </a:cubicBezTo>
                  <a:cubicBezTo>
                    <a:pt x="2" y="258"/>
                    <a:pt x="1" y="258"/>
                    <a:pt x="0" y="258"/>
                  </a:cubicBezTo>
                  <a:cubicBezTo>
                    <a:pt x="0" y="240"/>
                    <a:pt x="0" y="240"/>
                    <a:pt x="0" y="240"/>
                  </a:cubicBezTo>
                  <a:cubicBezTo>
                    <a:pt x="30" y="240"/>
                    <a:pt x="55" y="216"/>
                    <a:pt x="57" y="186"/>
                  </a:cubicBezTo>
                  <a:cubicBezTo>
                    <a:pt x="57" y="0"/>
                    <a:pt x="57" y="0"/>
                    <a:pt x="57" y="0"/>
                  </a:cubicBezTo>
                  <a:cubicBezTo>
                    <a:pt x="79" y="0"/>
                    <a:pt x="79" y="0"/>
                    <a:pt x="79" y="0"/>
                  </a:cubicBezTo>
                  <a:cubicBezTo>
                    <a:pt x="79" y="185"/>
                    <a:pt x="79" y="185"/>
                    <a:pt x="79" y="185"/>
                  </a:cubicBezTo>
                  <a:cubicBezTo>
                    <a:pt x="79" y="185"/>
                    <a:pt x="79" y="185"/>
                    <a:pt x="79" y="185"/>
                  </a:cubicBezTo>
                  <a:cubicBezTo>
                    <a:pt x="79" y="186"/>
                    <a:pt x="79" y="186"/>
                    <a:pt x="79" y="186"/>
                  </a:cubicBezTo>
                  <a:lnTo>
                    <a:pt x="79" y="188"/>
                  </a:lnTo>
                  <a:close/>
                </a:path>
              </a:pathLst>
            </a:custGeom>
            <a:solidFill>
              <a:schemeClr val="accent2"/>
            </a:solidFill>
            <a:ln>
              <a:noFill/>
            </a:ln>
          </p:spPr>
          <p:txBody>
            <a:bodyPr/>
            <a:lstStyle/>
            <a:p>
              <a:endParaRPr lang="zh-CN" altLang="en-US"/>
            </a:p>
          </p:txBody>
        </p:sp>
        <p:sp>
          <p:nvSpPr>
            <p:cNvPr id="15" name="Freeform 8"/>
            <p:cNvSpPr>
              <a:spLocks noEditPoints="1"/>
            </p:cNvSpPr>
            <p:nvPr>
              <p:custDataLst>
                <p:tags r:id="rId14"/>
              </p:custDataLst>
            </p:nvPr>
          </p:nvSpPr>
          <p:spPr bwMode="auto">
            <a:xfrm>
              <a:off x="6286342" y="1850620"/>
              <a:ext cx="236076" cy="246679"/>
            </a:xfrm>
            <a:custGeom>
              <a:avLst/>
              <a:gdLst>
                <a:gd name="T0" fmla="*/ 416713 w 478"/>
                <a:gd name="T1" fmla="*/ 190350 h 498"/>
                <a:gd name="T2" fmla="*/ 368111 w 478"/>
                <a:gd name="T3" fmla="*/ 198470 h 498"/>
                <a:gd name="T4" fmla="*/ 297009 w 478"/>
                <a:gd name="T5" fmla="*/ 352735 h 498"/>
                <a:gd name="T6" fmla="*/ 97203 w 478"/>
                <a:gd name="T7" fmla="*/ 299509 h 498"/>
                <a:gd name="T8" fmla="*/ 375311 w 478"/>
                <a:gd name="T9" fmla="*/ 138027 h 498"/>
                <a:gd name="T10" fmla="*/ 375311 w 478"/>
                <a:gd name="T11" fmla="*/ 138027 h 498"/>
                <a:gd name="T12" fmla="*/ 394212 w 478"/>
                <a:gd name="T13" fmla="*/ 127201 h 498"/>
                <a:gd name="T14" fmla="*/ 393312 w 478"/>
                <a:gd name="T15" fmla="*/ 126299 h 498"/>
                <a:gd name="T16" fmla="*/ 126004 w 478"/>
                <a:gd name="T17" fmla="*/ 54128 h 498"/>
                <a:gd name="T18" fmla="*/ 54002 w 478"/>
                <a:gd name="T19" fmla="*/ 322964 h 498"/>
                <a:gd name="T20" fmla="*/ 321310 w 478"/>
                <a:gd name="T21" fmla="*/ 394233 h 498"/>
                <a:gd name="T22" fmla="*/ 416713 w 478"/>
                <a:gd name="T23" fmla="*/ 190350 h 498"/>
                <a:gd name="T24" fmla="*/ 78302 w 478"/>
                <a:gd name="T25" fmla="*/ 247185 h 498"/>
                <a:gd name="T26" fmla="*/ 150305 w 478"/>
                <a:gd name="T27" fmla="*/ 97431 h 498"/>
                <a:gd name="T28" fmla="*/ 315010 w 478"/>
                <a:gd name="T29" fmla="*/ 110060 h 498"/>
                <a:gd name="T30" fmla="*/ 78302 w 478"/>
                <a:gd name="T31" fmla="*/ 24718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8" h="498">
                  <a:moveTo>
                    <a:pt x="463" y="211"/>
                  </a:moveTo>
                  <a:cubicBezTo>
                    <a:pt x="409" y="220"/>
                    <a:pt x="409" y="220"/>
                    <a:pt x="409" y="220"/>
                  </a:cubicBezTo>
                  <a:cubicBezTo>
                    <a:pt x="421" y="286"/>
                    <a:pt x="392" y="356"/>
                    <a:pt x="330" y="391"/>
                  </a:cubicBezTo>
                  <a:cubicBezTo>
                    <a:pt x="252" y="436"/>
                    <a:pt x="153" y="410"/>
                    <a:pt x="108" y="332"/>
                  </a:cubicBezTo>
                  <a:cubicBezTo>
                    <a:pt x="417" y="153"/>
                    <a:pt x="417" y="153"/>
                    <a:pt x="417" y="153"/>
                  </a:cubicBezTo>
                  <a:cubicBezTo>
                    <a:pt x="417" y="153"/>
                    <a:pt x="417" y="153"/>
                    <a:pt x="417" y="153"/>
                  </a:cubicBezTo>
                  <a:cubicBezTo>
                    <a:pt x="438" y="141"/>
                    <a:pt x="438" y="141"/>
                    <a:pt x="438" y="141"/>
                  </a:cubicBezTo>
                  <a:cubicBezTo>
                    <a:pt x="437" y="141"/>
                    <a:pt x="437" y="140"/>
                    <a:pt x="437" y="140"/>
                  </a:cubicBezTo>
                  <a:cubicBezTo>
                    <a:pt x="377" y="35"/>
                    <a:pt x="244" y="0"/>
                    <a:pt x="140" y="60"/>
                  </a:cubicBezTo>
                  <a:cubicBezTo>
                    <a:pt x="35" y="120"/>
                    <a:pt x="0" y="253"/>
                    <a:pt x="60" y="358"/>
                  </a:cubicBezTo>
                  <a:cubicBezTo>
                    <a:pt x="120" y="462"/>
                    <a:pt x="253" y="498"/>
                    <a:pt x="357" y="437"/>
                  </a:cubicBezTo>
                  <a:cubicBezTo>
                    <a:pt x="439" y="390"/>
                    <a:pt x="478" y="299"/>
                    <a:pt x="463" y="211"/>
                  </a:cubicBezTo>
                  <a:close/>
                  <a:moveTo>
                    <a:pt x="87" y="274"/>
                  </a:moveTo>
                  <a:cubicBezTo>
                    <a:pt x="78" y="209"/>
                    <a:pt x="107" y="142"/>
                    <a:pt x="167" y="108"/>
                  </a:cubicBezTo>
                  <a:cubicBezTo>
                    <a:pt x="227" y="73"/>
                    <a:pt x="299" y="81"/>
                    <a:pt x="350" y="122"/>
                  </a:cubicBezTo>
                  <a:lnTo>
                    <a:pt x="87" y="274"/>
                  </a:lnTo>
                  <a:close/>
                </a:path>
              </a:pathLst>
            </a:custGeom>
            <a:solidFill>
              <a:schemeClr val="accent2"/>
            </a:solidFill>
            <a:ln>
              <a:noFill/>
            </a:ln>
          </p:spPr>
          <p:txBody>
            <a:bodyPr/>
            <a:lstStyle/>
            <a:p>
              <a:endParaRPr lang="zh-CN" altLang="en-US"/>
            </a:p>
          </p:txBody>
        </p:sp>
        <p:sp>
          <p:nvSpPr>
            <p:cNvPr id="16" name="Freeform 9"/>
            <p:cNvSpPr/>
            <p:nvPr>
              <p:custDataLst>
                <p:tags r:id="rId15"/>
              </p:custDataLst>
            </p:nvPr>
          </p:nvSpPr>
          <p:spPr bwMode="auto">
            <a:xfrm>
              <a:off x="6367356" y="1759097"/>
              <a:ext cx="123700" cy="63631"/>
            </a:xfrm>
            <a:custGeom>
              <a:avLst/>
              <a:gdLst>
                <a:gd name="T0" fmla="*/ 154475 w 251"/>
                <a:gd name="T1" fmla="*/ 52512 h 128"/>
                <a:gd name="T2" fmla="*/ 154475 w 251"/>
                <a:gd name="T3" fmla="*/ 52512 h 128"/>
                <a:gd name="T4" fmla="*/ 154475 w 251"/>
                <a:gd name="T5" fmla="*/ 50701 h 128"/>
                <a:gd name="T6" fmla="*/ 154475 w 251"/>
                <a:gd name="T7" fmla="*/ 49796 h 128"/>
                <a:gd name="T8" fmla="*/ 154475 w 251"/>
                <a:gd name="T9" fmla="*/ 49796 h 128"/>
                <a:gd name="T10" fmla="*/ 154475 w 251"/>
                <a:gd name="T11" fmla="*/ 19918 h 128"/>
                <a:gd name="T12" fmla="*/ 70950 w 251"/>
                <a:gd name="T13" fmla="*/ 19918 h 128"/>
                <a:gd name="T14" fmla="*/ 70950 w 251"/>
                <a:gd name="T15" fmla="*/ 49796 h 128"/>
                <a:gd name="T16" fmla="*/ 70950 w 251"/>
                <a:gd name="T17" fmla="*/ 49796 h 128"/>
                <a:gd name="T18" fmla="*/ 70950 w 251"/>
                <a:gd name="T19" fmla="*/ 50701 h 128"/>
                <a:gd name="T20" fmla="*/ 70950 w 251"/>
                <a:gd name="T21" fmla="*/ 52512 h 128"/>
                <a:gd name="T22" fmla="*/ 70950 w 251"/>
                <a:gd name="T23" fmla="*/ 52512 h 128"/>
                <a:gd name="T24" fmla="*/ 2694 w 251"/>
                <a:gd name="T25" fmla="*/ 115888 h 128"/>
                <a:gd name="T26" fmla="*/ 0 w 251"/>
                <a:gd name="T27" fmla="*/ 115888 h 128"/>
                <a:gd name="T28" fmla="*/ 0 w 251"/>
                <a:gd name="T29" fmla="*/ 99591 h 128"/>
                <a:gd name="T30" fmla="*/ 51192 w 251"/>
                <a:gd name="T31" fmla="*/ 50701 h 128"/>
                <a:gd name="T32" fmla="*/ 51192 w 251"/>
                <a:gd name="T33" fmla="*/ 19918 h 128"/>
                <a:gd name="T34" fmla="*/ 51192 w 251"/>
                <a:gd name="T35" fmla="*/ 0 h 128"/>
                <a:gd name="T36" fmla="*/ 70950 w 251"/>
                <a:gd name="T37" fmla="*/ 0 h 128"/>
                <a:gd name="T38" fmla="*/ 154475 w 251"/>
                <a:gd name="T39" fmla="*/ 0 h 128"/>
                <a:gd name="T40" fmla="*/ 160761 w 251"/>
                <a:gd name="T41" fmla="*/ 0 h 128"/>
                <a:gd name="T42" fmla="*/ 174233 w 251"/>
                <a:gd name="T43" fmla="*/ 0 h 128"/>
                <a:gd name="T44" fmla="*/ 174233 w 251"/>
                <a:gd name="T45" fmla="*/ 50701 h 128"/>
                <a:gd name="T46" fmla="*/ 225425 w 251"/>
                <a:gd name="T47" fmla="*/ 99591 h 128"/>
                <a:gd name="T48" fmla="*/ 225425 w 251"/>
                <a:gd name="T49" fmla="*/ 115888 h 128"/>
                <a:gd name="T50" fmla="*/ 222731 w 251"/>
                <a:gd name="T51" fmla="*/ 115888 h 128"/>
                <a:gd name="T52" fmla="*/ 154475 w 251"/>
                <a:gd name="T53" fmla="*/ 52512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1" h="128">
                  <a:moveTo>
                    <a:pt x="172" y="58"/>
                  </a:moveTo>
                  <a:cubicBezTo>
                    <a:pt x="172" y="58"/>
                    <a:pt x="172" y="58"/>
                    <a:pt x="172" y="58"/>
                  </a:cubicBezTo>
                  <a:cubicBezTo>
                    <a:pt x="172" y="56"/>
                    <a:pt x="172" y="56"/>
                    <a:pt x="172" y="56"/>
                  </a:cubicBezTo>
                  <a:cubicBezTo>
                    <a:pt x="172" y="56"/>
                    <a:pt x="172" y="56"/>
                    <a:pt x="172" y="55"/>
                  </a:cubicBezTo>
                  <a:cubicBezTo>
                    <a:pt x="172" y="55"/>
                    <a:pt x="172" y="55"/>
                    <a:pt x="172" y="55"/>
                  </a:cubicBezTo>
                  <a:cubicBezTo>
                    <a:pt x="172" y="22"/>
                    <a:pt x="172" y="22"/>
                    <a:pt x="172" y="22"/>
                  </a:cubicBezTo>
                  <a:cubicBezTo>
                    <a:pt x="79" y="22"/>
                    <a:pt x="79" y="22"/>
                    <a:pt x="79" y="22"/>
                  </a:cubicBezTo>
                  <a:cubicBezTo>
                    <a:pt x="79" y="55"/>
                    <a:pt x="79" y="55"/>
                    <a:pt x="79" y="55"/>
                  </a:cubicBezTo>
                  <a:cubicBezTo>
                    <a:pt x="79" y="55"/>
                    <a:pt x="79" y="55"/>
                    <a:pt x="79" y="55"/>
                  </a:cubicBezTo>
                  <a:cubicBezTo>
                    <a:pt x="79" y="56"/>
                    <a:pt x="79" y="56"/>
                    <a:pt x="79" y="56"/>
                  </a:cubicBezTo>
                  <a:cubicBezTo>
                    <a:pt x="79" y="58"/>
                    <a:pt x="79" y="58"/>
                    <a:pt x="79" y="58"/>
                  </a:cubicBezTo>
                  <a:cubicBezTo>
                    <a:pt x="79" y="58"/>
                    <a:pt x="79" y="58"/>
                    <a:pt x="79" y="58"/>
                  </a:cubicBezTo>
                  <a:cubicBezTo>
                    <a:pt x="76" y="97"/>
                    <a:pt x="43" y="128"/>
                    <a:pt x="3" y="128"/>
                  </a:cubicBezTo>
                  <a:cubicBezTo>
                    <a:pt x="2" y="128"/>
                    <a:pt x="1" y="128"/>
                    <a:pt x="0" y="128"/>
                  </a:cubicBezTo>
                  <a:cubicBezTo>
                    <a:pt x="0" y="110"/>
                    <a:pt x="0" y="110"/>
                    <a:pt x="0" y="110"/>
                  </a:cubicBezTo>
                  <a:cubicBezTo>
                    <a:pt x="30" y="110"/>
                    <a:pt x="55" y="86"/>
                    <a:pt x="57" y="56"/>
                  </a:cubicBezTo>
                  <a:cubicBezTo>
                    <a:pt x="57" y="22"/>
                    <a:pt x="57" y="22"/>
                    <a:pt x="57" y="22"/>
                  </a:cubicBezTo>
                  <a:cubicBezTo>
                    <a:pt x="57" y="0"/>
                    <a:pt x="57" y="0"/>
                    <a:pt x="57" y="0"/>
                  </a:cubicBezTo>
                  <a:cubicBezTo>
                    <a:pt x="79" y="0"/>
                    <a:pt x="79" y="0"/>
                    <a:pt x="79" y="0"/>
                  </a:cubicBezTo>
                  <a:cubicBezTo>
                    <a:pt x="172" y="0"/>
                    <a:pt x="172" y="0"/>
                    <a:pt x="172" y="0"/>
                  </a:cubicBezTo>
                  <a:cubicBezTo>
                    <a:pt x="179" y="0"/>
                    <a:pt x="179" y="0"/>
                    <a:pt x="179" y="0"/>
                  </a:cubicBezTo>
                  <a:cubicBezTo>
                    <a:pt x="194" y="0"/>
                    <a:pt x="194" y="0"/>
                    <a:pt x="194" y="0"/>
                  </a:cubicBezTo>
                  <a:cubicBezTo>
                    <a:pt x="194" y="56"/>
                    <a:pt x="194" y="56"/>
                    <a:pt x="194" y="56"/>
                  </a:cubicBezTo>
                  <a:cubicBezTo>
                    <a:pt x="196" y="86"/>
                    <a:pt x="221" y="110"/>
                    <a:pt x="251" y="110"/>
                  </a:cubicBezTo>
                  <a:cubicBezTo>
                    <a:pt x="251" y="128"/>
                    <a:pt x="251" y="128"/>
                    <a:pt x="251" y="128"/>
                  </a:cubicBezTo>
                  <a:cubicBezTo>
                    <a:pt x="250" y="128"/>
                    <a:pt x="249" y="128"/>
                    <a:pt x="248" y="128"/>
                  </a:cubicBezTo>
                  <a:cubicBezTo>
                    <a:pt x="208" y="128"/>
                    <a:pt x="175" y="97"/>
                    <a:pt x="172" y="58"/>
                  </a:cubicBezTo>
                  <a:close/>
                </a:path>
              </a:pathLst>
            </a:custGeom>
            <a:solidFill>
              <a:schemeClr val="accent2"/>
            </a:solidFill>
            <a:ln>
              <a:noFill/>
            </a:ln>
          </p:spPr>
          <p:txBody>
            <a:bodyPr/>
            <a:lstStyle/>
            <a:p>
              <a:endParaRPr lang="zh-CN" altLang="en-US"/>
            </a:p>
          </p:txBody>
        </p:sp>
        <p:sp>
          <p:nvSpPr>
            <p:cNvPr id="17" name="Freeform 10"/>
            <p:cNvSpPr/>
            <p:nvPr>
              <p:custDataLst>
                <p:tags r:id="rId16"/>
              </p:custDataLst>
            </p:nvPr>
          </p:nvSpPr>
          <p:spPr bwMode="auto">
            <a:xfrm>
              <a:off x="6370841" y="1738177"/>
              <a:ext cx="116731" cy="17433"/>
            </a:xfrm>
            <a:custGeom>
              <a:avLst/>
              <a:gdLst>
                <a:gd name="T0" fmla="*/ 193675 w 134"/>
                <a:gd name="T1" fmla="*/ 19050 h 20"/>
                <a:gd name="T2" fmla="*/ 19050 w 134"/>
                <a:gd name="T3" fmla="*/ 19050 h 20"/>
                <a:gd name="T4" fmla="*/ 19050 w 134"/>
                <a:gd name="T5" fmla="*/ 31750 h 20"/>
                <a:gd name="T6" fmla="*/ 0 w 134"/>
                <a:gd name="T7" fmla="*/ 31750 h 20"/>
                <a:gd name="T8" fmla="*/ 0 w 134"/>
                <a:gd name="T9" fmla="*/ 19050 h 20"/>
                <a:gd name="T10" fmla="*/ 0 w 134"/>
                <a:gd name="T11" fmla="*/ 0 h 20"/>
                <a:gd name="T12" fmla="*/ 19050 w 134"/>
                <a:gd name="T13" fmla="*/ 0 h 20"/>
                <a:gd name="T14" fmla="*/ 193675 w 134"/>
                <a:gd name="T15" fmla="*/ 0 h 20"/>
                <a:gd name="T16" fmla="*/ 212725 w 134"/>
                <a:gd name="T17" fmla="*/ 0 h 20"/>
                <a:gd name="T18" fmla="*/ 212725 w 134"/>
                <a:gd name="T19" fmla="*/ 19050 h 20"/>
                <a:gd name="T20" fmla="*/ 212725 w 134"/>
                <a:gd name="T21" fmla="*/ 31750 h 20"/>
                <a:gd name="T22" fmla="*/ 193675 w 134"/>
                <a:gd name="T23" fmla="*/ 31750 h 20"/>
                <a:gd name="T24" fmla="*/ 193675 w 134"/>
                <a:gd name="T25" fmla="*/ 1905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4" h="20">
                  <a:moveTo>
                    <a:pt x="122" y="12"/>
                  </a:moveTo>
                  <a:lnTo>
                    <a:pt x="12" y="12"/>
                  </a:lnTo>
                  <a:lnTo>
                    <a:pt x="12" y="20"/>
                  </a:lnTo>
                  <a:lnTo>
                    <a:pt x="0" y="20"/>
                  </a:lnTo>
                  <a:lnTo>
                    <a:pt x="0" y="12"/>
                  </a:lnTo>
                  <a:lnTo>
                    <a:pt x="0" y="0"/>
                  </a:lnTo>
                  <a:lnTo>
                    <a:pt x="12" y="0"/>
                  </a:lnTo>
                  <a:lnTo>
                    <a:pt x="122" y="0"/>
                  </a:lnTo>
                  <a:lnTo>
                    <a:pt x="134" y="0"/>
                  </a:lnTo>
                  <a:lnTo>
                    <a:pt x="134" y="12"/>
                  </a:lnTo>
                  <a:lnTo>
                    <a:pt x="134" y="20"/>
                  </a:lnTo>
                  <a:lnTo>
                    <a:pt x="122" y="20"/>
                  </a:lnTo>
                  <a:lnTo>
                    <a:pt x="122" y="12"/>
                  </a:lnTo>
                  <a:close/>
                </a:path>
              </a:pathLst>
            </a:custGeom>
            <a:solidFill>
              <a:schemeClr val="accent2"/>
            </a:solidFill>
            <a:ln>
              <a:noFill/>
            </a:ln>
          </p:spPr>
          <p:txBody>
            <a:bodyPr/>
            <a:lstStyle/>
            <a:p>
              <a:endParaRPr lang="zh-CN" altLang="en-US"/>
            </a:p>
          </p:txBody>
        </p:sp>
        <p:sp>
          <p:nvSpPr>
            <p:cNvPr id="18" name="Freeform 11"/>
            <p:cNvSpPr/>
            <p:nvPr>
              <p:custDataLst>
                <p:tags r:id="rId17"/>
              </p:custDataLst>
            </p:nvPr>
          </p:nvSpPr>
          <p:spPr bwMode="auto">
            <a:xfrm>
              <a:off x="6374325" y="1681519"/>
              <a:ext cx="109762" cy="49685"/>
            </a:xfrm>
            <a:custGeom>
              <a:avLst/>
              <a:gdLst>
                <a:gd name="T0" fmla="*/ 109538 w 126"/>
                <a:gd name="T1" fmla="*/ 71438 h 57"/>
                <a:gd name="T2" fmla="*/ 168275 w 126"/>
                <a:gd name="T3" fmla="*/ 71438 h 57"/>
                <a:gd name="T4" fmla="*/ 168275 w 126"/>
                <a:gd name="T5" fmla="*/ 90488 h 57"/>
                <a:gd name="T6" fmla="*/ 33338 w 126"/>
                <a:gd name="T7" fmla="*/ 90488 h 57"/>
                <a:gd name="T8" fmla="*/ 33338 w 126"/>
                <a:gd name="T9" fmla="*/ 71438 h 57"/>
                <a:gd name="T10" fmla="*/ 90488 w 126"/>
                <a:gd name="T11" fmla="*/ 71438 h 57"/>
                <a:gd name="T12" fmla="*/ 90488 w 126"/>
                <a:gd name="T13" fmla="*/ 50800 h 57"/>
                <a:gd name="T14" fmla="*/ 0 w 126"/>
                <a:gd name="T15" fmla="*/ 50800 h 57"/>
                <a:gd name="T16" fmla="*/ 0 w 126"/>
                <a:gd name="T17" fmla="*/ 31750 h 57"/>
                <a:gd name="T18" fmla="*/ 90488 w 126"/>
                <a:gd name="T19" fmla="*/ 31750 h 57"/>
                <a:gd name="T20" fmla="*/ 90488 w 126"/>
                <a:gd name="T21" fmla="*/ 0 h 57"/>
                <a:gd name="T22" fmla="*/ 109538 w 126"/>
                <a:gd name="T23" fmla="*/ 0 h 57"/>
                <a:gd name="T24" fmla="*/ 109538 w 126"/>
                <a:gd name="T25" fmla="*/ 31750 h 57"/>
                <a:gd name="T26" fmla="*/ 200025 w 126"/>
                <a:gd name="T27" fmla="*/ 31750 h 57"/>
                <a:gd name="T28" fmla="*/ 200025 w 126"/>
                <a:gd name="T29" fmla="*/ 50800 h 57"/>
                <a:gd name="T30" fmla="*/ 109538 w 126"/>
                <a:gd name="T31" fmla="*/ 50800 h 57"/>
                <a:gd name="T32" fmla="*/ 109538 w 126"/>
                <a:gd name="T33" fmla="*/ 71438 h 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57">
                  <a:moveTo>
                    <a:pt x="69" y="45"/>
                  </a:moveTo>
                  <a:lnTo>
                    <a:pt x="106" y="45"/>
                  </a:lnTo>
                  <a:lnTo>
                    <a:pt x="106" y="57"/>
                  </a:lnTo>
                  <a:lnTo>
                    <a:pt x="21" y="57"/>
                  </a:lnTo>
                  <a:lnTo>
                    <a:pt x="21" y="45"/>
                  </a:lnTo>
                  <a:lnTo>
                    <a:pt x="57" y="45"/>
                  </a:lnTo>
                  <a:lnTo>
                    <a:pt x="57" y="32"/>
                  </a:lnTo>
                  <a:lnTo>
                    <a:pt x="0" y="32"/>
                  </a:lnTo>
                  <a:lnTo>
                    <a:pt x="0" y="20"/>
                  </a:lnTo>
                  <a:lnTo>
                    <a:pt x="57" y="20"/>
                  </a:lnTo>
                  <a:lnTo>
                    <a:pt x="57" y="0"/>
                  </a:lnTo>
                  <a:lnTo>
                    <a:pt x="69" y="0"/>
                  </a:lnTo>
                  <a:lnTo>
                    <a:pt x="69" y="20"/>
                  </a:lnTo>
                  <a:lnTo>
                    <a:pt x="126" y="20"/>
                  </a:lnTo>
                  <a:lnTo>
                    <a:pt x="126" y="32"/>
                  </a:lnTo>
                  <a:lnTo>
                    <a:pt x="69" y="32"/>
                  </a:lnTo>
                  <a:lnTo>
                    <a:pt x="69" y="45"/>
                  </a:lnTo>
                  <a:close/>
                </a:path>
              </a:pathLst>
            </a:custGeom>
            <a:solidFill>
              <a:schemeClr val="accent2"/>
            </a:solidFill>
            <a:ln>
              <a:noFill/>
            </a:ln>
          </p:spPr>
          <p:txBody>
            <a:bodyPr/>
            <a:lstStyle/>
            <a:p>
              <a:endParaRPr lang="zh-CN" altLang="en-US"/>
            </a:p>
          </p:txBody>
        </p:sp>
        <p:sp>
          <p:nvSpPr>
            <p:cNvPr id="19" name="Freeform 12"/>
            <p:cNvSpPr/>
            <p:nvPr>
              <p:custDataLst>
                <p:tags r:id="rId18"/>
              </p:custDataLst>
            </p:nvPr>
          </p:nvSpPr>
          <p:spPr bwMode="auto">
            <a:xfrm>
              <a:off x="6268048" y="1741664"/>
              <a:ext cx="78401" cy="81936"/>
            </a:xfrm>
            <a:custGeom>
              <a:avLst/>
              <a:gdLst>
                <a:gd name="T0" fmla="*/ 19050 w 90"/>
                <a:gd name="T1" fmla="*/ 149225 h 94"/>
                <a:gd name="T2" fmla="*/ 0 w 90"/>
                <a:gd name="T3" fmla="*/ 149225 h 94"/>
                <a:gd name="T4" fmla="*/ 0 w 90"/>
                <a:gd name="T5" fmla="*/ 130175 h 94"/>
                <a:gd name="T6" fmla="*/ 0 w 90"/>
                <a:gd name="T7" fmla="*/ 12700 h 94"/>
                <a:gd name="T8" fmla="*/ 17463 w 90"/>
                <a:gd name="T9" fmla="*/ 12700 h 94"/>
                <a:gd name="T10" fmla="*/ 39688 w 90"/>
                <a:gd name="T11" fmla="*/ 0 h 94"/>
                <a:gd name="T12" fmla="*/ 49213 w 90"/>
                <a:gd name="T13" fmla="*/ 17463 h 94"/>
                <a:gd name="T14" fmla="*/ 19050 w 90"/>
                <a:gd name="T15" fmla="*/ 34925 h 94"/>
                <a:gd name="T16" fmla="*/ 19050 w 90"/>
                <a:gd name="T17" fmla="*/ 71438 h 94"/>
                <a:gd name="T18" fmla="*/ 58738 w 90"/>
                <a:gd name="T19" fmla="*/ 71438 h 94"/>
                <a:gd name="T20" fmla="*/ 58738 w 90"/>
                <a:gd name="T21" fmla="*/ 90488 h 94"/>
                <a:gd name="T22" fmla="*/ 19050 w 90"/>
                <a:gd name="T23" fmla="*/ 90488 h 94"/>
                <a:gd name="T24" fmla="*/ 19050 w 90"/>
                <a:gd name="T25" fmla="*/ 130175 h 94"/>
                <a:gd name="T26" fmla="*/ 122238 w 90"/>
                <a:gd name="T27" fmla="*/ 130175 h 94"/>
                <a:gd name="T28" fmla="*/ 122238 w 90"/>
                <a:gd name="T29" fmla="*/ 90488 h 94"/>
                <a:gd name="T30" fmla="*/ 84138 w 90"/>
                <a:gd name="T31" fmla="*/ 90488 h 94"/>
                <a:gd name="T32" fmla="*/ 84138 w 90"/>
                <a:gd name="T33" fmla="*/ 71438 h 94"/>
                <a:gd name="T34" fmla="*/ 122238 w 90"/>
                <a:gd name="T35" fmla="*/ 71438 h 94"/>
                <a:gd name="T36" fmla="*/ 122238 w 90"/>
                <a:gd name="T37" fmla="*/ 31750 h 94"/>
                <a:gd name="T38" fmla="*/ 84138 w 90"/>
                <a:gd name="T39" fmla="*/ 31750 h 94"/>
                <a:gd name="T40" fmla="*/ 84138 w 90"/>
                <a:gd name="T41" fmla="*/ 12700 h 94"/>
                <a:gd name="T42" fmla="*/ 122238 w 90"/>
                <a:gd name="T43" fmla="*/ 12700 h 94"/>
                <a:gd name="T44" fmla="*/ 142875 w 90"/>
                <a:gd name="T45" fmla="*/ 12700 h 94"/>
                <a:gd name="T46" fmla="*/ 142875 w 90"/>
                <a:gd name="T47" fmla="*/ 149225 h 94"/>
                <a:gd name="T48" fmla="*/ 122238 w 90"/>
                <a:gd name="T49" fmla="*/ 149225 h 94"/>
                <a:gd name="T50" fmla="*/ 19050 w 90"/>
                <a:gd name="T51" fmla="*/ 149225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94">
                  <a:moveTo>
                    <a:pt x="12" y="94"/>
                  </a:moveTo>
                  <a:lnTo>
                    <a:pt x="0" y="94"/>
                  </a:lnTo>
                  <a:lnTo>
                    <a:pt x="0" y="82"/>
                  </a:lnTo>
                  <a:lnTo>
                    <a:pt x="0" y="8"/>
                  </a:lnTo>
                  <a:lnTo>
                    <a:pt x="11" y="8"/>
                  </a:lnTo>
                  <a:lnTo>
                    <a:pt x="25" y="0"/>
                  </a:lnTo>
                  <a:lnTo>
                    <a:pt x="31" y="11"/>
                  </a:lnTo>
                  <a:lnTo>
                    <a:pt x="12" y="22"/>
                  </a:lnTo>
                  <a:lnTo>
                    <a:pt x="12" y="45"/>
                  </a:lnTo>
                  <a:lnTo>
                    <a:pt x="37" y="45"/>
                  </a:lnTo>
                  <a:lnTo>
                    <a:pt x="37" y="57"/>
                  </a:lnTo>
                  <a:lnTo>
                    <a:pt x="12" y="57"/>
                  </a:lnTo>
                  <a:lnTo>
                    <a:pt x="12" y="82"/>
                  </a:lnTo>
                  <a:lnTo>
                    <a:pt x="77" y="82"/>
                  </a:lnTo>
                  <a:lnTo>
                    <a:pt x="77" y="57"/>
                  </a:lnTo>
                  <a:lnTo>
                    <a:pt x="53" y="57"/>
                  </a:lnTo>
                  <a:lnTo>
                    <a:pt x="53" y="45"/>
                  </a:lnTo>
                  <a:lnTo>
                    <a:pt x="77" y="45"/>
                  </a:lnTo>
                  <a:lnTo>
                    <a:pt x="77" y="20"/>
                  </a:lnTo>
                  <a:lnTo>
                    <a:pt x="53" y="20"/>
                  </a:lnTo>
                  <a:lnTo>
                    <a:pt x="53" y="8"/>
                  </a:lnTo>
                  <a:lnTo>
                    <a:pt x="77" y="8"/>
                  </a:lnTo>
                  <a:lnTo>
                    <a:pt x="90" y="8"/>
                  </a:lnTo>
                  <a:lnTo>
                    <a:pt x="90" y="94"/>
                  </a:lnTo>
                  <a:lnTo>
                    <a:pt x="77" y="94"/>
                  </a:lnTo>
                  <a:lnTo>
                    <a:pt x="12" y="94"/>
                  </a:lnTo>
                  <a:close/>
                </a:path>
              </a:pathLst>
            </a:custGeom>
            <a:solidFill>
              <a:schemeClr val="accent2"/>
            </a:solidFill>
            <a:ln>
              <a:noFill/>
            </a:ln>
          </p:spPr>
          <p:txBody>
            <a:bodyPr/>
            <a:lstStyle/>
            <a:p>
              <a:endParaRPr lang="zh-CN" altLang="en-US"/>
            </a:p>
          </p:txBody>
        </p:sp>
        <p:sp>
          <p:nvSpPr>
            <p:cNvPr id="20" name="Freeform 13"/>
            <p:cNvSpPr/>
            <p:nvPr>
              <p:custDataLst>
                <p:tags r:id="rId19"/>
              </p:custDataLst>
            </p:nvPr>
          </p:nvSpPr>
          <p:spPr bwMode="auto">
            <a:xfrm>
              <a:off x="6324671" y="1712027"/>
              <a:ext cx="21778" cy="25278"/>
            </a:xfrm>
            <a:custGeom>
              <a:avLst/>
              <a:gdLst>
                <a:gd name="T0" fmla="*/ 0 w 25"/>
                <a:gd name="T1" fmla="*/ 36513 h 29"/>
                <a:gd name="T2" fmla="*/ 22225 w 25"/>
                <a:gd name="T3" fmla="*/ 0 h 29"/>
                <a:gd name="T4" fmla="*/ 39688 w 25"/>
                <a:gd name="T5" fmla="*/ 9525 h 29"/>
                <a:gd name="T6" fmla="*/ 15875 w 25"/>
                <a:gd name="T7" fmla="*/ 46038 h 29"/>
                <a:gd name="T8" fmla="*/ 0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23"/>
                  </a:moveTo>
                  <a:lnTo>
                    <a:pt x="14" y="0"/>
                  </a:lnTo>
                  <a:lnTo>
                    <a:pt x="25" y="6"/>
                  </a:lnTo>
                  <a:lnTo>
                    <a:pt x="10" y="29"/>
                  </a:lnTo>
                  <a:lnTo>
                    <a:pt x="0" y="23"/>
                  </a:lnTo>
                  <a:close/>
                </a:path>
              </a:pathLst>
            </a:custGeom>
            <a:solidFill>
              <a:schemeClr val="accent2"/>
            </a:solidFill>
            <a:ln>
              <a:noFill/>
            </a:ln>
          </p:spPr>
          <p:txBody>
            <a:bodyPr/>
            <a:lstStyle/>
            <a:p>
              <a:endParaRPr lang="zh-CN" altLang="en-US"/>
            </a:p>
          </p:txBody>
        </p:sp>
        <p:sp>
          <p:nvSpPr>
            <p:cNvPr id="21" name="Freeform 14"/>
            <p:cNvSpPr/>
            <p:nvPr>
              <p:custDataLst>
                <p:tags r:id="rId20"/>
              </p:custDataLst>
            </p:nvPr>
          </p:nvSpPr>
          <p:spPr bwMode="auto">
            <a:xfrm>
              <a:off x="6293311" y="1708541"/>
              <a:ext cx="21778" cy="25278"/>
            </a:xfrm>
            <a:custGeom>
              <a:avLst/>
              <a:gdLst>
                <a:gd name="T0" fmla="*/ 39688 w 25"/>
                <a:gd name="T1" fmla="*/ 36513 h 29"/>
                <a:gd name="T2" fmla="*/ 22225 w 25"/>
                <a:gd name="T3" fmla="*/ 46038 h 29"/>
                <a:gd name="T4" fmla="*/ 0 w 25"/>
                <a:gd name="T5" fmla="*/ 9525 h 29"/>
                <a:gd name="T6" fmla="*/ 15875 w 25"/>
                <a:gd name="T7" fmla="*/ 0 h 29"/>
                <a:gd name="T8" fmla="*/ 39688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5" y="23"/>
                  </a:moveTo>
                  <a:lnTo>
                    <a:pt x="14" y="29"/>
                  </a:lnTo>
                  <a:lnTo>
                    <a:pt x="0" y="6"/>
                  </a:lnTo>
                  <a:lnTo>
                    <a:pt x="10" y="0"/>
                  </a:lnTo>
                  <a:lnTo>
                    <a:pt x="25" y="23"/>
                  </a:lnTo>
                  <a:close/>
                </a:path>
              </a:pathLst>
            </a:custGeom>
            <a:solidFill>
              <a:schemeClr val="accent2"/>
            </a:solidFill>
            <a:ln>
              <a:noFill/>
            </a:ln>
          </p:spPr>
          <p:txBody>
            <a:bodyPr/>
            <a:lstStyle/>
            <a:p>
              <a:endParaRPr lang="zh-CN" altLang="en-US"/>
            </a:p>
          </p:txBody>
        </p:sp>
        <p:sp>
          <p:nvSpPr>
            <p:cNvPr id="22" name="Freeform 15"/>
            <p:cNvSpPr/>
            <p:nvPr>
              <p:custDataLst>
                <p:tags r:id="rId21"/>
              </p:custDataLst>
            </p:nvPr>
          </p:nvSpPr>
          <p:spPr bwMode="auto">
            <a:xfrm>
              <a:off x="6271532" y="1712027"/>
              <a:ext cx="21778" cy="25278"/>
            </a:xfrm>
            <a:custGeom>
              <a:avLst/>
              <a:gdLst>
                <a:gd name="T0" fmla="*/ 0 w 25"/>
                <a:gd name="T1" fmla="*/ 9525 h 29"/>
                <a:gd name="T2" fmla="*/ 17463 w 25"/>
                <a:gd name="T3" fmla="*/ 0 h 29"/>
                <a:gd name="T4" fmla="*/ 39688 w 25"/>
                <a:gd name="T5" fmla="*/ 36513 h 29"/>
                <a:gd name="T6" fmla="*/ 23813 w 25"/>
                <a:gd name="T7" fmla="*/ 46038 h 29"/>
                <a:gd name="T8" fmla="*/ 0 w 25"/>
                <a:gd name="T9" fmla="*/ 952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6"/>
                  </a:moveTo>
                  <a:lnTo>
                    <a:pt x="11" y="0"/>
                  </a:lnTo>
                  <a:lnTo>
                    <a:pt x="25" y="23"/>
                  </a:lnTo>
                  <a:lnTo>
                    <a:pt x="15" y="29"/>
                  </a:lnTo>
                  <a:lnTo>
                    <a:pt x="0" y="6"/>
                  </a:lnTo>
                  <a:close/>
                </a:path>
              </a:pathLst>
            </a:custGeom>
            <a:solidFill>
              <a:schemeClr val="accent2"/>
            </a:solidFill>
            <a:ln>
              <a:noFill/>
            </a:ln>
          </p:spPr>
          <p:txBody>
            <a:bodyPr/>
            <a:lstStyle/>
            <a:p>
              <a:endParaRPr lang="zh-CN" altLang="en-US"/>
            </a:p>
          </p:txBody>
        </p:sp>
        <p:sp>
          <p:nvSpPr>
            <p:cNvPr id="23" name="Freeform 16"/>
            <p:cNvSpPr/>
            <p:nvPr>
              <p:custDataLst>
                <p:tags r:id="rId22"/>
              </p:custDataLst>
            </p:nvPr>
          </p:nvSpPr>
          <p:spPr bwMode="auto">
            <a:xfrm>
              <a:off x="6268048" y="1681519"/>
              <a:ext cx="74046" cy="25278"/>
            </a:xfrm>
            <a:custGeom>
              <a:avLst/>
              <a:gdLst>
                <a:gd name="T0" fmla="*/ 0 w 85"/>
                <a:gd name="T1" fmla="*/ 26988 h 29"/>
                <a:gd name="T2" fmla="*/ 130175 w 85"/>
                <a:gd name="T3" fmla="*/ 0 h 29"/>
                <a:gd name="T4" fmla="*/ 134938 w 85"/>
                <a:gd name="T5" fmla="*/ 17463 h 29"/>
                <a:gd name="T6" fmla="*/ 4763 w 85"/>
                <a:gd name="T7" fmla="*/ 46038 h 29"/>
                <a:gd name="T8" fmla="*/ 0 w 85"/>
                <a:gd name="T9" fmla="*/ 2698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9">
                  <a:moveTo>
                    <a:pt x="0" y="17"/>
                  </a:moveTo>
                  <a:lnTo>
                    <a:pt x="82" y="0"/>
                  </a:lnTo>
                  <a:lnTo>
                    <a:pt x="85" y="11"/>
                  </a:lnTo>
                  <a:lnTo>
                    <a:pt x="3" y="29"/>
                  </a:lnTo>
                  <a:lnTo>
                    <a:pt x="0" y="17"/>
                  </a:lnTo>
                  <a:close/>
                </a:path>
              </a:pathLst>
            </a:custGeom>
            <a:solidFill>
              <a:schemeClr val="accent2"/>
            </a:solidFill>
            <a:ln>
              <a:noFill/>
            </a:ln>
          </p:spPr>
          <p:txBody>
            <a:bodyPr/>
            <a:lstStyle/>
            <a:p>
              <a:endParaRPr lang="zh-CN" altLang="en-US"/>
            </a:p>
          </p:txBody>
        </p:sp>
        <p:sp>
          <p:nvSpPr>
            <p:cNvPr id="24" name="Freeform 17"/>
            <p:cNvSpPr/>
            <p:nvPr>
              <p:custDataLst>
                <p:tags r:id="rId23"/>
              </p:custDataLst>
            </p:nvPr>
          </p:nvSpPr>
          <p:spPr bwMode="auto">
            <a:xfrm>
              <a:off x="6200100" y="1709412"/>
              <a:ext cx="64463" cy="114187"/>
            </a:xfrm>
            <a:custGeom>
              <a:avLst/>
              <a:gdLst>
                <a:gd name="T0" fmla="*/ 73025 w 74"/>
                <a:gd name="T1" fmla="*/ 77788 h 131"/>
                <a:gd name="T2" fmla="*/ 76200 w 74"/>
                <a:gd name="T3" fmla="*/ 76200 h 131"/>
                <a:gd name="T4" fmla="*/ 112713 w 74"/>
                <a:gd name="T5" fmla="*/ 139700 h 131"/>
                <a:gd name="T6" fmla="*/ 95250 w 74"/>
                <a:gd name="T7" fmla="*/ 149225 h 131"/>
                <a:gd name="T8" fmla="*/ 73025 w 74"/>
                <a:gd name="T9" fmla="*/ 107950 h 131"/>
                <a:gd name="T10" fmla="*/ 73025 w 74"/>
                <a:gd name="T11" fmla="*/ 207963 h 131"/>
                <a:gd name="T12" fmla="*/ 52388 w 74"/>
                <a:gd name="T13" fmla="*/ 207963 h 131"/>
                <a:gd name="T14" fmla="*/ 52388 w 74"/>
                <a:gd name="T15" fmla="*/ 93663 h 131"/>
                <a:gd name="T16" fmla="*/ 17463 w 74"/>
                <a:gd name="T17" fmla="*/ 155575 h 131"/>
                <a:gd name="T18" fmla="*/ 0 w 74"/>
                <a:gd name="T19" fmla="*/ 144463 h 131"/>
                <a:gd name="T20" fmla="*/ 52388 w 74"/>
                <a:gd name="T21" fmla="*/ 53975 h 131"/>
                <a:gd name="T22" fmla="*/ 52388 w 74"/>
                <a:gd name="T23" fmla="*/ 39688 h 131"/>
                <a:gd name="T24" fmla="*/ 7938 w 74"/>
                <a:gd name="T25" fmla="*/ 39688 h 131"/>
                <a:gd name="T26" fmla="*/ 7938 w 74"/>
                <a:gd name="T27" fmla="*/ 20638 h 131"/>
                <a:gd name="T28" fmla="*/ 52388 w 74"/>
                <a:gd name="T29" fmla="*/ 20638 h 131"/>
                <a:gd name="T30" fmla="*/ 52388 w 74"/>
                <a:gd name="T31" fmla="*/ 0 h 131"/>
                <a:gd name="T32" fmla="*/ 73025 w 74"/>
                <a:gd name="T33" fmla="*/ 0 h 131"/>
                <a:gd name="T34" fmla="*/ 73025 w 74"/>
                <a:gd name="T35" fmla="*/ 20638 h 131"/>
                <a:gd name="T36" fmla="*/ 117475 w 74"/>
                <a:gd name="T37" fmla="*/ 20638 h 131"/>
                <a:gd name="T38" fmla="*/ 117475 w 74"/>
                <a:gd name="T39" fmla="*/ 39688 h 131"/>
                <a:gd name="T40" fmla="*/ 73025 w 74"/>
                <a:gd name="T41" fmla="*/ 39688 h 131"/>
                <a:gd name="T42" fmla="*/ 73025 w 74"/>
                <a:gd name="T43" fmla="*/ 77788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4" h="131">
                  <a:moveTo>
                    <a:pt x="46" y="49"/>
                  </a:moveTo>
                  <a:lnTo>
                    <a:pt x="48" y="48"/>
                  </a:lnTo>
                  <a:lnTo>
                    <a:pt x="71" y="88"/>
                  </a:lnTo>
                  <a:lnTo>
                    <a:pt x="60" y="94"/>
                  </a:lnTo>
                  <a:lnTo>
                    <a:pt x="46" y="68"/>
                  </a:lnTo>
                  <a:lnTo>
                    <a:pt x="46" y="131"/>
                  </a:lnTo>
                  <a:lnTo>
                    <a:pt x="33" y="131"/>
                  </a:lnTo>
                  <a:lnTo>
                    <a:pt x="33" y="59"/>
                  </a:lnTo>
                  <a:lnTo>
                    <a:pt x="11" y="98"/>
                  </a:lnTo>
                  <a:lnTo>
                    <a:pt x="0" y="91"/>
                  </a:lnTo>
                  <a:lnTo>
                    <a:pt x="33" y="34"/>
                  </a:lnTo>
                  <a:lnTo>
                    <a:pt x="33" y="25"/>
                  </a:lnTo>
                  <a:lnTo>
                    <a:pt x="5" y="25"/>
                  </a:lnTo>
                  <a:lnTo>
                    <a:pt x="5" y="13"/>
                  </a:lnTo>
                  <a:lnTo>
                    <a:pt x="33" y="13"/>
                  </a:lnTo>
                  <a:lnTo>
                    <a:pt x="33" y="0"/>
                  </a:lnTo>
                  <a:lnTo>
                    <a:pt x="46" y="0"/>
                  </a:lnTo>
                  <a:lnTo>
                    <a:pt x="46" y="13"/>
                  </a:lnTo>
                  <a:lnTo>
                    <a:pt x="74" y="13"/>
                  </a:lnTo>
                  <a:lnTo>
                    <a:pt x="74" y="25"/>
                  </a:lnTo>
                  <a:lnTo>
                    <a:pt x="46" y="25"/>
                  </a:lnTo>
                  <a:lnTo>
                    <a:pt x="46" y="49"/>
                  </a:lnTo>
                  <a:close/>
                </a:path>
              </a:pathLst>
            </a:custGeom>
            <a:solidFill>
              <a:schemeClr val="accent2"/>
            </a:solidFill>
            <a:ln>
              <a:noFill/>
            </a:ln>
          </p:spPr>
          <p:txBody>
            <a:bodyPr/>
            <a:lstStyle/>
            <a:p>
              <a:endParaRPr lang="zh-CN" altLang="en-US"/>
            </a:p>
          </p:txBody>
        </p:sp>
        <p:sp>
          <p:nvSpPr>
            <p:cNvPr id="25" name="Freeform 18"/>
            <p:cNvSpPr/>
            <p:nvPr>
              <p:custDataLst>
                <p:tags r:id="rId24"/>
              </p:custDataLst>
            </p:nvPr>
          </p:nvSpPr>
          <p:spPr bwMode="auto">
            <a:xfrm>
              <a:off x="6203584" y="1682391"/>
              <a:ext cx="56624" cy="24406"/>
            </a:xfrm>
            <a:custGeom>
              <a:avLst/>
              <a:gdLst>
                <a:gd name="T0" fmla="*/ 0 w 65"/>
                <a:gd name="T1" fmla="*/ 25400 h 28"/>
                <a:gd name="T2" fmla="*/ 98425 w 65"/>
                <a:gd name="T3" fmla="*/ 0 h 28"/>
                <a:gd name="T4" fmla="*/ 103188 w 65"/>
                <a:gd name="T5" fmla="*/ 17463 h 28"/>
                <a:gd name="T6" fmla="*/ 6350 w 65"/>
                <a:gd name="T7" fmla="*/ 44450 h 28"/>
                <a:gd name="T8" fmla="*/ 0 w 65"/>
                <a:gd name="T9" fmla="*/ 2540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28">
                  <a:moveTo>
                    <a:pt x="0" y="16"/>
                  </a:moveTo>
                  <a:lnTo>
                    <a:pt x="62" y="0"/>
                  </a:lnTo>
                  <a:lnTo>
                    <a:pt x="65" y="11"/>
                  </a:lnTo>
                  <a:lnTo>
                    <a:pt x="4" y="28"/>
                  </a:lnTo>
                  <a:lnTo>
                    <a:pt x="0" y="16"/>
                  </a:lnTo>
                  <a:close/>
                </a:path>
              </a:pathLst>
            </a:custGeom>
            <a:solidFill>
              <a:schemeClr val="accent2"/>
            </a:solidFill>
            <a:ln>
              <a:noFill/>
            </a:ln>
          </p:spPr>
          <p:txBody>
            <a:bodyPr/>
            <a:lstStyle/>
            <a:p>
              <a:endParaRPr lang="zh-CN" altLang="en-US"/>
            </a:p>
          </p:txBody>
        </p:sp>
        <p:sp>
          <p:nvSpPr>
            <p:cNvPr id="26" name="Freeform 19"/>
            <p:cNvSpPr>
              <a:spLocks noEditPoints="1"/>
            </p:cNvSpPr>
            <p:nvPr>
              <p:custDataLst>
                <p:tags r:id="rId25"/>
              </p:custDataLst>
            </p:nvPr>
          </p:nvSpPr>
          <p:spPr bwMode="auto">
            <a:xfrm>
              <a:off x="5932664" y="1866310"/>
              <a:ext cx="383296" cy="215299"/>
            </a:xfrm>
            <a:custGeom>
              <a:avLst/>
              <a:gdLst>
                <a:gd name="T0" fmla="*/ 666095 w 776"/>
                <a:gd name="T1" fmla="*/ 302179 h 436"/>
                <a:gd name="T2" fmla="*/ 563481 w 776"/>
                <a:gd name="T3" fmla="*/ 344448 h 436"/>
                <a:gd name="T4" fmla="*/ 415860 w 776"/>
                <a:gd name="T5" fmla="*/ 196057 h 436"/>
                <a:gd name="T6" fmla="*/ 563481 w 776"/>
                <a:gd name="T7" fmla="*/ 48564 h 436"/>
                <a:gd name="T8" fmla="*/ 664295 w 776"/>
                <a:gd name="T9" fmla="*/ 89035 h 436"/>
                <a:gd name="T10" fmla="*/ 696700 w 776"/>
                <a:gd name="T11" fmla="*/ 52162 h 436"/>
                <a:gd name="T12" fmla="*/ 563481 w 776"/>
                <a:gd name="T13" fmla="*/ 0 h 436"/>
                <a:gd name="T14" fmla="*/ 379854 w 776"/>
                <a:gd name="T15" fmla="*/ 126807 h 436"/>
                <a:gd name="T16" fmla="*/ 196228 w 776"/>
                <a:gd name="T17" fmla="*/ 0 h 436"/>
                <a:gd name="T18" fmla="*/ 0 w 776"/>
                <a:gd name="T19" fmla="*/ 196057 h 436"/>
                <a:gd name="T20" fmla="*/ 196228 w 776"/>
                <a:gd name="T21" fmla="*/ 392113 h 436"/>
                <a:gd name="T22" fmla="*/ 379854 w 776"/>
                <a:gd name="T23" fmla="*/ 264406 h 436"/>
                <a:gd name="T24" fmla="*/ 563481 w 776"/>
                <a:gd name="T25" fmla="*/ 392113 h 436"/>
                <a:gd name="T26" fmla="*/ 698500 w 776"/>
                <a:gd name="T27" fmla="*/ 337253 h 436"/>
                <a:gd name="T28" fmla="*/ 666095 w 776"/>
                <a:gd name="T29" fmla="*/ 302179 h 436"/>
                <a:gd name="T30" fmla="*/ 196228 w 776"/>
                <a:gd name="T31" fmla="*/ 343549 h 436"/>
                <a:gd name="T32" fmla="*/ 49507 w 776"/>
                <a:gd name="T33" fmla="*/ 196956 h 436"/>
                <a:gd name="T34" fmla="*/ 196228 w 776"/>
                <a:gd name="T35" fmla="*/ 49464 h 436"/>
                <a:gd name="T36" fmla="*/ 342949 w 776"/>
                <a:gd name="T37" fmla="*/ 196956 h 436"/>
                <a:gd name="T38" fmla="*/ 196228 w 776"/>
                <a:gd name="T39" fmla="*/ 343549 h 4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76" h="436">
                  <a:moveTo>
                    <a:pt x="740" y="336"/>
                  </a:moveTo>
                  <a:cubicBezTo>
                    <a:pt x="710" y="365"/>
                    <a:pt x="670" y="383"/>
                    <a:pt x="626" y="383"/>
                  </a:cubicBezTo>
                  <a:cubicBezTo>
                    <a:pt x="536" y="383"/>
                    <a:pt x="462" y="309"/>
                    <a:pt x="462" y="218"/>
                  </a:cubicBezTo>
                  <a:cubicBezTo>
                    <a:pt x="462" y="128"/>
                    <a:pt x="536" y="54"/>
                    <a:pt x="626" y="54"/>
                  </a:cubicBezTo>
                  <a:cubicBezTo>
                    <a:pt x="670" y="54"/>
                    <a:pt x="709" y="71"/>
                    <a:pt x="738" y="99"/>
                  </a:cubicBezTo>
                  <a:cubicBezTo>
                    <a:pt x="774" y="58"/>
                    <a:pt x="774" y="58"/>
                    <a:pt x="774" y="58"/>
                  </a:cubicBezTo>
                  <a:cubicBezTo>
                    <a:pt x="735" y="22"/>
                    <a:pt x="683" y="0"/>
                    <a:pt x="626" y="0"/>
                  </a:cubicBezTo>
                  <a:cubicBezTo>
                    <a:pt x="532" y="0"/>
                    <a:pt x="453" y="58"/>
                    <a:pt x="422" y="141"/>
                  </a:cubicBezTo>
                  <a:cubicBezTo>
                    <a:pt x="391" y="58"/>
                    <a:pt x="311" y="0"/>
                    <a:pt x="218" y="0"/>
                  </a:cubicBezTo>
                  <a:cubicBezTo>
                    <a:pt x="98" y="0"/>
                    <a:pt x="0" y="97"/>
                    <a:pt x="0" y="218"/>
                  </a:cubicBezTo>
                  <a:cubicBezTo>
                    <a:pt x="0" y="338"/>
                    <a:pt x="98" y="436"/>
                    <a:pt x="218" y="436"/>
                  </a:cubicBezTo>
                  <a:cubicBezTo>
                    <a:pt x="311" y="436"/>
                    <a:pt x="391" y="377"/>
                    <a:pt x="422" y="294"/>
                  </a:cubicBezTo>
                  <a:cubicBezTo>
                    <a:pt x="453" y="377"/>
                    <a:pt x="532" y="436"/>
                    <a:pt x="626" y="436"/>
                  </a:cubicBezTo>
                  <a:cubicBezTo>
                    <a:pt x="684" y="436"/>
                    <a:pt x="737" y="413"/>
                    <a:pt x="776" y="375"/>
                  </a:cubicBezTo>
                  <a:lnTo>
                    <a:pt x="740" y="336"/>
                  </a:lnTo>
                  <a:close/>
                  <a:moveTo>
                    <a:pt x="218" y="382"/>
                  </a:moveTo>
                  <a:cubicBezTo>
                    <a:pt x="128" y="382"/>
                    <a:pt x="55" y="309"/>
                    <a:pt x="55" y="219"/>
                  </a:cubicBezTo>
                  <a:cubicBezTo>
                    <a:pt x="55" y="128"/>
                    <a:pt x="128" y="55"/>
                    <a:pt x="218" y="55"/>
                  </a:cubicBezTo>
                  <a:cubicBezTo>
                    <a:pt x="308" y="55"/>
                    <a:pt x="381" y="128"/>
                    <a:pt x="381" y="219"/>
                  </a:cubicBezTo>
                  <a:cubicBezTo>
                    <a:pt x="381" y="309"/>
                    <a:pt x="308" y="382"/>
                    <a:pt x="218" y="382"/>
                  </a:cubicBezTo>
                  <a:close/>
                </a:path>
              </a:pathLst>
            </a:custGeom>
            <a:solidFill>
              <a:schemeClr val="accent2"/>
            </a:solidFill>
            <a:ln>
              <a:noFill/>
            </a:ln>
          </p:spPr>
          <p:txBody>
            <a:bodyPr/>
            <a:lstStyle/>
            <a:p>
              <a:endParaRPr lang="zh-CN" altLang="en-US"/>
            </a:p>
          </p:txBody>
        </p:sp>
        <p:sp>
          <p:nvSpPr>
            <p:cNvPr id="27" name="Freeform 20"/>
            <p:cNvSpPr>
              <a:spLocks noEditPoints="1"/>
            </p:cNvSpPr>
            <p:nvPr>
              <p:custDataLst>
                <p:tags r:id="rId26"/>
              </p:custDataLst>
            </p:nvPr>
          </p:nvSpPr>
          <p:spPr bwMode="auto">
            <a:xfrm>
              <a:off x="5560692" y="1651012"/>
              <a:ext cx="372843" cy="439315"/>
            </a:xfrm>
            <a:custGeom>
              <a:avLst/>
              <a:gdLst>
                <a:gd name="T0" fmla="*/ 281307 w 756"/>
                <a:gd name="T1" fmla="*/ 0 h 888"/>
                <a:gd name="T2" fmla="*/ 266028 w 756"/>
                <a:gd name="T3" fmla="*/ 901 h 888"/>
                <a:gd name="T4" fmla="*/ 266028 w 756"/>
                <a:gd name="T5" fmla="*/ 0 h 888"/>
                <a:gd name="T6" fmla="*/ 0 w 756"/>
                <a:gd name="T7" fmla="*/ 0 h 888"/>
                <a:gd name="T8" fmla="*/ 0 w 756"/>
                <a:gd name="T9" fmla="*/ 800100 h 888"/>
                <a:gd name="T10" fmla="*/ 266028 w 756"/>
                <a:gd name="T11" fmla="*/ 800100 h 888"/>
                <a:gd name="T12" fmla="*/ 266028 w 756"/>
                <a:gd name="T13" fmla="*/ 800100 h 888"/>
                <a:gd name="T14" fmla="*/ 279509 w 756"/>
                <a:gd name="T15" fmla="*/ 800100 h 888"/>
                <a:gd name="T16" fmla="*/ 679450 w 756"/>
                <a:gd name="T17" fmla="*/ 398248 h 888"/>
                <a:gd name="T18" fmla="*/ 281307 w 756"/>
                <a:gd name="T19" fmla="*/ 0 h 888"/>
                <a:gd name="T20" fmla="*/ 230977 w 756"/>
                <a:gd name="T21" fmla="*/ 293730 h 888"/>
                <a:gd name="T22" fmla="*/ 313661 w 756"/>
                <a:gd name="T23" fmla="*/ 82893 h 888"/>
                <a:gd name="T24" fmla="*/ 369384 w 756"/>
                <a:gd name="T25" fmla="*/ 307246 h 888"/>
                <a:gd name="T26" fmla="*/ 284902 w 756"/>
                <a:gd name="T27" fmla="*/ 520786 h 888"/>
                <a:gd name="T28" fmla="*/ 230977 w 756"/>
                <a:gd name="T29" fmla="*/ 293730 h 888"/>
                <a:gd name="T30" fmla="*/ 210306 w 756"/>
                <a:gd name="T31" fmla="*/ 711801 h 888"/>
                <a:gd name="T32" fmla="*/ 106052 w 756"/>
                <a:gd name="T33" fmla="*/ 502766 h 888"/>
                <a:gd name="T34" fmla="*/ 190534 w 756"/>
                <a:gd name="T35" fmla="*/ 251383 h 888"/>
                <a:gd name="T36" fmla="*/ 245357 w 756"/>
                <a:gd name="T37" fmla="*/ 516281 h 888"/>
                <a:gd name="T38" fmla="*/ 249851 w 756"/>
                <a:gd name="T39" fmla="*/ 600976 h 888"/>
                <a:gd name="T40" fmla="*/ 210306 w 756"/>
                <a:gd name="T41" fmla="*/ 711801 h 888"/>
                <a:gd name="T42" fmla="*/ 453865 w 756"/>
                <a:gd name="T43" fmla="*/ 598273 h 888"/>
                <a:gd name="T44" fmla="*/ 249851 w 756"/>
                <a:gd name="T45" fmla="*/ 710900 h 888"/>
                <a:gd name="T46" fmla="*/ 355004 w 756"/>
                <a:gd name="T47" fmla="*/ 503667 h 888"/>
                <a:gd name="T48" fmla="*/ 553626 w 756"/>
                <a:gd name="T49" fmla="*/ 383832 h 888"/>
                <a:gd name="T50" fmla="*/ 453865 w 756"/>
                <a:gd name="T51" fmla="*/ 598273 h 8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56" h="888">
                  <a:moveTo>
                    <a:pt x="313" y="0"/>
                  </a:moveTo>
                  <a:cubicBezTo>
                    <a:pt x="307" y="0"/>
                    <a:pt x="302" y="0"/>
                    <a:pt x="296" y="1"/>
                  </a:cubicBezTo>
                  <a:cubicBezTo>
                    <a:pt x="296" y="0"/>
                    <a:pt x="296" y="0"/>
                    <a:pt x="296" y="0"/>
                  </a:cubicBezTo>
                  <a:cubicBezTo>
                    <a:pt x="0" y="0"/>
                    <a:pt x="0" y="0"/>
                    <a:pt x="0" y="0"/>
                  </a:cubicBezTo>
                  <a:cubicBezTo>
                    <a:pt x="0" y="888"/>
                    <a:pt x="0" y="888"/>
                    <a:pt x="0" y="888"/>
                  </a:cubicBezTo>
                  <a:cubicBezTo>
                    <a:pt x="296" y="888"/>
                    <a:pt x="296" y="888"/>
                    <a:pt x="296" y="888"/>
                  </a:cubicBezTo>
                  <a:cubicBezTo>
                    <a:pt x="296" y="888"/>
                    <a:pt x="296" y="888"/>
                    <a:pt x="296" y="888"/>
                  </a:cubicBezTo>
                  <a:cubicBezTo>
                    <a:pt x="301" y="888"/>
                    <a:pt x="306" y="888"/>
                    <a:pt x="311" y="888"/>
                  </a:cubicBezTo>
                  <a:cubicBezTo>
                    <a:pt x="556" y="888"/>
                    <a:pt x="756" y="686"/>
                    <a:pt x="756" y="442"/>
                  </a:cubicBezTo>
                  <a:cubicBezTo>
                    <a:pt x="756" y="197"/>
                    <a:pt x="557" y="1"/>
                    <a:pt x="313" y="0"/>
                  </a:cubicBezTo>
                  <a:close/>
                  <a:moveTo>
                    <a:pt x="257" y="326"/>
                  </a:moveTo>
                  <a:cubicBezTo>
                    <a:pt x="268" y="192"/>
                    <a:pt x="349" y="92"/>
                    <a:pt x="349" y="92"/>
                  </a:cubicBezTo>
                  <a:cubicBezTo>
                    <a:pt x="349" y="92"/>
                    <a:pt x="427" y="188"/>
                    <a:pt x="411" y="341"/>
                  </a:cubicBezTo>
                  <a:cubicBezTo>
                    <a:pt x="396" y="491"/>
                    <a:pt x="317" y="578"/>
                    <a:pt x="317" y="578"/>
                  </a:cubicBezTo>
                  <a:cubicBezTo>
                    <a:pt x="317" y="578"/>
                    <a:pt x="245" y="459"/>
                    <a:pt x="257" y="326"/>
                  </a:cubicBezTo>
                  <a:close/>
                  <a:moveTo>
                    <a:pt x="234" y="790"/>
                  </a:moveTo>
                  <a:cubicBezTo>
                    <a:pt x="234" y="790"/>
                    <a:pt x="127" y="667"/>
                    <a:pt x="118" y="558"/>
                  </a:cubicBezTo>
                  <a:cubicBezTo>
                    <a:pt x="105" y="410"/>
                    <a:pt x="212" y="279"/>
                    <a:pt x="212" y="279"/>
                  </a:cubicBezTo>
                  <a:cubicBezTo>
                    <a:pt x="205" y="483"/>
                    <a:pt x="273" y="573"/>
                    <a:pt x="273" y="573"/>
                  </a:cubicBezTo>
                  <a:cubicBezTo>
                    <a:pt x="273" y="573"/>
                    <a:pt x="289" y="597"/>
                    <a:pt x="278" y="667"/>
                  </a:cubicBezTo>
                  <a:cubicBezTo>
                    <a:pt x="267" y="736"/>
                    <a:pt x="234" y="790"/>
                    <a:pt x="234" y="790"/>
                  </a:cubicBezTo>
                  <a:close/>
                  <a:moveTo>
                    <a:pt x="505" y="664"/>
                  </a:moveTo>
                  <a:cubicBezTo>
                    <a:pt x="408" y="771"/>
                    <a:pt x="278" y="789"/>
                    <a:pt x="278" y="789"/>
                  </a:cubicBezTo>
                  <a:cubicBezTo>
                    <a:pt x="278" y="789"/>
                    <a:pt x="282" y="666"/>
                    <a:pt x="395" y="559"/>
                  </a:cubicBezTo>
                  <a:cubicBezTo>
                    <a:pt x="508" y="453"/>
                    <a:pt x="616" y="426"/>
                    <a:pt x="616" y="426"/>
                  </a:cubicBezTo>
                  <a:cubicBezTo>
                    <a:pt x="616" y="426"/>
                    <a:pt x="601" y="557"/>
                    <a:pt x="505" y="664"/>
                  </a:cubicBezTo>
                  <a:close/>
                </a:path>
              </a:pathLst>
            </a:custGeom>
            <a:solidFill>
              <a:schemeClr val="accent2"/>
            </a:solidFill>
            <a:ln>
              <a:noFill/>
            </a:ln>
          </p:spPr>
          <p:txBody>
            <a:bodyPr/>
            <a:lstStyle/>
            <a:p>
              <a:endParaRPr lang="zh-CN" altLang="en-US"/>
            </a:p>
          </p:txBody>
        </p:sp>
      </p:grpSp>
      <p:sp>
        <p:nvSpPr>
          <p:cNvPr id="28" name="标题 1"/>
          <p:cNvSpPr>
            <a:spLocks noGrp="1"/>
          </p:cNvSpPr>
          <p:nvPr>
            <p:ph type="ctrTitle" hasCustomPrompt="1"/>
            <p:custDataLst>
              <p:tags r:id="rId27"/>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29" name="副标题 2"/>
          <p:cNvSpPr>
            <a:spLocks noGrp="1"/>
          </p:cNvSpPr>
          <p:nvPr>
            <p:ph type="subTitle" idx="1" hasCustomPrompt="1"/>
            <p:custDataLst>
              <p:tags r:id="rId28"/>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30" name="日期占位符 3"/>
          <p:cNvSpPr>
            <a:spLocks noGrp="1"/>
          </p:cNvSpPr>
          <p:nvPr>
            <p:ph type="dt" sz="half" idx="10"/>
            <p:custDataLst>
              <p:tags r:id="rId29"/>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31" name="页脚占位符 4"/>
          <p:cNvSpPr>
            <a:spLocks noGrp="1"/>
          </p:cNvSpPr>
          <p:nvPr>
            <p:ph type="ftr" sz="quarter" idx="11"/>
            <p:custDataLst>
              <p:tags r:id="rId30"/>
            </p:custDataLst>
          </p:nvPr>
        </p:nvSpPr>
        <p:spPr>
          <a:xfrm>
            <a:off x="4038600" y="6356350"/>
            <a:ext cx="4114800" cy="365125"/>
          </a:xfrm>
        </p:spPr>
        <p:txBody>
          <a:bodyPr/>
          <a:lstStyle/>
          <a:p>
            <a:endParaRPr lang="zh-CN" altLang="en-US"/>
          </a:p>
        </p:txBody>
      </p:sp>
      <p:sp>
        <p:nvSpPr>
          <p:cNvPr id="32" name="灯片编号占位符 5"/>
          <p:cNvSpPr>
            <a:spLocks noGrp="1"/>
          </p:cNvSpPr>
          <p:nvPr>
            <p:ph type="sldNum" sz="quarter" idx="12"/>
            <p:custDataLst>
              <p:tags r:id="rId31"/>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a:stretch>
            <a:fillRect/>
          </a:stretch>
        </p:blipFill>
        <p:spPr>
          <a:xfrm>
            <a:off x="7975601" y="4629086"/>
            <a:ext cx="3845472" cy="2092389"/>
          </a:xfrm>
          <a:prstGeom prst="rect">
            <a:avLst/>
          </a:prstGeom>
        </p:spPr>
      </p:pic>
      <p:sp>
        <p:nvSpPr>
          <p:cNvPr id="2" name="标题 1"/>
          <p:cNvSpPr>
            <a:spLocks noGrp="1"/>
          </p:cNvSpPr>
          <p:nvPr>
            <p:ph type="title"/>
            <p:custDataLst>
              <p:tags r:id="rId4"/>
            </p:custDataLst>
          </p:nvPr>
        </p:nvSpPr>
        <p:spPr/>
        <p:txBody>
          <a:bodyPr/>
          <a:lstStyle>
            <a:lvl1pPr>
              <a:defRPr baseline="0">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3"/>
            </p:custDataLst>
          </p:nvPr>
        </p:nvPicPr>
        <p:blipFill rotWithShape="1">
          <a:blip r:embed="rId4"/>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67802" y="5105543"/>
            <a:ext cx="1238310" cy="1615932"/>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a:off x="3958140" y="5242068"/>
            <a:ext cx="1238310" cy="1615932"/>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rotWithShape="1">
          <a:blip r:embed="rId4"/>
          <a:srcRect/>
          <a:stretch>
            <a:fillRect/>
          </a:stretch>
        </p:blipFill>
        <p:spPr>
          <a:xfrm>
            <a:off x="944304" y="141647"/>
            <a:ext cx="1519497" cy="2522353"/>
          </a:xfrm>
          <a:prstGeom prst="rect">
            <a:avLst/>
          </a:prstGeom>
        </p:spPr>
      </p:pic>
      <p:pic>
        <p:nvPicPr>
          <p:cNvPr id="13" name="图片 12"/>
          <p:cNvPicPr>
            <a:picLocks noChangeAspect="1"/>
          </p:cNvPicPr>
          <p:nvPr userDrawn="1">
            <p:custDataLst>
              <p:tags r:id="rId5"/>
            </p:custDataLst>
          </p:nvPr>
        </p:nvPicPr>
        <p:blipFill rotWithShape="1">
          <a:blip r:embed="rId4"/>
          <a:srcRect/>
          <a:stretch>
            <a:fillRect/>
          </a:stretch>
        </p:blipFill>
        <p:spPr>
          <a:xfrm flipH="1">
            <a:off x="9728199" y="136525"/>
            <a:ext cx="1519497" cy="2522353"/>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flipH="1">
            <a:off x="9944160" y="3510275"/>
            <a:ext cx="1934467" cy="321120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a:blip r:embed="rId4"/>
          <a:stretch>
            <a:fillRect/>
          </a:stretch>
        </p:blipFill>
        <p:spPr>
          <a:xfrm>
            <a:off x="10212392" y="78582"/>
            <a:ext cx="1404808" cy="764381"/>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p:cNvPicPr>
            <a:picLocks noChangeAspect="1"/>
          </p:cNvPicPr>
          <p:nvPr userDrawn="1">
            <p:custDataLst>
              <p:tags r:id="rId3"/>
            </p:custDataLst>
          </p:nvPr>
        </p:nvPicPr>
        <p:blipFill rotWithShape="1">
          <a:blip r:embed="rId4"/>
          <a:srcRect/>
          <a:stretch>
            <a:fillRect/>
          </a:stretch>
        </p:blipFill>
        <p:spPr>
          <a:xfrm>
            <a:off x="437559" y="2214001"/>
            <a:ext cx="2363698" cy="392372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flipH="1">
            <a:off x="10379534" y="531234"/>
            <a:ext cx="1372507" cy="1791052"/>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solidFill>
                  <a:schemeClr val="tx1">
                    <a:lumMod val="85000"/>
                    <a:lumOff val="15000"/>
                  </a:schemeClr>
                </a:solidFill>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9" Type="http://schemas.openxmlformats.org/officeDocument/2006/relationships/theme" Target="../theme/theme2.xml"/><Relationship Id="rId48" Type="http://schemas.openxmlformats.org/officeDocument/2006/relationships/tags" Target="../tags/tag170.xml"/><Relationship Id="rId47" Type="http://schemas.openxmlformats.org/officeDocument/2006/relationships/tags" Target="../tags/tag169.xml"/><Relationship Id="rId46" Type="http://schemas.openxmlformats.org/officeDocument/2006/relationships/tags" Target="../tags/tag168.xml"/><Relationship Id="rId45" Type="http://schemas.openxmlformats.org/officeDocument/2006/relationships/tags" Target="../tags/tag167.xml"/><Relationship Id="rId44" Type="http://schemas.openxmlformats.org/officeDocument/2006/relationships/tags" Target="../tags/tag166.xml"/><Relationship Id="rId43" Type="http://schemas.openxmlformats.org/officeDocument/2006/relationships/tags" Target="../tags/tag165.xml"/><Relationship Id="rId42" Type="http://schemas.openxmlformats.org/officeDocument/2006/relationships/tags" Target="../tags/tag164.xml"/><Relationship Id="rId41" Type="http://schemas.openxmlformats.org/officeDocument/2006/relationships/tags" Target="../tags/tag163.xml"/><Relationship Id="rId40" Type="http://schemas.openxmlformats.org/officeDocument/2006/relationships/tags" Target="../tags/tag162.xml"/><Relationship Id="rId4" Type="http://schemas.openxmlformats.org/officeDocument/2006/relationships/slideLayout" Target="../slideLayouts/slideLayout14.xml"/><Relationship Id="rId39" Type="http://schemas.openxmlformats.org/officeDocument/2006/relationships/tags" Target="../tags/tag161.xml"/><Relationship Id="rId38" Type="http://schemas.openxmlformats.org/officeDocument/2006/relationships/tags" Target="../tags/tag160.xml"/><Relationship Id="rId37" Type="http://schemas.openxmlformats.org/officeDocument/2006/relationships/tags" Target="../tags/tag159.xml"/><Relationship Id="rId36" Type="http://schemas.openxmlformats.org/officeDocument/2006/relationships/tags" Target="../tags/tag158.xml"/><Relationship Id="rId35" Type="http://schemas.openxmlformats.org/officeDocument/2006/relationships/tags" Target="../tags/tag157.xml"/><Relationship Id="rId34" Type="http://schemas.openxmlformats.org/officeDocument/2006/relationships/tags" Target="../tags/tag156.xml"/><Relationship Id="rId33" Type="http://schemas.openxmlformats.org/officeDocument/2006/relationships/tags" Target="../tags/tag155.xml"/><Relationship Id="rId32" Type="http://schemas.openxmlformats.org/officeDocument/2006/relationships/tags" Target="../tags/tag154.xml"/><Relationship Id="rId31" Type="http://schemas.openxmlformats.org/officeDocument/2006/relationships/tags" Target="../tags/tag153.xml"/><Relationship Id="rId30" Type="http://schemas.openxmlformats.org/officeDocument/2006/relationships/tags" Target="../tags/tag152.xml"/><Relationship Id="rId3" Type="http://schemas.openxmlformats.org/officeDocument/2006/relationships/slideLayout" Target="../slideLayouts/slideLayout13.xml"/><Relationship Id="rId29" Type="http://schemas.openxmlformats.org/officeDocument/2006/relationships/tags" Target="../tags/tag151.xml"/><Relationship Id="rId28" Type="http://schemas.openxmlformats.org/officeDocument/2006/relationships/tags" Target="../tags/tag150.xml"/><Relationship Id="rId27" Type="http://schemas.openxmlformats.org/officeDocument/2006/relationships/tags" Target="../tags/tag149.xml"/><Relationship Id="rId26" Type="http://schemas.openxmlformats.org/officeDocument/2006/relationships/tags" Target="../tags/tag148.xml"/><Relationship Id="rId25" Type="http://schemas.openxmlformats.org/officeDocument/2006/relationships/tags" Target="../tags/tag147.xml"/><Relationship Id="rId24" Type="http://schemas.openxmlformats.org/officeDocument/2006/relationships/tags" Target="../tags/tag146.xml"/><Relationship Id="rId23" Type="http://schemas.openxmlformats.org/officeDocument/2006/relationships/tags" Target="../tags/tag145.xml"/><Relationship Id="rId22" Type="http://schemas.openxmlformats.org/officeDocument/2006/relationships/tags" Target="../tags/tag144.xml"/><Relationship Id="rId21" Type="http://schemas.openxmlformats.org/officeDocument/2006/relationships/tags" Target="../tags/tag143.xml"/><Relationship Id="rId20" Type="http://schemas.openxmlformats.org/officeDocument/2006/relationships/image" Target="../media/image14.jpeg"/><Relationship Id="rId2" Type="http://schemas.openxmlformats.org/officeDocument/2006/relationships/slideLayout" Target="../slideLayouts/slideLayout12.xml"/><Relationship Id="rId19" Type="http://schemas.openxmlformats.org/officeDocument/2006/relationships/tags" Target="../tags/tag142.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Freeform 397"/>
          <p:cNvSpPr>
            <a:spLocks noEditPoints="1"/>
          </p:cNvSpPr>
          <p:nvPr>
            <p:custDataLst>
              <p:tags r:id="rId21"/>
            </p:custDataLst>
          </p:nvPr>
        </p:nvSpPr>
        <p:spPr bwMode="auto">
          <a:xfrm>
            <a:off x="491067" y="157163"/>
            <a:ext cx="11209867" cy="6543675"/>
          </a:xfrm>
          <a:custGeom>
            <a:avLst/>
            <a:gdLst>
              <a:gd name="T0" fmla="*/ 153 w 3116"/>
              <a:gd name="T1" fmla="*/ 12 h 3132"/>
              <a:gd name="T2" fmla="*/ 2978 w 3116"/>
              <a:gd name="T3" fmla="*/ 12 h 3132"/>
              <a:gd name="T4" fmla="*/ 3018 w 3116"/>
              <a:gd name="T5" fmla="*/ 109 h 3132"/>
              <a:gd name="T6" fmla="*/ 3104 w 3116"/>
              <a:gd name="T7" fmla="*/ 152 h 3132"/>
              <a:gd name="T8" fmla="*/ 3104 w 3116"/>
              <a:gd name="T9" fmla="*/ 2976 h 3132"/>
              <a:gd name="T10" fmla="*/ 3019 w 3116"/>
              <a:gd name="T11" fmla="*/ 3021 h 3132"/>
              <a:gd name="T12" fmla="*/ 2978 w 3116"/>
              <a:gd name="T13" fmla="*/ 3120 h 3132"/>
              <a:gd name="T14" fmla="*/ 153 w 3116"/>
              <a:gd name="T15" fmla="*/ 3120 h 3132"/>
              <a:gd name="T16" fmla="*/ 12 w 3116"/>
              <a:gd name="T17" fmla="*/ 2978 h 3132"/>
              <a:gd name="T18" fmla="*/ 12 w 3116"/>
              <a:gd name="T19" fmla="*/ 154 h 3132"/>
              <a:gd name="T20" fmla="*/ 153 w 3116"/>
              <a:gd name="T21" fmla="*/ 12 h 3132"/>
              <a:gd name="T22" fmla="*/ 2984 w 3116"/>
              <a:gd name="T23" fmla="*/ 0 h 3132"/>
              <a:gd name="T24" fmla="*/ 148 w 3116"/>
              <a:gd name="T25" fmla="*/ 0 h 3132"/>
              <a:gd name="T26" fmla="*/ 143 w 3116"/>
              <a:gd name="T27" fmla="*/ 2 h 3132"/>
              <a:gd name="T28" fmla="*/ 142 w 3116"/>
              <a:gd name="T29" fmla="*/ 6 h 3132"/>
              <a:gd name="T30" fmla="*/ 102 w 3116"/>
              <a:gd name="T31" fmla="*/ 102 h 3132"/>
              <a:gd name="T32" fmla="*/ 6 w 3116"/>
              <a:gd name="T33" fmla="*/ 142 h 3132"/>
              <a:gd name="T34" fmla="*/ 1 w 3116"/>
              <a:gd name="T35" fmla="*/ 144 h 3132"/>
              <a:gd name="T36" fmla="*/ 0 w 3116"/>
              <a:gd name="T37" fmla="*/ 148 h 3132"/>
              <a:gd name="T38" fmla="*/ 0 w 3116"/>
              <a:gd name="T39" fmla="*/ 2984 h 3132"/>
              <a:gd name="T40" fmla="*/ 1 w 3116"/>
              <a:gd name="T41" fmla="*/ 2988 h 3132"/>
              <a:gd name="T42" fmla="*/ 6 w 3116"/>
              <a:gd name="T43" fmla="*/ 2990 h 3132"/>
              <a:gd name="T44" fmla="*/ 102 w 3116"/>
              <a:gd name="T45" fmla="*/ 3030 h 3132"/>
              <a:gd name="T46" fmla="*/ 142 w 3116"/>
              <a:gd name="T47" fmla="*/ 3126 h 3132"/>
              <a:gd name="T48" fmla="*/ 143 w 3116"/>
              <a:gd name="T49" fmla="*/ 3130 h 3132"/>
              <a:gd name="T50" fmla="*/ 148 w 3116"/>
              <a:gd name="T51" fmla="*/ 3132 h 3132"/>
              <a:gd name="T52" fmla="*/ 2984 w 3116"/>
              <a:gd name="T53" fmla="*/ 3132 h 3132"/>
              <a:gd name="T54" fmla="*/ 2988 w 3116"/>
              <a:gd name="T55" fmla="*/ 3130 h 3132"/>
              <a:gd name="T56" fmla="*/ 2990 w 3116"/>
              <a:gd name="T57" fmla="*/ 3126 h 3132"/>
              <a:gd name="T58" fmla="*/ 3028 w 3116"/>
              <a:gd name="T59" fmla="*/ 3029 h 3132"/>
              <a:gd name="T60" fmla="*/ 3110 w 3116"/>
              <a:gd name="T61" fmla="*/ 2988 h 3132"/>
              <a:gd name="T62" fmla="*/ 3116 w 3116"/>
              <a:gd name="T63" fmla="*/ 2982 h 3132"/>
              <a:gd name="T64" fmla="*/ 3116 w 3116"/>
              <a:gd name="T65" fmla="*/ 2982 h 3132"/>
              <a:gd name="T66" fmla="*/ 3116 w 3116"/>
              <a:gd name="T67" fmla="*/ 2982 h 3132"/>
              <a:gd name="T68" fmla="*/ 3116 w 3116"/>
              <a:gd name="T69" fmla="*/ 146 h 3132"/>
              <a:gd name="T70" fmla="*/ 3114 w 3116"/>
              <a:gd name="T71" fmla="*/ 142 h 3132"/>
              <a:gd name="T72" fmla="*/ 3110 w 3116"/>
              <a:gd name="T73" fmla="*/ 140 h 3132"/>
              <a:gd name="T74" fmla="*/ 3110 w 3116"/>
              <a:gd name="T75" fmla="*/ 140 h 3132"/>
              <a:gd name="T76" fmla="*/ 3107 w 3116"/>
              <a:gd name="T77" fmla="*/ 140 h 3132"/>
              <a:gd name="T78" fmla="*/ 3107 w 3116"/>
              <a:gd name="T79" fmla="*/ 140 h 3132"/>
              <a:gd name="T80" fmla="*/ 3027 w 3116"/>
              <a:gd name="T81" fmla="*/ 101 h 3132"/>
              <a:gd name="T82" fmla="*/ 2990 w 3116"/>
              <a:gd name="T83" fmla="*/ 6 h 3132"/>
              <a:gd name="T84" fmla="*/ 2988 w 3116"/>
              <a:gd name="T85" fmla="*/ 2 h 3132"/>
              <a:gd name="T86" fmla="*/ 2984 w 3116"/>
              <a:gd name="T87" fmla="*/ 0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16" h="3132">
                <a:moveTo>
                  <a:pt x="153" y="12"/>
                </a:moveTo>
                <a:cubicBezTo>
                  <a:pt x="2978" y="12"/>
                  <a:pt x="2978" y="12"/>
                  <a:pt x="2978" y="12"/>
                </a:cubicBezTo>
                <a:cubicBezTo>
                  <a:pt x="2979" y="50"/>
                  <a:pt x="2995" y="84"/>
                  <a:pt x="3018" y="109"/>
                </a:cubicBezTo>
                <a:cubicBezTo>
                  <a:pt x="3041" y="135"/>
                  <a:pt x="3072" y="151"/>
                  <a:pt x="3104" y="152"/>
                </a:cubicBezTo>
                <a:cubicBezTo>
                  <a:pt x="3104" y="2976"/>
                  <a:pt x="3104" y="2976"/>
                  <a:pt x="3104" y="2976"/>
                </a:cubicBezTo>
                <a:cubicBezTo>
                  <a:pt x="3073" y="2979"/>
                  <a:pt x="3042" y="2996"/>
                  <a:pt x="3019" y="3021"/>
                </a:cubicBezTo>
                <a:cubicBezTo>
                  <a:pt x="2995" y="3047"/>
                  <a:pt x="2979" y="3082"/>
                  <a:pt x="2978" y="3120"/>
                </a:cubicBezTo>
                <a:cubicBezTo>
                  <a:pt x="153" y="3120"/>
                  <a:pt x="153" y="3120"/>
                  <a:pt x="153" y="3120"/>
                </a:cubicBezTo>
                <a:cubicBezTo>
                  <a:pt x="150" y="3043"/>
                  <a:pt x="88" y="2981"/>
                  <a:pt x="12" y="2978"/>
                </a:cubicBezTo>
                <a:cubicBezTo>
                  <a:pt x="12" y="154"/>
                  <a:pt x="12" y="154"/>
                  <a:pt x="12" y="154"/>
                </a:cubicBezTo>
                <a:cubicBezTo>
                  <a:pt x="88" y="151"/>
                  <a:pt x="150" y="89"/>
                  <a:pt x="153" y="12"/>
                </a:cubicBezTo>
                <a:moveTo>
                  <a:pt x="2984" y="0"/>
                </a:moveTo>
                <a:cubicBezTo>
                  <a:pt x="148" y="0"/>
                  <a:pt x="148" y="0"/>
                  <a:pt x="148" y="0"/>
                </a:cubicBezTo>
                <a:cubicBezTo>
                  <a:pt x="146" y="0"/>
                  <a:pt x="144" y="1"/>
                  <a:pt x="143" y="2"/>
                </a:cubicBezTo>
                <a:cubicBezTo>
                  <a:pt x="142" y="3"/>
                  <a:pt x="142" y="4"/>
                  <a:pt x="142" y="6"/>
                </a:cubicBezTo>
                <a:cubicBezTo>
                  <a:pt x="142" y="44"/>
                  <a:pt x="126" y="78"/>
                  <a:pt x="102" y="102"/>
                </a:cubicBezTo>
                <a:cubicBezTo>
                  <a:pt x="77" y="127"/>
                  <a:pt x="43" y="142"/>
                  <a:pt x="6" y="142"/>
                </a:cubicBezTo>
                <a:cubicBezTo>
                  <a:pt x="4" y="142"/>
                  <a:pt x="2" y="143"/>
                  <a:pt x="1" y="144"/>
                </a:cubicBezTo>
                <a:cubicBezTo>
                  <a:pt x="0" y="145"/>
                  <a:pt x="0" y="146"/>
                  <a:pt x="0" y="148"/>
                </a:cubicBezTo>
                <a:cubicBezTo>
                  <a:pt x="0" y="2984"/>
                  <a:pt x="0" y="2984"/>
                  <a:pt x="0" y="2984"/>
                </a:cubicBezTo>
                <a:cubicBezTo>
                  <a:pt x="0" y="2986"/>
                  <a:pt x="0" y="2987"/>
                  <a:pt x="1" y="2988"/>
                </a:cubicBezTo>
                <a:cubicBezTo>
                  <a:pt x="2" y="2989"/>
                  <a:pt x="4" y="2990"/>
                  <a:pt x="6" y="2990"/>
                </a:cubicBezTo>
                <a:cubicBezTo>
                  <a:pt x="43" y="2990"/>
                  <a:pt x="77" y="3005"/>
                  <a:pt x="102" y="3030"/>
                </a:cubicBezTo>
                <a:cubicBezTo>
                  <a:pt x="126" y="3055"/>
                  <a:pt x="142" y="3088"/>
                  <a:pt x="142" y="3126"/>
                </a:cubicBezTo>
                <a:cubicBezTo>
                  <a:pt x="142" y="3128"/>
                  <a:pt x="142" y="3129"/>
                  <a:pt x="143" y="3130"/>
                </a:cubicBezTo>
                <a:cubicBezTo>
                  <a:pt x="144" y="3131"/>
                  <a:pt x="146" y="3132"/>
                  <a:pt x="148" y="3132"/>
                </a:cubicBezTo>
                <a:cubicBezTo>
                  <a:pt x="2984" y="3132"/>
                  <a:pt x="2984" y="3132"/>
                  <a:pt x="2984" y="3132"/>
                </a:cubicBezTo>
                <a:cubicBezTo>
                  <a:pt x="2985" y="3132"/>
                  <a:pt x="2987" y="3131"/>
                  <a:pt x="2988" y="3130"/>
                </a:cubicBezTo>
                <a:cubicBezTo>
                  <a:pt x="2989" y="3129"/>
                  <a:pt x="2990" y="3128"/>
                  <a:pt x="2990" y="3126"/>
                </a:cubicBezTo>
                <a:cubicBezTo>
                  <a:pt x="2990" y="3088"/>
                  <a:pt x="3005" y="3054"/>
                  <a:pt x="3028" y="3029"/>
                </a:cubicBezTo>
                <a:cubicBezTo>
                  <a:pt x="3050" y="3005"/>
                  <a:pt x="3081" y="2989"/>
                  <a:pt x="3110" y="2988"/>
                </a:cubicBezTo>
                <a:cubicBezTo>
                  <a:pt x="3113" y="2988"/>
                  <a:pt x="3116" y="2985"/>
                  <a:pt x="3116" y="2982"/>
                </a:cubicBezTo>
                <a:cubicBezTo>
                  <a:pt x="3116" y="2982"/>
                  <a:pt x="3116" y="2982"/>
                  <a:pt x="3116" y="2982"/>
                </a:cubicBezTo>
                <a:cubicBezTo>
                  <a:pt x="3116" y="2982"/>
                  <a:pt x="3116" y="2982"/>
                  <a:pt x="3116" y="2982"/>
                </a:cubicBezTo>
                <a:cubicBezTo>
                  <a:pt x="3116" y="146"/>
                  <a:pt x="3116" y="146"/>
                  <a:pt x="3116" y="146"/>
                </a:cubicBezTo>
                <a:cubicBezTo>
                  <a:pt x="3116" y="144"/>
                  <a:pt x="3115" y="143"/>
                  <a:pt x="3114" y="142"/>
                </a:cubicBezTo>
                <a:cubicBezTo>
                  <a:pt x="3113" y="141"/>
                  <a:pt x="3112" y="140"/>
                  <a:pt x="3110" y="140"/>
                </a:cubicBezTo>
                <a:cubicBezTo>
                  <a:pt x="3110" y="140"/>
                  <a:pt x="3110" y="140"/>
                  <a:pt x="3110" y="140"/>
                </a:cubicBezTo>
                <a:cubicBezTo>
                  <a:pt x="3109" y="140"/>
                  <a:pt x="3108" y="140"/>
                  <a:pt x="3107" y="140"/>
                </a:cubicBezTo>
                <a:cubicBezTo>
                  <a:pt x="3107" y="140"/>
                  <a:pt x="3107" y="140"/>
                  <a:pt x="3107" y="140"/>
                </a:cubicBezTo>
                <a:cubicBezTo>
                  <a:pt x="3078" y="140"/>
                  <a:pt x="3049" y="125"/>
                  <a:pt x="3027" y="101"/>
                </a:cubicBezTo>
                <a:cubicBezTo>
                  <a:pt x="3004" y="77"/>
                  <a:pt x="2990" y="43"/>
                  <a:pt x="2990" y="6"/>
                </a:cubicBezTo>
                <a:cubicBezTo>
                  <a:pt x="2990" y="4"/>
                  <a:pt x="2989" y="3"/>
                  <a:pt x="2988" y="2"/>
                </a:cubicBezTo>
                <a:cubicBezTo>
                  <a:pt x="2987" y="1"/>
                  <a:pt x="2985" y="0"/>
                  <a:pt x="2984" y="0"/>
                </a:cubicBezTo>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nvGrpSpPr>
          <p:cNvPr id="30" name="组合 29"/>
          <p:cNvGrpSpPr/>
          <p:nvPr>
            <p:custDataLst>
              <p:tags r:id="rId22"/>
            </p:custDataLst>
          </p:nvPr>
        </p:nvGrpSpPr>
        <p:grpSpPr>
          <a:xfrm>
            <a:off x="783336" y="419100"/>
            <a:ext cx="10625328" cy="6019800"/>
            <a:chOff x="542926" y="390526"/>
            <a:chExt cx="5976938" cy="6019800"/>
          </a:xfrm>
        </p:grpSpPr>
        <p:sp>
          <p:nvSpPr>
            <p:cNvPr id="10" name="Freeform 398"/>
            <p:cNvSpPr/>
            <p:nvPr>
              <p:custDataLst>
                <p:tags r:id="rId23"/>
              </p:custDataLst>
            </p:nvPr>
          </p:nvSpPr>
          <p:spPr bwMode="auto">
            <a:xfrm>
              <a:off x="6494463" y="6108701"/>
              <a:ext cx="25400" cy="25400"/>
            </a:xfrm>
            <a:custGeom>
              <a:avLst/>
              <a:gdLst>
                <a:gd name="T0" fmla="*/ 13 w 13"/>
                <a:gd name="T1" fmla="*/ 0 h 13"/>
                <a:gd name="T2" fmla="*/ 1 w 13"/>
                <a:gd name="T3" fmla="*/ 0 h 13"/>
                <a:gd name="T4" fmla="*/ 1 w 13"/>
                <a:gd name="T5" fmla="*/ 1 h 13"/>
                <a:gd name="T6" fmla="*/ 0 w 13"/>
                <a:gd name="T7" fmla="*/ 1 h 13"/>
                <a:gd name="T8" fmla="*/ 2 w 13"/>
                <a:gd name="T9" fmla="*/ 13 h 13"/>
                <a:gd name="T10" fmla="*/ 2 w 13"/>
                <a:gd name="T11" fmla="*/ 13 h 13"/>
                <a:gd name="T12" fmla="*/ 7 w 13"/>
                <a:gd name="T13" fmla="*/ 12 h 13"/>
                <a:gd name="T14" fmla="*/ 13 w 13"/>
                <a:gd name="T15" fmla="*/ 12 h 13"/>
                <a:gd name="T16" fmla="*/ 13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13" y="0"/>
                  </a:moveTo>
                  <a:cubicBezTo>
                    <a:pt x="1" y="0"/>
                    <a:pt x="1" y="0"/>
                    <a:pt x="1" y="0"/>
                  </a:cubicBezTo>
                  <a:cubicBezTo>
                    <a:pt x="1" y="1"/>
                    <a:pt x="1" y="1"/>
                    <a:pt x="1" y="1"/>
                  </a:cubicBezTo>
                  <a:cubicBezTo>
                    <a:pt x="1" y="1"/>
                    <a:pt x="1" y="1"/>
                    <a:pt x="0" y="1"/>
                  </a:cubicBezTo>
                  <a:cubicBezTo>
                    <a:pt x="2" y="13"/>
                    <a:pt x="2" y="13"/>
                    <a:pt x="2" y="13"/>
                  </a:cubicBezTo>
                  <a:cubicBezTo>
                    <a:pt x="2" y="13"/>
                    <a:pt x="2" y="13"/>
                    <a:pt x="2" y="13"/>
                  </a:cubicBezTo>
                  <a:cubicBezTo>
                    <a:pt x="3" y="12"/>
                    <a:pt x="5" y="12"/>
                    <a:pt x="7" y="12"/>
                  </a:cubicBezTo>
                  <a:cubicBezTo>
                    <a:pt x="13" y="12"/>
                    <a:pt x="13" y="12"/>
                    <a:pt x="13" y="12"/>
                  </a:cubicBezTo>
                  <a:cubicBezTo>
                    <a:pt x="13" y="0"/>
                    <a:pt x="13" y="0"/>
                    <a:pt x="13"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1" name="Freeform 399"/>
            <p:cNvSpPr>
              <a:spLocks noEditPoints="1"/>
            </p:cNvSpPr>
            <p:nvPr>
              <p:custDataLst>
                <p:tags r:id="rId24"/>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close/>
                  <a:moveTo>
                    <a:pt x="15" y="3326"/>
                  </a:moveTo>
                  <a:lnTo>
                    <a:pt x="0" y="3326"/>
                  </a:lnTo>
                  <a:lnTo>
                    <a:pt x="0" y="3341"/>
                  </a:lnTo>
                  <a:lnTo>
                    <a:pt x="15" y="3341"/>
                  </a:lnTo>
                  <a:lnTo>
                    <a:pt x="15" y="3326"/>
                  </a:lnTo>
                  <a:close/>
                  <a:moveTo>
                    <a:pt x="15" y="3291"/>
                  </a:moveTo>
                  <a:lnTo>
                    <a:pt x="0" y="3291"/>
                  </a:lnTo>
                  <a:lnTo>
                    <a:pt x="0" y="3306"/>
                  </a:lnTo>
                  <a:lnTo>
                    <a:pt x="15" y="3306"/>
                  </a:lnTo>
                  <a:lnTo>
                    <a:pt x="15" y="3291"/>
                  </a:lnTo>
                  <a:close/>
                  <a:moveTo>
                    <a:pt x="15" y="3255"/>
                  </a:moveTo>
                  <a:lnTo>
                    <a:pt x="0" y="3255"/>
                  </a:lnTo>
                  <a:lnTo>
                    <a:pt x="0" y="3270"/>
                  </a:lnTo>
                  <a:lnTo>
                    <a:pt x="15" y="3270"/>
                  </a:lnTo>
                  <a:lnTo>
                    <a:pt x="15" y="3255"/>
                  </a:lnTo>
                  <a:close/>
                  <a:moveTo>
                    <a:pt x="15" y="3220"/>
                  </a:moveTo>
                  <a:lnTo>
                    <a:pt x="0" y="3220"/>
                  </a:lnTo>
                  <a:lnTo>
                    <a:pt x="0" y="3235"/>
                  </a:lnTo>
                  <a:lnTo>
                    <a:pt x="15" y="3235"/>
                  </a:lnTo>
                  <a:lnTo>
                    <a:pt x="15" y="3220"/>
                  </a:lnTo>
                  <a:close/>
                  <a:moveTo>
                    <a:pt x="15" y="3184"/>
                  </a:moveTo>
                  <a:lnTo>
                    <a:pt x="0" y="3184"/>
                  </a:lnTo>
                  <a:lnTo>
                    <a:pt x="0" y="3200"/>
                  </a:lnTo>
                  <a:lnTo>
                    <a:pt x="15" y="3200"/>
                  </a:lnTo>
                  <a:lnTo>
                    <a:pt x="15" y="3184"/>
                  </a:lnTo>
                  <a:close/>
                  <a:moveTo>
                    <a:pt x="15" y="3149"/>
                  </a:moveTo>
                  <a:lnTo>
                    <a:pt x="0" y="3149"/>
                  </a:lnTo>
                  <a:lnTo>
                    <a:pt x="0" y="3164"/>
                  </a:lnTo>
                  <a:lnTo>
                    <a:pt x="15" y="3164"/>
                  </a:lnTo>
                  <a:lnTo>
                    <a:pt x="15" y="3149"/>
                  </a:lnTo>
                  <a:close/>
                  <a:moveTo>
                    <a:pt x="15" y="3114"/>
                  </a:moveTo>
                  <a:lnTo>
                    <a:pt x="0" y="3114"/>
                  </a:lnTo>
                  <a:lnTo>
                    <a:pt x="0" y="3129"/>
                  </a:lnTo>
                  <a:lnTo>
                    <a:pt x="15" y="3129"/>
                  </a:lnTo>
                  <a:lnTo>
                    <a:pt x="15" y="3114"/>
                  </a:lnTo>
                  <a:close/>
                  <a:moveTo>
                    <a:pt x="15" y="3078"/>
                  </a:moveTo>
                  <a:lnTo>
                    <a:pt x="0" y="3078"/>
                  </a:lnTo>
                  <a:lnTo>
                    <a:pt x="0" y="3093"/>
                  </a:lnTo>
                  <a:lnTo>
                    <a:pt x="15" y="3093"/>
                  </a:lnTo>
                  <a:lnTo>
                    <a:pt x="15" y="3078"/>
                  </a:lnTo>
                  <a:close/>
                  <a:moveTo>
                    <a:pt x="15" y="3043"/>
                  </a:moveTo>
                  <a:lnTo>
                    <a:pt x="0" y="3043"/>
                  </a:lnTo>
                  <a:lnTo>
                    <a:pt x="0" y="3058"/>
                  </a:lnTo>
                  <a:lnTo>
                    <a:pt x="15" y="3058"/>
                  </a:lnTo>
                  <a:lnTo>
                    <a:pt x="15" y="3043"/>
                  </a:lnTo>
                  <a:close/>
                  <a:moveTo>
                    <a:pt x="15" y="3007"/>
                  </a:moveTo>
                  <a:lnTo>
                    <a:pt x="0" y="3007"/>
                  </a:lnTo>
                  <a:lnTo>
                    <a:pt x="0" y="3022"/>
                  </a:lnTo>
                  <a:lnTo>
                    <a:pt x="15" y="3022"/>
                  </a:lnTo>
                  <a:lnTo>
                    <a:pt x="15" y="3007"/>
                  </a:lnTo>
                  <a:close/>
                  <a:moveTo>
                    <a:pt x="15" y="2972"/>
                  </a:moveTo>
                  <a:lnTo>
                    <a:pt x="0" y="2972"/>
                  </a:lnTo>
                  <a:lnTo>
                    <a:pt x="0" y="2987"/>
                  </a:lnTo>
                  <a:lnTo>
                    <a:pt x="15" y="2987"/>
                  </a:lnTo>
                  <a:lnTo>
                    <a:pt x="15" y="2972"/>
                  </a:lnTo>
                  <a:close/>
                  <a:moveTo>
                    <a:pt x="15" y="2936"/>
                  </a:moveTo>
                  <a:lnTo>
                    <a:pt x="0" y="2936"/>
                  </a:lnTo>
                  <a:lnTo>
                    <a:pt x="0" y="2952"/>
                  </a:lnTo>
                  <a:lnTo>
                    <a:pt x="15" y="2952"/>
                  </a:lnTo>
                  <a:lnTo>
                    <a:pt x="15" y="2936"/>
                  </a:lnTo>
                  <a:close/>
                  <a:moveTo>
                    <a:pt x="15" y="2901"/>
                  </a:moveTo>
                  <a:lnTo>
                    <a:pt x="0" y="2901"/>
                  </a:lnTo>
                  <a:lnTo>
                    <a:pt x="0" y="2916"/>
                  </a:lnTo>
                  <a:lnTo>
                    <a:pt x="15" y="2916"/>
                  </a:lnTo>
                  <a:lnTo>
                    <a:pt x="15" y="2901"/>
                  </a:lnTo>
                  <a:close/>
                  <a:moveTo>
                    <a:pt x="15" y="2866"/>
                  </a:moveTo>
                  <a:lnTo>
                    <a:pt x="0" y="2866"/>
                  </a:lnTo>
                  <a:lnTo>
                    <a:pt x="0" y="2881"/>
                  </a:lnTo>
                  <a:lnTo>
                    <a:pt x="15" y="2881"/>
                  </a:lnTo>
                  <a:lnTo>
                    <a:pt x="15" y="2866"/>
                  </a:lnTo>
                  <a:close/>
                  <a:moveTo>
                    <a:pt x="15" y="2830"/>
                  </a:moveTo>
                  <a:lnTo>
                    <a:pt x="0" y="2830"/>
                  </a:lnTo>
                  <a:lnTo>
                    <a:pt x="0" y="2845"/>
                  </a:lnTo>
                  <a:lnTo>
                    <a:pt x="15" y="2845"/>
                  </a:lnTo>
                  <a:lnTo>
                    <a:pt x="15" y="2830"/>
                  </a:lnTo>
                  <a:close/>
                  <a:moveTo>
                    <a:pt x="15" y="2795"/>
                  </a:moveTo>
                  <a:lnTo>
                    <a:pt x="0" y="2795"/>
                  </a:lnTo>
                  <a:lnTo>
                    <a:pt x="0" y="2810"/>
                  </a:lnTo>
                  <a:lnTo>
                    <a:pt x="15" y="2810"/>
                  </a:lnTo>
                  <a:lnTo>
                    <a:pt x="15" y="2795"/>
                  </a:lnTo>
                  <a:close/>
                  <a:moveTo>
                    <a:pt x="15" y="2759"/>
                  </a:moveTo>
                  <a:lnTo>
                    <a:pt x="0" y="2759"/>
                  </a:lnTo>
                  <a:lnTo>
                    <a:pt x="0" y="2775"/>
                  </a:lnTo>
                  <a:lnTo>
                    <a:pt x="15" y="2775"/>
                  </a:lnTo>
                  <a:lnTo>
                    <a:pt x="15" y="2759"/>
                  </a:lnTo>
                  <a:close/>
                  <a:moveTo>
                    <a:pt x="15" y="2725"/>
                  </a:moveTo>
                  <a:lnTo>
                    <a:pt x="0" y="2725"/>
                  </a:lnTo>
                  <a:lnTo>
                    <a:pt x="0" y="2740"/>
                  </a:lnTo>
                  <a:lnTo>
                    <a:pt x="15" y="2740"/>
                  </a:lnTo>
                  <a:lnTo>
                    <a:pt x="15" y="2725"/>
                  </a:lnTo>
                  <a:close/>
                  <a:moveTo>
                    <a:pt x="15" y="2690"/>
                  </a:moveTo>
                  <a:lnTo>
                    <a:pt x="0" y="2690"/>
                  </a:lnTo>
                  <a:lnTo>
                    <a:pt x="0" y="2705"/>
                  </a:lnTo>
                  <a:lnTo>
                    <a:pt x="15" y="2705"/>
                  </a:lnTo>
                  <a:lnTo>
                    <a:pt x="15" y="2690"/>
                  </a:lnTo>
                  <a:close/>
                  <a:moveTo>
                    <a:pt x="15" y="2654"/>
                  </a:moveTo>
                  <a:lnTo>
                    <a:pt x="0" y="2654"/>
                  </a:lnTo>
                  <a:lnTo>
                    <a:pt x="0" y="2670"/>
                  </a:lnTo>
                  <a:lnTo>
                    <a:pt x="15" y="2670"/>
                  </a:lnTo>
                  <a:lnTo>
                    <a:pt x="15" y="2654"/>
                  </a:lnTo>
                  <a:close/>
                  <a:moveTo>
                    <a:pt x="15" y="2619"/>
                  </a:moveTo>
                  <a:lnTo>
                    <a:pt x="0" y="2619"/>
                  </a:lnTo>
                  <a:lnTo>
                    <a:pt x="0" y="2634"/>
                  </a:lnTo>
                  <a:lnTo>
                    <a:pt x="15" y="2634"/>
                  </a:lnTo>
                  <a:lnTo>
                    <a:pt x="15" y="2619"/>
                  </a:lnTo>
                  <a:close/>
                  <a:moveTo>
                    <a:pt x="15" y="2584"/>
                  </a:moveTo>
                  <a:lnTo>
                    <a:pt x="0" y="2584"/>
                  </a:lnTo>
                  <a:lnTo>
                    <a:pt x="0" y="2599"/>
                  </a:lnTo>
                  <a:lnTo>
                    <a:pt x="15" y="2599"/>
                  </a:lnTo>
                  <a:lnTo>
                    <a:pt x="15" y="2584"/>
                  </a:lnTo>
                  <a:close/>
                  <a:moveTo>
                    <a:pt x="15" y="2548"/>
                  </a:moveTo>
                  <a:lnTo>
                    <a:pt x="0" y="2548"/>
                  </a:lnTo>
                  <a:lnTo>
                    <a:pt x="0" y="2563"/>
                  </a:lnTo>
                  <a:lnTo>
                    <a:pt x="15" y="2563"/>
                  </a:lnTo>
                  <a:lnTo>
                    <a:pt x="15" y="2548"/>
                  </a:lnTo>
                  <a:close/>
                  <a:moveTo>
                    <a:pt x="15" y="2513"/>
                  </a:moveTo>
                  <a:lnTo>
                    <a:pt x="0" y="2513"/>
                  </a:lnTo>
                  <a:lnTo>
                    <a:pt x="0" y="2528"/>
                  </a:lnTo>
                  <a:lnTo>
                    <a:pt x="15" y="2528"/>
                  </a:lnTo>
                  <a:lnTo>
                    <a:pt x="15" y="2513"/>
                  </a:lnTo>
                  <a:close/>
                  <a:moveTo>
                    <a:pt x="15" y="2477"/>
                  </a:moveTo>
                  <a:lnTo>
                    <a:pt x="0" y="2477"/>
                  </a:lnTo>
                  <a:lnTo>
                    <a:pt x="0" y="2493"/>
                  </a:lnTo>
                  <a:lnTo>
                    <a:pt x="15" y="2493"/>
                  </a:lnTo>
                  <a:lnTo>
                    <a:pt x="15" y="2477"/>
                  </a:lnTo>
                  <a:close/>
                  <a:moveTo>
                    <a:pt x="15" y="2442"/>
                  </a:moveTo>
                  <a:lnTo>
                    <a:pt x="0" y="2442"/>
                  </a:lnTo>
                  <a:lnTo>
                    <a:pt x="0" y="2457"/>
                  </a:lnTo>
                  <a:lnTo>
                    <a:pt x="15" y="2457"/>
                  </a:lnTo>
                  <a:lnTo>
                    <a:pt x="15" y="2442"/>
                  </a:lnTo>
                  <a:close/>
                  <a:moveTo>
                    <a:pt x="15" y="2407"/>
                  </a:moveTo>
                  <a:lnTo>
                    <a:pt x="0" y="2407"/>
                  </a:lnTo>
                  <a:lnTo>
                    <a:pt x="0" y="2422"/>
                  </a:lnTo>
                  <a:lnTo>
                    <a:pt x="15" y="2422"/>
                  </a:lnTo>
                  <a:lnTo>
                    <a:pt x="15" y="2407"/>
                  </a:lnTo>
                  <a:close/>
                  <a:moveTo>
                    <a:pt x="15" y="2371"/>
                  </a:moveTo>
                  <a:lnTo>
                    <a:pt x="0" y="2371"/>
                  </a:lnTo>
                  <a:lnTo>
                    <a:pt x="0" y="2386"/>
                  </a:lnTo>
                  <a:lnTo>
                    <a:pt x="15" y="2386"/>
                  </a:lnTo>
                  <a:lnTo>
                    <a:pt x="15" y="2371"/>
                  </a:lnTo>
                  <a:close/>
                  <a:moveTo>
                    <a:pt x="15" y="2336"/>
                  </a:moveTo>
                  <a:lnTo>
                    <a:pt x="0" y="2336"/>
                  </a:lnTo>
                  <a:lnTo>
                    <a:pt x="0" y="2351"/>
                  </a:lnTo>
                  <a:lnTo>
                    <a:pt x="15" y="2351"/>
                  </a:lnTo>
                  <a:lnTo>
                    <a:pt x="15" y="2336"/>
                  </a:lnTo>
                  <a:close/>
                  <a:moveTo>
                    <a:pt x="15" y="2300"/>
                  </a:moveTo>
                  <a:lnTo>
                    <a:pt x="0" y="2300"/>
                  </a:lnTo>
                  <a:lnTo>
                    <a:pt x="0" y="2316"/>
                  </a:lnTo>
                  <a:lnTo>
                    <a:pt x="15" y="2316"/>
                  </a:lnTo>
                  <a:lnTo>
                    <a:pt x="15" y="2300"/>
                  </a:lnTo>
                  <a:close/>
                  <a:moveTo>
                    <a:pt x="15" y="2265"/>
                  </a:moveTo>
                  <a:lnTo>
                    <a:pt x="0" y="2265"/>
                  </a:lnTo>
                  <a:lnTo>
                    <a:pt x="0" y="2280"/>
                  </a:lnTo>
                  <a:lnTo>
                    <a:pt x="15" y="2280"/>
                  </a:lnTo>
                  <a:lnTo>
                    <a:pt x="15" y="2265"/>
                  </a:lnTo>
                  <a:close/>
                  <a:moveTo>
                    <a:pt x="15" y="2230"/>
                  </a:moveTo>
                  <a:lnTo>
                    <a:pt x="0" y="2230"/>
                  </a:lnTo>
                  <a:lnTo>
                    <a:pt x="0" y="2245"/>
                  </a:lnTo>
                  <a:lnTo>
                    <a:pt x="15" y="2245"/>
                  </a:lnTo>
                  <a:lnTo>
                    <a:pt x="15" y="2230"/>
                  </a:lnTo>
                  <a:close/>
                  <a:moveTo>
                    <a:pt x="15" y="2194"/>
                  </a:moveTo>
                  <a:lnTo>
                    <a:pt x="0" y="2194"/>
                  </a:lnTo>
                  <a:lnTo>
                    <a:pt x="0" y="2209"/>
                  </a:lnTo>
                  <a:lnTo>
                    <a:pt x="15" y="2209"/>
                  </a:lnTo>
                  <a:lnTo>
                    <a:pt x="15" y="2194"/>
                  </a:lnTo>
                  <a:close/>
                  <a:moveTo>
                    <a:pt x="15" y="2159"/>
                  </a:moveTo>
                  <a:lnTo>
                    <a:pt x="0" y="2159"/>
                  </a:lnTo>
                  <a:lnTo>
                    <a:pt x="0" y="2174"/>
                  </a:lnTo>
                  <a:lnTo>
                    <a:pt x="15" y="2174"/>
                  </a:lnTo>
                  <a:lnTo>
                    <a:pt x="15" y="2159"/>
                  </a:lnTo>
                  <a:close/>
                  <a:moveTo>
                    <a:pt x="15" y="2123"/>
                  </a:moveTo>
                  <a:lnTo>
                    <a:pt x="0" y="2123"/>
                  </a:lnTo>
                  <a:lnTo>
                    <a:pt x="0" y="2138"/>
                  </a:lnTo>
                  <a:lnTo>
                    <a:pt x="15" y="2138"/>
                  </a:lnTo>
                  <a:lnTo>
                    <a:pt x="15" y="2123"/>
                  </a:lnTo>
                  <a:close/>
                  <a:moveTo>
                    <a:pt x="15" y="2088"/>
                  </a:moveTo>
                  <a:lnTo>
                    <a:pt x="0" y="2088"/>
                  </a:lnTo>
                  <a:lnTo>
                    <a:pt x="0" y="2103"/>
                  </a:lnTo>
                  <a:lnTo>
                    <a:pt x="15" y="2103"/>
                  </a:lnTo>
                  <a:lnTo>
                    <a:pt x="15" y="2088"/>
                  </a:lnTo>
                  <a:close/>
                  <a:moveTo>
                    <a:pt x="15" y="2052"/>
                  </a:moveTo>
                  <a:lnTo>
                    <a:pt x="0" y="2052"/>
                  </a:lnTo>
                  <a:lnTo>
                    <a:pt x="0" y="2068"/>
                  </a:lnTo>
                  <a:lnTo>
                    <a:pt x="15" y="2068"/>
                  </a:lnTo>
                  <a:lnTo>
                    <a:pt x="15" y="2052"/>
                  </a:lnTo>
                  <a:close/>
                  <a:moveTo>
                    <a:pt x="15" y="2017"/>
                  </a:moveTo>
                  <a:lnTo>
                    <a:pt x="0" y="2017"/>
                  </a:lnTo>
                  <a:lnTo>
                    <a:pt x="0" y="2032"/>
                  </a:lnTo>
                  <a:lnTo>
                    <a:pt x="15" y="2032"/>
                  </a:lnTo>
                  <a:lnTo>
                    <a:pt x="15" y="2017"/>
                  </a:lnTo>
                  <a:close/>
                  <a:moveTo>
                    <a:pt x="15" y="1982"/>
                  </a:moveTo>
                  <a:lnTo>
                    <a:pt x="0" y="1982"/>
                  </a:lnTo>
                  <a:lnTo>
                    <a:pt x="0" y="1997"/>
                  </a:lnTo>
                  <a:lnTo>
                    <a:pt x="15" y="1997"/>
                  </a:lnTo>
                  <a:lnTo>
                    <a:pt x="15" y="1982"/>
                  </a:lnTo>
                  <a:close/>
                  <a:moveTo>
                    <a:pt x="15" y="1946"/>
                  </a:moveTo>
                  <a:lnTo>
                    <a:pt x="0" y="1946"/>
                  </a:lnTo>
                  <a:lnTo>
                    <a:pt x="0" y="1961"/>
                  </a:lnTo>
                  <a:lnTo>
                    <a:pt x="15" y="1961"/>
                  </a:lnTo>
                  <a:lnTo>
                    <a:pt x="15" y="1946"/>
                  </a:lnTo>
                  <a:close/>
                  <a:moveTo>
                    <a:pt x="15" y="1911"/>
                  </a:moveTo>
                  <a:lnTo>
                    <a:pt x="0" y="1911"/>
                  </a:lnTo>
                  <a:lnTo>
                    <a:pt x="0" y="1926"/>
                  </a:lnTo>
                  <a:lnTo>
                    <a:pt x="15" y="1926"/>
                  </a:lnTo>
                  <a:lnTo>
                    <a:pt x="15" y="1911"/>
                  </a:lnTo>
                  <a:close/>
                  <a:moveTo>
                    <a:pt x="15" y="1875"/>
                  </a:moveTo>
                  <a:lnTo>
                    <a:pt x="0" y="1875"/>
                  </a:lnTo>
                  <a:lnTo>
                    <a:pt x="0" y="1891"/>
                  </a:lnTo>
                  <a:lnTo>
                    <a:pt x="15" y="1891"/>
                  </a:lnTo>
                  <a:lnTo>
                    <a:pt x="15" y="1875"/>
                  </a:lnTo>
                  <a:close/>
                  <a:moveTo>
                    <a:pt x="15" y="1840"/>
                  </a:moveTo>
                  <a:lnTo>
                    <a:pt x="0" y="1840"/>
                  </a:lnTo>
                  <a:lnTo>
                    <a:pt x="0" y="1855"/>
                  </a:lnTo>
                  <a:lnTo>
                    <a:pt x="15" y="1855"/>
                  </a:lnTo>
                  <a:lnTo>
                    <a:pt x="15" y="1840"/>
                  </a:lnTo>
                  <a:close/>
                  <a:moveTo>
                    <a:pt x="15" y="1805"/>
                  </a:moveTo>
                  <a:lnTo>
                    <a:pt x="0" y="1805"/>
                  </a:lnTo>
                  <a:lnTo>
                    <a:pt x="0" y="1820"/>
                  </a:lnTo>
                  <a:lnTo>
                    <a:pt x="15" y="1820"/>
                  </a:lnTo>
                  <a:lnTo>
                    <a:pt x="15" y="1805"/>
                  </a:lnTo>
                  <a:close/>
                  <a:moveTo>
                    <a:pt x="15" y="1769"/>
                  </a:moveTo>
                  <a:lnTo>
                    <a:pt x="0" y="1769"/>
                  </a:lnTo>
                  <a:lnTo>
                    <a:pt x="0" y="1784"/>
                  </a:lnTo>
                  <a:lnTo>
                    <a:pt x="15" y="1784"/>
                  </a:lnTo>
                  <a:lnTo>
                    <a:pt x="15" y="1769"/>
                  </a:lnTo>
                  <a:close/>
                  <a:moveTo>
                    <a:pt x="15" y="1734"/>
                  </a:moveTo>
                  <a:lnTo>
                    <a:pt x="0" y="1734"/>
                  </a:lnTo>
                  <a:lnTo>
                    <a:pt x="0" y="1749"/>
                  </a:lnTo>
                  <a:lnTo>
                    <a:pt x="15" y="1749"/>
                  </a:lnTo>
                  <a:lnTo>
                    <a:pt x="15" y="1734"/>
                  </a:lnTo>
                  <a:close/>
                  <a:moveTo>
                    <a:pt x="15" y="1698"/>
                  </a:moveTo>
                  <a:lnTo>
                    <a:pt x="0" y="1698"/>
                  </a:lnTo>
                  <a:lnTo>
                    <a:pt x="0" y="1714"/>
                  </a:lnTo>
                  <a:lnTo>
                    <a:pt x="15" y="1714"/>
                  </a:lnTo>
                  <a:lnTo>
                    <a:pt x="15" y="1698"/>
                  </a:lnTo>
                  <a:close/>
                  <a:moveTo>
                    <a:pt x="15" y="1663"/>
                  </a:moveTo>
                  <a:lnTo>
                    <a:pt x="0" y="1663"/>
                  </a:lnTo>
                  <a:lnTo>
                    <a:pt x="0" y="1678"/>
                  </a:lnTo>
                  <a:lnTo>
                    <a:pt x="15" y="1678"/>
                  </a:lnTo>
                  <a:lnTo>
                    <a:pt x="15" y="1663"/>
                  </a:lnTo>
                  <a:close/>
                  <a:moveTo>
                    <a:pt x="15" y="1628"/>
                  </a:moveTo>
                  <a:lnTo>
                    <a:pt x="0" y="1628"/>
                  </a:lnTo>
                  <a:lnTo>
                    <a:pt x="0" y="1643"/>
                  </a:lnTo>
                  <a:lnTo>
                    <a:pt x="15" y="1643"/>
                  </a:lnTo>
                  <a:lnTo>
                    <a:pt x="15" y="1628"/>
                  </a:lnTo>
                  <a:close/>
                  <a:moveTo>
                    <a:pt x="15" y="1592"/>
                  </a:moveTo>
                  <a:lnTo>
                    <a:pt x="0" y="1592"/>
                  </a:lnTo>
                  <a:lnTo>
                    <a:pt x="0" y="1607"/>
                  </a:lnTo>
                  <a:lnTo>
                    <a:pt x="15" y="1607"/>
                  </a:lnTo>
                  <a:lnTo>
                    <a:pt x="15" y="1592"/>
                  </a:lnTo>
                  <a:close/>
                  <a:moveTo>
                    <a:pt x="15" y="1557"/>
                  </a:moveTo>
                  <a:lnTo>
                    <a:pt x="0" y="1557"/>
                  </a:lnTo>
                  <a:lnTo>
                    <a:pt x="0" y="1572"/>
                  </a:lnTo>
                  <a:lnTo>
                    <a:pt x="15" y="1572"/>
                  </a:lnTo>
                  <a:lnTo>
                    <a:pt x="15" y="1557"/>
                  </a:lnTo>
                  <a:close/>
                  <a:moveTo>
                    <a:pt x="15" y="1521"/>
                  </a:moveTo>
                  <a:lnTo>
                    <a:pt x="0" y="1521"/>
                  </a:lnTo>
                  <a:lnTo>
                    <a:pt x="0" y="1536"/>
                  </a:lnTo>
                  <a:lnTo>
                    <a:pt x="15" y="1536"/>
                  </a:lnTo>
                  <a:lnTo>
                    <a:pt x="15" y="1521"/>
                  </a:lnTo>
                  <a:close/>
                  <a:moveTo>
                    <a:pt x="15" y="1486"/>
                  </a:moveTo>
                  <a:lnTo>
                    <a:pt x="0" y="1486"/>
                  </a:lnTo>
                  <a:lnTo>
                    <a:pt x="0" y="1501"/>
                  </a:lnTo>
                  <a:lnTo>
                    <a:pt x="15" y="1501"/>
                  </a:lnTo>
                  <a:lnTo>
                    <a:pt x="15" y="1486"/>
                  </a:lnTo>
                  <a:close/>
                  <a:moveTo>
                    <a:pt x="15" y="1450"/>
                  </a:moveTo>
                  <a:lnTo>
                    <a:pt x="0" y="1450"/>
                  </a:lnTo>
                  <a:lnTo>
                    <a:pt x="0" y="1466"/>
                  </a:lnTo>
                  <a:lnTo>
                    <a:pt x="15" y="1466"/>
                  </a:lnTo>
                  <a:lnTo>
                    <a:pt x="15" y="1450"/>
                  </a:lnTo>
                  <a:close/>
                  <a:moveTo>
                    <a:pt x="15" y="1415"/>
                  </a:moveTo>
                  <a:lnTo>
                    <a:pt x="0" y="1415"/>
                  </a:lnTo>
                  <a:lnTo>
                    <a:pt x="0" y="1430"/>
                  </a:lnTo>
                  <a:lnTo>
                    <a:pt x="15" y="1430"/>
                  </a:lnTo>
                  <a:lnTo>
                    <a:pt x="15" y="1415"/>
                  </a:lnTo>
                  <a:close/>
                  <a:moveTo>
                    <a:pt x="15" y="1380"/>
                  </a:moveTo>
                  <a:lnTo>
                    <a:pt x="0" y="1380"/>
                  </a:lnTo>
                  <a:lnTo>
                    <a:pt x="0" y="1395"/>
                  </a:lnTo>
                  <a:lnTo>
                    <a:pt x="15" y="1395"/>
                  </a:lnTo>
                  <a:lnTo>
                    <a:pt x="15" y="1380"/>
                  </a:lnTo>
                  <a:close/>
                  <a:moveTo>
                    <a:pt x="15" y="1344"/>
                  </a:moveTo>
                  <a:lnTo>
                    <a:pt x="0" y="1344"/>
                  </a:lnTo>
                  <a:lnTo>
                    <a:pt x="0" y="1359"/>
                  </a:lnTo>
                  <a:lnTo>
                    <a:pt x="15" y="1359"/>
                  </a:lnTo>
                  <a:lnTo>
                    <a:pt x="15" y="1344"/>
                  </a:lnTo>
                  <a:close/>
                  <a:moveTo>
                    <a:pt x="15" y="1309"/>
                  </a:moveTo>
                  <a:lnTo>
                    <a:pt x="0" y="1309"/>
                  </a:lnTo>
                  <a:lnTo>
                    <a:pt x="0" y="1324"/>
                  </a:lnTo>
                  <a:lnTo>
                    <a:pt x="15" y="1324"/>
                  </a:lnTo>
                  <a:lnTo>
                    <a:pt x="15" y="1309"/>
                  </a:lnTo>
                  <a:close/>
                  <a:moveTo>
                    <a:pt x="15" y="1273"/>
                  </a:moveTo>
                  <a:lnTo>
                    <a:pt x="0" y="1273"/>
                  </a:lnTo>
                  <a:lnTo>
                    <a:pt x="0" y="1289"/>
                  </a:lnTo>
                  <a:lnTo>
                    <a:pt x="15" y="1289"/>
                  </a:lnTo>
                  <a:lnTo>
                    <a:pt x="15" y="1273"/>
                  </a:lnTo>
                  <a:close/>
                  <a:moveTo>
                    <a:pt x="15" y="1238"/>
                  </a:moveTo>
                  <a:lnTo>
                    <a:pt x="0" y="1238"/>
                  </a:lnTo>
                  <a:lnTo>
                    <a:pt x="0" y="1253"/>
                  </a:lnTo>
                  <a:lnTo>
                    <a:pt x="15" y="1253"/>
                  </a:lnTo>
                  <a:lnTo>
                    <a:pt x="15" y="1238"/>
                  </a:lnTo>
                  <a:close/>
                  <a:moveTo>
                    <a:pt x="15" y="1203"/>
                  </a:moveTo>
                  <a:lnTo>
                    <a:pt x="0" y="1203"/>
                  </a:lnTo>
                  <a:lnTo>
                    <a:pt x="0" y="1218"/>
                  </a:lnTo>
                  <a:lnTo>
                    <a:pt x="15" y="1218"/>
                  </a:lnTo>
                  <a:lnTo>
                    <a:pt x="15" y="1203"/>
                  </a:lnTo>
                  <a:close/>
                  <a:moveTo>
                    <a:pt x="15" y="1167"/>
                  </a:moveTo>
                  <a:lnTo>
                    <a:pt x="0" y="1167"/>
                  </a:lnTo>
                  <a:lnTo>
                    <a:pt x="0" y="1182"/>
                  </a:lnTo>
                  <a:lnTo>
                    <a:pt x="15" y="1182"/>
                  </a:lnTo>
                  <a:lnTo>
                    <a:pt x="15" y="1167"/>
                  </a:lnTo>
                  <a:close/>
                  <a:moveTo>
                    <a:pt x="15" y="1132"/>
                  </a:moveTo>
                  <a:lnTo>
                    <a:pt x="0" y="1132"/>
                  </a:lnTo>
                  <a:lnTo>
                    <a:pt x="0" y="1147"/>
                  </a:lnTo>
                  <a:lnTo>
                    <a:pt x="15" y="1147"/>
                  </a:lnTo>
                  <a:lnTo>
                    <a:pt x="15" y="1132"/>
                  </a:lnTo>
                  <a:close/>
                  <a:moveTo>
                    <a:pt x="15" y="1096"/>
                  </a:moveTo>
                  <a:lnTo>
                    <a:pt x="0" y="1096"/>
                  </a:lnTo>
                  <a:lnTo>
                    <a:pt x="0" y="1112"/>
                  </a:lnTo>
                  <a:lnTo>
                    <a:pt x="15" y="1112"/>
                  </a:lnTo>
                  <a:lnTo>
                    <a:pt x="15" y="1096"/>
                  </a:lnTo>
                  <a:close/>
                  <a:moveTo>
                    <a:pt x="15" y="1061"/>
                  </a:moveTo>
                  <a:lnTo>
                    <a:pt x="0" y="1061"/>
                  </a:lnTo>
                  <a:lnTo>
                    <a:pt x="0" y="1076"/>
                  </a:lnTo>
                  <a:lnTo>
                    <a:pt x="15" y="1076"/>
                  </a:lnTo>
                  <a:lnTo>
                    <a:pt x="15" y="1061"/>
                  </a:lnTo>
                  <a:close/>
                  <a:moveTo>
                    <a:pt x="15" y="1026"/>
                  </a:moveTo>
                  <a:lnTo>
                    <a:pt x="0" y="1026"/>
                  </a:lnTo>
                  <a:lnTo>
                    <a:pt x="0" y="1041"/>
                  </a:lnTo>
                  <a:lnTo>
                    <a:pt x="15" y="1041"/>
                  </a:lnTo>
                  <a:lnTo>
                    <a:pt x="15" y="1026"/>
                  </a:lnTo>
                  <a:close/>
                  <a:moveTo>
                    <a:pt x="15" y="990"/>
                  </a:moveTo>
                  <a:lnTo>
                    <a:pt x="0" y="990"/>
                  </a:lnTo>
                  <a:lnTo>
                    <a:pt x="0" y="1005"/>
                  </a:lnTo>
                  <a:lnTo>
                    <a:pt x="15" y="1005"/>
                  </a:lnTo>
                  <a:lnTo>
                    <a:pt x="15" y="990"/>
                  </a:lnTo>
                  <a:close/>
                  <a:moveTo>
                    <a:pt x="15" y="955"/>
                  </a:moveTo>
                  <a:lnTo>
                    <a:pt x="0" y="955"/>
                  </a:lnTo>
                  <a:lnTo>
                    <a:pt x="0" y="970"/>
                  </a:lnTo>
                  <a:lnTo>
                    <a:pt x="15" y="970"/>
                  </a:lnTo>
                  <a:lnTo>
                    <a:pt x="15" y="955"/>
                  </a:lnTo>
                  <a:close/>
                  <a:moveTo>
                    <a:pt x="15" y="921"/>
                  </a:moveTo>
                  <a:lnTo>
                    <a:pt x="0" y="921"/>
                  </a:lnTo>
                  <a:lnTo>
                    <a:pt x="0" y="934"/>
                  </a:lnTo>
                  <a:lnTo>
                    <a:pt x="15" y="934"/>
                  </a:lnTo>
                  <a:lnTo>
                    <a:pt x="15" y="921"/>
                  </a:lnTo>
                  <a:close/>
                  <a:moveTo>
                    <a:pt x="15" y="885"/>
                  </a:moveTo>
                  <a:lnTo>
                    <a:pt x="0" y="885"/>
                  </a:lnTo>
                  <a:lnTo>
                    <a:pt x="0" y="900"/>
                  </a:lnTo>
                  <a:lnTo>
                    <a:pt x="15" y="900"/>
                  </a:lnTo>
                  <a:lnTo>
                    <a:pt x="15" y="885"/>
                  </a:lnTo>
                  <a:close/>
                  <a:moveTo>
                    <a:pt x="15" y="850"/>
                  </a:moveTo>
                  <a:lnTo>
                    <a:pt x="0" y="850"/>
                  </a:lnTo>
                  <a:lnTo>
                    <a:pt x="0" y="865"/>
                  </a:lnTo>
                  <a:lnTo>
                    <a:pt x="15" y="865"/>
                  </a:lnTo>
                  <a:lnTo>
                    <a:pt x="15" y="850"/>
                  </a:lnTo>
                  <a:close/>
                  <a:moveTo>
                    <a:pt x="15" y="814"/>
                  </a:moveTo>
                  <a:lnTo>
                    <a:pt x="0" y="814"/>
                  </a:lnTo>
                  <a:lnTo>
                    <a:pt x="0" y="830"/>
                  </a:lnTo>
                  <a:lnTo>
                    <a:pt x="15" y="830"/>
                  </a:lnTo>
                  <a:lnTo>
                    <a:pt x="15" y="814"/>
                  </a:lnTo>
                  <a:close/>
                  <a:moveTo>
                    <a:pt x="15" y="779"/>
                  </a:moveTo>
                  <a:lnTo>
                    <a:pt x="0" y="779"/>
                  </a:lnTo>
                  <a:lnTo>
                    <a:pt x="0" y="794"/>
                  </a:lnTo>
                  <a:lnTo>
                    <a:pt x="15" y="794"/>
                  </a:lnTo>
                  <a:lnTo>
                    <a:pt x="15" y="779"/>
                  </a:lnTo>
                  <a:close/>
                  <a:moveTo>
                    <a:pt x="15" y="744"/>
                  </a:moveTo>
                  <a:lnTo>
                    <a:pt x="0" y="744"/>
                  </a:lnTo>
                  <a:lnTo>
                    <a:pt x="0" y="759"/>
                  </a:lnTo>
                  <a:lnTo>
                    <a:pt x="15" y="759"/>
                  </a:lnTo>
                  <a:lnTo>
                    <a:pt x="15" y="744"/>
                  </a:lnTo>
                  <a:close/>
                  <a:moveTo>
                    <a:pt x="15" y="708"/>
                  </a:moveTo>
                  <a:lnTo>
                    <a:pt x="0" y="708"/>
                  </a:lnTo>
                  <a:lnTo>
                    <a:pt x="0" y="723"/>
                  </a:lnTo>
                  <a:lnTo>
                    <a:pt x="15" y="723"/>
                  </a:lnTo>
                  <a:lnTo>
                    <a:pt x="15" y="708"/>
                  </a:lnTo>
                  <a:close/>
                  <a:moveTo>
                    <a:pt x="15" y="673"/>
                  </a:moveTo>
                  <a:lnTo>
                    <a:pt x="0" y="673"/>
                  </a:lnTo>
                  <a:lnTo>
                    <a:pt x="0" y="688"/>
                  </a:lnTo>
                  <a:lnTo>
                    <a:pt x="15" y="688"/>
                  </a:lnTo>
                  <a:lnTo>
                    <a:pt x="15" y="673"/>
                  </a:lnTo>
                  <a:close/>
                  <a:moveTo>
                    <a:pt x="15" y="637"/>
                  </a:moveTo>
                  <a:lnTo>
                    <a:pt x="0" y="637"/>
                  </a:lnTo>
                  <a:lnTo>
                    <a:pt x="0" y="652"/>
                  </a:lnTo>
                  <a:lnTo>
                    <a:pt x="15" y="652"/>
                  </a:lnTo>
                  <a:lnTo>
                    <a:pt x="15" y="637"/>
                  </a:lnTo>
                  <a:close/>
                  <a:moveTo>
                    <a:pt x="15" y="602"/>
                  </a:moveTo>
                  <a:lnTo>
                    <a:pt x="0" y="602"/>
                  </a:lnTo>
                  <a:lnTo>
                    <a:pt x="0" y="617"/>
                  </a:lnTo>
                  <a:lnTo>
                    <a:pt x="15" y="617"/>
                  </a:lnTo>
                  <a:lnTo>
                    <a:pt x="15" y="602"/>
                  </a:lnTo>
                  <a:close/>
                  <a:moveTo>
                    <a:pt x="15" y="566"/>
                  </a:moveTo>
                  <a:lnTo>
                    <a:pt x="0" y="566"/>
                  </a:lnTo>
                  <a:lnTo>
                    <a:pt x="0" y="582"/>
                  </a:lnTo>
                  <a:lnTo>
                    <a:pt x="15" y="582"/>
                  </a:lnTo>
                  <a:lnTo>
                    <a:pt x="15" y="566"/>
                  </a:lnTo>
                  <a:close/>
                  <a:moveTo>
                    <a:pt x="15" y="531"/>
                  </a:moveTo>
                  <a:lnTo>
                    <a:pt x="0" y="531"/>
                  </a:lnTo>
                  <a:lnTo>
                    <a:pt x="0" y="546"/>
                  </a:lnTo>
                  <a:lnTo>
                    <a:pt x="15" y="546"/>
                  </a:lnTo>
                  <a:lnTo>
                    <a:pt x="15" y="531"/>
                  </a:lnTo>
                  <a:close/>
                  <a:moveTo>
                    <a:pt x="15" y="496"/>
                  </a:moveTo>
                  <a:lnTo>
                    <a:pt x="0" y="496"/>
                  </a:lnTo>
                  <a:lnTo>
                    <a:pt x="0" y="511"/>
                  </a:lnTo>
                  <a:lnTo>
                    <a:pt x="15" y="511"/>
                  </a:lnTo>
                  <a:lnTo>
                    <a:pt x="15" y="496"/>
                  </a:lnTo>
                  <a:close/>
                  <a:moveTo>
                    <a:pt x="15" y="460"/>
                  </a:moveTo>
                  <a:lnTo>
                    <a:pt x="0" y="460"/>
                  </a:lnTo>
                  <a:lnTo>
                    <a:pt x="0" y="475"/>
                  </a:lnTo>
                  <a:lnTo>
                    <a:pt x="15" y="475"/>
                  </a:lnTo>
                  <a:lnTo>
                    <a:pt x="15" y="460"/>
                  </a:lnTo>
                  <a:close/>
                  <a:moveTo>
                    <a:pt x="15" y="425"/>
                  </a:moveTo>
                  <a:lnTo>
                    <a:pt x="0" y="425"/>
                  </a:lnTo>
                  <a:lnTo>
                    <a:pt x="0" y="440"/>
                  </a:lnTo>
                  <a:lnTo>
                    <a:pt x="15" y="440"/>
                  </a:lnTo>
                  <a:lnTo>
                    <a:pt x="15" y="425"/>
                  </a:lnTo>
                  <a:close/>
                  <a:moveTo>
                    <a:pt x="15" y="389"/>
                  </a:moveTo>
                  <a:lnTo>
                    <a:pt x="0" y="389"/>
                  </a:lnTo>
                  <a:lnTo>
                    <a:pt x="0" y="405"/>
                  </a:lnTo>
                  <a:lnTo>
                    <a:pt x="15" y="405"/>
                  </a:lnTo>
                  <a:lnTo>
                    <a:pt x="15" y="389"/>
                  </a:lnTo>
                  <a:close/>
                  <a:moveTo>
                    <a:pt x="15" y="354"/>
                  </a:moveTo>
                  <a:lnTo>
                    <a:pt x="0" y="354"/>
                  </a:lnTo>
                  <a:lnTo>
                    <a:pt x="0" y="369"/>
                  </a:lnTo>
                  <a:lnTo>
                    <a:pt x="15" y="369"/>
                  </a:lnTo>
                  <a:lnTo>
                    <a:pt x="15" y="354"/>
                  </a:lnTo>
                  <a:close/>
                  <a:moveTo>
                    <a:pt x="15" y="319"/>
                  </a:moveTo>
                  <a:lnTo>
                    <a:pt x="0" y="319"/>
                  </a:lnTo>
                  <a:lnTo>
                    <a:pt x="0" y="334"/>
                  </a:lnTo>
                  <a:lnTo>
                    <a:pt x="15" y="334"/>
                  </a:lnTo>
                  <a:lnTo>
                    <a:pt x="15" y="319"/>
                  </a:lnTo>
                  <a:close/>
                  <a:moveTo>
                    <a:pt x="15" y="283"/>
                  </a:moveTo>
                  <a:lnTo>
                    <a:pt x="0" y="283"/>
                  </a:lnTo>
                  <a:lnTo>
                    <a:pt x="0" y="298"/>
                  </a:lnTo>
                  <a:lnTo>
                    <a:pt x="15" y="298"/>
                  </a:lnTo>
                  <a:lnTo>
                    <a:pt x="15" y="283"/>
                  </a:lnTo>
                  <a:close/>
                  <a:moveTo>
                    <a:pt x="15" y="248"/>
                  </a:moveTo>
                  <a:lnTo>
                    <a:pt x="0" y="248"/>
                  </a:lnTo>
                  <a:lnTo>
                    <a:pt x="0" y="263"/>
                  </a:lnTo>
                  <a:lnTo>
                    <a:pt x="15" y="263"/>
                  </a:lnTo>
                  <a:lnTo>
                    <a:pt x="15" y="248"/>
                  </a:lnTo>
                  <a:close/>
                  <a:moveTo>
                    <a:pt x="15" y="212"/>
                  </a:moveTo>
                  <a:lnTo>
                    <a:pt x="0" y="212"/>
                  </a:lnTo>
                  <a:lnTo>
                    <a:pt x="0" y="228"/>
                  </a:lnTo>
                  <a:lnTo>
                    <a:pt x="15" y="228"/>
                  </a:lnTo>
                  <a:lnTo>
                    <a:pt x="15" y="212"/>
                  </a:lnTo>
                  <a:close/>
                  <a:moveTo>
                    <a:pt x="15" y="177"/>
                  </a:moveTo>
                  <a:lnTo>
                    <a:pt x="0" y="177"/>
                  </a:lnTo>
                  <a:lnTo>
                    <a:pt x="0" y="192"/>
                  </a:lnTo>
                  <a:lnTo>
                    <a:pt x="15" y="192"/>
                  </a:lnTo>
                  <a:lnTo>
                    <a:pt x="15" y="177"/>
                  </a:lnTo>
                  <a:close/>
                  <a:moveTo>
                    <a:pt x="15" y="142"/>
                  </a:moveTo>
                  <a:lnTo>
                    <a:pt x="0" y="142"/>
                  </a:lnTo>
                  <a:lnTo>
                    <a:pt x="0" y="157"/>
                  </a:lnTo>
                  <a:lnTo>
                    <a:pt x="15" y="157"/>
                  </a:lnTo>
                  <a:lnTo>
                    <a:pt x="15" y="142"/>
                  </a:lnTo>
                  <a:close/>
                  <a:moveTo>
                    <a:pt x="15" y="106"/>
                  </a:moveTo>
                  <a:lnTo>
                    <a:pt x="0" y="106"/>
                  </a:lnTo>
                  <a:lnTo>
                    <a:pt x="0" y="121"/>
                  </a:lnTo>
                  <a:lnTo>
                    <a:pt x="15" y="121"/>
                  </a:lnTo>
                  <a:lnTo>
                    <a:pt x="15" y="106"/>
                  </a:lnTo>
                  <a:close/>
                  <a:moveTo>
                    <a:pt x="15" y="71"/>
                  </a:moveTo>
                  <a:lnTo>
                    <a:pt x="0" y="71"/>
                  </a:lnTo>
                  <a:lnTo>
                    <a:pt x="0" y="86"/>
                  </a:lnTo>
                  <a:lnTo>
                    <a:pt x="15" y="86"/>
                  </a:lnTo>
                  <a:lnTo>
                    <a:pt x="15" y="71"/>
                  </a:lnTo>
                  <a:close/>
                  <a:moveTo>
                    <a:pt x="15" y="35"/>
                  </a:moveTo>
                  <a:lnTo>
                    <a:pt x="0" y="35"/>
                  </a:lnTo>
                  <a:lnTo>
                    <a:pt x="0" y="50"/>
                  </a:lnTo>
                  <a:lnTo>
                    <a:pt x="15" y="50"/>
                  </a:lnTo>
                  <a:lnTo>
                    <a:pt x="15" y="35"/>
                  </a:lnTo>
                  <a:close/>
                  <a:moveTo>
                    <a:pt x="15" y="0"/>
                  </a:moveTo>
                  <a:lnTo>
                    <a:pt x="0" y="0"/>
                  </a:lnTo>
                  <a:lnTo>
                    <a:pt x="0" y="15"/>
                  </a:lnTo>
                  <a:lnTo>
                    <a:pt x="15" y="15"/>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2" name="Freeform 400"/>
            <p:cNvSpPr>
              <a:spLocks noEditPoints="1"/>
            </p:cNvSpPr>
            <p:nvPr>
              <p:custDataLst>
                <p:tags r:id="rId25"/>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moveTo>
                    <a:pt x="15" y="3326"/>
                  </a:moveTo>
                  <a:lnTo>
                    <a:pt x="0" y="3326"/>
                  </a:lnTo>
                  <a:lnTo>
                    <a:pt x="0" y="3341"/>
                  </a:lnTo>
                  <a:lnTo>
                    <a:pt x="15" y="3341"/>
                  </a:lnTo>
                  <a:lnTo>
                    <a:pt x="15" y="3326"/>
                  </a:lnTo>
                  <a:moveTo>
                    <a:pt x="15" y="3291"/>
                  </a:moveTo>
                  <a:lnTo>
                    <a:pt x="0" y="3291"/>
                  </a:lnTo>
                  <a:lnTo>
                    <a:pt x="0" y="3306"/>
                  </a:lnTo>
                  <a:lnTo>
                    <a:pt x="15" y="3306"/>
                  </a:lnTo>
                  <a:lnTo>
                    <a:pt x="15" y="3291"/>
                  </a:lnTo>
                  <a:moveTo>
                    <a:pt x="15" y="3255"/>
                  </a:moveTo>
                  <a:lnTo>
                    <a:pt x="0" y="3255"/>
                  </a:lnTo>
                  <a:lnTo>
                    <a:pt x="0" y="3270"/>
                  </a:lnTo>
                  <a:lnTo>
                    <a:pt x="15" y="3270"/>
                  </a:lnTo>
                  <a:lnTo>
                    <a:pt x="15" y="3255"/>
                  </a:lnTo>
                  <a:moveTo>
                    <a:pt x="15" y="3220"/>
                  </a:moveTo>
                  <a:lnTo>
                    <a:pt x="0" y="3220"/>
                  </a:lnTo>
                  <a:lnTo>
                    <a:pt x="0" y="3235"/>
                  </a:lnTo>
                  <a:lnTo>
                    <a:pt x="15" y="3235"/>
                  </a:lnTo>
                  <a:lnTo>
                    <a:pt x="15" y="3220"/>
                  </a:lnTo>
                  <a:moveTo>
                    <a:pt x="15" y="3184"/>
                  </a:moveTo>
                  <a:lnTo>
                    <a:pt x="0" y="3184"/>
                  </a:lnTo>
                  <a:lnTo>
                    <a:pt x="0" y="3200"/>
                  </a:lnTo>
                  <a:lnTo>
                    <a:pt x="15" y="3200"/>
                  </a:lnTo>
                  <a:lnTo>
                    <a:pt x="15" y="3184"/>
                  </a:lnTo>
                  <a:moveTo>
                    <a:pt x="15" y="3149"/>
                  </a:moveTo>
                  <a:lnTo>
                    <a:pt x="0" y="3149"/>
                  </a:lnTo>
                  <a:lnTo>
                    <a:pt x="0" y="3164"/>
                  </a:lnTo>
                  <a:lnTo>
                    <a:pt x="15" y="3164"/>
                  </a:lnTo>
                  <a:lnTo>
                    <a:pt x="15" y="3149"/>
                  </a:lnTo>
                  <a:moveTo>
                    <a:pt x="15" y="3114"/>
                  </a:moveTo>
                  <a:lnTo>
                    <a:pt x="0" y="3114"/>
                  </a:lnTo>
                  <a:lnTo>
                    <a:pt x="0" y="3129"/>
                  </a:lnTo>
                  <a:lnTo>
                    <a:pt x="15" y="3129"/>
                  </a:lnTo>
                  <a:lnTo>
                    <a:pt x="15" y="3114"/>
                  </a:lnTo>
                  <a:moveTo>
                    <a:pt x="15" y="3078"/>
                  </a:moveTo>
                  <a:lnTo>
                    <a:pt x="0" y="3078"/>
                  </a:lnTo>
                  <a:lnTo>
                    <a:pt x="0" y="3093"/>
                  </a:lnTo>
                  <a:lnTo>
                    <a:pt x="15" y="3093"/>
                  </a:lnTo>
                  <a:lnTo>
                    <a:pt x="15" y="3078"/>
                  </a:lnTo>
                  <a:moveTo>
                    <a:pt x="15" y="3043"/>
                  </a:moveTo>
                  <a:lnTo>
                    <a:pt x="0" y="3043"/>
                  </a:lnTo>
                  <a:lnTo>
                    <a:pt x="0" y="3058"/>
                  </a:lnTo>
                  <a:lnTo>
                    <a:pt x="15" y="3058"/>
                  </a:lnTo>
                  <a:lnTo>
                    <a:pt x="15" y="3043"/>
                  </a:lnTo>
                  <a:moveTo>
                    <a:pt x="15" y="3007"/>
                  </a:moveTo>
                  <a:lnTo>
                    <a:pt x="0" y="3007"/>
                  </a:lnTo>
                  <a:lnTo>
                    <a:pt x="0" y="3022"/>
                  </a:lnTo>
                  <a:lnTo>
                    <a:pt x="15" y="3022"/>
                  </a:lnTo>
                  <a:lnTo>
                    <a:pt x="15" y="3007"/>
                  </a:lnTo>
                  <a:moveTo>
                    <a:pt x="15" y="2972"/>
                  </a:moveTo>
                  <a:lnTo>
                    <a:pt x="0" y="2972"/>
                  </a:lnTo>
                  <a:lnTo>
                    <a:pt x="0" y="2987"/>
                  </a:lnTo>
                  <a:lnTo>
                    <a:pt x="15" y="2987"/>
                  </a:lnTo>
                  <a:lnTo>
                    <a:pt x="15" y="2972"/>
                  </a:lnTo>
                  <a:moveTo>
                    <a:pt x="15" y="2936"/>
                  </a:moveTo>
                  <a:lnTo>
                    <a:pt x="0" y="2936"/>
                  </a:lnTo>
                  <a:lnTo>
                    <a:pt x="0" y="2952"/>
                  </a:lnTo>
                  <a:lnTo>
                    <a:pt x="15" y="2952"/>
                  </a:lnTo>
                  <a:lnTo>
                    <a:pt x="15" y="2936"/>
                  </a:lnTo>
                  <a:moveTo>
                    <a:pt x="15" y="2901"/>
                  </a:moveTo>
                  <a:lnTo>
                    <a:pt x="0" y="2901"/>
                  </a:lnTo>
                  <a:lnTo>
                    <a:pt x="0" y="2916"/>
                  </a:lnTo>
                  <a:lnTo>
                    <a:pt x="15" y="2916"/>
                  </a:lnTo>
                  <a:lnTo>
                    <a:pt x="15" y="2901"/>
                  </a:lnTo>
                  <a:moveTo>
                    <a:pt x="15" y="2866"/>
                  </a:moveTo>
                  <a:lnTo>
                    <a:pt x="0" y="2866"/>
                  </a:lnTo>
                  <a:lnTo>
                    <a:pt x="0" y="2881"/>
                  </a:lnTo>
                  <a:lnTo>
                    <a:pt x="15" y="2881"/>
                  </a:lnTo>
                  <a:lnTo>
                    <a:pt x="15" y="2866"/>
                  </a:lnTo>
                  <a:moveTo>
                    <a:pt x="15" y="2830"/>
                  </a:moveTo>
                  <a:lnTo>
                    <a:pt x="0" y="2830"/>
                  </a:lnTo>
                  <a:lnTo>
                    <a:pt x="0" y="2845"/>
                  </a:lnTo>
                  <a:lnTo>
                    <a:pt x="15" y="2845"/>
                  </a:lnTo>
                  <a:lnTo>
                    <a:pt x="15" y="2830"/>
                  </a:lnTo>
                  <a:moveTo>
                    <a:pt x="15" y="2795"/>
                  </a:moveTo>
                  <a:lnTo>
                    <a:pt x="0" y="2795"/>
                  </a:lnTo>
                  <a:lnTo>
                    <a:pt x="0" y="2810"/>
                  </a:lnTo>
                  <a:lnTo>
                    <a:pt x="15" y="2810"/>
                  </a:lnTo>
                  <a:lnTo>
                    <a:pt x="15" y="2795"/>
                  </a:lnTo>
                  <a:moveTo>
                    <a:pt x="15" y="2759"/>
                  </a:moveTo>
                  <a:lnTo>
                    <a:pt x="0" y="2759"/>
                  </a:lnTo>
                  <a:lnTo>
                    <a:pt x="0" y="2775"/>
                  </a:lnTo>
                  <a:lnTo>
                    <a:pt x="15" y="2775"/>
                  </a:lnTo>
                  <a:lnTo>
                    <a:pt x="15" y="2759"/>
                  </a:lnTo>
                  <a:moveTo>
                    <a:pt x="15" y="2725"/>
                  </a:moveTo>
                  <a:lnTo>
                    <a:pt x="0" y="2725"/>
                  </a:lnTo>
                  <a:lnTo>
                    <a:pt x="0" y="2740"/>
                  </a:lnTo>
                  <a:lnTo>
                    <a:pt x="15" y="2740"/>
                  </a:lnTo>
                  <a:lnTo>
                    <a:pt x="15" y="2725"/>
                  </a:lnTo>
                  <a:moveTo>
                    <a:pt x="15" y="2690"/>
                  </a:moveTo>
                  <a:lnTo>
                    <a:pt x="0" y="2690"/>
                  </a:lnTo>
                  <a:lnTo>
                    <a:pt x="0" y="2705"/>
                  </a:lnTo>
                  <a:lnTo>
                    <a:pt x="15" y="2705"/>
                  </a:lnTo>
                  <a:lnTo>
                    <a:pt x="15" y="2690"/>
                  </a:lnTo>
                  <a:moveTo>
                    <a:pt x="15" y="2654"/>
                  </a:moveTo>
                  <a:lnTo>
                    <a:pt x="0" y="2654"/>
                  </a:lnTo>
                  <a:lnTo>
                    <a:pt x="0" y="2670"/>
                  </a:lnTo>
                  <a:lnTo>
                    <a:pt x="15" y="2670"/>
                  </a:lnTo>
                  <a:lnTo>
                    <a:pt x="15" y="2654"/>
                  </a:lnTo>
                  <a:moveTo>
                    <a:pt x="15" y="2619"/>
                  </a:moveTo>
                  <a:lnTo>
                    <a:pt x="0" y="2619"/>
                  </a:lnTo>
                  <a:lnTo>
                    <a:pt x="0" y="2634"/>
                  </a:lnTo>
                  <a:lnTo>
                    <a:pt x="15" y="2634"/>
                  </a:lnTo>
                  <a:lnTo>
                    <a:pt x="15" y="2619"/>
                  </a:lnTo>
                  <a:moveTo>
                    <a:pt x="15" y="2584"/>
                  </a:moveTo>
                  <a:lnTo>
                    <a:pt x="0" y="2584"/>
                  </a:lnTo>
                  <a:lnTo>
                    <a:pt x="0" y="2599"/>
                  </a:lnTo>
                  <a:lnTo>
                    <a:pt x="15" y="2599"/>
                  </a:lnTo>
                  <a:lnTo>
                    <a:pt x="15" y="2584"/>
                  </a:lnTo>
                  <a:moveTo>
                    <a:pt x="15" y="2548"/>
                  </a:moveTo>
                  <a:lnTo>
                    <a:pt x="0" y="2548"/>
                  </a:lnTo>
                  <a:lnTo>
                    <a:pt x="0" y="2563"/>
                  </a:lnTo>
                  <a:lnTo>
                    <a:pt x="15" y="2563"/>
                  </a:lnTo>
                  <a:lnTo>
                    <a:pt x="15" y="2548"/>
                  </a:lnTo>
                  <a:moveTo>
                    <a:pt x="15" y="2513"/>
                  </a:moveTo>
                  <a:lnTo>
                    <a:pt x="0" y="2513"/>
                  </a:lnTo>
                  <a:lnTo>
                    <a:pt x="0" y="2528"/>
                  </a:lnTo>
                  <a:lnTo>
                    <a:pt x="15" y="2528"/>
                  </a:lnTo>
                  <a:lnTo>
                    <a:pt x="15" y="2513"/>
                  </a:lnTo>
                  <a:moveTo>
                    <a:pt x="15" y="2477"/>
                  </a:moveTo>
                  <a:lnTo>
                    <a:pt x="0" y="2477"/>
                  </a:lnTo>
                  <a:lnTo>
                    <a:pt x="0" y="2493"/>
                  </a:lnTo>
                  <a:lnTo>
                    <a:pt x="15" y="2493"/>
                  </a:lnTo>
                  <a:lnTo>
                    <a:pt x="15" y="2477"/>
                  </a:lnTo>
                  <a:moveTo>
                    <a:pt x="15" y="2442"/>
                  </a:moveTo>
                  <a:lnTo>
                    <a:pt x="0" y="2442"/>
                  </a:lnTo>
                  <a:lnTo>
                    <a:pt x="0" y="2457"/>
                  </a:lnTo>
                  <a:lnTo>
                    <a:pt x="15" y="2457"/>
                  </a:lnTo>
                  <a:lnTo>
                    <a:pt x="15" y="2442"/>
                  </a:lnTo>
                  <a:moveTo>
                    <a:pt x="15" y="2407"/>
                  </a:moveTo>
                  <a:lnTo>
                    <a:pt x="0" y="2407"/>
                  </a:lnTo>
                  <a:lnTo>
                    <a:pt x="0" y="2422"/>
                  </a:lnTo>
                  <a:lnTo>
                    <a:pt x="15" y="2422"/>
                  </a:lnTo>
                  <a:lnTo>
                    <a:pt x="15" y="2407"/>
                  </a:lnTo>
                  <a:moveTo>
                    <a:pt x="15" y="2371"/>
                  </a:moveTo>
                  <a:lnTo>
                    <a:pt x="0" y="2371"/>
                  </a:lnTo>
                  <a:lnTo>
                    <a:pt x="0" y="2386"/>
                  </a:lnTo>
                  <a:lnTo>
                    <a:pt x="15" y="2386"/>
                  </a:lnTo>
                  <a:lnTo>
                    <a:pt x="15" y="2371"/>
                  </a:lnTo>
                  <a:moveTo>
                    <a:pt x="15" y="2336"/>
                  </a:moveTo>
                  <a:lnTo>
                    <a:pt x="0" y="2336"/>
                  </a:lnTo>
                  <a:lnTo>
                    <a:pt x="0" y="2351"/>
                  </a:lnTo>
                  <a:lnTo>
                    <a:pt x="15" y="2351"/>
                  </a:lnTo>
                  <a:lnTo>
                    <a:pt x="15" y="2336"/>
                  </a:lnTo>
                  <a:moveTo>
                    <a:pt x="15" y="2300"/>
                  </a:moveTo>
                  <a:lnTo>
                    <a:pt x="0" y="2300"/>
                  </a:lnTo>
                  <a:lnTo>
                    <a:pt x="0" y="2316"/>
                  </a:lnTo>
                  <a:lnTo>
                    <a:pt x="15" y="2316"/>
                  </a:lnTo>
                  <a:lnTo>
                    <a:pt x="15" y="2300"/>
                  </a:lnTo>
                  <a:moveTo>
                    <a:pt x="15" y="2265"/>
                  </a:moveTo>
                  <a:lnTo>
                    <a:pt x="0" y="2265"/>
                  </a:lnTo>
                  <a:lnTo>
                    <a:pt x="0" y="2280"/>
                  </a:lnTo>
                  <a:lnTo>
                    <a:pt x="15" y="2280"/>
                  </a:lnTo>
                  <a:lnTo>
                    <a:pt x="15" y="2265"/>
                  </a:lnTo>
                  <a:moveTo>
                    <a:pt x="15" y="2230"/>
                  </a:moveTo>
                  <a:lnTo>
                    <a:pt x="0" y="2230"/>
                  </a:lnTo>
                  <a:lnTo>
                    <a:pt x="0" y="2245"/>
                  </a:lnTo>
                  <a:lnTo>
                    <a:pt x="15" y="2245"/>
                  </a:lnTo>
                  <a:lnTo>
                    <a:pt x="15" y="2230"/>
                  </a:lnTo>
                  <a:moveTo>
                    <a:pt x="15" y="2194"/>
                  </a:moveTo>
                  <a:lnTo>
                    <a:pt x="0" y="2194"/>
                  </a:lnTo>
                  <a:lnTo>
                    <a:pt x="0" y="2209"/>
                  </a:lnTo>
                  <a:lnTo>
                    <a:pt x="15" y="2209"/>
                  </a:lnTo>
                  <a:lnTo>
                    <a:pt x="15" y="2194"/>
                  </a:lnTo>
                  <a:moveTo>
                    <a:pt x="15" y="2159"/>
                  </a:moveTo>
                  <a:lnTo>
                    <a:pt x="0" y="2159"/>
                  </a:lnTo>
                  <a:lnTo>
                    <a:pt x="0" y="2174"/>
                  </a:lnTo>
                  <a:lnTo>
                    <a:pt x="15" y="2174"/>
                  </a:lnTo>
                  <a:lnTo>
                    <a:pt x="15" y="2159"/>
                  </a:lnTo>
                  <a:moveTo>
                    <a:pt x="15" y="2123"/>
                  </a:moveTo>
                  <a:lnTo>
                    <a:pt x="0" y="2123"/>
                  </a:lnTo>
                  <a:lnTo>
                    <a:pt x="0" y="2138"/>
                  </a:lnTo>
                  <a:lnTo>
                    <a:pt x="15" y="2138"/>
                  </a:lnTo>
                  <a:lnTo>
                    <a:pt x="15" y="2123"/>
                  </a:lnTo>
                  <a:moveTo>
                    <a:pt x="15" y="2088"/>
                  </a:moveTo>
                  <a:lnTo>
                    <a:pt x="0" y="2088"/>
                  </a:lnTo>
                  <a:lnTo>
                    <a:pt x="0" y="2103"/>
                  </a:lnTo>
                  <a:lnTo>
                    <a:pt x="15" y="2103"/>
                  </a:lnTo>
                  <a:lnTo>
                    <a:pt x="15" y="2088"/>
                  </a:lnTo>
                  <a:moveTo>
                    <a:pt x="15" y="2052"/>
                  </a:moveTo>
                  <a:lnTo>
                    <a:pt x="0" y="2052"/>
                  </a:lnTo>
                  <a:lnTo>
                    <a:pt x="0" y="2068"/>
                  </a:lnTo>
                  <a:lnTo>
                    <a:pt x="15" y="2068"/>
                  </a:lnTo>
                  <a:lnTo>
                    <a:pt x="15" y="2052"/>
                  </a:lnTo>
                  <a:moveTo>
                    <a:pt x="15" y="2017"/>
                  </a:moveTo>
                  <a:lnTo>
                    <a:pt x="0" y="2017"/>
                  </a:lnTo>
                  <a:lnTo>
                    <a:pt x="0" y="2032"/>
                  </a:lnTo>
                  <a:lnTo>
                    <a:pt x="15" y="2032"/>
                  </a:lnTo>
                  <a:lnTo>
                    <a:pt x="15" y="2017"/>
                  </a:lnTo>
                  <a:moveTo>
                    <a:pt x="15" y="1982"/>
                  </a:moveTo>
                  <a:lnTo>
                    <a:pt x="0" y="1982"/>
                  </a:lnTo>
                  <a:lnTo>
                    <a:pt x="0" y="1997"/>
                  </a:lnTo>
                  <a:lnTo>
                    <a:pt x="15" y="1997"/>
                  </a:lnTo>
                  <a:lnTo>
                    <a:pt x="15" y="1982"/>
                  </a:lnTo>
                  <a:moveTo>
                    <a:pt x="15" y="1946"/>
                  </a:moveTo>
                  <a:lnTo>
                    <a:pt x="0" y="1946"/>
                  </a:lnTo>
                  <a:lnTo>
                    <a:pt x="0" y="1961"/>
                  </a:lnTo>
                  <a:lnTo>
                    <a:pt x="15" y="1961"/>
                  </a:lnTo>
                  <a:lnTo>
                    <a:pt x="15" y="1946"/>
                  </a:lnTo>
                  <a:moveTo>
                    <a:pt x="15" y="1911"/>
                  </a:moveTo>
                  <a:lnTo>
                    <a:pt x="0" y="1911"/>
                  </a:lnTo>
                  <a:lnTo>
                    <a:pt x="0" y="1926"/>
                  </a:lnTo>
                  <a:lnTo>
                    <a:pt x="15" y="1926"/>
                  </a:lnTo>
                  <a:lnTo>
                    <a:pt x="15" y="1911"/>
                  </a:lnTo>
                  <a:moveTo>
                    <a:pt x="15" y="1875"/>
                  </a:moveTo>
                  <a:lnTo>
                    <a:pt x="0" y="1875"/>
                  </a:lnTo>
                  <a:lnTo>
                    <a:pt x="0" y="1891"/>
                  </a:lnTo>
                  <a:lnTo>
                    <a:pt x="15" y="1891"/>
                  </a:lnTo>
                  <a:lnTo>
                    <a:pt x="15" y="1875"/>
                  </a:lnTo>
                  <a:moveTo>
                    <a:pt x="15" y="1840"/>
                  </a:moveTo>
                  <a:lnTo>
                    <a:pt x="0" y="1840"/>
                  </a:lnTo>
                  <a:lnTo>
                    <a:pt x="0" y="1855"/>
                  </a:lnTo>
                  <a:lnTo>
                    <a:pt x="15" y="1855"/>
                  </a:lnTo>
                  <a:lnTo>
                    <a:pt x="15" y="1840"/>
                  </a:lnTo>
                  <a:moveTo>
                    <a:pt x="15" y="1805"/>
                  </a:moveTo>
                  <a:lnTo>
                    <a:pt x="0" y="1805"/>
                  </a:lnTo>
                  <a:lnTo>
                    <a:pt x="0" y="1820"/>
                  </a:lnTo>
                  <a:lnTo>
                    <a:pt x="15" y="1820"/>
                  </a:lnTo>
                  <a:lnTo>
                    <a:pt x="15" y="1805"/>
                  </a:lnTo>
                  <a:moveTo>
                    <a:pt x="15" y="1769"/>
                  </a:moveTo>
                  <a:lnTo>
                    <a:pt x="0" y="1769"/>
                  </a:lnTo>
                  <a:lnTo>
                    <a:pt x="0" y="1784"/>
                  </a:lnTo>
                  <a:lnTo>
                    <a:pt x="15" y="1784"/>
                  </a:lnTo>
                  <a:lnTo>
                    <a:pt x="15" y="1769"/>
                  </a:lnTo>
                  <a:moveTo>
                    <a:pt x="15" y="1734"/>
                  </a:moveTo>
                  <a:lnTo>
                    <a:pt x="0" y="1734"/>
                  </a:lnTo>
                  <a:lnTo>
                    <a:pt x="0" y="1749"/>
                  </a:lnTo>
                  <a:lnTo>
                    <a:pt x="15" y="1749"/>
                  </a:lnTo>
                  <a:lnTo>
                    <a:pt x="15" y="1734"/>
                  </a:lnTo>
                  <a:moveTo>
                    <a:pt x="15" y="1698"/>
                  </a:moveTo>
                  <a:lnTo>
                    <a:pt x="0" y="1698"/>
                  </a:lnTo>
                  <a:lnTo>
                    <a:pt x="0" y="1714"/>
                  </a:lnTo>
                  <a:lnTo>
                    <a:pt x="15" y="1714"/>
                  </a:lnTo>
                  <a:lnTo>
                    <a:pt x="15" y="1698"/>
                  </a:lnTo>
                  <a:moveTo>
                    <a:pt x="15" y="1663"/>
                  </a:moveTo>
                  <a:lnTo>
                    <a:pt x="0" y="1663"/>
                  </a:lnTo>
                  <a:lnTo>
                    <a:pt x="0" y="1678"/>
                  </a:lnTo>
                  <a:lnTo>
                    <a:pt x="15" y="1678"/>
                  </a:lnTo>
                  <a:lnTo>
                    <a:pt x="15" y="1663"/>
                  </a:lnTo>
                  <a:moveTo>
                    <a:pt x="15" y="1628"/>
                  </a:moveTo>
                  <a:lnTo>
                    <a:pt x="0" y="1628"/>
                  </a:lnTo>
                  <a:lnTo>
                    <a:pt x="0" y="1643"/>
                  </a:lnTo>
                  <a:lnTo>
                    <a:pt x="15" y="1643"/>
                  </a:lnTo>
                  <a:lnTo>
                    <a:pt x="15" y="1628"/>
                  </a:lnTo>
                  <a:moveTo>
                    <a:pt x="15" y="1592"/>
                  </a:moveTo>
                  <a:lnTo>
                    <a:pt x="0" y="1592"/>
                  </a:lnTo>
                  <a:lnTo>
                    <a:pt x="0" y="1607"/>
                  </a:lnTo>
                  <a:lnTo>
                    <a:pt x="15" y="1607"/>
                  </a:lnTo>
                  <a:lnTo>
                    <a:pt x="15" y="1592"/>
                  </a:lnTo>
                  <a:moveTo>
                    <a:pt x="15" y="1557"/>
                  </a:moveTo>
                  <a:lnTo>
                    <a:pt x="0" y="1557"/>
                  </a:lnTo>
                  <a:lnTo>
                    <a:pt x="0" y="1572"/>
                  </a:lnTo>
                  <a:lnTo>
                    <a:pt x="15" y="1572"/>
                  </a:lnTo>
                  <a:lnTo>
                    <a:pt x="15" y="1557"/>
                  </a:lnTo>
                  <a:moveTo>
                    <a:pt x="15" y="1521"/>
                  </a:moveTo>
                  <a:lnTo>
                    <a:pt x="0" y="1521"/>
                  </a:lnTo>
                  <a:lnTo>
                    <a:pt x="0" y="1536"/>
                  </a:lnTo>
                  <a:lnTo>
                    <a:pt x="15" y="1536"/>
                  </a:lnTo>
                  <a:lnTo>
                    <a:pt x="15" y="1521"/>
                  </a:lnTo>
                  <a:moveTo>
                    <a:pt x="15" y="1486"/>
                  </a:moveTo>
                  <a:lnTo>
                    <a:pt x="0" y="1486"/>
                  </a:lnTo>
                  <a:lnTo>
                    <a:pt x="0" y="1501"/>
                  </a:lnTo>
                  <a:lnTo>
                    <a:pt x="15" y="1501"/>
                  </a:lnTo>
                  <a:lnTo>
                    <a:pt x="15" y="1486"/>
                  </a:lnTo>
                  <a:moveTo>
                    <a:pt x="15" y="1450"/>
                  </a:moveTo>
                  <a:lnTo>
                    <a:pt x="0" y="1450"/>
                  </a:lnTo>
                  <a:lnTo>
                    <a:pt x="0" y="1466"/>
                  </a:lnTo>
                  <a:lnTo>
                    <a:pt x="15" y="1466"/>
                  </a:lnTo>
                  <a:lnTo>
                    <a:pt x="15" y="1450"/>
                  </a:lnTo>
                  <a:moveTo>
                    <a:pt x="15" y="1415"/>
                  </a:moveTo>
                  <a:lnTo>
                    <a:pt x="0" y="1415"/>
                  </a:lnTo>
                  <a:lnTo>
                    <a:pt x="0" y="1430"/>
                  </a:lnTo>
                  <a:lnTo>
                    <a:pt x="15" y="1430"/>
                  </a:lnTo>
                  <a:lnTo>
                    <a:pt x="15" y="1415"/>
                  </a:lnTo>
                  <a:moveTo>
                    <a:pt x="15" y="1380"/>
                  </a:moveTo>
                  <a:lnTo>
                    <a:pt x="0" y="1380"/>
                  </a:lnTo>
                  <a:lnTo>
                    <a:pt x="0" y="1395"/>
                  </a:lnTo>
                  <a:lnTo>
                    <a:pt x="15" y="1395"/>
                  </a:lnTo>
                  <a:lnTo>
                    <a:pt x="15" y="1380"/>
                  </a:lnTo>
                  <a:moveTo>
                    <a:pt x="15" y="1344"/>
                  </a:moveTo>
                  <a:lnTo>
                    <a:pt x="0" y="1344"/>
                  </a:lnTo>
                  <a:lnTo>
                    <a:pt x="0" y="1359"/>
                  </a:lnTo>
                  <a:lnTo>
                    <a:pt x="15" y="1359"/>
                  </a:lnTo>
                  <a:lnTo>
                    <a:pt x="15" y="1344"/>
                  </a:lnTo>
                  <a:moveTo>
                    <a:pt x="15" y="1309"/>
                  </a:moveTo>
                  <a:lnTo>
                    <a:pt x="0" y="1309"/>
                  </a:lnTo>
                  <a:lnTo>
                    <a:pt x="0" y="1324"/>
                  </a:lnTo>
                  <a:lnTo>
                    <a:pt x="15" y="1324"/>
                  </a:lnTo>
                  <a:lnTo>
                    <a:pt x="15" y="1309"/>
                  </a:lnTo>
                  <a:moveTo>
                    <a:pt x="15" y="1273"/>
                  </a:moveTo>
                  <a:lnTo>
                    <a:pt x="0" y="1273"/>
                  </a:lnTo>
                  <a:lnTo>
                    <a:pt x="0" y="1289"/>
                  </a:lnTo>
                  <a:lnTo>
                    <a:pt x="15" y="1289"/>
                  </a:lnTo>
                  <a:lnTo>
                    <a:pt x="15" y="1273"/>
                  </a:lnTo>
                  <a:moveTo>
                    <a:pt x="15" y="1238"/>
                  </a:moveTo>
                  <a:lnTo>
                    <a:pt x="0" y="1238"/>
                  </a:lnTo>
                  <a:lnTo>
                    <a:pt x="0" y="1253"/>
                  </a:lnTo>
                  <a:lnTo>
                    <a:pt x="15" y="1253"/>
                  </a:lnTo>
                  <a:lnTo>
                    <a:pt x="15" y="1238"/>
                  </a:lnTo>
                  <a:moveTo>
                    <a:pt x="15" y="1203"/>
                  </a:moveTo>
                  <a:lnTo>
                    <a:pt x="0" y="1203"/>
                  </a:lnTo>
                  <a:lnTo>
                    <a:pt x="0" y="1218"/>
                  </a:lnTo>
                  <a:lnTo>
                    <a:pt x="15" y="1218"/>
                  </a:lnTo>
                  <a:lnTo>
                    <a:pt x="15" y="1203"/>
                  </a:lnTo>
                  <a:moveTo>
                    <a:pt x="15" y="1167"/>
                  </a:moveTo>
                  <a:lnTo>
                    <a:pt x="0" y="1167"/>
                  </a:lnTo>
                  <a:lnTo>
                    <a:pt x="0" y="1182"/>
                  </a:lnTo>
                  <a:lnTo>
                    <a:pt x="15" y="1182"/>
                  </a:lnTo>
                  <a:lnTo>
                    <a:pt x="15" y="1167"/>
                  </a:lnTo>
                  <a:moveTo>
                    <a:pt x="15" y="1132"/>
                  </a:moveTo>
                  <a:lnTo>
                    <a:pt x="0" y="1132"/>
                  </a:lnTo>
                  <a:lnTo>
                    <a:pt x="0" y="1147"/>
                  </a:lnTo>
                  <a:lnTo>
                    <a:pt x="15" y="1147"/>
                  </a:lnTo>
                  <a:lnTo>
                    <a:pt x="15" y="1132"/>
                  </a:lnTo>
                  <a:moveTo>
                    <a:pt x="15" y="1096"/>
                  </a:moveTo>
                  <a:lnTo>
                    <a:pt x="0" y="1096"/>
                  </a:lnTo>
                  <a:lnTo>
                    <a:pt x="0" y="1112"/>
                  </a:lnTo>
                  <a:lnTo>
                    <a:pt x="15" y="1112"/>
                  </a:lnTo>
                  <a:lnTo>
                    <a:pt x="15" y="1096"/>
                  </a:lnTo>
                  <a:moveTo>
                    <a:pt x="15" y="1061"/>
                  </a:moveTo>
                  <a:lnTo>
                    <a:pt x="0" y="1061"/>
                  </a:lnTo>
                  <a:lnTo>
                    <a:pt x="0" y="1076"/>
                  </a:lnTo>
                  <a:lnTo>
                    <a:pt x="15" y="1076"/>
                  </a:lnTo>
                  <a:lnTo>
                    <a:pt x="15" y="1061"/>
                  </a:lnTo>
                  <a:moveTo>
                    <a:pt x="15" y="1026"/>
                  </a:moveTo>
                  <a:lnTo>
                    <a:pt x="0" y="1026"/>
                  </a:lnTo>
                  <a:lnTo>
                    <a:pt x="0" y="1041"/>
                  </a:lnTo>
                  <a:lnTo>
                    <a:pt x="15" y="1041"/>
                  </a:lnTo>
                  <a:lnTo>
                    <a:pt x="15" y="1026"/>
                  </a:lnTo>
                  <a:moveTo>
                    <a:pt x="15" y="990"/>
                  </a:moveTo>
                  <a:lnTo>
                    <a:pt x="0" y="990"/>
                  </a:lnTo>
                  <a:lnTo>
                    <a:pt x="0" y="1005"/>
                  </a:lnTo>
                  <a:lnTo>
                    <a:pt x="15" y="1005"/>
                  </a:lnTo>
                  <a:lnTo>
                    <a:pt x="15" y="990"/>
                  </a:lnTo>
                  <a:moveTo>
                    <a:pt x="15" y="955"/>
                  </a:moveTo>
                  <a:lnTo>
                    <a:pt x="0" y="955"/>
                  </a:lnTo>
                  <a:lnTo>
                    <a:pt x="0" y="970"/>
                  </a:lnTo>
                  <a:lnTo>
                    <a:pt x="15" y="970"/>
                  </a:lnTo>
                  <a:lnTo>
                    <a:pt x="15" y="955"/>
                  </a:lnTo>
                  <a:moveTo>
                    <a:pt x="15" y="921"/>
                  </a:moveTo>
                  <a:lnTo>
                    <a:pt x="0" y="921"/>
                  </a:lnTo>
                  <a:lnTo>
                    <a:pt x="0" y="934"/>
                  </a:lnTo>
                  <a:lnTo>
                    <a:pt x="15" y="934"/>
                  </a:lnTo>
                  <a:lnTo>
                    <a:pt x="15" y="921"/>
                  </a:lnTo>
                  <a:moveTo>
                    <a:pt x="15" y="885"/>
                  </a:moveTo>
                  <a:lnTo>
                    <a:pt x="0" y="885"/>
                  </a:lnTo>
                  <a:lnTo>
                    <a:pt x="0" y="900"/>
                  </a:lnTo>
                  <a:lnTo>
                    <a:pt x="15" y="900"/>
                  </a:lnTo>
                  <a:lnTo>
                    <a:pt x="15" y="885"/>
                  </a:lnTo>
                  <a:moveTo>
                    <a:pt x="15" y="850"/>
                  </a:moveTo>
                  <a:lnTo>
                    <a:pt x="0" y="850"/>
                  </a:lnTo>
                  <a:lnTo>
                    <a:pt x="0" y="865"/>
                  </a:lnTo>
                  <a:lnTo>
                    <a:pt x="15" y="865"/>
                  </a:lnTo>
                  <a:lnTo>
                    <a:pt x="15" y="850"/>
                  </a:lnTo>
                  <a:moveTo>
                    <a:pt x="15" y="814"/>
                  </a:moveTo>
                  <a:lnTo>
                    <a:pt x="0" y="814"/>
                  </a:lnTo>
                  <a:lnTo>
                    <a:pt x="0" y="830"/>
                  </a:lnTo>
                  <a:lnTo>
                    <a:pt x="15" y="830"/>
                  </a:lnTo>
                  <a:lnTo>
                    <a:pt x="15" y="814"/>
                  </a:lnTo>
                  <a:moveTo>
                    <a:pt x="15" y="779"/>
                  </a:moveTo>
                  <a:lnTo>
                    <a:pt x="0" y="779"/>
                  </a:lnTo>
                  <a:lnTo>
                    <a:pt x="0" y="794"/>
                  </a:lnTo>
                  <a:lnTo>
                    <a:pt x="15" y="794"/>
                  </a:lnTo>
                  <a:lnTo>
                    <a:pt x="15" y="779"/>
                  </a:lnTo>
                  <a:moveTo>
                    <a:pt x="15" y="744"/>
                  </a:moveTo>
                  <a:lnTo>
                    <a:pt x="0" y="744"/>
                  </a:lnTo>
                  <a:lnTo>
                    <a:pt x="0" y="759"/>
                  </a:lnTo>
                  <a:lnTo>
                    <a:pt x="15" y="759"/>
                  </a:lnTo>
                  <a:lnTo>
                    <a:pt x="15" y="744"/>
                  </a:lnTo>
                  <a:moveTo>
                    <a:pt x="15" y="708"/>
                  </a:moveTo>
                  <a:lnTo>
                    <a:pt x="0" y="708"/>
                  </a:lnTo>
                  <a:lnTo>
                    <a:pt x="0" y="723"/>
                  </a:lnTo>
                  <a:lnTo>
                    <a:pt x="15" y="723"/>
                  </a:lnTo>
                  <a:lnTo>
                    <a:pt x="15" y="708"/>
                  </a:lnTo>
                  <a:moveTo>
                    <a:pt x="15" y="673"/>
                  </a:moveTo>
                  <a:lnTo>
                    <a:pt x="0" y="673"/>
                  </a:lnTo>
                  <a:lnTo>
                    <a:pt x="0" y="688"/>
                  </a:lnTo>
                  <a:lnTo>
                    <a:pt x="15" y="688"/>
                  </a:lnTo>
                  <a:lnTo>
                    <a:pt x="15" y="673"/>
                  </a:lnTo>
                  <a:moveTo>
                    <a:pt x="15" y="637"/>
                  </a:moveTo>
                  <a:lnTo>
                    <a:pt x="0" y="637"/>
                  </a:lnTo>
                  <a:lnTo>
                    <a:pt x="0" y="652"/>
                  </a:lnTo>
                  <a:lnTo>
                    <a:pt x="15" y="652"/>
                  </a:lnTo>
                  <a:lnTo>
                    <a:pt x="15" y="637"/>
                  </a:lnTo>
                  <a:moveTo>
                    <a:pt x="15" y="602"/>
                  </a:moveTo>
                  <a:lnTo>
                    <a:pt x="0" y="602"/>
                  </a:lnTo>
                  <a:lnTo>
                    <a:pt x="0" y="617"/>
                  </a:lnTo>
                  <a:lnTo>
                    <a:pt x="15" y="617"/>
                  </a:lnTo>
                  <a:lnTo>
                    <a:pt x="15" y="602"/>
                  </a:lnTo>
                  <a:moveTo>
                    <a:pt x="15" y="566"/>
                  </a:moveTo>
                  <a:lnTo>
                    <a:pt x="0" y="566"/>
                  </a:lnTo>
                  <a:lnTo>
                    <a:pt x="0" y="582"/>
                  </a:lnTo>
                  <a:lnTo>
                    <a:pt x="15" y="582"/>
                  </a:lnTo>
                  <a:lnTo>
                    <a:pt x="15" y="566"/>
                  </a:lnTo>
                  <a:moveTo>
                    <a:pt x="15" y="531"/>
                  </a:moveTo>
                  <a:lnTo>
                    <a:pt x="0" y="531"/>
                  </a:lnTo>
                  <a:lnTo>
                    <a:pt x="0" y="546"/>
                  </a:lnTo>
                  <a:lnTo>
                    <a:pt x="15" y="546"/>
                  </a:lnTo>
                  <a:lnTo>
                    <a:pt x="15" y="531"/>
                  </a:lnTo>
                  <a:moveTo>
                    <a:pt x="15" y="496"/>
                  </a:moveTo>
                  <a:lnTo>
                    <a:pt x="0" y="496"/>
                  </a:lnTo>
                  <a:lnTo>
                    <a:pt x="0" y="511"/>
                  </a:lnTo>
                  <a:lnTo>
                    <a:pt x="15" y="511"/>
                  </a:lnTo>
                  <a:lnTo>
                    <a:pt x="15" y="496"/>
                  </a:lnTo>
                  <a:moveTo>
                    <a:pt x="15" y="460"/>
                  </a:moveTo>
                  <a:lnTo>
                    <a:pt x="0" y="460"/>
                  </a:lnTo>
                  <a:lnTo>
                    <a:pt x="0" y="475"/>
                  </a:lnTo>
                  <a:lnTo>
                    <a:pt x="15" y="475"/>
                  </a:lnTo>
                  <a:lnTo>
                    <a:pt x="15" y="460"/>
                  </a:lnTo>
                  <a:moveTo>
                    <a:pt x="15" y="425"/>
                  </a:moveTo>
                  <a:lnTo>
                    <a:pt x="0" y="425"/>
                  </a:lnTo>
                  <a:lnTo>
                    <a:pt x="0" y="440"/>
                  </a:lnTo>
                  <a:lnTo>
                    <a:pt x="15" y="440"/>
                  </a:lnTo>
                  <a:lnTo>
                    <a:pt x="15" y="425"/>
                  </a:lnTo>
                  <a:moveTo>
                    <a:pt x="15" y="389"/>
                  </a:moveTo>
                  <a:lnTo>
                    <a:pt x="0" y="389"/>
                  </a:lnTo>
                  <a:lnTo>
                    <a:pt x="0" y="405"/>
                  </a:lnTo>
                  <a:lnTo>
                    <a:pt x="15" y="405"/>
                  </a:lnTo>
                  <a:lnTo>
                    <a:pt x="15" y="389"/>
                  </a:lnTo>
                  <a:moveTo>
                    <a:pt x="15" y="354"/>
                  </a:moveTo>
                  <a:lnTo>
                    <a:pt x="0" y="354"/>
                  </a:lnTo>
                  <a:lnTo>
                    <a:pt x="0" y="369"/>
                  </a:lnTo>
                  <a:lnTo>
                    <a:pt x="15" y="369"/>
                  </a:lnTo>
                  <a:lnTo>
                    <a:pt x="15" y="354"/>
                  </a:lnTo>
                  <a:moveTo>
                    <a:pt x="15" y="319"/>
                  </a:moveTo>
                  <a:lnTo>
                    <a:pt x="0" y="319"/>
                  </a:lnTo>
                  <a:lnTo>
                    <a:pt x="0" y="334"/>
                  </a:lnTo>
                  <a:lnTo>
                    <a:pt x="15" y="334"/>
                  </a:lnTo>
                  <a:lnTo>
                    <a:pt x="15" y="319"/>
                  </a:lnTo>
                  <a:moveTo>
                    <a:pt x="15" y="283"/>
                  </a:moveTo>
                  <a:lnTo>
                    <a:pt x="0" y="283"/>
                  </a:lnTo>
                  <a:lnTo>
                    <a:pt x="0" y="298"/>
                  </a:lnTo>
                  <a:lnTo>
                    <a:pt x="15" y="298"/>
                  </a:lnTo>
                  <a:lnTo>
                    <a:pt x="15" y="283"/>
                  </a:lnTo>
                  <a:moveTo>
                    <a:pt x="15" y="248"/>
                  </a:moveTo>
                  <a:lnTo>
                    <a:pt x="0" y="248"/>
                  </a:lnTo>
                  <a:lnTo>
                    <a:pt x="0" y="263"/>
                  </a:lnTo>
                  <a:lnTo>
                    <a:pt x="15" y="263"/>
                  </a:lnTo>
                  <a:lnTo>
                    <a:pt x="15" y="248"/>
                  </a:lnTo>
                  <a:moveTo>
                    <a:pt x="15" y="212"/>
                  </a:moveTo>
                  <a:lnTo>
                    <a:pt x="0" y="212"/>
                  </a:lnTo>
                  <a:lnTo>
                    <a:pt x="0" y="228"/>
                  </a:lnTo>
                  <a:lnTo>
                    <a:pt x="15" y="228"/>
                  </a:lnTo>
                  <a:lnTo>
                    <a:pt x="15" y="212"/>
                  </a:lnTo>
                  <a:moveTo>
                    <a:pt x="15" y="177"/>
                  </a:moveTo>
                  <a:lnTo>
                    <a:pt x="0" y="177"/>
                  </a:lnTo>
                  <a:lnTo>
                    <a:pt x="0" y="192"/>
                  </a:lnTo>
                  <a:lnTo>
                    <a:pt x="15" y="192"/>
                  </a:lnTo>
                  <a:lnTo>
                    <a:pt x="15" y="177"/>
                  </a:lnTo>
                  <a:moveTo>
                    <a:pt x="15" y="142"/>
                  </a:moveTo>
                  <a:lnTo>
                    <a:pt x="0" y="142"/>
                  </a:lnTo>
                  <a:lnTo>
                    <a:pt x="0" y="157"/>
                  </a:lnTo>
                  <a:lnTo>
                    <a:pt x="15" y="157"/>
                  </a:lnTo>
                  <a:lnTo>
                    <a:pt x="15" y="142"/>
                  </a:lnTo>
                  <a:moveTo>
                    <a:pt x="15" y="106"/>
                  </a:moveTo>
                  <a:lnTo>
                    <a:pt x="0" y="106"/>
                  </a:lnTo>
                  <a:lnTo>
                    <a:pt x="0" y="121"/>
                  </a:lnTo>
                  <a:lnTo>
                    <a:pt x="15" y="121"/>
                  </a:lnTo>
                  <a:lnTo>
                    <a:pt x="15" y="106"/>
                  </a:lnTo>
                  <a:moveTo>
                    <a:pt x="15" y="71"/>
                  </a:moveTo>
                  <a:lnTo>
                    <a:pt x="0" y="71"/>
                  </a:lnTo>
                  <a:lnTo>
                    <a:pt x="0" y="86"/>
                  </a:lnTo>
                  <a:lnTo>
                    <a:pt x="15" y="86"/>
                  </a:lnTo>
                  <a:lnTo>
                    <a:pt x="15" y="71"/>
                  </a:lnTo>
                  <a:moveTo>
                    <a:pt x="15" y="35"/>
                  </a:moveTo>
                  <a:lnTo>
                    <a:pt x="0" y="35"/>
                  </a:lnTo>
                  <a:lnTo>
                    <a:pt x="0" y="50"/>
                  </a:lnTo>
                  <a:lnTo>
                    <a:pt x="15" y="50"/>
                  </a:lnTo>
                  <a:lnTo>
                    <a:pt x="15" y="35"/>
                  </a:lnTo>
                  <a:moveTo>
                    <a:pt x="15" y="0"/>
                  </a:moveTo>
                  <a:lnTo>
                    <a:pt x="0" y="0"/>
                  </a:lnTo>
                  <a:lnTo>
                    <a:pt x="0" y="15"/>
                  </a:lnTo>
                  <a:lnTo>
                    <a:pt x="15" y="15"/>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3" name="Freeform 401"/>
            <p:cNvSpPr/>
            <p:nvPr>
              <p:custDataLst>
                <p:tags r:id="rId26"/>
              </p:custDataLst>
            </p:nvPr>
          </p:nvSpPr>
          <p:spPr bwMode="auto">
            <a:xfrm>
              <a:off x="6496051" y="658813"/>
              <a:ext cx="23813" cy="25400"/>
            </a:xfrm>
            <a:custGeom>
              <a:avLst/>
              <a:gdLst>
                <a:gd name="T0" fmla="*/ 12 w 12"/>
                <a:gd name="T1" fmla="*/ 0 h 12"/>
                <a:gd name="T2" fmla="*/ 6 w 12"/>
                <a:gd name="T3" fmla="*/ 0 h 12"/>
                <a:gd name="T4" fmla="*/ 3 w 12"/>
                <a:gd name="T5" fmla="*/ 0 h 12"/>
                <a:gd name="T6" fmla="*/ 0 w 12"/>
                <a:gd name="T7" fmla="*/ 0 h 12"/>
                <a:gd name="T8" fmla="*/ 0 w 12"/>
                <a:gd name="T9" fmla="*/ 6 h 12"/>
                <a:gd name="T10" fmla="*/ 0 w 12"/>
                <a:gd name="T11" fmla="*/ 6 h 12"/>
                <a:gd name="T12" fmla="*/ 0 w 12"/>
                <a:gd name="T13" fmla="*/ 6 h 12"/>
                <a:gd name="T14" fmla="*/ 0 w 12"/>
                <a:gd name="T15" fmla="*/ 12 h 12"/>
                <a:gd name="T16" fmla="*/ 0 w 12"/>
                <a:gd name="T17" fmla="*/ 12 h 12"/>
                <a:gd name="T18" fmla="*/ 0 w 12"/>
                <a:gd name="T19" fmla="*/ 12 h 12"/>
                <a:gd name="T20" fmla="*/ 0 w 12"/>
                <a:gd name="T21" fmla="*/ 12 h 12"/>
                <a:gd name="T22" fmla="*/ 3 w 12"/>
                <a:gd name="T23" fmla="*/ 12 h 12"/>
                <a:gd name="T24" fmla="*/ 6 w 12"/>
                <a:gd name="T25" fmla="*/ 12 h 12"/>
                <a:gd name="T26" fmla="*/ 12 w 12"/>
                <a:gd name="T27" fmla="*/ 12 h 12"/>
                <a:gd name="T28" fmla="*/ 12 w 12"/>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2">
                  <a:moveTo>
                    <a:pt x="12" y="0"/>
                  </a:moveTo>
                  <a:cubicBezTo>
                    <a:pt x="6" y="0"/>
                    <a:pt x="6" y="0"/>
                    <a:pt x="6" y="0"/>
                  </a:cubicBezTo>
                  <a:cubicBezTo>
                    <a:pt x="5" y="0"/>
                    <a:pt x="4" y="0"/>
                    <a:pt x="3" y="0"/>
                  </a:cubicBezTo>
                  <a:cubicBezTo>
                    <a:pt x="2" y="0"/>
                    <a:pt x="1" y="0"/>
                    <a:pt x="0" y="0"/>
                  </a:cubicBezTo>
                  <a:cubicBezTo>
                    <a:pt x="0" y="6"/>
                    <a:pt x="0" y="6"/>
                    <a:pt x="0" y="6"/>
                  </a:cubicBezTo>
                  <a:cubicBezTo>
                    <a:pt x="0" y="6"/>
                    <a:pt x="0" y="6"/>
                    <a:pt x="0" y="6"/>
                  </a:cubicBezTo>
                  <a:cubicBezTo>
                    <a:pt x="0" y="6"/>
                    <a:pt x="0" y="6"/>
                    <a:pt x="0" y="6"/>
                  </a:cubicBezTo>
                  <a:cubicBezTo>
                    <a:pt x="0" y="12"/>
                    <a:pt x="0" y="12"/>
                    <a:pt x="0" y="12"/>
                  </a:cubicBezTo>
                  <a:cubicBezTo>
                    <a:pt x="0" y="12"/>
                    <a:pt x="0" y="12"/>
                    <a:pt x="0" y="12"/>
                  </a:cubicBezTo>
                  <a:cubicBezTo>
                    <a:pt x="0" y="12"/>
                    <a:pt x="0" y="12"/>
                    <a:pt x="0" y="12"/>
                  </a:cubicBezTo>
                  <a:cubicBezTo>
                    <a:pt x="0" y="12"/>
                    <a:pt x="0" y="12"/>
                    <a:pt x="0" y="12"/>
                  </a:cubicBezTo>
                  <a:cubicBezTo>
                    <a:pt x="1" y="12"/>
                    <a:pt x="2" y="12"/>
                    <a:pt x="3" y="12"/>
                  </a:cubicBezTo>
                  <a:cubicBezTo>
                    <a:pt x="4" y="12"/>
                    <a:pt x="5" y="12"/>
                    <a:pt x="6"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4" name="Freeform 402"/>
            <p:cNvSpPr>
              <a:spLocks noEditPoints="1"/>
            </p:cNvSpPr>
            <p:nvPr>
              <p:custDataLst>
                <p:tags r:id="rId27"/>
              </p:custDataLst>
            </p:nvPr>
          </p:nvSpPr>
          <p:spPr bwMode="auto">
            <a:xfrm>
              <a:off x="6257926" y="444501"/>
              <a:ext cx="207963" cy="234950"/>
            </a:xfrm>
            <a:custGeom>
              <a:avLst/>
              <a:gdLst>
                <a:gd name="T0" fmla="*/ 93 w 104"/>
                <a:gd name="T1" fmla="*/ 102 h 117"/>
                <a:gd name="T2" fmla="*/ 89 w 104"/>
                <a:gd name="T3" fmla="*/ 113 h 117"/>
                <a:gd name="T4" fmla="*/ 102 w 104"/>
                <a:gd name="T5" fmla="*/ 117 h 117"/>
                <a:gd name="T6" fmla="*/ 104 w 104"/>
                <a:gd name="T7" fmla="*/ 105 h 117"/>
                <a:gd name="T8" fmla="*/ 93 w 104"/>
                <a:gd name="T9" fmla="*/ 102 h 117"/>
                <a:gd name="T10" fmla="*/ 69 w 104"/>
                <a:gd name="T11" fmla="*/ 90 h 117"/>
                <a:gd name="T12" fmla="*/ 62 w 104"/>
                <a:gd name="T13" fmla="*/ 100 h 117"/>
                <a:gd name="T14" fmla="*/ 73 w 104"/>
                <a:gd name="T15" fmla="*/ 106 h 117"/>
                <a:gd name="T16" fmla="*/ 79 w 104"/>
                <a:gd name="T17" fmla="*/ 96 h 117"/>
                <a:gd name="T18" fmla="*/ 69 w 104"/>
                <a:gd name="T19" fmla="*/ 90 h 117"/>
                <a:gd name="T20" fmla="*/ 48 w 104"/>
                <a:gd name="T21" fmla="*/ 72 h 117"/>
                <a:gd name="T22" fmla="*/ 40 w 104"/>
                <a:gd name="T23" fmla="*/ 81 h 117"/>
                <a:gd name="T24" fmla="*/ 49 w 104"/>
                <a:gd name="T25" fmla="*/ 90 h 117"/>
                <a:gd name="T26" fmla="*/ 57 w 104"/>
                <a:gd name="T27" fmla="*/ 80 h 117"/>
                <a:gd name="T28" fmla="*/ 48 w 104"/>
                <a:gd name="T29" fmla="*/ 72 h 117"/>
                <a:gd name="T30" fmla="*/ 32 w 104"/>
                <a:gd name="T31" fmla="*/ 51 h 117"/>
                <a:gd name="T32" fmla="*/ 21 w 104"/>
                <a:gd name="T33" fmla="*/ 57 h 117"/>
                <a:gd name="T34" fmla="*/ 29 w 104"/>
                <a:gd name="T35" fmla="*/ 68 h 117"/>
                <a:gd name="T36" fmla="*/ 38 w 104"/>
                <a:gd name="T37" fmla="*/ 61 h 117"/>
                <a:gd name="T38" fmla="*/ 32 w 104"/>
                <a:gd name="T39" fmla="*/ 51 h 117"/>
                <a:gd name="T40" fmla="*/ 19 w 104"/>
                <a:gd name="T41" fmla="*/ 27 h 117"/>
                <a:gd name="T42" fmla="*/ 8 w 104"/>
                <a:gd name="T43" fmla="*/ 31 h 117"/>
                <a:gd name="T44" fmla="*/ 13 w 104"/>
                <a:gd name="T45" fmla="*/ 43 h 117"/>
                <a:gd name="T46" fmla="*/ 24 w 104"/>
                <a:gd name="T47" fmla="*/ 37 h 117"/>
                <a:gd name="T48" fmla="*/ 24 w 104"/>
                <a:gd name="T49" fmla="*/ 37 h 117"/>
                <a:gd name="T50" fmla="*/ 19 w 104"/>
                <a:gd name="T51" fmla="*/ 27 h 117"/>
                <a:gd name="T52" fmla="*/ 12 w 104"/>
                <a:gd name="T53" fmla="*/ 0 h 117"/>
                <a:gd name="T54" fmla="*/ 0 w 104"/>
                <a:gd name="T55" fmla="*/ 2 h 117"/>
                <a:gd name="T56" fmla="*/ 3 w 104"/>
                <a:gd name="T57" fmla="*/ 15 h 117"/>
                <a:gd name="T58" fmla="*/ 15 w 104"/>
                <a:gd name="T59" fmla="*/ 12 h 117"/>
                <a:gd name="T60" fmla="*/ 12 w 104"/>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17">
                  <a:moveTo>
                    <a:pt x="93" y="102"/>
                  </a:moveTo>
                  <a:cubicBezTo>
                    <a:pt x="89" y="113"/>
                    <a:pt x="89" y="113"/>
                    <a:pt x="89" y="113"/>
                  </a:cubicBezTo>
                  <a:cubicBezTo>
                    <a:pt x="93" y="115"/>
                    <a:pt x="97" y="116"/>
                    <a:pt x="102" y="117"/>
                  </a:cubicBezTo>
                  <a:cubicBezTo>
                    <a:pt x="104" y="105"/>
                    <a:pt x="104" y="105"/>
                    <a:pt x="104" y="105"/>
                  </a:cubicBezTo>
                  <a:cubicBezTo>
                    <a:pt x="100" y="104"/>
                    <a:pt x="97" y="103"/>
                    <a:pt x="93" y="102"/>
                  </a:cubicBezTo>
                  <a:moveTo>
                    <a:pt x="69" y="90"/>
                  </a:moveTo>
                  <a:cubicBezTo>
                    <a:pt x="62" y="100"/>
                    <a:pt x="62" y="100"/>
                    <a:pt x="62" y="100"/>
                  </a:cubicBezTo>
                  <a:cubicBezTo>
                    <a:pt x="66" y="102"/>
                    <a:pt x="70" y="104"/>
                    <a:pt x="73" y="106"/>
                  </a:cubicBezTo>
                  <a:cubicBezTo>
                    <a:pt x="79" y="96"/>
                    <a:pt x="79" y="96"/>
                    <a:pt x="79" y="96"/>
                  </a:cubicBezTo>
                  <a:cubicBezTo>
                    <a:pt x="76" y="94"/>
                    <a:pt x="72" y="92"/>
                    <a:pt x="69" y="90"/>
                  </a:cubicBezTo>
                  <a:moveTo>
                    <a:pt x="48" y="72"/>
                  </a:moveTo>
                  <a:cubicBezTo>
                    <a:pt x="40" y="81"/>
                    <a:pt x="40" y="81"/>
                    <a:pt x="40" y="81"/>
                  </a:cubicBezTo>
                  <a:cubicBezTo>
                    <a:pt x="43" y="84"/>
                    <a:pt x="46" y="87"/>
                    <a:pt x="49" y="90"/>
                  </a:cubicBezTo>
                  <a:cubicBezTo>
                    <a:pt x="57" y="80"/>
                    <a:pt x="57" y="80"/>
                    <a:pt x="57" y="80"/>
                  </a:cubicBezTo>
                  <a:cubicBezTo>
                    <a:pt x="54" y="78"/>
                    <a:pt x="51" y="75"/>
                    <a:pt x="48" y="72"/>
                  </a:cubicBezTo>
                  <a:moveTo>
                    <a:pt x="32" y="51"/>
                  </a:moveTo>
                  <a:cubicBezTo>
                    <a:pt x="21" y="57"/>
                    <a:pt x="21" y="57"/>
                    <a:pt x="21" y="57"/>
                  </a:cubicBezTo>
                  <a:cubicBezTo>
                    <a:pt x="24" y="61"/>
                    <a:pt x="26" y="65"/>
                    <a:pt x="29" y="68"/>
                  </a:cubicBezTo>
                  <a:cubicBezTo>
                    <a:pt x="38" y="61"/>
                    <a:pt x="38" y="61"/>
                    <a:pt x="38" y="61"/>
                  </a:cubicBezTo>
                  <a:cubicBezTo>
                    <a:pt x="36" y="58"/>
                    <a:pt x="34" y="54"/>
                    <a:pt x="32" y="51"/>
                  </a:cubicBezTo>
                  <a:moveTo>
                    <a:pt x="19" y="27"/>
                  </a:moveTo>
                  <a:cubicBezTo>
                    <a:pt x="8" y="31"/>
                    <a:pt x="8" y="31"/>
                    <a:pt x="8" y="31"/>
                  </a:cubicBezTo>
                  <a:cubicBezTo>
                    <a:pt x="10" y="35"/>
                    <a:pt x="11" y="39"/>
                    <a:pt x="13" y="43"/>
                  </a:cubicBezTo>
                  <a:cubicBezTo>
                    <a:pt x="24" y="37"/>
                    <a:pt x="24" y="37"/>
                    <a:pt x="24" y="37"/>
                  </a:cubicBezTo>
                  <a:cubicBezTo>
                    <a:pt x="24" y="37"/>
                    <a:pt x="24" y="37"/>
                    <a:pt x="24" y="37"/>
                  </a:cubicBezTo>
                  <a:cubicBezTo>
                    <a:pt x="22" y="34"/>
                    <a:pt x="21" y="30"/>
                    <a:pt x="19" y="27"/>
                  </a:cubicBezTo>
                  <a:moveTo>
                    <a:pt x="12" y="0"/>
                  </a:moveTo>
                  <a:cubicBezTo>
                    <a:pt x="0" y="2"/>
                    <a:pt x="0" y="2"/>
                    <a:pt x="0" y="2"/>
                  </a:cubicBezTo>
                  <a:cubicBezTo>
                    <a:pt x="1" y="7"/>
                    <a:pt x="2" y="11"/>
                    <a:pt x="3" y="15"/>
                  </a:cubicBezTo>
                  <a:cubicBezTo>
                    <a:pt x="15" y="12"/>
                    <a:pt x="15" y="12"/>
                    <a:pt x="15" y="12"/>
                  </a:cubicBezTo>
                  <a:cubicBezTo>
                    <a:pt x="14" y="8"/>
                    <a:pt x="13" y="4"/>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5" name="Freeform 403"/>
            <p:cNvSpPr/>
            <p:nvPr>
              <p:custDataLst>
                <p:tags r:id="rId28"/>
              </p:custDataLst>
            </p:nvPr>
          </p:nvSpPr>
          <p:spPr bwMode="auto">
            <a:xfrm>
              <a:off x="6256338" y="390526"/>
              <a:ext cx="23813" cy="23813"/>
            </a:xfrm>
            <a:custGeom>
              <a:avLst/>
              <a:gdLst>
                <a:gd name="T0" fmla="*/ 12 w 12"/>
                <a:gd name="T1" fmla="*/ 0 h 12"/>
                <a:gd name="T2" fmla="*/ 0 w 12"/>
                <a:gd name="T3" fmla="*/ 0 h 12"/>
                <a:gd name="T4" fmla="*/ 0 w 12"/>
                <a:gd name="T5" fmla="*/ 12 h 12"/>
                <a:gd name="T6" fmla="*/ 0 w 12"/>
                <a:gd name="T7" fmla="*/ 12 h 12"/>
                <a:gd name="T8" fmla="*/ 0 w 12"/>
                <a:gd name="T9" fmla="*/ 12 h 12"/>
                <a:gd name="T10" fmla="*/ 12 w 12"/>
                <a:gd name="T11" fmla="*/ 12 h 12"/>
                <a:gd name="T12" fmla="*/ 12 w 12"/>
                <a:gd name="T13" fmla="*/ 6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12"/>
                    <a:pt x="0" y="12"/>
                    <a:pt x="0" y="12"/>
                  </a:cubicBezTo>
                  <a:cubicBezTo>
                    <a:pt x="0" y="12"/>
                    <a:pt x="0" y="12"/>
                    <a:pt x="0" y="12"/>
                  </a:cubicBezTo>
                  <a:cubicBezTo>
                    <a:pt x="0" y="12"/>
                    <a:pt x="0" y="12"/>
                    <a:pt x="0" y="12"/>
                  </a:cubicBezTo>
                  <a:cubicBezTo>
                    <a:pt x="12" y="12"/>
                    <a:pt x="12" y="12"/>
                    <a:pt x="12" y="12"/>
                  </a:cubicBezTo>
                  <a:cubicBezTo>
                    <a:pt x="12" y="10"/>
                    <a:pt x="12" y="8"/>
                    <a:pt x="12" y="6"/>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6" name="Freeform 404"/>
            <p:cNvSpPr>
              <a:spLocks noEditPoints="1"/>
            </p:cNvSpPr>
            <p:nvPr>
              <p:custDataLst>
                <p:tags r:id="rId29"/>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close/>
                  <a:moveTo>
                    <a:pt x="50" y="0"/>
                  </a:moveTo>
                  <a:lnTo>
                    <a:pt x="35" y="0"/>
                  </a:lnTo>
                  <a:lnTo>
                    <a:pt x="35" y="15"/>
                  </a:lnTo>
                  <a:lnTo>
                    <a:pt x="50" y="15"/>
                  </a:lnTo>
                  <a:lnTo>
                    <a:pt x="50" y="0"/>
                  </a:lnTo>
                  <a:close/>
                  <a:moveTo>
                    <a:pt x="86" y="0"/>
                  </a:moveTo>
                  <a:lnTo>
                    <a:pt x="71" y="0"/>
                  </a:lnTo>
                  <a:lnTo>
                    <a:pt x="71" y="15"/>
                  </a:lnTo>
                  <a:lnTo>
                    <a:pt x="86" y="15"/>
                  </a:lnTo>
                  <a:lnTo>
                    <a:pt x="86" y="0"/>
                  </a:lnTo>
                  <a:close/>
                  <a:moveTo>
                    <a:pt x="121" y="0"/>
                  </a:moveTo>
                  <a:lnTo>
                    <a:pt x="106" y="0"/>
                  </a:lnTo>
                  <a:lnTo>
                    <a:pt x="106" y="15"/>
                  </a:lnTo>
                  <a:lnTo>
                    <a:pt x="121" y="15"/>
                  </a:lnTo>
                  <a:lnTo>
                    <a:pt x="121" y="0"/>
                  </a:lnTo>
                  <a:close/>
                  <a:moveTo>
                    <a:pt x="156" y="0"/>
                  </a:moveTo>
                  <a:lnTo>
                    <a:pt x="141" y="0"/>
                  </a:lnTo>
                  <a:lnTo>
                    <a:pt x="141" y="15"/>
                  </a:lnTo>
                  <a:lnTo>
                    <a:pt x="156" y="15"/>
                  </a:lnTo>
                  <a:lnTo>
                    <a:pt x="156" y="0"/>
                  </a:lnTo>
                  <a:close/>
                  <a:moveTo>
                    <a:pt x="192" y="0"/>
                  </a:moveTo>
                  <a:lnTo>
                    <a:pt x="177" y="0"/>
                  </a:lnTo>
                  <a:lnTo>
                    <a:pt x="177" y="15"/>
                  </a:lnTo>
                  <a:lnTo>
                    <a:pt x="192" y="15"/>
                  </a:lnTo>
                  <a:lnTo>
                    <a:pt x="192" y="0"/>
                  </a:lnTo>
                  <a:close/>
                  <a:moveTo>
                    <a:pt x="227" y="0"/>
                  </a:moveTo>
                  <a:lnTo>
                    <a:pt x="212" y="0"/>
                  </a:lnTo>
                  <a:lnTo>
                    <a:pt x="212" y="15"/>
                  </a:lnTo>
                  <a:lnTo>
                    <a:pt x="227" y="15"/>
                  </a:lnTo>
                  <a:lnTo>
                    <a:pt x="227" y="0"/>
                  </a:lnTo>
                  <a:close/>
                  <a:moveTo>
                    <a:pt x="262" y="0"/>
                  </a:moveTo>
                  <a:lnTo>
                    <a:pt x="247" y="0"/>
                  </a:lnTo>
                  <a:lnTo>
                    <a:pt x="247" y="15"/>
                  </a:lnTo>
                  <a:lnTo>
                    <a:pt x="262" y="15"/>
                  </a:lnTo>
                  <a:lnTo>
                    <a:pt x="262" y="0"/>
                  </a:lnTo>
                  <a:close/>
                  <a:moveTo>
                    <a:pt x="298" y="0"/>
                  </a:moveTo>
                  <a:lnTo>
                    <a:pt x="283" y="0"/>
                  </a:lnTo>
                  <a:lnTo>
                    <a:pt x="283" y="15"/>
                  </a:lnTo>
                  <a:lnTo>
                    <a:pt x="298" y="15"/>
                  </a:lnTo>
                  <a:lnTo>
                    <a:pt x="298" y="0"/>
                  </a:lnTo>
                  <a:close/>
                  <a:moveTo>
                    <a:pt x="333" y="0"/>
                  </a:moveTo>
                  <a:lnTo>
                    <a:pt x="318" y="0"/>
                  </a:lnTo>
                  <a:lnTo>
                    <a:pt x="318" y="15"/>
                  </a:lnTo>
                  <a:lnTo>
                    <a:pt x="333" y="15"/>
                  </a:lnTo>
                  <a:lnTo>
                    <a:pt x="333" y="0"/>
                  </a:lnTo>
                  <a:close/>
                  <a:moveTo>
                    <a:pt x="369" y="0"/>
                  </a:moveTo>
                  <a:lnTo>
                    <a:pt x="353" y="0"/>
                  </a:lnTo>
                  <a:lnTo>
                    <a:pt x="353" y="15"/>
                  </a:lnTo>
                  <a:lnTo>
                    <a:pt x="369" y="15"/>
                  </a:lnTo>
                  <a:lnTo>
                    <a:pt x="369" y="0"/>
                  </a:lnTo>
                  <a:close/>
                  <a:moveTo>
                    <a:pt x="404" y="0"/>
                  </a:moveTo>
                  <a:lnTo>
                    <a:pt x="389" y="0"/>
                  </a:lnTo>
                  <a:lnTo>
                    <a:pt x="389" y="15"/>
                  </a:lnTo>
                  <a:lnTo>
                    <a:pt x="404" y="15"/>
                  </a:lnTo>
                  <a:lnTo>
                    <a:pt x="404" y="0"/>
                  </a:lnTo>
                  <a:close/>
                  <a:moveTo>
                    <a:pt x="439" y="0"/>
                  </a:moveTo>
                  <a:lnTo>
                    <a:pt x="424" y="0"/>
                  </a:lnTo>
                  <a:lnTo>
                    <a:pt x="424" y="15"/>
                  </a:lnTo>
                  <a:lnTo>
                    <a:pt x="439" y="15"/>
                  </a:lnTo>
                  <a:lnTo>
                    <a:pt x="439" y="0"/>
                  </a:lnTo>
                  <a:close/>
                  <a:moveTo>
                    <a:pt x="475" y="0"/>
                  </a:moveTo>
                  <a:lnTo>
                    <a:pt x="459" y="0"/>
                  </a:lnTo>
                  <a:lnTo>
                    <a:pt x="459" y="15"/>
                  </a:lnTo>
                  <a:lnTo>
                    <a:pt x="475" y="15"/>
                  </a:lnTo>
                  <a:lnTo>
                    <a:pt x="475" y="0"/>
                  </a:lnTo>
                  <a:close/>
                  <a:moveTo>
                    <a:pt x="510" y="0"/>
                  </a:moveTo>
                  <a:lnTo>
                    <a:pt x="495" y="0"/>
                  </a:lnTo>
                  <a:lnTo>
                    <a:pt x="495" y="15"/>
                  </a:lnTo>
                  <a:lnTo>
                    <a:pt x="510" y="15"/>
                  </a:lnTo>
                  <a:lnTo>
                    <a:pt x="510" y="0"/>
                  </a:lnTo>
                  <a:close/>
                  <a:moveTo>
                    <a:pt x="545" y="0"/>
                  </a:moveTo>
                  <a:lnTo>
                    <a:pt x="530" y="0"/>
                  </a:lnTo>
                  <a:lnTo>
                    <a:pt x="530" y="15"/>
                  </a:lnTo>
                  <a:lnTo>
                    <a:pt x="545" y="15"/>
                  </a:lnTo>
                  <a:lnTo>
                    <a:pt x="545" y="0"/>
                  </a:lnTo>
                  <a:close/>
                  <a:moveTo>
                    <a:pt x="581" y="0"/>
                  </a:moveTo>
                  <a:lnTo>
                    <a:pt x="566" y="0"/>
                  </a:lnTo>
                  <a:lnTo>
                    <a:pt x="566" y="15"/>
                  </a:lnTo>
                  <a:lnTo>
                    <a:pt x="581" y="15"/>
                  </a:lnTo>
                  <a:lnTo>
                    <a:pt x="581" y="0"/>
                  </a:lnTo>
                  <a:close/>
                  <a:moveTo>
                    <a:pt x="616" y="0"/>
                  </a:moveTo>
                  <a:lnTo>
                    <a:pt x="601" y="0"/>
                  </a:lnTo>
                  <a:lnTo>
                    <a:pt x="601" y="15"/>
                  </a:lnTo>
                  <a:lnTo>
                    <a:pt x="616" y="15"/>
                  </a:lnTo>
                  <a:lnTo>
                    <a:pt x="616" y="0"/>
                  </a:lnTo>
                  <a:close/>
                  <a:moveTo>
                    <a:pt x="651" y="0"/>
                  </a:moveTo>
                  <a:lnTo>
                    <a:pt x="636" y="0"/>
                  </a:lnTo>
                  <a:lnTo>
                    <a:pt x="636" y="15"/>
                  </a:lnTo>
                  <a:lnTo>
                    <a:pt x="651" y="15"/>
                  </a:lnTo>
                  <a:lnTo>
                    <a:pt x="651" y="0"/>
                  </a:lnTo>
                  <a:close/>
                  <a:moveTo>
                    <a:pt x="687" y="0"/>
                  </a:moveTo>
                  <a:lnTo>
                    <a:pt x="672" y="0"/>
                  </a:lnTo>
                  <a:lnTo>
                    <a:pt x="672" y="15"/>
                  </a:lnTo>
                  <a:lnTo>
                    <a:pt x="687" y="15"/>
                  </a:lnTo>
                  <a:lnTo>
                    <a:pt x="687" y="0"/>
                  </a:lnTo>
                  <a:close/>
                  <a:moveTo>
                    <a:pt x="722" y="0"/>
                  </a:moveTo>
                  <a:lnTo>
                    <a:pt x="707" y="0"/>
                  </a:lnTo>
                  <a:lnTo>
                    <a:pt x="707" y="15"/>
                  </a:lnTo>
                  <a:lnTo>
                    <a:pt x="722" y="15"/>
                  </a:lnTo>
                  <a:lnTo>
                    <a:pt x="722" y="0"/>
                  </a:lnTo>
                  <a:close/>
                  <a:moveTo>
                    <a:pt x="757" y="0"/>
                  </a:moveTo>
                  <a:lnTo>
                    <a:pt x="742" y="0"/>
                  </a:lnTo>
                  <a:lnTo>
                    <a:pt x="742" y="15"/>
                  </a:lnTo>
                  <a:lnTo>
                    <a:pt x="757" y="15"/>
                  </a:lnTo>
                  <a:lnTo>
                    <a:pt x="757" y="0"/>
                  </a:lnTo>
                  <a:close/>
                  <a:moveTo>
                    <a:pt x="793" y="0"/>
                  </a:moveTo>
                  <a:lnTo>
                    <a:pt x="778" y="0"/>
                  </a:lnTo>
                  <a:lnTo>
                    <a:pt x="778" y="15"/>
                  </a:lnTo>
                  <a:lnTo>
                    <a:pt x="793" y="15"/>
                  </a:lnTo>
                  <a:lnTo>
                    <a:pt x="793" y="0"/>
                  </a:lnTo>
                  <a:close/>
                  <a:moveTo>
                    <a:pt x="828" y="0"/>
                  </a:moveTo>
                  <a:lnTo>
                    <a:pt x="813" y="0"/>
                  </a:lnTo>
                  <a:lnTo>
                    <a:pt x="813" y="15"/>
                  </a:lnTo>
                  <a:lnTo>
                    <a:pt x="828" y="15"/>
                  </a:lnTo>
                  <a:lnTo>
                    <a:pt x="828" y="0"/>
                  </a:lnTo>
                  <a:close/>
                  <a:moveTo>
                    <a:pt x="863" y="0"/>
                  </a:moveTo>
                  <a:lnTo>
                    <a:pt x="848" y="0"/>
                  </a:lnTo>
                  <a:lnTo>
                    <a:pt x="848" y="15"/>
                  </a:lnTo>
                  <a:lnTo>
                    <a:pt x="863" y="15"/>
                  </a:lnTo>
                  <a:lnTo>
                    <a:pt x="863" y="0"/>
                  </a:lnTo>
                  <a:close/>
                  <a:moveTo>
                    <a:pt x="899" y="0"/>
                  </a:moveTo>
                  <a:lnTo>
                    <a:pt x="884" y="0"/>
                  </a:lnTo>
                  <a:lnTo>
                    <a:pt x="884" y="15"/>
                  </a:lnTo>
                  <a:lnTo>
                    <a:pt x="899" y="15"/>
                  </a:lnTo>
                  <a:lnTo>
                    <a:pt x="899" y="0"/>
                  </a:lnTo>
                  <a:close/>
                  <a:moveTo>
                    <a:pt x="934" y="0"/>
                  </a:moveTo>
                  <a:lnTo>
                    <a:pt x="919" y="0"/>
                  </a:lnTo>
                  <a:lnTo>
                    <a:pt x="919" y="15"/>
                  </a:lnTo>
                  <a:lnTo>
                    <a:pt x="934" y="15"/>
                  </a:lnTo>
                  <a:lnTo>
                    <a:pt x="934" y="0"/>
                  </a:lnTo>
                  <a:close/>
                  <a:moveTo>
                    <a:pt x="970" y="0"/>
                  </a:moveTo>
                  <a:lnTo>
                    <a:pt x="954" y="0"/>
                  </a:lnTo>
                  <a:lnTo>
                    <a:pt x="954" y="15"/>
                  </a:lnTo>
                  <a:lnTo>
                    <a:pt x="970" y="15"/>
                  </a:lnTo>
                  <a:lnTo>
                    <a:pt x="970" y="0"/>
                  </a:lnTo>
                  <a:close/>
                  <a:moveTo>
                    <a:pt x="1005" y="0"/>
                  </a:moveTo>
                  <a:lnTo>
                    <a:pt x="990" y="0"/>
                  </a:lnTo>
                  <a:lnTo>
                    <a:pt x="990" y="15"/>
                  </a:lnTo>
                  <a:lnTo>
                    <a:pt x="1005" y="15"/>
                  </a:lnTo>
                  <a:lnTo>
                    <a:pt x="1005" y="0"/>
                  </a:lnTo>
                  <a:close/>
                  <a:moveTo>
                    <a:pt x="1040" y="0"/>
                  </a:moveTo>
                  <a:lnTo>
                    <a:pt x="1025" y="0"/>
                  </a:lnTo>
                  <a:lnTo>
                    <a:pt x="1025" y="15"/>
                  </a:lnTo>
                  <a:lnTo>
                    <a:pt x="1040" y="15"/>
                  </a:lnTo>
                  <a:lnTo>
                    <a:pt x="1040" y="0"/>
                  </a:lnTo>
                  <a:close/>
                  <a:moveTo>
                    <a:pt x="1076" y="0"/>
                  </a:moveTo>
                  <a:lnTo>
                    <a:pt x="1060" y="0"/>
                  </a:lnTo>
                  <a:lnTo>
                    <a:pt x="1060" y="15"/>
                  </a:lnTo>
                  <a:lnTo>
                    <a:pt x="1076" y="15"/>
                  </a:lnTo>
                  <a:lnTo>
                    <a:pt x="1076" y="0"/>
                  </a:lnTo>
                  <a:close/>
                  <a:moveTo>
                    <a:pt x="1111" y="0"/>
                  </a:moveTo>
                  <a:lnTo>
                    <a:pt x="1096" y="0"/>
                  </a:lnTo>
                  <a:lnTo>
                    <a:pt x="1096" y="15"/>
                  </a:lnTo>
                  <a:lnTo>
                    <a:pt x="1111" y="15"/>
                  </a:lnTo>
                  <a:lnTo>
                    <a:pt x="1111" y="0"/>
                  </a:lnTo>
                  <a:close/>
                  <a:moveTo>
                    <a:pt x="1146" y="0"/>
                  </a:moveTo>
                  <a:lnTo>
                    <a:pt x="1131" y="0"/>
                  </a:lnTo>
                  <a:lnTo>
                    <a:pt x="1131" y="15"/>
                  </a:lnTo>
                  <a:lnTo>
                    <a:pt x="1146" y="15"/>
                  </a:lnTo>
                  <a:lnTo>
                    <a:pt x="1146" y="0"/>
                  </a:lnTo>
                  <a:close/>
                  <a:moveTo>
                    <a:pt x="1182" y="0"/>
                  </a:moveTo>
                  <a:lnTo>
                    <a:pt x="1167" y="0"/>
                  </a:lnTo>
                  <a:lnTo>
                    <a:pt x="1167" y="15"/>
                  </a:lnTo>
                  <a:lnTo>
                    <a:pt x="1182" y="15"/>
                  </a:lnTo>
                  <a:lnTo>
                    <a:pt x="1182" y="0"/>
                  </a:lnTo>
                  <a:close/>
                  <a:moveTo>
                    <a:pt x="1217" y="0"/>
                  </a:moveTo>
                  <a:lnTo>
                    <a:pt x="1202" y="0"/>
                  </a:lnTo>
                  <a:lnTo>
                    <a:pt x="1202" y="15"/>
                  </a:lnTo>
                  <a:lnTo>
                    <a:pt x="1217" y="15"/>
                  </a:lnTo>
                  <a:lnTo>
                    <a:pt x="1217" y="0"/>
                  </a:lnTo>
                  <a:close/>
                  <a:moveTo>
                    <a:pt x="1252" y="0"/>
                  </a:moveTo>
                  <a:lnTo>
                    <a:pt x="1237" y="0"/>
                  </a:lnTo>
                  <a:lnTo>
                    <a:pt x="1237" y="15"/>
                  </a:lnTo>
                  <a:lnTo>
                    <a:pt x="1252" y="15"/>
                  </a:lnTo>
                  <a:lnTo>
                    <a:pt x="1252" y="0"/>
                  </a:lnTo>
                  <a:close/>
                  <a:moveTo>
                    <a:pt x="1288" y="0"/>
                  </a:moveTo>
                  <a:lnTo>
                    <a:pt x="1273" y="0"/>
                  </a:lnTo>
                  <a:lnTo>
                    <a:pt x="1273" y="15"/>
                  </a:lnTo>
                  <a:lnTo>
                    <a:pt x="1288" y="15"/>
                  </a:lnTo>
                  <a:lnTo>
                    <a:pt x="1288" y="0"/>
                  </a:lnTo>
                  <a:close/>
                  <a:moveTo>
                    <a:pt x="1323" y="0"/>
                  </a:moveTo>
                  <a:lnTo>
                    <a:pt x="1308" y="0"/>
                  </a:lnTo>
                  <a:lnTo>
                    <a:pt x="1308" y="15"/>
                  </a:lnTo>
                  <a:lnTo>
                    <a:pt x="1323" y="15"/>
                  </a:lnTo>
                  <a:lnTo>
                    <a:pt x="1323" y="0"/>
                  </a:lnTo>
                  <a:close/>
                  <a:moveTo>
                    <a:pt x="1358" y="0"/>
                  </a:moveTo>
                  <a:lnTo>
                    <a:pt x="1343" y="0"/>
                  </a:lnTo>
                  <a:lnTo>
                    <a:pt x="1343" y="15"/>
                  </a:lnTo>
                  <a:lnTo>
                    <a:pt x="1358" y="15"/>
                  </a:lnTo>
                  <a:lnTo>
                    <a:pt x="1358" y="0"/>
                  </a:lnTo>
                  <a:close/>
                  <a:moveTo>
                    <a:pt x="1394" y="0"/>
                  </a:moveTo>
                  <a:lnTo>
                    <a:pt x="1379" y="0"/>
                  </a:lnTo>
                  <a:lnTo>
                    <a:pt x="1379" y="15"/>
                  </a:lnTo>
                  <a:lnTo>
                    <a:pt x="1394" y="15"/>
                  </a:lnTo>
                  <a:lnTo>
                    <a:pt x="1394" y="0"/>
                  </a:lnTo>
                  <a:close/>
                  <a:moveTo>
                    <a:pt x="1429" y="0"/>
                  </a:moveTo>
                  <a:lnTo>
                    <a:pt x="1414" y="0"/>
                  </a:lnTo>
                  <a:lnTo>
                    <a:pt x="1414" y="15"/>
                  </a:lnTo>
                  <a:lnTo>
                    <a:pt x="1429" y="15"/>
                  </a:lnTo>
                  <a:lnTo>
                    <a:pt x="1429" y="0"/>
                  </a:lnTo>
                  <a:close/>
                  <a:moveTo>
                    <a:pt x="1465" y="0"/>
                  </a:moveTo>
                  <a:lnTo>
                    <a:pt x="1449" y="0"/>
                  </a:lnTo>
                  <a:lnTo>
                    <a:pt x="1449" y="15"/>
                  </a:lnTo>
                  <a:lnTo>
                    <a:pt x="1465" y="15"/>
                  </a:lnTo>
                  <a:lnTo>
                    <a:pt x="1465" y="0"/>
                  </a:lnTo>
                  <a:close/>
                  <a:moveTo>
                    <a:pt x="1500" y="0"/>
                  </a:moveTo>
                  <a:lnTo>
                    <a:pt x="1485" y="0"/>
                  </a:lnTo>
                  <a:lnTo>
                    <a:pt x="1485" y="15"/>
                  </a:lnTo>
                  <a:lnTo>
                    <a:pt x="1500" y="15"/>
                  </a:lnTo>
                  <a:lnTo>
                    <a:pt x="1500" y="0"/>
                  </a:lnTo>
                  <a:close/>
                  <a:moveTo>
                    <a:pt x="1535" y="0"/>
                  </a:moveTo>
                  <a:lnTo>
                    <a:pt x="1520" y="0"/>
                  </a:lnTo>
                  <a:lnTo>
                    <a:pt x="1520" y="15"/>
                  </a:lnTo>
                  <a:lnTo>
                    <a:pt x="1535" y="15"/>
                  </a:lnTo>
                  <a:lnTo>
                    <a:pt x="1535" y="0"/>
                  </a:lnTo>
                  <a:close/>
                  <a:moveTo>
                    <a:pt x="1571" y="0"/>
                  </a:moveTo>
                  <a:lnTo>
                    <a:pt x="1555" y="0"/>
                  </a:lnTo>
                  <a:lnTo>
                    <a:pt x="1555" y="15"/>
                  </a:lnTo>
                  <a:lnTo>
                    <a:pt x="1571" y="15"/>
                  </a:lnTo>
                  <a:lnTo>
                    <a:pt x="1571" y="0"/>
                  </a:lnTo>
                  <a:close/>
                  <a:moveTo>
                    <a:pt x="1606" y="0"/>
                  </a:moveTo>
                  <a:lnTo>
                    <a:pt x="1591" y="0"/>
                  </a:lnTo>
                  <a:lnTo>
                    <a:pt x="1591" y="15"/>
                  </a:lnTo>
                  <a:lnTo>
                    <a:pt x="1606" y="15"/>
                  </a:lnTo>
                  <a:lnTo>
                    <a:pt x="1606" y="0"/>
                  </a:lnTo>
                  <a:close/>
                  <a:moveTo>
                    <a:pt x="1641" y="0"/>
                  </a:moveTo>
                  <a:lnTo>
                    <a:pt x="1626" y="0"/>
                  </a:lnTo>
                  <a:lnTo>
                    <a:pt x="1626" y="15"/>
                  </a:lnTo>
                  <a:lnTo>
                    <a:pt x="1641" y="15"/>
                  </a:lnTo>
                  <a:lnTo>
                    <a:pt x="1641" y="0"/>
                  </a:lnTo>
                  <a:close/>
                  <a:moveTo>
                    <a:pt x="1677" y="0"/>
                  </a:moveTo>
                  <a:lnTo>
                    <a:pt x="1662" y="0"/>
                  </a:lnTo>
                  <a:lnTo>
                    <a:pt x="1662" y="15"/>
                  </a:lnTo>
                  <a:lnTo>
                    <a:pt x="1677" y="15"/>
                  </a:lnTo>
                  <a:lnTo>
                    <a:pt x="1677" y="0"/>
                  </a:lnTo>
                  <a:close/>
                  <a:moveTo>
                    <a:pt x="1712" y="0"/>
                  </a:moveTo>
                  <a:lnTo>
                    <a:pt x="1697" y="0"/>
                  </a:lnTo>
                  <a:lnTo>
                    <a:pt x="1697" y="15"/>
                  </a:lnTo>
                  <a:lnTo>
                    <a:pt x="1712" y="15"/>
                  </a:lnTo>
                  <a:lnTo>
                    <a:pt x="1712" y="0"/>
                  </a:lnTo>
                  <a:close/>
                  <a:moveTo>
                    <a:pt x="1746" y="0"/>
                  </a:moveTo>
                  <a:lnTo>
                    <a:pt x="1731" y="0"/>
                  </a:lnTo>
                  <a:lnTo>
                    <a:pt x="1731" y="15"/>
                  </a:lnTo>
                  <a:lnTo>
                    <a:pt x="1746" y="15"/>
                  </a:lnTo>
                  <a:lnTo>
                    <a:pt x="1746" y="0"/>
                  </a:lnTo>
                  <a:close/>
                  <a:moveTo>
                    <a:pt x="1781" y="0"/>
                  </a:moveTo>
                  <a:lnTo>
                    <a:pt x="1766" y="0"/>
                  </a:lnTo>
                  <a:lnTo>
                    <a:pt x="1766" y="15"/>
                  </a:lnTo>
                  <a:lnTo>
                    <a:pt x="1781" y="15"/>
                  </a:lnTo>
                  <a:lnTo>
                    <a:pt x="1781" y="0"/>
                  </a:lnTo>
                  <a:close/>
                  <a:moveTo>
                    <a:pt x="1817" y="0"/>
                  </a:moveTo>
                  <a:lnTo>
                    <a:pt x="1802" y="0"/>
                  </a:lnTo>
                  <a:lnTo>
                    <a:pt x="1802" y="15"/>
                  </a:lnTo>
                  <a:lnTo>
                    <a:pt x="1817" y="15"/>
                  </a:lnTo>
                  <a:lnTo>
                    <a:pt x="1817" y="0"/>
                  </a:lnTo>
                  <a:close/>
                  <a:moveTo>
                    <a:pt x="1852" y="0"/>
                  </a:moveTo>
                  <a:lnTo>
                    <a:pt x="1837" y="0"/>
                  </a:lnTo>
                  <a:lnTo>
                    <a:pt x="1837" y="15"/>
                  </a:lnTo>
                  <a:lnTo>
                    <a:pt x="1852" y="15"/>
                  </a:lnTo>
                  <a:lnTo>
                    <a:pt x="1852" y="0"/>
                  </a:lnTo>
                  <a:close/>
                  <a:moveTo>
                    <a:pt x="1888" y="0"/>
                  </a:moveTo>
                  <a:lnTo>
                    <a:pt x="1872" y="0"/>
                  </a:lnTo>
                  <a:lnTo>
                    <a:pt x="1872" y="15"/>
                  </a:lnTo>
                  <a:lnTo>
                    <a:pt x="1888" y="15"/>
                  </a:lnTo>
                  <a:lnTo>
                    <a:pt x="1888" y="0"/>
                  </a:lnTo>
                  <a:close/>
                  <a:moveTo>
                    <a:pt x="1923" y="0"/>
                  </a:moveTo>
                  <a:lnTo>
                    <a:pt x="1908" y="0"/>
                  </a:lnTo>
                  <a:lnTo>
                    <a:pt x="1908" y="15"/>
                  </a:lnTo>
                  <a:lnTo>
                    <a:pt x="1923" y="15"/>
                  </a:lnTo>
                  <a:lnTo>
                    <a:pt x="1923" y="0"/>
                  </a:lnTo>
                  <a:close/>
                  <a:moveTo>
                    <a:pt x="1958" y="0"/>
                  </a:moveTo>
                  <a:lnTo>
                    <a:pt x="1943" y="0"/>
                  </a:lnTo>
                  <a:lnTo>
                    <a:pt x="1943" y="15"/>
                  </a:lnTo>
                  <a:lnTo>
                    <a:pt x="1958" y="15"/>
                  </a:lnTo>
                  <a:lnTo>
                    <a:pt x="1958" y="0"/>
                  </a:lnTo>
                  <a:close/>
                  <a:moveTo>
                    <a:pt x="1994" y="0"/>
                  </a:moveTo>
                  <a:lnTo>
                    <a:pt x="1978" y="0"/>
                  </a:lnTo>
                  <a:lnTo>
                    <a:pt x="1978" y="15"/>
                  </a:lnTo>
                  <a:lnTo>
                    <a:pt x="1994" y="15"/>
                  </a:lnTo>
                  <a:lnTo>
                    <a:pt x="1994" y="0"/>
                  </a:lnTo>
                  <a:close/>
                  <a:moveTo>
                    <a:pt x="2029" y="0"/>
                  </a:moveTo>
                  <a:lnTo>
                    <a:pt x="2014" y="0"/>
                  </a:lnTo>
                  <a:lnTo>
                    <a:pt x="2014" y="15"/>
                  </a:lnTo>
                  <a:lnTo>
                    <a:pt x="2029" y="15"/>
                  </a:lnTo>
                  <a:lnTo>
                    <a:pt x="2029" y="0"/>
                  </a:lnTo>
                  <a:close/>
                  <a:moveTo>
                    <a:pt x="2064" y="0"/>
                  </a:moveTo>
                  <a:lnTo>
                    <a:pt x="2049" y="0"/>
                  </a:lnTo>
                  <a:lnTo>
                    <a:pt x="2049" y="15"/>
                  </a:lnTo>
                  <a:lnTo>
                    <a:pt x="2064" y="15"/>
                  </a:lnTo>
                  <a:lnTo>
                    <a:pt x="2064" y="0"/>
                  </a:lnTo>
                  <a:close/>
                  <a:moveTo>
                    <a:pt x="2100" y="0"/>
                  </a:moveTo>
                  <a:lnTo>
                    <a:pt x="2085" y="0"/>
                  </a:lnTo>
                  <a:lnTo>
                    <a:pt x="2085" y="15"/>
                  </a:lnTo>
                  <a:lnTo>
                    <a:pt x="2100" y="15"/>
                  </a:lnTo>
                  <a:lnTo>
                    <a:pt x="2100" y="0"/>
                  </a:lnTo>
                  <a:close/>
                  <a:moveTo>
                    <a:pt x="2135" y="0"/>
                  </a:moveTo>
                  <a:lnTo>
                    <a:pt x="2120" y="0"/>
                  </a:lnTo>
                  <a:lnTo>
                    <a:pt x="2120" y="15"/>
                  </a:lnTo>
                  <a:lnTo>
                    <a:pt x="2135" y="15"/>
                  </a:lnTo>
                  <a:lnTo>
                    <a:pt x="2135" y="0"/>
                  </a:lnTo>
                  <a:close/>
                  <a:moveTo>
                    <a:pt x="2170" y="0"/>
                  </a:moveTo>
                  <a:lnTo>
                    <a:pt x="2155" y="0"/>
                  </a:lnTo>
                  <a:lnTo>
                    <a:pt x="2155" y="15"/>
                  </a:lnTo>
                  <a:lnTo>
                    <a:pt x="2170" y="15"/>
                  </a:lnTo>
                  <a:lnTo>
                    <a:pt x="2170" y="0"/>
                  </a:lnTo>
                  <a:close/>
                  <a:moveTo>
                    <a:pt x="2206" y="0"/>
                  </a:moveTo>
                  <a:lnTo>
                    <a:pt x="2191" y="0"/>
                  </a:lnTo>
                  <a:lnTo>
                    <a:pt x="2191" y="15"/>
                  </a:lnTo>
                  <a:lnTo>
                    <a:pt x="2206" y="15"/>
                  </a:lnTo>
                  <a:lnTo>
                    <a:pt x="2206" y="0"/>
                  </a:lnTo>
                  <a:close/>
                  <a:moveTo>
                    <a:pt x="2241" y="0"/>
                  </a:moveTo>
                  <a:lnTo>
                    <a:pt x="2226" y="0"/>
                  </a:lnTo>
                  <a:lnTo>
                    <a:pt x="2226" y="15"/>
                  </a:lnTo>
                  <a:lnTo>
                    <a:pt x="2241" y="15"/>
                  </a:lnTo>
                  <a:lnTo>
                    <a:pt x="2241" y="0"/>
                  </a:lnTo>
                  <a:close/>
                  <a:moveTo>
                    <a:pt x="2276" y="0"/>
                  </a:moveTo>
                  <a:lnTo>
                    <a:pt x="2261" y="0"/>
                  </a:lnTo>
                  <a:lnTo>
                    <a:pt x="2261" y="15"/>
                  </a:lnTo>
                  <a:lnTo>
                    <a:pt x="2276" y="15"/>
                  </a:lnTo>
                  <a:lnTo>
                    <a:pt x="2276" y="0"/>
                  </a:lnTo>
                  <a:close/>
                  <a:moveTo>
                    <a:pt x="2312" y="0"/>
                  </a:moveTo>
                  <a:lnTo>
                    <a:pt x="2297" y="0"/>
                  </a:lnTo>
                  <a:lnTo>
                    <a:pt x="2297" y="15"/>
                  </a:lnTo>
                  <a:lnTo>
                    <a:pt x="2312" y="15"/>
                  </a:lnTo>
                  <a:lnTo>
                    <a:pt x="2312" y="0"/>
                  </a:lnTo>
                  <a:close/>
                  <a:moveTo>
                    <a:pt x="2347" y="0"/>
                  </a:moveTo>
                  <a:lnTo>
                    <a:pt x="2332" y="0"/>
                  </a:lnTo>
                  <a:lnTo>
                    <a:pt x="2332" y="15"/>
                  </a:lnTo>
                  <a:lnTo>
                    <a:pt x="2347" y="15"/>
                  </a:lnTo>
                  <a:lnTo>
                    <a:pt x="2347" y="0"/>
                  </a:lnTo>
                  <a:close/>
                  <a:moveTo>
                    <a:pt x="2383" y="0"/>
                  </a:moveTo>
                  <a:lnTo>
                    <a:pt x="2367" y="0"/>
                  </a:lnTo>
                  <a:lnTo>
                    <a:pt x="2367" y="15"/>
                  </a:lnTo>
                  <a:lnTo>
                    <a:pt x="2383" y="15"/>
                  </a:lnTo>
                  <a:lnTo>
                    <a:pt x="2383" y="0"/>
                  </a:lnTo>
                  <a:close/>
                  <a:moveTo>
                    <a:pt x="2418" y="0"/>
                  </a:moveTo>
                  <a:lnTo>
                    <a:pt x="2403" y="0"/>
                  </a:lnTo>
                  <a:lnTo>
                    <a:pt x="2403" y="15"/>
                  </a:lnTo>
                  <a:lnTo>
                    <a:pt x="2418" y="15"/>
                  </a:lnTo>
                  <a:lnTo>
                    <a:pt x="2418" y="0"/>
                  </a:lnTo>
                  <a:close/>
                  <a:moveTo>
                    <a:pt x="2453" y="0"/>
                  </a:moveTo>
                  <a:lnTo>
                    <a:pt x="2438" y="0"/>
                  </a:lnTo>
                  <a:lnTo>
                    <a:pt x="2438" y="15"/>
                  </a:lnTo>
                  <a:lnTo>
                    <a:pt x="2453" y="15"/>
                  </a:lnTo>
                  <a:lnTo>
                    <a:pt x="2453" y="0"/>
                  </a:lnTo>
                  <a:close/>
                  <a:moveTo>
                    <a:pt x="2489" y="0"/>
                  </a:moveTo>
                  <a:lnTo>
                    <a:pt x="2473" y="0"/>
                  </a:lnTo>
                  <a:lnTo>
                    <a:pt x="2473" y="15"/>
                  </a:lnTo>
                  <a:lnTo>
                    <a:pt x="2489" y="15"/>
                  </a:lnTo>
                  <a:lnTo>
                    <a:pt x="2489" y="0"/>
                  </a:lnTo>
                  <a:close/>
                  <a:moveTo>
                    <a:pt x="2524" y="0"/>
                  </a:moveTo>
                  <a:lnTo>
                    <a:pt x="2509" y="0"/>
                  </a:lnTo>
                  <a:lnTo>
                    <a:pt x="2509" y="15"/>
                  </a:lnTo>
                  <a:lnTo>
                    <a:pt x="2524" y="15"/>
                  </a:lnTo>
                  <a:lnTo>
                    <a:pt x="2524" y="0"/>
                  </a:lnTo>
                  <a:close/>
                  <a:moveTo>
                    <a:pt x="2559" y="0"/>
                  </a:moveTo>
                  <a:lnTo>
                    <a:pt x="2544" y="0"/>
                  </a:lnTo>
                  <a:lnTo>
                    <a:pt x="2544" y="15"/>
                  </a:lnTo>
                  <a:lnTo>
                    <a:pt x="2559" y="15"/>
                  </a:lnTo>
                  <a:lnTo>
                    <a:pt x="2559" y="0"/>
                  </a:lnTo>
                  <a:close/>
                  <a:moveTo>
                    <a:pt x="2595" y="0"/>
                  </a:moveTo>
                  <a:lnTo>
                    <a:pt x="2580" y="0"/>
                  </a:lnTo>
                  <a:lnTo>
                    <a:pt x="2580" y="15"/>
                  </a:lnTo>
                  <a:lnTo>
                    <a:pt x="2595" y="15"/>
                  </a:lnTo>
                  <a:lnTo>
                    <a:pt x="2595" y="0"/>
                  </a:lnTo>
                  <a:close/>
                  <a:moveTo>
                    <a:pt x="2630" y="0"/>
                  </a:moveTo>
                  <a:lnTo>
                    <a:pt x="2615" y="0"/>
                  </a:lnTo>
                  <a:lnTo>
                    <a:pt x="2615" y="15"/>
                  </a:lnTo>
                  <a:lnTo>
                    <a:pt x="2630" y="15"/>
                  </a:lnTo>
                  <a:lnTo>
                    <a:pt x="2630" y="0"/>
                  </a:lnTo>
                  <a:close/>
                  <a:moveTo>
                    <a:pt x="2665" y="0"/>
                  </a:moveTo>
                  <a:lnTo>
                    <a:pt x="2650" y="0"/>
                  </a:lnTo>
                  <a:lnTo>
                    <a:pt x="2650" y="15"/>
                  </a:lnTo>
                  <a:lnTo>
                    <a:pt x="2665" y="15"/>
                  </a:lnTo>
                  <a:lnTo>
                    <a:pt x="2665" y="0"/>
                  </a:lnTo>
                  <a:close/>
                  <a:moveTo>
                    <a:pt x="2701" y="0"/>
                  </a:moveTo>
                  <a:lnTo>
                    <a:pt x="2686" y="0"/>
                  </a:lnTo>
                  <a:lnTo>
                    <a:pt x="2686" y="15"/>
                  </a:lnTo>
                  <a:lnTo>
                    <a:pt x="2701" y="15"/>
                  </a:lnTo>
                  <a:lnTo>
                    <a:pt x="2701" y="0"/>
                  </a:lnTo>
                  <a:close/>
                  <a:moveTo>
                    <a:pt x="2736" y="0"/>
                  </a:moveTo>
                  <a:lnTo>
                    <a:pt x="2721" y="0"/>
                  </a:lnTo>
                  <a:lnTo>
                    <a:pt x="2721" y="15"/>
                  </a:lnTo>
                  <a:lnTo>
                    <a:pt x="2736" y="15"/>
                  </a:lnTo>
                  <a:lnTo>
                    <a:pt x="2736" y="0"/>
                  </a:lnTo>
                  <a:close/>
                  <a:moveTo>
                    <a:pt x="2771" y="0"/>
                  </a:moveTo>
                  <a:lnTo>
                    <a:pt x="2756" y="0"/>
                  </a:lnTo>
                  <a:lnTo>
                    <a:pt x="2756" y="15"/>
                  </a:lnTo>
                  <a:lnTo>
                    <a:pt x="2771" y="15"/>
                  </a:lnTo>
                  <a:lnTo>
                    <a:pt x="2771" y="0"/>
                  </a:lnTo>
                  <a:close/>
                  <a:moveTo>
                    <a:pt x="2807" y="0"/>
                  </a:moveTo>
                  <a:lnTo>
                    <a:pt x="2792" y="0"/>
                  </a:lnTo>
                  <a:lnTo>
                    <a:pt x="2792" y="15"/>
                  </a:lnTo>
                  <a:lnTo>
                    <a:pt x="2807" y="15"/>
                  </a:lnTo>
                  <a:lnTo>
                    <a:pt x="2807" y="0"/>
                  </a:lnTo>
                  <a:close/>
                  <a:moveTo>
                    <a:pt x="2842" y="0"/>
                  </a:moveTo>
                  <a:lnTo>
                    <a:pt x="2827" y="0"/>
                  </a:lnTo>
                  <a:lnTo>
                    <a:pt x="2827" y="15"/>
                  </a:lnTo>
                  <a:lnTo>
                    <a:pt x="2842" y="15"/>
                  </a:lnTo>
                  <a:lnTo>
                    <a:pt x="2842" y="0"/>
                  </a:lnTo>
                  <a:close/>
                  <a:moveTo>
                    <a:pt x="2878" y="0"/>
                  </a:moveTo>
                  <a:lnTo>
                    <a:pt x="2862" y="0"/>
                  </a:lnTo>
                  <a:lnTo>
                    <a:pt x="2862" y="15"/>
                  </a:lnTo>
                  <a:lnTo>
                    <a:pt x="2878" y="15"/>
                  </a:lnTo>
                  <a:lnTo>
                    <a:pt x="2878" y="0"/>
                  </a:lnTo>
                  <a:close/>
                  <a:moveTo>
                    <a:pt x="2913" y="0"/>
                  </a:moveTo>
                  <a:lnTo>
                    <a:pt x="2898" y="0"/>
                  </a:lnTo>
                  <a:lnTo>
                    <a:pt x="2898" y="15"/>
                  </a:lnTo>
                  <a:lnTo>
                    <a:pt x="2913" y="15"/>
                  </a:lnTo>
                  <a:lnTo>
                    <a:pt x="2913" y="0"/>
                  </a:lnTo>
                  <a:close/>
                  <a:moveTo>
                    <a:pt x="2948" y="0"/>
                  </a:moveTo>
                  <a:lnTo>
                    <a:pt x="2933" y="0"/>
                  </a:lnTo>
                  <a:lnTo>
                    <a:pt x="2933" y="15"/>
                  </a:lnTo>
                  <a:lnTo>
                    <a:pt x="2948" y="15"/>
                  </a:lnTo>
                  <a:lnTo>
                    <a:pt x="2948" y="0"/>
                  </a:lnTo>
                  <a:close/>
                  <a:moveTo>
                    <a:pt x="2984" y="0"/>
                  </a:moveTo>
                  <a:lnTo>
                    <a:pt x="2968" y="0"/>
                  </a:lnTo>
                  <a:lnTo>
                    <a:pt x="2968" y="15"/>
                  </a:lnTo>
                  <a:lnTo>
                    <a:pt x="2984" y="15"/>
                  </a:lnTo>
                  <a:lnTo>
                    <a:pt x="2984" y="0"/>
                  </a:lnTo>
                  <a:close/>
                  <a:moveTo>
                    <a:pt x="3019" y="0"/>
                  </a:moveTo>
                  <a:lnTo>
                    <a:pt x="3004" y="0"/>
                  </a:lnTo>
                  <a:lnTo>
                    <a:pt x="3004" y="15"/>
                  </a:lnTo>
                  <a:lnTo>
                    <a:pt x="3019" y="15"/>
                  </a:lnTo>
                  <a:lnTo>
                    <a:pt x="3019" y="0"/>
                  </a:lnTo>
                  <a:close/>
                  <a:moveTo>
                    <a:pt x="3054" y="0"/>
                  </a:moveTo>
                  <a:lnTo>
                    <a:pt x="3039" y="0"/>
                  </a:lnTo>
                  <a:lnTo>
                    <a:pt x="3039" y="15"/>
                  </a:lnTo>
                  <a:lnTo>
                    <a:pt x="3054" y="15"/>
                  </a:lnTo>
                  <a:lnTo>
                    <a:pt x="3054" y="0"/>
                  </a:lnTo>
                  <a:close/>
                  <a:moveTo>
                    <a:pt x="3090" y="0"/>
                  </a:moveTo>
                  <a:lnTo>
                    <a:pt x="3075" y="0"/>
                  </a:lnTo>
                  <a:lnTo>
                    <a:pt x="3075" y="15"/>
                  </a:lnTo>
                  <a:lnTo>
                    <a:pt x="3090" y="15"/>
                  </a:lnTo>
                  <a:lnTo>
                    <a:pt x="3090" y="0"/>
                  </a:lnTo>
                  <a:close/>
                  <a:moveTo>
                    <a:pt x="3125" y="0"/>
                  </a:moveTo>
                  <a:lnTo>
                    <a:pt x="3110" y="0"/>
                  </a:lnTo>
                  <a:lnTo>
                    <a:pt x="3110" y="15"/>
                  </a:lnTo>
                  <a:lnTo>
                    <a:pt x="3125" y="15"/>
                  </a:lnTo>
                  <a:lnTo>
                    <a:pt x="3125" y="0"/>
                  </a:lnTo>
                  <a:close/>
                  <a:moveTo>
                    <a:pt x="3160" y="0"/>
                  </a:moveTo>
                  <a:lnTo>
                    <a:pt x="3145" y="0"/>
                  </a:lnTo>
                  <a:lnTo>
                    <a:pt x="3145" y="15"/>
                  </a:lnTo>
                  <a:lnTo>
                    <a:pt x="3160" y="15"/>
                  </a:lnTo>
                  <a:lnTo>
                    <a:pt x="3160" y="0"/>
                  </a:lnTo>
                  <a:close/>
                  <a:moveTo>
                    <a:pt x="3196" y="0"/>
                  </a:moveTo>
                  <a:lnTo>
                    <a:pt x="3181" y="0"/>
                  </a:lnTo>
                  <a:lnTo>
                    <a:pt x="3181" y="15"/>
                  </a:lnTo>
                  <a:lnTo>
                    <a:pt x="3196" y="15"/>
                  </a:lnTo>
                  <a:lnTo>
                    <a:pt x="3196" y="0"/>
                  </a:lnTo>
                  <a:close/>
                  <a:moveTo>
                    <a:pt x="3231" y="0"/>
                  </a:moveTo>
                  <a:lnTo>
                    <a:pt x="3216" y="0"/>
                  </a:lnTo>
                  <a:lnTo>
                    <a:pt x="3216" y="15"/>
                  </a:lnTo>
                  <a:lnTo>
                    <a:pt x="3231" y="15"/>
                  </a:lnTo>
                  <a:lnTo>
                    <a:pt x="3231" y="0"/>
                  </a:lnTo>
                  <a:close/>
                  <a:moveTo>
                    <a:pt x="3266" y="0"/>
                  </a:moveTo>
                  <a:lnTo>
                    <a:pt x="3251" y="0"/>
                  </a:lnTo>
                  <a:lnTo>
                    <a:pt x="3251" y="15"/>
                  </a:lnTo>
                  <a:lnTo>
                    <a:pt x="3266" y="15"/>
                  </a:lnTo>
                  <a:lnTo>
                    <a:pt x="3266" y="0"/>
                  </a:lnTo>
                  <a:close/>
                  <a:moveTo>
                    <a:pt x="3302" y="0"/>
                  </a:moveTo>
                  <a:lnTo>
                    <a:pt x="3287" y="0"/>
                  </a:lnTo>
                  <a:lnTo>
                    <a:pt x="3287" y="15"/>
                  </a:lnTo>
                  <a:lnTo>
                    <a:pt x="3302" y="15"/>
                  </a:lnTo>
                  <a:lnTo>
                    <a:pt x="3302" y="0"/>
                  </a:lnTo>
                  <a:close/>
                  <a:moveTo>
                    <a:pt x="3337" y="0"/>
                  </a:moveTo>
                  <a:lnTo>
                    <a:pt x="3322" y="0"/>
                  </a:lnTo>
                  <a:lnTo>
                    <a:pt x="3322" y="15"/>
                  </a:lnTo>
                  <a:lnTo>
                    <a:pt x="3337" y="15"/>
                  </a:lnTo>
                  <a:lnTo>
                    <a:pt x="3337" y="0"/>
                  </a:lnTo>
                  <a:close/>
                  <a:moveTo>
                    <a:pt x="3373" y="0"/>
                  </a:moveTo>
                  <a:lnTo>
                    <a:pt x="3357" y="0"/>
                  </a:lnTo>
                  <a:lnTo>
                    <a:pt x="3357" y="15"/>
                  </a:lnTo>
                  <a:lnTo>
                    <a:pt x="3373" y="15"/>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7" name="Freeform 405"/>
            <p:cNvSpPr>
              <a:spLocks noEditPoints="1"/>
            </p:cNvSpPr>
            <p:nvPr>
              <p:custDataLst>
                <p:tags r:id="rId30"/>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moveTo>
                    <a:pt x="50" y="0"/>
                  </a:moveTo>
                  <a:lnTo>
                    <a:pt x="35" y="0"/>
                  </a:lnTo>
                  <a:lnTo>
                    <a:pt x="35" y="15"/>
                  </a:lnTo>
                  <a:lnTo>
                    <a:pt x="50" y="15"/>
                  </a:lnTo>
                  <a:lnTo>
                    <a:pt x="50" y="0"/>
                  </a:lnTo>
                  <a:moveTo>
                    <a:pt x="86" y="0"/>
                  </a:moveTo>
                  <a:lnTo>
                    <a:pt x="71" y="0"/>
                  </a:lnTo>
                  <a:lnTo>
                    <a:pt x="71" y="15"/>
                  </a:lnTo>
                  <a:lnTo>
                    <a:pt x="86" y="15"/>
                  </a:lnTo>
                  <a:lnTo>
                    <a:pt x="86" y="0"/>
                  </a:lnTo>
                  <a:moveTo>
                    <a:pt x="121" y="0"/>
                  </a:moveTo>
                  <a:lnTo>
                    <a:pt x="106" y="0"/>
                  </a:lnTo>
                  <a:lnTo>
                    <a:pt x="106" y="15"/>
                  </a:lnTo>
                  <a:lnTo>
                    <a:pt x="121" y="15"/>
                  </a:lnTo>
                  <a:lnTo>
                    <a:pt x="121" y="0"/>
                  </a:lnTo>
                  <a:moveTo>
                    <a:pt x="156" y="0"/>
                  </a:moveTo>
                  <a:lnTo>
                    <a:pt x="141" y="0"/>
                  </a:lnTo>
                  <a:lnTo>
                    <a:pt x="141" y="15"/>
                  </a:lnTo>
                  <a:lnTo>
                    <a:pt x="156" y="15"/>
                  </a:lnTo>
                  <a:lnTo>
                    <a:pt x="156" y="0"/>
                  </a:lnTo>
                  <a:moveTo>
                    <a:pt x="192" y="0"/>
                  </a:moveTo>
                  <a:lnTo>
                    <a:pt x="177" y="0"/>
                  </a:lnTo>
                  <a:lnTo>
                    <a:pt x="177" y="15"/>
                  </a:lnTo>
                  <a:lnTo>
                    <a:pt x="192" y="15"/>
                  </a:lnTo>
                  <a:lnTo>
                    <a:pt x="192" y="0"/>
                  </a:lnTo>
                  <a:moveTo>
                    <a:pt x="227" y="0"/>
                  </a:moveTo>
                  <a:lnTo>
                    <a:pt x="212" y="0"/>
                  </a:lnTo>
                  <a:lnTo>
                    <a:pt x="212" y="15"/>
                  </a:lnTo>
                  <a:lnTo>
                    <a:pt x="227" y="15"/>
                  </a:lnTo>
                  <a:lnTo>
                    <a:pt x="227" y="0"/>
                  </a:lnTo>
                  <a:moveTo>
                    <a:pt x="262" y="0"/>
                  </a:moveTo>
                  <a:lnTo>
                    <a:pt x="247" y="0"/>
                  </a:lnTo>
                  <a:lnTo>
                    <a:pt x="247" y="15"/>
                  </a:lnTo>
                  <a:lnTo>
                    <a:pt x="262" y="15"/>
                  </a:lnTo>
                  <a:lnTo>
                    <a:pt x="262" y="0"/>
                  </a:lnTo>
                  <a:moveTo>
                    <a:pt x="298" y="0"/>
                  </a:moveTo>
                  <a:lnTo>
                    <a:pt x="283" y="0"/>
                  </a:lnTo>
                  <a:lnTo>
                    <a:pt x="283" y="15"/>
                  </a:lnTo>
                  <a:lnTo>
                    <a:pt x="298" y="15"/>
                  </a:lnTo>
                  <a:lnTo>
                    <a:pt x="298" y="0"/>
                  </a:lnTo>
                  <a:moveTo>
                    <a:pt x="333" y="0"/>
                  </a:moveTo>
                  <a:lnTo>
                    <a:pt x="318" y="0"/>
                  </a:lnTo>
                  <a:lnTo>
                    <a:pt x="318" y="15"/>
                  </a:lnTo>
                  <a:lnTo>
                    <a:pt x="333" y="15"/>
                  </a:lnTo>
                  <a:lnTo>
                    <a:pt x="333" y="0"/>
                  </a:lnTo>
                  <a:moveTo>
                    <a:pt x="369" y="0"/>
                  </a:moveTo>
                  <a:lnTo>
                    <a:pt x="353" y="0"/>
                  </a:lnTo>
                  <a:lnTo>
                    <a:pt x="353" y="15"/>
                  </a:lnTo>
                  <a:lnTo>
                    <a:pt x="369" y="15"/>
                  </a:lnTo>
                  <a:lnTo>
                    <a:pt x="369" y="0"/>
                  </a:lnTo>
                  <a:moveTo>
                    <a:pt x="404" y="0"/>
                  </a:moveTo>
                  <a:lnTo>
                    <a:pt x="389" y="0"/>
                  </a:lnTo>
                  <a:lnTo>
                    <a:pt x="389" y="15"/>
                  </a:lnTo>
                  <a:lnTo>
                    <a:pt x="404" y="15"/>
                  </a:lnTo>
                  <a:lnTo>
                    <a:pt x="404" y="0"/>
                  </a:lnTo>
                  <a:moveTo>
                    <a:pt x="439" y="0"/>
                  </a:moveTo>
                  <a:lnTo>
                    <a:pt x="424" y="0"/>
                  </a:lnTo>
                  <a:lnTo>
                    <a:pt x="424" y="15"/>
                  </a:lnTo>
                  <a:lnTo>
                    <a:pt x="439" y="15"/>
                  </a:lnTo>
                  <a:lnTo>
                    <a:pt x="439" y="0"/>
                  </a:lnTo>
                  <a:moveTo>
                    <a:pt x="475" y="0"/>
                  </a:moveTo>
                  <a:lnTo>
                    <a:pt x="459" y="0"/>
                  </a:lnTo>
                  <a:lnTo>
                    <a:pt x="459" y="15"/>
                  </a:lnTo>
                  <a:lnTo>
                    <a:pt x="475" y="15"/>
                  </a:lnTo>
                  <a:lnTo>
                    <a:pt x="475" y="0"/>
                  </a:lnTo>
                  <a:moveTo>
                    <a:pt x="510" y="0"/>
                  </a:moveTo>
                  <a:lnTo>
                    <a:pt x="495" y="0"/>
                  </a:lnTo>
                  <a:lnTo>
                    <a:pt x="495" y="15"/>
                  </a:lnTo>
                  <a:lnTo>
                    <a:pt x="510" y="15"/>
                  </a:lnTo>
                  <a:lnTo>
                    <a:pt x="510" y="0"/>
                  </a:lnTo>
                  <a:moveTo>
                    <a:pt x="545" y="0"/>
                  </a:moveTo>
                  <a:lnTo>
                    <a:pt x="530" y="0"/>
                  </a:lnTo>
                  <a:lnTo>
                    <a:pt x="530" y="15"/>
                  </a:lnTo>
                  <a:lnTo>
                    <a:pt x="545" y="15"/>
                  </a:lnTo>
                  <a:lnTo>
                    <a:pt x="545" y="0"/>
                  </a:lnTo>
                  <a:moveTo>
                    <a:pt x="581" y="0"/>
                  </a:moveTo>
                  <a:lnTo>
                    <a:pt x="566" y="0"/>
                  </a:lnTo>
                  <a:lnTo>
                    <a:pt x="566" y="15"/>
                  </a:lnTo>
                  <a:lnTo>
                    <a:pt x="581" y="15"/>
                  </a:lnTo>
                  <a:lnTo>
                    <a:pt x="581" y="0"/>
                  </a:lnTo>
                  <a:moveTo>
                    <a:pt x="616" y="0"/>
                  </a:moveTo>
                  <a:lnTo>
                    <a:pt x="601" y="0"/>
                  </a:lnTo>
                  <a:lnTo>
                    <a:pt x="601" y="15"/>
                  </a:lnTo>
                  <a:lnTo>
                    <a:pt x="616" y="15"/>
                  </a:lnTo>
                  <a:lnTo>
                    <a:pt x="616" y="0"/>
                  </a:lnTo>
                  <a:moveTo>
                    <a:pt x="651" y="0"/>
                  </a:moveTo>
                  <a:lnTo>
                    <a:pt x="636" y="0"/>
                  </a:lnTo>
                  <a:lnTo>
                    <a:pt x="636" y="15"/>
                  </a:lnTo>
                  <a:lnTo>
                    <a:pt x="651" y="15"/>
                  </a:lnTo>
                  <a:lnTo>
                    <a:pt x="651" y="0"/>
                  </a:lnTo>
                  <a:moveTo>
                    <a:pt x="687" y="0"/>
                  </a:moveTo>
                  <a:lnTo>
                    <a:pt x="672" y="0"/>
                  </a:lnTo>
                  <a:lnTo>
                    <a:pt x="672" y="15"/>
                  </a:lnTo>
                  <a:lnTo>
                    <a:pt x="687" y="15"/>
                  </a:lnTo>
                  <a:lnTo>
                    <a:pt x="687" y="0"/>
                  </a:lnTo>
                  <a:moveTo>
                    <a:pt x="722" y="0"/>
                  </a:moveTo>
                  <a:lnTo>
                    <a:pt x="707" y="0"/>
                  </a:lnTo>
                  <a:lnTo>
                    <a:pt x="707" y="15"/>
                  </a:lnTo>
                  <a:lnTo>
                    <a:pt x="722" y="15"/>
                  </a:lnTo>
                  <a:lnTo>
                    <a:pt x="722" y="0"/>
                  </a:lnTo>
                  <a:moveTo>
                    <a:pt x="757" y="0"/>
                  </a:moveTo>
                  <a:lnTo>
                    <a:pt x="742" y="0"/>
                  </a:lnTo>
                  <a:lnTo>
                    <a:pt x="742" y="15"/>
                  </a:lnTo>
                  <a:lnTo>
                    <a:pt x="757" y="15"/>
                  </a:lnTo>
                  <a:lnTo>
                    <a:pt x="757" y="0"/>
                  </a:lnTo>
                  <a:moveTo>
                    <a:pt x="793" y="0"/>
                  </a:moveTo>
                  <a:lnTo>
                    <a:pt x="778" y="0"/>
                  </a:lnTo>
                  <a:lnTo>
                    <a:pt x="778" y="15"/>
                  </a:lnTo>
                  <a:lnTo>
                    <a:pt x="793" y="15"/>
                  </a:lnTo>
                  <a:lnTo>
                    <a:pt x="793" y="0"/>
                  </a:lnTo>
                  <a:moveTo>
                    <a:pt x="828" y="0"/>
                  </a:moveTo>
                  <a:lnTo>
                    <a:pt x="813" y="0"/>
                  </a:lnTo>
                  <a:lnTo>
                    <a:pt x="813" y="15"/>
                  </a:lnTo>
                  <a:lnTo>
                    <a:pt x="828" y="15"/>
                  </a:lnTo>
                  <a:lnTo>
                    <a:pt x="828" y="0"/>
                  </a:lnTo>
                  <a:moveTo>
                    <a:pt x="863" y="0"/>
                  </a:moveTo>
                  <a:lnTo>
                    <a:pt x="848" y="0"/>
                  </a:lnTo>
                  <a:lnTo>
                    <a:pt x="848" y="15"/>
                  </a:lnTo>
                  <a:lnTo>
                    <a:pt x="863" y="15"/>
                  </a:lnTo>
                  <a:lnTo>
                    <a:pt x="863" y="0"/>
                  </a:lnTo>
                  <a:moveTo>
                    <a:pt x="899" y="0"/>
                  </a:moveTo>
                  <a:lnTo>
                    <a:pt x="884" y="0"/>
                  </a:lnTo>
                  <a:lnTo>
                    <a:pt x="884" y="15"/>
                  </a:lnTo>
                  <a:lnTo>
                    <a:pt x="899" y="15"/>
                  </a:lnTo>
                  <a:lnTo>
                    <a:pt x="899" y="0"/>
                  </a:lnTo>
                  <a:moveTo>
                    <a:pt x="934" y="0"/>
                  </a:moveTo>
                  <a:lnTo>
                    <a:pt x="919" y="0"/>
                  </a:lnTo>
                  <a:lnTo>
                    <a:pt x="919" y="15"/>
                  </a:lnTo>
                  <a:lnTo>
                    <a:pt x="934" y="15"/>
                  </a:lnTo>
                  <a:lnTo>
                    <a:pt x="934" y="0"/>
                  </a:lnTo>
                  <a:moveTo>
                    <a:pt x="970" y="0"/>
                  </a:moveTo>
                  <a:lnTo>
                    <a:pt x="954" y="0"/>
                  </a:lnTo>
                  <a:lnTo>
                    <a:pt x="954" y="15"/>
                  </a:lnTo>
                  <a:lnTo>
                    <a:pt x="970" y="15"/>
                  </a:lnTo>
                  <a:lnTo>
                    <a:pt x="970" y="0"/>
                  </a:lnTo>
                  <a:moveTo>
                    <a:pt x="1005" y="0"/>
                  </a:moveTo>
                  <a:lnTo>
                    <a:pt x="990" y="0"/>
                  </a:lnTo>
                  <a:lnTo>
                    <a:pt x="990" y="15"/>
                  </a:lnTo>
                  <a:lnTo>
                    <a:pt x="1005" y="15"/>
                  </a:lnTo>
                  <a:lnTo>
                    <a:pt x="1005" y="0"/>
                  </a:lnTo>
                  <a:moveTo>
                    <a:pt x="1040" y="0"/>
                  </a:moveTo>
                  <a:lnTo>
                    <a:pt x="1025" y="0"/>
                  </a:lnTo>
                  <a:lnTo>
                    <a:pt x="1025" y="15"/>
                  </a:lnTo>
                  <a:lnTo>
                    <a:pt x="1040" y="15"/>
                  </a:lnTo>
                  <a:lnTo>
                    <a:pt x="1040" y="0"/>
                  </a:lnTo>
                  <a:moveTo>
                    <a:pt x="1076" y="0"/>
                  </a:moveTo>
                  <a:lnTo>
                    <a:pt x="1060" y="0"/>
                  </a:lnTo>
                  <a:lnTo>
                    <a:pt x="1060" y="15"/>
                  </a:lnTo>
                  <a:lnTo>
                    <a:pt x="1076" y="15"/>
                  </a:lnTo>
                  <a:lnTo>
                    <a:pt x="1076" y="0"/>
                  </a:lnTo>
                  <a:moveTo>
                    <a:pt x="1111" y="0"/>
                  </a:moveTo>
                  <a:lnTo>
                    <a:pt x="1096" y="0"/>
                  </a:lnTo>
                  <a:lnTo>
                    <a:pt x="1096" y="15"/>
                  </a:lnTo>
                  <a:lnTo>
                    <a:pt x="1111" y="15"/>
                  </a:lnTo>
                  <a:lnTo>
                    <a:pt x="1111" y="0"/>
                  </a:lnTo>
                  <a:moveTo>
                    <a:pt x="1146" y="0"/>
                  </a:moveTo>
                  <a:lnTo>
                    <a:pt x="1131" y="0"/>
                  </a:lnTo>
                  <a:lnTo>
                    <a:pt x="1131" y="15"/>
                  </a:lnTo>
                  <a:lnTo>
                    <a:pt x="1146" y="15"/>
                  </a:lnTo>
                  <a:lnTo>
                    <a:pt x="1146" y="0"/>
                  </a:lnTo>
                  <a:moveTo>
                    <a:pt x="1182" y="0"/>
                  </a:moveTo>
                  <a:lnTo>
                    <a:pt x="1167" y="0"/>
                  </a:lnTo>
                  <a:lnTo>
                    <a:pt x="1167" y="15"/>
                  </a:lnTo>
                  <a:lnTo>
                    <a:pt x="1182" y="15"/>
                  </a:lnTo>
                  <a:lnTo>
                    <a:pt x="1182" y="0"/>
                  </a:lnTo>
                  <a:moveTo>
                    <a:pt x="1217" y="0"/>
                  </a:moveTo>
                  <a:lnTo>
                    <a:pt x="1202" y="0"/>
                  </a:lnTo>
                  <a:lnTo>
                    <a:pt x="1202" y="15"/>
                  </a:lnTo>
                  <a:lnTo>
                    <a:pt x="1217" y="15"/>
                  </a:lnTo>
                  <a:lnTo>
                    <a:pt x="1217" y="0"/>
                  </a:lnTo>
                  <a:moveTo>
                    <a:pt x="1252" y="0"/>
                  </a:moveTo>
                  <a:lnTo>
                    <a:pt x="1237" y="0"/>
                  </a:lnTo>
                  <a:lnTo>
                    <a:pt x="1237" y="15"/>
                  </a:lnTo>
                  <a:lnTo>
                    <a:pt x="1252" y="15"/>
                  </a:lnTo>
                  <a:lnTo>
                    <a:pt x="1252" y="0"/>
                  </a:lnTo>
                  <a:moveTo>
                    <a:pt x="1288" y="0"/>
                  </a:moveTo>
                  <a:lnTo>
                    <a:pt x="1273" y="0"/>
                  </a:lnTo>
                  <a:lnTo>
                    <a:pt x="1273" y="15"/>
                  </a:lnTo>
                  <a:lnTo>
                    <a:pt x="1288" y="15"/>
                  </a:lnTo>
                  <a:lnTo>
                    <a:pt x="1288" y="0"/>
                  </a:lnTo>
                  <a:moveTo>
                    <a:pt x="1323" y="0"/>
                  </a:moveTo>
                  <a:lnTo>
                    <a:pt x="1308" y="0"/>
                  </a:lnTo>
                  <a:lnTo>
                    <a:pt x="1308" y="15"/>
                  </a:lnTo>
                  <a:lnTo>
                    <a:pt x="1323" y="15"/>
                  </a:lnTo>
                  <a:lnTo>
                    <a:pt x="1323" y="0"/>
                  </a:lnTo>
                  <a:moveTo>
                    <a:pt x="1358" y="0"/>
                  </a:moveTo>
                  <a:lnTo>
                    <a:pt x="1343" y="0"/>
                  </a:lnTo>
                  <a:lnTo>
                    <a:pt x="1343" y="15"/>
                  </a:lnTo>
                  <a:lnTo>
                    <a:pt x="1358" y="15"/>
                  </a:lnTo>
                  <a:lnTo>
                    <a:pt x="1358" y="0"/>
                  </a:lnTo>
                  <a:moveTo>
                    <a:pt x="1394" y="0"/>
                  </a:moveTo>
                  <a:lnTo>
                    <a:pt x="1379" y="0"/>
                  </a:lnTo>
                  <a:lnTo>
                    <a:pt x="1379" y="15"/>
                  </a:lnTo>
                  <a:lnTo>
                    <a:pt x="1394" y="15"/>
                  </a:lnTo>
                  <a:lnTo>
                    <a:pt x="1394" y="0"/>
                  </a:lnTo>
                  <a:moveTo>
                    <a:pt x="1429" y="0"/>
                  </a:moveTo>
                  <a:lnTo>
                    <a:pt x="1414" y="0"/>
                  </a:lnTo>
                  <a:lnTo>
                    <a:pt x="1414" y="15"/>
                  </a:lnTo>
                  <a:lnTo>
                    <a:pt x="1429" y="15"/>
                  </a:lnTo>
                  <a:lnTo>
                    <a:pt x="1429" y="0"/>
                  </a:lnTo>
                  <a:moveTo>
                    <a:pt x="1465" y="0"/>
                  </a:moveTo>
                  <a:lnTo>
                    <a:pt x="1449" y="0"/>
                  </a:lnTo>
                  <a:lnTo>
                    <a:pt x="1449" y="15"/>
                  </a:lnTo>
                  <a:lnTo>
                    <a:pt x="1465" y="15"/>
                  </a:lnTo>
                  <a:lnTo>
                    <a:pt x="1465" y="0"/>
                  </a:lnTo>
                  <a:moveTo>
                    <a:pt x="1500" y="0"/>
                  </a:moveTo>
                  <a:lnTo>
                    <a:pt x="1485" y="0"/>
                  </a:lnTo>
                  <a:lnTo>
                    <a:pt x="1485" y="15"/>
                  </a:lnTo>
                  <a:lnTo>
                    <a:pt x="1500" y="15"/>
                  </a:lnTo>
                  <a:lnTo>
                    <a:pt x="1500" y="0"/>
                  </a:lnTo>
                  <a:moveTo>
                    <a:pt x="1535" y="0"/>
                  </a:moveTo>
                  <a:lnTo>
                    <a:pt x="1520" y="0"/>
                  </a:lnTo>
                  <a:lnTo>
                    <a:pt x="1520" y="15"/>
                  </a:lnTo>
                  <a:lnTo>
                    <a:pt x="1535" y="15"/>
                  </a:lnTo>
                  <a:lnTo>
                    <a:pt x="1535" y="0"/>
                  </a:lnTo>
                  <a:moveTo>
                    <a:pt x="1571" y="0"/>
                  </a:moveTo>
                  <a:lnTo>
                    <a:pt x="1555" y="0"/>
                  </a:lnTo>
                  <a:lnTo>
                    <a:pt x="1555" y="15"/>
                  </a:lnTo>
                  <a:lnTo>
                    <a:pt x="1571" y="15"/>
                  </a:lnTo>
                  <a:lnTo>
                    <a:pt x="1571" y="0"/>
                  </a:lnTo>
                  <a:moveTo>
                    <a:pt x="1606" y="0"/>
                  </a:moveTo>
                  <a:lnTo>
                    <a:pt x="1591" y="0"/>
                  </a:lnTo>
                  <a:lnTo>
                    <a:pt x="1591" y="15"/>
                  </a:lnTo>
                  <a:lnTo>
                    <a:pt x="1606" y="15"/>
                  </a:lnTo>
                  <a:lnTo>
                    <a:pt x="1606" y="0"/>
                  </a:lnTo>
                  <a:moveTo>
                    <a:pt x="1641" y="0"/>
                  </a:moveTo>
                  <a:lnTo>
                    <a:pt x="1626" y="0"/>
                  </a:lnTo>
                  <a:lnTo>
                    <a:pt x="1626" y="15"/>
                  </a:lnTo>
                  <a:lnTo>
                    <a:pt x="1641" y="15"/>
                  </a:lnTo>
                  <a:lnTo>
                    <a:pt x="1641" y="0"/>
                  </a:lnTo>
                  <a:moveTo>
                    <a:pt x="1677" y="0"/>
                  </a:moveTo>
                  <a:lnTo>
                    <a:pt x="1662" y="0"/>
                  </a:lnTo>
                  <a:lnTo>
                    <a:pt x="1662" y="15"/>
                  </a:lnTo>
                  <a:lnTo>
                    <a:pt x="1677" y="15"/>
                  </a:lnTo>
                  <a:lnTo>
                    <a:pt x="1677" y="0"/>
                  </a:lnTo>
                  <a:moveTo>
                    <a:pt x="1712" y="0"/>
                  </a:moveTo>
                  <a:lnTo>
                    <a:pt x="1697" y="0"/>
                  </a:lnTo>
                  <a:lnTo>
                    <a:pt x="1697" y="15"/>
                  </a:lnTo>
                  <a:lnTo>
                    <a:pt x="1712" y="15"/>
                  </a:lnTo>
                  <a:lnTo>
                    <a:pt x="1712" y="0"/>
                  </a:lnTo>
                  <a:moveTo>
                    <a:pt x="1746" y="0"/>
                  </a:moveTo>
                  <a:lnTo>
                    <a:pt x="1731" y="0"/>
                  </a:lnTo>
                  <a:lnTo>
                    <a:pt x="1731" y="15"/>
                  </a:lnTo>
                  <a:lnTo>
                    <a:pt x="1746" y="15"/>
                  </a:lnTo>
                  <a:lnTo>
                    <a:pt x="1746" y="0"/>
                  </a:lnTo>
                  <a:moveTo>
                    <a:pt x="1781" y="0"/>
                  </a:moveTo>
                  <a:lnTo>
                    <a:pt x="1766" y="0"/>
                  </a:lnTo>
                  <a:lnTo>
                    <a:pt x="1766" y="15"/>
                  </a:lnTo>
                  <a:lnTo>
                    <a:pt x="1781" y="15"/>
                  </a:lnTo>
                  <a:lnTo>
                    <a:pt x="1781" y="0"/>
                  </a:lnTo>
                  <a:moveTo>
                    <a:pt x="1817" y="0"/>
                  </a:moveTo>
                  <a:lnTo>
                    <a:pt x="1802" y="0"/>
                  </a:lnTo>
                  <a:lnTo>
                    <a:pt x="1802" y="15"/>
                  </a:lnTo>
                  <a:lnTo>
                    <a:pt x="1817" y="15"/>
                  </a:lnTo>
                  <a:lnTo>
                    <a:pt x="1817" y="0"/>
                  </a:lnTo>
                  <a:moveTo>
                    <a:pt x="1852" y="0"/>
                  </a:moveTo>
                  <a:lnTo>
                    <a:pt x="1837" y="0"/>
                  </a:lnTo>
                  <a:lnTo>
                    <a:pt x="1837" y="15"/>
                  </a:lnTo>
                  <a:lnTo>
                    <a:pt x="1852" y="15"/>
                  </a:lnTo>
                  <a:lnTo>
                    <a:pt x="1852" y="0"/>
                  </a:lnTo>
                  <a:moveTo>
                    <a:pt x="1888" y="0"/>
                  </a:moveTo>
                  <a:lnTo>
                    <a:pt x="1872" y="0"/>
                  </a:lnTo>
                  <a:lnTo>
                    <a:pt x="1872" y="15"/>
                  </a:lnTo>
                  <a:lnTo>
                    <a:pt x="1888" y="15"/>
                  </a:lnTo>
                  <a:lnTo>
                    <a:pt x="1888" y="0"/>
                  </a:lnTo>
                  <a:moveTo>
                    <a:pt x="1923" y="0"/>
                  </a:moveTo>
                  <a:lnTo>
                    <a:pt x="1908" y="0"/>
                  </a:lnTo>
                  <a:lnTo>
                    <a:pt x="1908" y="15"/>
                  </a:lnTo>
                  <a:lnTo>
                    <a:pt x="1923" y="15"/>
                  </a:lnTo>
                  <a:lnTo>
                    <a:pt x="1923" y="0"/>
                  </a:lnTo>
                  <a:moveTo>
                    <a:pt x="1958" y="0"/>
                  </a:moveTo>
                  <a:lnTo>
                    <a:pt x="1943" y="0"/>
                  </a:lnTo>
                  <a:lnTo>
                    <a:pt x="1943" y="15"/>
                  </a:lnTo>
                  <a:lnTo>
                    <a:pt x="1958" y="15"/>
                  </a:lnTo>
                  <a:lnTo>
                    <a:pt x="1958" y="0"/>
                  </a:lnTo>
                  <a:moveTo>
                    <a:pt x="1994" y="0"/>
                  </a:moveTo>
                  <a:lnTo>
                    <a:pt x="1978" y="0"/>
                  </a:lnTo>
                  <a:lnTo>
                    <a:pt x="1978" y="15"/>
                  </a:lnTo>
                  <a:lnTo>
                    <a:pt x="1994" y="15"/>
                  </a:lnTo>
                  <a:lnTo>
                    <a:pt x="1994" y="0"/>
                  </a:lnTo>
                  <a:moveTo>
                    <a:pt x="2029" y="0"/>
                  </a:moveTo>
                  <a:lnTo>
                    <a:pt x="2014" y="0"/>
                  </a:lnTo>
                  <a:lnTo>
                    <a:pt x="2014" y="15"/>
                  </a:lnTo>
                  <a:lnTo>
                    <a:pt x="2029" y="15"/>
                  </a:lnTo>
                  <a:lnTo>
                    <a:pt x="2029" y="0"/>
                  </a:lnTo>
                  <a:moveTo>
                    <a:pt x="2064" y="0"/>
                  </a:moveTo>
                  <a:lnTo>
                    <a:pt x="2049" y="0"/>
                  </a:lnTo>
                  <a:lnTo>
                    <a:pt x="2049" y="15"/>
                  </a:lnTo>
                  <a:lnTo>
                    <a:pt x="2064" y="15"/>
                  </a:lnTo>
                  <a:lnTo>
                    <a:pt x="2064" y="0"/>
                  </a:lnTo>
                  <a:moveTo>
                    <a:pt x="2100" y="0"/>
                  </a:moveTo>
                  <a:lnTo>
                    <a:pt x="2085" y="0"/>
                  </a:lnTo>
                  <a:lnTo>
                    <a:pt x="2085" y="15"/>
                  </a:lnTo>
                  <a:lnTo>
                    <a:pt x="2100" y="15"/>
                  </a:lnTo>
                  <a:lnTo>
                    <a:pt x="2100" y="0"/>
                  </a:lnTo>
                  <a:moveTo>
                    <a:pt x="2135" y="0"/>
                  </a:moveTo>
                  <a:lnTo>
                    <a:pt x="2120" y="0"/>
                  </a:lnTo>
                  <a:lnTo>
                    <a:pt x="2120" y="15"/>
                  </a:lnTo>
                  <a:lnTo>
                    <a:pt x="2135" y="15"/>
                  </a:lnTo>
                  <a:lnTo>
                    <a:pt x="2135" y="0"/>
                  </a:lnTo>
                  <a:moveTo>
                    <a:pt x="2170" y="0"/>
                  </a:moveTo>
                  <a:lnTo>
                    <a:pt x="2155" y="0"/>
                  </a:lnTo>
                  <a:lnTo>
                    <a:pt x="2155" y="15"/>
                  </a:lnTo>
                  <a:lnTo>
                    <a:pt x="2170" y="15"/>
                  </a:lnTo>
                  <a:lnTo>
                    <a:pt x="2170" y="0"/>
                  </a:lnTo>
                  <a:moveTo>
                    <a:pt x="2206" y="0"/>
                  </a:moveTo>
                  <a:lnTo>
                    <a:pt x="2191" y="0"/>
                  </a:lnTo>
                  <a:lnTo>
                    <a:pt x="2191" y="15"/>
                  </a:lnTo>
                  <a:lnTo>
                    <a:pt x="2206" y="15"/>
                  </a:lnTo>
                  <a:lnTo>
                    <a:pt x="2206" y="0"/>
                  </a:lnTo>
                  <a:moveTo>
                    <a:pt x="2241" y="0"/>
                  </a:moveTo>
                  <a:lnTo>
                    <a:pt x="2226" y="0"/>
                  </a:lnTo>
                  <a:lnTo>
                    <a:pt x="2226" y="15"/>
                  </a:lnTo>
                  <a:lnTo>
                    <a:pt x="2241" y="15"/>
                  </a:lnTo>
                  <a:lnTo>
                    <a:pt x="2241" y="0"/>
                  </a:lnTo>
                  <a:moveTo>
                    <a:pt x="2276" y="0"/>
                  </a:moveTo>
                  <a:lnTo>
                    <a:pt x="2261" y="0"/>
                  </a:lnTo>
                  <a:lnTo>
                    <a:pt x="2261" y="15"/>
                  </a:lnTo>
                  <a:lnTo>
                    <a:pt x="2276" y="15"/>
                  </a:lnTo>
                  <a:lnTo>
                    <a:pt x="2276" y="0"/>
                  </a:lnTo>
                  <a:moveTo>
                    <a:pt x="2312" y="0"/>
                  </a:moveTo>
                  <a:lnTo>
                    <a:pt x="2297" y="0"/>
                  </a:lnTo>
                  <a:lnTo>
                    <a:pt x="2297" y="15"/>
                  </a:lnTo>
                  <a:lnTo>
                    <a:pt x="2312" y="15"/>
                  </a:lnTo>
                  <a:lnTo>
                    <a:pt x="2312" y="0"/>
                  </a:lnTo>
                  <a:moveTo>
                    <a:pt x="2347" y="0"/>
                  </a:moveTo>
                  <a:lnTo>
                    <a:pt x="2332" y="0"/>
                  </a:lnTo>
                  <a:lnTo>
                    <a:pt x="2332" y="15"/>
                  </a:lnTo>
                  <a:lnTo>
                    <a:pt x="2347" y="15"/>
                  </a:lnTo>
                  <a:lnTo>
                    <a:pt x="2347" y="0"/>
                  </a:lnTo>
                  <a:moveTo>
                    <a:pt x="2383" y="0"/>
                  </a:moveTo>
                  <a:lnTo>
                    <a:pt x="2367" y="0"/>
                  </a:lnTo>
                  <a:lnTo>
                    <a:pt x="2367" y="15"/>
                  </a:lnTo>
                  <a:lnTo>
                    <a:pt x="2383" y="15"/>
                  </a:lnTo>
                  <a:lnTo>
                    <a:pt x="2383" y="0"/>
                  </a:lnTo>
                  <a:moveTo>
                    <a:pt x="2418" y="0"/>
                  </a:moveTo>
                  <a:lnTo>
                    <a:pt x="2403" y="0"/>
                  </a:lnTo>
                  <a:lnTo>
                    <a:pt x="2403" y="15"/>
                  </a:lnTo>
                  <a:lnTo>
                    <a:pt x="2418" y="15"/>
                  </a:lnTo>
                  <a:lnTo>
                    <a:pt x="2418" y="0"/>
                  </a:lnTo>
                  <a:moveTo>
                    <a:pt x="2453" y="0"/>
                  </a:moveTo>
                  <a:lnTo>
                    <a:pt x="2438" y="0"/>
                  </a:lnTo>
                  <a:lnTo>
                    <a:pt x="2438" y="15"/>
                  </a:lnTo>
                  <a:lnTo>
                    <a:pt x="2453" y="15"/>
                  </a:lnTo>
                  <a:lnTo>
                    <a:pt x="2453" y="0"/>
                  </a:lnTo>
                  <a:moveTo>
                    <a:pt x="2489" y="0"/>
                  </a:moveTo>
                  <a:lnTo>
                    <a:pt x="2473" y="0"/>
                  </a:lnTo>
                  <a:lnTo>
                    <a:pt x="2473" y="15"/>
                  </a:lnTo>
                  <a:lnTo>
                    <a:pt x="2489" y="15"/>
                  </a:lnTo>
                  <a:lnTo>
                    <a:pt x="2489" y="0"/>
                  </a:lnTo>
                  <a:moveTo>
                    <a:pt x="2524" y="0"/>
                  </a:moveTo>
                  <a:lnTo>
                    <a:pt x="2509" y="0"/>
                  </a:lnTo>
                  <a:lnTo>
                    <a:pt x="2509" y="15"/>
                  </a:lnTo>
                  <a:lnTo>
                    <a:pt x="2524" y="15"/>
                  </a:lnTo>
                  <a:lnTo>
                    <a:pt x="2524" y="0"/>
                  </a:lnTo>
                  <a:moveTo>
                    <a:pt x="2559" y="0"/>
                  </a:moveTo>
                  <a:lnTo>
                    <a:pt x="2544" y="0"/>
                  </a:lnTo>
                  <a:lnTo>
                    <a:pt x="2544" y="15"/>
                  </a:lnTo>
                  <a:lnTo>
                    <a:pt x="2559" y="15"/>
                  </a:lnTo>
                  <a:lnTo>
                    <a:pt x="2559" y="0"/>
                  </a:lnTo>
                  <a:moveTo>
                    <a:pt x="2595" y="0"/>
                  </a:moveTo>
                  <a:lnTo>
                    <a:pt x="2580" y="0"/>
                  </a:lnTo>
                  <a:lnTo>
                    <a:pt x="2580" y="15"/>
                  </a:lnTo>
                  <a:lnTo>
                    <a:pt x="2595" y="15"/>
                  </a:lnTo>
                  <a:lnTo>
                    <a:pt x="2595" y="0"/>
                  </a:lnTo>
                  <a:moveTo>
                    <a:pt x="2630" y="0"/>
                  </a:moveTo>
                  <a:lnTo>
                    <a:pt x="2615" y="0"/>
                  </a:lnTo>
                  <a:lnTo>
                    <a:pt x="2615" y="15"/>
                  </a:lnTo>
                  <a:lnTo>
                    <a:pt x="2630" y="15"/>
                  </a:lnTo>
                  <a:lnTo>
                    <a:pt x="2630" y="0"/>
                  </a:lnTo>
                  <a:moveTo>
                    <a:pt x="2665" y="0"/>
                  </a:moveTo>
                  <a:lnTo>
                    <a:pt x="2650" y="0"/>
                  </a:lnTo>
                  <a:lnTo>
                    <a:pt x="2650" y="15"/>
                  </a:lnTo>
                  <a:lnTo>
                    <a:pt x="2665" y="15"/>
                  </a:lnTo>
                  <a:lnTo>
                    <a:pt x="2665" y="0"/>
                  </a:lnTo>
                  <a:moveTo>
                    <a:pt x="2701" y="0"/>
                  </a:moveTo>
                  <a:lnTo>
                    <a:pt x="2686" y="0"/>
                  </a:lnTo>
                  <a:lnTo>
                    <a:pt x="2686" y="15"/>
                  </a:lnTo>
                  <a:lnTo>
                    <a:pt x="2701" y="15"/>
                  </a:lnTo>
                  <a:lnTo>
                    <a:pt x="2701" y="0"/>
                  </a:lnTo>
                  <a:moveTo>
                    <a:pt x="2736" y="0"/>
                  </a:moveTo>
                  <a:lnTo>
                    <a:pt x="2721" y="0"/>
                  </a:lnTo>
                  <a:lnTo>
                    <a:pt x="2721" y="15"/>
                  </a:lnTo>
                  <a:lnTo>
                    <a:pt x="2736" y="15"/>
                  </a:lnTo>
                  <a:lnTo>
                    <a:pt x="2736" y="0"/>
                  </a:lnTo>
                  <a:moveTo>
                    <a:pt x="2771" y="0"/>
                  </a:moveTo>
                  <a:lnTo>
                    <a:pt x="2756" y="0"/>
                  </a:lnTo>
                  <a:lnTo>
                    <a:pt x="2756" y="15"/>
                  </a:lnTo>
                  <a:lnTo>
                    <a:pt x="2771" y="15"/>
                  </a:lnTo>
                  <a:lnTo>
                    <a:pt x="2771" y="0"/>
                  </a:lnTo>
                  <a:moveTo>
                    <a:pt x="2807" y="0"/>
                  </a:moveTo>
                  <a:lnTo>
                    <a:pt x="2792" y="0"/>
                  </a:lnTo>
                  <a:lnTo>
                    <a:pt x="2792" y="15"/>
                  </a:lnTo>
                  <a:lnTo>
                    <a:pt x="2807" y="15"/>
                  </a:lnTo>
                  <a:lnTo>
                    <a:pt x="2807" y="0"/>
                  </a:lnTo>
                  <a:moveTo>
                    <a:pt x="2842" y="0"/>
                  </a:moveTo>
                  <a:lnTo>
                    <a:pt x="2827" y="0"/>
                  </a:lnTo>
                  <a:lnTo>
                    <a:pt x="2827" y="15"/>
                  </a:lnTo>
                  <a:lnTo>
                    <a:pt x="2842" y="15"/>
                  </a:lnTo>
                  <a:lnTo>
                    <a:pt x="2842" y="0"/>
                  </a:lnTo>
                  <a:moveTo>
                    <a:pt x="2878" y="0"/>
                  </a:moveTo>
                  <a:lnTo>
                    <a:pt x="2862" y="0"/>
                  </a:lnTo>
                  <a:lnTo>
                    <a:pt x="2862" y="15"/>
                  </a:lnTo>
                  <a:lnTo>
                    <a:pt x="2878" y="15"/>
                  </a:lnTo>
                  <a:lnTo>
                    <a:pt x="2878" y="0"/>
                  </a:lnTo>
                  <a:moveTo>
                    <a:pt x="2913" y="0"/>
                  </a:moveTo>
                  <a:lnTo>
                    <a:pt x="2898" y="0"/>
                  </a:lnTo>
                  <a:lnTo>
                    <a:pt x="2898" y="15"/>
                  </a:lnTo>
                  <a:lnTo>
                    <a:pt x="2913" y="15"/>
                  </a:lnTo>
                  <a:lnTo>
                    <a:pt x="2913" y="0"/>
                  </a:lnTo>
                  <a:moveTo>
                    <a:pt x="2948" y="0"/>
                  </a:moveTo>
                  <a:lnTo>
                    <a:pt x="2933" y="0"/>
                  </a:lnTo>
                  <a:lnTo>
                    <a:pt x="2933" y="15"/>
                  </a:lnTo>
                  <a:lnTo>
                    <a:pt x="2948" y="15"/>
                  </a:lnTo>
                  <a:lnTo>
                    <a:pt x="2948" y="0"/>
                  </a:lnTo>
                  <a:moveTo>
                    <a:pt x="2984" y="0"/>
                  </a:moveTo>
                  <a:lnTo>
                    <a:pt x="2968" y="0"/>
                  </a:lnTo>
                  <a:lnTo>
                    <a:pt x="2968" y="15"/>
                  </a:lnTo>
                  <a:lnTo>
                    <a:pt x="2984" y="15"/>
                  </a:lnTo>
                  <a:lnTo>
                    <a:pt x="2984" y="0"/>
                  </a:lnTo>
                  <a:moveTo>
                    <a:pt x="3019" y="0"/>
                  </a:moveTo>
                  <a:lnTo>
                    <a:pt x="3004" y="0"/>
                  </a:lnTo>
                  <a:lnTo>
                    <a:pt x="3004" y="15"/>
                  </a:lnTo>
                  <a:lnTo>
                    <a:pt x="3019" y="15"/>
                  </a:lnTo>
                  <a:lnTo>
                    <a:pt x="3019" y="0"/>
                  </a:lnTo>
                  <a:moveTo>
                    <a:pt x="3054" y="0"/>
                  </a:moveTo>
                  <a:lnTo>
                    <a:pt x="3039" y="0"/>
                  </a:lnTo>
                  <a:lnTo>
                    <a:pt x="3039" y="15"/>
                  </a:lnTo>
                  <a:lnTo>
                    <a:pt x="3054" y="15"/>
                  </a:lnTo>
                  <a:lnTo>
                    <a:pt x="3054" y="0"/>
                  </a:lnTo>
                  <a:moveTo>
                    <a:pt x="3090" y="0"/>
                  </a:moveTo>
                  <a:lnTo>
                    <a:pt x="3075" y="0"/>
                  </a:lnTo>
                  <a:lnTo>
                    <a:pt x="3075" y="15"/>
                  </a:lnTo>
                  <a:lnTo>
                    <a:pt x="3090" y="15"/>
                  </a:lnTo>
                  <a:lnTo>
                    <a:pt x="3090" y="0"/>
                  </a:lnTo>
                  <a:moveTo>
                    <a:pt x="3125" y="0"/>
                  </a:moveTo>
                  <a:lnTo>
                    <a:pt x="3110" y="0"/>
                  </a:lnTo>
                  <a:lnTo>
                    <a:pt x="3110" y="15"/>
                  </a:lnTo>
                  <a:lnTo>
                    <a:pt x="3125" y="15"/>
                  </a:lnTo>
                  <a:lnTo>
                    <a:pt x="3125" y="0"/>
                  </a:lnTo>
                  <a:moveTo>
                    <a:pt x="3160" y="0"/>
                  </a:moveTo>
                  <a:lnTo>
                    <a:pt x="3145" y="0"/>
                  </a:lnTo>
                  <a:lnTo>
                    <a:pt x="3145" y="15"/>
                  </a:lnTo>
                  <a:lnTo>
                    <a:pt x="3160" y="15"/>
                  </a:lnTo>
                  <a:lnTo>
                    <a:pt x="3160" y="0"/>
                  </a:lnTo>
                  <a:moveTo>
                    <a:pt x="3196" y="0"/>
                  </a:moveTo>
                  <a:lnTo>
                    <a:pt x="3181" y="0"/>
                  </a:lnTo>
                  <a:lnTo>
                    <a:pt x="3181" y="15"/>
                  </a:lnTo>
                  <a:lnTo>
                    <a:pt x="3196" y="15"/>
                  </a:lnTo>
                  <a:lnTo>
                    <a:pt x="3196" y="0"/>
                  </a:lnTo>
                  <a:moveTo>
                    <a:pt x="3231" y="0"/>
                  </a:moveTo>
                  <a:lnTo>
                    <a:pt x="3216" y="0"/>
                  </a:lnTo>
                  <a:lnTo>
                    <a:pt x="3216" y="15"/>
                  </a:lnTo>
                  <a:lnTo>
                    <a:pt x="3231" y="15"/>
                  </a:lnTo>
                  <a:lnTo>
                    <a:pt x="3231" y="0"/>
                  </a:lnTo>
                  <a:moveTo>
                    <a:pt x="3266" y="0"/>
                  </a:moveTo>
                  <a:lnTo>
                    <a:pt x="3251" y="0"/>
                  </a:lnTo>
                  <a:lnTo>
                    <a:pt x="3251" y="15"/>
                  </a:lnTo>
                  <a:lnTo>
                    <a:pt x="3266" y="15"/>
                  </a:lnTo>
                  <a:lnTo>
                    <a:pt x="3266" y="0"/>
                  </a:lnTo>
                  <a:moveTo>
                    <a:pt x="3302" y="0"/>
                  </a:moveTo>
                  <a:lnTo>
                    <a:pt x="3287" y="0"/>
                  </a:lnTo>
                  <a:lnTo>
                    <a:pt x="3287" y="15"/>
                  </a:lnTo>
                  <a:lnTo>
                    <a:pt x="3302" y="15"/>
                  </a:lnTo>
                  <a:lnTo>
                    <a:pt x="3302" y="0"/>
                  </a:lnTo>
                  <a:moveTo>
                    <a:pt x="3337" y="0"/>
                  </a:moveTo>
                  <a:lnTo>
                    <a:pt x="3322" y="0"/>
                  </a:lnTo>
                  <a:lnTo>
                    <a:pt x="3322" y="15"/>
                  </a:lnTo>
                  <a:lnTo>
                    <a:pt x="3337" y="15"/>
                  </a:lnTo>
                  <a:lnTo>
                    <a:pt x="3337" y="0"/>
                  </a:lnTo>
                  <a:moveTo>
                    <a:pt x="3373" y="0"/>
                  </a:moveTo>
                  <a:lnTo>
                    <a:pt x="3357" y="0"/>
                  </a:lnTo>
                  <a:lnTo>
                    <a:pt x="3357" y="15"/>
                  </a:lnTo>
                  <a:lnTo>
                    <a:pt x="3373" y="15"/>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8" name="Freeform 406"/>
            <p:cNvSpPr/>
            <p:nvPr>
              <p:custDataLst>
                <p:tags r:id="rId31"/>
              </p:custDataLst>
            </p:nvPr>
          </p:nvSpPr>
          <p:spPr bwMode="auto">
            <a:xfrm>
              <a:off x="812801" y="390526"/>
              <a:ext cx="25400" cy="23813"/>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12 h 12"/>
                <a:gd name="T12" fmla="*/ 12 w 12"/>
                <a:gd name="T13" fmla="*/ 12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6"/>
                    <a:pt x="0" y="6"/>
                    <a:pt x="0" y="6"/>
                  </a:cubicBezTo>
                  <a:cubicBezTo>
                    <a:pt x="0" y="8"/>
                    <a:pt x="0" y="10"/>
                    <a:pt x="0" y="12"/>
                  </a:cubicBezTo>
                  <a:cubicBezTo>
                    <a:pt x="12" y="12"/>
                    <a:pt x="12" y="12"/>
                    <a:pt x="12" y="12"/>
                  </a:cubicBezTo>
                  <a:cubicBezTo>
                    <a:pt x="12" y="12"/>
                    <a:pt x="12" y="12"/>
                    <a:pt x="12"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9" name="Freeform 407"/>
            <p:cNvSpPr>
              <a:spLocks noEditPoints="1"/>
            </p:cNvSpPr>
            <p:nvPr>
              <p:custDataLst>
                <p:tags r:id="rId32"/>
              </p:custDataLst>
            </p:nvPr>
          </p:nvSpPr>
          <p:spPr bwMode="auto">
            <a:xfrm>
              <a:off x="595313" y="442913"/>
              <a:ext cx="239713" cy="241300"/>
            </a:xfrm>
            <a:custGeom>
              <a:avLst/>
              <a:gdLst>
                <a:gd name="T0" fmla="*/ 11 w 120"/>
                <a:gd name="T1" fmla="*/ 106 h 120"/>
                <a:gd name="T2" fmla="*/ 0 w 120"/>
                <a:gd name="T3" fmla="*/ 108 h 120"/>
                <a:gd name="T4" fmla="*/ 2 w 120"/>
                <a:gd name="T5" fmla="*/ 120 h 120"/>
                <a:gd name="T6" fmla="*/ 13 w 120"/>
                <a:gd name="T7" fmla="*/ 118 h 120"/>
                <a:gd name="T8" fmla="*/ 11 w 120"/>
                <a:gd name="T9" fmla="*/ 106 h 120"/>
                <a:gd name="T10" fmla="*/ 11 w 120"/>
                <a:gd name="T11" fmla="*/ 106 h 120"/>
                <a:gd name="T12" fmla="*/ 11 w 120"/>
                <a:gd name="T13" fmla="*/ 106 h 120"/>
                <a:gd name="T14" fmla="*/ 11 w 120"/>
                <a:gd name="T15" fmla="*/ 106 h 120"/>
                <a:gd name="T16" fmla="*/ 34 w 120"/>
                <a:gd name="T17" fmla="*/ 98 h 120"/>
                <a:gd name="T18" fmla="*/ 24 w 120"/>
                <a:gd name="T19" fmla="*/ 102 h 120"/>
                <a:gd name="T20" fmla="*/ 29 w 120"/>
                <a:gd name="T21" fmla="*/ 113 h 120"/>
                <a:gd name="T22" fmla="*/ 40 w 120"/>
                <a:gd name="T23" fmla="*/ 109 h 120"/>
                <a:gd name="T24" fmla="*/ 34 w 120"/>
                <a:gd name="T25" fmla="*/ 98 h 120"/>
                <a:gd name="T26" fmla="*/ 56 w 120"/>
                <a:gd name="T27" fmla="*/ 85 h 120"/>
                <a:gd name="T28" fmla="*/ 47 w 120"/>
                <a:gd name="T29" fmla="*/ 91 h 120"/>
                <a:gd name="T30" fmla="*/ 54 w 120"/>
                <a:gd name="T31" fmla="*/ 101 h 120"/>
                <a:gd name="T32" fmla="*/ 63 w 120"/>
                <a:gd name="T33" fmla="*/ 95 h 120"/>
                <a:gd name="T34" fmla="*/ 56 w 120"/>
                <a:gd name="T35" fmla="*/ 85 h 120"/>
                <a:gd name="T36" fmla="*/ 75 w 120"/>
                <a:gd name="T37" fmla="*/ 68 h 120"/>
                <a:gd name="T38" fmla="*/ 68 w 120"/>
                <a:gd name="T39" fmla="*/ 76 h 120"/>
                <a:gd name="T40" fmla="*/ 76 w 120"/>
                <a:gd name="T41" fmla="*/ 85 h 120"/>
                <a:gd name="T42" fmla="*/ 84 w 120"/>
                <a:gd name="T43" fmla="*/ 76 h 120"/>
                <a:gd name="T44" fmla="*/ 75 w 120"/>
                <a:gd name="T45" fmla="*/ 68 h 120"/>
                <a:gd name="T46" fmla="*/ 75 w 120"/>
                <a:gd name="T47" fmla="*/ 68 h 120"/>
                <a:gd name="T48" fmla="*/ 75 w 120"/>
                <a:gd name="T49" fmla="*/ 68 h 120"/>
                <a:gd name="T50" fmla="*/ 75 w 120"/>
                <a:gd name="T51" fmla="*/ 68 h 120"/>
                <a:gd name="T52" fmla="*/ 75 w 120"/>
                <a:gd name="T53" fmla="*/ 68 h 120"/>
                <a:gd name="T54" fmla="*/ 91 w 120"/>
                <a:gd name="T55" fmla="*/ 48 h 120"/>
                <a:gd name="T56" fmla="*/ 84 w 120"/>
                <a:gd name="T57" fmla="*/ 57 h 120"/>
                <a:gd name="T58" fmla="*/ 94 w 120"/>
                <a:gd name="T59" fmla="*/ 64 h 120"/>
                <a:gd name="T60" fmla="*/ 101 w 120"/>
                <a:gd name="T61" fmla="*/ 54 h 120"/>
                <a:gd name="T62" fmla="*/ 91 w 120"/>
                <a:gd name="T63" fmla="*/ 48 h 120"/>
                <a:gd name="T64" fmla="*/ 102 w 120"/>
                <a:gd name="T65" fmla="*/ 25 h 120"/>
                <a:gd name="T66" fmla="*/ 97 w 120"/>
                <a:gd name="T67" fmla="*/ 35 h 120"/>
                <a:gd name="T68" fmla="*/ 108 w 120"/>
                <a:gd name="T69" fmla="*/ 40 h 120"/>
                <a:gd name="T70" fmla="*/ 113 w 120"/>
                <a:gd name="T71" fmla="*/ 29 h 120"/>
                <a:gd name="T72" fmla="*/ 102 w 120"/>
                <a:gd name="T73" fmla="*/ 25 h 120"/>
                <a:gd name="T74" fmla="*/ 108 w 120"/>
                <a:gd name="T75" fmla="*/ 0 h 120"/>
                <a:gd name="T76" fmla="*/ 106 w 120"/>
                <a:gd name="T77" fmla="*/ 11 h 120"/>
                <a:gd name="T78" fmla="*/ 117 w 120"/>
                <a:gd name="T79" fmla="*/ 14 h 120"/>
                <a:gd name="T80" fmla="*/ 120 w 120"/>
                <a:gd name="T81" fmla="*/ 2 h 120"/>
                <a:gd name="T82" fmla="*/ 108 w 120"/>
                <a:gd name="T8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0">
                  <a:moveTo>
                    <a:pt x="11" y="106"/>
                  </a:moveTo>
                  <a:cubicBezTo>
                    <a:pt x="7" y="107"/>
                    <a:pt x="3" y="108"/>
                    <a:pt x="0" y="108"/>
                  </a:cubicBezTo>
                  <a:cubicBezTo>
                    <a:pt x="2" y="120"/>
                    <a:pt x="2" y="120"/>
                    <a:pt x="2" y="120"/>
                  </a:cubicBezTo>
                  <a:cubicBezTo>
                    <a:pt x="6" y="120"/>
                    <a:pt x="10" y="119"/>
                    <a:pt x="13" y="118"/>
                  </a:cubicBezTo>
                  <a:cubicBezTo>
                    <a:pt x="11" y="106"/>
                    <a:pt x="11" y="106"/>
                    <a:pt x="11" y="106"/>
                  </a:cubicBezTo>
                  <a:moveTo>
                    <a:pt x="11" y="106"/>
                  </a:moveTo>
                  <a:cubicBezTo>
                    <a:pt x="11" y="106"/>
                    <a:pt x="11" y="106"/>
                    <a:pt x="11" y="106"/>
                  </a:cubicBezTo>
                  <a:cubicBezTo>
                    <a:pt x="11" y="106"/>
                    <a:pt x="11" y="106"/>
                    <a:pt x="11" y="106"/>
                  </a:cubicBezTo>
                  <a:moveTo>
                    <a:pt x="34" y="98"/>
                  </a:moveTo>
                  <a:cubicBezTo>
                    <a:pt x="31" y="99"/>
                    <a:pt x="28" y="101"/>
                    <a:pt x="24" y="102"/>
                  </a:cubicBezTo>
                  <a:cubicBezTo>
                    <a:pt x="29" y="113"/>
                    <a:pt x="29" y="113"/>
                    <a:pt x="29" y="113"/>
                  </a:cubicBezTo>
                  <a:cubicBezTo>
                    <a:pt x="32" y="112"/>
                    <a:pt x="36" y="110"/>
                    <a:pt x="40" y="109"/>
                  </a:cubicBezTo>
                  <a:cubicBezTo>
                    <a:pt x="34" y="98"/>
                    <a:pt x="34" y="98"/>
                    <a:pt x="34" y="98"/>
                  </a:cubicBezTo>
                  <a:moveTo>
                    <a:pt x="56" y="85"/>
                  </a:moveTo>
                  <a:cubicBezTo>
                    <a:pt x="53" y="87"/>
                    <a:pt x="50" y="89"/>
                    <a:pt x="47" y="91"/>
                  </a:cubicBezTo>
                  <a:cubicBezTo>
                    <a:pt x="54" y="101"/>
                    <a:pt x="54" y="101"/>
                    <a:pt x="54" y="101"/>
                  </a:cubicBezTo>
                  <a:cubicBezTo>
                    <a:pt x="57" y="99"/>
                    <a:pt x="60" y="97"/>
                    <a:pt x="63" y="95"/>
                  </a:cubicBezTo>
                  <a:cubicBezTo>
                    <a:pt x="56" y="85"/>
                    <a:pt x="56" y="85"/>
                    <a:pt x="56" y="85"/>
                  </a:cubicBezTo>
                  <a:moveTo>
                    <a:pt x="75" y="68"/>
                  </a:moveTo>
                  <a:cubicBezTo>
                    <a:pt x="73" y="71"/>
                    <a:pt x="70" y="73"/>
                    <a:pt x="68" y="76"/>
                  </a:cubicBezTo>
                  <a:cubicBezTo>
                    <a:pt x="76" y="85"/>
                    <a:pt x="76" y="85"/>
                    <a:pt x="76" y="85"/>
                  </a:cubicBezTo>
                  <a:cubicBezTo>
                    <a:pt x="79" y="82"/>
                    <a:pt x="81" y="79"/>
                    <a:pt x="84" y="76"/>
                  </a:cubicBezTo>
                  <a:cubicBezTo>
                    <a:pt x="75" y="68"/>
                    <a:pt x="75" y="68"/>
                    <a:pt x="75" y="68"/>
                  </a:cubicBezTo>
                  <a:moveTo>
                    <a:pt x="75" y="68"/>
                  </a:moveTo>
                  <a:cubicBezTo>
                    <a:pt x="75" y="68"/>
                    <a:pt x="75" y="68"/>
                    <a:pt x="75" y="68"/>
                  </a:cubicBezTo>
                  <a:cubicBezTo>
                    <a:pt x="75" y="68"/>
                    <a:pt x="75" y="68"/>
                    <a:pt x="75" y="68"/>
                  </a:cubicBezTo>
                  <a:cubicBezTo>
                    <a:pt x="75" y="68"/>
                    <a:pt x="75" y="68"/>
                    <a:pt x="75" y="68"/>
                  </a:cubicBezTo>
                  <a:moveTo>
                    <a:pt x="91" y="48"/>
                  </a:moveTo>
                  <a:cubicBezTo>
                    <a:pt x="89" y="51"/>
                    <a:pt x="87" y="54"/>
                    <a:pt x="84" y="57"/>
                  </a:cubicBezTo>
                  <a:cubicBezTo>
                    <a:pt x="94" y="64"/>
                    <a:pt x="94" y="64"/>
                    <a:pt x="94" y="64"/>
                  </a:cubicBezTo>
                  <a:cubicBezTo>
                    <a:pt x="96" y="61"/>
                    <a:pt x="99" y="57"/>
                    <a:pt x="101" y="54"/>
                  </a:cubicBezTo>
                  <a:cubicBezTo>
                    <a:pt x="91" y="48"/>
                    <a:pt x="91" y="48"/>
                    <a:pt x="91" y="48"/>
                  </a:cubicBezTo>
                  <a:moveTo>
                    <a:pt x="102" y="25"/>
                  </a:moveTo>
                  <a:cubicBezTo>
                    <a:pt x="100" y="28"/>
                    <a:pt x="99" y="32"/>
                    <a:pt x="97" y="35"/>
                  </a:cubicBezTo>
                  <a:cubicBezTo>
                    <a:pt x="108" y="40"/>
                    <a:pt x="108" y="40"/>
                    <a:pt x="108" y="40"/>
                  </a:cubicBezTo>
                  <a:cubicBezTo>
                    <a:pt x="110" y="36"/>
                    <a:pt x="111" y="33"/>
                    <a:pt x="113" y="29"/>
                  </a:cubicBezTo>
                  <a:cubicBezTo>
                    <a:pt x="102" y="25"/>
                    <a:pt x="102" y="25"/>
                    <a:pt x="102" y="25"/>
                  </a:cubicBezTo>
                  <a:moveTo>
                    <a:pt x="108" y="0"/>
                  </a:moveTo>
                  <a:cubicBezTo>
                    <a:pt x="107" y="4"/>
                    <a:pt x="107" y="7"/>
                    <a:pt x="106" y="11"/>
                  </a:cubicBezTo>
                  <a:cubicBezTo>
                    <a:pt x="117" y="14"/>
                    <a:pt x="117" y="14"/>
                    <a:pt x="117" y="14"/>
                  </a:cubicBezTo>
                  <a:cubicBezTo>
                    <a:pt x="118" y="10"/>
                    <a:pt x="119" y="6"/>
                    <a:pt x="120" y="2"/>
                  </a:cubicBezTo>
                  <a:cubicBezTo>
                    <a:pt x="108" y="0"/>
                    <a:pt x="108" y="0"/>
                    <a:pt x="108"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0" name="Freeform 408"/>
            <p:cNvSpPr/>
            <p:nvPr>
              <p:custDataLst>
                <p:tags r:id="rId33"/>
              </p:custDataLst>
            </p:nvPr>
          </p:nvSpPr>
          <p:spPr bwMode="auto">
            <a:xfrm>
              <a:off x="542926" y="663576"/>
              <a:ext cx="23813" cy="23813"/>
            </a:xfrm>
            <a:custGeom>
              <a:avLst/>
              <a:gdLst>
                <a:gd name="T0" fmla="*/ 11 w 12"/>
                <a:gd name="T1" fmla="*/ 0 h 12"/>
                <a:gd name="T2" fmla="*/ 6 w 12"/>
                <a:gd name="T3" fmla="*/ 0 h 12"/>
                <a:gd name="T4" fmla="*/ 0 w 12"/>
                <a:gd name="T5" fmla="*/ 0 h 12"/>
                <a:gd name="T6" fmla="*/ 0 w 12"/>
                <a:gd name="T7" fmla="*/ 12 h 12"/>
                <a:gd name="T8" fmla="*/ 12 w 12"/>
                <a:gd name="T9" fmla="*/ 12 h 12"/>
                <a:gd name="T10" fmla="*/ 12 w 12"/>
                <a:gd name="T11" fmla="*/ 12 h 12"/>
                <a:gd name="T12" fmla="*/ 12 w 12"/>
                <a:gd name="T13" fmla="*/ 12 h 12"/>
                <a:gd name="T14" fmla="*/ 11 w 12"/>
                <a:gd name="T15" fmla="*/ 0 h 12"/>
                <a:gd name="T16" fmla="*/ 11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0"/>
                  </a:moveTo>
                  <a:cubicBezTo>
                    <a:pt x="9" y="0"/>
                    <a:pt x="8" y="0"/>
                    <a:pt x="6" y="0"/>
                  </a:cubicBezTo>
                  <a:cubicBezTo>
                    <a:pt x="0" y="0"/>
                    <a:pt x="0" y="0"/>
                    <a:pt x="0" y="0"/>
                  </a:cubicBezTo>
                  <a:cubicBezTo>
                    <a:pt x="0" y="12"/>
                    <a:pt x="0" y="12"/>
                    <a:pt x="0" y="12"/>
                  </a:cubicBezTo>
                  <a:cubicBezTo>
                    <a:pt x="12" y="12"/>
                    <a:pt x="12" y="12"/>
                    <a:pt x="12" y="12"/>
                  </a:cubicBezTo>
                  <a:cubicBezTo>
                    <a:pt x="12" y="12"/>
                    <a:pt x="12" y="12"/>
                    <a:pt x="12" y="12"/>
                  </a:cubicBezTo>
                  <a:cubicBezTo>
                    <a:pt x="12" y="12"/>
                    <a:pt x="12" y="12"/>
                    <a:pt x="12" y="12"/>
                  </a:cubicBezTo>
                  <a:cubicBezTo>
                    <a:pt x="11" y="0"/>
                    <a:pt x="11" y="0"/>
                    <a:pt x="11" y="0"/>
                  </a:cubicBezTo>
                  <a:cubicBezTo>
                    <a:pt x="11" y="0"/>
                    <a:pt x="11" y="0"/>
                    <a:pt x="1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1" name="Freeform 409"/>
            <p:cNvSpPr>
              <a:spLocks noEditPoints="1"/>
            </p:cNvSpPr>
            <p:nvPr>
              <p:custDataLst>
                <p:tags r:id="rId34"/>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close/>
                  <a:moveTo>
                    <a:pt x="15" y="3327"/>
                  </a:moveTo>
                  <a:lnTo>
                    <a:pt x="0" y="3327"/>
                  </a:lnTo>
                  <a:lnTo>
                    <a:pt x="0" y="3342"/>
                  </a:lnTo>
                  <a:lnTo>
                    <a:pt x="15" y="3342"/>
                  </a:lnTo>
                  <a:lnTo>
                    <a:pt x="15" y="3327"/>
                  </a:lnTo>
                  <a:close/>
                  <a:moveTo>
                    <a:pt x="15" y="3291"/>
                  </a:moveTo>
                  <a:lnTo>
                    <a:pt x="0" y="3291"/>
                  </a:lnTo>
                  <a:lnTo>
                    <a:pt x="0" y="3306"/>
                  </a:lnTo>
                  <a:lnTo>
                    <a:pt x="15" y="3306"/>
                  </a:lnTo>
                  <a:lnTo>
                    <a:pt x="15" y="3291"/>
                  </a:lnTo>
                  <a:close/>
                  <a:moveTo>
                    <a:pt x="15" y="3256"/>
                  </a:moveTo>
                  <a:lnTo>
                    <a:pt x="0" y="3256"/>
                  </a:lnTo>
                  <a:lnTo>
                    <a:pt x="0" y="3271"/>
                  </a:lnTo>
                  <a:lnTo>
                    <a:pt x="15" y="3271"/>
                  </a:lnTo>
                  <a:lnTo>
                    <a:pt x="15" y="3256"/>
                  </a:lnTo>
                  <a:close/>
                  <a:moveTo>
                    <a:pt x="15" y="3220"/>
                  </a:moveTo>
                  <a:lnTo>
                    <a:pt x="0" y="3220"/>
                  </a:lnTo>
                  <a:lnTo>
                    <a:pt x="0" y="3235"/>
                  </a:lnTo>
                  <a:lnTo>
                    <a:pt x="15" y="3235"/>
                  </a:lnTo>
                  <a:lnTo>
                    <a:pt x="15" y="3220"/>
                  </a:lnTo>
                  <a:close/>
                  <a:moveTo>
                    <a:pt x="15" y="3185"/>
                  </a:moveTo>
                  <a:lnTo>
                    <a:pt x="0" y="3185"/>
                  </a:lnTo>
                  <a:lnTo>
                    <a:pt x="0" y="3200"/>
                  </a:lnTo>
                  <a:lnTo>
                    <a:pt x="15" y="3200"/>
                  </a:lnTo>
                  <a:lnTo>
                    <a:pt x="15" y="3185"/>
                  </a:lnTo>
                  <a:close/>
                  <a:moveTo>
                    <a:pt x="15" y="3149"/>
                  </a:moveTo>
                  <a:lnTo>
                    <a:pt x="0" y="3149"/>
                  </a:lnTo>
                  <a:lnTo>
                    <a:pt x="0" y="3165"/>
                  </a:lnTo>
                  <a:lnTo>
                    <a:pt x="15" y="3165"/>
                  </a:lnTo>
                  <a:lnTo>
                    <a:pt x="15" y="3149"/>
                  </a:lnTo>
                  <a:close/>
                  <a:moveTo>
                    <a:pt x="15" y="3114"/>
                  </a:moveTo>
                  <a:lnTo>
                    <a:pt x="0" y="3114"/>
                  </a:lnTo>
                  <a:lnTo>
                    <a:pt x="0" y="3129"/>
                  </a:lnTo>
                  <a:lnTo>
                    <a:pt x="15" y="3129"/>
                  </a:lnTo>
                  <a:lnTo>
                    <a:pt x="15" y="3114"/>
                  </a:lnTo>
                  <a:close/>
                  <a:moveTo>
                    <a:pt x="15" y="3079"/>
                  </a:moveTo>
                  <a:lnTo>
                    <a:pt x="0" y="3079"/>
                  </a:lnTo>
                  <a:lnTo>
                    <a:pt x="0" y="3094"/>
                  </a:lnTo>
                  <a:lnTo>
                    <a:pt x="15" y="3094"/>
                  </a:lnTo>
                  <a:lnTo>
                    <a:pt x="15" y="3079"/>
                  </a:lnTo>
                  <a:close/>
                  <a:moveTo>
                    <a:pt x="15" y="3043"/>
                  </a:moveTo>
                  <a:lnTo>
                    <a:pt x="0" y="3043"/>
                  </a:lnTo>
                  <a:lnTo>
                    <a:pt x="0" y="3058"/>
                  </a:lnTo>
                  <a:lnTo>
                    <a:pt x="15" y="3058"/>
                  </a:lnTo>
                  <a:lnTo>
                    <a:pt x="15" y="3043"/>
                  </a:lnTo>
                  <a:close/>
                  <a:moveTo>
                    <a:pt x="15" y="3008"/>
                  </a:moveTo>
                  <a:lnTo>
                    <a:pt x="0" y="3008"/>
                  </a:lnTo>
                  <a:lnTo>
                    <a:pt x="0" y="3023"/>
                  </a:lnTo>
                  <a:lnTo>
                    <a:pt x="15" y="3023"/>
                  </a:lnTo>
                  <a:lnTo>
                    <a:pt x="15" y="3008"/>
                  </a:lnTo>
                  <a:close/>
                  <a:moveTo>
                    <a:pt x="15" y="2972"/>
                  </a:moveTo>
                  <a:lnTo>
                    <a:pt x="0" y="2972"/>
                  </a:lnTo>
                  <a:lnTo>
                    <a:pt x="0" y="2988"/>
                  </a:lnTo>
                  <a:lnTo>
                    <a:pt x="15" y="2988"/>
                  </a:lnTo>
                  <a:lnTo>
                    <a:pt x="15" y="2972"/>
                  </a:lnTo>
                  <a:close/>
                  <a:moveTo>
                    <a:pt x="15" y="2937"/>
                  </a:moveTo>
                  <a:lnTo>
                    <a:pt x="0" y="2937"/>
                  </a:lnTo>
                  <a:lnTo>
                    <a:pt x="0" y="2952"/>
                  </a:lnTo>
                  <a:lnTo>
                    <a:pt x="15" y="2952"/>
                  </a:lnTo>
                  <a:lnTo>
                    <a:pt x="15" y="2937"/>
                  </a:lnTo>
                  <a:close/>
                  <a:moveTo>
                    <a:pt x="15" y="2902"/>
                  </a:moveTo>
                  <a:lnTo>
                    <a:pt x="0" y="2902"/>
                  </a:lnTo>
                  <a:lnTo>
                    <a:pt x="0" y="2917"/>
                  </a:lnTo>
                  <a:lnTo>
                    <a:pt x="15" y="2917"/>
                  </a:lnTo>
                  <a:lnTo>
                    <a:pt x="15" y="2902"/>
                  </a:lnTo>
                  <a:close/>
                  <a:moveTo>
                    <a:pt x="15" y="2866"/>
                  </a:moveTo>
                  <a:lnTo>
                    <a:pt x="0" y="2866"/>
                  </a:lnTo>
                  <a:lnTo>
                    <a:pt x="0" y="2881"/>
                  </a:lnTo>
                  <a:lnTo>
                    <a:pt x="15" y="2881"/>
                  </a:lnTo>
                  <a:lnTo>
                    <a:pt x="15" y="2866"/>
                  </a:lnTo>
                  <a:close/>
                  <a:moveTo>
                    <a:pt x="15" y="2831"/>
                  </a:moveTo>
                  <a:lnTo>
                    <a:pt x="0" y="2831"/>
                  </a:lnTo>
                  <a:lnTo>
                    <a:pt x="0" y="2846"/>
                  </a:lnTo>
                  <a:lnTo>
                    <a:pt x="15" y="2846"/>
                  </a:lnTo>
                  <a:lnTo>
                    <a:pt x="15" y="2831"/>
                  </a:lnTo>
                  <a:close/>
                  <a:moveTo>
                    <a:pt x="15" y="2795"/>
                  </a:moveTo>
                  <a:lnTo>
                    <a:pt x="0" y="2795"/>
                  </a:lnTo>
                  <a:lnTo>
                    <a:pt x="0" y="2811"/>
                  </a:lnTo>
                  <a:lnTo>
                    <a:pt x="15" y="2811"/>
                  </a:lnTo>
                  <a:lnTo>
                    <a:pt x="15" y="2795"/>
                  </a:lnTo>
                  <a:close/>
                  <a:moveTo>
                    <a:pt x="15" y="2760"/>
                  </a:moveTo>
                  <a:lnTo>
                    <a:pt x="0" y="2760"/>
                  </a:lnTo>
                  <a:lnTo>
                    <a:pt x="0" y="2775"/>
                  </a:lnTo>
                  <a:lnTo>
                    <a:pt x="15" y="2775"/>
                  </a:lnTo>
                  <a:lnTo>
                    <a:pt x="15" y="2760"/>
                  </a:lnTo>
                  <a:close/>
                  <a:moveTo>
                    <a:pt x="15" y="2725"/>
                  </a:moveTo>
                  <a:lnTo>
                    <a:pt x="0" y="2725"/>
                  </a:lnTo>
                  <a:lnTo>
                    <a:pt x="0" y="2740"/>
                  </a:lnTo>
                  <a:lnTo>
                    <a:pt x="15" y="2740"/>
                  </a:lnTo>
                  <a:lnTo>
                    <a:pt x="15" y="2725"/>
                  </a:lnTo>
                  <a:close/>
                  <a:moveTo>
                    <a:pt x="15" y="2689"/>
                  </a:moveTo>
                  <a:lnTo>
                    <a:pt x="0" y="2689"/>
                  </a:lnTo>
                  <a:lnTo>
                    <a:pt x="0" y="2704"/>
                  </a:lnTo>
                  <a:lnTo>
                    <a:pt x="15" y="2704"/>
                  </a:lnTo>
                  <a:lnTo>
                    <a:pt x="15" y="2689"/>
                  </a:lnTo>
                  <a:close/>
                  <a:moveTo>
                    <a:pt x="15" y="2654"/>
                  </a:moveTo>
                  <a:lnTo>
                    <a:pt x="0" y="2654"/>
                  </a:lnTo>
                  <a:lnTo>
                    <a:pt x="0" y="2669"/>
                  </a:lnTo>
                  <a:lnTo>
                    <a:pt x="15" y="2669"/>
                  </a:lnTo>
                  <a:lnTo>
                    <a:pt x="15" y="2654"/>
                  </a:lnTo>
                  <a:close/>
                  <a:moveTo>
                    <a:pt x="15" y="2620"/>
                  </a:moveTo>
                  <a:lnTo>
                    <a:pt x="0" y="2620"/>
                  </a:lnTo>
                  <a:lnTo>
                    <a:pt x="0" y="2635"/>
                  </a:lnTo>
                  <a:lnTo>
                    <a:pt x="15" y="2635"/>
                  </a:lnTo>
                  <a:lnTo>
                    <a:pt x="15" y="2620"/>
                  </a:lnTo>
                  <a:close/>
                  <a:moveTo>
                    <a:pt x="15" y="2584"/>
                  </a:moveTo>
                  <a:lnTo>
                    <a:pt x="0" y="2584"/>
                  </a:lnTo>
                  <a:lnTo>
                    <a:pt x="0" y="2599"/>
                  </a:lnTo>
                  <a:lnTo>
                    <a:pt x="15" y="2599"/>
                  </a:lnTo>
                  <a:lnTo>
                    <a:pt x="15" y="2584"/>
                  </a:lnTo>
                  <a:close/>
                  <a:moveTo>
                    <a:pt x="15" y="2549"/>
                  </a:moveTo>
                  <a:lnTo>
                    <a:pt x="0" y="2549"/>
                  </a:lnTo>
                  <a:lnTo>
                    <a:pt x="0" y="2564"/>
                  </a:lnTo>
                  <a:lnTo>
                    <a:pt x="15" y="2564"/>
                  </a:lnTo>
                  <a:lnTo>
                    <a:pt x="15" y="2549"/>
                  </a:lnTo>
                  <a:close/>
                  <a:moveTo>
                    <a:pt x="15" y="2513"/>
                  </a:moveTo>
                  <a:lnTo>
                    <a:pt x="0" y="2513"/>
                  </a:lnTo>
                  <a:lnTo>
                    <a:pt x="0" y="2529"/>
                  </a:lnTo>
                  <a:lnTo>
                    <a:pt x="15" y="2529"/>
                  </a:lnTo>
                  <a:lnTo>
                    <a:pt x="15" y="2513"/>
                  </a:lnTo>
                  <a:close/>
                  <a:moveTo>
                    <a:pt x="15" y="2478"/>
                  </a:moveTo>
                  <a:lnTo>
                    <a:pt x="0" y="2478"/>
                  </a:lnTo>
                  <a:lnTo>
                    <a:pt x="0" y="2493"/>
                  </a:lnTo>
                  <a:lnTo>
                    <a:pt x="15" y="2493"/>
                  </a:lnTo>
                  <a:lnTo>
                    <a:pt x="15" y="2478"/>
                  </a:lnTo>
                  <a:close/>
                  <a:moveTo>
                    <a:pt x="15" y="2443"/>
                  </a:moveTo>
                  <a:lnTo>
                    <a:pt x="0" y="2443"/>
                  </a:lnTo>
                  <a:lnTo>
                    <a:pt x="0" y="2458"/>
                  </a:lnTo>
                  <a:lnTo>
                    <a:pt x="15" y="2458"/>
                  </a:lnTo>
                  <a:lnTo>
                    <a:pt x="15" y="2443"/>
                  </a:lnTo>
                  <a:close/>
                  <a:moveTo>
                    <a:pt x="15" y="2407"/>
                  </a:moveTo>
                  <a:lnTo>
                    <a:pt x="0" y="2407"/>
                  </a:lnTo>
                  <a:lnTo>
                    <a:pt x="0" y="2422"/>
                  </a:lnTo>
                  <a:lnTo>
                    <a:pt x="15" y="2422"/>
                  </a:lnTo>
                  <a:lnTo>
                    <a:pt x="15" y="2407"/>
                  </a:lnTo>
                  <a:close/>
                  <a:moveTo>
                    <a:pt x="15" y="2372"/>
                  </a:moveTo>
                  <a:lnTo>
                    <a:pt x="0" y="2372"/>
                  </a:lnTo>
                  <a:lnTo>
                    <a:pt x="0" y="2387"/>
                  </a:lnTo>
                  <a:lnTo>
                    <a:pt x="15" y="2387"/>
                  </a:lnTo>
                  <a:lnTo>
                    <a:pt x="15" y="2372"/>
                  </a:lnTo>
                  <a:close/>
                  <a:moveTo>
                    <a:pt x="15" y="2336"/>
                  </a:moveTo>
                  <a:lnTo>
                    <a:pt x="0" y="2336"/>
                  </a:lnTo>
                  <a:lnTo>
                    <a:pt x="0" y="2351"/>
                  </a:lnTo>
                  <a:lnTo>
                    <a:pt x="15" y="2351"/>
                  </a:lnTo>
                  <a:lnTo>
                    <a:pt x="15" y="2336"/>
                  </a:lnTo>
                  <a:close/>
                  <a:moveTo>
                    <a:pt x="15" y="2301"/>
                  </a:moveTo>
                  <a:lnTo>
                    <a:pt x="0" y="2301"/>
                  </a:lnTo>
                  <a:lnTo>
                    <a:pt x="0" y="2316"/>
                  </a:lnTo>
                  <a:lnTo>
                    <a:pt x="15" y="2316"/>
                  </a:lnTo>
                  <a:lnTo>
                    <a:pt x="15" y="2301"/>
                  </a:lnTo>
                  <a:close/>
                  <a:moveTo>
                    <a:pt x="15" y="2265"/>
                  </a:moveTo>
                  <a:lnTo>
                    <a:pt x="0" y="2265"/>
                  </a:lnTo>
                  <a:lnTo>
                    <a:pt x="0" y="2281"/>
                  </a:lnTo>
                  <a:lnTo>
                    <a:pt x="15" y="2281"/>
                  </a:lnTo>
                  <a:lnTo>
                    <a:pt x="15" y="2265"/>
                  </a:lnTo>
                  <a:close/>
                  <a:moveTo>
                    <a:pt x="15" y="2230"/>
                  </a:moveTo>
                  <a:lnTo>
                    <a:pt x="0" y="2230"/>
                  </a:lnTo>
                  <a:lnTo>
                    <a:pt x="0" y="2245"/>
                  </a:lnTo>
                  <a:lnTo>
                    <a:pt x="15" y="2245"/>
                  </a:lnTo>
                  <a:lnTo>
                    <a:pt x="15" y="2230"/>
                  </a:lnTo>
                  <a:close/>
                  <a:moveTo>
                    <a:pt x="15" y="2195"/>
                  </a:moveTo>
                  <a:lnTo>
                    <a:pt x="0" y="2195"/>
                  </a:lnTo>
                  <a:lnTo>
                    <a:pt x="0" y="2210"/>
                  </a:lnTo>
                  <a:lnTo>
                    <a:pt x="15" y="2210"/>
                  </a:lnTo>
                  <a:lnTo>
                    <a:pt x="15" y="2195"/>
                  </a:lnTo>
                  <a:close/>
                  <a:moveTo>
                    <a:pt x="15" y="2159"/>
                  </a:moveTo>
                  <a:lnTo>
                    <a:pt x="0" y="2159"/>
                  </a:lnTo>
                  <a:lnTo>
                    <a:pt x="0" y="2174"/>
                  </a:lnTo>
                  <a:lnTo>
                    <a:pt x="15" y="2174"/>
                  </a:lnTo>
                  <a:lnTo>
                    <a:pt x="15" y="2159"/>
                  </a:lnTo>
                  <a:close/>
                  <a:moveTo>
                    <a:pt x="15" y="2124"/>
                  </a:moveTo>
                  <a:lnTo>
                    <a:pt x="0" y="2124"/>
                  </a:lnTo>
                  <a:lnTo>
                    <a:pt x="0" y="2139"/>
                  </a:lnTo>
                  <a:lnTo>
                    <a:pt x="15" y="2139"/>
                  </a:lnTo>
                  <a:lnTo>
                    <a:pt x="15" y="2124"/>
                  </a:lnTo>
                  <a:close/>
                  <a:moveTo>
                    <a:pt x="15" y="2088"/>
                  </a:moveTo>
                  <a:lnTo>
                    <a:pt x="0" y="2088"/>
                  </a:lnTo>
                  <a:lnTo>
                    <a:pt x="0" y="2104"/>
                  </a:lnTo>
                  <a:lnTo>
                    <a:pt x="15" y="2104"/>
                  </a:lnTo>
                  <a:lnTo>
                    <a:pt x="15" y="2088"/>
                  </a:lnTo>
                  <a:close/>
                  <a:moveTo>
                    <a:pt x="15" y="2053"/>
                  </a:moveTo>
                  <a:lnTo>
                    <a:pt x="0" y="2053"/>
                  </a:lnTo>
                  <a:lnTo>
                    <a:pt x="0" y="2068"/>
                  </a:lnTo>
                  <a:lnTo>
                    <a:pt x="15" y="2068"/>
                  </a:lnTo>
                  <a:lnTo>
                    <a:pt x="15" y="2053"/>
                  </a:lnTo>
                  <a:close/>
                  <a:moveTo>
                    <a:pt x="15" y="2018"/>
                  </a:moveTo>
                  <a:lnTo>
                    <a:pt x="0" y="2018"/>
                  </a:lnTo>
                  <a:lnTo>
                    <a:pt x="0" y="2033"/>
                  </a:lnTo>
                  <a:lnTo>
                    <a:pt x="15" y="2033"/>
                  </a:lnTo>
                  <a:lnTo>
                    <a:pt x="15" y="2018"/>
                  </a:lnTo>
                  <a:close/>
                  <a:moveTo>
                    <a:pt x="15" y="1982"/>
                  </a:moveTo>
                  <a:lnTo>
                    <a:pt x="0" y="1982"/>
                  </a:lnTo>
                  <a:lnTo>
                    <a:pt x="0" y="1997"/>
                  </a:lnTo>
                  <a:lnTo>
                    <a:pt x="15" y="1997"/>
                  </a:lnTo>
                  <a:lnTo>
                    <a:pt x="15" y="1982"/>
                  </a:lnTo>
                  <a:close/>
                  <a:moveTo>
                    <a:pt x="15" y="1947"/>
                  </a:moveTo>
                  <a:lnTo>
                    <a:pt x="0" y="1947"/>
                  </a:lnTo>
                  <a:lnTo>
                    <a:pt x="0" y="1962"/>
                  </a:lnTo>
                  <a:lnTo>
                    <a:pt x="15" y="1962"/>
                  </a:lnTo>
                  <a:lnTo>
                    <a:pt x="15" y="1947"/>
                  </a:lnTo>
                  <a:close/>
                  <a:moveTo>
                    <a:pt x="15" y="1911"/>
                  </a:moveTo>
                  <a:lnTo>
                    <a:pt x="0" y="1911"/>
                  </a:lnTo>
                  <a:lnTo>
                    <a:pt x="0" y="1927"/>
                  </a:lnTo>
                  <a:lnTo>
                    <a:pt x="15" y="1927"/>
                  </a:lnTo>
                  <a:lnTo>
                    <a:pt x="15" y="1911"/>
                  </a:lnTo>
                  <a:close/>
                  <a:moveTo>
                    <a:pt x="15" y="1876"/>
                  </a:moveTo>
                  <a:lnTo>
                    <a:pt x="0" y="1876"/>
                  </a:lnTo>
                  <a:lnTo>
                    <a:pt x="0" y="1891"/>
                  </a:lnTo>
                  <a:lnTo>
                    <a:pt x="15" y="1891"/>
                  </a:lnTo>
                  <a:lnTo>
                    <a:pt x="15" y="1876"/>
                  </a:lnTo>
                  <a:close/>
                  <a:moveTo>
                    <a:pt x="15" y="1841"/>
                  </a:moveTo>
                  <a:lnTo>
                    <a:pt x="0" y="1841"/>
                  </a:lnTo>
                  <a:lnTo>
                    <a:pt x="0" y="1856"/>
                  </a:lnTo>
                  <a:lnTo>
                    <a:pt x="15" y="1856"/>
                  </a:lnTo>
                  <a:lnTo>
                    <a:pt x="15" y="1841"/>
                  </a:lnTo>
                  <a:close/>
                  <a:moveTo>
                    <a:pt x="15" y="1805"/>
                  </a:moveTo>
                  <a:lnTo>
                    <a:pt x="0" y="1805"/>
                  </a:lnTo>
                  <a:lnTo>
                    <a:pt x="0" y="1820"/>
                  </a:lnTo>
                  <a:lnTo>
                    <a:pt x="15" y="1820"/>
                  </a:lnTo>
                  <a:lnTo>
                    <a:pt x="15" y="1805"/>
                  </a:lnTo>
                  <a:close/>
                  <a:moveTo>
                    <a:pt x="15" y="1770"/>
                  </a:moveTo>
                  <a:lnTo>
                    <a:pt x="0" y="1770"/>
                  </a:lnTo>
                  <a:lnTo>
                    <a:pt x="0" y="1785"/>
                  </a:lnTo>
                  <a:lnTo>
                    <a:pt x="15" y="1785"/>
                  </a:lnTo>
                  <a:lnTo>
                    <a:pt x="15" y="1770"/>
                  </a:lnTo>
                  <a:close/>
                  <a:moveTo>
                    <a:pt x="15" y="1734"/>
                  </a:moveTo>
                  <a:lnTo>
                    <a:pt x="0" y="1734"/>
                  </a:lnTo>
                  <a:lnTo>
                    <a:pt x="0" y="1749"/>
                  </a:lnTo>
                  <a:lnTo>
                    <a:pt x="15" y="1749"/>
                  </a:lnTo>
                  <a:lnTo>
                    <a:pt x="15" y="1734"/>
                  </a:lnTo>
                  <a:close/>
                  <a:moveTo>
                    <a:pt x="15" y="1699"/>
                  </a:moveTo>
                  <a:lnTo>
                    <a:pt x="0" y="1699"/>
                  </a:lnTo>
                  <a:lnTo>
                    <a:pt x="0" y="1714"/>
                  </a:lnTo>
                  <a:lnTo>
                    <a:pt x="15" y="1714"/>
                  </a:lnTo>
                  <a:lnTo>
                    <a:pt x="15" y="1699"/>
                  </a:lnTo>
                  <a:close/>
                  <a:moveTo>
                    <a:pt x="15" y="1663"/>
                  </a:moveTo>
                  <a:lnTo>
                    <a:pt x="0" y="1663"/>
                  </a:lnTo>
                  <a:lnTo>
                    <a:pt x="0" y="1679"/>
                  </a:lnTo>
                  <a:lnTo>
                    <a:pt x="15" y="1679"/>
                  </a:lnTo>
                  <a:lnTo>
                    <a:pt x="15" y="1663"/>
                  </a:lnTo>
                  <a:close/>
                  <a:moveTo>
                    <a:pt x="15" y="1628"/>
                  </a:moveTo>
                  <a:lnTo>
                    <a:pt x="0" y="1628"/>
                  </a:lnTo>
                  <a:lnTo>
                    <a:pt x="0" y="1643"/>
                  </a:lnTo>
                  <a:lnTo>
                    <a:pt x="15" y="1643"/>
                  </a:lnTo>
                  <a:lnTo>
                    <a:pt x="15" y="1628"/>
                  </a:lnTo>
                  <a:close/>
                  <a:moveTo>
                    <a:pt x="15" y="1593"/>
                  </a:moveTo>
                  <a:lnTo>
                    <a:pt x="0" y="1593"/>
                  </a:lnTo>
                  <a:lnTo>
                    <a:pt x="0" y="1608"/>
                  </a:lnTo>
                  <a:lnTo>
                    <a:pt x="15" y="1608"/>
                  </a:lnTo>
                  <a:lnTo>
                    <a:pt x="15" y="1593"/>
                  </a:lnTo>
                  <a:close/>
                  <a:moveTo>
                    <a:pt x="15" y="1557"/>
                  </a:moveTo>
                  <a:lnTo>
                    <a:pt x="0" y="1557"/>
                  </a:lnTo>
                  <a:lnTo>
                    <a:pt x="0" y="1572"/>
                  </a:lnTo>
                  <a:lnTo>
                    <a:pt x="15" y="1572"/>
                  </a:lnTo>
                  <a:lnTo>
                    <a:pt x="15" y="1557"/>
                  </a:lnTo>
                  <a:close/>
                  <a:moveTo>
                    <a:pt x="15" y="1522"/>
                  </a:moveTo>
                  <a:lnTo>
                    <a:pt x="0" y="1522"/>
                  </a:lnTo>
                  <a:lnTo>
                    <a:pt x="0" y="1537"/>
                  </a:lnTo>
                  <a:lnTo>
                    <a:pt x="15" y="1537"/>
                  </a:lnTo>
                  <a:lnTo>
                    <a:pt x="15" y="1522"/>
                  </a:lnTo>
                  <a:close/>
                  <a:moveTo>
                    <a:pt x="15" y="1486"/>
                  </a:moveTo>
                  <a:lnTo>
                    <a:pt x="0" y="1486"/>
                  </a:lnTo>
                  <a:lnTo>
                    <a:pt x="0" y="1502"/>
                  </a:lnTo>
                  <a:lnTo>
                    <a:pt x="15" y="1502"/>
                  </a:lnTo>
                  <a:lnTo>
                    <a:pt x="15" y="1486"/>
                  </a:lnTo>
                  <a:close/>
                  <a:moveTo>
                    <a:pt x="15" y="1451"/>
                  </a:moveTo>
                  <a:lnTo>
                    <a:pt x="0" y="1451"/>
                  </a:lnTo>
                  <a:lnTo>
                    <a:pt x="0" y="1466"/>
                  </a:lnTo>
                  <a:lnTo>
                    <a:pt x="15" y="1466"/>
                  </a:lnTo>
                  <a:lnTo>
                    <a:pt x="15" y="1451"/>
                  </a:lnTo>
                  <a:close/>
                  <a:moveTo>
                    <a:pt x="15" y="1416"/>
                  </a:moveTo>
                  <a:lnTo>
                    <a:pt x="0" y="1416"/>
                  </a:lnTo>
                  <a:lnTo>
                    <a:pt x="0" y="1431"/>
                  </a:lnTo>
                  <a:lnTo>
                    <a:pt x="15" y="1431"/>
                  </a:lnTo>
                  <a:lnTo>
                    <a:pt x="15" y="1416"/>
                  </a:lnTo>
                  <a:close/>
                  <a:moveTo>
                    <a:pt x="15" y="1380"/>
                  </a:moveTo>
                  <a:lnTo>
                    <a:pt x="0" y="1380"/>
                  </a:lnTo>
                  <a:lnTo>
                    <a:pt x="0" y="1395"/>
                  </a:lnTo>
                  <a:lnTo>
                    <a:pt x="15" y="1395"/>
                  </a:lnTo>
                  <a:lnTo>
                    <a:pt x="15" y="1380"/>
                  </a:lnTo>
                  <a:close/>
                  <a:moveTo>
                    <a:pt x="15" y="1345"/>
                  </a:moveTo>
                  <a:lnTo>
                    <a:pt x="0" y="1345"/>
                  </a:lnTo>
                  <a:lnTo>
                    <a:pt x="0" y="1360"/>
                  </a:lnTo>
                  <a:lnTo>
                    <a:pt x="15" y="1360"/>
                  </a:lnTo>
                  <a:lnTo>
                    <a:pt x="15" y="1345"/>
                  </a:lnTo>
                  <a:close/>
                  <a:moveTo>
                    <a:pt x="15" y="1309"/>
                  </a:moveTo>
                  <a:lnTo>
                    <a:pt x="0" y="1309"/>
                  </a:lnTo>
                  <a:lnTo>
                    <a:pt x="0" y="1325"/>
                  </a:lnTo>
                  <a:lnTo>
                    <a:pt x="15" y="1325"/>
                  </a:lnTo>
                  <a:lnTo>
                    <a:pt x="15" y="1309"/>
                  </a:lnTo>
                  <a:close/>
                  <a:moveTo>
                    <a:pt x="15" y="1274"/>
                  </a:moveTo>
                  <a:lnTo>
                    <a:pt x="0" y="1274"/>
                  </a:lnTo>
                  <a:lnTo>
                    <a:pt x="0" y="1289"/>
                  </a:lnTo>
                  <a:lnTo>
                    <a:pt x="15" y="1289"/>
                  </a:lnTo>
                  <a:lnTo>
                    <a:pt x="15" y="1274"/>
                  </a:lnTo>
                  <a:close/>
                  <a:moveTo>
                    <a:pt x="15" y="1239"/>
                  </a:moveTo>
                  <a:lnTo>
                    <a:pt x="0" y="1239"/>
                  </a:lnTo>
                  <a:lnTo>
                    <a:pt x="0" y="1254"/>
                  </a:lnTo>
                  <a:lnTo>
                    <a:pt x="15" y="1254"/>
                  </a:lnTo>
                  <a:lnTo>
                    <a:pt x="15" y="1239"/>
                  </a:lnTo>
                  <a:close/>
                  <a:moveTo>
                    <a:pt x="15" y="1203"/>
                  </a:moveTo>
                  <a:lnTo>
                    <a:pt x="0" y="1203"/>
                  </a:lnTo>
                  <a:lnTo>
                    <a:pt x="0" y="1218"/>
                  </a:lnTo>
                  <a:lnTo>
                    <a:pt x="15" y="1218"/>
                  </a:lnTo>
                  <a:lnTo>
                    <a:pt x="15" y="1203"/>
                  </a:lnTo>
                  <a:close/>
                  <a:moveTo>
                    <a:pt x="15" y="1168"/>
                  </a:moveTo>
                  <a:lnTo>
                    <a:pt x="0" y="1168"/>
                  </a:lnTo>
                  <a:lnTo>
                    <a:pt x="0" y="1183"/>
                  </a:lnTo>
                  <a:lnTo>
                    <a:pt x="15" y="1183"/>
                  </a:lnTo>
                  <a:lnTo>
                    <a:pt x="15" y="1168"/>
                  </a:lnTo>
                  <a:close/>
                  <a:moveTo>
                    <a:pt x="15" y="1132"/>
                  </a:moveTo>
                  <a:lnTo>
                    <a:pt x="0" y="1132"/>
                  </a:lnTo>
                  <a:lnTo>
                    <a:pt x="0" y="1147"/>
                  </a:lnTo>
                  <a:lnTo>
                    <a:pt x="15" y="1147"/>
                  </a:lnTo>
                  <a:lnTo>
                    <a:pt x="15" y="1132"/>
                  </a:lnTo>
                  <a:close/>
                  <a:moveTo>
                    <a:pt x="15" y="1097"/>
                  </a:moveTo>
                  <a:lnTo>
                    <a:pt x="0" y="1097"/>
                  </a:lnTo>
                  <a:lnTo>
                    <a:pt x="0" y="1112"/>
                  </a:lnTo>
                  <a:lnTo>
                    <a:pt x="15" y="1112"/>
                  </a:lnTo>
                  <a:lnTo>
                    <a:pt x="15" y="1097"/>
                  </a:lnTo>
                  <a:close/>
                  <a:moveTo>
                    <a:pt x="15" y="1061"/>
                  </a:moveTo>
                  <a:lnTo>
                    <a:pt x="0" y="1061"/>
                  </a:lnTo>
                  <a:lnTo>
                    <a:pt x="0" y="1077"/>
                  </a:lnTo>
                  <a:lnTo>
                    <a:pt x="15" y="1077"/>
                  </a:lnTo>
                  <a:lnTo>
                    <a:pt x="15" y="1061"/>
                  </a:lnTo>
                  <a:close/>
                  <a:moveTo>
                    <a:pt x="15" y="1026"/>
                  </a:moveTo>
                  <a:lnTo>
                    <a:pt x="0" y="1026"/>
                  </a:lnTo>
                  <a:lnTo>
                    <a:pt x="0" y="1041"/>
                  </a:lnTo>
                  <a:lnTo>
                    <a:pt x="15" y="1041"/>
                  </a:lnTo>
                  <a:lnTo>
                    <a:pt x="15" y="1026"/>
                  </a:lnTo>
                  <a:close/>
                  <a:moveTo>
                    <a:pt x="15" y="991"/>
                  </a:moveTo>
                  <a:lnTo>
                    <a:pt x="0" y="991"/>
                  </a:lnTo>
                  <a:lnTo>
                    <a:pt x="0" y="1006"/>
                  </a:lnTo>
                  <a:lnTo>
                    <a:pt x="15" y="1006"/>
                  </a:lnTo>
                  <a:lnTo>
                    <a:pt x="15" y="991"/>
                  </a:lnTo>
                  <a:close/>
                  <a:moveTo>
                    <a:pt x="15" y="955"/>
                  </a:moveTo>
                  <a:lnTo>
                    <a:pt x="0" y="955"/>
                  </a:lnTo>
                  <a:lnTo>
                    <a:pt x="0" y="970"/>
                  </a:lnTo>
                  <a:lnTo>
                    <a:pt x="15" y="970"/>
                  </a:lnTo>
                  <a:lnTo>
                    <a:pt x="15" y="955"/>
                  </a:lnTo>
                  <a:close/>
                  <a:moveTo>
                    <a:pt x="15" y="920"/>
                  </a:moveTo>
                  <a:lnTo>
                    <a:pt x="0" y="920"/>
                  </a:lnTo>
                  <a:lnTo>
                    <a:pt x="0" y="935"/>
                  </a:lnTo>
                  <a:lnTo>
                    <a:pt x="15" y="935"/>
                  </a:lnTo>
                  <a:lnTo>
                    <a:pt x="15" y="920"/>
                  </a:lnTo>
                  <a:close/>
                  <a:moveTo>
                    <a:pt x="15" y="884"/>
                  </a:moveTo>
                  <a:lnTo>
                    <a:pt x="0" y="884"/>
                  </a:lnTo>
                  <a:lnTo>
                    <a:pt x="0" y="900"/>
                  </a:lnTo>
                  <a:lnTo>
                    <a:pt x="15" y="900"/>
                  </a:lnTo>
                  <a:lnTo>
                    <a:pt x="15" y="884"/>
                  </a:lnTo>
                  <a:close/>
                  <a:moveTo>
                    <a:pt x="15" y="849"/>
                  </a:moveTo>
                  <a:lnTo>
                    <a:pt x="0" y="849"/>
                  </a:lnTo>
                  <a:lnTo>
                    <a:pt x="0" y="864"/>
                  </a:lnTo>
                  <a:lnTo>
                    <a:pt x="15" y="864"/>
                  </a:lnTo>
                  <a:lnTo>
                    <a:pt x="15" y="849"/>
                  </a:lnTo>
                  <a:close/>
                  <a:moveTo>
                    <a:pt x="15" y="815"/>
                  </a:moveTo>
                  <a:lnTo>
                    <a:pt x="0" y="815"/>
                  </a:lnTo>
                  <a:lnTo>
                    <a:pt x="0" y="830"/>
                  </a:lnTo>
                  <a:lnTo>
                    <a:pt x="15" y="830"/>
                  </a:lnTo>
                  <a:lnTo>
                    <a:pt x="15" y="815"/>
                  </a:lnTo>
                  <a:close/>
                  <a:moveTo>
                    <a:pt x="15" y="779"/>
                  </a:moveTo>
                  <a:lnTo>
                    <a:pt x="0" y="779"/>
                  </a:lnTo>
                  <a:lnTo>
                    <a:pt x="0" y="795"/>
                  </a:lnTo>
                  <a:lnTo>
                    <a:pt x="15" y="795"/>
                  </a:lnTo>
                  <a:lnTo>
                    <a:pt x="15" y="779"/>
                  </a:lnTo>
                  <a:close/>
                  <a:moveTo>
                    <a:pt x="15" y="744"/>
                  </a:moveTo>
                  <a:lnTo>
                    <a:pt x="0" y="744"/>
                  </a:lnTo>
                  <a:lnTo>
                    <a:pt x="0" y="759"/>
                  </a:lnTo>
                  <a:lnTo>
                    <a:pt x="15" y="759"/>
                  </a:lnTo>
                  <a:lnTo>
                    <a:pt x="15" y="744"/>
                  </a:lnTo>
                  <a:close/>
                  <a:moveTo>
                    <a:pt x="15" y="709"/>
                  </a:moveTo>
                  <a:lnTo>
                    <a:pt x="0" y="709"/>
                  </a:lnTo>
                  <a:lnTo>
                    <a:pt x="0" y="724"/>
                  </a:lnTo>
                  <a:lnTo>
                    <a:pt x="15" y="724"/>
                  </a:lnTo>
                  <a:lnTo>
                    <a:pt x="15" y="709"/>
                  </a:lnTo>
                  <a:close/>
                  <a:moveTo>
                    <a:pt x="15" y="673"/>
                  </a:moveTo>
                  <a:lnTo>
                    <a:pt x="0" y="673"/>
                  </a:lnTo>
                  <a:lnTo>
                    <a:pt x="0" y="688"/>
                  </a:lnTo>
                  <a:lnTo>
                    <a:pt x="15" y="688"/>
                  </a:lnTo>
                  <a:lnTo>
                    <a:pt x="15" y="673"/>
                  </a:lnTo>
                  <a:close/>
                  <a:moveTo>
                    <a:pt x="15" y="638"/>
                  </a:moveTo>
                  <a:lnTo>
                    <a:pt x="0" y="638"/>
                  </a:lnTo>
                  <a:lnTo>
                    <a:pt x="0" y="653"/>
                  </a:lnTo>
                  <a:lnTo>
                    <a:pt x="15" y="653"/>
                  </a:lnTo>
                  <a:lnTo>
                    <a:pt x="15" y="638"/>
                  </a:lnTo>
                  <a:close/>
                  <a:moveTo>
                    <a:pt x="15" y="602"/>
                  </a:moveTo>
                  <a:lnTo>
                    <a:pt x="0" y="602"/>
                  </a:lnTo>
                  <a:lnTo>
                    <a:pt x="0" y="618"/>
                  </a:lnTo>
                  <a:lnTo>
                    <a:pt x="15" y="618"/>
                  </a:lnTo>
                  <a:lnTo>
                    <a:pt x="15" y="602"/>
                  </a:lnTo>
                  <a:close/>
                  <a:moveTo>
                    <a:pt x="15" y="567"/>
                  </a:moveTo>
                  <a:lnTo>
                    <a:pt x="0" y="567"/>
                  </a:lnTo>
                  <a:lnTo>
                    <a:pt x="0" y="582"/>
                  </a:lnTo>
                  <a:lnTo>
                    <a:pt x="15" y="582"/>
                  </a:lnTo>
                  <a:lnTo>
                    <a:pt x="15" y="567"/>
                  </a:lnTo>
                  <a:close/>
                  <a:moveTo>
                    <a:pt x="15" y="532"/>
                  </a:moveTo>
                  <a:lnTo>
                    <a:pt x="0" y="532"/>
                  </a:lnTo>
                  <a:lnTo>
                    <a:pt x="0" y="547"/>
                  </a:lnTo>
                  <a:lnTo>
                    <a:pt x="15" y="547"/>
                  </a:lnTo>
                  <a:lnTo>
                    <a:pt x="15" y="532"/>
                  </a:lnTo>
                  <a:close/>
                  <a:moveTo>
                    <a:pt x="15" y="496"/>
                  </a:moveTo>
                  <a:lnTo>
                    <a:pt x="0" y="496"/>
                  </a:lnTo>
                  <a:lnTo>
                    <a:pt x="0" y="511"/>
                  </a:lnTo>
                  <a:lnTo>
                    <a:pt x="15" y="511"/>
                  </a:lnTo>
                  <a:lnTo>
                    <a:pt x="15" y="496"/>
                  </a:lnTo>
                  <a:close/>
                  <a:moveTo>
                    <a:pt x="15" y="461"/>
                  </a:moveTo>
                  <a:lnTo>
                    <a:pt x="0" y="461"/>
                  </a:lnTo>
                  <a:lnTo>
                    <a:pt x="0" y="476"/>
                  </a:lnTo>
                  <a:lnTo>
                    <a:pt x="15" y="476"/>
                  </a:lnTo>
                  <a:lnTo>
                    <a:pt x="15" y="461"/>
                  </a:lnTo>
                  <a:close/>
                  <a:moveTo>
                    <a:pt x="15" y="425"/>
                  </a:moveTo>
                  <a:lnTo>
                    <a:pt x="0" y="425"/>
                  </a:lnTo>
                  <a:lnTo>
                    <a:pt x="0" y="441"/>
                  </a:lnTo>
                  <a:lnTo>
                    <a:pt x="15" y="441"/>
                  </a:lnTo>
                  <a:lnTo>
                    <a:pt x="15" y="425"/>
                  </a:lnTo>
                  <a:close/>
                  <a:moveTo>
                    <a:pt x="15" y="390"/>
                  </a:moveTo>
                  <a:lnTo>
                    <a:pt x="0" y="390"/>
                  </a:lnTo>
                  <a:lnTo>
                    <a:pt x="0" y="405"/>
                  </a:lnTo>
                  <a:lnTo>
                    <a:pt x="15" y="405"/>
                  </a:lnTo>
                  <a:lnTo>
                    <a:pt x="15" y="390"/>
                  </a:lnTo>
                  <a:close/>
                  <a:moveTo>
                    <a:pt x="15" y="355"/>
                  </a:moveTo>
                  <a:lnTo>
                    <a:pt x="0" y="355"/>
                  </a:lnTo>
                  <a:lnTo>
                    <a:pt x="0" y="370"/>
                  </a:lnTo>
                  <a:lnTo>
                    <a:pt x="15" y="370"/>
                  </a:lnTo>
                  <a:lnTo>
                    <a:pt x="15" y="355"/>
                  </a:lnTo>
                  <a:close/>
                  <a:moveTo>
                    <a:pt x="15" y="319"/>
                  </a:moveTo>
                  <a:lnTo>
                    <a:pt x="0" y="319"/>
                  </a:lnTo>
                  <a:lnTo>
                    <a:pt x="0" y="334"/>
                  </a:lnTo>
                  <a:lnTo>
                    <a:pt x="15" y="334"/>
                  </a:lnTo>
                  <a:lnTo>
                    <a:pt x="15" y="319"/>
                  </a:lnTo>
                  <a:close/>
                  <a:moveTo>
                    <a:pt x="15" y="284"/>
                  </a:moveTo>
                  <a:lnTo>
                    <a:pt x="0" y="284"/>
                  </a:lnTo>
                  <a:lnTo>
                    <a:pt x="0" y="299"/>
                  </a:lnTo>
                  <a:lnTo>
                    <a:pt x="15" y="299"/>
                  </a:lnTo>
                  <a:lnTo>
                    <a:pt x="15" y="284"/>
                  </a:lnTo>
                  <a:close/>
                  <a:moveTo>
                    <a:pt x="15" y="248"/>
                  </a:moveTo>
                  <a:lnTo>
                    <a:pt x="0" y="248"/>
                  </a:lnTo>
                  <a:lnTo>
                    <a:pt x="0" y="263"/>
                  </a:lnTo>
                  <a:lnTo>
                    <a:pt x="15" y="263"/>
                  </a:lnTo>
                  <a:lnTo>
                    <a:pt x="15" y="248"/>
                  </a:lnTo>
                  <a:close/>
                  <a:moveTo>
                    <a:pt x="15" y="213"/>
                  </a:moveTo>
                  <a:lnTo>
                    <a:pt x="0" y="213"/>
                  </a:lnTo>
                  <a:lnTo>
                    <a:pt x="0" y="228"/>
                  </a:lnTo>
                  <a:lnTo>
                    <a:pt x="15" y="228"/>
                  </a:lnTo>
                  <a:lnTo>
                    <a:pt x="15" y="213"/>
                  </a:lnTo>
                  <a:close/>
                  <a:moveTo>
                    <a:pt x="15" y="177"/>
                  </a:moveTo>
                  <a:lnTo>
                    <a:pt x="0" y="177"/>
                  </a:lnTo>
                  <a:lnTo>
                    <a:pt x="0" y="193"/>
                  </a:lnTo>
                  <a:lnTo>
                    <a:pt x="15" y="193"/>
                  </a:lnTo>
                  <a:lnTo>
                    <a:pt x="15" y="177"/>
                  </a:lnTo>
                  <a:close/>
                  <a:moveTo>
                    <a:pt x="15" y="142"/>
                  </a:moveTo>
                  <a:lnTo>
                    <a:pt x="0" y="142"/>
                  </a:lnTo>
                  <a:lnTo>
                    <a:pt x="0" y="157"/>
                  </a:lnTo>
                  <a:lnTo>
                    <a:pt x="15" y="157"/>
                  </a:lnTo>
                  <a:lnTo>
                    <a:pt x="15" y="142"/>
                  </a:lnTo>
                  <a:close/>
                  <a:moveTo>
                    <a:pt x="15" y="107"/>
                  </a:moveTo>
                  <a:lnTo>
                    <a:pt x="0" y="107"/>
                  </a:lnTo>
                  <a:lnTo>
                    <a:pt x="0" y="122"/>
                  </a:lnTo>
                  <a:lnTo>
                    <a:pt x="15" y="122"/>
                  </a:lnTo>
                  <a:lnTo>
                    <a:pt x="15" y="107"/>
                  </a:lnTo>
                  <a:close/>
                  <a:moveTo>
                    <a:pt x="15" y="71"/>
                  </a:moveTo>
                  <a:lnTo>
                    <a:pt x="0" y="71"/>
                  </a:lnTo>
                  <a:lnTo>
                    <a:pt x="0" y="86"/>
                  </a:lnTo>
                  <a:lnTo>
                    <a:pt x="15" y="86"/>
                  </a:lnTo>
                  <a:lnTo>
                    <a:pt x="15" y="71"/>
                  </a:lnTo>
                  <a:close/>
                  <a:moveTo>
                    <a:pt x="15" y="36"/>
                  </a:moveTo>
                  <a:lnTo>
                    <a:pt x="0" y="36"/>
                  </a:lnTo>
                  <a:lnTo>
                    <a:pt x="0" y="51"/>
                  </a:lnTo>
                  <a:lnTo>
                    <a:pt x="15" y="51"/>
                  </a:lnTo>
                  <a:lnTo>
                    <a:pt x="15" y="36"/>
                  </a:lnTo>
                  <a:close/>
                  <a:moveTo>
                    <a:pt x="15" y="0"/>
                  </a:moveTo>
                  <a:lnTo>
                    <a:pt x="0" y="0"/>
                  </a:lnTo>
                  <a:lnTo>
                    <a:pt x="0" y="16"/>
                  </a:lnTo>
                  <a:lnTo>
                    <a:pt x="15" y="16"/>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2" name="Freeform 410"/>
            <p:cNvSpPr>
              <a:spLocks noEditPoints="1"/>
            </p:cNvSpPr>
            <p:nvPr>
              <p:custDataLst>
                <p:tags r:id="rId35"/>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moveTo>
                    <a:pt x="15" y="3327"/>
                  </a:moveTo>
                  <a:lnTo>
                    <a:pt x="0" y="3327"/>
                  </a:lnTo>
                  <a:lnTo>
                    <a:pt x="0" y="3342"/>
                  </a:lnTo>
                  <a:lnTo>
                    <a:pt x="15" y="3342"/>
                  </a:lnTo>
                  <a:lnTo>
                    <a:pt x="15" y="3327"/>
                  </a:lnTo>
                  <a:moveTo>
                    <a:pt x="15" y="3291"/>
                  </a:moveTo>
                  <a:lnTo>
                    <a:pt x="0" y="3291"/>
                  </a:lnTo>
                  <a:lnTo>
                    <a:pt x="0" y="3306"/>
                  </a:lnTo>
                  <a:lnTo>
                    <a:pt x="15" y="3306"/>
                  </a:lnTo>
                  <a:lnTo>
                    <a:pt x="15" y="3291"/>
                  </a:lnTo>
                  <a:moveTo>
                    <a:pt x="15" y="3256"/>
                  </a:moveTo>
                  <a:lnTo>
                    <a:pt x="0" y="3256"/>
                  </a:lnTo>
                  <a:lnTo>
                    <a:pt x="0" y="3271"/>
                  </a:lnTo>
                  <a:lnTo>
                    <a:pt x="15" y="3271"/>
                  </a:lnTo>
                  <a:lnTo>
                    <a:pt x="15" y="3256"/>
                  </a:lnTo>
                  <a:moveTo>
                    <a:pt x="15" y="3220"/>
                  </a:moveTo>
                  <a:lnTo>
                    <a:pt x="0" y="3220"/>
                  </a:lnTo>
                  <a:lnTo>
                    <a:pt x="0" y="3235"/>
                  </a:lnTo>
                  <a:lnTo>
                    <a:pt x="15" y="3235"/>
                  </a:lnTo>
                  <a:lnTo>
                    <a:pt x="15" y="3220"/>
                  </a:lnTo>
                  <a:moveTo>
                    <a:pt x="15" y="3185"/>
                  </a:moveTo>
                  <a:lnTo>
                    <a:pt x="0" y="3185"/>
                  </a:lnTo>
                  <a:lnTo>
                    <a:pt x="0" y="3200"/>
                  </a:lnTo>
                  <a:lnTo>
                    <a:pt x="15" y="3200"/>
                  </a:lnTo>
                  <a:lnTo>
                    <a:pt x="15" y="3185"/>
                  </a:lnTo>
                  <a:moveTo>
                    <a:pt x="15" y="3149"/>
                  </a:moveTo>
                  <a:lnTo>
                    <a:pt x="0" y="3149"/>
                  </a:lnTo>
                  <a:lnTo>
                    <a:pt x="0" y="3165"/>
                  </a:lnTo>
                  <a:lnTo>
                    <a:pt x="15" y="3165"/>
                  </a:lnTo>
                  <a:lnTo>
                    <a:pt x="15" y="3149"/>
                  </a:lnTo>
                  <a:moveTo>
                    <a:pt x="15" y="3114"/>
                  </a:moveTo>
                  <a:lnTo>
                    <a:pt x="0" y="3114"/>
                  </a:lnTo>
                  <a:lnTo>
                    <a:pt x="0" y="3129"/>
                  </a:lnTo>
                  <a:lnTo>
                    <a:pt x="15" y="3129"/>
                  </a:lnTo>
                  <a:lnTo>
                    <a:pt x="15" y="3114"/>
                  </a:lnTo>
                  <a:moveTo>
                    <a:pt x="15" y="3079"/>
                  </a:moveTo>
                  <a:lnTo>
                    <a:pt x="0" y="3079"/>
                  </a:lnTo>
                  <a:lnTo>
                    <a:pt x="0" y="3094"/>
                  </a:lnTo>
                  <a:lnTo>
                    <a:pt x="15" y="3094"/>
                  </a:lnTo>
                  <a:lnTo>
                    <a:pt x="15" y="3079"/>
                  </a:lnTo>
                  <a:moveTo>
                    <a:pt x="15" y="3043"/>
                  </a:moveTo>
                  <a:lnTo>
                    <a:pt x="0" y="3043"/>
                  </a:lnTo>
                  <a:lnTo>
                    <a:pt x="0" y="3058"/>
                  </a:lnTo>
                  <a:lnTo>
                    <a:pt x="15" y="3058"/>
                  </a:lnTo>
                  <a:lnTo>
                    <a:pt x="15" y="3043"/>
                  </a:lnTo>
                  <a:moveTo>
                    <a:pt x="15" y="3008"/>
                  </a:moveTo>
                  <a:lnTo>
                    <a:pt x="0" y="3008"/>
                  </a:lnTo>
                  <a:lnTo>
                    <a:pt x="0" y="3023"/>
                  </a:lnTo>
                  <a:lnTo>
                    <a:pt x="15" y="3023"/>
                  </a:lnTo>
                  <a:lnTo>
                    <a:pt x="15" y="3008"/>
                  </a:lnTo>
                  <a:moveTo>
                    <a:pt x="15" y="2972"/>
                  </a:moveTo>
                  <a:lnTo>
                    <a:pt x="0" y="2972"/>
                  </a:lnTo>
                  <a:lnTo>
                    <a:pt x="0" y="2988"/>
                  </a:lnTo>
                  <a:lnTo>
                    <a:pt x="15" y="2988"/>
                  </a:lnTo>
                  <a:lnTo>
                    <a:pt x="15" y="2972"/>
                  </a:lnTo>
                  <a:moveTo>
                    <a:pt x="15" y="2937"/>
                  </a:moveTo>
                  <a:lnTo>
                    <a:pt x="0" y="2937"/>
                  </a:lnTo>
                  <a:lnTo>
                    <a:pt x="0" y="2952"/>
                  </a:lnTo>
                  <a:lnTo>
                    <a:pt x="15" y="2952"/>
                  </a:lnTo>
                  <a:lnTo>
                    <a:pt x="15" y="2937"/>
                  </a:lnTo>
                  <a:moveTo>
                    <a:pt x="15" y="2902"/>
                  </a:moveTo>
                  <a:lnTo>
                    <a:pt x="0" y="2902"/>
                  </a:lnTo>
                  <a:lnTo>
                    <a:pt x="0" y="2917"/>
                  </a:lnTo>
                  <a:lnTo>
                    <a:pt x="15" y="2917"/>
                  </a:lnTo>
                  <a:lnTo>
                    <a:pt x="15" y="2902"/>
                  </a:lnTo>
                  <a:moveTo>
                    <a:pt x="15" y="2866"/>
                  </a:moveTo>
                  <a:lnTo>
                    <a:pt x="0" y="2866"/>
                  </a:lnTo>
                  <a:lnTo>
                    <a:pt x="0" y="2881"/>
                  </a:lnTo>
                  <a:lnTo>
                    <a:pt x="15" y="2881"/>
                  </a:lnTo>
                  <a:lnTo>
                    <a:pt x="15" y="2866"/>
                  </a:lnTo>
                  <a:moveTo>
                    <a:pt x="15" y="2831"/>
                  </a:moveTo>
                  <a:lnTo>
                    <a:pt x="0" y="2831"/>
                  </a:lnTo>
                  <a:lnTo>
                    <a:pt x="0" y="2846"/>
                  </a:lnTo>
                  <a:lnTo>
                    <a:pt x="15" y="2846"/>
                  </a:lnTo>
                  <a:lnTo>
                    <a:pt x="15" y="2831"/>
                  </a:lnTo>
                  <a:moveTo>
                    <a:pt x="15" y="2795"/>
                  </a:moveTo>
                  <a:lnTo>
                    <a:pt x="0" y="2795"/>
                  </a:lnTo>
                  <a:lnTo>
                    <a:pt x="0" y="2811"/>
                  </a:lnTo>
                  <a:lnTo>
                    <a:pt x="15" y="2811"/>
                  </a:lnTo>
                  <a:lnTo>
                    <a:pt x="15" y="2795"/>
                  </a:lnTo>
                  <a:moveTo>
                    <a:pt x="15" y="2760"/>
                  </a:moveTo>
                  <a:lnTo>
                    <a:pt x="0" y="2760"/>
                  </a:lnTo>
                  <a:lnTo>
                    <a:pt x="0" y="2775"/>
                  </a:lnTo>
                  <a:lnTo>
                    <a:pt x="15" y="2775"/>
                  </a:lnTo>
                  <a:lnTo>
                    <a:pt x="15" y="2760"/>
                  </a:lnTo>
                  <a:moveTo>
                    <a:pt x="15" y="2725"/>
                  </a:moveTo>
                  <a:lnTo>
                    <a:pt x="0" y="2725"/>
                  </a:lnTo>
                  <a:lnTo>
                    <a:pt x="0" y="2740"/>
                  </a:lnTo>
                  <a:lnTo>
                    <a:pt x="15" y="2740"/>
                  </a:lnTo>
                  <a:lnTo>
                    <a:pt x="15" y="2725"/>
                  </a:lnTo>
                  <a:moveTo>
                    <a:pt x="15" y="2689"/>
                  </a:moveTo>
                  <a:lnTo>
                    <a:pt x="0" y="2689"/>
                  </a:lnTo>
                  <a:lnTo>
                    <a:pt x="0" y="2704"/>
                  </a:lnTo>
                  <a:lnTo>
                    <a:pt x="15" y="2704"/>
                  </a:lnTo>
                  <a:lnTo>
                    <a:pt x="15" y="2689"/>
                  </a:lnTo>
                  <a:moveTo>
                    <a:pt x="15" y="2654"/>
                  </a:moveTo>
                  <a:lnTo>
                    <a:pt x="0" y="2654"/>
                  </a:lnTo>
                  <a:lnTo>
                    <a:pt x="0" y="2669"/>
                  </a:lnTo>
                  <a:lnTo>
                    <a:pt x="15" y="2669"/>
                  </a:lnTo>
                  <a:lnTo>
                    <a:pt x="15" y="2654"/>
                  </a:lnTo>
                  <a:moveTo>
                    <a:pt x="15" y="2620"/>
                  </a:moveTo>
                  <a:lnTo>
                    <a:pt x="0" y="2620"/>
                  </a:lnTo>
                  <a:lnTo>
                    <a:pt x="0" y="2635"/>
                  </a:lnTo>
                  <a:lnTo>
                    <a:pt x="15" y="2635"/>
                  </a:lnTo>
                  <a:lnTo>
                    <a:pt x="15" y="2620"/>
                  </a:lnTo>
                  <a:moveTo>
                    <a:pt x="15" y="2584"/>
                  </a:moveTo>
                  <a:lnTo>
                    <a:pt x="0" y="2584"/>
                  </a:lnTo>
                  <a:lnTo>
                    <a:pt x="0" y="2599"/>
                  </a:lnTo>
                  <a:lnTo>
                    <a:pt x="15" y="2599"/>
                  </a:lnTo>
                  <a:lnTo>
                    <a:pt x="15" y="2584"/>
                  </a:lnTo>
                  <a:moveTo>
                    <a:pt x="15" y="2549"/>
                  </a:moveTo>
                  <a:lnTo>
                    <a:pt x="0" y="2549"/>
                  </a:lnTo>
                  <a:lnTo>
                    <a:pt x="0" y="2564"/>
                  </a:lnTo>
                  <a:lnTo>
                    <a:pt x="15" y="2564"/>
                  </a:lnTo>
                  <a:lnTo>
                    <a:pt x="15" y="2549"/>
                  </a:lnTo>
                  <a:moveTo>
                    <a:pt x="15" y="2513"/>
                  </a:moveTo>
                  <a:lnTo>
                    <a:pt x="0" y="2513"/>
                  </a:lnTo>
                  <a:lnTo>
                    <a:pt x="0" y="2529"/>
                  </a:lnTo>
                  <a:lnTo>
                    <a:pt x="15" y="2529"/>
                  </a:lnTo>
                  <a:lnTo>
                    <a:pt x="15" y="2513"/>
                  </a:lnTo>
                  <a:moveTo>
                    <a:pt x="15" y="2478"/>
                  </a:moveTo>
                  <a:lnTo>
                    <a:pt x="0" y="2478"/>
                  </a:lnTo>
                  <a:lnTo>
                    <a:pt x="0" y="2493"/>
                  </a:lnTo>
                  <a:lnTo>
                    <a:pt x="15" y="2493"/>
                  </a:lnTo>
                  <a:lnTo>
                    <a:pt x="15" y="2478"/>
                  </a:lnTo>
                  <a:moveTo>
                    <a:pt x="15" y="2443"/>
                  </a:moveTo>
                  <a:lnTo>
                    <a:pt x="0" y="2443"/>
                  </a:lnTo>
                  <a:lnTo>
                    <a:pt x="0" y="2458"/>
                  </a:lnTo>
                  <a:lnTo>
                    <a:pt x="15" y="2458"/>
                  </a:lnTo>
                  <a:lnTo>
                    <a:pt x="15" y="2443"/>
                  </a:lnTo>
                  <a:moveTo>
                    <a:pt x="15" y="2407"/>
                  </a:moveTo>
                  <a:lnTo>
                    <a:pt x="0" y="2407"/>
                  </a:lnTo>
                  <a:lnTo>
                    <a:pt x="0" y="2422"/>
                  </a:lnTo>
                  <a:lnTo>
                    <a:pt x="15" y="2422"/>
                  </a:lnTo>
                  <a:lnTo>
                    <a:pt x="15" y="2407"/>
                  </a:lnTo>
                  <a:moveTo>
                    <a:pt x="15" y="2372"/>
                  </a:moveTo>
                  <a:lnTo>
                    <a:pt x="0" y="2372"/>
                  </a:lnTo>
                  <a:lnTo>
                    <a:pt x="0" y="2387"/>
                  </a:lnTo>
                  <a:lnTo>
                    <a:pt x="15" y="2387"/>
                  </a:lnTo>
                  <a:lnTo>
                    <a:pt x="15" y="2372"/>
                  </a:lnTo>
                  <a:moveTo>
                    <a:pt x="15" y="2336"/>
                  </a:moveTo>
                  <a:lnTo>
                    <a:pt x="0" y="2336"/>
                  </a:lnTo>
                  <a:lnTo>
                    <a:pt x="0" y="2351"/>
                  </a:lnTo>
                  <a:lnTo>
                    <a:pt x="15" y="2351"/>
                  </a:lnTo>
                  <a:lnTo>
                    <a:pt x="15" y="2336"/>
                  </a:lnTo>
                  <a:moveTo>
                    <a:pt x="15" y="2301"/>
                  </a:moveTo>
                  <a:lnTo>
                    <a:pt x="0" y="2301"/>
                  </a:lnTo>
                  <a:lnTo>
                    <a:pt x="0" y="2316"/>
                  </a:lnTo>
                  <a:lnTo>
                    <a:pt x="15" y="2316"/>
                  </a:lnTo>
                  <a:lnTo>
                    <a:pt x="15" y="2301"/>
                  </a:lnTo>
                  <a:moveTo>
                    <a:pt x="15" y="2265"/>
                  </a:moveTo>
                  <a:lnTo>
                    <a:pt x="0" y="2265"/>
                  </a:lnTo>
                  <a:lnTo>
                    <a:pt x="0" y="2281"/>
                  </a:lnTo>
                  <a:lnTo>
                    <a:pt x="15" y="2281"/>
                  </a:lnTo>
                  <a:lnTo>
                    <a:pt x="15" y="2265"/>
                  </a:lnTo>
                  <a:moveTo>
                    <a:pt x="15" y="2230"/>
                  </a:moveTo>
                  <a:lnTo>
                    <a:pt x="0" y="2230"/>
                  </a:lnTo>
                  <a:lnTo>
                    <a:pt x="0" y="2245"/>
                  </a:lnTo>
                  <a:lnTo>
                    <a:pt x="15" y="2245"/>
                  </a:lnTo>
                  <a:lnTo>
                    <a:pt x="15" y="2230"/>
                  </a:lnTo>
                  <a:moveTo>
                    <a:pt x="15" y="2195"/>
                  </a:moveTo>
                  <a:lnTo>
                    <a:pt x="0" y="2195"/>
                  </a:lnTo>
                  <a:lnTo>
                    <a:pt x="0" y="2210"/>
                  </a:lnTo>
                  <a:lnTo>
                    <a:pt x="15" y="2210"/>
                  </a:lnTo>
                  <a:lnTo>
                    <a:pt x="15" y="2195"/>
                  </a:lnTo>
                  <a:moveTo>
                    <a:pt x="15" y="2159"/>
                  </a:moveTo>
                  <a:lnTo>
                    <a:pt x="0" y="2159"/>
                  </a:lnTo>
                  <a:lnTo>
                    <a:pt x="0" y="2174"/>
                  </a:lnTo>
                  <a:lnTo>
                    <a:pt x="15" y="2174"/>
                  </a:lnTo>
                  <a:lnTo>
                    <a:pt x="15" y="2159"/>
                  </a:lnTo>
                  <a:moveTo>
                    <a:pt x="15" y="2124"/>
                  </a:moveTo>
                  <a:lnTo>
                    <a:pt x="0" y="2124"/>
                  </a:lnTo>
                  <a:lnTo>
                    <a:pt x="0" y="2139"/>
                  </a:lnTo>
                  <a:lnTo>
                    <a:pt x="15" y="2139"/>
                  </a:lnTo>
                  <a:lnTo>
                    <a:pt x="15" y="2124"/>
                  </a:lnTo>
                  <a:moveTo>
                    <a:pt x="15" y="2088"/>
                  </a:moveTo>
                  <a:lnTo>
                    <a:pt x="0" y="2088"/>
                  </a:lnTo>
                  <a:lnTo>
                    <a:pt x="0" y="2104"/>
                  </a:lnTo>
                  <a:lnTo>
                    <a:pt x="15" y="2104"/>
                  </a:lnTo>
                  <a:lnTo>
                    <a:pt x="15" y="2088"/>
                  </a:lnTo>
                  <a:moveTo>
                    <a:pt x="15" y="2053"/>
                  </a:moveTo>
                  <a:lnTo>
                    <a:pt x="0" y="2053"/>
                  </a:lnTo>
                  <a:lnTo>
                    <a:pt x="0" y="2068"/>
                  </a:lnTo>
                  <a:lnTo>
                    <a:pt x="15" y="2068"/>
                  </a:lnTo>
                  <a:lnTo>
                    <a:pt x="15" y="2053"/>
                  </a:lnTo>
                  <a:moveTo>
                    <a:pt x="15" y="2018"/>
                  </a:moveTo>
                  <a:lnTo>
                    <a:pt x="0" y="2018"/>
                  </a:lnTo>
                  <a:lnTo>
                    <a:pt x="0" y="2033"/>
                  </a:lnTo>
                  <a:lnTo>
                    <a:pt x="15" y="2033"/>
                  </a:lnTo>
                  <a:lnTo>
                    <a:pt x="15" y="2018"/>
                  </a:lnTo>
                  <a:moveTo>
                    <a:pt x="15" y="1982"/>
                  </a:moveTo>
                  <a:lnTo>
                    <a:pt x="0" y="1982"/>
                  </a:lnTo>
                  <a:lnTo>
                    <a:pt x="0" y="1997"/>
                  </a:lnTo>
                  <a:lnTo>
                    <a:pt x="15" y="1997"/>
                  </a:lnTo>
                  <a:lnTo>
                    <a:pt x="15" y="1982"/>
                  </a:lnTo>
                  <a:moveTo>
                    <a:pt x="15" y="1947"/>
                  </a:moveTo>
                  <a:lnTo>
                    <a:pt x="0" y="1947"/>
                  </a:lnTo>
                  <a:lnTo>
                    <a:pt x="0" y="1962"/>
                  </a:lnTo>
                  <a:lnTo>
                    <a:pt x="15" y="1962"/>
                  </a:lnTo>
                  <a:lnTo>
                    <a:pt x="15" y="1947"/>
                  </a:lnTo>
                  <a:moveTo>
                    <a:pt x="15" y="1911"/>
                  </a:moveTo>
                  <a:lnTo>
                    <a:pt x="0" y="1911"/>
                  </a:lnTo>
                  <a:lnTo>
                    <a:pt x="0" y="1927"/>
                  </a:lnTo>
                  <a:lnTo>
                    <a:pt x="15" y="1927"/>
                  </a:lnTo>
                  <a:lnTo>
                    <a:pt x="15" y="1911"/>
                  </a:lnTo>
                  <a:moveTo>
                    <a:pt x="15" y="1876"/>
                  </a:moveTo>
                  <a:lnTo>
                    <a:pt x="0" y="1876"/>
                  </a:lnTo>
                  <a:lnTo>
                    <a:pt x="0" y="1891"/>
                  </a:lnTo>
                  <a:lnTo>
                    <a:pt x="15" y="1891"/>
                  </a:lnTo>
                  <a:lnTo>
                    <a:pt x="15" y="1876"/>
                  </a:lnTo>
                  <a:moveTo>
                    <a:pt x="15" y="1841"/>
                  </a:moveTo>
                  <a:lnTo>
                    <a:pt x="0" y="1841"/>
                  </a:lnTo>
                  <a:lnTo>
                    <a:pt x="0" y="1856"/>
                  </a:lnTo>
                  <a:lnTo>
                    <a:pt x="15" y="1856"/>
                  </a:lnTo>
                  <a:lnTo>
                    <a:pt x="15" y="1841"/>
                  </a:lnTo>
                  <a:moveTo>
                    <a:pt x="15" y="1805"/>
                  </a:moveTo>
                  <a:lnTo>
                    <a:pt x="0" y="1805"/>
                  </a:lnTo>
                  <a:lnTo>
                    <a:pt x="0" y="1820"/>
                  </a:lnTo>
                  <a:lnTo>
                    <a:pt x="15" y="1820"/>
                  </a:lnTo>
                  <a:lnTo>
                    <a:pt x="15" y="1805"/>
                  </a:lnTo>
                  <a:moveTo>
                    <a:pt x="15" y="1770"/>
                  </a:moveTo>
                  <a:lnTo>
                    <a:pt x="0" y="1770"/>
                  </a:lnTo>
                  <a:lnTo>
                    <a:pt x="0" y="1785"/>
                  </a:lnTo>
                  <a:lnTo>
                    <a:pt x="15" y="1785"/>
                  </a:lnTo>
                  <a:lnTo>
                    <a:pt x="15" y="1770"/>
                  </a:lnTo>
                  <a:moveTo>
                    <a:pt x="15" y="1734"/>
                  </a:moveTo>
                  <a:lnTo>
                    <a:pt x="0" y="1734"/>
                  </a:lnTo>
                  <a:lnTo>
                    <a:pt x="0" y="1749"/>
                  </a:lnTo>
                  <a:lnTo>
                    <a:pt x="15" y="1749"/>
                  </a:lnTo>
                  <a:lnTo>
                    <a:pt x="15" y="1734"/>
                  </a:lnTo>
                  <a:moveTo>
                    <a:pt x="15" y="1699"/>
                  </a:moveTo>
                  <a:lnTo>
                    <a:pt x="0" y="1699"/>
                  </a:lnTo>
                  <a:lnTo>
                    <a:pt x="0" y="1714"/>
                  </a:lnTo>
                  <a:lnTo>
                    <a:pt x="15" y="1714"/>
                  </a:lnTo>
                  <a:lnTo>
                    <a:pt x="15" y="1699"/>
                  </a:lnTo>
                  <a:moveTo>
                    <a:pt x="15" y="1663"/>
                  </a:moveTo>
                  <a:lnTo>
                    <a:pt x="0" y="1663"/>
                  </a:lnTo>
                  <a:lnTo>
                    <a:pt x="0" y="1679"/>
                  </a:lnTo>
                  <a:lnTo>
                    <a:pt x="15" y="1679"/>
                  </a:lnTo>
                  <a:lnTo>
                    <a:pt x="15" y="1663"/>
                  </a:lnTo>
                  <a:moveTo>
                    <a:pt x="15" y="1628"/>
                  </a:moveTo>
                  <a:lnTo>
                    <a:pt x="0" y="1628"/>
                  </a:lnTo>
                  <a:lnTo>
                    <a:pt x="0" y="1643"/>
                  </a:lnTo>
                  <a:lnTo>
                    <a:pt x="15" y="1643"/>
                  </a:lnTo>
                  <a:lnTo>
                    <a:pt x="15" y="1628"/>
                  </a:lnTo>
                  <a:moveTo>
                    <a:pt x="15" y="1593"/>
                  </a:moveTo>
                  <a:lnTo>
                    <a:pt x="0" y="1593"/>
                  </a:lnTo>
                  <a:lnTo>
                    <a:pt x="0" y="1608"/>
                  </a:lnTo>
                  <a:lnTo>
                    <a:pt x="15" y="1608"/>
                  </a:lnTo>
                  <a:lnTo>
                    <a:pt x="15" y="1593"/>
                  </a:lnTo>
                  <a:moveTo>
                    <a:pt x="15" y="1557"/>
                  </a:moveTo>
                  <a:lnTo>
                    <a:pt x="0" y="1557"/>
                  </a:lnTo>
                  <a:lnTo>
                    <a:pt x="0" y="1572"/>
                  </a:lnTo>
                  <a:lnTo>
                    <a:pt x="15" y="1572"/>
                  </a:lnTo>
                  <a:lnTo>
                    <a:pt x="15" y="1557"/>
                  </a:lnTo>
                  <a:moveTo>
                    <a:pt x="15" y="1522"/>
                  </a:moveTo>
                  <a:lnTo>
                    <a:pt x="0" y="1522"/>
                  </a:lnTo>
                  <a:lnTo>
                    <a:pt x="0" y="1537"/>
                  </a:lnTo>
                  <a:lnTo>
                    <a:pt x="15" y="1537"/>
                  </a:lnTo>
                  <a:lnTo>
                    <a:pt x="15" y="1522"/>
                  </a:lnTo>
                  <a:moveTo>
                    <a:pt x="15" y="1486"/>
                  </a:moveTo>
                  <a:lnTo>
                    <a:pt x="0" y="1486"/>
                  </a:lnTo>
                  <a:lnTo>
                    <a:pt x="0" y="1502"/>
                  </a:lnTo>
                  <a:lnTo>
                    <a:pt x="15" y="1502"/>
                  </a:lnTo>
                  <a:lnTo>
                    <a:pt x="15" y="1486"/>
                  </a:lnTo>
                  <a:moveTo>
                    <a:pt x="15" y="1451"/>
                  </a:moveTo>
                  <a:lnTo>
                    <a:pt x="0" y="1451"/>
                  </a:lnTo>
                  <a:lnTo>
                    <a:pt x="0" y="1466"/>
                  </a:lnTo>
                  <a:lnTo>
                    <a:pt x="15" y="1466"/>
                  </a:lnTo>
                  <a:lnTo>
                    <a:pt x="15" y="1451"/>
                  </a:lnTo>
                  <a:moveTo>
                    <a:pt x="15" y="1416"/>
                  </a:moveTo>
                  <a:lnTo>
                    <a:pt x="0" y="1416"/>
                  </a:lnTo>
                  <a:lnTo>
                    <a:pt x="0" y="1431"/>
                  </a:lnTo>
                  <a:lnTo>
                    <a:pt x="15" y="1431"/>
                  </a:lnTo>
                  <a:lnTo>
                    <a:pt x="15" y="1416"/>
                  </a:lnTo>
                  <a:moveTo>
                    <a:pt x="15" y="1380"/>
                  </a:moveTo>
                  <a:lnTo>
                    <a:pt x="0" y="1380"/>
                  </a:lnTo>
                  <a:lnTo>
                    <a:pt x="0" y="1395"/>
                  </a:lnTo>
                  <a:lnTo>
                    <a:pt x="15" y="1395"/>
                  </a:lnTo>
                  <a:lnTo>
                    <a:pt x="15" y="1380"/>
                  </a:lnTo>
                  <a:moveTo>
                    <a:pt x="15" y="1345"/>
                  </a:moveTo>
                  <a:lnTo>
                    <a:pt x="0" y="1345"/>
                  </a:lnTo>
                  <a:lnTo>
                    <a:pt x="0" y="1360"/>
                  </a:lnTo>
                  <a:lnTo>
                    <a:pt x="15" y="1360"/>
                  </a:lnTo>
                  <a:lnTo>
                    <a:pt x="15" y="1345"/>
                  </a:lnTo>
                  <a:moveTo>
                    <a:pt x="15" y="1309"/>
                  </a:moveTo>
                  <a:lnTo>
                    <a:pt x="0" y="1309"/>
                  </a:lnTo>
                  <a:lnTo>
                    <a:pt x="0" y="1325"/>
                  </a:lnTo>
                  <a:lnTo>
                    <a:pt x="15" y="1325"/>
                  </a:lnTo>
                  <a:lnTo>
                    <a:pt x="15" y="1309"/>
                  </a:lnTo>
                  <a:moveTo>
                    <a:pt x="15" y="1274"/>
                  </a:moveTo>
                  <a:lnTo>
                    <a:pt x="0" y="1274"/>
                  </a:lnTo>
                  <a:lnTo>
                    <a:pt x="0" y="1289"/>
                  </a:lnTo>
                  <a:lnTo>
                    <a:pt x="15" y="1289"/>
                  </a:lnTo>
                  <a:lnTo>
                    <a:pt x="15" y="1274"/>
                  </a:lnTo>
                  <a:moveTo>
                    <a:pt x="15" y="1239"/>
                  </a:moveTo>
                  <a:lnTo>
                    <a:pt x="0" y="1239"/>
                  </a:lnTo>
                  <a:lnTo>
                    <a:pt x="0" y="1254"/>
                  </a:lnTo>
                  <a:lnTo>
                    <a:pt x="15" y="1254"/>
                  </a:lnTo>
                  <a:lnTo>
                    <a:pt x="15" y="1239"/>
                  </a:lnTo>
                  <a:moveTo>
                    <a:pt x="15" y="1203"/>
                  </a:moveTo>
                  <a:lnTo>
                    <a:pt x="0" y="1203"/>
                  </a:lnTo>
                  <a:lnTo>
                    <a:pt x="0" y="1218"/>
                  </a:lnTo>
                  <a:lnTo>
                    <a:pt x="15" y="1218"/>
                  </a:lnTo>
                  <a:lnTo>
                    <a:pt x="15" y="1203"/>
                  </a:lnTo>
                  <a:moveTo>
                    <a:pt x="15" y="1168"/>
                  </a:moveTo>
                  <a:lnTo>
                    <a:pt x="0" y="1168"/>
                  </a:lnTo>
                  <a:lnTo>
                    <a:pt x="0" y="1183"/>
                  </a:lnTo>
                  <a:lnTo>
                    <a:pt x="15" y="1183"/>
                  </a:lnTo>
                  <a:lnTo>
                    <a:pt x="15" y="1168"/>
                  </a:lnTo>
                  <a:moveTo>
                    <a:pt x="15" y="1132"/>
                  </a:moveTo>
                  <a:lnTo>
                    <a:pt x="0" y="1132"/>
                  </a:lnTo>
                  <a:lnTo>
                    <a:pt x="0" y="1147"/>
                  </a:lnTo>
                  <a:lnTo>
                    <a:pt x="15" y="1147"/>
                  </a:lnTo>
                  <a:lnTo>
                    <a:pt x="15" y="1132"/>
                  </a:lnTo>
                  <a:moveTo>
                    <a:pt x="15" y="1097"/>
                  </a:moveTo>
                  <a:lnTo>
                    <a:pt x="0" y="1097"/>
                  </a:lnTo>
                  <a:lnTo>
                    <a:pt x="0" y="1112"/>
                  </a:lnTo>
                  <a:lnTo>
                    <a:pt x="15" y="1112"/>
                  </a:lnTo>
                  <a:lnTo>
                    <a:pt x="15" y="1097"/>
                  </a:lnTo>
                  <a:moveTo>
                    <a:pt x="15" y="1061"/>
                  </a:moveTo>
                  <a:lnTo>
                    <a:pt x="0" y="1061"/>
                  </a:lnTo>
                  <a:lnTo>
                    <a:pt x="0" y="1077"/>
                  </a:lnTo>
                  <a:lnTo>
                    <a:pt x="15" y="1077"/>
                  </a:lnTo>
                  <a:lnTo>
                    <a:pt x="15" y="1061"/>
                  </a:lnTo>
                  <a:moveTo>
                    <a:pt x="15" y="1026"/>
                  </a:moveTo>
                  <a:lnTo>
                    <a:pt x="0" y="1026"/>
                  </a:lnTo>
                  <a:lnTo>
                    <a:pt x="0" y="1041"/>
                  </a:lnTo>
                  <a:lnTo>
                    <a:pt x="15" y="1041"/>
                  </a:lnTo>
                  <a:lnTo>
                    <a:pt x="15" y="1026"/>
                  </a:lnTo>
                  <a:moveTo>
                    <a:pt x="15" y="991"/>
                  </a:moveTo>
                  <a:lnTo>
                    <a:pt x="0" y="991"/>
                  </a:lnTo>
                  <a:lnTo>
                    <a:pt x="0" y="1006"/>
                  </a:lnTo>
                  <a:lnTo>
                    <a:pt x="15" y="1006"/>
                  </a:lnTo>
                  <a:lnTo>
                    <a:pt x="15" y="991"/>
                  </a:lnTo>
                  <a:moveTo>
                    <a:pt x="15" y="955"/>
                  </a:moveTo>
                  <a:lnTo>
                    <a:pt x="0" y="955"/>
                  </a:lnTo>
                  <a:lnTo>
                    <a:pt x="0" y="970"/>
                  </a:lnTo>
                  <a:lnTo>
                    <a:pt x="15" y="970"/>
                  </a:lnTo>
                  <a:lnTo>
                    <a:pt x="15" y="955"/>
                  </a:lnTo>
                  <a:moveTo>
                    <a:pt x="15" y="920"/>
                  </a:moveTo>
                  <a:lnTo>
                    <a:pt x="0" y="920"/>
                  </a:lnTo>
                  <a:lnTo>
                    <a:pt x="0" y="935"/>
                  </a:lnTo>
                  <a:lnTo>
                    <a:pt x="15" y="935"/>
                  </a:lnTo>
                  <a:lnTo>
                    <a:pt x="15" y="920"/>
                  </a:lnTo>
                  <a:moveTo>
                    <a:pt x="15" y="884"/>
                  </a:moveTo>
                  <a:lnTo>
                    <a:pt x="0" y="884"/>
                  </a:lnTo>
                  <a:lnTo>
                    <a:pt x="0" y="900"/>
                  </a:lnTo>
                  <a:lnTo>
                    <a:pt x="15" y="900"/>
                  </a:lnTo>
                  <a:lnTo>
                    <a:pt x="15" y="884"/>
                  </a:lnTo>
                  <a:moveTo>
                    <a:pt x="15" y="849"/>
                  </a:moveTo>
                  <a:lnTo>
                    <a:pt x="0" y="849"/>
                  </a:lnTo>
                  <a:lnTo>
                    <a:pt x="0" y="864"/>
                  </a:lnTo>
                  <a:lnTo>
                    <a:pt x="15" y="864"/>
                  </a:lnTo>
                  <a:lnTo>
                    <a:pt x="15" y="849"/>
                  </a:lnTo>
                  <a:moveTo>
                    <a:pt x="15" y="815"/>
                  </a:moveTo>
                  <a:lnTo>
                    <a:pt x="0" y="815"/>
                  </a:lnTo>
                  <a:lnTo>
                    <a:pt x="0" y="830"/>
                  </a:lnTo>
                  <a:lnTo>
                    <a:pt x="15" y="830"/>
                  </a:lnTo>
                  <a:lnTo>
                    <a:pt x="15" y="815"/>
                  </a:lnTo>
                  <a:moveTo>
                    <a:pt x="15" y="779"/>
                  </a:moveTo>
                  <a:lnTo>
                    <a:pt x="0" y="779"/>
                  </a:lnTo>
                  <a:lnTo>
                    <a:pt x="0" y="795"/>
                  </a:lnTo>
                  <a:lnTo>
                    <a:pt x="15" y="795"/>
                  </a:lnTo>
                  <a:lnTo>
                    <a:pt x="15" y="779"/>
                  </a:lnTo>
                  <a:moveTo>
                    <a:pt x="15" y="744"/>
                  </a:moveTo>
                  <a:lnTo>
                    <a:pt x="0" y="744"/>
                  </a:lnTo>
                  <a:lnTo>
                    <a:pt x="0" y="759"/>
                  </a:lnTo>
                  <a:lnTo>
                    <a:pt x="15" y="759"/>
                  </a:lnTo>
                  <a:lnTo>
                    <a:pt x="15" y="744"/>
                  </a:lnTo>
                  <a:moveTo>
                    <a:pt x="15" y="709"/>
                  </a:moveTo>
                  <a:lnTo>
                    <a:pt x="0" y="709"/>
                  </a:lnTo>
                  <a:lnTo>
                    <a:pt x="0" y="724"/>
                  </a:lnTo>
                  <a:lnTo>
                    <a:pt x="15" y="724"/>
                  </a:lnTo>
                  <a:lnTo>
                    <a:pt x="15" y="709"/>
                  </a:lnTo>
                  <a:moveTo>
                    <a:pt x="15" y="673"/>
                  </a:moveTo>
                  <a:lnTo>
                    <a:pt x="0" y="673"/>
                  </a:lnTo>
                  <a:lnTo>
                    <a:pt x="0" y="688"/>
                  </a:lnTo>
                  <a:lnTo>
                    <a:pt x="15" y="688"/>
                  </a:lnTo>
                  <a:lnTo>
                    <a:pt x="15" y="673"/>
                  </a:lnTo>
                  <a:moveTo>
                    <a:pt x="15" y="638"/>
                  </a:moveTo>
                  <a:lnTo>
                    <a:pt x="0" y="638"/>
                  </a:lnTo>
                  <a:lnTo>
                    <a:pt x="0" y="653"/>
                  </a:lnTo>
                  <a:lnTo>
                    <a:pt x="15" y="653"/>
                  </a:lnTo>
                  <a:lnTo>
                    <a:pt x="15" y="638"/>
                  </a:lnTo>
                  <a:moveTo>
                    <a:pt x="15" y="602"/>
                  </a:moveTo>
                  <a:lnTo>
                    <a:pt x="0" y="602"/>
                  </a:lnTo>
                  <a:lnTo>
                    <a:pt x="0" y="618"/>
                  </a:lnTo>
                  <a:lnTo>
                    <a:pt x="15" y="618"/>
                  </a:lnTo>
                  <a:lnTo>
                    <a:pt x="15" y="602"/>
                  </a:lnTo>
                  <a:moveTo>
                    <a:pt x="15" y="567"/>
                  </a:moveTo>
                  <a:lnTo>
                    <a:pt x="0" y="567"/>
                  </a:lnTo>
                  <a:lnTo>
                    <a:pt x="0" y="582"/>
                  </a:lnTo>
                  <a:lnTo>
                    <a:pt x="15" y="582"/>
                  </a:lnTo>
                  <a:lnTo>
                    <a:pt x="15" y="567"/>
                  </a:lnTo>
                  <a:moveTo>
                    <a:pt x="15" y="532"/>
                  </a:moveTo>
                  <a:lnTo>
                    <a:pt x="0" y="532"/>
                  </a:lnTo>
                  <a:lnTo>
                    <a:pt x="0" y="547"/>
                  </a:lnTo>
                  <a:lnTo>
                    <a:pt x="15" y="547"/>
                  </a:lnTo>
                  <a:lnTo>
                    <a:pt x="15" y="532"/>
                  </a:lnTo>
                  <a:moveTo>
                    <a:pt x="15" y="496"/>
                  </a:moveTo>
                  <a:lnTo>
                    <a:pt x="0" y="496"/>
                  </a:lnTo>
                  <a:lnTo>
                    <a:pt x="0" y="511"/>
                  </a:lnTo>
                  <a:lnTo>
                    <a:pt x="15" y="511"/>
                  </a:lnTo>
                  <a:lnTo>
                    <a:pt x="15" y="496"/>
                  </a:lnTo>
                  <a:moveTo>
                    <a:pt x="15" y="461"/>
                  </a:moveTo>
                  <a:lnTo>
                    <a:pt x="0" y="461"/>
                  </a:lnTo>
                  <a:lnTo>
                    <a:pt x="0" y="476"/>
                  </a:lnTo>
                  <a:lnTo>
                    <a:pt x="15" y="476"/>
                  </a:lnTo>
                  <a:lnTo>
                    <a:pt x="15" y="461"/>
                  </a:lnTo>
                  <a:moveTo>
                    <a:pt x="15" y="425"/>
                  </a:moveTo>
                  <a:lnTo>
                    <a:pt x="0" y="425"/>
                  </a:lnTo>
                  <a:lnTo>
                    <a:pt x="0" y="441"/>
                  </a:lnTo>
                  <a:lnTo>
                    <a:pt x="15" y="441"/>
                  </a:lnTo>
                  <a:lnTo>
                    <a:pt x="15" y="425"/>
                  </a:lnTo>
                  <a:moveTo>
                    <a:pt x="15" y="390"/>
                  </a:moveTo>
                  <a:lnTo>
                    <a:pt x="0" y="390"/>
                  </a:lnTo>
                  <a:lnTo>
                    <a:pt x="0" y="405"/>
                  </a:lnTo>
                  <a:lnTo>
                    <a:pt x="15" y="405"/>
                  </a:lnTo>
                  <a:lnTo>
                    <a:pt x="15" y="390"/>
                  </a:lnTo>
                  <a:moveTo>
                    <a:pt x="15" y="355"/>
                  </a:moveTo>
                  <a:lnTo>
                    <a:pt x="0" y="355"/>
                  </a:lnTo>
                  <a:lnTo>
                    <a:pt x="0" y="370"/>
                  </a:lnTo>
                  <a:lnTo>
                    <a:pt x="15" y="370"/>
                  </a:lnTo>
                  <a:lnTo>
                    <a:pt x="15" y="355"/>
                  </a:lnTo>
                  <a:moveTo>
                    <a:pt x="15" y="319"/>
                  </a:moveTo>
                  <a:lnTo>
                    <a:pt x="0" y="319"/>
                  </a:lnTo>
                  <a:lnTo>
                    <a:pt x="0" y="334"/>
                  </a:lnTo>
                  <a:lnTo>
                    <a:pt x="15" y="334"/>
                  </a:lnTo>
                  <a:lnTo>
                    <a:pt x="15" y="319"/>
                  </a:lnTo>
                  <a:moveTo>
                    <a:pt x="15" y="284"/>
                  </a:moveTo>
                  <a:lnTo>
                    <a:pt x="0" y="284"/>
                  </a:lnTo>
                  <a:lnTo>
                    <a:pt x="0" y="299"/>
                  </a:lnTo>
                  <a:lnTo>
                    <a:pt x="15" y="299"/>
                  </a:lnTo>
                  <a:lnTo>
                    <a:pt x="15" y="284"/>
                  </a:lnTo>
                  <a:moveTo>
                    <a:pt x="15" y="248"/>
                  </a:moveTo>
                  <a:lnTo>
                    <a:pt x="0" y="248"/>
                  </a:lnTo>
                  <a:lnTo>
                    <a:pt x="0" y="263"/>
                  </a:lnTo>
                  <a:lnTo>
                    <a:pt x="15" y="263"/>
                  </a:lnTo>
                  <a:lnTo>
                    <a:pt x="15" y="248"/>
                  </a:lnTo>
                  <a:moveTo>
                    <a:pt x="15" y="213"/>
                  </a:moveTo>
                  <a:lnTo>
                    <a:pt x="0" y="213"/>
                  </a:lnTo>
                  <a:lnTo>
                    <a:pt x="0" y="228"/>
                  </a:lnTo>
                  <a:lnTo>
                    <a:pt x="15" y="228"/>
                  </a:lnTo>
                  <a:lnTo>
                    <a:pt x="15" y="213"/>
                  </a:lnTo>
                  <a:moveTo>
                    <a:pt x="15" y="177"/>
                  </a:moveTo>
                  <a:lnTo>
                    <a:pt x="0" y="177"/>
                  </a:lnTo>
                  <a:lnTo>
                    <a:pt x="0" y="193"/>
                  </a:lnTo>
                  <a:lnTo>
                    <a:pt x="15" y="193"/>
                  </a:lnTo>
                  <a:lnTo>
                    <a:pt x="15" y="177"/>
                  </a:lnTo>
                  <a:moveTo>
                    <a:pt x="15" y="142"/>
                  </a:moveTo>
                  <a:lnTo>
                    <a:pt x="0" y="142"/>
                  </a:lnTo>
                  <a:lnTo>
                    <a:pt x="0" y="157"/>
                  </a:lnTo>
                  <a:lnTo>
                    <a:pt x="15" y="157"/>
                  </a:lnTo>
                  <a:lnTo>
                    <a:pt x="15" y="142"/>
                  </a:lnTo>
                  <a:moveTo>
                    <a:pt x="15" y="107"/>
                  </a:moveTo>
                  <a:lnTo>
                    <a:pt x="0" y="107"/>
                  </a:lnTo>
                  <a:lnTo>
                    <a:pt x="0" y="122"/>
                  </a:lnTo>
                  <a:lnTo>
                    <a:pt x="15" y="122"/>
                  </a:lnTo>
                  <a:lnTo>
                    <a:pt x="15" y="107"/>
                  </a:lnTo>
                  <a:moveTo>
                    <a:pt x="15" y="71"/>
                  </a:moveTo>
                  <a:lnTo>
                    <a:pt x="0" y="71"/>
                  </a:lnTo>
                  <a:lnTo>
                    <a:pt x="0" y="86"/>
                  </a:lnTo>
                  <a:lnTo>
                    <a:pt x="15" y="86"/>
                  </a:lnTo>
                  <a:lnTo>
                    <a:pt x="15" y="71"/>
                  </a:lnTo>
                  <a:moveTo>
                    <a:pt x="15" y="36"/>
                  </a:moveTo>
                  <a:lnTo>
                    <a:pt x="0" y="36"/>
                  </a:lnTo>
                  <a:lnTo>
                    <a:pt x="0" y="51"/>
                  </a:lnTo>
                  <a:lnTo>
                    <a:pt x="15" y="51"/>
                  </a:lnTo>
                  <a:lnTo>
                    <a:pt x="15" y="36"/>
                  </a:lnTo>
                  <a:moveTo>
                    <a:pt x="15" y="0"/>
                  </a:moveTo>
                  <a:lnTo>
                    <a:pt x="0" y="0"/>
                  </a:lnTo>
                  <a:lnTo>
                    <a:pt x="0" y="16"/>
                  </a:lnTo>
                  <a:lnTo>
                    <a:pt x="15" y="16"/>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3" name="Freeform 411"/>
            <p:cNvSpPr/>
            <p:nvPr>
              <p:custDataLst>
                <p:tags r:id="rId36"/>
              </p:custDataLst>
            </p:nvPr>
          </p:nvSpPr>
          <p:spPr bwMode="auto">
            <a:xfrm>
              <a:off x="542926" y="6111876"/>
              <a:ext cx="23813" cy="25400"/>
            </a:xfrm>
            <a:custGeom>
              <a:avLst/>
              <a:gdLst>
                <a:gd name="T0" fmla="*/ 12 w 12"/>
                <a:gd name="T1" fmla="*/ 0 h 12"/>
                <a:gd name="T2" fmla="*/ 6 w 12"/>
                <a:gd name="T3" fmla="*/ 0 h 12"/>
                <a:gd name="T4" fmla="*/ 6 w 12"/>
                <a:gd name="T5" fmla="*/ 0 h 12"/>
                <a:gd name="T6" fmla="*/ 0 w 12"/>
                <a:gd name="T7" fmla="*/ 0 h 12"/>
                <a:gd name="T8" fmla="*/ 0 w 12"/>
                <a:gd name="T9" fmla="*/ 12 h 12"/>
                <a:gd name="T10" fmla="*/ 6 w 12"/>
                <a:gd name="T11" fmla="*/ 12 h 12"/>
                <a:gd name="T12" fmla="*/ 11 w 12"/>
                <a:gd name="T13" fmla="*/ 12 h 12"/>
                <a:gd name="T14" fmla="*/ 12 w 12"/>
                <a:gd name="T15" fmla="*/ 0 h 12"/>
                <a:gd name="T16" fmla="*/ 12 w 12"/>
                <a:gd name="T17" fmla="*/ 0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0"/>
                  </a:moveTo>
                  <a:cubicBezTo>
                    <a:pt x="6" y="0"/>
                    <a:pt x="6" y="0"/>
                    <a:pt x="6" y="0"/>
                  </a:cubicBezTo>
                  <a:cubicBezTo>
                    <a:pt x="6" y="0"/>
                    <a:pt x="6" y="0"/>
                    <a:pt x="6" y="0"/>
                  </a:cubicBezTo>
                  <a:cubicBezTo>
                    <a:pt x="0" y="0"/>
                    <a:pt x="0" y="0"/>
                    <a:pt x="0" y="0"/>
                  </a:cubicBezTo>
                  <a:cubicBezTo>
                    <a:pt x="0" y="12"/>
                    <a:pt x="0" y="12"/>
                    <a:pt x="0" y="12"/>
                  </a:cubicBezTo>
                  <a:cubicBezTo>
                    <a:pt x="6" y="12"/>
                    <a:pt x="6" y="12"/>
                    <a:pt x="6" y="12"/>
                  </a:cubicBezTo>
                  <a:cubicBezTo>
                    <a:pt x="8" y="12"/>
                    <a:pt x="9" y="12"/>
                    <a:pt x="11"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4" name="Freeform 412"/>
            <p:cNvSpPr>
              <a:spLocks noEditPoints="1"/>
            </p:cNvSpPr>
            <p:nvPr>
              <p:custDataLst>
                <p:tags r:id="rId37"/>
              </p:custDataLst>
            </p:nvPr>
          </p:nvSpPr>
          <p:spPr bwMode="auto">
            <a:xfrm>
              <a:off x="595313" y="6116638"/>
              <a:ext cx="239713" cy="241300"/>
            </a:xfrm>
            <a:custGeom>
              <a:avLst/>
              <a:gdLst>
                <a:gd name="T0" fmla="*/ 117 w 120"/>
                <a:gd name="T1" fmla="*/ 106 h 120"/>
                <a:gd name="T2" fmla="*/ 106 w 120"/>
                <a:gd name="T3" fmla="*/ 109 h 120"/>
                <a:gd name="T4" fmla="*/ 108 w 120"/>
                <a:gd name="T5" fmla="*/ 120 h 120"/>
                <a:gd name="T6" fmla="*/ 120 w 120"/>
                <a:gd name="T7" fmla="*/ 118 h 120"/>
                <a:gd name="T8" fmla="*/ 117 w 120"/>
                <a:gd name="T9" fmla="*/ 106 h 120"/>
                <a:gd name="T10" fmla="*/ 108 w 120"/>
                <a:gd name="T11" fmla="*/ 80 h 120"/>
                <a:gd name="T12" fmla="*/ 97 w 120"/>
                <a:gd name="T13" fmla="*/ 85 h 120"/>
                <a:gd name="T14" fmla="*/ 102 w 120"/>
                <a:gd name="T15" fmla="*/ 95 h 120"/>
                <a:gd name="T16" fmla="*/ 113 w 120"/>
                <a:gd name="T17" fmla="*/ 91 h 120"/>
                <a:gd name="T18" fmla="*/ 108 w 120"/>
                <a:gd name="T19" fmla="*/ 80 h 120"/>
                <a:gd name="T20" fmla="*/ 94 w 120"/>
                <a:gd name="T21" fmla="*/ 56 h 120"/>
                <a:gd name="T22" fmla="*/ 84 w 120"/>
                <a:gd name="T23" fmla="*/ 63 h 120"/>
                <a:gd name="T24" fmla="*/ 90 w 120"/>
                <a:gd name="T25" fmla="*/ 72 h 120"/>
                <a:gd name="T26" fmla="*/ 101 w 120"/>
                <a:gd name="T27" fmla="*/ 66 h 120"/>
                <a:gd name="T28" fmla="*/ 94 w 120"/>
                <a:gd name="T29" fmla="*/ 56 h 120"/>
                <a:gd name="T30" fmla="*/ 76 w 120"/>
                <a:gd name="T31" fmla="*/ 36 h 120"/>
                <a:gd name="T32" fmla="*/ 67 w 120"/>
                <a:gd name="T33" fmla="*/ 44 h 120"/>
                <a:gd name="T34" fmla="*/ 75 w 120"/>
                <a:gd name="T35" fmla="*/ 52 h 120"/>
                <a:gd name="T36" fmla="*/ 84 w 120"/>
                <a:gd name="T37" fmla="*/ 44 h 120"/>
                <a:gd name="T38" fmla="*/ 76 w 120"/>
                <a:gd name="T39" fmla="*/ 36 h 120"/>
                <a:gd name="T40" fmla="*/ 47 w 120"/>
                <a:gd name="T41" fmla="*/ 29 h 120"/>
                <a:gd name="T42" fmla="*/ 47 w 120"/>
                <a:gd name="T43" fmla="*/ 29 h 120"/>
                <a:gd name="T44" fmla="*/ 47 w 120"/>
                <a:gd name="T45" fmla="*/ 29 h 120"/>
                <a:gd name="T46" fmla="*/ 47 w 120"/>
                <a:gd name="T47" fmla="*/ 29 h 120"/>
                <a:gd name="T48" fmla="*/ 53 w 120"/>
                <a:gd name="T49" fmla="*/ 19 h 120"/>
                <a:gd name="T50" fmla="*/ 47 w 120"/>
                <a:gd name="T51" fmla="*/ 29 h 120"/>
                <a:gd name="T52" fmla="*/ 56 w 120"/>
                <a:gd name="T53" fmla="*/ 35 h 120"/>
                <a:gd name="T54" fmla="*/ 63 w 120"/>
                <a:gd name="T55" fmla="*/ 25 h 120"/>
                <a:gd name="T56" fmla="*/ 53 w 120"/>
                <a:gd name="T57" fmla="*/ 19 h 120"/>
                <a:gd name="T58" fmla="*/ 0 w 120"/>
                <a:gd name="T59" fmla="*/ 12 h 120"/>
                <a:gd name="T60" fmla="*/ 0 w 120"/>
                <a:gd name="T61" fmla="*/ 12 h 120"/>
                <a:gd name="T62" fmla="*/ 0 w 120"/>
                <a:gd name="T63" fmla="*/ 12 h 120"/>
                <a:gd name="T64" fmla="*/ 0 w 120"/>
                <a:gd name="T65" fmla="*/ 12 h 120"/>
                <a:gd name="T66" fmla="*/ 29 w 120"/>
                <a:gd name="T67" fmla="*/ 7 h 120"/>
                <a:gd name="T68" fmla="*/ 24 w 120"/>
                <a:gd name="T69" fmla="*/ 18 h 120"/>
                <a:gd name="T70" fmla="*/ 34 w 120"/>
                <a:gd name="T71" fmla="*/ 22 h 120"/>
                <a:gd name="T72" fmla="*/ 39 w 120"/>
                <a:gd name="T73" fmla="*/ 11 h 120"/>
                <a:gd name="T74" fmla="*/ 29 w 120"/>
                <a:gd name="T75" fmla="*/ 7 h 120"/>
                <a:gd name="T76" fmla="*/ 2 w 120"/>
                <a:gd name="T77" fmla="*/ 0 h 120"/>
                <a:gd name="T78" fmla="*/ 0 w 120"/>
                <a:gd name="T79" fmla="*/ 12 h 120"/>
                <a:gd name="T80" fmla="*/ 10 w 120"/>
                <a:gd name="T81" fmla="*/ 14 h 120"/>
                <a:gd name="T82" fmla="*/ 13 w 120"/>
                <a:gd name="T83" fmla="*/ 2 h 120"/>
                <a:gd name="T84" fmla="*/ 2 w 120"/>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20">
                  <a:moveTo>
                    <a:pt x="117" y="106"/>
                  </a:moveTo>
                  <a:cubicBezTo>
                    <a:pt x="106" y="109"/>
                    <a:pt x="106" y="109"/>
                    <a:pt x="106" y="109"/>
                  </a:cubicBezTo>
                  <a:cubicBezTo>
                    <a:pt x="107" y="113"/>
                    <a:pt x="107" y="116"/>
                    <a:pt x="108" y="120"/>
                  </a:cubicBezTo>
                  <a:cubicBezTo>
                    <a:pt x="120" y="118"/>
                    <a:pt x="120" y="118"/>
                    <a:pt x="120" y="118"/>
                  </a:cubicBezTo>
                  <a:cubicBezTo>
                    <a:pt x="119" y="114"/>
                    <a:pt x="118" y="110"/>
                    <a:pt x="117" y="106"/>
                  </a:cubicBezTo>
                  <a:moveTo>
                    <a:pt x="108" y="80"/>
                  </a:moveTo>
                  <a:cubicBezTo>
                    <a:pt x="97" y="85"/>
                    <a:pt x="97" y="85"/>
                    <a:pt x="97" y="85"/>
                  </a:cubicBezTo>
                  <a:cubicBezTo>
                    <a:pt x="99" y="88"/>
                    <a:pt x="100" y="92"/>
                    <a:pt x="102" y="95"/>
                  </a:cubicBezTo>
                  <a:cubicBezTo>
                    <a:pt x="113" y="91"/>
                    <a:pt x="113" y="91"/>
                    <a:pt x="113" y="91"/>
                  </a:cubicBezTo>
                  <a:cubicBezTo>
                    <a:pt x="111" y="87"/>
                    <a:pt x="110" y="84"/>
                    <a:pt x="108" y="80"/>
                  </a:cubicBezTo>
                  <a:moveTo>
                    <a:pt x="94" y="56"/>
                  </a:moveTo>
                  <a:cubicBezTo>
                    <a:pt x="84" y="63"/>
                    <a:pt x="84" y="63"/>
                    <a:pt x="84" y="63"/>
                  </a:cubicBezTo>
                  <a:cubicBezTo>
                    <a:pt x="87" y="66"/>
                    <a:pt x="89" y="69"/>
                    <a:pt x="90" y="72"/>
                  </a:cubicBezTo>
                  <a:cubicBezTo>
                    <a:pt x="101" y="66"/>
                    <a:pt x="101" y="66"/>
                    <a:pt x="101" y="66"/>
                  </a:cubicBezTo>
                  <a:cubicBezTo>
                    <a:pt x="99" y="63"/>
                    <a:pt x="96" y="59"/>
                    <a:pt x="94" y="56"/>
                  </a:cubicBezTo>
                  <a:moveTo>
                    <a:pt x="76" y="36"/>
                  </a:moveTo>
                  <a:cubicBezTo>
                    <a:pt x="67" y="44"/>
                    <a:pt x="67" y="44"/>
                    <a:pt x="67" y="44"/>
                  </a:cubicBezTo>
                  <a:cubicBezTo>
                    <a:pt x="70" y="47"/>
                    <a:pt x="73" y="49"/>
                    <a:pt x="75" y="52"/>
                  </a:cubicBezTo>
                  <a:cubicBezTo>
                    <a:pt x="84" y="44"/>
                    <a:pt x="84" y="44"/>
                    <a:pt x="84" y="44"/>
                  </a:cubicBezTo>
                  <a:cubicBezTo>
                    <a:pt x="81" y="41"/>
                    <a:pt x="79" y="38"/>
                    <a:pt x="76" y="36"/>
                  </a:cubicBezTo>
                  <a:moveTo>
                    <a:pt x="47" y="29"/>
                  </a:moveTo>
                  <a:cubicBezTo>
                    <a:pt x="47" y="29"/>
                    <a:pt x="47" y="29"/>
                    <a:pt x="47" y="29"/>
                  </a:cubicBezTo>
                  <a:cubicBezTo>
                    <a:pt x="47" y="29"/>
                    <a:pt x="47" y="29"/>
                    <a:pt x="47" y="29"/>
                  </a:cubicBezTo>
                  <a:cubicBezTo>
                    <a:pt x="47" y="29"/>
                    <a:pt x="47" y="29"/>
                    <a:pt x="47" y="29"/>
                  </a:cubicBezTo>
                  <a:moveTo>
                    <a:pt x="53" y="19"/>
                  </a:moveTo>
                  <a:cubicBezTo>
                    <a:pt x="47" y="29"/>
                    <a:pt x="47" y="29"/>
                    <a:pt x="47" y="29"/>
                  </a:cubicBezTo>
                  <a:cubicBezTo>
                    <a:pt x="50" y="31"/>
                    <a:pt x="53" y="33"/>
                    <a:pt x="56" y="35"/>
                  </a:cubicBezTo>
                  <a:cubicBezTo>
                    <a:pt x="63" y="25"/>
                    <a:pt x="63" y="25"/>
                    <a:pt x="63" y="25"/>
                  </a:cubicBezTo>
                  <a:cubicBezTo>
                    <a:pt x="60" y="23"/>
                    <a:pt x="57" y="21"/>
                    <a:pt x="53" y="19"/>
                  </a:cubicBezTo>
                  <a:moveTo>
                    <a:pt x="0" y="12"/>
                  </a:moveTo>
                  <a:cubicBezTo>
                    <a:pt x="0" y="12"/>
                    <a:pt x="0" y="12"/>
                    <a:pt x="0" y="12"/>
                  </a:cubicBezTo>
                  <a:cubicBezTo>
                    <a:pt x="0" y="12"/>
                    <a:pt x="0" y="12"/>
                    <a:pt x="0" y="12"/>
                  </a:cubicBezTo>
                  <a:cubicBezTo>
                    <a:pt x="0" y="12"/>
                    <a:pt x="0" y="12"/>
                    <a:pt x="0" y="12"/>
                  </a:cubicBezTo>
                  <a:moveTo>
                    <a:pt x="29" y="7"/>
                  </a:moveTo>
                  <a:cubicBezTo>
                    <a:pt x="24" y="18"/>
                    <a:pt x="24" y="18"/>
                    <a:pt x="24" y="18"/>
                  </a:cubicBezTo>
                  <a:cubicBezTo>
                    <a:pt x="28" y="19"/>
                    <a:pt x="31" y="21"/>
                    <a:pt x="34" y="22"/>
                  </a:cubicBezTo>
                  <a:cubicBezTo>
                    <a:pt x="39" y="11"/>
                    <a:pt x="39" y="11"/>
                    <a:pt x="39" y="11"/>
                  </a:cubicBezTo>
                  <a:cubicBezTo>
                    <a:pt x="36" y="10"/>
                    <a:pt x="32" y="8"/>
                    <a:pt x="29" y="7"/>
                  </a:cubicBezTo>
                  <a:moveTo>
                    <a:pt x="2" y="0"/>
                  </a:moveTo>
                  <a:cubicBezTo>
                    <a:pt x="0" y="12"/>
                    <a:pt x="0" y="12"/>
                    <a:pt x="0" y="12"/>
                  </a:cubicBezTo>
                  <a:cubicBezTo>
                    <a:pt x="3" y="12"/>
                    <a:pt x="7" y="13"/>
                    <a:pt x="10" y="14"/>
                  </a:cubicBezTo>
                  <a:cubicBezTo>
                    <a:pt x="13" y="2"/>
                    <a:pt x="13" y="2"/>
                    <a:pt x="13" y="2"/>
                  </a:cubicBezTo>
                  <a:cubicBezTo>
                    <a:pt x="9" y="1"/>
                    <a:pt x="6" y="0"/>
                    <a:pt x="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5" name="Freeform 413"/>
            <p:cNvSpPr/>
            <p:nvPr>
              <p:custDataLst>
                <p:tags r:id="rId38"/>
              </p:custDataLst>
            </p:nvPr>
          </p:nvSpPr>
          <p:spPr bwMode="auto">
            <a:xfrm>
              <a:off x="812801" y="6384926"/>
              <a:ext cx="25400" cy="25400"/>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0 h 12"/>
                <a:gd name="T12" fmla="*/ 12 w 12"/>
                <a:gd name="T13" fmla="*/ 0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2"/>
                    <a:pt x="0" y="4"/>
                    <a:pt x="0" y="6"/>
                  </a:cubicBezTo>
                  <a:cubicBezTo>
                    <a:pt x="0" y="12"/>
                    <a:pt x="0" y="12"/>
                    <a:pt x="0" y="12"/>
                  </a:cubicBezTo>
                  <a:cubicBezTo>
                    <a:pt x="12" y="12"/>
                    <a:pt x="12" y="12"/>
                    <a:pt x="12"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6" name="Freeform 414"/>
            <p:cNvSpPr>
              <a:spLocks noEditPoints="1"/>
            </p:cNvSpPr>
            <p:nvPr>
              <p:custDataLst>
                <p:tags r:id="rId39"/>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close/>
                  <a:moveTo>
                    <a:pt x="50" y="0"/>
                  </a:moveTo>
                  <a:lnTo>
                    <a:pt x="35" y="0"/>
                  </a:lnTo>
                  <a:lnTo>
                    <a:pt x="35" y="16"/>
                  </a:lnTo>
                  <a:lnTo>
                    <a:pt x="50" y="16"/>
                  </a:lnTo>
                  <a:lnTo>
                    <a:pt x="50" y="0"/>
                  </a:lnTo>
                  <a:close/>
                  <a:moveTo>
                    <a:pt x="86" y="0"/>
                  </a:moveTo>
                  <a:lnTo>
                    <a:pt x="71" y="0"/>
                  </a:lnTo>
                  <a:lnTo>
                    <a:pt x="71" y="16"/>
                  </a:lnTo>
                  <a:lnTo>
                    <a:pt x="86" y="16"/>
                  </a:lnTo>
                  <a:lnTo>
                    <a:pt x="86" y="0"/>
                  </a:lnTo>
                  <a:close/>
                  <a:moveTo>
                    <a:pt x="121" y="0"/>
                  </a:moveTo>
                  <a:lnTo>
                    <a:pt x="106" y="0"/>
                  </a:lnTo>
                  <a:lnTo>
                    <a:pt x="106" y="16"/>
                  </a:lnTo>
                  <a:lnTo>
                    <a:pt x="121" y="16"/>
                  </a:lnTo>
                  <a:lnTo>
                    <a:pt x="121" y="0"/>
                  </a:lnTo>
                  <a:close/>
                  <a:moveTo>
                    <a:pt x="156" y="0"/>
                  </a:moveTo>
                  <a:lnTo>
                    <a:pt x="141" y="0"/>
                  </a:lnTo>
                  <a:lnTo>
                    <a:pt x="141" y="16"/>
                  </a:lnTo>
                  <a:lnTo>
                    <a:pt x="156" y="16"/>
                  </a:lnTo>
                  <a:lnTo>
                    <a:pt x="156" y="0"/>
                  </a:lnTo>
                  <a:close/>
                  <a:moveTo>
                    <a:pt x="192" y="0"/>
                  </a:moveTo>
                  <a:lnTo>
                    <a:pt x="177" y="0"/>
                  </a:lnTo>
                  <a:lnTo>
                    <a:pt x="177" y="16"/>
                  </a:lnTo>
                  <a:lnTo>
                    <a:pt x="192" y="16"/>
                  </a:lnTo>
                  <a:lnTo>
                    <a:pt x="192" y="0"/>
                  </a:lnTo>
                  <a:close/>
                  <a:moveTo>
                    <a:pt x="227" y="0"/>
                  </a:moveTo>
                  <a:lnTo>
                    <a:pt x="212" y="0"/>
                  </a:lnTo>
                  <a:lnTo>
                    <a:pt x="212" y="16"/>
                  </a:lnTo>
                  <a:lnTo>
                    <a:pt x="227" y="16"/>
                  </a:lnTo>
                  <a:lnTo>
                    <a:pt x="227" y="0"/>
                  </a:lnTo>
                  <a:close/>
                  <a:moveTo>
                    <a:pt x="262" y="0"/>
                  </a:moveTo>
                  <a:lnTo>
                    <a:pt x="247" y="0"/>
                  </a:lnTo>
                  <a:lnTo>
                    <a:pt x="247" y="16"/>
                  </a:lnTo>
                  <a:lnTo>
                    <a:pt x="262" y="16"/>
                  </a:lnTo>
                  <a:lnTo>
                    <a:pt x="262" y="0"/>
                  </a:lnTo>
                  <a:close/>
                  <a:moveTo>
                    <a:pt x="298" y="0"/>
                  </a:moveTo>
                  <a:lnTo>
                    <a:pt x="283" y="0"/>
                  </a:lnTo>
                  <a:lnTo>
                    <a:pt x="283" y="16"/>
                  </a:lnTo>
                  <a:lnTo>
                    <a:pt x="298" y="16"/>
                  </a:lnTo>
                  <a:lnTo>
                    <a:pt x="298" y="0"/>
                  </a:lnTo>
                  <a:close/>
                  <a:moveTo>
                    <a:pt x="333" y="0"/>
                  </a:moveTo>
                  <a:lnTo>
                    <a:pt x="318" y="0"/>
                  </a:lnTo>
                  <a:lnTo>
                    <a:pt x="318" y="16"/>
                  </a:lnTo>
                  <a:lnTo>
                    <a:pt x="333" y="16"/>
                  </a:lnTo>
                  <a:lnTo>
                    <a:pt x="333" y="0"/>
                  </a:lnTo>
                  <a:close/>
                  <a:moveTo>
                    <a:pt x="369" y="0"/>
                  </a:moveTo>
                  <a:lnTo>
                    <a:pt x="353" y="0"/>
                  </a:lnTo>
                  <a:lnTo>
                    <a:pt x="353" y="16"/>
                  </a:lnTo>
                  <a:lnTo>
                    <a:pt x="369" y="16"/>
                  </a:lnTo>
                  <a:lnTo>
                    <a:pt x="369" y="0"/>
                  </a:lnTo>
                  <a:close/>
                  <a:moveTo>
                    <a:pt x="404" y="0"/>
                  </a:moveTo>
                  <a:lnTo>
                    <a:pt x="389" y="0"/>
                  </a:lnTo>
                  <a:lnTo>
                    <a:pt x="389" y="16"/>
                  </a:lnTo>
                  <a:lnTo>
                    <a:pt x="404" y="16"/>
                  </a:lnTo>
                  <a:lnTo>
                    <a:pt x="404" y="0"/>
                  </a:lnTo>
                  <a:close/>
                  <a:moveTo>
                    <a:pt x="439" y="0"/>
                  </a:moveTo>
                  <a:lnTo>
                    <a:pt x="424" y="0"/>
                  </a:lnTo>
                  <a:lnTo>
                    <a:pt x="424" y="16"/>
                  </a:lnTo>
                  <a:lnTo>
                    <a:pt x="439" y="16"/>
                  </a:lnTo>
                  <a:lnTo>
                    <a:pt x="439" y="0"/>
                  </a:lnTo>
                  <a:close/>
                  <a:moveTo>
                    <a:pt x="475" y="0"/>
                  </a:moveTo>
                  <a:lnTo>
                    <a:pt x="459" y="0"/>
                  </a:lnTo>
                  <a:lnTo>
                    <a:pt x="459" y="16"/>
                  </a:lnTo>
                  <a:lnTo>
                    <a:pt x="475" y="16"/>
                  </a:lnTo>
                  <a:lnTo>
                    <a:pt x="475" y="0"/>
                  </a:lnTo>
                  <a:close/>
                  <a:moveTo>
                    <a:pt x="510" y="0"/>
                  </a:moveTo>
                  <a:lnTo>
                    <a:pt x="495" y="0"/>
                  </a:lnTo>
                  <a:lnTo>
                    <a:pt x="495" y="16"/>
                  </a:lnTo>
                  <a:lnTo>
                    <a:pt x="510" y="16"/>
                  </a:lnTo>
                  <a:lnTo>
                    <a:pt x="510" y="0"/>
                  </a:lnTo>
                  <a:close/>
                  <a:moveTo>
                    <a:pt x="545" y="0"/>
                  </a:moveTo>
                  <a:lnTo>
                    <a:pt x="530" y="0"/>
                  </a:lnTo>
                  <a:lnTo>
                    <a:pt x="530" y="16"/>
                  </a:lnTo>
                  <a:lnTo>
                    <a:pt x="545" y="16"/>
                  </a:lnTo>
                  <a:lnTo>
                    <a:pt x="545" y="0"/>
                  </a:lnTo>
                  <a:close/>
                  <a:moveTo>
                    <a:pt x="581" y="0"/>
                  </a:moveTo>
                  <a:lnTo>
                    <a:pt x="566" y="0"/>
                  </a:lnTo>
                  <a:lnTo>
                    <a:pt x="566" y="16"/>
                  </a:lnTo>
                  <a:lnTo>
                    <a:pt x="581" y="16"/>
                  </a:lnTo>
                  <a:lnTo>
                    <a:pt x="581" y="0"/>
                  </a:lnTo>
                  <a:close/>
                  <a:moveTo>
                    <a:pt x="616" y="0"/>
                  </a:moveTo>
                  <a:lnTo>
                    <a:pt x="601" y="0"/>
                  </a:lnTo>
                  <a:lnTo>
                    <a:pt x="601" y="16"/>
                  </a:lnTo>
                  <a:lnTo>
                    <a:pt x="616" y="16"/>
                  </a:lnTo>
                  <a:lnTo>
                    <a:pt x="616" y="0"/>
                  </a:lnTo>
                  <a:close/>
                  <a:moveTo>
                    <a:pt x="651" y="0"/>
                  </a:moveTo>
                  <a:lnTo>
                    <a:pt x="636" y="0"/>
                  </a:lnTo>
                  <a:lnTo>
                    <a:pt x="636" y="16"/>
                  </a:lnTo>
                  <a:lnTo>
                    <a:pt x="651" y="16"/>
                  </a:lnTo>
                  <a:lnTo>
                    <a:pt x="651" y="0"/>
                  </a:lnTo>
                  <a:close/>
                  <a:moveTo>
                    <a:pt x="687" y="0"/>
                  </a:moveTo>
                  <a:lnTo>
                    <a:pt x="672" y="0"/>
                  </a:lnTo>
                  <a:lnTo>
                    <a:pt x="672" y="16"/>
                  </a:lnTo>
                  <a:lnTo>
                    <a:pt x="687" y="16"/>
                  </a:lnTo>
                  <a:lnTo>
                    <a:pt x="687" y="0"/>
                  </a:lnTo>
                  <a:close/>
                  <a:moveTo>
                    <a:pt x="722" y="0"/>
                  </a:moveTo>
                  <a:lnTo>
                    <a:pt x="707" y="0"/>
                  </a:lnTo>
                  <a:lnTo>
                    <a:pt x="707" y="16"/>
                  </a:lnTo>
                  <a:lnTo>
                    <a:pt x="722" y="16"/>
                  </a:lnTo>
                  <a:lnTo>
                    <a:pt x="722" y="0"/>
                  </a:lnTo>
                  <a:close/>
                  <a:moveTo>
                    <a:pt x="757" y="0"/>
                  </a:moveTo>
                  <a:lnTo>
                    <a:pt x="742" y="0"/>
                  </a:lnTo>
                  <a:lnTo>
                    <a:pt x="742" y="16"/>
                  </a:lnTo>
                  <a:lnTo>
                    <a:pt x="757" y="16"/>
                  </a:lnTo>
                  <a:lnTo>
                    <a:pt x="757" y="0"/>
                  </a:lnTo>
                  <a:close/>
                  <a:moveTo>
                    <a:pt x="793" y="0"/>
                  </a:moveTo>
                  <a:lnTo>
                    <a:pt x="778" y="0"/>
                  </a:lnTo>
                  <a:lnTo>
                    <a:pt x="778" y="16"/>
                  </a:lnTo>
                  <a:lnTo>
                    <a:pt x="793" y="16"/>
                  </a:lnTo>
                  <a:lnTo>
                    <a:pt x="793" y="0"/>
                  </a:lnTo>
                  <a:close/>
                  <a:moveTo>
                    <a:pt x="828" y="0"/>
                  </a:moveTo>
                  <a:lnTo>
                    <a:pt x="813" y="0"/>
                  </a:lnTo>
                  <a:lnTo>
                    <a:pt x="813" y="16"/>
                  </a:lnTo>
                  <a:lnTo>
                    <a:pt x="828" y="16"/>
                  </a:lnTo>
                  <a:lnTo>
                    <a:pt x="828" y="0"/>
                  </a:lnTo>
                  <a:close/>
                  <a:moveTo>
                    <a:pt x="863" y="0"/>
                  </a:moveTo>
                  <a:lnTo>
                    <a:pt x="848" y="0"/>
                  </a:lnTo>
                  <a:lnTo>
                    <a:pt x="848" y="16"/>
                  </a:lnTo>
                  <a:lnTo>
                    <a:pt x="863" y="16"/>
                  </a:lnTo>
                  <a:lnTo>
                    <a:pt x="863" y="0"/>
                  </a:lnTo>
                  <a:close/>
                  <a:moveTo>
                    <a:pt x="899" y="0"/>
                  </a:moveTo>
                  <a:lnTo>
                    <a:pt x="884" y="0"/>
                  </a:lnTo>
                  <a:lnTo>
                    <a:pt x="884" y="16"/>
                  </a:lnTo>
                  <a:lnTo>
                    <a:pt x="899" y="16"/>
                  </a:lnTo>
                  <a:lnTo>
                    <a:pt x="899" y="0"/>
                  </a:lnTo>
                  <a:close/>
                  <a:moveTo>
                    <a:pt x="934" y="0"/>
                  </a:moveTo>
                  <a:lnTo>
                    <a:pt x="919" y="0"/>
                  </a:lnTo>
                  <a:lnTo>
                    <a:pt x="919" y="16"/>
                  </a:lnTo>
                  <a:lnTo>
                    <a:pt x="934" y="16"/>
                  </a:lnTo>
                  <a:lnTo>
                    <a:pt x="934" y="0"/>
                  </a:lnTo>
                  <a:close/>
                  <a:moveTo>
                    <a:pt x="970" y="0"/>
                  </a:moveTo>
                  <a:lnTo>
                    <a:pt x="954" y="0"/>
                  </a:lnTo>
                  <a:lnTo>
                    <a:pt x="954" y="16"/>
                  </a:lnTo>
                  <a:lnTo>
                    <a:pt x="970" y="16"/>
                  </a:lnTo>
                  <a:lnTo>
                    <a:pt x="970" y="0"/>
                  </a:lnTo>
                  <a:close/>
                  <a:moveTo>
                    <a:pt x="1005" y="0"/>
                  </a:moveTo>
                  <a:lnTo>
                    <a:pt x="990" y="0"/>
                  </a:lnTo>
                  <a:lnTo>
                    <a:pt x="990" y="16"/>
                  </a:lnTo>
                  <a:lnTo>
                    <a:pt x="1005" y="16"/>
                  </a:lnTo>
                  <a:lnTo>
                    <a:pt x="1005" y="0"/>
                  </a:lnTo>
                  <a:close/>
                  <a:moveTo>
                    <a:pt x="1040" y="0"/>
                  </a:moveTo>
                  <a:lnTo>
                    <a:pt x="1025" y="0"/>
                  </a:lnTo>
                  <a:lnTo>
                    <a:pt x="1025" y="16"/>
                  </a:lnTo>
                  <a:lnTo>
                    <a:pt x="1040" y="16"/>
                  </a:lnTo>
                  <a:lnTo>
                    <a:pt x="1040" y="0"/>
                  </a:lnTo>
                  <a:close/>
                  <a:moveTo>
                    <a:pt x="1076" y="0"/>
                  </a:moveTo>
                  <a:lnTo>
                    <a:pt x="1060" y="0"/>
                  </a:lnTo>
                  <a:lnTo>
                    <a:pt x="1060" y="16"/>
                  </a:lnTo>
                  <a:lnTo>
                    <a:pt x="1076" y="16"/>
                  </a:lnTo>
                  <a:lnTo>
                    <a:pt x="1076" y="0"/>
                  </a:lnTo>
                  <a:close/>
                  <a:moveTo>
                    <a:pt x="1111" y="0"/>
                  </a:moveTo>
                  <a:lnTo>
                    <a:pt x="1096" y="0"/>
                  </a:lnTo>
                  <a:lnTo>
                    <a:pt x="1096" y="16"/>
                  </a:lnTo>
                  <a:lnTo>
                    <a:pt x="1111" y="16"/>
                  </a:lnTo>
                  <a:lnTo>
                    <a:pt x="1111" y="0"/>
                  </a:lnTo>
                  <a:close/>
                  <a:moveTo>
                    <a:pt x="1146" y="0"/>
                  </a:moveTo>
                  <a:lnTo>
                    <a:pt x="1131" y="0"/>
                  </a:lnTo>
                  <a:lnTo>
                    <a:pt x="1131" y="16"/>
                  </a:lnTo>
                  <a:lnTo>
                    <a:pt x="1146" y="16"/>
                  </a:lnTo>
                  <a:lnTo>
                    <a:pt x="1146" y="0"/>
                  </a:lnTo>
                  <a:close/>
                  <a:moveTo>
                    <a:pt x="1182" y="0"/>
                  </a:moveTo>
                  <a:lnTo>
                    <a:pt x="1167" y="0"/>
                  </a:lnTo>
                  <a:lnTo>
                    <a:pt x="1167" y="16"/>
                  </a:lnTo>
                  <a:lnTo>
                    <a:pt x="1182" y="16"/>
                  </a:lnTo>
                  <a:lnTo>
                    <a:pt x="1182" y="0"/>
                  </a:lnTo>
                  <a:close/>
                  <a:moveTo>
                    <a:pt x="1217" y="0"/>
                  </a:moveTo>
                  <a:lnTo>
                    <a:pt x="1202" y="0"/>
                  </a:lnTo>
                  <a:lnTo>
                    <a:pt x="1202" y="16"/>
                  </a:lnTo>
                  <a:lnTo>
                    <a:pt x="1217" y="16"/>
                  </a:lnTo>
                  <a:lnTo>
                    <a:pt x="1217" y="0"/>
                  </a:lnTo>
                  <a:close/>
                  <a:moveTo>
                    <a:pt x="1252" y="0"/>
                  </a:moveTo>
                  <a:lnTo>
                    <a:pt x="1237" y="0"/>
                  </a:lnTo>
                  <a:lnTo>
                    <a:pt x="1237" y="16"/>
                  </a:lnTo>
                  <a:lnTo>
                    <a:pt x="1252" y="16"/>
                  </a:lnTo>
                  <a:lnTo>
                    <a:pt x="1252" y="0"/>
                  </a:lnTo>
                  <a:close/>
                  <a:moveTo>
                    <a:pt x="1288" y="0"/>
                  </a:moveTo>
                  <a:lnTo>
                    <a:pt x="1273" y="0"/>
                  </a:lnTo>
                  <a:lnTo>
                    <a:pt x="1273" y="16"/>
                  </a:lnTo>
                  <a:lnTo>
                    <a:pt x="1288" y="16"/>
                  </a:lnTo>
                  <a:lnTo>
                    <a:pt x="1288" y="0"/>
                  </a:lnTo>
                  <a:close/>
                  <a:moveTo>
                    <a:pt x="1323" y="0"/>
                  </a:moveTo>
                  <a:lnTo>
                    <a:pt x="1308" y="0"/>
                  </a:lnTo>
                  <a:lnTo>
                    <a:pt x="1308" y="16"/>
                  </a:lnTo>
                  <a:lnTo>
                    <a:pt x="1323" y="16"/>
                  </a:lnTo>
                  <a:lnTo>
                    <a:pt x="1323" y="0"/>
                  </a:lnTo>
                  <a:close/>
                  <a:moveTo>
                    <a:pt x="1358" y="0"/>
                  </a:moveTo>
                  <a:lnTo>
                    <a:pt x="1343" y="0"/>
                  </a:lnTo>
                  <a:lnTo>
                    <a:pt x="1343" y="16"/>
                  </a:lnTo>
                  <a:lnTo>
                    <a:pt x="1358" y="16"/>
                  </a:lnTo>
                  <a:lnTo>
                    <a:pt x="1358" y="0"/>
                  </a:lnTo>
                  <a:close/>
                  <a:moveTo>
                    <a:pt x="1394" y="0"/>
                  </a:moveTo>
                  <a:lnTo>
                    <a:pt x="1379" y="0"/>
                  </a:lnTo>
                  <a:lnTo>
                    <a:pt x="1379" y="16"/>
                  </a:lnTo>
                  <a:lnTo>
                    <a:pt x="1394" y="16"/>
                  </a:lnTo>
                  <a:lnTo>
                    <a:pt x="1394" y="0"/>
                  </a:lnTo>
                  <a:close/>
                  <a:moveTo>
                    <a:pt x="1429" y="0"/>
                  </a:moveTo>
                  <a:lnTo>
                    <a:pt x="1414" y="0"/>
                  </a:lnTo>
                  <a:lnTo>
                    <a:pt x="1414" y="16"/>
                  </a:lnTo>
                  <a:lnTo>
                    <a:pt x="1429" y="16"/>
                  </a:lnTo>
                  <a:lnTo>
                    <a:pt x="1429" y="0"/>
                  </a:lnTo>
                  <a:close/>
                  <a:moveTo>
                    <a:pt x="1465" y="0"/>
                  </a:moveTo>
                  <a:lnTo>
                    <a:pt x="1449" y="0"/>
                  </a:lnTo>
                  <a:lnTo>
                    <a:pt x="1449" y="16"/>
                  </a:lnTo>
                  <a:lnTo>
                    <a:pt x="1465" y="16"/>
                  </a:lnTo>
                  <a:lnTo>
                    <a:pt x="1465" y="0"/>
                  </a:lnTo>
                  <a:close/>
                  <a:moveTo>
                    <a:pt x="1500" y="0"/>
                  </a:moveTo>
                  <a:lnTo>
                    <a:pt x="1485" y="0"/>
                  </a:lnTo>
                  <a:lnTo>
                    <a:pt x="1485" y="16"/>
                  </a:lnTo>
                  <a:lnTo>
                    <a:pt x="1500" y="16"/>
                  </a:lnTo>
                  <a:lnTo>
                    <a:pt x="1500" y="0"/>
                  </a:lnTo>
                  <a:close/>
                  <a:moveTo>
                    <a:pt x="1535" y="0"/>
                  </a:moveTo>
                  <a:lnTo>
                    <a:pt x="1520" y="0"/>
                  </a:lnTo>
                  <a:lnTo>
                    <a:pt x="1520" y="16"/>
                  </a:lnTo>
                  <a:lnTo>
                    <a:pt x="1535" y="16"/>
                  </a:lnTo>
                  <a:lnTo>
                    <a:pt x="1535" y="0"/>
                  </a:lnTo>
                  <a:close/>
                  <a:moveTo>
                    <a:pt x="1571" y="0"/>
                  </a:moveTo>
                  <a:lnTo>
                    <a:pt x="1555" y="0"/>
                  </a:lnTo>
                  <a:lnTo>
                    <a:pt x="1555" y="16"/>
                  </a:lnTo>
                  <a:lnTo>
                    <a:pt x="1571" y="16"/>
                  </a:lnTo>
                  <a:lnTo>
                    <a:pt x="1571" y="0"/>
                  </a:lnTo>
                  <a:close/>
                  <a:moveTo>
                    <a:pt x="1606" y="0"/>
                  </a:moveTo>
                  <a:lnTo>
                    <a:pt x="1591" y="0"/>
                  </a:lnTo>
                  <a:lnTo>
                    <a:pt x="1591" y="16"/>
                  </a:lnTo>
                  <a:lnTo>
                    <a:pt x="1606" y="16"/>
                  </a:lnTo>
                  <a:lnTo>
                    <a:pt x="1606" y="0"/>
                  </a:lnTo>
                  <a:close/>
                  <a:moveTo>
                    <a:pt x="1641" y="0"/>
                  </a:moveTo>
                  <a:lnTo>
                    <a:pt x="1626" y="0"/>
                  </a:lnTo>
                  <a:lnTo>
                    <a:pt x="1626" y="16"/>
                  </a:lnTo>
                  <a:lnTo>
                    <a:pt x="1641" y="16"/>
                  </a:lnTo>
                  <a:lnTo>
                    <a:pt x="1641" y="0"/>
                  </a:lnTo>
                  <a:close/>
                  <a:moveTo>
                    <a:pt x="1677" y="0"/>
                  </a:moveTo>
                  <a:lnTo>
                    <a:pt x="1662" y="0"/>
                  </a:lnTo>
                  <a:lnTo>
                    <a:pt x="1662" y="16"/>
                  </a:lnTo>
                  <a:lnTo>
                    <a:pt x="1677" y="16"/>
                  </a:lnTo>
                  <a:lnTo>
                    <a:pt x="1677" y="0"/>
                  </a:lnTo>
                  <a:close/>
                  <a:moveTo>
                    <a:pt x="1711" y="0"/>
                  </a:moveTo>
                  <a:lnTo>
                    <a:pt x="1697" y="0"/>
                  </a:lnTo>
                  <a:lnTo>
                    <a:pt x="1697" y="16"/>
                  </a:lnTo>
                  <a:lnTo>
                    <a:pt x="1711" y="16"/>
                  </a:lnTo>
                  <a:lnTo>
                    <a:pt x="1711" y="0"/>
                  </a:lnTo>
                  <a:close/>
                  <a:moveTo>
                    <a:pt x="1746" y="0"/>
                  </a:moveTo>
                  <a:lnTo>
                    <a:pt x="1731" y="0"/>
                  </a:lnTo>
                  <a:lnTo>
                    <a:pt x="1731" y="16"/>
                  </a:lnTo>
                  <a:lnTo>
                    <a:pt x="1746" y="16"/>
                  </a:lnTo>
                  <a:lnTo>
                    <a:pt x="1746" y="0"/>
                  </a:lnTo>
                  <a:close/>
                  <a:moveTo>
                    <a:pt x="1781" y="0"/>
                  </a:moveTo>
                  <a:lnTo>
                    <a:pt x="1766" y="0"/>
                  </a:lnTo>
                  <a:lnTo>
                    <a:pt x="1766" y="16"/>
                  </a:lnTo>
                  <a:lnTo>
                    <a:pt x="1781" y="16"/>
                  </a:lnTo>
                  <a:lnTo>
                    <a:pt x="1781" y="0"/>
                  </a:lnTo>
                  <a:close/>
                  <a:moveTo>
                    <a:pt x="1817" y="0"/>
                  </a:moveTo>
                  <a:lnTo>
                    <a:pt x="1802" y="0"/>
                  </a:lnTo>
                  <a:lnTo>
                    <a:pt x="1802" y="16"/>
                  </a:lnTo>
                  <a:lnTo>
                    <a:pt x="1817" y="16"/>
                  </a:lnTo>
                  <a:lnTo>
                    <a:pt x="1817" y="0"/>
                  </a:lnTo>
                  <a:close/>
                  <a:moveTo>
                    <a:pt x="1852" y="0"/>
                  </a:moveTo>
                  <a:lnTo>
                    <a:pt x="1837" y="0"/>
                  </a:lnTo>
                  <a:lnTo>
                    <a:pt x="1837" y="16"/>
                  </a:lnTo>
                  <a:lnTo>
                    <a:pt x="1852" y="16"/>
                  </a:lnTo>
                  <a:lnTo>
                    <a:pt x="1852" y="0"/>
                  </a:lnTo>
                  <a:close/>
                  <a:moveTo>
                    <a:pt x="1888" y="0"/>
                  </a:moveTo>
                  <a:lnTo>
                    <a:pt x="1872" y="0"/>
                  </a:lnTo>
                  <a:lnTo>
                    <a:pt x="1872" y="16"/>
                  </a:lnTo>
                  <a:lnTo>
                    <a:pt x="1888" y="16"/>
                  </a:lnTo>
                  <a:lnTo>
                    <a:pt x="1888" y="0"/>
                  </a:lnTo>
                  <a:close/>
                  <a:moveTo>
                    <a:pt x="1923" y="0"/>
                  </a:moveTo>
                  <a:lnTo>
                    <a:pt x="1908" y="0"/>
                  </a:lnTo>
                  <a:lnTo>
                    <a:pt x="1908" y="16"/>
                  </a:lnTo>
                  <a:lnTo>
                    <a:pt x="1923" y="16"/>
                  </a:lnTo>
                  <a:lnTo>
                    <a:pt x="1923" y="0"/>
                  </a:lnTo>
                  <a:close/>
                  <a:moveTo>
                    <a:pt x="1958" y="0"/>
                  </a:moveTo>
                  <a:lnTo>
                    <a:pt x="1943" y="0"/>
                  </a:lnTo>
                  <a:lnTo>
                    <a:pt x="1943" y="16"/>
                  </a:lnTo>
                  <a:lnTo>
                    <a:pt x="1958" y="16"/>
                  </a:lnTo>
                  <a:lnTo>
                    <a:pt x="1958" y="0"/>
                  </a:lnTo>
                  <a:close/>
                  <a:moveTo>
                    <a:pt x="1994" y="0"/>
                  </a:moveTo>
                  <a:lnTo>
                    <a:pt x="1978" y="0"/>
                  </a:lnTo>
                  <a:lnTo>
                    <a:pt x="1978" y="16"/>
                  </a:lnTo>
                  <a:lnTo>
                    <a:pt x="1994" y="16"/>
                  </a:lnTo>
                  <a:lnTo>
                    <a:pt x="1994" y="0"/>
                  </a:lnTo>
                  <a:close/>
                  <a:moveTo>
                    <a:pt x="2029" y="0"/>
                  </a:moveTo>
                  <a:lnTo>
                    <a:pt x="2014" y="0"/>
                  </a:lnTo>
                  <a:lnTo>
                    <a:pt x="2014" y="16"/>
                  </a:lnTo>
                  <a:lnTo>
                    <a:pt x="2029" y="16"/>
                  </a:lnTo>
                  <a:lnTo>
                    <a:pt x="2029" y="0"/>
                  </a:lnTo>
                  <a:close/>
                  <a:moveTo>
                    <a:pt x="2064" y="0"/>
                  </a:moveTo>
                  <a:lnTo>
                    <a:pt x="2049" y="0"/>
                  </a:lnTo>
                  <a:lnTo>
                    <a:pt x="2049" y="16"/>
                  </a:lnTo>
                  <a:lnTo>
                    <a:pt x="2064" y="16"/>
                  </a:lnTo>
                  <a:lnTo>
                    <a:pt x="2064" y="0"/>
                  </a:lnTo>
                  <a:close/>
                  <a:moveTo>
                    <a:pt x="2100" y="0"/>
                  </a:moveTo>
                  <a:lnTo>
                    <a:pt x="2085" y="0"/>
                  </a:lnTo>
                  <a:lnTo>
                    <a:pt x="2085" y="16"/>
                  </a:lnTo>
                  <a:lnTo>
                    <a:pt x="2100" y="16"/>
                  </a:lnTo>
                  <a:lnTo>
                    <a:pt x="2100" y="0"/>
                  </a:lnTo>
                  <a:close/>
                  <a:moveTo>
                    <a:pt x="2135" y="0"/>
                  </a:moveTo>
                  <a:lnTo>
                    <a:pt x="2120" y="0"/>
                  </a:lnTo>
                  <a:lnTo>
                    <a:pt x="2120" y="16"/>
                  </a:lnTo>
                  <a:lnTo>
                    <a:pt x="2135" y="16"/>
                  </a:lnTo>
                  <a:lnTo>
                    <a:pt x="2135" y="0"/>
                  </a:lnTo>
                  <a:close/>
                  <a:moveTo>
                    <a:pt x="2170" y="0"/>
                  </a:moveTo>
                  <a:lnTo>
                    <a:pt x="2155" y="0"/>
                  </a:lnTo>
                  <a:lnTo>
                    <a:pt x="2155" y="16"/>
                  </a:lnTo>
                  <a:lnTo>
                    <a:pt x="2170" y="16"/>
                  </a:lnTo>
                  <a:lnTo>
                    <a:pt x="2170" y="0"/>
                  </a:lnTo>
                  <a:close/>
                  <a:moveTo>
                    <a:pt x="2206" y="0"/>
                  </a:moveTo>
                  <a:lnTo>
                    <a:pt x="2191" y="0"/>
                  </a:lnTo>
                  <a:lnTo>
                    <a:pt x="2191" y="16"/>
                  </a:lnTo>
                  <a:lnTo>
                    <a:pt x="2206" y="16"/>
                  </a:lnTo>
                  <a:lnTo>
                    <a:pt x="2206" y="0"/>
                  </a:lnTo>
                  <a:close/>
                  <a:moveTo>
                    <a:pt x="2241" y="0"/>
                  </a:moveTo>
                  <a:lnTo>
                    <a:pt x="2226" y="0"/>
                  </a:lnTo>
                  <a:lnTo>
                    <a:pt x="2226" y="16"/>
                  </a:lnTo>
                  <a:lnTo>
                    <a:pt x="2241" y="16"/>
                  </a:lnTo>
                  <a:lnTo>
                    <a:pt x="2241" y="0"/>
                  </a:lnTo>
                  <a:close/>
                  <a:moveTo>
                    <a:pt x="2276" y="0"/>
                  </a:moveTo>
                  <a:lnTo>
                    <a:pt x="2261" y="0"/>
                  </a:lnTo>
                  <a:lnTo>
                    <a:pt x="2261" y="16"/>
                  </a:lnTo>
                  <a:lnTo>
                    <a:pt x="2276" y="16"/>
                  </a:lnTo>
                  <a:lnTo>
                    <a:pt x="2276" y="0"/>
                  </a:lnTo>
                  <a:close/>
                  <a:moveTo>
                    <a:pt x="2312" y="0"/>
                  </a:moveTo>
                  <a:lnTo>
                    <a:pt x="2297" y="0"/>
                  </a:lnTo>
                  <a:lnTo>
                    <a:pt x="2297" y="16"/>
                  </a:lnTo>
                  <a:lnTo>
                    <a:pt x="2312" y="16"/>
                  </a:lnTo>
                  <a:lnTo>
                    <a:pt x="2312" y="0"/>
                  </a:lnTo>
                  <a:close/>
                  <a:moveTo>
                    <a:pt x="2347" y="0"/>
                  </a:moveTo>
                  <a:lnTo>
                    <a:pt x="2332" y="0"/>
                  </a:lnTo>
                  <a:lnTo>
                    <a:pt x="2332" y="16"/>
                  </a:lnTo>
                  <a:lnTo>
                    <a:pt x="2347" y="16"/>
                  </a:lnTo>
                  <a:lnTo>
                    <a:pt x="2347" y="0"/>
                  </a:lnTo>
                  <a:close/>
                  <a:moveTo>
                    <a:pt x="2383" y="0"/>
                  </a:moveTo>
                  <a:lnTo>
                    <a:pt x="2367" y="0"/>
                  </a:lnTo>
                  <a:lnTo>
                    <a:pt x="2367" y="16"/>
                  </a:lnTo>
                  <a:lnTo>
                    <a:pt x="2383" y="16"/>
                  </a:lnTo>
                  <a:lnTo>
                    <a:pt x="2383" y="0"/>
                  </a:lnTo>
                  <a:close/>
                  <a:moveTo>
                    <a:pt x="2418" y="0"/>
                  </a:moveTo>
                  <a:lnTo>
                    <a:pt x="2403" y="0"/>
                  </a:lnTo>
                  <a:lnTo>
                    <a:pt x="2403" y="16"/>
                  </a:lnTo>
                  <a:lnTo>
                    <a:pt x="2418" y="16"/>
                  </a:lnTo>
                  <a:lnTo>
                    <a:pt x="2418" y="0"/>
                  </a:lnTo>
                  <a:close/>
                  <a:moveTo>
                    <a:pt x="2453" y="0"/>
                  </a:moveTo>
                  <a:lnTo>
                    <a:pt x="2438" y="0"/>
                  </a:lnTo>
                  <a:lnTo>
                    <a:pt x="2438" y="16"/>
                  </a:lnTo>
                  <a:lnTo>
                    <a:pt x="2453" y="16"/>
                  </a:lnTo>
                  <a:lnTo>
                    <a:pt x="2453" y="0"/>
                  </a:lnTo>
                  <a:close/>
                  <a:moveTo>
                    <a:pt x="2489" y="0"/>
                  </a:moveTo>
                  <a:lnTo>
                    <a:pt x="2473" y="0"/>
                  </a:lnTo>
                  <a:lnTo>
                    <a:pt x="2473" y="16"/>
                  </a:lnTo>
                  <a:lnTo>
                    <a:pt x="2489" y="16"/>
                  </a:lnTo>
                  <a:lnTo>
                    <a:pt x="2489" y="0"/>
                  </a:lnTo>
                  <a:close/>
                  <a:moveTo>
                    <a:pt x="2524" y="0"/>
                  </a:moveTo>
                  <a:lnTo>
                    <a:pt x="2509" y="0"/>
                  </a:lnTo>
                  <a:lnTo>
                    <a:pt x="2509" y="16"/>
                  </a:lnTo>
                  <a:lnTo>
                    <a:pt x="2524" y="16"/>
                  </a:lnTo>
                  <a:lnTo>
                    <a:pt x="2524" y="0"/>
                  </a:lnTo>
                  <a:close/>
                  <a:moveTo>
                    <a:pt x="2559" y="0"/>
                  </a:moveTo>
                  <a:lnTo>
                    <a:pt x="2544" y="0"/>
                  </a:lnTo>
                  <a:lnTo>
                    <a:pt x="2544" y="16"/>
                  </a:lnTo>
                  <a:lnTo>
                    <a:pt x="2559" y="16"/>
                  </a:lnTo>
                  <a:lnTo>
                    <a:pt x="2559" y="0"/>
                  </a:lnTo>
                  <a:close/>
                  <a:moveTo>
                    <a:pt x="2595" y="0"/>
                  </a:moveTo>
                  <a:lnTo>
                    <a:pt x="2580" y="0"/>
                  </a:lnTo>
                  <a:lnTo>
                    <a:pt x="2580" y="16"/>
                  </a:lnTo>
                  <a:lnTo>
                    <a:pt x="2595" y="16"/>
                  </a:lnTo>
                  <a:lnTo>
                    <a:pt x="2595" y="0"/>
                  </a:lnTo>
                  <a:close/>
                  <a:moveTo>
                    <a:pt x="2630" y="0"/>
                  </a:moveTo>
                  <a:lnTo>
                    <a:pt x="2615" y="0"/>
                  </a:lnTo>
                  <a:lnTo>
                    <a:pt x="2615" y="16"/>
                  </a:lnTo>
                  <a:lnTo>
                    <a:pt x="2630" y="16"/>
                  </a:lnTo>
                  <a:lnTo>
                    <a:pt x="2630" y="0"/>
                  </a:lnTo>
                  <a:close/>
                  <a:moveTo>
                    <a:pt x="2665" y="0"/>
                  </a:moveTo>
                  <a:lnTo>
                    <a:pt x="2650" y="0"/>
                  </a:lnTo>
                  <a:lnTo>
                    <a:pt x="2650" y="16"/>
                  </a:lnTo>
                  <a:lnTo>
                    <a:pt x="2665" y="16"/>
                  </a:lnTo>
                  <a:lnTo>
                    <a:pt x="2665" y="0"/>
                  </a:lnTo>
                  <a:close/>
                  <a:moveTo>
                    <a:pt x="2701" y="0"/>
                  </a:moveTo>
                  <a:lnTo>
                    <a:pt x="2686" y="0"/>
                  </a:lnTo>
                  <a:lnTo>
                    <a:pt x="2686" y="16"/>
                  </a:lnTo>
                  <a:lnTo>
                    <a:pt x="2701" y="16"/>
                  </a:lnTo>
                  <a:lnTo>
                    <a:pt x="2701" y="0"/>
                  </a:lnTo>
                  <a:close/>
                  <a:moveTo>
                    <a:pt x="2736" y="0"/>
                  </a:moveTo>
                  <a:lnTo>
                    <a:pt x="2721" y="0"/>
                  </a:lnTo>
                  <a:lnTo>
                    <a:pt x="2721" y="16"/>
                  </a:lnTo>
                  <a:lnTo>
                    <a:pt x="2736" y="16"/>
                  </a:lnTo>
                  <a:lnTo>
                    <a:pt x="2736" y="0"/>
                  </a:lnTo>
                  <a:close/>
                  <a:moveTo>
                    <a:pt x="2771" y="0"/>
                  </a:moveTo>
                  <a:lnTo>
                    <a:pt x="2756" y="0"/>
                  </a:lnTo>
                  <a:lnTo>
                    <a:pt x="2756" y="16"/>
                  </a:lnTo>
                  <a:lnTo>
                    <a:pt x="2771" y="16"/>
                  </a:lnTo>
                  <a:lnTo>
                    <a:pt x="2771" y="0"/>
                  </a:lnTo>
                  <a:close/>
                  <a:moveTo>
                    <a:pt x="2807" y="0"/>
                  </a:moveTo>
                  <a:lnTo>
                    <a:pt x="2792" y="0"/>
                  </a:lnTo>
                  <a:lnTo>
                    <a:pt x="2792" y="16"/>
                  </a:lnTo>
                  <a:lnTo>
                    <a:pt x="2807" y="16"/>
                  </a:lnTo>
                  <a:lnTo>
                    <a:pt x="2807" y="0"/>
                  </a:lnTo>
                  <a:close/>
                  <a:moveTo>
                    <a:pt x="2842" y="0"/>
                  </a:moveTo>
                  <a:lnTo>
                    <a:pt x="2827" y="0"/>
                  </a:lnTo>
                  <a:lnTo>
                    <a:pt x="2827" y="16"/>
                  </a:lnTo>
                  <a:lnTo>
                    <a:pt x="2842" y="16"/>
                  </a:lnTo>
                  <a:lnTo>
                    <a:pt x="2842" y="0"/>
                  </a:lnTo>
                  <a:close/>
                  <a:moveTo>
                    <a:pt x="2878" y="0"/>
                  </a:moveTo>
                  <a:lnTo>
                    <a:pt x="2862" y="0"/>
                  </a:lnTo>
                  <a:lnTo>
                    <a:pt x="2862" y="16"/>
                  </a:lnTo>
                  <a:lnTo>
                    <a:pt x="2878" y="16"/>
                  </a:lnTo>
                  <a:lnTo>
                    <a:pt x="2878" y="0"/>
                  </a:lnTo>
                  <a:close/>
                  <a:moveTo>
                    <a:pt x="2913" y="0"/>
                  </a:moveTo>
                  <a:lnTo>
                    <a:pt x="2898" y="0"/>
                  </a:lnTo>
                  <a:lnTo>
                    <a:pt x="2898" y="16"/>
                  </a:lnTo>
                  <a:lnTo>
                    <a:pt x="2913" y="16"/>
                  </a:lnTo>
                  <a:lnTo>
                    <a:pt x="2913" y="0"/>
                  </a:lnTo>
                  <a:close/>
                  <a:moveTo>
                    <a:pt x="2948" y="0"/>
                  </a:moveTo>
                  <a:lnTo>
                    <a:pt x="2933" y="0"/>
                  </a:lnTo>
                  <a:lnTo>
                    <a:pt x="2933" y="16"/>
                  </a:lnTo>
                  <a:lnTo>
                    <a:pt x="2948" y="16"/>
                  </a:lnTo>
                  <a:lnTo>
                    <a:pt x="2948" y="0"/>
                  </a:lnTo>
                  <a:close/>
                  <a:moveTo>
                    <a:pt x="2984" y="0"/>
                  </a:moveTo>
                  <a:lnTo>
                    <a:pt x="2968" y="0"/>
                  </a:lnTo>
                  <a:lnTo>
                    <a:pt x="2968" y="16"/>
                  </a:lnTo>
                  <a:lnTo>
                    <a:pt x="2984" y="16"/>
                  </a:lnTo>
                  <a:lnTo>
                    <a:pt x="2984" y="0"/>
                  </a:lnTo>
                  <a:close/>
                  <a:moveTo>
                    <a:pt x="3019" y="0"/>
                  </a:moveTo>
                  <a:lnTo>
                    <a:pt x="3004" y="0"/>
                  </a:lnTo>
                  <a:lnTo>
                    <a:pt x="3004" y="16"/>
                  </a:lnTo>
                  <a:lnTo>
                    <a:pt x="3019" y="16"/>
                  </a:lnTo>
                  <a:lnTo>
                    <a:pt x="3019" y="0"/>
                  </a:lnTo>
                  <a:close/>
                  <a:moveTo>
                    <a:pt x="3054" y="0"/>
                  </a:moveTo>
                  <a:lnTo>
                    <a:pt x="3039" y="0"/>
                  </a:lnTo>
                  <a:lnTo>
                    <a:pt x="3039" y="16"/>
                  </a:lnTo>
                  <a:lnTo>
                    <a:pt x="3054" y="16"/>
                  </a:lnTo>
                  <a:lnTo>
                    <a:pt x="3054" y="0"/>
                  </a:lnTo>
                  <a:close/>
                  <a:moveTo>
                    <a:pt x="3090" y="0"/>
                  </a:moveTo>
                  <a:lnTo>
                    <a:pt x="3075" y="0"/>
                  </a:lnTo>
                  <a:lnTo>
                    <a:pt x="3075" y="16"/>
                  </a:lnTo>
                  <a:lnTo>
                    <a:pt x="3090" y="16"/>
                  </a:lnTo>
                  <a:lnTo>
                    <a:pt x="3090" y="0"/>
                  </a:lnTo>
                  <a:close/>
                  <a:moveTo>
                    <a:pt x="3125" y="0"/>
                  </a:moveTo>
                  <a:lnTo>
                    <a:pt x="3110" y="0"/>
                  </a:lnTo>
                  <a:lnTo>
                    <a:pt x="3110" y="16"/>
                  </a:lnTo>
                  <a:lnTo>
                    <a:pt x="3125" y="16"/>
                  </a:lnTo>
                  <a:lnTo>
                    <a:pt x="3125" y="0"/>
                  </a:lnTo>
                  <a:close/>
                  <a:moveTo>
                    <a:pt x="3160" y="0"/>
                  </a:moveTo>
                  <a:lnTo>
                    <a:pt x="3145" y="0"/>
                  </a:lnTo>
                  <a:lnTo>
                    <a:pt x="3145" y="16"/>
                  </a:lnTo>
                  <a:lnTo>
                    <a:pt x="3160" y="16"/>
                  </a:lnTo>
                  <a:lnTo>
                    <a:pt x="3160" y="0"/>
                  </a:lnTo>
                  <a:close/>
                  <a:moveTo>
                    <a:pt x="3196" y="0"/>
                  </a:moveTo>
                  <a:lnTo>
                    <a:pt x="3181" y="0"/>
                  </a:lnTo>
                  <a:lnTo>
                    <a:pt x="3181" y="16"/>
                  </a:lnTo>
                  <a:lnTo>
                    <a:pt x="3196" y="16"/>
                  </a:lnTo>
                  <a:lnTo>
                    <a:pt x="3196" y="0"/>
                  </a:lnTo>
                  <a:close/>
                  <a:moveTo>
                    <a:pt x="3231" y="0"/>
                  </a:moveTo>
                  <a:lnTo>
                    <a:pt x="3216" y="0"/>
                  </a:lnTo>
                  <a:lnTo>
                    <a:pt x="3216" y="16"/>
                  </a:lnTo>
                  <a:lnTo>
                    <a:pt x="3231" y="16"/>
                  </a:lnTo>
                  <a:lnTo>
                    <a:pt x="3231" y="0"/>
                  </a:lnTo>
                  <a:close/>
                  <a:moveTo>
                    <a:pt x="3266" y="0"/>
                  </a:moveTo>
                  <a:lnTo>
                    <a:pt x="3251" y="0"/>
                  </a:lnTo>
                  <a:lnTo>
                    <a:pt x="3251" y="16"/>
                  </a:lnTo>
                  <a:lnTo>
                    <a:pt x="3266" y="16"/>
                  </a:lnTo>
                  <a:lnTo>
                    <a:pt x="3266" y="0"/>
                  </a:lnTo>
                  <a:close/>
                  <a:moveTo>
                    <a:pt x="3302" y="0"/>
                  </a:moveTo>
                  <a:lnTo>
                    <a:pt x="3287" y="0"/>
                  </a:lnTo>
                  <a:lnTo>
                    <a:pt x="3287" y="16"/>
                  </a:lnTo>
                  <a:lnTo>
                    <a:pt x="3302" y="16"/>
                  </a:lnTo>
                  <a:lnTo>
                    <a:pt x="3302" y="0"/>
                  </a:lnTo>
                  <a:close/>
                  <a:moveTo>
                    <a:pt x="3337" y="0"/>
                  </a:moveTo>
                  <a:lnTo>
                    <a:pt x="3322" y="0"/>
                  </a:lnTo>
                  <a:lnTo>
                    <a:pt x="3322" y="16"/>
                  </a:lnTo>
                  <a:lnTo>
                    <a:pt x="3337" y="16"/>
                  </a:lnTo>
                  <a:lnTo>
                    <a:pt x="3337" y="0"/>
                  </a:lnTo>
                  <a:close/>
                  <a:moveTo>
                    <a:pt x="3373" y="0"/>
                  </a:moveTo>
                  <a:lnTo>
                    <a:pt x="3357" y="0"/>
                  </a:lnTo>
                  <a:lnTo>
                    <a:pt x="3357" y="16"/>
                  </a:lnTo>
                  <a:lnTo>
                    <a:pt x="3373" y="16"/>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7" name="Freeform 415"/>
            <p:cNvSpPr>
              <a:spLocks noEditPoints="1"/>
            </p:cNvSpPr>
            <p:nvPr>
              <p:custDataLst>
                <p:tags r:id="rId40"/>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moveTo>
                    <a:pt x="50" y="0"/>
                  </a:moveTo>
                  <a:lnTo>
                    <a:pt x="35" y="0"/>
                  </a:lnTo>
                  <a:lnTo>
                    <a:pt x="35" y="16"/>
                  </a:lnTo>
                  <a:lnTo>
                    <a:pt x="50" y="16"/>
                  </a:lnTo>
                  <a:lnTo>
                    <a:pt x="50" y="0"/>
                  </a:lnTo>
                  <a:moveTo>
                    <a:pt x="86" y="0"/>
                  </a:moveTo>
                  <a:lnTo>
                    <a:pt x="71" y="0"/>
                  </a:lnTo>
                  <a:lnTo>
                    <a:pt x="71" y="16"/>
                  </a:lnTo>
                  <a:lnTo>
                    <a:pt x="86" y="16"/>
                  </a:lnTo>
                  <a:lnTo>
                    <a:pt x="86" y="0"/>
                  </a:lnTo>
                  <a:moveTo>
                    <a:pt x="121" y="0"/>
                  </a:moveTo>
                  <a:lnTo>
                    <a:pt x="106" y="0"/>
                  </a:lnTo>
                  <a:lnTo>
                    <a:pt x="106" y="16"/>
                  </a:lnTo>
                  <a:lnTo>
                    <a:pt x="121" y="16"/>
                  </a:lnTo>
                  <a:lnTo>
                    <a:pt x="121" y="0"/>
                  </a:lnTo>
                  <a:moveTo>
                    <a:pt x="156" y="0"/>
                  </a:moveTo>
                  <a:lnTo>
                    <a:pt x="141" y="0"/>
                  </a:lnTo>
                  <a:lnTo>
                    <a:pt x="141" y="16"/>
                  </a:lnTo>
                  <a:lnTo>
                    <a:pt x="156" y="16"/>
                  </a:lnTo>
                  <a:lnTo>
                    <a:pt x="156" y="0"/>
                  </a:lnTo>
                  <a:moveTo>
                    <a:pt x="192" y="0"/>
                  </a:moveTo>
                  <a:lnTo>
                    <a:pt x="177" y="0"/>
                  </a:lnTo>
                  <a:lnTo>
                    <a:pt x="177" y="16"/>
                  </a:lnTo>
                  <a:lnTo>
                    <a:pt x="192" y="16"/>
                  </a:lnTo>
                  <a:lnTo>
                    <a:pt x="192" y="0"/>
                  </a:lnTo>
                  <a:moveTo>
                    <a:pt x="227" y="0"/>
                  </a:moveTo>
                  <a:lnTo>
                    <a:pt x="212" y="0"/>
                  </a:lnTo>
                  <a:lnTo>
                    <a:pt x="212" y="16"/>
                  </a:lnTo>
                  <a:lnTo>
                    <a:pt x="227" y="16"/>
                  </a:lnTo>
                  <a:lnTo>
                    <a:pt x="227" y="0"/>
                  </a:lnTo>
                  <a:moveTo>
                    <a:pt x="262" y="0"/>
                  </a:moveTo>
                  <a:lnTo>
                    <a:pt x="247" y="0"/>
                  </a:lnTo>
                  <a:lnTo>
                    <a:pt x="247" y="16"/>
                  </a:lnTo>
                  <a:lnTo>
                    <a:pt x="262" y="16"/>
                  </a:lnTo>
                  <a:lnTo>
                    <a:pt x="262" y="0"/>
                  </a:lnTo>
                  <a:moveTo>
                    <a:pt x="298" y="0"/>
                  </a:moveTo>
                  <a:lnTo>
                    <a:pt x="283" y="0"/>
                  </a:lnTo>
                  <a:lnTo>
                    <a:pt x="283" y="16"/>
                  </a:lnTo>
                  <a:lnTo>
                    <a:pt x="298" y="16"/>
                  </a:lnTo>
                  <a:lnTo>
                    <a:pt x="298" y="0"/>
                  </a:lnTo>
                  <a:moveTo>
                    <a:pt x="333" y="0"/>
                  </a:moveTo>
                  <a:lnTo>
                    <a:pt x="318" y="0"/>
                  </a:lnTo>
                  <a:lnTo>
                    <a:pt x="318" y="16"/>
                  </a:lnTo>
                  <a:lnTo>
                    <a:pt x="333" y="16"/>
                  </a:lnTo>
                  <a:lnTo>
                    <a:pt x="333" y="0"/>
                  </a:lnTo>
                  <a:moveTo>
                    <a:pt x="369" y="0"/>
                  </a:moveTo>
                  <a:lnTo>
                    <a:pt x="353" y="0"/>
                  </a:lnTo>
                  <a:lnTo>
                    <a:pt x="353" y="16"/>
                  </a:lnTo>
                  <a:lnTo>
                    <a:pt x="369" y="16"/>
                  </a:lnTo>
                  <a:lnTo>
                    <a:pt x="369" y="0"/>
                  </a:lnTo>
                  <a:moveTo>
                    <a:pt x="404" y="0"/>
                  </a:moveTo>
                  <a:lnTo>
                    <a:pt x="389" y="0"/>
                  </a:lnTo>
                  <a:lnTo>
                    <a:pt x="389" y="16"/>
                  </a:lnTo>
                  <a:lnTo>
                    <a:pt x="404" y="16"/>
                  </a:lnTo>
                  <a:lnTo>
                    <a:pt x="404" y="0"/>
                  </a:lnTo>
                  <a:moveTo>
                    <a:pt x="439" y="0"/>
                  </a:moveTo>
                  <a:lnTo>
                    <a:pt x="424" y="0"/>
                  </a:lnTo>
                  <a:lnTo>
                    <a:pt x="424" y="16"/>
                  </a:lnTo>
                  <a:lnTo>
                    <a:pt x="439" y="16"/>
                  </a:lnTo>
                  <a:lnTo>
                    <a:pt x="439" y="0"/>
                  </a:lnTo>
                  <a:moveTo>
                    <a:pt x="475" y="0"/>
                  </a:moveTo>
                  <a:lnTo>
                    <a:pt x="459" y="0"/>
                  </a:lnTo>
                  <a:lnTo>
                    <a:pt x="459" y="16"/>
                  </a:lnTo>
                  <a:lnTo>
                    <a:pt x="475" y="16"/>
                  </a:lnTo>
                  <a:lnTo>
                    <a:pt x="475" y="0"/>
                  </a:lnTo>
                  <a:moveTo>
                    <a:pt x="510" y="0"/>
                  </a:moveTo>
                  <a:lnTo>
                    <a:pt x="495" y="0"/>
                  </a:lnTo>
                  <a:lnTo>
                    <a:pt x="495" y="16"/>
                  </a:lnTo>
                  <a:lnTo>
                    <a:pt x="510" y="16"/>
                  </a:lnTo>
                  <a:lnTo>
                    <a:pt x="510" y="0"/>
                  </a:lnTo>
                  <a:moveTo>
                    <a:pt x="545" y="0"/>
                  </a:moveTo>
                  <a:lnTo>
                    <a:pt x="530" y="0"/>
                  </a:lnTo>
                  <a:lnTo>
                    <a:pt x="530" y="16"/>
                  </a:lnTo>
                  <a:lnTo>
                    <a:pt x="545" y="16"/>
                  </a:lnTo>
                  <a:lnTo>
                    <a:pt x="545" y="0"/>
                  </a:lnTo>
                  <a:moveTo>
                    <a:pt x="581" y="0"/>
                  </a:moveTo>
                  <a:lnTo>
                    <a:pt x="566" y="0"/>
                  </a:lnTo>
                  <a:lnTo>
                    <a:pt x="566" y="16"/>
                  </a:lnTo>
                  <a:lnTo>
                    <a:pt x="581" y="16"/>
                  </a:lnTo>
                  <a:lnTo>
                    <a:pt x="581" y="0"/>
                  </a:lnTo>
                  <a:moveTo>
                    <a:pt x="616" y="0"/>
                  </a:moveTo>
                  <a:lnTo>
                    <a:pt x="601" y="0"/>
                  </a:lnTo>
                  <a:lnTo>
                    <a:pt x="601" y="16"/>
                  </a:lnTo>
                  <a:lnTo>
                    <a:pt x="616" y="16"/>
                  </a:lnTo>
                  <a:lnTo>
                    <a:pt x="616" y="0"/>
                  </a:lnTo>
                  <a:moveTo>
                    <a:pt x="651" y="0"/>
                  </a:moveTo>
                  <a:lnTo>
                    <a:pt x="636" y="0"/>
                  </a:lnTo>
                  <a:lnTo>
                    <a:pt x="636" y="16"/>
                  </a:lnTo>
                  <a:lnTo>
                    <a:pt x="651" y="16"/>
                  </a:lnTo>
                  <a:lnTo>
                    <a:pt x="651" y="0"/>
                  </a:lnTo>
                  <a:moveTo>
                    <a:pt x="687" y="0"/>
                  </a:moveTo>
                  <a:lnTo>
                    <a:pt x="672" y="0"/>
                  </a:lnTo>
                  <a:lnTo>
                    <a:pt x="672" y="16"/>
                  </a:lnTo>
                  <a:lnTo>
                    <a:pt x="687" y="16"/>
                  </a:lnTo>
                  <a:lnTo>
                    <a:pt x="687" y="0"/>
                  </a:lnTo>
                  <a:moveTo>
                    <a:pt x="722" y="0"/>
                  </a:moveTo>
                  <a:lnTo>
                    <a:pt x="707" y="0"/>
                  </a:lnTo>
                  <a:lnTo>
                    <a:pt x="707" y="16"/>
                  </a:lnTo>
                  <a:lnTo>
                    <a:pt x="722" y="16"/>
                  </a:lnTo>
                  <a:lnTo>
                    <a:pt x="722" y="0"/>
                  </a:lnTo>
                  <a:moveTo>
                    <a:pt x="757" y="0"/>
                  </a:moveTo>
                  <a:lnTo>
                    <a:pt x="742" y="0"/>
                  </a:lnTo>
                  <a:lnTo>
                    <a:pt x="742" y="16"/>
                  </a:lnTo>
                  <a:lnTo>
                    <a:pt x="757" y="16"/>
                  </a:lnTo>
                  <a:lnTo>
                    <a:pt x="757" y="0"/>
                  </a:lnTo>
                  <a:moveTo>
                    <a:pt x="793" y="0"/>
                  </a:moveTo>
                  <a:lnTo>
                    <a:pt x="778" y="0"/>
                  </a:lnTo>
                  <a:lnTo>
                    <a:pt x="778" y="16"/>
                  </a:lnTo>
                  <a:lnTo>
                    <a:pt x="793" y="16"/>
                  </a:lnTo>
                  <a:lnTo>
                    <a:pt x="793" y="0"/>
                  </a:lnTo>
                  <a:moveTo>
                    <a:pt x="828" y="0"/>
                  </a:moveTo>
                  <a:lnTo>
                    <a:pt x="813" y="0"/>
                  </a:lnTo>
                  <a:lnTo>
                    <a:pt x="813" y="16"/>
                  </a:lnTo>
                  <a:lnTo>
                    <a:pt x="828" y="16"/>
                  </a:lnTo>
                  <a:lnTo>
                    <a:pt x="828" y="0"/>
                  </a:lnTo>
                  <a:moveTo>
                    <a:pt x="863" y="0"/>
                  </a:moveTo>
                  <a:lnTo>
                    <a:pt x="848" y="0"/>
                  </a:lnTo>
                  <a:lnTo>
                    <a:pt x="848" y="16"/>
                  </a:lnTo>
                  <a:lnTo>
                    <a:pt x="863" y="16"/>
                  </a:lnTo>
                  <a:lnTo>
                    <a:pt x="863" y="0"/>
                  </a:lnTo>
                  <a:moveTo>
                    <a:pt x="899" y="0"/>
                  </a:moveTo>
                  <a:lnTo>
                    <a:pt x="884" y="0"/>
                  </a:lnTo>
                  <a:lnTo>
                    <a:pt x="884" y="16"/>
                  </a:lnTo>
                  <a:lnTo>
                    <a:pt x="899" y="16"/>
                  </a:lnTo>
                  <a:lnTo>
                    <a:pt x="899" y="0"/>
                  </a:lnTo>
                  <a:moveTo>
                    <a:pt x="934" y="0"/>
                  </a:moveTo>
                  <a:lnTo>
                    <a:pt x="919" y="0"/>
                  </a:lnTo>
                  <a:lnTo>
                    <a:pt x="919" y="16"/>
                  </a:lnTo>
                  <a:lnTo>
                    <a:pt x="934" y="16"/>
                  </a:lnTo>
                  <a:lnTo>
                    <a:pt x="934" y="0"/>
                  </a:lnTo>
                  <a:moveTo>
                    <a:pt x="970" y="0"/>
                  </a:moveTo>
                  <a:lnTo>
                    <a:pt x="954" y="0"/>
                  </a:lnTo>
                  <a:lnTo>
                    <a:pt x="954" y="16"/>
                  </a:lnTo>
                  <a:lnTo>
                    <a:pt x="970" y="16"/>
                  </a:lnTo>
                  <a:lnTo>
                    <a:pt x="970" y="0"/>
                  </a:lnTo>
                  <a:moveTo>
                    <a:pt x="1005" y="0"/>
                  </a:moveTo>
                  <a:lnTo>
                    <a:pt x="990" y="0"/>
                  </a:lnTo>
                  <a:lnTo>
                    <a:pt x="990" y="16"/>
                  </a:lnTo>
                  <a:lnTo>
                    <a:pt x="1005" y="16"/>
                  </a:lnTo>
                  <a:lnTo>
                    <a:pt x="1005" y="0"/>
                  </a:lnTo>
                  <a:moveTo>
                    <a:pt x="1040" y="0"/>
                  </a:moveTo>
                  <a:lnTo>
                    <a:pt x="1025" y="0"/>
                  </a:lnTo>
                  <a:lnTo>
                    <a:pt x="1025" y="16"/>
                  </a:lnTo>
                  <a:lnTo>
                    <a:pt x="1040" y="16"/>
                  </a:lnTo>
                  <a:lnTo>
                    <a:pt x="1040" y="0"/>
                  </a:lnTo>
                  <a:moveTo>
                    <a:pt x="1076" y="0"/>
                  </a:moveTo>
                  <a:lnTo>
                    <a:pt x="1060" y="0"/>
                  </a:lnTo>
                  <a:lnTo>
                    <a:pt x="1060" y="16"/>
                  </a:lnTo>
                  <a:lnTo>
                    <a:pt x="1076" y="16"/>
                  </a:lnTo>
                  <a:lnTo>
                    <a:pt x="1076" y="0"/>
                  </a:lnTo>
                  <a:moveTo>
                    <a:pt x="1111" y="0"/>
                  </a:moveTo>
                  <a:lnTo>
                    <a:pt x="1096" y="0"/>
                  </a:lnTo>
                  <a:lnTo>
                    <a:pt x="1096" y="16"/>
                  </a:lnTo>
                  <a:lnTo>
                    <a:pt x="1111" y="16"/>
                  </a:lnTo>
                  <a:lnTo>
                    <a:pt x="1111" y="0"/>
                  </a:lnTo>
                  <a:moveTo>
                    <a:pt x="1146" y="0"/>
                  </a:moveTo>
                  <a:lnTo>
                    <a:pt x="1131" y="0"/>
                  </a:lnTo>
                  <a:lnTo>
                    <a:pt x="1131" y="16"/>
                  </a:lnTo>
                  <a:lnTo>
                    <a:pt x="1146" y="16"/>
                  </a:lnTo>
                  <a:lnTo>
                    <a:pt x="1146" y="0"/>
                  </a:lnTo>
                  <a:moveTo>
                    <a:pt x="1182" y="0"/>
                  </a:moveTo>
                  <a:lnTo>
                    <a:pt x="1167" y="0"/>
                  </a:lnTo>
                  <a:lnTo>
                    <a:pt x="1167" y="16"/>
                  </a:lnTo>
                  <a:lnTo>
                    <a:pt x="1182" y="16"/>
                  </a:lnTo>
                  <a:lnTo>
                    <a:pt x="1182" y="0"/>
                  </a:lnTo>
                  <a:moveTo>
                    <a:pt x="1217" y="0"/>
                  </a:moveTo>
                  <a:lnTo>
                    <a:pt x="1202" y="0"/>
                  </a:lnTo>
                  <a:lnTo>
                    <a:pt x="1202" y="16"/>
                  </a:lnTo>
                  <a:lnTo>
                    <a:pt x="1217" y="16"/>
                  </a:lnTo>
                  <a:lnTo>
                    <a:pt x="1217" y="0"/>
                  </a:lnTo>
                  <a:moveTo>
                    <a:pt x="1252" y="0"/>
                  </a:moveTo>
                  <a:lnTo>
                    <a:pt x="1237" y="0"/>
                  </a:lnTo>
                  <a:lnTo>
                    <a:pt x="1237" y="16"/>
                  </a:lnTo>
                  <a:lnTo>
                    <a:pt x="1252" y="16"/>
                  </a:lnTo>
                  <a:lnTo>
                    <a:pt x="1252" y="0"/>
                  </a:lnTo>
                  <a:moveTo>
                    <a:pt x="1288" y="0"/>
                  </a:moveTo>
                  <a:lnTo>
                    <a:pt x="1273" y="0"/>
                  </a:lnTo>
                  <a:lnTo>
                    <a:pt x="1273" y="16"/>
                  </a:lnTo>
                  <a:lnTo>
                    <a:pt x="1288" y="16"/>
                  </a:lnTo>
                  <a:lnTo>
                    <a:pt x="1288" y="0"/>
                  </a:lnTo>
                  <a:moveTo>
                    <a:pt x="1323" y="0"/>
                  </a:moveTo>
                  <a:lnTo>
                    <a:pt x="1308" y="0"/>
                  </a:lnTo>
                  <a:lnTo>
                    <a:pt x="1308" y="16"/>
                  </a:lnTo>
                  <a:lnTo>
                    <a:pt x="1323" y="16"/>
                  </a:lnTo>
                  <a:lnTo>
                    <a:pt x="1323" y="0"/>
                  </a:lnTo>
                  <a:moveTo>
                    <a:pt x="1358" y="0"/>
                  </a:moveTo>
                  <a:lnTo>
                    <a:pt x="1343" y="0"/>
                  </a:lnTo>
                  <a:lnTo>
                    <a:pt x="1343" y="16"/>
                  </a:lnTo>
                  <a:lnTo>
                    <a:pt x="1358" y="16"/>
                  </a:lnTo>
                  <a:lnTo>
                    <a:pt x="1358" y="0"/>
                  </a:lnTo>
                  <a:moveTo>
                    <a:pt x="1394" y="0"/>
                  </a:moveTo>
                  <a:lnTo>
                    <a:pt x="1379" y="0"/>
                  </a:lnTo>
                  <a:lnTo>
                    <a:pt x="1379" y="16"/>
                  </a:lnTo>
                  <a:lnTo>
                    <a:pt x="1394" y="16"/>
                  </a:lnTo>
                  <a:lnTo>
                    <a:pt x="1394" y="0"/>
                  </a:lnTo>
                  <a:moveTo>
                    <a:pt x="1429" y="0"/>
                  </a:moveTo>
                  <a:lnTo>
                    <a:pt x="1414" y="0"/>
                  </a:lnTo>
                  <a:lnTo>
                    <a:pt x="1414" y="16"/>
                  </a:lnTo>
                  <a:lnTo>
                    <a:pt x="1429" y="16"/>
                  </a:lnTo>
                  <a:lnTo>
                    <a:pt x="1429" y="0"/>
                  </a:lnTo>
                  <a:moveTo>
                    <a:pt x="1465" y="0"/>
                  </a:moveTo>
                  <a:lnTo>
                    <a:pt x="1449" y="0"/>
                  </a:lnTo>
                  <a:lnTo>
                    <a:pt x="1449" y="16"/>
                  </a:lnTo>
                  <a:lnTo>
                    <a:pt x="1465" y="16"/>
                  </a:lnTo>
                  <a:lnTo>
                    <a:pt x="1465" y="0"/>
                  </a:lnTo>
                  <a:moveTo>
                    <a:pt x="1500" y="0"/>
                  </a:moveTo>
                  <a:lnTo>
                    <a:pt x="1485" y="0"/>
                  </a:lnTo>
                  <a:lnTo>
                    <a:pt x="1485" y="16"/>
                  </a:lnTo>
                  <a:lnTo>
                    <a:pt x="1500" y="16"/>
                  </a:lnTo>
                  <a:lnTo>
                    <a:pt x="1500" y="0"/>
                  </a:lnTo>
                  <a:moveTo>
                    <a:pt x="1535" y="0"/>
                  </a:moveTo>
                  <a:lnTo>
                    <a:pt x="1520" y="0"/>
                  </a:lnTo>
                  <a:lnTo>
                    <a:pt x="1520" y="16"/>
                  </a:lnTo>
                  <a:lnTo>
                    <a:pt x="1535" y="16"/>
                  </a:lnTo>
                  <a:lnTo>
                    <a:pt x="1535" y="0"/>
                  </a:lnTo>
                  <a:moveTo>
                    <a:pt x="1571" y="0"/>
                  </a:moveTo>
                  <a:lnTo>
                    <a:pt x="1555" y="0"/>
                  </a:lnTo>
                  <a:lnTo>
                    <a:pt x="1555" y="16"/>
                  </a:lnTo>
                  <a:lnTo>
                    <a:pt x="1571" y="16"/>
                  </a:lnTo>
                  <a:lnTo>
                    <a:pt x="1571" y="0"/>
                  </a:lnTo>
                  <a:moveTo>
                    <a:pt x="1606" y="0"/>
                  </a:moveTo>
                  <a:lnTo>
                    <a:pt x="1591" y="0"/>
                  </a:lnTo>
                  <a:lnTo>
                    <a:pt x="1591" y="16"/>
                  </a:lnTo>
                  <a:lnTo>
                    <a:pt x="1606" y="16"/>
                  </a:lnTo>
                  <a:lnTo>
                    <a:pt x="1606" y="0"/>
                  </a:lnTo>
                  <a:moveTo>
                    <a:pt x="1641" y="0"/>
                  </a:moveTo>
                  <a:lnTo>
                    <a:pt x="1626" y="0"/>
                  </a:lnTo>
                  <a:lnTo>
                    <a:pt x="1626" y="16"/>
                  </a:lnTo>
                  <a:lnTo>
                    <a:pt x="1641" y="16"/>
                  </a:lnTo>
                  <a:lnTo>
                    <a:pt x="1641" y="0"/>
                  </a:lnTo>
                  <a:moveTo>
                    <a:pt x="1677" y="0"/>
                  </a:moveTo>
                  <a:lnTo>
                    <a:pt x="1662" y="0"/>
                  </a:lnTo>
                  <a:lnTo>
                    <a:pt x="1662" y="16"/>
                  </a:lnTo>
                  <a:lnTo>
                    <a:pt x="1677" y="16"/>
                  </a:lnTo>
                  <a:lnTo>
                    <a:pt x="1677" y="0"/>
                  </a:lnTo>
                  <a:moveTo>
                    <a:pt x="1711" y="0"/>
                  </a:moveTo>
                  <a:lnTo>
                    <a:pt x="1697" y="0"/>
                  </a:lnTo>
                  <a:lnTo>
                    <a:pt x="1697" y="16"/>
                  </a:lnTo>
                  <a:lnTo>
                    <a:pt x="1711" y="16"/>
                  </a:lnTo>
                  <a:lnTo>
                    <a:pt x="1711" y="0"/>
                  </a:lnTo>
                  <a:moveTo>
                    <a:pt x="1746" y="0"/>
                  </a:moveTo>
                  <a:lnTo>
                    <a:pt x="1731" y="0"/>
                  </a:lnTo>
                  <a:lnTo>
                    <a:pt x="1731" y="16"/>
                  </a:lnTo>
                  <a:lnTo>
                    <a:pt x="1746" y="16"/>
                  </a:lnTo>
                  <a:lnTo>
                    <a:pt x="1746" y="0"/>
                  </a:lnTo>
                  <a:moveTo>
                    <a:pt x="1781" y="0"/>
                  </a:moveTo>
                  <a:lnTo>
                    <a:pt x="1766" y="0"/>
                  </a:lnTo>
                  <a:lnTo>
                    <a:pt x="1766" y="16"/>
                  </a:lnTo>
                  <a:lnTo>
                    <a:pt x="1781" y="16"/>
                  </a:lnTo>
                  <a:lnTo>
                    <a:pt x="1781" y="0"/>
                  </a:lnTo>
                  <a:moveTo>
                    <a:pt x="1817" y="0"/>
                  </a:moveTo>
                  <a:lnTo>
                    <a:pt x="1802" y="0"/>
                  </a:lnTo>
                  <a:lnTo>
                    <a:pt x="1802" y="16"/>
                  </a:lnTo>
                  <a:lnTo>
                    <a:pt x="1817" y="16"/>
                  </a:lnTo>
                  <a:lnTo>
                    <a:pt x="1817" y="0"/>
                  </a:lnTo>
                  <a:moveTo>
                    <a:pt x="1852" y="0"/>
                  </a:moveTo>
                  <a:lnTo>
                    <a:pt x="1837" y="0"/>
                  </a:lnTo>
                  <a:lnTo>
                    <a:pt x="1837" y="16"/>
                  </a:lnTo>
                  <a:lnTo>
                    <a:pt x="1852" y="16"/>
                  </a:lnTo>
                  <a:lnTo>
                    <a:pt x="1852" y="0"/>
                  </a:lnTo>
                  <a:moveTo>
                    <a:pt x="1888" y="0"/>
                  </a:moveTo>
                  <a:lnTo>
                    <a:pt x="1872" y="0"/>
                  </a:lnTo>
                  <a:lnTo>
                    <a:pt x="1872" y="16"/>
                  </a:lnTo>
                  <a:lnTo>
                    <a:pt x="1888" y="16"/>
                  </a:lnTo>
                  <a:lnTo>
                    <a:pt x="1888" y="0"/>
                  </a:lnTo>
                  <a:moveTo>
                    <a:pt x="1923" y="0"/>
                  </a:moveTo>
                  <a:lnTo>
                    <a:pt x="1908" y="0"/>
                  </a:lnTo>
                  <a:lnTo>
                    <a:pt x="1908" y="16"/>
                  </a:lnTo>
                  <a:lnTo>
                    <a:pt x="1923" y="16"/>
                  </a:lnTo>
                  <a:lnTo>
                    <a:pt x="1923" y="0"/>
                  </a:lnTo>
                  <a:moveTo>
                    <a:pt x="1958" y="0"/>
                  </a:moveTo>
                  <a:lnTo>
                    <a:pt x="1943" y="0"/>
                  </a:lnTo>
                  <a:lnTo>
                    <a:pt x="1943" y="16"/>
                  </a:lnTo>
                  <a:lnTo>
                    <a:pt x="1958" y="16"/>
                  </a:lnTo>
                  <a:lnTo>
                    <a:pt x="1958" y="0"/>
                  </a:lnTo>
                  <a:moveTo>
                    <a:pt x="1994" y="0"/>
                  </a:moveTo>
                  <a:lnTo>
                    <a:pt x="1978" y="0"/>
                  </a:lnTo>
                  <a:lnTo>
                    <a:pt x="1978" y="16"/>
                  </a:lnTo>
                  <a:lnTo>
                    <a:pt x="1994" y="16"/>
                  </a:lnTo>
                  <a:lnTo>
                    <a:pt x="1994" y="0"/>
                  </a:lnTo>
                  <a:moveTo>
                    <a:pt x="2029" y="0"/>
                  </a:moveTo>
                  <a:lnTo>
                    <a:pt x="2014" y="0"/>
                  </a:lnTo>
                  <a:lnTo>
                    <a:pt x="2014" y="16"/>
                  </a:lnTo>
                  <a:lnTo>
                    <a:pt x="2029" y="16"/>
                  </a:lnTo>
                  <a:lnTo>
                    <a:pt x="2029" y="0"/>
                  </a:lnTo>
                  <a:moveTo>
                    <a:pt x="2064" y="0"/>
                  </a:moveTo>
                  <a:lnTo>
                    <a:pt x="2049" y="0"/>
                  </a:lnTo>
                  <a:lnTo>
                    <a:pt x="2049" y="16"/>
                  </a:lnTo>
                  <a:lnTo>
                    <a:pt x="2064" y="16"/>
                  </a:lnTo>
                  <a:lnTo>
                    <a:pt x="2064" y="0"/>
                  </a:lnTo>
                  <a:moveTo>
                    <a:pt x="2100" y="0"/>
                  </a:moveTo>
                  <a:lnTo>
                    <a:pt x="2085" y="0"/>
                  </a:lnTo>
                  <a:lnTo>
                    <a:pt x="2085" y="16"/>
                  </a:lnTo>
                  <a:lnTo>
                    <a:pt x="2100" y="16"/>
                  </a:lnTo>
                  <a:lnTo>
                    <a:pt x="2100" y="0"/>
                  </a:lnTo>
                  <a:moveTo>
                    <a:pt x="2135" y="0"/>
                  </a:moveTo>
                  <a:lnTo>
                    <a:pt x="2120" y="0"/>
                  </a:lnTo>
                  <a:lnTo>
                    <a:pt x="2120" y="16"/>
                  </a:lnTo>
                  <a:lnTo>
                    <a:pt x="2135" y="16"/>
                  </a:lnTo>
                  <a:lnTo>
                    <a:pt x="2135" y="0"/>
                  </a:lnTo>
                  <a:moveTo>
                    <a:pt x="2170" y="0"/>
                  </a:moveTo>
                  <a:lnTo>
                    <a:pt x="2155" y="0"/>
                  </a:lnTo>
                  <a:lnTo>
                    <a:pt x="2155" y="16"/>
                  </a:lnTo>
                  <a:lnTo>
                    <a:pt x="2170" y="16"/>
                  </a:lnTo>
                  <a:lnTo>
                    <a:pt x="2170" y="0"/>
                  </a:lnTo>
                  <a:moveTo>
                    <a:pt x="2206" y="0"/>
                  </a:moveTo>
                  <a:lnTo>
                    <a:pt x="2191" y="0"/>
                  </a:lnTo>
                  <a:lnTo>
                    <a:pt x="2191" y="16"/>
                  </a:lnTo>
                  <a:lnTo>
                    <a:pt x="2206" y="16"/>
                  </a:lnTo>
                  <a:lnTo>
                    <a:pt x="2206" y="0"/>
                  </a:lnTo>
                  <a:moveTo>
                    <a:pt x="2241" y="0"/>
                  </a:moveTo>
                  <a:lnTo>
                    <a:pt x="2226" y="0"/>
                  </a:lnTo>
                  <a:lnTo>
                    <a:pt x="2226" y="16"/>
                  </a:lnTo>
                  <a:lnTo>
                    <a:pt x="2241" y="16"/>
                  </a:lnTo>
                  <a:lnTo>
                    <a:pt x="2241" y="0"/>
                  </a:lnTo>
                  <a:moveTo>
                    <a:pt x="2276" y="0"/>
                  </a:moveTo>
                  <a:lnTo>
                    <a:pt x="2261" y="0"/>
                  </a:lnTo>
                  <a:lnTo>
                    <a:pt x="2261" y="16"/>
                  </a:lnTo>
                  <a:lnTo>
                    <a:pt x="2276" y="16"/>
                  </a:lnTo>
                  <a:lnTo>
                    <a:pt x="2276" y="0"/>
                  </a:lnTo>
                  <a:moveTo>
                    <a:pt x="2312" y="0"/>
                  </a:moveTo>
                  <a:lnTo>
                    <a:pt x="2297" y="0"/>
                  </a:lnTo>
                  <a:lnTo>
                    <a:pt x="2297" y="16"/>
                  </a:lnTo>
                  <a:lnTo>
                    <a:pt x="2312" y="16"/>
                  </a:lnTo>
                  <a:lnTo>
                    <a:pt x="2312" y="0"/>
                  </a:lnTo>
                  <a:moveTo>
                    <a:pt x="2347" y="0"/>
                  </a:moveTo>
                  <a:lnTo>
                    <a:pt x="2332" y="0"/>
                  </a:lnTo>
                  <a:lnTo>
                    <a:pt x="2332" y="16"/>
                  </a:lnTo>
                  <a:lnTo>
                    <a:pt x="2347" y="16"/>
                  </a:lnTo>
                  <a:lnTo>
                    <a:pt x="2347" y="0"/>
                  </a:lnTo>
                  <a:moveTo>
                    <a:pt x="2383" y="0"/>
                  </a:moveTo>
                  <a:lnTo>
                    <a:pt x="2367" y="0"/>
                  </a:lnTo>
                  <a:lnTo>
                    <a:pt x="2367" y="16"/>
                  </a:lnTo>
                  <a:lnTo>
                    <a:pt x="2383" y="16"/>
                  </a:lnTo>
                  <a:lnTo>
                    <a:pt x="2383" y="0"/>
                  </a:lnTo>
                  <a:moveTo>
                    <a:pt x="2418" y="0"/>
                  </a:moveTo>
                  <a:lnTo>
                    <a:pt x="2403" y="0"/>
                  </a:lnTo>
                  <a:lnTo>
                    <a:pt x="2403" y="16"/>
                  </a:lnTo>
                  <a:lnTo>
                    <a:pt x="2418" y="16"/>
                  </a:lnTo>
                  <a:lnTo>
                    <a:pt x="2418" y="0"/>
                  </a:lnTo>
                  <a:moveTo>
                    <a:pt x="2453" y="0"/>
                  </a:moveTo>
                  <a:lnTo>
                    <a:pt x="2438" y="0"/>
                  </a:lnTo>
                  <a:lnTo>
                    <a:pt x="2438" y="16"/>
                  </a:lnTo>
                  <a:lnTo>
                    <a:pt x="2453" y="16"/>
                  </a:lnTo>
                  <a:lnTo>
                    <a:pt x="2453" y="0"/>
                  </a:lnTo>
                  <a:moveTo>
                    <a:pt x="2489" y="0"/>
                  </a:moveTo>
                  <a:lnTo>
                    <a:pt x="2473" y="0"/>
                  </a:lnTo>
                  <a:lnTo>
                    <a:pt x="2473" y="16"/>
                  </a:lnTo>
                  <a:lnTo>
                    <a:pt x="2489" y="16"/>
                  </a:lnTo>
                  <a:lnTo>
                    <a:pt x="2489" y="0"/>
                  </a:lnTo>
                  <a:moveTo>
                    <a:pt x="2524" y="0"/>
                  </a:moveTo>
                  <a:lnTo>
                    <a:pt x="2509" y="0"/>
                  </a:lnTo>
                  <a:lnTo>
                    <a:pt x="2509" y="16"/>
                  </a:lnTo>
                  <a:lnTo>
                    <a:pt x="2524" y="16"/>
                  </a:lnTo>
                  <a:lnTo>
                    <a:pt x="2524" y="0"/>
                  </a:lnTo>
                  <a:moveTo>
                    <a:pt x="2559" y="0"/>
                  </a:moveTo>
                  <a:lnTo>
                    <a:pt x="2544" y="0"/>
                  </a:lnTo>
                  <a:lnTo>
                    <a:pt x="2544" y="16"/>
                  </a:lnTo>
                  <a:lnTo>
                    <a:pt x="2559" y="16"/>
                  </a:lnTo>
                  <a:lnTo>
                    <a:pt x="2559" y="0"/>
                  </a:lnTo>
                  <a:moveTo>
                    <a:pt x="2595" y="0"/>
                  </a:moveTo>
                  <a:lnTo>
                    <a:pt x="2580" y="0"/>
                  </a:lnTo>
                  <a:lnTo>
                    <a:pt x="2580" y="16"/>
                  </a:lnTo>
                  <a:lnTo>
                    <a:pt x="2595" y="16"/>
                  </a:lnTo>
                  <a:lnTo>
                    <a:pt x="2595" y="0"/>
                  </a:lnTo>
                  <a:moveTo>
                    <a:pt x="2630" y="0"/>
                  </a:moveTo>
                  <a:lnTo>
                    <a:pt x="2615" y="0"/>
                  </a:lnTo>
                  <a:lnTo>
                    <a:pt x="2615" y="16"/>
                  </a:lnTo>
                  <a:lnTo>
                    <a:pt x="2630" y="16"/>
                  </a:lnTo>
                  <a:lnTo>
                    <a:pt x="2630" y="0"/>
                  </a:lnTo>
                  <a:moveTo>
                    <a:pt x="2665" y="0"/>
                  </a:moveTo>
                  <a:lnTo>
                    <a:pt x="2650" y="0"/>
                  </a:lnTo>
                  <a:lnTo>
                    <a:pt x="2650" y="16"/>
                  </a:lnTo>
                  <a:lnTo>
                    <a:pt x="2665" y="16"/>
                  </a:lnTo>
                  <a:lnTo>
                    <a:pt x="2665" y="0"/>
                  </a:lnTo>
                  <a:moveTo>
                    <a:pt x="2701" y="0"/>
                  </a:moveTo>
                  <a:lnTo>
                    <a:pt x="2686" y="0"/>
                  </a:lnTo>
                  <a:lnTo>
                    <a:pt x="2686" y="16"/>
                  </a:lnTo>
                  <a:lnTo>
                    <a:pt x="2701" y="16"/>
                  </a:lnTo>
                  <a:lnTo>
                    <a:pt x="2701" y="0"/>
                  </a:lnTo>
                  <a:moveTo>
                    <a:pt x="2736" y="0"/>
                  </a:moveTo>
                  <a:lnTo>
                    <a:pt x="2721" y="0"/>
                  </a:lnTo>
                  <a:lnTo>
                    <a:pt x="2721" y="16"/>
                  </a:lnTo>
                  <a:lnTo>
                    <a:pt x="2736" y="16"/>
                  </a:lnTo>
                  <a:lnTo>
                    <a:pt x="2736" y="0"/>
                  </a:lnTo>
                  <a:moveTo>
                    <a:pt x="2771" y="0"/>
                  </a:moveTo>
                  <a:lnTo>
                    <a:pt x="2756" y="0"/>
                  </a:lnTo>
                  <a:lnTo>
                    <a:pt x="2756" y="16"/>
                  </a:lnTo>
                  <a:lnTo>
                    <a:pt x="2771" y="16"/>
                  </a:lnTo>
                  <a:lnTo>
                    <a:pt x="2771" y="0"/>
                  </a:lnTo>
                  <a:moveTo>
                    <a:pt x="2807" y="0"/>
                  </a:moveTo>
                  <a:lnTo>
                    <a:pt x="2792" y="0"/>
                  </a:lnTo>
                  <a:lnTo>
                    <a:pt x="2792" y="16"/>
                  </a:lnTo>
                  <a:lnTo>
                    <a:pt x="2807" y="16"/>
                  </a:lnTo>
                  <a:lnTo>
                    <a:pt x="2807" y="0"/>
                  </a:lnTo>
                  <a:moveTo>
                    <a:pt x="2842" y="0"/>
                  </a:moveTo>
                  <a:lnTo>
                    <a:pt x="2827" y="0"/>
                  </a:lnTo>
                  <a:lnTo>
                    <a:pt x="2827" y="16"/>
                  </a:lnTo>
                  <a:lnTo>
                    <a:pt x="2842" y="16"/>
                  </a:lnTo>
                  <a:lnTo>
                    <a:pt x="2842" y="0"/>
                  </a:lnTo>
                  <a:moveTo>
                    <a:pt x="2878" y="0"/>
                  </a:moveTo>
                  <a:lnTo>
                    <a:pt x="2862" y="0"/>
                  </a:lnTo>
                  <a:lnTo>
                    <a:pt x="2862" y="16"/>
                  </a:lnTo>
                  <a:lnTo>
                    <a:pt x="2878" y="16"/>
                  </a:lnTo>
                  <a:lnTo>
                    <a:pt x="2878" y="0"/>
                  </a:lnTo>
                  <a:moveTo>
                    <a:pt x="2913" y="0"/>
                  </a:moveTo>
                  <a:lnTo>
                    <a:pt x="2898" y="0"/>
                  </a:lnTo>
                  <a:lnTo>
                    <a:pt x="2898" y="16"/>
                  </a:lnTo>
                  <a:lnTo>
                    <a:pt x="2913" y="16"/>
                  </a:lnTo>
                  <a:lnTo>
                    <a:pt x="2913" y="0"/>
                  </a:lnTo>
                  <a:moveTo>
                    <a:pt x="2948" y="0"/>
                  </a:moveTo>
                  <a:lnTo>
                    <a:pt x="2933" y="0"/>
                  </a:lnTo>
                  <a:lnTo>
                    <a:pt x="2933" y="16"/>
                  </a:lnTo>
                  <a:lnTo>
                    <a:pt x="2948" y="16"/>
                  </a:lnTo>
                  <a:lnTo>
                    <a:pt x="2948" y="0"/>
                  </a:lnTo>
                  <a:moveTo>
                    <a:pt x="2984" y="0"/>
                  </a:moveTo>
                  <a:lnTo>
                    <a:pt x="2968" y="0"/>
                  </a:lnTo>
                  <a:lnTo>
                    <a:pt x="2968" y="16"/>
                  </a:lnTo>
                  <a:lnTo>
                    <a:pt x="2984" y="16"/>
                  </a:lnTo>
                  <a:lnTo>
                    <a:pt x="2984" y="0"/>
                  </a:lnTo>
                  <a:moveTo>
                    <a:pt x="3019" y="0"/>
                  </a:moveTo>
                  <a:lnTo>
                    <a:pt x="3004" y="0"/>
                  </a:lnTo>
                  <a:lnTo>
                    <a:pt x="3004" y="16"/>
                  </a:lnTo>
                  <a:lnTo>
                    <a:pt x="3019" y="16"/>
                  </a:lnTo>
                  <a:lnTo>
                    <a:pt x="3019" y="0"/>
                  </a:lnTo>
                  <a:moveTo>
                    <a:pt x="3054" y="0"/>
                  </a:moveTo>
                  <a:lnTo>
                    <a:pt x="3039" y="0"/>
                  </a:lnTo>
                  <a:lnTo>
                    <a:pt x="3039" y="16"/>
                  </a:lnTo>
                  <a:lnTo>
                    <a:pt x="3054" y="16"/>
                  </a:lnTo>
                  <a:lnTo>
                    <a:pt x="3054" y="0"/>
                  </a:lnTo>
                  <a:moveTo>
                    <a:pt x="3090" y="0"/>
                  </a:moveTo>
                  <a:lnTo>
                    <a:pt x="3075" y="0"/>
                  </a:lnTo>
                  <a:lnTo>
                    <a:pt x="3075" y="16"/>
                  </a:lnTo>
                  <a:lnTo>
                    <a:pt x="3090" y="16"/>
                  </a:lnTo>
                  <a:lnTo>
                    <a:pt x="3090" y="0"/>
                  </a:lnTo>
                  <a:moveTo>
                    <a:pt x="3125" y="0"/>
                  </a:moveTo>
                  <a:lnTo>
                    <a:pt x="3110" y="0"/>
                  </a:lnTo>
                  <a:lnTo>
                    <a:pt x="3110" y="16"/>
                  </a:lnTo>
                  <a:lnTo>
                    <a:pt x="3125" y="16"/>
                  </a:lnTo>
                  <a:lnTo>
                    <a:pt x="3125" y="0"/>
                  </a:lnTo>
                  <a:moveTo>
                    <a:pt x="3160" y="0"/>
                  </a:moveTo>
                  <a:lnTo>
                    <a:pt x="3145" y="0"/>
                  </a:lnTo>
                  <a:lnTo>
                    <a:pt x="3145" y="16"/>
                  </a:lnTo>
                  <a:lnTo>
                    <a:pt x="3160" y="16"/>
                  </a:lnTo>
                  <a:lnTo>
                    <a:pt x="3160" y="0"/>
                  </a:lnTo>
                  <a:moveTo>
                    <a:pt x="3196" y="0"/>
                  </a:moveTo>
                  <a:lnTo>
                    <a:pt x="3181" y="0"/>
                  </a:lnTo>
                  <a:lnTo>
                    <a:pt x="3181" y="16"/>
                  </a:lnTo>
                  <a:lnTo>
                    <a:pt x="3196" y="16"/>
                  </a:lnTo>
                  <a:lnTo>
                    <a:pt x="3196" y="0"/>
                  </a:lnTo>
                  <a:moveTo>
                    <a:pt x="3231" y="0"/>
                  </a:moveTo>
                  <a:lnTo>
                    <a:pt x="3216" y="0"/>
                  </a:lnTo>
                  <a:lnTo>
                    <a:pt x="3216" y="16"/>
                  </a:lnTo>
                  <a:lnTo>
                    <a:pt x="3231" y="16"/>
                  </a:lnTo>
                  <a:lnTo>
                    <a:pt x="3231" y="0"/>
                  </a:lnTo>
                  <a:moveTo>
                    <a:pt x="3266" y="0"/>
                  </a:moveTo>
                  <a:lnTo>
                    <a:pt x="3251" y="0"/>
                  </a:lnTo>
                  <a:lnTo>
                    <a:pt x="3251" y="16"/>
                  </a:lnTo>
                  <a:lnTo>
                    <a:pt x="3266" y="16"/>
                  </a:lnTo>
                  <a:lnTo>
                    <a:pt x="3266" y="0"/>
                  </a:lnTo>
                  <a:moveTo>
                    <a:pt x="3302" y="0"/>
                  </a:moveTo>
                  <a:lnTo>
                    <a:pt x="3287" y="0"/>
                  </a:lnTo>
                  <a:lnTo>
                    <a:pt x="3287" y="16"/>
                  </a:lnTo>
                  <a:lnTo>
                    <a:pt x="3302" y="16"/>
                  </a:lnTo>
                  <a:lnTo>
                    <a:pt x="3302" y="0"/>
                  </a:lnTo>
                  <a:moveTo>
                    <a:pt x="3337" y="0"/>
                  </a:moveTo>
                  <a:lnTo>
                    <a:pt x="3322" y="0"/>
                  </a:lnTo>
                  <a:lnTo>
                    <a:pt x="3322" y="16"/>
                  </a:lnTo>
                  <a:lnTo>
                    <a:pt x="3337" y="16"/>
                  </a:lnTo>
                  <a:lnTo>
                    <a:pt x="3337" y="0"/>
                  </a:lnTo>
                  <a:moveTo>
                    <a:pt x="3373" y="0"/>
                  </a:moveTo>
                  <a:lnTo>
                    <a:pt x="3357" y="0"/>
                  </a:lnTo>
                  <a:lnTo>
                    <a:pt x="3357" y="16"/>
                  </a:lnTo>
                  <a:lnTo>
                    <a:pt x="3373" y="16"/>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8" name="Freeform 416"/>
            <p:cNvSpPr/>
            <p:nvPr>
              <p:custDataLst>
                <p:tags r:id="rId41"/>
              </p:custDataLst>
            </p:nvPr>
          </p:nvSpPr>
          <p:spPr bwMode="auto">
            <a:xfrm>
              <a:off x="6256338" y="6384926"/>
              <a:ext cx="23813" cy="25400"/>
            </a:xfrm>
            <a:custGeom>
              <a:avLst/>
              <a:gdLst>
                <a:gd name="T0" fmla="*/ 0 w 12"/>
                <a:gd name="T1" fmla="*/ 0 h 12"/>
                <a:gd name="T2" fmla="*/ 0 w 12"/>
                <a:gd name="T3" fmla="*/ 0 h 12"/>
                <a:gd name="T4" fmla="*/ 0 w 12"/>
                <a:gd name="T5" fmla="*/ 0 h 12"/>
                <a:gd name="T6" fmla="*/ 0 w 12"/>
                <a:gd name="T7" fmla="*/ 12 h 12"/>
                <a:gd name="T8" fmla="*/ 12 w 12"/>
                <a:gd name="T9" fmla="*/ 12 h 12"/>
                <a:gd name="T10" fmla="*/ 12 w 12"/>
                <a:gd name="T11" fmla="*/ 6 h 12"/>
                <a:gd name="T12" fmla="*/ 12 w 12"/>
                <a:gd name="T13" fmla="*/ 0 h 12"/>
                <a:gd name="T14" fmla="*/ 0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0" y="0"/>
                  </a:moveTo>
                  <a:cubicBezTo>
                    <a:pt x="0" y="0"/>
                    <a:pt x="0" y="0"/>
                    <a:pt x="0" y="0"/>
                  </a:cubicBezTo>
                  <a:cubicBezTo>
                    <a:pt x="0" y="0"/>
                    <a:pt x="0" y="0"/>
                    <a:pt x="0" y="0"/>
                  </a:cubicBezTo>
                  <a:cubicBezTo>
                    <a:pt x="0" y="12"/>
                    <a:pt x="0" y="12"/>
                    <a:pt x="0" y="12"/>
                  </a:cubicBezTo>
                  <a:cubicBezTo>
                    <a:pt x="12" y="12"/>
                    <a:pt x="12" y="12"/>
                    <a:pt x="12" y="12"/>
                  </a:cubicBezTo>
                  <a:cubicBezTo>
                    <a:pt x="12" y="6"/>
                    <a:pt x="12" y="6"/>
                    <a:pt x="12" y="6"/>
                  </a:cubicBezTo>
                  <a:cubicBezTo>
                    <a:pt x="12" y="4"/>
                    <a:pt x="12" y="2"/>
                    <a:pt x="12" y="0"/>
                  </a:cubicBezTo>
                  <a:cubicBezTo>
                    <a:pt x="0" y="0"/>
                    <a:pt x="0" y="0"/>
                    <a:pt x="0"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9" name="Freeform 417"/>
            <p:cNvSpPr>
              <a:spLocks noEditPoints="1"/>
            </p:cNvSpPr>
            <p:nvPr>
              <p:custDataLst>
                <p:tags r:id="rId42"/>
              </p:custDataLst>
            </p:nvPr>
          </p:nvSpPr>
          <p:spPr bwMode="auto">
            <a:xfrm>
              <a:off x="6257926" y="6116638"/>
              <a:ext cx="207963" cy="238125"/>
            </a:xfrm>
            <a:custGeom>
              <a:avLst/>
              <a:gdLst>
                <a:gd name="T0" fmla="*/ 3 w 104"/>
                <a:gd name="T1" fmla="*/ 104 h 119"/>
                <a:gd name="T2" fmla="*/ 0 w 104"/>
                <a:gd name="T3" fmla="*/ 117 h 119"/>
                <a:gd name="T4" fmla="*/ 12 w 104"/>
                <a:gd name="T5" fmla="*/ 119 h 119"/>
                <a:gd name="T6" fmla="*/ 15 w 104"/>
                <a:gd name="T7" fmla="*/ 107 h 119"/>
                <a:gd name="T8" fmla="*/ 3 w 104"/>
                <a:gd name="T9" fmla="*/ 104 h 119"/>
                <a:gd name="T10" fmla="*/ 13 w 104"/>
                <a:gd name="T11" fmla="*/ 76 h 119"/>
                <a:gd name="T12" fmla="*/ 8 w 104"/>
                <a:gd name="T13" fmla="*/ 88 h 119"/>
                <a:gd name="T14" fmla="*/ 19 w 104"/>
                <a:gd name="T15" fmla="*/ 92 h 119"/>
                <a:gd name="T16" fmla="*/ 24 w 104"/>
                <a:gd name="T17" fmla="*/ 81 h 119"/>
                <a:gd name="T18" fmla="*/ 13 w 104"/>
                <a:gd name="T19" fmla="*/ 76 h 119"/>
                <a:gd name="T20" fmla="*/ 29 w 104"/>
                <a:gd name="T21" fmla="*/ 51 h 119"/>
                <a:gd name="T22" fmla="*/ 22 w 104"/>
                <a:gd name="T23" fmla="*/ 61 h 119"/>
                <a:gd name="T24" fmla="*/ 32 w 104"/>
                <a:gd name="T25" fmla="*/ 68 h 119"/>
                <a:gd name="T26" fmla="*/ 38 w 104"/>
                <a:gd name="T27" fmla="*/ 58 h 119"/>
                <a:gd name="T28" fmla="*/ 29 w 104"/>
                <a:gd name="T29" fmla="*/ 51 h 119"/>
                <a:gd name="T30" fmla="*/ 49 w 104"/>
                <a:gd name="T31" fmla="*/ 29 h 119"/>
                <a:gd name="T32" fmla="*/ 40 w 104"/>
                <a:gd name="T33" fmla="*/ 38 h 119"/>
                <a:gd name="T34" fmla="*/ 49 w 104"/>
                <a:gd name="T35" fmla="*/ 46 h 119"/>
                <a:gd name="T36" fmla="*/ 57 w 104"/>
                <a:gd name="T37" fmla="*/ 38 h 119"/>
                <a:gd name="T38" fmla="*/ 49 w 104"/>
                <a:gd name="T39" fmla="*/ 29 h 119"/>
                <a:gd name="T40" fmla="*/ 73 w 104"/>
                <a:gd name="T41" fmla="*/ 11 h 119"/>
                <a:gd name="T42" fmla="*/ 63 w 104"/>
                <a:gd name="T43" fmla="*/ 18 h 119"/>
                <a:gd name="T44" fmla="*/ 69 w 104"/>
                <a:gd name="T45" fmla="*/ 28 h 119"/>
                <a:gd name="T46" fmla="*/ 79 w 104"/>
                <a:gd name="T47" fmla="*/ 22 h 119"/>
                <a:gd name="T48" fmla="*/ 73 w 104"/>
                <a:gd name="T49" fmla="*/ 11 h 119"/>
                <a:gd name="T50" fmla="*/ 101 w 104"/>
                <a:gd name="T51" fmla="*/ 0 h 119"/>
                <a:gd name="T52" fmla="*/ 89 w 104"/>
                <a:gd name="T53" fmla="*/ 4 h 119"/>
                <a:gd name="T54" fmla="*/ 93 w 104"/>
                <a:gd name="T55" fmla="*/ 15 h 119"/>
                <a:gd name="T56" fmla="*/ 104 w 104"/>
                <a:gd name="T57" fmla="*/ 11 h 119"/>
                <a:gd name="T58" fmla="*/ 101 w 10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19">
                  <a:moveTo>
                    <a:pt x="3" y="104"/>
                  </a:moveTo>
                  <a:cubicBezTo>
                    <a:pt x="2" y="108"/>
                    <a:pt x="1" y="112"/>
                    <a:pt x="0" y="117"/>
                  </a:cubicBezTo>
                  <a:cubicBezTo>
                    <a:pt x="12" y="119"/>
                    <a:pt x="12" y="119"/>
                    <a:pt x="12" y="119"/>
                  </a:cubicBezTo>
                  <a:cubicBezTo>
                    <a:pt x="13" y="115"/>
                    <a:pt x="14" y="111"/>
                    <a:pt x="15" y="107"/>
                  </a:cubicBezTo>
                  <a:cubicBezTo>
                    <a:pt x="3" y="104"/>
                    <a:pt x="3" y="104"/>
                    <a:pt x="3" y="104"/>
                  </a:cubicBezTo>
                  <a:moveTo>
                    <a:pt x="13" y="76"/>
                  </a:moveTo>
                  <a:cubicBezTo>
                    <a:pt x="11" y="80"/>
                    <a:pt x="10" y="84"/>
                    <a:pt x="8" y="88"/>
                  </a:cubicBezTo>
                  <a:cubicBezTo>
                    <a:pt x="19" y="92"/>
                    <a:pt x="19" y="92"/>
                    <a:pt x="19" y="92"/>
                  </a:cubicBezTo>
                  <a:cubicBezTo>
                    <a:pt x="21" y="88"/>
                    <a:pt x="22" y="85"/>
                    <a:pt x="24" y="81"/>
                  </a:cubicBezTo>
                  <a:cubicBezTo>
                    <a:pt x="13" y="76"/>
                    <a:pt x="13" y="76"/>
                    <a:pt x="13" y="76"/>
                  </a:cubicBezTo>
                  <a:moveTo>
                    <a:pt x="29" y="51"/>
                  </a:moveTo>
                  <a:cubicBezTo>
                    <a:pt x="26" y="54"/>
                    <a:pt x="24" y="57"/>
                    <a:pt x="22" y="61"/>
                  </a:cubicBezTo>
                  <a:cubicBezTo>
                    <a:pt x="32" y="68"/>
                    <a:pt x="32" y="68"/>
                    <a:pt x="32" y="68"/>
                  </a:cubicBezTo>
                  <a:cubicBezTo>
                    <a:pt x="34" y="64"/>
                    <a:pt x="36" y="61"/>
                    <a:pt x="38" y="58"/>
                  </a:cubicBezTo>
                  <a:cubicBezTo>
                    <a:pt x="29" y="51"/>
                    <a:pt x="29" y="51"/>
                    <a:pt x="29" y="51"/>
                  </a:cubicBezTo>
                  <a:moveTo>
                    <a:pt x="49" y="29"/>
                  </a:moveTo>
                  <a:cubicBezTo>
                    <a:pt x="46" y="31"/>
                    <a:pt x="43" y="34"/>
                    <a:pt x="40" y="38"/>
                  </a:cubicBezTo>
                  <a:cubicBezTo>
                    <a:pt x="49" y="46"/>
                    <a:pt x="49" y="46"/>
                    <a:pt x="49" y="46"/>
                  </a:cubicBezTo>
                  <a:cubicBezTo>
                    <a:pt x="51" y="43"/>
                    <a:pt x="54" y="40"/>
                    <a:pt x="57" y="38"/>
                  </a:cubicBezTo>
                  <a:cubicBezTo>
                    <a:pt x="49" y="29"/>
                    <a:pt x="49" y="29"/>
                    <a:pt x="49" y="29"/>
                  </a:cubicBezTo>
                  <a:moveTo>
                    <a:pt x="73" y="11"/>
                  </a:moveTo>
                  <a:cubicBezTo>
                    <a:pt x="70" y="13"/>
                    <a:pt x="66" y="16"/>
                    <a:pt x="63" y="18"/>
                  </a:cubicBezTo>
                  <a:cubicBezTo>
                    <a:pt x="69" y="28"/>
                    <a:pt x="69" y="28"/>
                    <a:pt x="69" y="28"/>
                  </a:cubicBezTo>
                  <a:cubicBezTo>
                    <a:pt x="73" y="26"/>
                    <a:pt x="76" y="24"/>
                    <a:pt x="79" y="22"/>
                  </a:cubicBezTo>
                  <a:cubicBezTo>
                    <a:pt x="73" y="11"/>
                    <a:pt x="73" y="11"/>
                    <a:pt x="73" y="11"/>
                  </a:cubicBezTo>
                  <a:moveTo>
                    <a:pt x="101" y="0"/>
                  </a:moveTo>
                  <a:cubicBezTo>
                    <a:pt x="97" y="1"/>
                    <a:pt x="93" y="2"/>
                    <a:pt x="89" y="4"/>
                  </a:cubicBezTo>
                  <a:cubicBezTo>
                    <a:pt x="93" y="15"/>
                    <a:pt x="93" y="15"/>
                    <a:pt x="93" y="15"/>
                  </a:cubicBezTo>
                  <a:cubicBezTo>
                    <a:pt x="97" y="14"/>
                    <a:pt x="101" y="12"/>
                    <a:pt x="104" y="11"/>
                  </a:cubicBezTo>
                  <a:cubicBezTo>
                    <a:pt x="101" y="0"/>
                    <a:pt x="101" y="0"/>
                    <a:pt x="10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sp>
        <p:nvSpPr>
          <p:cNvPr id="31" name="标题占位符 1"/>
          <p:cNvSpPr>
            <a:spLocks noGrp="1"/>
          </p:cNvSpPr>
          <p:nvPr>
            <p:ph type="title"/>
            <p:custDataLst>
              <p:tags r:id="rId4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2" name="文本占位符 2"/>
          <p:cNvSpPr>
            <a:spLocks noGrp="1"/>
          </p:cNvSpPr>
          <p:nvPr>
            <p:ph type="body" idx="1"/>
            <p:custDataLst>
              <p:tags r:id="rId4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 name="日期占位符 3"/>
          <p:cNvSpPr>
            <a:spLocks noGrp="1"/>
          </p:cNvSpPr>
          <p:nvPr>
            <p:ph type="dt" sz="half" idx="2"/>
            <p:custDataLst>
              <p:tags r:id="rId45"/>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34" name="页脚占位符 4"/>
          <p:cNvSpPr>
            <a:spLocks noGrp="1"/>
          </p:cNvSpPr>
          <p:nvPr>
            <p:ph type="ftr" sz="quarter" idx="3"/>
            <p:custDataLst>
              <p:tags r:id="rId4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35" name="灯片编号占位符 5"/>
          <p:cNvSpPr>
            <a:spLocks noGrp="1"/>
          </p:cNvSpPr>
          <p:nvPr>
            <p:ph type="sldNum" sz="quarter" idx="4"/>
            <p:custDataLst>
              <p:tags r:id="rId47"/>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5.png"/><Relationship Id="rId1" Type="http://schemas.openxmlformats.org/officeDocument/2006/relationships/tags" Target="../tags/tag17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04.xml"/><Relationship Id="rId3" Type="http://schemas.openxmlformats.org/officeDocument/2006/relationships/image" Target="../media/image9.png"/><Relationship Id="rId2" Type="http://schemas.openxmlformats.org/officeDocument/2006/relationships/tags" Target="../tags/tag203.xml"/><Relationship Id="rId1" Type="http://schemas.openxmlformats.org/officeDocument/2006/relationships/tags" Target="../tags/tag202.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07.xml"/><Relationship Id="rId3" Type="http://schemas.openxmlformats.org/officeDocument/2006/relationships/image" Target="../media/image9.png"/><Relationship Id="rId2" Type="http://schemas.openxmlformats.org/officeDocument/2006/relationships/tags" Target="../tags/tag206.xml"/><Relationship Id="rId1" Type="http://schemas.openxmlformats.org/officeDocument/2006/relationships/tags" Target="../tags/tag205.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10.xml"/><Relationship Id="rId3" Type="http://schemas.openxmlformats.org/officeDocument/2006/relationships/image" Target="../media/image9.png"/><Relationship Id="rId2" Type="http://schemas.openxmlformats.org/officeDocument/2006/relationships/tags" Target="../tags/tag209.xml"/><Relationship Id="rId1" Type="http://schemas.openxmlformats.org/officeDocument/2006/relationships/tags" Target="../tags/tag208.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13.xml"/><Relationship Id="rId3" Type="http://schemas.openxmlformats.org/officeDocument/2006/relationships/image" Target="../media/image9.png"/><Relationship Id="rId2" Type="http://schemas.openxmlformats.org/officeDocument/2006/relationships/tags" Target="../tags/tag212.xml"/><Relationship Id="rId1" Type="http://schemas.openxmlformats.org/officeDocument/2006/relationships/tags" Target="../tags/tag211.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16.xml"/><Relationship Id="rId3" Type="http://schemas.openxmlformats.org/officeDocument/2006/relationships/image" Target="../media/image9.png"/><Relationship Id="rId2" Type="http://schemas.openxmlformats.org/officeDocument/2006/relationships/tags" Target="../tags/tag215.xml"/><Relationship Id="rId1" Type="http://schemas.openxmlformats.org/officeDocument/2006/relationships/tags" Target="../tags/tag214.xml"/></Relationships>
</file>

<file path=ppt/slides/_rels/slide15.xml.rels><?xml version="1.0" encoding="UTF-8" standalone="yes"?>
<Relationships xmlns="http://schemas.openxmlformats.org/package/2006/relationships"><Relationship Id="rId9" Type="http://schemas.openxmlformats.org/officeDocument/2006/relationships/tags" Target="../tags/tag224.xml"/><Relationship Id="rId8" Type="http://schemas.openxmlformats.org/officeDocument/2006/relationships/tags" Target="../tags/tag223.xml"/><Relationship Id="rId7" Type="http://schemas.openxmlformats.org/officeDocument/2006/relationships/tags" Target="../tags/tag222.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image" Target="../media/image9.png"/><Relationship Id="rId2" Type="http://schemas.openxmlformats.org/officeDocument/2006/relationships/tags" Target="../tags/tag218.xml"/><Relationship Id="rId11" Type="http://schemas.openxmlformats.org/officeDocument/2006/relationships/slideLayout" Target="../slideLayouts/slideLayout12.xml"/><Relationship Id="rId10" Type="http://schemas.openxmlformats.org/officeDocument/2006/relationships/tags" Target="../tags/tag225.xml"/><Relationship Id="rId1" Type="http://schemas.openxmlformats.org/officeDocument/2006/relationships/tags" Target="../tags/tag217.xml"/></Relationships>
</file>

<file path=ppt/slides/_rels/slide16.xml.rels><?xml version="1.0" encoding="UTF-8" standalone="yes"?>
<Relationships xmlns="http://schemas.openxmlformats.org/package/2006/relationships"><Relationship Id="rId9" Type="http://schemas.openxmlformats.org/officeDocument/2006/relationships/tags" Target="../tags/tag233.xml"/><Relationship Id="rId8" Type="http://schemas.openxmlformats.org/officeDocument/2006/relationships/tags" Target="../tags/tag232.xml"/><Relationship Id="rId7" Type="http://schemas.openxmlformats.org/officeDocument/2006/relationships/tags" Target="../tags/tag231.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3" Type="http://schemas.openxmlformats.org/officeDocument/2006/relationships/image" Target="../media/image9.png"/><Relationship Id="rId2" Type="http://schemas.openxmlformats.org/officeDocument/2006/relationships/tags" Target="../tags/tag227.xml"/><Relationship Id="rId11" Type="http://schemas.openxmlformats.org/officeDocument/2006/relationships/slideLayout" Target="../slideLayouts/slideLayout12.xml"/><Relationship Id="rId10" Type="http://schemas.openxmlformats.org/officeDocument/2006/relationships/tags" Target="../tags/tag234.xml"/><Relationship Id="rId1" Type="http://schemas.openxmlformats.org/officeDocument/2006/relationships/tags" Target="../tags/tag226.xml"/></Relationships>
</file>

<file path=ppt/slides/_rels/slide17.xml.rels><?xml version="1.0" encoding="UTF-8" standalone="yes"?>
<Relationships xmlns="http://schemas.openxmlformats.org/package/2006/relationships"><Relationship Id="rId9" Type="http://schemas.openxmlformats.org/officeDocument/2006/relationships/tags" Target="../tags/tag242.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image" Target="../media/image9.png"/><Relationship Id="rId26" Type="http://schemas.openxmlformats.org/officeDocument/2006/relationships/slideLayout" Target="../slideLayouts/slideLayout12.xml"/><Relationship Id="rId25" Type="http://schemas.openxmlformats.org/officeDocument/2006/relationships/tags" Target="../tags/tag258.xml"/><Relationship Id="rId24" Type="http://schemas.openxmlformats.org/officeDocument/2006/relationships/tags" Target="../tags/tag257.xml"/><Relationship Id="rId23" Type="http://schemas.openxmlformats.org/officeDocument/2006/relationships/tags" Target="../tags/tag256.xml"/><Relationship Id="rId22" Type="http://schemas.openxmlformats.org/officeDocument/2006/relationships/tags" Target="../tags/tag255.xml"/><Relationship Id="rId21" Type="http://schemas.openxmlformats.org/officeDocument/2006/relationships/tags" Target="../tags/tag254.xml"/><Relationship Id="rId20" Type="http://schemas.openxmlformats.org/officeDocument/2006/relationships/tags" Target="../tags/tag253.xml"/><Relationship Id="rId2" Type="http://schemas.openxmlformats.org/officeDocument/2006/relationships/tags" Target="../tags/tag236.xml"/><Relationship Id="rId19" Type="http://schemas.openxmlformats.org/officeDocument/2006/relationships/tags" Target="../tags/tag252.xml"/><Relationship Id="rId18" Type="http://schemas.openxmlformats.org/officeDocument/2006/relationships/tags" Target="../tags/tag251.xml"/><Relationship Id="rId17" Type="http://schemas.openxmlformats.org/officeDocument/2006/relationships/tags" Target="../tags/tag250.xml"/><Relationship Id="rId16" Type="http://schemas.openxmlformats.org/officeDocument/2006/relationships/tags" Target="../tags/tag249.xml"/><Relationship Id="rId15" Type="http://schemas.openxmlformats.org/officeDocument/2006/relationships/tags" Target="../tags/tag248.xml"/><Relationship Id="rId14" Type="http://schemas.openxmlformats.org/officeDocument/2006/relationships/tags" Target="../tags/tag247.xml"/><Relationship Id="rId13" Type="http://schemas.openxmlformats.org/officeDocument/2006/relationships/tags" Target="../tags/tag246.xml"/><Relationship Id="rId12" Type="http://schemas.openxmlformats.org/officeDocument/2006/relationships/tags" Target="../tags/tag245.xml"/><Relationship Id="rId11" Type="http://schemas.openxmlformats.org/officeDocument/2006/relationships/tags" Target="../tags/tag244.xml"/><Relationship Id="rId10" Type="http://schemas.openxmlformats.org/officeDocument/2006/relationships/tags" Target="../tags/tag243.xml"/><Relationship Id="rId1" Type="http://schemas.openxmlformats.org/officeDocument/2006/relationships/tags" Target="../tags/tag235.xml"/></Relationships>
</file>

<file path=ppt/slides/_rels/slide18.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image" Target="../media/image8.png"/><Relationship Id="rId4" Type="http://schemas.openxmlformats.org/officeDocument/2006/relationships/tags" Target="../tags/tag261.xml"/><Relationship Id="rId3" Type="http://schemas.openxmlformats.org/officeDocument/2006/relationships/image" Target="../media/image9.png"/><Relationship Id="rId23" Type="http://schemas.openxmlformats.org/officeDocument/2006/relationships/slideLayout" Target="../slideLayouts/slideLayout12.xml"/><Relationship Id="rId22" Type="http://schemas.openxmlformats.org/officeDocument/2006/relationships/tags" Target="../tags/tag278.xml"/><Relationship Id="rId21" Type="http://schemas.openxmlformats.org/officeDocument/2006/relationships/tags" Target="../tags/tag277.xml"/><Relationship Id="rId20" Type="http://schemas.openxmlformats.org/officeDocument/2006/relationships/tags" Target="../tags/tag276.xml"/><Relationship Id="rId2" Type="http://schemas.openxmlformats.org/officeDocument/2006/relationships/tags" Target="../tags/tag260.xml"/><Relationship Id="rId19" Type="http://schemas.openxmlformats.org/officeDocument/2006/relationships/tags" Target="../tags/tag275.xml"/><Relationship Id="rId18" Type="http://schemas.openxmlformats.org/officeDocument/2006/relationships/tags" Target="../tags/tag274.xml"/><Relationship Id="rId17" Type="http://schemas.openxmlformats.org/officeDocument/2006/relationships/tags" Target="../tags/tag273.xml"/><Relationship Id="rId16" Type="http://schemas.openxmlformats.org/officeDocument/2006/relationships/tags" Target="../tags/tag272.xml"/><Relationship Id="rId15" Type="http://schemas.openxmlformats.org/officeDocument/2006/relationships/tags" Target="../tags/tag271.xml"/><Relationship Id="rId14" Type="http://schemas.openxmlformats.org/officeDocument/2006/relationships/tags" Target="../tags/tag270.xml"/><Relationship Id="rId13" Type="http://schemas.openxmlformats.org/officeDocument/2006/relationships/tags" Target="../tags/tag269.xml"/><Relationship Id="rId12" Type="http://schemas.openxmlformats.org/officeDocument/2006/relationships/tags" Target="../tags/tag268.xml"/><Relationship Id="rId11" Type="http://schemas.openxmlformats.org/officeDocument/2006/relationships/tags" Target="../tags/tag267.xml"/><Relationship Id="rId10" Type="http://schemas.openxmlformats.org/officeDocument/2006/relationships/tags" Target="../tags/tag266.xml"/><Relationship Id="rId1" Type="http://schemas.openxmlformats.org/officeDocument/2006/relationships/tags" Target="../tags/tag259.xml"/></Relationships>
</file>

<file path=ppt/slides/_rels/slide19.xml.rels><?xml version="1.0" encoding="UTF-8" standalone="yes"?>
<Relationships xmlns="http://schemas.openxmlformats.org/package/2006/relationships"><Relationship Id="rId9" Type="http://schemas.openxmlformats.org/officeDocument/2006/relationships/image" Target="../media/image2.svg"/><Relationship Id="rId8" Type="http://schemas.openxmlformats.org/officeDocument/2006/relationships/image" Target="../media/image17.png"/><Relationship Id="rId7" Type="http://schemas.openxmlformats.org/officeDocument/2006/relationships/tags" Target="../tags/tag282.xml"/><Relationship Id="rId6" Type="http://schemas.openxmlformats.org/officeDocument/2006/relationships/image" Target="../media/image1.svg"/><Relationship Id="rId5" Type="http://schemas.openxmlformats.org/officeDocument/2006/relationships/image" Target="../media/image16.png"/><Relationship Id="rId4" Type="http://schemas.openxmlformats.org/officeDocument/2006/relationships/tags" Target="../tags/tag281.xml"/><Relationship Id="rId36" Type="http://schemas.openxmlformats.org/officeDocument/2006/relationships/slideLayout" Target="../slideLayouts/slideLayout12.xml"/><Relationship Id="rId35" Type="http://schemas.openxmlformats.org/officeDocument/2006/relationships/tags" Target="../tags/tag300.xml"/><Relationship Id="rId34" Type="http://schemas.openxmlformats.org/officeDocument/2006/relationships/tags" Target="../tags/tag299.xml"/><Relationship Id="rId33" Type="http://schemas.openxmlformats.org/officeDocument/2006/relationships/tags" Target="../tags/tag298.xml"/><Relationship Id="rId32" Type="http://schemas.openxmlformats.org/officeDocument/2006/relationships/tags" Target="../tags/tag297.xml"/><Relationship Id="rId31" Type="http://schemas.openxmlformats.org/officeDocument/2006/relationships/tags" Target="../tags/tag296.xml"/><Relationship Id="rId30" Type="http://schemas.openxmlformats.org/officeDocument/2006/relationships/tags" Target="../tags/tag295.xml"/><Relationship Id="rId3" Type="http://schemas.openxmlformats.org/officeDocument/2006/relationships/image" Target="../media/image9.png"/><Relationship Id="rId29" Type="http://schemas.openxmlformats.org/officeDocument/2006/relationships/tags" Target="../tags/tag294.xml"/><Relationship Id="rId28" Type="http://schemas.openxmlformats.org/officeDocument/2006/relationships/tags" Target="../tags/tag293.xml"/><Relationship Id="rId27" Type="http://schemas.openxmlformats.org/officeDocument/2006/relationships/tags" Target="../tags/tag292.xml"/><Relationship Id="rId26" Type="http://schemas.openxmlformats.org/officeDocument/2006/relationships/tags" Target="../tags/tag291.xml"/><Relationship Id="rId25" Type="http://schemas.openxmlformats.org/officeDocument/2006/relationships/tags" Target="../tags/tag290.xml"/><Relationship Id="rId24" Type="http://schemas.openxmlformats.org/officeDocument/2006/relationships/tags" Target="../tags/tag289.xml"/><Relationship Id="rId23" Type="http://schemas.openxmlformats.org/officeDocument/2006/relationships/tags" Target="../tags/tag288.xml"/><Relationship Id="rId22" Type="http://schemas.openxmlformats.org/officeDocument/2006/relationships/tags" Target="../tags/tag287.xml"/><Relationship Id="rId21" Type="http://schemas.openxmlformats.org/officeDocument/2006/relationships/image" Target="../media/image6.svg"/><Relationship Id="rId20" Type="http://schemas.openxmlformats.org/officeDocument/2006/relationships/image" Target="../media/image21.png"/><Relationship Id="rId2" Type="http://schemas.openxmlformats.org/officeDocument/2006/relationships/tags" Target="../tags/tag280.xml"/><Relationship Id="rId19" Type="http://schemas.openxmlformats.org/officeDocument/2006/relationships/tags" Target="../tags/tag286.xml"/><Relationship Id="rId18" Type="http://schemas.openxmlformats.org/officeDocument/2006/relationships/image" Target="../media/image5.svg"/><Relationship Id="rId17" Type="http://schemas.openxmlformats.org/officeDocument/2006/relationships/image" Target="../media/image20.png"/><Relationship Id="rId16" Type="http://schemas.openxmlformats.org/officeDocument/2006/relationships/tags" Target="../tags/tag285.xml"/><Relationship Id="rId15" Type="http://schemas.openxmlformats.org/officeDocument/2006/relationships/image" Target="../media/image4.svg"/><Relationship Id="rId14" Type="http://schemas.openxmlformats.org/officeDocument/2006/relationships/image" Target="../media/image19.png"/><Relationship Id="rId13" Type="http://schemas.openxmlformats.org/officeDocument/2006/relationships/tags" Target="../tags/tag284.xml"/><Relationship Id="rId12" Type="http://schemas.openxmlformats.org/officeDocument/2006/relationships/image" Target="../media/image3.svg"/><Relationship Id="rId11" Type="http://schemas.openxmlformats.org/officeDocument/2006/relationships/image" Target="../media/image18.png"/><Relationship Id="rId10" Type="http://schemas.openxmlformats.org/officeDocument/2006/relationships/tags" Target="../tags/tag283.xml"/><Relationship Id="rId1" Type="http://schemas.openxmlformats.org/officeDocument/2006/relationships/tags" Target="../tags/tag279.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6.png"/><Relationship Id="rId1" Type="http://schemas.openxmlformats.org/officeDocument/2006/relationships/tags" Target="../tags/tag175.xml"/></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03.xml"/><Relationship Id="rId3" Type="http://schemas.openxmlformats.org/officeDocument/2006/relationships/image" Target="../media/image7.png"/><Relationship Id="rId2" Type="http://schemas.openxmlformats.org/officeDocument/2006/relationships/tags" Target="../tags/tag302.xml"/><Relationship Id="rId1" Type="http://schemas.openxmlformats.org/officeDocument/2006/relationships/tags" Target="../tags/tag301.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2.xml"/><Relationship Id="rId4" Type="http://schemas.openxmlformats.org/officeDocument/2006/relationships/tags" Target="../tags/tag306.xml"/><Relationship Id="rId3" Type="http://schemas.openxmlformats.org/officeDocument/2006/relationships/image" Target="../media/image9.png"/><Relationship Id="rId2" Type="http://schemas.openxmlformats.org/officeDocument/2006/relationships/tags" Target="../tags/tag305.xml"/><Relationship Id="rId1" Type="http://schemas.openxmlformats.org/officeDocument/2006/relationships/tags" Target="../tags/tag304.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312.xml"/><Relationship Id="rId7" Type="http://schemas.openxmlformats.org/officeDocument/2006/relationships/image" Target="../media/image6.png"/><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 Id="rId3" Type="http://schemas.openxmlformats.org/officeDocument/2006/relationships/image" Target="../media/image7.png"/><Relationship Id="rId2" Type="http://schemas.openxmlformats.org/officeDocument/2006/relationships/tags" Target="../tags/tag308.xml"/><Relationship Id="rId1" Type="http://schemas.openxmlformats.org/officeDocument/2006/relationships/tags" Target="../tags/tag307.xml"/></Relationships>
</file>

<file path=ppt/slides/_rels/slide23.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image" Target="../media/image7.png"/><Relationship Id="rId43" Type="http://schemas.openxmlformats.org/officeDocument/2006/relationships/slideLayout" Target="../slideLayouts/slideLayout12.xml"/><Relationship Id="rId42" Type="http://schemas.openxmlformats.org/officeDocument/2006/relationships/tags" Target="../tags/tag352.xml"/><Relationship Id="rId41" Type="http://schemas.openxmlformats.org/officeDocument/2006/relationships/tags" Target="../tags/tag351.xml"/><Relationship Id="rId40" Type="http://schemas.openxmlformats.org/officeDocument/2006/relationships/tags" Target="../tags/tag350.xml"/><Relationship Id="rId4" Type="http://schemas.openxmlformats.org/officeDocument/2006/relationships/tags" Target="../tags/tag315.xml"/><Relationship Id="rId39" Type="http://schemas.openxmlformats.org/officeDocument/2006/relationships/tags" Target="../tags/tag349.xml"/><Relationship Id="rId38" Type="http://schemas.openxmlformats.org/officeDocument/2006/relationships/tags" Target="../tags/tag348.xml"/><Relationship Id="rId37" Type="http://schemas.openxmlformats.org/officeDocument/2006/relationships/tags" Target="../tags/tag347.xml"/><Relationship Id="rId36" Type="http://schemas.openxmlformats.org/officeDocument/2006/relationships/tags" Target="../tags/tag346.xml"/><Relationship Id="rId35" Type="http://schemas.openxmlformats.org/officeDocument/2006/relationships/tags" Target="../tags/tag345.xml"/><Relationship Id="rId34" Type="http://schemas.openxmlformats.org/officeDocument/2006/relationships/tags" Target="../tags/tag344.xml"/><Relationship Id="rId33" Type="http://schemas.openxmlformats.org/officeDocument/2006/relationships/tags" Target="../tags/tag343.xml"/><Relationship Id="rId32" Type="http://schemas.openxmlformats.org/officeDocument/2006/relationships/tags" Target="../tags/tag342.xml"/><Relationship Id="rId31" Type="http://schemas.openxmlformats.org/officeDocument/2006/relationships/tags" Target="../tags/tag341.xml"/><Relationship Id="rId30" Type="http://schemas.openxmlformats.org/officeDocument/2006/relationships/tags" Target="../tags/tag340.xml"/><Relationship Id="rId3" Type="http://schemas.openxmlformats.org/officeDocument/2006/relationships/tags" Target="../tags/tag314.xml"/><Relationship Id="rId29" Type="http://schemas.openxmlformats.org/officeDocument/2006/relationships/tags" Target="../tags/tag339.xml"/><Relationship Id="rId28" Type="http://schemas.openxmlformats.org/officeDocument/2006/relationships/tags" Target="../tags/tag338.xml"/><Relationship Id="rId27" Type="http://schemas.openxmlformats.org/officeDocument/2006/relationships/tags" Target="../tags/tag337.xml"/><Relationship Id="rId26" Type="http://schemas.openxmlformats.org/officeDocument/2006/relationships/tags" Target="../tags/tag336.xml"/><Relationship Id="rId25" Type="http://schemas.openxmlformats.org/officeDocument/2006/relationships/tags" Target="../tags/tag335.xml"/><Relationship Id="rId24" Type="http://schemas.openxmlformats.org/officeDocument/2006/relationships/tags" Target="../tags/tag334.xml"/><Relationship Id="rId23" Type="http://schemas.openxmlformats.org/officeDocument/2006/relationships/tags" Target="../tags/tag333.xml"/><Relationship Id="rId22" Type="http://schemas.openxmlformats.org/officeDocument/2006/relationships/tags" Target="../tags/tag332.xml"/><Relationship Id="rId21" Type="http://schemas.openxmlformats.org/officeDocument/2006/relationships/tags" Target="../tags/tag331.xml"/><Relationship Id="rId20" Type="http://schemas.openxmlformats.org/officeDocument/2006/relationships/tags" Target="../tags/tag330.xml"/><Relationship Id="rId2" Type="http://schemas.openxmlformats.org/officeDocument/2006/relationships/image" Target="../media/image6.png"/><Relationship Id="rId19" Type="http://schemas.openxmlformats.org/officeDocument/2006/relationships/tags" Target="../tags/tag329.xml"/><Relationship Id="rId18" Type="http://schemas.openxmlformats.org/officeDocument/2006/relationships/tags" Target="../tags/tag328.xml"/><Relationship Id="rId17" Type="http://schemas.openxmlformats.org/officeDocument/2006/relationships/tags" Target="../tags/tag327.xml"/><Relationship Id="rId16" Type="http://schemas.openxmlformats.org/officeDocument/2006/relationships/tags" Target="../tags/tag326.xml"/><Relationship Id="rId15" Type="http://schemas.openxmlformats.org/officeDocument/2006/relationships/tags" Target="../tags/tag325.xml"/><Relationship Id="rId14" Type="http://schemas.openxmlformats.org/officeDocument/2006/relationships/tags" Target="../tags/tag324.xml"/><Relationship Id="rId13" Type="http://schemas.openxmlformats.org/officeDocument/2006/relationships/tags" Target="../tags/tag323.xml"/><Relationship Id="rId12" Type="http://schemas.openxmlformats.org/officeDocument/2006/relationships/tags" Target="../tags/tag322.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3.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image" Target="../media/image7.png"/><Relationship Id="rId4" Type="http://schemas.openxmlformats.org/officeDocument/2006/relationships/tags" Target="../tags/tag355.xml"/><Relationship Id="rId3" Type="http://schemas.openxmlformats.org/officeDocument/2006/relationships/tags" Target="../tags/tag354.xml"/><Relationship Id="rId2" Type="http://schemas.openxmlformats.org/officeDocument/2006/relationships/image" Target="../media/image6.png"/><Relationship Id="rId1" Type="http://schemas.openxmlformats.org/officeDocument/2006/relationships/tags" Target="../tags/tag353.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62.xml"/><Relationship Id="rId6" Type="http://schemas.openxmlformats.org/officeDocument/2006/relationships/tags" Target="../tags/tag361.xml"/><Relationship Id="rId5" Type="http://schemas.openxmlformats.org/officeDocument/2006/relationships/image" Target="../media/image7.png"/><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image" Target="../media/image6.png"/><Relationship Id="rId1" Type="http://schemas.openxmlformats.org/officeDocument/2006/relationships/tags" Target="../tags/tag358.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image" Target="../media/image7.png"/><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image" Target="../media/image6.png"/><Relationship Id="rId1" Type="http://schemas.openxmlformats.org/officeDocument/2006/relationships/tags" Target="../tags/tag363.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70.xml"/><Relationship Id="rId3" Type="http://schemas.openxmlformats.org/officeDocument/2006/relationships/image" Target="../media/image9.png"/><Relationship Id="rId2" Type="http://schemas.openxmlformats.org/officeDocument/2006/relationships/tags" Target="../tags/tag369.xml"/><Relationship Id="rId1" Type="http://schemas.openxmlformats.org/officeDocument/2006/relationships/tags" Target="../tags/tag368.xml"/></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3.xml"/><Relationship Id="rId4" Type="http://schemas.openxmlformats.org/officeDocument/2006/relationships/tags" Target="../tags/tag373.xml"/><Relationship Id="rId3" Type="http://schemas.openxmlformats.org/officeDocument/2006/relationships/image" Target="../media/image9.png"/><Relationship Id="rId2" Type="http://schemas.openxmlformats.org/officeDocument/2006/relationships/tags" Target="../tags/tag372.xml"/><Relationship Id="rId1" Type="http://schemas.openxmlformats.org/officeDocument/2006/relationships/tags" Target="../tags/tag371.xml"/></Relationships>
</file>

<file path=ppt/slides/_rels/slide29.xml.rels><?xml version="1.0" encoding="UTF-8" standalone="yes"?>
<Relationships xmlns="http://schemas.openxmlformats.org/package/2006/relationships"><Relationship Id="rId9" Type="http://schemas.openxmlformats.org/officeDocument/2006/relationships/image" Target="../media/image22.png"/><Relationship Id="rId8" Type="http://schemas.openxmlformats.org/officeDocument/2006/relationships/image" Target="../media/image8.png"/><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image" Target="../media/image7.png"/><Relationship Id="rId4" Type="http://schemas.openxmlformats.org/officeDocument/2006/relationships/tags" Target="../tags/tag376.xml"/><Relationship Id="rId3" Type="http://schemas.openxmlformats.org/officeDocument/2006/relationships/tags" Target="../tags/tag375.xml"/><Relationship Id="rId2" Type="http://schemas.openxmlformats.org/officeDocument/2006/relationships/image" Target="../media/image6.png"/><Relationship Id="rId12" Type="http://schemas.openxmlformats.org/officeDocument/2006/relationships/slideLayout" Target="../slideLayouts/slideLayout12.xml"/><Relationship Id="rId11" Type="http://schemas.openxmlformats.org/officeDocument/2006/relationships/tags" Target="../tags/tag379.xml"/><Relationship Id="rId10" Type="http://schemas.openxmlformats.org/officeDocument/2006/relationships/image" Target="../media/image23.png"/><Relationship Id="rId1" Type="http://schemas.openxmlformats.org/officeDocument/2006/relationships/tags" Target="../tags/tag374.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1.xml"/><Relationship Id="rId5" Type="http://schemas.openxmlformats.org/officeDocument/2006/relationships/image" Target="../media/image8.png"/><Relationship Id="rId4" Type="http://schemas.openxmlformats.org/officeDocument/2006/relationships/tags" Target="../tags/tag180.xml"/><Relationship Id="rId3" Type="http://schemas.openxmlformats.org/officeDocument/2006/relationships/image" Target="../media/image7.png"/><Relationship Id="rId2" Type="http://schemas.openxmlformats.org/officeDocument/2006/relationships/tags" Target="../tags/tag179.xml"/><Relationship Id="rId1" Type="http://schemas.openxmlformats.org/officeDocument/2006/relationships/tags" Target="../tags/tag178.xml"/></Relationships>
</file>

<file path=ppt/slides/_rels/slide30.xml.rels><?xml version="1.0" encoding="UTF-8" standalone="yes"?>
<Relationships xmlns="http://schemas.openxmlformats.org/package/2006/relationships"><Relationship Id="rId9" Type="http://schemas.openxmlformats.org/officeDocument/2006/relationships/tags" Target="../tags/tag385.xml"/><Relationship Id="rId8" Type="http://schemas.openxmlformats.org/officeDocument/2006/relationships/image" Target="../media/image8.png"/><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image" Target="../media/image7.png"/><Relationship Id="rId4" Type="http://schemas.openxmlformats.org/officeDocument/2006/relationships/tags" Target="../tags/tag382.xml"/><Relationship Id="rId3" Type="http://schemas.openxmlformats.org/officeDocument/2006/relationships/tags" Target="../tags/tag381.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395.xml"/><Relationship Id="rId18" Type="http://schemas.openxmlformats.org/officeDocument/2006/relationships/tags" Target="../tags/tag394.xml"/><Relationship Id="rId17" Type="http://schemas.openxmlformats.org/officeDocument/2006/relationships/tags" Target="../tags/tag393.xml"/><Relationship Id="rId16" Type="http://schemas.openxmlformats.org/officeDocument/2006/relationships/tags" Target="../tags/tag392.xml"/><Relationship Id="rId15" Type="http://schemas.openxmlformats.org/officeDocument/2006/relationships/tags" Target="../tags/tag391.xml"/><Relationship Id="rId14" Type="http://schemas.openxmlformats.org/officeDocument/2006/relationships/tags" Target="../tags/tag390.xml"/><Relationship Id="rId13" Type="http://schemas.openxmlformats.org/officeDocument/2006/relationships/tags" Target="../tags/tag389.xml"/><Relationship Id="rId12" Type="http://schemas.openxmlformats.org/officeDocument/2006/relationships/tags" Target="../tags/tag388.xml"/><Relationship Id="rId11" Type="http://schemas.openxmlformats.org/officeDocument/2006/relationships/tags" Target="../tags/tag387.xml"/><Relationship Id="rId10" Type="http://schemas.openxmlformats.org/officeDocument/2006/relationships/tags" Target="../tags/tag386.xml"/><Relationship Id="rId1" Type="http://schemas.openxmlformats.org/officeDocument/2006/relationships/tags" Target="../tags/tag380.xml"/></Relationships>
</file>

<file path=ppt/slides/_rels/slide31.xml.rels><?xml version="1.0" encoding="UTF-8" standalone="yes"?>
<Relationships xmlns="http://schemas.openxmlformats.org/package/2006/relationships"><Relationship Id="rId9" Type="http://schemas.openxmlformats.org/officeDocument/2006/relationships/tags" Target="../tags/tag402.xml"/><Relationship Id="rId8" Type="http://schemas.openxmlformats.org/officeDocument/2006/relationships/tags" Target="../tags/tag401.xml"/><Relationship Id="rId7" Type="http://schemas.openxmlformats.org/officeDocument/2006/relationships/tags" Target="../tags/tag400.xml"/><Relationship Id="rId6" Type="http://schemas.openxmlformats.org/officeDocument/2006/relationships/tags" Target="../tags/tag399.xml"/><Relationship Id="rId5" Type="http://schemas.openxmlformats.org/officeDocument/2006/relationships/image" Target="../media/image7.png"/><Relationship Id="rId4" Type="http://schemas.openxmlformats.org/officeDocument/2006/relationships/tags" Target="../tags/tag398.xml"/><Relationship Id="rId3" Type="http://schemas.openxmlformats.org/officeDocument/2006/relationships/tags" Target="../tags/tag397.xml"/><Relationship Id="rId2" Type="http://schemas.openxmlformats.org/officeDocument/2006/relationships/image" Target="../media/image6.png"/><Relationship Id="rId13" Type="http://schemas.openxmlformats.org/officeDocument/2006/relationships/slideLayout" Target="../slideLayouts/slideLayout12.xml"/><Relationship Id="rId12" Type="http://schemas.openxmlformats.org/officeDocument/2006/relationships/tags" Target="../tags/tag405.xml"/><Relationship Id="rId11" Type="http://schemas.openxmlformats.org/officeDocument/2006/relationships/tags" Target="../tags/tag404.xml"/><Relationship Id="rId10" Type="http://schemas.openxmlformats.org/officeDocument/2006/relationships/tags" Target="../tags/tag403.xml"/><Relationship Id="rId1" Type="http://schemas.openxmlformats.org/officeDocument/2006/relationships/tags" Target="../tags/tag396.xml"/></Relationships>
</file>

<file path=ppt/slides/_rels/slide32.xml.rels><?xml version="1.0" encoding="UTF-8" standalone="yes"?>
<Relationships xmlns="http://schemas.openxmlformats.org/package/2006/relationships"><Relationship Id="rId9" Type="http://schemas.openxmlformats.org/officeDocument/2006/relationships/tags" Target="../tags/tag412.xml"/><Relationship Id="rId8" Type="http://schemas.openxmlformats.org/officeDocument/2006/relationships/tags" Target="../tags/tag411.xml"/><Relationship Id="rId7" Type="http://schemas.openxmlformats.org/officeDocument/2006/relationships/tags" Target="../tags/tag410.xml"/><Relationship Id="rId6" Type="http://schemas.openxmlformats.org/officeDocument/2006/relationships/tags" Target="../tags/tag409.xml"/><Relationship Id="rId5" Type="http://schemas.openxmlformats.org/officeDocument/2006/relationships/image" Target="../media/image7.png"/><Relationship Id="rId4" Type="http://schemas.openxmlformats.org/officeDocument/2006/relationships/tags" Target="../tags/tag408.xml"/><Relationship Id="rId3" Type="http://schemas.openxmlformats.org/officeDocument/2006/relationships/tags" Target="../tags/tag407.xml"/><Relationship Id="rId2" Type="http://schemas.openxmlformats.org/officeDocument/2006/relationships/image" Target="../media/image6.png"/><Relationship Id="rId13" Type="http://schemas.openxmlformats.org/officeDocument/2006/relationships/slideLayout" Target="../slideLayouts/slideLayout12.xml"/><Relationship Id="rId12" Type="http://schemas.openxmlformats.org/officeDocument/2006/relationships/tags" Target="../tags/tag415.xml"/><Relationship Id="rId11" Type="http://schemas.openxmlformats.org/officeDocument/2006/relationships/tags" Target="../tags/tag414.xml"/><Relationship Id="rId10" Type="http://schemas.openxmlformats.org/officeDocument/2006/relationships/tags" Target="../tags/tag413.xml"/><Relationship Id="rId1" Type="http://schemas.openxmlformats.org/officeDocument/2006/relationships/tags" Target="../tags/tag406.xml"/></Relationships>
</file>

<file path=ppt/slides/_rels/slide33.xml.rels><?xml version="1.0" encoding="UTF-8" standalone="yes"?>
<Relationships xmlns="http://schemas.openxmlformats.org/package/2006/relationships"><Relationship Id="rId9" Type="http://schemas.openxmlformats.org/officeDocument/2006/relationships/tags" Target="../tags/tag422.xml"/><Relationship Id="rId8" Type="http://schemas.openxmlformats.org/officeDocument/2006/relationships/tags" Target="../tags/tag421.xml"/><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image" Target="../media/image7.png"/><Relationship Id="rId4" Type="http://schemas.openxmlformats.org/officeDocument/2006/relationships/tags" Target="../tags/tag418.xml"/><Relationship Id="rId3" Type="http://schemas.openxmlformats.org/officeDocument/2006/relationships/tags" Target="../tags/tag417.xml"/><Relationship Id="rId26" Type="http://schemas.openxmlformats.org/officeDocument/2006/relationships/slideLayout" Target="../slideLayouts/slideLayout12.xml"/><Relationship Id="rId25" Type="http://schemas.openxmlformats.org/officeDocument/2006/relationships/tags" Target="../tags/tag436.xml"/><Relationship Id="rId24" Type="http://schemas.openxmlformats.org/officeDocument/2006/relationships/image" Target="../media/image7.svg"/><Relationship Id="rId23" Type="http://schemas.openxmlformats.org/officeDocument/2006/relationships/image" Target="../media/image24.png"/><Relationship Id="rId22" Type="http://schemas.openxmlformats.org/officeDocument/2006/relationships/tags" Target="../tags/tag435.xml"/><Relationship Id="rId21" Type="http://schemas.openxmlformats.org/officeDocument/2006/relationships/tags" Target="../tags/tag434.xml"/><Relationship Id="rId20" Type="http://schemas.openxmlformats.org/officeDocument/2006/relationships/tags" Target="../tags/tag433.xml"/><Relationship Id="rId2" Type="http://schemas.openxmlformats.org/officeDocument/2006/relationships/image" Target="../media/image6.png"/><Relationship Id="rId19" Type="http://schemas.openxmlformats.org/officeDocument/2006/relationships/tags" Target="../tags/tag432.xml"/><Relationship Id="rId18" Type="http://schemas.openxmlformats.org/officeDocument/2006/relationships/tags" Target="../tags/tag431.xml"/><Relationship Id="rId17" Type="http://schemas.openxmlformats.org/officeDocument/2006/relationships/tags" Target="../tags/tag430.xml"/><Relationship Id="rId16" Type="http://schemas.openxmlformats.org/officeDocument/2006/relationships/tags" Target="../tags/tag429.xml"/><Relationship Id="rId15" Type="http://schemas.openxmlformats.org/officeDocument/2006/relationships/tags" Target="../tags/tag428.xml"/><Relationship Id="rId14" Type="http://schemas.openxmlformats.org/officeDocument/2006/relationships/tags" Target="../tags/tag427.xml"/><Relationship Id="rId13" Type="http://schemas.openxmlformats.org/officeDocument/2006/relationships/tags" Target="../tags/tag426.xml"/><Relationship Id="rId12" Type="http://schemas.openxmlformats.org/officeDocument/2006/relationships/tags" Target="../tags/tag425.xml"/><Relationship Id="rId11" Type="http://schemas.openxmlformats.org/officeDocument/2006/relationships/tags" Target="../tags/tag424.xml"/><Relationship Id="rId10" Type="http://schemas.openxmlformats.org/officeDocument/2006/relationships/tags" Target="../tags/tag423.xml"/><Relationship Id="rId1" Type="http://schemas.openxmlformats.org/officeDocument/2006/relationships/tags" Target="../tags/tag416.xml"/></Relationships>
</file>

<file path=ppt/slides/_rels/slide34.xml.rels><?xml version="1.0" encoding="UTF-8" standalone="yes"?>
<Relationships xmlns="http://schemas.openxmlformats.org/package/2006/relationships"><Relationship Id="rId9" Type="http://schemas.openxmlformats.org/officeDocument/2006/relationships/tags" Target="../tags/tag443.xml"/><Relationship Id="rId8" Type="http://schemas.openxmlformats.org/officeDocument/2006/relationships/tags" Target="../tags/tag442.xml"/><Relationship Id="rId7" Type="http://schemas.openxmlformats.org/officeDocument/2006/relationships/tags" Target="../tags/tag441.xml"/><Relationship Id="rId6" Type="http://schemas.openxmlformats.org/officeDocument/2006/relationships/tags" Target="../tags/tag440.xml"/><Relationship Id="rId5" Type="http://schemas.openxmlformats.org/officeDocument/2006/relationships/image" Target="../media/image7.png"/><Relationship Id="rId4" Type="http://schemas.openxmlformats.org/officeDocument/2006/relationships/tags" Target="../tags/tag439.xml"/><Relationship Id="rId3" Type="http://schemas.openxmlformats.org/officeDocument/2006/relationships/tags" Target="../tags/tag438.xml"/><Relationship Id="rId26" Type="http://schemas.openxmlformats.org/officeDocument/2006/relationships/slideLayout" Target="../slideLayouts/slideLayout12.xml"/><Relationship Id="rId25" Type="http://schemas.openxmlformats.org/officeDocument/2006/relationships/tags" Target="../tags/tag457.xml"/><Relationship Id="rId24" Type="http://schemas.openxmlformats.org/officeDocument/2006/relationships/image" Target="../media/image7.svg"/><Relationship Id="rId23" Type="http://schemas.openxmlformats.org/officeDocument/2006/relationships/image" Target="../media/image24.png"/><Relationship Id="rId22" Type="http://schemas.openxmlformats.org/officeDocument/2006/relationships/tags" Target="../tags/tag456.xml"/><Relationship Id="rId21" Type="http://schemas.openxmlformats.org/officeDocument/2006/relationships/tags" Target="../tags/tag455.xml"/><Relationship Id="rId20" Type="http://schemas.openxmlformats.org/officeDocument/2006/relationships/tags" Target="../tags/tag454.xml"/><Relationship Id="rId2" Type="http://schemas.openxmlformats.org/officeDocument/2006/relationships/image" Target="../media/image6.png"/><Relationship Id="rId19" Type="http://schemas.openxmlformats.org/officeDocument/2006/relationships/tags" Target="../tags/tag453.xml"/><Relationship Id="rId18" Type="http://schemas.openxmlformats.org/officeDocument/2006/relationships/tags" Target="../tags/tag452.xml"/><Relationship Id="rId17" Type="http://schemas.openxmlformats.org/officeDocument/2006/relationships/tags" Target="../tags/tag451.xml"/><Relationship Id="rId16" Type="http://schemas.openxmlformats.org/officeDocument/2006/relationships/tags" Target="../tags/tag450.xml"/><Relationship Id="rId15" Type="http://schemas.openxmlformats.org/officeDocument/2006/relationships/tags" Target="../tags/tag449.xml"/><Relationship Id="rId14" Type="http://schemas.openxmlformats.org/officeDocument/2006/relationships/tags" Target="../tags/tag448.xml"/><Relationship Id="rId13" Type="http://schemas.openxmlformats.org/officeDocument/2006/relationships/tags" Target="../tags/tag447.xml"/><Relationship Id="rId12" Type="http://schemas.openxmlformats.org/officeDocument/2006/relationships/tags" Target="../tags/tag446.xml"/><Relationship Id="rId11" Type="http://schemas.openxmlformats.org/officeDocument/2006/relationships/tags" Target="../tags/tag445.xml"/><Relationship Id="rId10" Type="http://schemas.openxmlformats.org/officeDocument/2006/relationships/tags" Target="../tags/tag444.xml"/><Relationship Id="rId1" Type="http://schemas.openxmlformats.org/officeDocument/2006/relationships/tags" Target="../tags/tag437.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462.xml"/><Relationship Id="rId7" Type="http://schemas.openxmlformats.org/officeDocument/2006/relationships/image" Target="../media/image25.png"/><Relationship Id="rId6" Type="http://schemas.openxmlformats.org/officeDocument/2006/relationships/tags" Target="../tags/tag461.xml"/><Relationship Id="rId5" Type="http://schemas.openxmlformats.org/officeDocument/2006/relationships/image" Target="../media/image7.png"/><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image" Target="../media/image6.png"/><Relationship Id="rId1" Type="http://schemas.openxmlformats.org/officeDocument/2006/relationships/tags" Target="../tags/tag458.xml"/></Relationships>
</file>

<file path=ppt/slides/_rels/slide36.xml.rels><?xml version="1.0" encoding="UTF-8" standalone="yes"?>
<Relationships xmlns="http://schemas.openxmlformats.org/package/2006/relationships"><Relationship Id="rId9" Type="http://schemas.openxmlformats.org/officeDocument/2006/relationships/tags" Target="../tags/tag469.xml"/><Relationship Id="rId8" Type="http://schemas.openxmlformats.org/officeDocument/2006/relationships/tags" Target="../tags/tag468.xml"/><Relationship Id="rId7" Type="http://schemas.openxmlformats.org/officeDocument/2006/relationships/tags" Target="../tags/tag467.xml"/><Relationship Id="rId6" Type="http://schemas.openxmlformats.org/officeDocument/2006/relationships/tags" Target="../tags/tag466.xml"/><Relationship Id="rId5" Type="http://schemas.openxmlformats.org/officeDocument/2006/relationships/image" Target="../media/image7.png"/><Relationship Id="rId4" Type="http://schemas.openxmlformats.org/officeDocument/2006/relationships/tags" Target="../tags/tag465.xml"/><Relationship Id="rId3" Type="http://schemas.openxmlformats.org/officeDocument/2006/relationships/tags" Target="../tags/tag464.xml"/><Relationship Id="rId26" Type="http://schemas.openxmlformats.org/officeDocument/2006/relationships/slideLayout" Target="../slideLayouts/slideLayout12.xml"/><Relationship Id="rId25" Type="http://schemas.openxmlformats.org/officeDocument/2006/relationships/tags" Target="../tags/tag485.xml"/><Relationship Id="rId24" Type="http://schemas.openxmlformats.org/officeDocument/2006/relationships/tags" Target="../tags/tag484.xml"/><Relationship Id="rId23" Type="http://schemas.openxmlformats.org/officeDocument/2006/relationships/tags" Target="../tags/tag483.xml"/><Relationship Id="rId22" Type="http://schemas.openxmlformats.org/officeDocument/2006/relationships/tags" Target="../tags/tag482.xml"/><Relationship Id="rId21" Type="http://schemas.openxmlformats.org/officeDocument/2006/relationships/tags" Target="../tags/tag481.xml"/><Relationship Id="rId20" Type="http://schemas.openxmlformats.org/officeDocument/2006/relationships/tags" Target="../tags/tag480.xml"/><Relationship Id="rId2" Type="http://schemas.openxmlformats.org/officeDocument/2006/relationships/image" Target="../media/image6.png"/><Relationship Id="rId19" Type="http://schemas.openxmlformats.org/officeDocument/2006/relationships/tags" Target="../tags/tag479.xml"/><Relationship Id="rId18" Type="http://schemas.openxmlformats.org/officeDocument/2006/relationships/tags" Target="../tags/tag478.xml"/><Relationship Id="rId17" Type="http://schemas.openxmlformats.org/officeDocument/2006/relationships/tags" Target="../tags/tag477.xml"/><Relationship Id="rId16" Type="http://schemas.openxmlformats.org/officeDocument/2006/relationships/tags" Target="../tags/tag476.xml"/><Relationship Id="rId15" Type="http://schemas.openxmlformats.org/officeDocument/2006/relationships/tags" Target="../tags/tag475.xml"/><Relationship Id="rId14" Type="http://schemas.openxmlformats.org/officeDocument/2006/relationships/tags" Target="../tags/tag474.xml"/><Relationship Id="rId13" Type="http://schemas.openxmlformats.org/officeDocument/2006/relationships/tags" Target="../tags/tag473.xml"/><Relationship Id="rId12" Type="http://schemas.openxmlformats.org/officeDocument/2006/relationships/tags" Target="../tags/tag472.xml"/><Relationship Id="rId11" Type="http://schemas.openxmlformats.org/officeDocument/2006/relationships/tags" Target="../tags/tag471.xml"/><Relationship Id="rId10" Type="http://schemas.openxmlformats.org/officeDocument/2006/relationships/tags" Target="../tags/tag470.xml"/><Relationship Id="rId1" Type="http://schemas.openxmlformats.org/officeDocument/2006/relationships/tags" Target="../tags/tag463.xml"/></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488.xml"/><Relationship Id="rId3" Type="http://schemas.openxmlformats.org/officeDocument/2006/relationships/image" Target="../media/image9.png"/><Relationship Id="rId2" Type="http://schemas.openxmlformats.org/officeDocument/2006/relationships/tags" Target="../tags/tag487.xml"/><Relationship Id="rId1" Type="http://schemas.openxmlformats.org/officeDocument/2006/relationships/tags" Target="../tags/tag486.xml"/></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4.xml"/><Relationship Id="rId4" Type="http://schemas.openxmlformats.org/officeDocument/2006/relationships/tags" Target="../tags/tag491.xml"/><Relationship Id="rId3" Type="http://schemas.openxmlformats.org/officeDocument/2006/relationships/image" Target="../media/image9.png"/><Relationship Id="rId2" Type="http://schemas.openxmlformats.org/officeDocument/2006/relationships/tags" Target="../tags/tag490.xml"/><Relationship Id="rId1" Type="http://schemas.openxmlformats.org/officeDocument/2006/relationships/tags" Target="../tags/tag489.xml"/></Relationships>
</file>

<file path=ppt/slides/_rels/slide39.xml.rels><?xml version="1.0" encoding="UTF-8" standalone="yes"?>
<Relationships xmlns="http://schemas.openxmlformats.org/package/2006/relationships"><Relationship Id="rId9" Type="http://schemas.openxmlformats.org/officeDocument/2006/relationships/tags" Target="../tags/tag498.xml"/><Relationship Id="rId8" Type="http://schemas.openxmlformats.org/officeDocument/2006/relationships/tags" Target="../tags/tag497.xml"/><Relationship Id="rId7" Type="http://schemas.openxmlformats.org/officeDocument/2006/relationships/tags" Target="../tags/tag496.xml"/><Relationship Id="rId6" Type="http://schemas.openxmlformats.org/officeDocument/2006/relationships/tags" Target="../tags/tag495.xml"/><Relationship Id="rId5" Type="http://schemas.openxmlformats.org/officeDocument/2006/relationships/image" Target="../media/image7.png"/><Relationship Id="rId4" Type="http://schemas.openxmlformats.org/officeDocument/2006/relationships/tags" Target="../tags/tag494.xml"/><Relationship Id="rId3" Type="http://schemas.openxmlformats.org/officeDocument/2006/relationships/tags" Target="../tags/tag493.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508.xml"/><Relationship Id="rId18" Type="http://schemas.openxmlformats.org/officeDocument/2006/relationships/tags" Target="../tags/tag507.xml"/><Relationship Id="rId17" Type="http://schemas.openxmlformats.org/officeDocument/2006/relationships/tags" Target="../tags/tag506.xml"/><Relationship Id="rId16" Type="http://schemas.openxmlformats.org/officeDocument/2006/relationships/tags" Target="../tags/tag505.xml"/><Relationship Id="rId15" Type="http://schemas.openxmlformats.org/officeDocument/2006/relationships/tags" Target="../tags/tag504.xml"/><Relationship Id="rId14" Type="http://schemas.openxmlformats.org/officeDocument/2006/relationships/tags" Target="../tags/tag503.xml"/><Relationship Id="rId13" Type="http://schemas.openxmlformats.org/officeDocument/2006/relationships/tags" Target="../tags/tag502.xml"/><Relationship Id="rId12" Type="http://schemas.openxmlformats.org/officeDocument/2006/relationships/tags" Target="../tags/tag501.xml"/><Relationship Id="rId11" Type="http://schemas.openxmlformats.org/officeDocument/2006/relationships/tags" Target="../tags/tag500.xml"/><Relationship Id="rId10" Type="http://schemas.openxmlformats.org/officeDocument/2006/relationships/tags" Target="../tags/tag499.xml"/><Relationship Id="rId1" Type="http://schemas.openxmlformats.org/officeDocument/2006/relationships/tags" Target="../tags/tag492.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5.xml"/><Relationship Id="rId5" Type="http://schemas.openxmlformats.org/officeDocument/2006/relationships/image" Target="../media/image8.png"/><Relationship Id="rId4" Type="http://schemas.openxmlformats.org/officeDocument/2006/relationships/tags" Target="../tags/tag184.xml"/><Relationship Id="rId3" Type="http://schemas.openxmlformats.org/officeDocument/2006/relationships/image" Target="../media/image7.png"/><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9" Type="http://schemas.openxmlformats.org/officeDocument/2006/relationships/tags" Target="../tags/tag515.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image" Target="../media/image7.png"/><Relationship Id="rId4" Type="http://schemas.openxmlformats.org/officeDocument/2006/relationships/tags" Target="../tags/tag511.xml"/><Relationship Id="rId3" Type="http://schemas.openxmlformats.org/officeDocument/2006/relationships/tags" Target="../tags/tag510.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525.xml"/><Relationship Id="rId18" Type="http://schemas.openxmlformats.org/officeDocument/2006/relationships/tags" Target="../tags/tag524.xml"/><Relationship Id="rId17" Type="http://schemas.openxmlformats.org/officeDocument/2006/relationships/tags" Target="../tags/tag523.xml"/><Relationship Id="rId16" Type="http://schemas.openxmlformats.org/officeDocument/2006/relationships/tags" Target="../tags/tag522.xml"/><Relationship Id="rId15" Type="http://schemas.openxmlformats.org/officeDocument/2006/relationships/tags" Target="../tags/tag521.xml"/><Relationship Id="rId14" Type="http://schemas.openxmlformats.org/officeDocument/2006/relationships/tags" Target="../tags/tag520.xml"/><Relationship Id="rId13" Type="http://schemas.openxmlformats.org/officeDocument/2006/relationships/tags" Target="../tags/tag519.xml"/><Relationship Id="rId12" Type="http://schemas.openxmlformats.org/officeDocument/2006/relationships/tags" Target="../tags/tag518.xml"/><Relationship Id="rId11" Type="http://schemas.openxmlformats.org/officeDocument/2006/relationships/tags" Target="../tags/tag517.xml"/><Relationship Id="rId10" Type="http://schemas.openxmlformats.org/officeDocument/2006/relationships/tags" Target="../tags/tag516.xml"/><Relationship Id="rId1" Type="http://schemas.openxmlformats.org/officeDocument/2006/relationships/tags" Target="../tags/tag509.xml"/></Relationships>
</file>

<file path=ppt/slides/_rels/slide41.xml.rels><?xml version="1.0" encoding="UTF-8" standalone="yes"?>
<Relationships xmlns="http://schemas.openxmlformats.org/package/2006/relationships"><Relationship Id="rId9" Type="http://schemas.openxmlformats.org/officeDocument/2006/relationships/tags" Target="../tags/tag532.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image" Target="../media/image7.png"/><Relationship Id="rId4" Type="http://schemas.openxmlformats.org/officeDocument/2006/relationships/tags" Target="../tags/tag528.xml"/><Relationship Id="rId3" Type="http://schemas.openxmlformats.org/officeDocument/2006/relationships/tags" Target="../tags/tag527.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542.xml"/><Relationship Id="rId18" Type="http://schemas.openxmlformats.org/officeDocument/2006/relationships/tags" Target="../tags/tag541.xml"/><Relationship Id="rId17" Type="http://schemas.openxmlformats.org/officeDocument/2006/relationships/tags" Target="../tags/tag540.xml"/><Relationship Id="rId16" Type="http://schemas.openxmlformats.org/officeDocument/2006/relationships/tags" Target="../tags/tag539.xml"/><Relationship Id="rId15" Type="http://schemas.openxmlformats.org/officeDocument/2006/relationships/tags" Target="../tags/tag538.xml"/><Relationship Id="rId14" Type="http://schemas.openxmlformats.org/officeDocument/2006/relationships/tags" Target="../tags/tag537.xml"/><Relationship Id="rId13" Type="http://schemas.openxmlformats.org/officeDocument/2006/relationships/tags" Target="../tags/tag536.xml"/><Relationship Id="rId12" Type="http://schemas.openxmlformats.org/officeDocument/2006/relationships/tags" Target="../tags/tag535.xml"/><Relationship Id="rId11" Type="http://schemas.openxmlformats.org/officeDocument/2006/relationships/tags" Target="../tags/tag534.xml"/><Relationship Id="rId10" Type="http://schemas.openxmlformats.org/officeDocument/2006/relationships/tags" Target="../tags/tag533.xml"/><Relationship Id="rId1" Type="http://schemas.openxmlformats.org/officeDocument/2006/relationships/tags" Target="../tags/tag526.xml"/></Relationships>
</file>

<file path=ppt/slides/_rels/slide42.xml.rels><?xml version="1.0" encoding="UTF-8" standalone="yes"?>
<Relationships xmlns="http://schemas.openxmlformats.org/package/2006/relationships"><Relationship Id="rId9" Type="http://schemas.openxmlformats.org/officeDocument/2006/relationships/tags" Target="../tags/tag549.xml"/><Relationship Id="rId8" Type="http://schemas.openxmlformats.org/officeDocument/2006/relationships/tags" Target="../tags/tag548.xml"/><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image" Target="../media/image7.png"/><Relationship Id="rId4" Type="http://schemas.openxmlformats.org/officeDocument/2006/relationships/tags" Target="../tags/tag545.xml"/><Relationship Id="rId3" Type="http://schemas.openxmlformats.org/officeDocument/2006/relationships/tags" Target="../tags/tag544.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559.xml"/><Relationship Id="rId18" Type="http://schemas.openxmlformats.org/officeDocument/2006/relationships/tags" Target="../tags/tag558.xml"/><Relationship Id="rId17" Type="http://schemas.openxmlformats.org/officeDocument/2006/relationships/tags" Target="../tags/tag557.xml"/><Relationship Id="rId16" Type="http://schemas.openxmlformats.org/officeDocument/2006/relationships/tags" Target="../tags/tag556.xml"/><Relationship Id="rId15" Type="http://schemas.openxmlformats.org/officeDocument/2006/relationships/tags" Target="../tags/tag555.xml"/><Relationship Id="rId14" Type="http://schemas.openxmlformats.org/officeDocument/2006/relationships/tags" Target="../tags/tag554.xml"/><Relationship Id="rId13" Type="http://schemas.openxmlformats.org/officeDocument/2006/relationships/tags" Target="../tags/tag553.xml"/><Relationship Id="rId12" Type="http://schemas.openxmlformats.org/officeDocument/2006/relationships/tags" Target="../tags/tag552.xml"/><Relationship Id="rId11" Type="http://schemas.openxmlformats.org/officeDocument/2006/relationships/tags" Target="../tags/tag551.xml"/><Relationship Id="rId10" Type="http://schemas.openxmlformats.org/officeDocument/2006/relationships/tags" Target="../tags/tag550.xml"/><Relationship Id="rId1" Type="http://schemas.openxmlformats.org/officeDocument/2006/relationships/tags" Target="../tags/tag543.xml"/></Relationships>
</file>

<file path=ppt/slides/_rels/slide43.xml.rels><?xml version="1.0" encoding="UTF-8" standalone="yes"?>
<Relationships xmlns="http://schemas.openxmlformats.org/package/2006/relationships"><Relationship Id="rId9" Type="http://schemas.openxmlformats.org/officeDocument/2006/relationships/tags" Target="../tags/tag566.xml"/><Relationship Id="rId8" Type="http://schemas.openxmlformats.org/officeDocument/2006/relationships/tags" Target="../tags/tag565.xml"/><Relationship Id="rId7" Type="http://schemas.openxmlformats.org/officeDocument/2006/relationships/tags" Target="../tags/tag564.xml"/><Relationship Id="rId6" Type="http://schemas.openxmlformats.org/officeDocument/2006/relationships/tags" Target="../tags/tag563.xml"/><Relationship Id="rId5" Type="http://schemas.openxmlformats.org/officeDocument/2006/relationships/image" Target="../media/image7.png"/><Relationship Id="rId4" Type="http://schemas.openxmlformats.org/officeDocument/2006/relationships/tags" Target="../tags/tag562.xml"/><Relationship Id="rId3" Type="http://schemas.openxmlformats.org/officeDocument/2006/relationships/tags" Target="../tags/tag561.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576.xml"/><Relationship Id="rId18" Type="http://schemas.openxmlformats.org/officeDocument/2006/relationships/tags" Target="../tags/tag575.xml"/><Relationship Id="rId17" Type="http://schemas.openxmlformats.org/officeDocument/2006/relationships/tags" Target="../tags/tag574.xml"/><Relationship Id="rId16" Type="http://schemas.openxmlformats.org/officeDocument/2006/relationships/tags" Target="../tags/tag573.xml"/><Relationship Id="rId15" Type="http://schemas.openxmlformats.org/officeDocument/2006/relationships/tags" Target="../tags/tag572.xml"/><Relationship Id="rId14" Type="http://schemas.openxmlformats.org/officeDocument/2006/relationships/tags" Target="../tags/tag571.xml"/><Relationship Id="rId13" Type="http://schemas.openxmlformats.org/officeDocument/2006/relationships/tags" Target="../tags/tag570.xml"/><Relationship Id="rId12" Type="http://schemas.openxmlformats.org/officeDocument/2006/relationships/tags" Target="../tags/tag569.xml"/><Relationship Id="rId11" Type="http://schemas.openxmlformats.org/officeDocument/2006/relationships/tags" Target="../tags/tag568.xml"/><Relationship Id="rId10" Type="http://schemas.openxmlformats.org/officeDocument/2006/relationships/tags" Target="../tags/tag567.xml"/><Relationship Id="rId1" Type="http://schemas.openxmlformats.org/officeDocument/2006/relationships/tags" Target="../tags/tag560.xml"/></Relationships>
</file>

<file path=ppt/slides/_rels/slide44.xml.rels><?xml version="1.0" encoding="UTF-8" standalone="yes"?>
<Relationships xmlns="http://schemas.openxmlformats.org/package/2006/relationships"><Relationship Id="rId9" Type="http://schemas.openxmlformats.org/officeDocument/2006/relationships/tags" Target="../tags/tag583.xml"/><Relationship Id="rId8" Type="http://schemas.openxmlformats.org/officeDocument/2006/relationships/tags" Target="../tags/tag582.xml"/><Relationship Id="rId7" Type="http://schemas.openxmlformats.org/officeDocument/2006/relationships/tags" Target="../tags/tag581.xml"/><Relationship Id="rId6" Type="http://schemas.openxmlformats.org/officeDocument/2006/relationships/tags" Target="../tags/tag580.xml"/><Relationship Id="rId5" Type="http://schemas.openxmlformats.org/officeDocument/2006/relationships/image" Target="../media/image7.png"/><Relationship Id="rId4" Type="http://schemas.openxmlformats.org/officeDocument/2006/relationships/tags" Target="../tags/tag579.xml"/><Relationship Id="rId3" Type="http://schemas.openxmlformats.org/officeDocument/2006/relationships/tags" Target="../tags/tag578.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593.xml"/><Relationship Id="rId18" Type="http://schemas.openxmlformats.org/officeDocument/2006/relationships/tags" Target="../tags/tag592.xml"/><Relationship Id="rId17" Type="http://schemas.openxmlformats.org/officeDocument/2006/relationships/tags" Target="../tags/tag591.xml"/><Relationship Id="rId16" Type="http://schemas.openxmlformats.org/officeDocument/2006/relationships/tags" Target="../tags/tag590.xml"/><Relationship Id="rId15" Type="http://schemas.openxmlformats.org/officeDocument/2006/relationships/tags" Target="../tags/tag589.xml"/><Relationship Id="rId14" Type="http://schemas.openxmlformats.org/officeDocument/2006/relationships/tags" Target="../tags/tag588.xml"/><Relationship Id="rId13" Type="http://schemas.openxmlformats.org/officeDocument/2006/relationships/tags" Target="../tags/tag587.xml"/><Relationship Id="rId12" Type="http://schemas.openxmlformats.org/officeDocument/2006/relationships/tags" Target="../tags/tag586.xml"/><Relationship Id="rId11" Type="http://schemas.openxmlformats.org/officeDocument/2006/relationships/tags" Target="../tags/tag585.xml"/><Relationship Id="rId10" Type="http://schemas.openxmlformats.org/officeDocument/2006/relationships/tags" Target="../tags/tag584.xml"/><Relationship Id="rId1" Type="http://schemas.openxmlformats.org/officeDocument/2006/relationships/tags" Target="../tags/tag577.xml"/></Relationships>
</file>

<file path=ppt/slides/_rels/slide45.xml.rels><?xml version="1.0" encoding="UTF-8" standalone="yes"?>
<Relationships xmlns="http://schemas.openxmlformats.org/package/2006/relationships"><Relationship Id="rId9" Type="http://schemas.openxmlformats.org/officeDocument/2006/relationships/tags" Target="../tags/tag600.xml"/><Relationship Id="rId8" Type="http://schemas.openxmlformats.org/officeDocument/2006/relationships/tags" Target="../tags/tag599.xml"/><Relationship Id="rId7" Type="http://schemas.openxmlformats.org/officeDocument/2006/relationships/tags" Target="../tags/tag598.xml"/><Relationship Id="rId6" Type="http://schemas.openxmlformats.org/officeDocument/2006/relationships/tags" Target="../tags/tag597.xml"/><Relationship Id="rId5" Type="http://schemas.openxmlformats.org/officeDocument/2006/relationships/image" Target="../media/image7.png"/><Relationship Id="rId4" Type="http://schemas.openxmlformats.org/officeDocument/2006/relationships/tags" Target="../tags/tag596.xml"/><Relationship Id="rId3" Type="http://schemas.openxmlformats.org/officeDocument/2006/relationships/tags" Target="../tags/tag595.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610.xml"/><Relationship Id="rId18" Type="http://schemas.openxmlformats.org/officeDocument/2006/relationships/tags" Target="../tags/tag609.xml"/><Relationship Id="rId17" Type="http://schemas.openxmlformats.org/officeDocument/2006/relationships/tags" Target="../tags/tag608.xml"/><Relationship Id="rId16" Type="http://schemas.openxmlformats.org/officeDocument/2006/relationships/tags" Target="../tags/tag607.xml"/><Relationship Id="rId15" Type="http://schemas.openxmlformats.org/officeDocument/2006/relationships/tags" Target="../tags/tag606.xml"/><Relationship Id="rId14" Type="http://schemas.openxmlformats.org/officeDocument/2006/relationships/tags" Target="../tags/tag605.xml"/><Relationship Id="rId13" Type="http://schemas.openxmlformats.org/officeDocument/2006/relationships/tags" Target="../tags/tag604.xml"/><Relationship Id="rId12" Type="http://schemas.openxmlformats.org/officeDocument/2006/relationships/tags" Target="../tags/tag603.xml"/><Relationship Id="rId11" Type="http://schemas.openxmlformats.org/officeDocument/2006/relationships/tags" Target="../tags/tag602.xml"/><Relationship Id="rId10" Type="http://schemas.openxmlformats.org/officeDocument/2006/relationships/tags" Target="../tags/tag601.xml"/><Relationship Id="rId1" Type="http://schemas.openxmlformats.org/officeDocument/2006/relationships/tags" Target="../tags/tag594.xml"/></Relationships>
</file>

<file path=ppt/slides/_rels/slide46.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 Type="http://schemas.openxmlformats.org/officeDocument/2006/relationships/tags" Target="../tags/tag615.xml"/><Relationship Id="rId6" Type="http://schemas.openxmlformats.org/officeDocument/2006/relationships/tags" Target="../tags/tag614.xml"/><Relationship Id="rId5" Type="http://schemas.openxmlformats.org/officeDocument/2006/relationships/image" Target="../media/image7.png"/><Relationship Id="rId4" Type="http://schemas.openxmlformats.org/officeDocument/2006/relationships/tags" Target="../tags/tag613.xml"/><Relationship Id="rId3" Type="http://schemas.openxmlformats.org/officeDocument/2006/relationships/tags" Target="../tags/tag612.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611.xml"/></Relationships>
</file>

<file path=ppt/slides/_rels/slide47.xml.rels><?xml version="1.0" encoding="UTF-8" standalone="yes"?>
<Relationships xmlns="http://schemas.openxmlformats.org/package/2006/relationships"><Relationship Id="rId9" Type="http://schemas.openxmlformats.org/officeDocument/2006/relationships/tags" Target="../tags/tag624.xml"/><Relationship Id="rId8" Type="http://schemas.openxmlformats.org/officeDocument/2006/relationships/tags" Target="../tags/tag623.xml"/><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image" Target="../media/image7.png"/><Relationship Id="rId4" Type="http://schemas.openxmlformats.org/officeDocument/2006/relationships/tags" Target="../tags/tag620.xml"/><Relationship Id="rId3" Type="http://schemas.openxmlformats.org/officeDocument/2006/relationships/tags" Target="../tags/tag619.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618.xml"/></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27.xml"/><Relationship Id="rId3" Type="http://schemas.openxmlformats.org/officeDocument/2006/relationships/image" Target="../media/image9.png"/><Relationship Id="rId2" Type="http://schemas.openxmlformats.org/officeDocument/2006/relationships/tags" Target="../tags/tag626.xml"/><Relationship Id="rId1" Type="http://schemas.openxmlformats.org/officeDocument/2006/relationships/tags" Target="../tags/tag625.xml"/></Relationships>
</file>

<file path=ppt/slides/_rels/slide49.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5.xml"/><Relationship Id="rId4" Type="http://schemas.openxmlformats.org/officeDocument/2006/relationships/tags" Target="../tags/tag630.xml"/><Relationship Id="rId3" Type="http://schemas.openxmlformats.org/officeDocument/2006/relationships/image" Target="../media/image9.png"/><Relationship Id="rId2" Type="http://schemas.openxmlformats.org/officeDocument/2006/relationships/tags" Target="../tags/tag629.xml"/><Relationship Id="rId1" Type="http://schemas.openxmlformats.org/officeDocument/2006/relationships/tags" Target="../tags/tag628.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9.xml"/><Relationship Id="rId5" Type="http://schemas.openxmlformats.org/officeDocument/2006/relationships/image" Target="../media/image8.png"/><Relationship Id="rId4" Type="http://schemas.openxmlformats.org/officeDocument/2006/relationships/tags" Target="../tags/tag188.xml"/><Relationship Id="rId3" Type="http://schemas.openxmlformats.org/officeDocument/2006/relationships/image" Target="../media/image7.png"/><Relationship Id="rId2" Type="http://schemas.openxmlformats.org/officeDocument/2006/relationships/tags" Target="../tags/tag187.xml"/><Relationship Id="rId1" Type="http://schemas.openxmlformats.org/officeDocument/2006/relationships/tags" Target="../tags/tag186.xml"/></Relationships>
</file>

<file path=ppt/slides/_rels/slide50.xml.rels><?xml version="1.0" encoding="UTF-8" standalone="yes"?>
<Relationships xmlns="http://schemas.openxmlformats.org/package/2006/relationships"><Relationship Id="rId9" Type="http://schemas.openxmlformats.org/officeDocument/2006/relationships/tags" Target="../tags/tag638.xml"/><Relationship Id="rId8" Type="http://schemas.openxmlformats.org/officeDocument/2006/relationships/tags" Target="../tags/tag637.xml"/><Relationship Id="rId7" Type="http://schemas.openxmlformats.org/officeDocument/2006/relationships/tags" Target="../tags/tag636.xml"/><Relationship Id="rId6" Type="http://schemas.openxmlformats.org/officeDocument/2006/relationships/tags" Target="../tags/tag635.xml"/><Relationship Id="rId5" Type="http://schemas.openxmlformats.org/officeDocument/2006/relationships/tags" Target="../tags/tag634.xml"/><Relationship Id="rId4" Type="http://schemas.openxmlformats.org/officeDocument/2006/relationships/tags" Target="../tags/tag633.xml"/><Relationship Id="rId3" Type="http://schemas.openxmlformats.org/officeDocument/2006/relationships/image" Target="../media/image11.png"/><Relationship Id="rId2" Type="http://schemas.openxmlformats.org/officeDocument/2006/relationships/tags" Target="../tags/tag632.xml"/><Relationship Id="rId18" Type="http://schemas.openxmlformats.org/officeDocument/2006/relationships/slideLayout" Target="../slideLayouts/slideLayout12.xml"/><Relationship Id="rId17" Type="http://schemas.openxmlformats.org/officeDocument/2006/relationships/tags" Target="../tags/tag646.xml"/><Relationship Id="rId16" Type="http://schemas.openxmlformats.org/officeDocument/2006/relationships/tags" Target="../tags/tag645.xml"/><Relationship Id="rId15" Type="http://schemas.openxmlformats.org/officeDocument/2006/relationships/tags" Target="../tags/tag644.xml"/><Relationship Id="rId14" Type="http://schemas.openxmlformats.org/officeDocument/2006/relationships/tags" Target="../tags/tag643.xml"/><Relationship Id="rId13" Type="http://schemas.openxmlformats.org/officeDocument/2006/relationships/tags" Target="../tags/tag642.xml"/><Relationship Id="rId12" Type="http://schemas.openxmlformats.org/officeDocument/2006/relationships/tags" Target="../tags/tag641.xml"/><Relationship Id="rId11" Type="http://schemas.openxmlformats.org/officeDocument/2006/relationships/tags" Target="../tags/tag640.xml"/><Relationship Id="rId10" Type="http://schemas.openxmlformats.org/officeDocument/2006/relationships/tags" Target="../tags/tag639.xml"/><Relationship Id="rId1" Type="http://schemas.openxmlformats.org/officeDocument/2006/relationships/tags" Target="../tags/tag631.xml"/></Relationships>
</file>

<file path=ppt/slides/_rels/slide5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650.xml"/><Relationship Id="rId4" Type="http://schemas.openxmlformats.org/officeDocument/2006/relationships/tags" Target="../tags/tag649.xml"/><Relationship Id="rId3" Type="http://schemas.openxmlformats.org/officeDocument/2006/relationships/image" Target="../media/image11.png"/><Relationship Id="rId2" Type="http://schemas.openxmlformats.org/officeDocument/2006/relationships/tags" Target="../tags/tag648.xml"/><Relationship Id="rId1" Type="http://schemas.openxmlformats.org/officeDocument/2006/relationships/tags" Target="../tags/tag647.xml"/></Relationships>
</file>

<file path=ppt/slides/_rels/slide5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654.xml"/><Relationship Id="rId4" Type="http://schemas.openxmlformats.org/officeDocument/2006/relationships/tags" Target="../tags/tag653.xml"/><Relationship Id="rId3" Type="http://schemas.openxmlformats.org/officeDocument/2006/relationships/image" Target="../media/image11.png"/><Relationship Id="rId2" Type="http://schemas.openxmlformats.org/officeDocument/2006/relationships/tags" Target="../tags/tag652.xml"/><Relationship Id="rId1" Type="http://schemas.openxmlformats.org/officeDocument/2006/relationships/tags" Target="../tags/tag651.xml"/></Relationships>
</file>

<file path=ppt/slides/_rels/slide53.xml.rels><?xml version="1.0" encoding="UTF-8" standalone="yes"?>
<Relationships xmlns="http://schemas.openxmlformats.org/package/2006/relationships"><Relationship Id="rId9" Type="http://schemas.openxmlformats.org/officeDocument/2006/relationships/tags" Target="../tags/tag662.xml"/><Relationship Id="rId8" Type="http://schemas.openxmlformats.org/officeDocument/2006/relationships/tags" Target="../tags/tag661.xml"/><Relationship Id="rId7" Type="http://schemas.openxmlformats.org/officeDocument/2006/relationships/tags" Target="../tags/tag660.xml"/><Relationship Id="rId6" Type="http://schemas.openxmlformats.org/officeDocument/2006/relationships/tags" Target="../tags/tag659.xml"/><Relationship Id="rId5" Type="http://schemas.openxmlformats.org/officeDocument/2006/relationships/tags" Target="../tags/tag658.xml"/><Relationship Id="rId4" Type="http://schemas.openxmlformats.org/officeDocument/2006/relationships/tags" Target="../tags/tag657.xml"/><Relationship Id="rId3" Type="http://schemas.openxmlformats.org/officeDocument/2006/relationships/image" Target="../media/image11.png"/><Relationship Id="rId23" Type="http://schemas.openxmlformats.org/officeDocument/2006/relationships/slideLayout" Target="../slideLayouts/slideLayout12.xml"/><Relationship Id="rId22" Type="http://schemas.openxmlformats.org/officeDocument/2006/relationships/tags" Target="../tags/tag671.xml"/><Relationship Id="rId21" Type="http://schemas.openxmlformats.org/officeDocument/2006/relationships/tags" Target="../tags/tag670.xml"/><Relationship Id="rId20" Type="http://schemas.openxmlformats.org/officeDocument/2006/relationships/image" Target="../media/image9.svg"/><Relationship Id="rId2" Type="http://schemas.openxmlformats.org/officeDocument/2006/relationships/tags" Target="../tags/tag656.xml"/><Relationship Id="rId19" Type="http://schemas.openxmlformats.org/officeDocument/2006/relationships/image" Target="../media/image27.png"/><Relationship Id="rId18" Type="http://schemas.openxmlformats.org/officeDocument/2006/relationships/tags" Target="../tags/tag669.xml"/><Relationship Id="rId17" Type="http://schemas.openxmlformats.org/officeDocument/2006/relationships/tags" Target="../tags/tag668.xml"/><Relationship Id="rId16" Type="http://schemas.openxmlformats.org/officeDocument/2006/relationships/tags" Target="../tags/tag667.xml"/><Relationship Id="rId15" Type="http://schemas.openxmlformats.org/officeDocument/2006/relationships/tags" Target="../tags/tag666.xml"/><Relationship Id="rId14" Type="http://schemas.openxmlformats.org/officeDocument/2006/relationships/tags" Target="../tags/tag665.xml"/><Relationship Id="rId13" Type="http://schemas.openxmlformats.org/officeDocument/2006/relationships/tags" Target="../tags/tag664.xml"/><Relationship Id="rId12" Type="http://schemas.openxmlformats.org/officeDocument/2006/relationships/image" Target="../media/image8.svg"/><Relationship Id="rId11" Type="http://schemas.openxmlformats.org/officeDocument/2006/relationships/image" Target="../media/image26.png"/><Relationship Id="rId10" Type="http://schemas.openxmlformats.org/officeDocument/2006/relationships/tags" Target="../tags/tag663.xml"/><Relationship Id="rId1" Type="http://schemas.openxmlformats.org/officeDocument/2006/relationships/tags" Target="../tags/tag655.xml"/></Relationships>
</file>

<file path=ppt/slides/_rels/slide5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74.xml"/><Relationship Id="rId3" Type="http://schemas.openxmlformats.org/officeDocument/2006/relationships/image" Target="../media/image7.png"/><Relationship Id="rId2" Type="http://schemas.openxmlformats.org/officeDocument/2006/relationships/tags" Target="../tags/tag673.xml"/><Relationship Id="rId1" Type="http://schemas.openxmlformats.org/officeDocument/2006/relationships/tags" Target="../tags/tag672.xml"/></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6.xml"/><Relationship Id="rId4" Type="http://schemas.openxmlformats.org/officeDocument/2006/relationships/tags" Target="../tags/tag677.xml"/><Relationship Id="rId3" Type="http://schemas.openxmlformats.org/officeDocument/2006/relationships/image" Target="../media/image9.png"/><Relationship Id="rId2" Type="http://schemas.openxmlformats.org/officeDocument/2006/relationships/tags" Target="../tags/tag676.xml"/><Relationship Id="rId1" Type="http://schemas.openxmlformats.org/officeDocument/2006/relationships/tags" Target="../tags/tag675.xml"/></Relationships>
</file>

<file path=ppt/slides/_rels/slide56.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682.xml"/><Relationship Id="rId5" Type="http://schemas.openxmlformats.org/officeDocument/2006/relationships/tags" Target="../tags/tag681.xml"/><Relationship Id="rId4" Type="http://schemas.openxmlformats.org/officeDocument/2006/relationships/tags" Target="../tags/tag680.xml"/><Relationship Id="rId3" Type="http://schemas.openxmlformats.org/officeDocument/2006/relationships/image" Target="../media/image11.png"/><Relationship Id="rId2" Type="http://schemas.openxmlformats.org/officeDocument/2006/relationships/tags" Target="../tags/tag679.xml"/><Relationship Id="rId1" Type="http://schemas.openxmlformats.org/officeDocument/2006/relationships/tags" Target="../tags/tag678.xml"/></Relationships>
</file>

<file path=ppt/slides/_rels/slide57.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686.xml"/><Relationship Id="rId4" Type="http://schemas.openxmlformats.org/officeDocument/2006/relationships/tags" Target="../tags/tag685.xml"/><Relationship Id="rId3" Type="http://schemas.openxmlformats.org/officeDocument/2006/relationships/image" Target="../media/image11.png"/><Relationship Id="rId2" Type="http://schemas.openxmlformats.org/officeDocument/2006/relationships/tags" Target="../tags/tag684.xml"/><Relationship Id="rId1" Type="http://schemas.openxmlformats.org/officeDocument/2006/relationships/tags" Target="../tags/tag683.xml"/></Relationships>
</file>

<file path=ppt/slides/_rels/slide5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690.xml"/><Relationship Id="rId4" Type="http://schemas.openxmlformats.org/officeDocument/2006/relationships/tags" Target="../tags/tag689.xml"/><Relationship Id="rId3" Type="http://schemas.openxmlformats.org/officeDocument/2006/relationships/image" Target="../media/image11.png"/><Relationship Id="rId2" Type="http://schemas.openxmlformats.org/officeDocument/2006/relationships/tags" Target="../tags/tag688.xml"/><Relationship Id="rId1" Type="http://schemas.openxmlformats.org/officeDocument/2006/relationships/tags" Target="../tags/tag687.xml"/></Relationships>
</file>

<file path=ppt/slides/_rels/slide59.xml.rels><?xml version="1.0" encoding="UTF-8" standalone="yes"?>
<Relationships xmlns="http://schemas.openxmlformats.org/package/2006/relationships"><Relationship Id="rId9" Type="http://schemas.openxmlformats.org/officeDocument/2006/relationships/tags" Target="../tags/tag698.xml"/><Relationship Id="rId8" Type="http://schemas.openxmlformats.org/officeDocument/2006/relationships/tags" Target="../tags/tag697.xml"/><Relationship Id="rId7" Type="http://schemas.openxmlformats.org/officeDocument/2006/relationships/tags" Target="../tags/tag696.xml"/><Relationship Id="rId6" Type="http://schemas.openxmlformats.org/officeDocument/2006/relationships/tags" Target="../tags/tag695.xml"/><Relationship Id="rId5" Type="http://schemas.openxmlformats.org/officeDocument/2006/relationships/tags" Target="../tags/tag694.xml"/><Relationship Id="rId4" Type="http://schemas.openxmlformats.org/officeDocument/2006/relationships/tags" Target="../tags/tag693.xml"/><Relationship Id="rId3" Type="http://schemas.openxmlformats.org/officeDocument/2006/relationships/image" Target="../media/image11.png"/><Relationship Id="rId2" Type="http://schemas.openxmlformats.org/officeDocument/2006/relationships/tags" Target="../tags/tag692.xml"/><Relationship Id="rId17" Type="http://schemas.openxmlformats.org/officeDocument/2006/relationships/slideLayout" Target="../slideLayouts/slideLayout12.xml"/><Relationship Id="rId16" Type="http://schemas.openxmlformats.org/officeDocument/2006/relationships/tags" Target="../tags/tag705.xml"/><Relationship Id="rId15" Type="http://schemas.openxmlformats.org/officeDocument/2006/relationships/tags" Target="../tags/tag704.xml"/><Relationship Id="rId14" Type="http://schemas.openxmlformats.org/officeDocument/2006/relationships/tags" Target="../tags/tag703.xml"/><Relationship Id="rId13" Type="http://schemas.openxmlformats.org/officeDocument/2006/relationships/tags" Target="../tags/tag702.xml"/><Relationship Id="rId12" Type="http://schemas.openxmlformats.org/officeDocument/2006/relationships/tags" Target="../tags/tag701.xml"/><Relationship Id="rId11" Type="http://schemas.openxmlformats.org/officeDocument/2006/relationships/tags" Target="../tags/tag700.xml"/><Relationship Id="rId10" Type="http://schemas.openxmlformats.org/officeDocument/2006/relationships/tags" Target="../tags/tag699.xml"/><Relationship Id="rId1" Type="http://schemas.openxmlformats.org/officeDocument/2006/relationships/tags" Target="../tags/tag69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92.xml"/><Relationship Id="rId3" Type="http://schemas.openxmlformats.org/officeDocument/2006/relationships/image" Target="../media/image9.png"/><Relationship Id="rId2" Type="http://schemas.openxmlformats.org/officeDocument/2006/relationships/tags" Target="../tags/tag191.xml"/><Relationship Id="rId1" Type="http://schemas.openxmlformats.org/officeDocument/2006/relationships/tags" Target="../tags/tag190.xml"/></Relationships>
</file>

<file path=ppt/slides/_rels/slide60.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712.xml"/><Relationship Id="rId7" Type="http://schemas.openxmlformats.org/officeDocument/2006/relationships/tags" Target="../tags/tag711.xml"/><Relationship Id="rId6" Type="http://schemas.openxmlformats.org/officeDocument/2006/relationships/tags" Target="../tags/tag710.xml"/><Relationship Id="rId5" Type="http://schemas.openxmlformats.org/officeDocument/2006/relationships/tags" Target="../tags/tag709.xml"/><Relationship Id="rId4" Type="http://schemas.openxmlformats.org/officeDocument/2006/relationships/tags" Target="../tags/tag708.xml"/><Relationship Id="rId3" Type="http://schemas.openxmlformats.org/officeDocument/2006/relationships/image" Target="../media/image11.png"/><Relationship Id="rId2" Type="http://schemas.openxmlformats.org/officeDocument/2006/relationships/tags" Target="../tags/tag707.xml"/><Relationship Id="rId1" Type="http://schemas.openxmlformats.org/officeDocument/2006/relationships/tags" Target="../tags/tag706.xml"/></Relationships>
</file>

<file path=ppt/slides/_rels/slide61.xml.rels><?xml version="1.0" encoding="UTF-8" standalone="yes"?>
<Relationships xmlns="http://schemas.openxmlformats.org/package/2006/relationships"><Relationship Id="rId9" Type="http://schemas.openxmlformats.org/officeDocument/2006/relationships/tags" Target="../tags/tag720.xml"/><Relationship Id="rId8" Type="http://schemas.openxmlformats.org/officeDocument/2006/relationships/tags" Target="../tags/tag719.xml"/><Relationship Id="rId7" Type="http://schemas.openxmlformats.org/officeDocument/2006/relationships/tags" Target="../tags/tag718.xml"/><Relationship Id="rId6" Type="http://schemas.openxmlformats.org/officeDocument/2006/relationships/tags" Target="../tags/tag717.xml"/><Relationship Id="rId5" Type="http://schemas.openxmlformats.org/officeDocument/2006/relationships/tags" Target="../tags/tag716.xml"/><Relationship Id="rId4" Type="http://schemas.openxmlformats.org/officeDocument/2006/relationships/tags" Target="../tags/tag715.xml"/><Relationship Id="rId3" Type="http://schemas.openxmlformats.org/officeDocument/2006/relationships/image" Target="../media/image11.png"/><Relationship Id="rId2" Type="http://schemas.openxmlformats.org/officeDocument/2006/relationships/tags" Target="../tags/tag714.xml"/><Relationship Id="rId12" Type="http://schemas.openxmlformats.org/officeDocument/2006/relationships/slideLayout" Target="../slideLayouts/slideLayout12.xml"/><Relationship Id="rId11" Type="http://schemas.openxmlformats.org/officeDocument/2006/relationships/tags" Target="../tags/tag722.xml"/><Relationship Id="rId10" Type="http://schemas.openxmlformats.org/officeDocument/2006/relationships/tags" Target="../tags/tag721.xml"/><Relationship Id="rId1" Type="http://schemas.openxmlformats.org/officeDocument/2006/relationships/tags" Target="../tags/tag713.xml"/></Relationships>
</file>

<file path=ppt/slides/_rels/slide6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26.xml"/><Relationship Id="rId4" Type="http://schemas.openxmlformats.org/officeDocument/2006/relationships/tags" Target="../tags/tag725.xml"/><Relationship Id="rId3" Type="http://schemas.openxmlformats.org/officeDocument/2006/relationships/image" Target="../media/image11.png"/><Relationship Id="rId2" Type="http://schemas.openxmlformats.org/officeDocument/2006/relationships/tags" Target="../tags/tag724.xml"/><Relationship Id="rId1" Type="http://schemas.openxmlformats.org/officeDocument/2006/relationships/tags" Target="../tags/tag723.xml"/></Relationships>
</file>

<file path=ppt/slides/_rels/slide6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729.xml"/><Relationship Id="rId3" Type="http://schemas.openxmlformats.org/officeDocument/2006/relationships/image" Target="../media/image9.png"/><Relationship Id="rId2" Type="http://schemas.openxmlformats.org/officeDocument/2006/relationships/tags" Target="../tags/tag728.xml"/><Relationship Id="rId1" Type="http://schemas.openxmlformats.org/officeDocument/2006/relationships/tags" Target="../tags/tag727.xml"/></Relationships>
</file>

<file path=ppt/slides/_rels/slide64.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32.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731.xml"/><Relationship Id="rId1" Type="http://schemas.openxmlformats.org/officeDocument/2006/relationships/tags" Target="../tags/tag730.xml"/></Relationships>
</file>

<file path=ppt/slides/_rels/slide6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35.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734.xml"/><Relationship Id="rId1" Type="http://schemas.openxmlformats.org/officeDocument/2006/relationships/tags" Target="../tags/tag733.xml"/></Relationships>
</file>

<file path=ppt/slides/_rels/slide66.xml.rels><?xml version="1.0" encoding="UTF-8" standalone="yes"?>
<Relationships xmlns="http://schemas.openxmlformats.org/package/2006/relationships"><Relationship Id="rId9" Type="http://schemas.openxmlformats.org/officeDocument/2006/relationships/tags" Target="../tags/tag742.xml"/><Relationship Id="rId8" Type="http://schemas.openxmlformats.org/officeDocument/2006/relationships/tags" Target="../tags/tag741.xml"/><Relationship Id="rId7" Type="http://schemas.openxmlformats.org/officeDocument/2006/relationships/tags" Target="../tags/tag740.xml"/><Relationship Id="rId6" Type="http://schemas.openxmlformats.org/officeDocument/2006/relationships/tags" Target="../tags/tag739.xml"/><Relationship Id="rId5" Type="http://schemas.openxmlformats.org/officeDocument/2006/relationships/image" Target="../media/image7.png"/><Relationship Id="rId4" Type="http://schemas.openxmlformats.org/officeDocument/2006/relationships/tags" Target="../tags/tag738.xml"/><Relationship Id="rId3" Type="http://schemas.openxmlformats.org/officeDocument/2006/relationships/tags" Target="../tags/tag737.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752.xml"/><Relationship Id="rId18" Type="http://schemas.openxmlformats.org/officeDocument/2006/relationships/tags" Target="../tags/tag751.xml"/><Relationship Id="rId17" Type="http://schemas.openxmlformats.org/officeDocument/2006/relationships/tags" Target="../tags/tag750.xml"/><Relationship Id="rId16" Type="http://schemas.openxmlformats.org/officeDocument/2006/relationships/tags" Target="../tags/tag749.xml"/><Relationship Id="rId15" Type="http://schemas.openxmlformats.org/officeDocument/2006/relationships/tags" Target="../tags/tag748.xml"/><Relationship Id="rId14" Type="http://schemas.openxmlformats.org/officeDocument/2006/relationships/tags" Target="../tags/tag747.xml"/><Relationship Id="rId13" Type="http://schemas.openxmlformats.org/officeDocument/2006/relationships/tags" Target="../tags/tag746.xml"/><Relationship Id="rId12" Type="http://schemas.openxmlformats.org/officeDocument/2006/relationships/tags" Target="../tags/tag745.xml"/><Relationship Id="rId11" Type="http://schemas.openxmlformats.org/officeDocument/2006/relationships/tags" Target="../tags/tag744.xml"/><Relationship Id="rId10" Type="http://schemas.openxmlformats.org/officeDocument/2006/relationships/tags" Target="../tags/tag743.xml"/><Relationship Id="rId1" Type="http://schemas.openxmlformats.org/officeDocument/2006/relationships/tags" Target="../tags/tag736.xml"/></Relationships>
</file>

<file path=ppt/slides/_rels/slide67.xml.rels><?xml version="1.0" encoding="UTF-8" standalone="yes"?>
<Relationships xmlns="http://schemas.openxmlformats.org/package/2006/relationships"><Relationship Id="rId9" Type="http://schemas.openxmlformats.org/officeDocument/2006/relationships/tags" Target="../tags/tag759.xml"/><Relationship Id="rId8" Type="http://schemas.openxmlformats.org/officeDocument/2006/relationships/tags" Target="../tags/tag758.xml"/><Relationship Id="rId7" Type="http://schemas.openxmlformats.org/officeDocument/2006/relationships/tags" Target="../tags/tag757.xml"/><Relationship Id="rId6" Type="http://schemas.openxmlformats.org/officeDocument/2006/relationships/tags" Target="../tags/tag756.xml"/><Relationship Id="rId5" Type="http://schemas.openxmlformats.org/officeDocument/2006/relationships/tags" Target="../tags/tag755.xml"/><Relationship Id="rId4" Type="http://schemas.openxmlformats.org/officeDocument/2006/relationships/image" Target="../media/image15.png"/><Relationship Id="rId3" Type="http://schemas.openxmlformats.org/officeDocument/2006/relationships/image" Target="../media/image9.png"/><Relationship Id="rId28" Type="http://schemas.openxmlformats.org/officeDocument/2006/relationships/slideLayout" Target="../slideLayouts/slideLayout12.xml"/><Relationship Id="rId27" Type="http://schemas.openxmlformats.org/officeDocument/2006/relationships/themeOverride" Target="../theme/themeOverride7.xml"/><Relationship Id="rId26" Type="http://schemas.openxmlformats.org/officeDocument/2006/relationships/tags" Target="../tags/tag776.xml"/><Relationship Id="rId25" Type="http://schemas.openxmlformats.org/officeDocument/2006/relationships/tags" Target="../tags/tag775.xml"/><Relationship Id="rId24" Type="http://schemas.openxmlformats.org/officeDocument/2006/relationships/tags" Target="../tags/tag774.xml"/><Relationship Id="rId23" Type="http://schemas.openxmlformats.org/officeDocument/2006/relationships/tags" Target="../tags/tag773.xml"/><Relationship Id="rId22" Type="http://schemas.openxmlformats.org/officeDocument/2006/relationships/tags" Target="../tags/tag772.xml"/><Relationship Id="rId21" Type="http://schemas.openxmlformats.org/officeDocument/2006/relationships/tags" Target="../tags/tag771.xml"/><Relationship Id="rId20" Type="http://schemas.openxmlformats.org/officeDocument/2006/relationships/tags" Target="../tags/tag770.xml"/><Relationship Id="rId2" Type="http://schemas.openxmlformats.org/officeDocument/2006/relationships/tags" Target="../tags/tag754.xml"/><Relationship Id="rId19" Type="http://schemas.openxmlformats.org/officeDocument/2006/relationships/tags" Target="../tags/tag769.xml"/><Relationship Id="rId18" Type="http://schemas.openxmlformats.org/officeDocument/2006/relationships/tags" Target="../tags/tag768.xml"/><Relationship Id="rId17" Type="http://schemas.openxmlformats.org/officeDocument/2006/relationships/tags" Target="../tags/tag767.xml"/><Relationship Id="rId16" Type="http://schemas.openxmlformats.org/officeDocument/2006/relationships/tags" Target="../tags/tag766.xml"/><Relationship Id="rId15" Type="http://schemas.openxmlformats.org/officeDocument/2006/relationships/tags" Target="../tags/tag765.xml"/><Relationship Id="rId14" Type="http://schemas.openxmlformats.org/officeDocument/2006/relationships/tags" Target="../tags/tag764.xml"/><Relationship Id="rId13" Type="http://schemas.openxmlformats.org/officeDocument/2006/relationships/tags" Target="../tags/tag763.xml"/><Relationship Id="rId12" Type="http://schemas.openxmlformats.org/officeDocument/2006/relationships/tags" Target="../tags/tag762.xml"/><Relationship Id="rId11" Type="http://schemas.openxmlformats.org/officeDocument/2006/relationships/tags" Target="../tags/tag761.xml"/><Relationship Id="rId10" Type="http://schemas.openxmlformats.org/officeDocument/2006/relationships/tags" Target="../tags/tag760.xml"/><Relationship Id="rId1" Type="http://schemas.openxmlformats.org/officeDocument/2006/relationships/tags" Target="../tags/tag753.xml"/></Relationships>
</file>

<file path=ppt/slides/_rels/slide68.xml.rels><?xml version="1.0" encoding="UTF-8" standalone="yes"?>
<Relationships xmlns="http://schemas.openxmlformats.org/package/2006/relationships"><Relationship Id="rId9" Type="http://schemas.openxmlformats.org/officeDocument/2006/relationships/tags" Target="../tags/tag783.xml"/><Relationship Id="rId8" Type="http://schemas.openxmlformats.org/officeDocument/2006/relationships/tags" Target="../tags/tag782.xml"/><Relationship Id="rId7" Type="http://schemas.openxmlformats.org/officeDocument/2006/relationships/tags" Target="../tags/tag781.xml"/><Relationship Id="rId6" Type="http://schemas.openxmlformats.org/officeDocument/2006/relationships/tags" Target="../tags/tag780.xml"/><Relationship Id="rId5" Type="http://schemas.openxmlformats.org/officeDocument/2006/relationships/tags" Target="../tags/tag779.xml"/><Relationship Id="rId4" Type="http://schemas.openxmlformats.org/officeDocument/2006/relationships/image" Target="../media/image15.png"/><Relationship Id="rId3" Type="http://schemas.openxmlformats.org/officeDocument/2006/relationships/image" Target="../media/image9.png"/><Relationship Id="rId24" Type="http://schemas.openxmlformats.org/officeDocument/2006/relationships/slideLayout" Target="../slideLayouts/slideLayout12.xml"/><Relationship Id="rId23" Type="http://schemas.openxmlformats.org/officeDocument/2006/relationships/themeOverride" Target="../theme/themeOverride8.xml"/><Relationship Id="rId22" Type="http://schemas.openxmlformats.org/officeDocument/2006/relationships/tags" Target="../tags/tag796.xml"/><Relationship Id="rId21" Type="http://schemas.openxmlformats.org/officeDocument/2006/relationships/tags" Target="../tags/tag795.xml"/><Relationship Id="rId20" Type="http://schemas.openxmlformats.org/officeDocument/2006/relationships/tags" Target="../tags/tag794.xml"/><Relationship Id="rId2" Type="http://schemas.openxmlformats.org/officeDocument/2006/relationships/tags" Target="../tags/tag778.xml"/><Relationship Id="rId19" Type="http://schemas.openxmlformats.org/officeDocument/2006/relationships/tags" Target="../tags/tag793.xml"/><Relationship Id="rId18" Type="http://schemas.openxmlformats.org/officeDocument/2006/relationships/tags" Target="../tags/tag792.xml"/><Relationship Id="rId17" Type="http://schemas.openxmlformats.org/officeDocument/2006/relationships/tags" Target="../tags/tag791.xml"/><Relationship Id="rId16" Type="http://schemas.openxmlformats.org/officeDocument/2006/relationships/tags" Target="../tags/tag790.xml"/><Relationship Id="rId15" Type="http://schemas.openxmlformats.org/officeDocument/2006/relationships/tags" Target="../tags/tag789.xml"/><Relationship Id="rId14" Type="http://schemas.openxmlformats.org/officeDocument/2006/relationships/tags" Target="../tags/tag788.xml"/><Relationship Id="rId13" Type="http://schemas.openxmlformats.org/officeDocument/2006/relationships/tags" Target="../tags/tag787.xml"/><Relationship Id="rId12" Type="http://schemas.openxmlformats.org/officeDocument/2006/relationships/tags" Target="../tags/tag786.xml"/><Relationship Id="rId11" Type="http://schemas.openxmlformats.org/officeDocument/2006/relationships/tags" Target="../tags/tag785.xml"/><Relationship Id="rId10" Type="http://schemas.openxmlformats.org/officeDocument/2006/relationships/tags" Target="../tags/tag784.xml"/><Relationship Id="rId1" Type="http://schemas.openxmlformats.org/officeDocument/2006/relationships/tags" Target="../tags/tag777.xml"/></Relationships>
</file>

<file path=ppt/slides/_rels/slide69.xml.rels><?xml version="1.0" encoding="UTF-8" standalone="yes"?>
<Relationships xmlns="http://schemas.openxmlformats.org/package/2006/relationships"><Relationship Id="rId9" Type="http://schemas.openxmlformats.org/officeDocument/2006/relationships/tags" Target="../tags/tag804.xml"/><Relationship Id="rId8" Type="http://schemas.openxmlformats.org/officeDocument/2006/relationships/tags" Target="../tags/tag803.xml"/><Relationship Id="rId7" Type="http://schemas.openxmlformats.org/officeDocument/2006/relationships/tags" Target="../tags/tag802.xml"/><Relationship Id="rId6" Type="http://schemas.openxmlformats.org/officeDocument/2006/relationships/tags" Target="../tags/tag801.xml"/><Relationship Id="rId5" Type="http://schemas.openxmlformats.org/officeDocument/2006/relationships/tags" Target="../tags/tag800.xml"/><Relationship Id="rId4" Type="http://schemas.openxmlformats.org/officeDocument/2006/relationships/tags" Target="../tags/tag799.xml"/><Relationship Id="rId3" Type="http://schemas.openxmlformats.org/officeDocument/2006/relationships/image" Target="../media/image9.png"/><Relationship Id="rId2" Type="http://schemas.openxmlformats.org/officeDocument/2006/relationships/tags" Target="../tags/tag798.xml"/><Relationship Id="rId19" Type="http://schemas.openxmlformats.org/officeDocument/2006/relationships/slideLayout" Target="../slideLayouts/slideLayout12.xml"/><Relationship Id="rId18" Type="http://schemas.openxmlformats.org/officeDocument/2006/relationships/themeOverride" Target="../theme/themeOverride9.xml"/><Relationship Id="rId17" Type="http://schemas.openxmlformats.org/officeDocument/2006/relationships/tags" Target="../tags/tag812.xml"/><Relationship Id="rId16" Type="http://schemas.openxmlformats.org/officeDocument/2006/relationships/tags" Target="../tags/tag811.xml"/><Relationship Id="rId15" Type="http://schemas.openxmlformats.org/officeDocument/2006/relationships/tags" Target="../tags/tag810.xml"/><Relationship Id="rId14" Type="http://schemas.openxmlformats.org/officeDocument/2006/relationships/tags" Target="../tags/tag809.xml"/><Relationship Id="rId13" Type="http://schemas.openxmlformats.org/officeDocument/2006/relationships/tags" Target="../tags/tag808.xml"/><Relationship Id="rId12" Type="http://schemas.openxmlformats.org/officeDocument/2006/relationships/tags" Target="../tags/tag807.xml"/><Relationship Id="rId11" Type="http://schemas.openxmlformats.org/officeDocument/2006/relationships/tags" Target="../tags/tag806.xml"/><Relationship Id="rId10" Type="http://schemas.openxmlformats.org/officeDocument/2006/relationships/tags" Target="../tags/tag805.xml"/><Relationship Id="rId1" Type="http://schemas.openxmlformats.org/officeDocument/2006/relationships/tags" Target="../tags/tag797.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95.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194.xml"/><Relationship Id="rId1" Type="http://schemas.openxmlformats.org/officeDocument/2006/relationships/tags" Target="../tags/tag193.xml"/></Relationships>
</file>

<file path=ppt/slides/_rels/slide70.xml.rels><?xml version="1.0" encoding="UTF-8" standalone="yes"?>
<Relationships xmlns="http://schemas.openxmlformats.org/package/2006/relationships"><Relationship Id="rId9" Type="http://schemas.openxmlformats.org/officeDocument/2006/relationships/tags" Target="../tags/tag820.xml"/><Relationship Id="rId8" Type="http://schemas.openxmlformats.org/officeDocument/2006/relationships/tags" Target="../tags/tag819.xml"/><Relationship Id="rId7" Type="http://schemas.openxmlformats.org/officeDocument/2006/relationships/tags" Target="../tags/tag818.xml"/><Relationship Id="rId6" Type="http://schemas.openxmlformats.org/officeDocument/2006/relationships/tags" Target="../tags/tag817.xml"/><Relationship Id="rId5" Type="http://schemas.openxmlformats.org/officeDocument/2006/relationships/tags" Target="../tags/tag816.xml"/><Relationship Id="rId4" Type="http://schemas.openxmlformats.org/officeDocument/2006/relationships/tags" Target="../tags/tag815.xml"/><Relationship Id="rId3" Type="http://schemas.openxmlformats.org/officeDocument/2006/relationships/image" Target="../media/image9.png"/><Relationship Id="rId2" Type="http://schemas.openxmlformats.org/officeDocument/2006/relationships/tags" Target="../tags/tag814.xml"/><Relationship Id="rId19" Type="http://schemas.openxmlformats.org/officeDocument/2006/relationships/slideLayout" Target="../slideLayouts/slideLayout12.xml"/><Relationship Id="rId18" Type="http://schemas.openxmlformats.org/officeDocument/2006/relationships/themeOverride" Target="../theme/themeOverride10.xml"/><Relationship Id="rId17" Type="http://schemas.openxmlformats.org/officeDocument/2006/relationships/tags" Target="../tags/tag828.xml"/><Relationship Id="rId16" Type="http://schemas.openxmlformats.org/officeDocument/2006/relationships/tags" Target="../tags/tag827.xml"/><Relationship Id="rId15" Type="http://schemas.openxmlformats.org/officeDocument/2006/relationships/tags" Target="../tags/tag826.xml"/><Relationship Id="rId14" Type="http://schemas.openxmlformats.org/officeDocument/2006/relationships/tags" Target="../tags/tag825.xml"/><Relationship Id="rId13" Type="http://schemas.openxmlformats.org/officeDocument/2006/relationships/tags" Target="../tags/tag824.xml"/><Relationship Id="rId12" Type="http://schemas.openxmlformats.org/officeDocument/2006/relationships/tags" Target="../tags/tag823.xml"/><Relationship Id="rId11" Type="http://schemas.openxmlformats.org/officeDocument/2006/relationships/tags" Target="../tags/tag822.xml"/><Relationship Id="rId10" Type="http://schemas.openxmlformats.org/officeDocument/2006/relationships/tags" Target="../tags/tag821.xml"/><Relationship Id="rId1" Type="http://schemas.openxmlformats.org/officeDocument/2006/relationships/tags" Target="../tags/tag813.xml"/></Relationships>
</file>

<file path=ppt/slides/_rels/slide71.xml.rels><?xml version="1.0" encoding="UTF-8" standalone="yes"?>
<Relationships xmlns="http://schemas.openxmlformats.org/package/2006/relationships"><Relationship Id="rId9" Type="http://schemas.openxmlformats.org/officeDocument/2006/relationships/tags" Target="../tags/tag836.xml"/><Relationship Id="rId8" Type="http://schemas.openxmlformats.org/officeDocument/2006/relationships/tags" Target="../tags/tag835.xml"/><Relationship Id="rId7" Type="http://schemas.openxmlformats.org/officeDocument/2006/relationships/tags" Target="../tags/tag834.xml"/><Relationship Id="rId6" Type="http://schemas.openxmlformats.org/officeDocument/2006/relationships/tags" Target="../tags/tag833.xml"/><Relationship Id="rId5" Type="http://schemas.openxmlformats.org/officeDocument/2006/relationships/tags" Target="../tags/tag832.xml"/><Relationship Id="rId4" Type="http://schemas.openxmlformats.org/officeDocument/2006/relationships/tags" Target="../tags/tag831.xml"/><Relationship Id="rId3" Type="http://schemas.openxmlformats.org/officeDocument/2006/relationships/image" Target="../media/image9.png"/><Relationship Id="rId2" Type="http://schemas.openxmlformats.org/officeDocument/2006/relationships/tags" Target="../tags/tag830.xml"/><Relationship Id="rId13" Type="http://schemas.openxmlformats.org/officeDocument/2006/relationships/slideLayout" Target="../slideLayouts/slideLayout12.xml"/><Relationship Id="rId12" Type="http://schemas.openxmlformats.org/officeDocument/2006/relationships/themeOverride" Target="../theme/themeOverride11.xml"/><Relationship Id="rId11" Type="http://schemas.openxmlformats.org/officeDocument/2006/relationships/tags" Target="../tags/tag838.xml"/><Relationship Id="rId10" Type="http://schemas.openxmlformats.org/officeDocument/2006/relationships/tags" Target="../tags/tag837.xml"/><Relationship Id="rId1" Type="http://schemas.openxmlformats.org/officeDocument/2006/relationships/tags" Target="../tags/tag829.xml"/></Relationships>
</file>

<file path=ppt/slides/_rels/slide72.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12.xml"/><Relationship Id="rId5" Type="http://schemas.openxmlformats.org/officeDocument/2006/relationships/tags" Target="../tags/tag842.xml"/><Relationship Id="rId4" Type="http://schemas.openxmlformats.org/officeDocument/2006/relationships/tags" Target="../tags/tag841.xml"/><Relationship Id="rId3" Type="http://schemas.openxmlformats.org/officeDocument/2006/relationships/image" Target="../media/image9.png"/><Relationship Id="rId2" Type="http://schemas.openxmlformats.org/officeDocument/2006/relationships/tags" Target="../tags/tag840.xml"/><Relationship Id="rId1" Type="http://schemas.openxmlformats.org/officeDocument/2006/relationships/tags" Target="../tags/tag839.xml"/></Relationships>
</file>

<file path=ppt/slides/_rels/slide7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13.xml"/><Relationship Id="rId5" Type="http://schemas.openxmlformats.org/officeDocument/2006/relationships/tags" Target="../tags/tag846.xml"/><Relationship Id="rId4" Type="http://schemas.openxmlformats.org/officeDocument/2006/relationships/tags" Target="../tags/tag845.xml"/><Relationship Id="rId3" Type="http://schemas.openxmlformats.org/officeDocument/2006/relationships/image" Target="../media/image9.png"/><Relationship Id="rId2" Type="http://schemas.openxmlformats.org/officeDocument/2006/relationships/tags" Target="../tags/tag844.xml"/><Relationship Id="rId1" Type="http://schemas.openxmlformats.org/officeDocument/2006/relationships/tags" Target="../tags/tag843.xml"/></Relationships>
</file>

<file path=ppt/slides/_rels/slide7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14.xml"/><Relationship Id="rId5" Type="http://schemas.openxmlformats.org/officeDocument/2006/relationships/tags" Target="../tags/tag850.xml"/><Relationship Id="rId4" Type="http://schemas.openxmlformats.org/officeDocument/2006/relationships/tags" Target="../tags/tag849.xml"/><Relationship Id="rId3" Type="http://schemas.openxmlformats.org/officeDocument/2006/relationships/image" Target="../media/image9.png"/><Relationship Id="rId2" Type="http://schemas.openxmlformats.org/officeDocument/2006/relationships/tags" Target="../tags/tag848.xml"/><Relationship Id="rId1" Type="http://schemas.openxmlformats.org/officeDocument/2006/relationships/tags" Target="../tags/tag847.xml"/></Relationships>
</file>

<file path=ppt/slides/_rels/slide75.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15.xml"/><Relationship Id="rId5" Type="http://schemas.openxmlformats.org/officeDocument/2006/relationships/tags" Target="../tags/tag854.xml"/><Relationship Id="rId4" Type="http://schemas.openxmlformats.org/officeDocument/2006/relationships/tags" Target="../tags/tag853.xml"/><Relationship Id="rId3" Type="http://schemas.openxmlformats.org/officeDocument/2006/relationships/image" Target="../media/image9.png"/><Relationship Id="rId2" Type="http://schemas.openxmlformats.org/officeDocument/2006/relationships/tags" Target="../tags/tag852.xml"/><Relationship Id="rId1" Type="http://schemas.openxmlformats.org/officeDocument/2006/relationships/tags" Target="../tags/tag851.xml"/></Relationships>
</file>

<file path=ppt/slides/_rels/slide76.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16.xml"/><Relationship Id="rId5" Type="http://schemas.openxmlformats.org/officeDocument/2006/relationships/tags" Target="../tags/tag858.xml"/><Relationship Id="rId4" Type="http://schemas.openxmlformats.org/officeDocument/2006/relationships/tags" Target="../tags/tag857.xml"/><Relationship Id="rId3" Type="http://schemas.openxmlformats.org/officeDocument/2006/relationships/image" Target="../media/image9.png"/><Relationship Id="rId2" Type="http://schemas.openxmlformats.org/officeDocument/2006/relationships/tags" Target="../tags/tag856.xml"/><Relationship Id="rId1" Type="http://schemas.openxmlformats.org/officeDocument/2006/relationships/tags" Target="../tags/tag855.xml"/></Relationships>
</file>

<file path=ppt/slides/_rels/slide77.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17.xml"/><Relationship Id="rId5" Type="http://schemas.openxmlformats.org/officeDocument/2006/relationships/tags" Target="../tags/tag862.xml"/><Relationship Id="rId4" Type="http://schemas.openxmlformats.org/officeDocument/2006/relationships/tags" Target="../tags/tag861.xml"/><Relationship Id="rId3" Type="http://schemas.openxmlformats.org/officeDocument/2006/relationships/image" Target="../media/image9.png"/><Relationship Id="rId2" Type="http://schemas.openxmlformats.org/officeDocument/2006/relationships/tags" Target="../tags/tag860.xml"/><Relationship Id="rId1" Type="http://schemas.openxmlformats.org/officeDocument/2006/relationships/tags" Target="../tags/tag859.xml"/></Relationships>
</file>

<file path=ppt/slides/_rels/slide78.xml.rels><?xml version="1.0" encoding="UTF-8" standalone="yes"?>
<Relationships xmlns="http://schemas.openxmlformats.org/package/2006/relationships"><Relationship Id="rId9" Type="http://schemas.openxmlformats.org/officeDocument/2006/relationships/tags" Target="../tags/tag870.xml"/><Relationship Id="rId8" Type="http://schemas.openxmlformats.org/officeDocument/2006/relationships/tags" Target="../tags/tag869.xml"/><Relationship Id="rId7" Type="http://schemas.openxmlformats.org/officeDocument/2006/relationships/tags" Target="../tags/tag868.xml"/><Relationship Id="rId6" Type="http://schemas.openxmlformats.org/officeDocument/2006/relationships/tags" Target="../tags/tag867.xml"/><Relationship Id="rId5" Type="http://schemas.openxmlformats.org/officeDocument/2006/relationships/tags" Target="../tags/tag866.xml"/><Relationship Id="rId4" Type="http://schemas.openxmlformats.org/officeDocument/2006/relationships/tags" Target="../tags/tag865.xml"/><Relationship Id="rId3" Type="http://schemas.openxmlformats.org/officeDocument/2006/relationships/image" Target="../media/image9.png"/><Relationship Id="rId2" Type="http://schemas.openxmlformats.org/officeDocument/2006/relationships/tags" Target="../tags/tag864.xml"/><Relationship Id="rId11" Type="http://schemas.openxmlformats.org/officeDocument/2006/relationships/slideLayout" Target="../slideLayouts/slideLayout12.xml"/><Relationship Id="rId10" Type="http://schemas.openxmlformats.org/officeDocument/2006/relationships/themeOverride" Target="../theme/themeOverride18.xml"/><Relationship Id="rId1" Type="http://schemas.openxmlformats.org/officeDocument/2006/relationships/tags" Target="../tags/tag863.xml"/></Relationships>
</file>

<file path=ppt/slides/_rels/slide79.xml.rels><?xml version="1.0" encoding="UTF-8" standalone="yes"?>
<Relationships xmlns="http://schemas.openxmlformats.org/package/2006/relationships"><Relationship Id="rId9" Type="http://schemas.openxmlformats.org/officeDocument/2006/relationships/tags" Target="../tags/tag878.xml"/><Relationship Id="rId8" Type="http://schemas.openxmlformats.org/officeDocument/2006/relationships/tags" Target="../tags/tag877.xml"/><Relationship Id="rId7" Type="http://schemas.openxmlformats.org/officeDocument/2006/relationships/tags" Target="../tags/tag876.xml"/><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image" Target="../media/image9.png"/><Relationship Id="rId2" Type="http://schemas.openxmlformats.org/officeDocument/2006/relationships/tags" Target="../tags/tag872.xml"/><Relationship Id="rId13" Type="http://schemas.openxmlformats.org/officeDocument/2006/relationships/slideLayout" Target="../slideLayouts/slideLayout12.xml"/><Relationship Id="rId12" Type="http://schemas.openxmlformats.org/officeDocument/2006/relationships/themeOverride" Target="../theme/themeOverride19.xml"/><Relationship Id="rId11" Type="http://schemas.openxmlformats.org/officeDocument/2006/relationships/tags" Target="../tags/tag880.xml"/><Relationship Id="rId10" Type="http://schemas.openxmlformats.org/officeDocument/2006/relationships/tags" Target="../tags/tag879.xml"/><Relationship Id="rId1" Type="http://schemas.openxmlformats.org/officeDocument/2006/relationships/tags" Target="../tags/tag871.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1.xml"/><Relationship Id="rId4" Type="http://schemas.openxmlformats.org/officeDocument/2006/relationships/tags" Target="../tags/tag198.xml"/><Relationship Id="rId3" Type="http://schemas.openxmlformats.org/officeDocument/2006/relationships/image" Target="../media/image9.png"/><Relationship Id="rId2" Type="http://schemas.openxmlformats.org/officeDocument/2006/relationships/tags" Target="../tags/tag197.xml"/><Relationship Id="rId1" Type="http://schemas.openxmlformats.org/officeDocument/2006/relationships/tags" Target="../tags/tag196.xml"/></Relationships>
</file>

<file path=ppt/slides/_rels/slide80.xml.rels><?xml version="1.0" encoding="UTF-8" standalone="yes"?>
<Relationships xmlns="http://schemas.openxmlformats.org/package/2006/relationships"><Relationship Id="rId9" Type="http://schemas.openxmlformats.org/officeDocument/2006/relationships/tags" Target="../tags/tag888.xml"/><Relationship Id="rId8" Type="http://schemas.openxmlformats.org/officeDocument/2006/relationships/tags" Target="../tags/tag887.xml"/><Relationship Id="rId7" Type="http://schemas.openxmlformats.org/officeDocument/2006/relationships/tags" Target="../tags/tag886.xml"/><Relationship Id="rId6" Type="http://schemas.openxmlformats.org/officeDocument/2006/relationships/tags" Target="../tags/tag885.xml"/><Relationship Id="rId5" Type="http://schemas.openxmlformats.org/officeDocument/2006/relationships/tags" Target="../tags/tag884.xml"/><Relationship Id="rId4" Type="http://schemas.openxmlformats.org/officeDocument/2006/relationships/tags" Target="../tags/tag883.xml"/><Relationship Id="rId3" Type="http://schemas.openxmlformats.org/officeDocument/2006/relationships/image" Target="../media/image9.png"/><Relationship Id="rId28" Type="http://schemas.openxmlformats.org/officeDocument/2006/relationships/slideLayout" Target="../slideLayouts/slideLayout12.xml"/><Relationship Id="rId27" Type="http://schemas.openxmlformats.org/officeDocument/2006/relationships/themeOverride" Target="../theme/themeOverride20.xml"/><Relationship Id="rId26" Type="http://schemas.openxmlformats.org/officeDocument/2006/relationships/tags" Target="../tags/tag905.xml"/><Relationship Id="rId25" Type="http://schemas.openxmlformats.org/officeDocument/2006/relationships/tags" Target="../tags/tag904.xml"/><Relationship Id="rId24" Type="http://schemas.openxmlformats.org/officeDocument/2006/relationships/tags" Target="../tags/tag903.xml"/><Relationship Id="rId23" Type="http://schemas.openxmlformats.org/officeDocument/2006/relationships/tags" Target="../tags/tag902.xml"/><Relationship Id="rId22" Type="http://schemas.openxmlformats.org/officeDocument/2006/relationships/tags" Target="../tags/tag901.xml"/><Relationship Id="rId21" Type="http://schemas.openxmlformats.org/officeDocument/2006/relationships/tags" Target="../tags/tag900.xml"/><Relationship Id="rId20" Type="http://schemas.openxmlformats.org/officeDocument/2006/relationships/tags" Target="../tags/tag899.xml"/><Relationship Id="rId2" Type="http://schemas.openxmlformats.org/officeDocument/2006/relationships/tags" Target="../tags/tag882.xml"/><Relationship Id="rId19" Type="http://schemas.openxmlformats.org/officeDocument/2006/relationships/tags" Target="../tags/tag898.xml"/><Relationship Id="rId18" Type="http://schemas.openxmlformats.org/officeDocument/2006/relationships/tags" Target="../tags/tag897.xml"/><Relationship Id="rId17" Type="http://schemas.openxmlformats.org/officeDocument/2006/relationships/tags" Target="../tags/tag896.xml"/><Relationship Id="rId16" Type="http://schemas.openxmlformats.org/officeDocument/2006/relationships/tags" Target="../tags/tag895.xml"/><Relationship Id="rId15" Type="http://schemas.openxmlformats.org/officeDocument/2006/relationships/tags" Target="../tags/tag894.xml"/><Relationship Id="rId14" Type="http://schemas.openxmlformats.org/officeDocument/2006/relationships/tags" Target="../tags/tag893.xml"/><Relationship Id="rId13" Type="http://schemas.openxmlformats.org/officeDocument/2006/relationships/tags" Target="../tags/tag892.xml"/><Relationship Id="rId12" Type="http://schemas.openxmlformats.org/officeDocument/2006/relationships/tags" Target="../tags/tag891.xml"/><Relationship Id="rId11" Type="http://schemas.openxmlformats.org/officeDocument/2006/relationships/tags" Target="../tags/tag890.xml"/><Relationship Id="rId10" Type="http://schemas.openxmlformats.org/officeDocument/2006/relationships/tags" Target="../tags/tag889.xml"/><Relationship Id="rId1" Type="http://schemas.openxmlformats.org/officeDocument/2006/relationships/tags" Target="../tags/tag881.xml"/></Relationships>
</file>

<file path=ppt/slides/_rels/slide8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908.xml"/><Relationship Id="rId3" Type="http://schemas.openxmlformats.org/officeDocument/2006/relationships/image" Target="../media/image9.png"/><Relationship Id="rId2" Type="http://schemas.openxmlformats.org/officeDocument/2006/relationships/tags" Target="../tags/tag907.xml"/><Relationship Id="rId1" Type="http://schemas.openxmlformats.org/officeDocument/2006/relationships/tags" Target="../tags/tag906.xml"/></Relationships>
</file>

<file path=ppt/slides/_rels/slide8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21.xml"/><Relationship Id="rId4" Type="http://schemas.openxmlformats.org/officeDocument/2006/relationships/tags" Target="../tags/tag911.xml"/><Relationship Id="rId3" Type="http://schemas.openxmlformats.org/officeDocument/2006/relationships/image" Target="../media/image9.png"/><Relationship Id="rId2" Type="http://schemas.openxmlformats.org/officeDocument/2006/relationships/tags" Target="../tags/tag910.xml"/><Relationship Id="rId1" Type="http://schemas.openxmlformats.org/officeDocument/2006/relationships/tags" Target="../tags/tag909.xml"/></Relationships>
</file>

<file path=ppt/slides/_rels/slide8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22.xml"/><Relationship Id="rId4" Type="http://schemas.openxmlformats.org/officeDocument/2006/relationships/tags" Target="../tags/tag914.xml"/><Relationship Id="rId3" Type="http://schemas.openxmlformats.org/officeDocument/2006/relationships/image" Target="../media/image9.png"/><Relationship Id="rId2" Type="http://schemas.openxmlformats.org/officeDocument/2006/relationships/tags" Target="../tags/tag913.xml"/><Relationship Id="rId1" Type="http://schemas.openxmlformats.org/officeDocument/2006/relationships/tags" Target="../tags/tag912.xml"/></Relationships>
</file>

<file path=ppt/slides/_rels/slide8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23.xml"/><Relationship Id="rId5" Type="http://schemas.openxmlformats.org/officeDocument/2006/relationships/tags" Target="../tags/tag918.xml"/><Relationship Id="rId4" Type="http://schemas.openxmlformats.org/officeDocument/2006/relationships/tags" Target="../tags/tag917.xml"/><Relationship Id="rId3" Type="http://schemas.openxmlformats.org/officeDocument/2006/relationships/image" Target="../media/image9.png"/><Relationship Id="rId2" Type="http://schemas.openxmlformats.org/officeDocument/2006/relationships/tags" Target="../tags/tag916.xml"/><Relationship Id="rId1" Type="http://schemas.openxmlformats.org/officeDocument/2006/relationships/tags" Target="../tags/tag915.xml"/></Relationships>
</file>

<file path=ppt/slides/_rels/slide85.xml.rels><?xml version="1.0" encoding="UTF-8" standalone="yes"?>
<Relationships xmlns="http://schemas.openxmlformats.org/package/2006/relationships"><Relationship Id="rId9" Type="http://schemas.openxmlformats.org/officeDocument/2006/relationships/tags" Target="../tags/tag926.xml"/><Relationship Id="rId8" Type="http://schemas.openxmlformats.org/officeDocument/2006/relationships/tags" Target="../tags/tag925.xml"/><Relationship Id="rId7" Type="http://schemas.openxmlformats.org/officeDocument/2006/relationships/tags" Target="../tags/tag924.xml"/><Relationship Id="rId6" Type="http://schemas.openxmlformats.org/officeDocument/2006/relationships/tags" Target="../tags/tag923.xml"/><Relationship Id="rId5" Type="http://schemas.openxmlformats.org/officeDocument/2006/relationships/tags" Target="../tags/tag922.xml"/><Relationship Id="rId4" Type="http://schemas.openxmlformats.org/officeDocument/2006/relationships/tags" Target="../tags/tag921.xml"/><Relationship Id="rId3" Type="http://schemas.openxmlformats.org/officeDocument/2006/relationships/image" Target="../media/image9.png"/><Relationship Id="rId26" Type="http://schemas.openxmlformats.org/officeDocument/2006/relationships/slideLayout" Target="../slideLayouts/slideLayout12.xml"/><Relationship Id="rId25" Type="http://schemas.openxmlformats.org/officeDocument/2006/relationships/themeOverride" Target="../theme/themeOverride24.xml"/><Relationship Id="rId24" Type="http://schemas.openxmlformats.org/officeDocument/2006/relationships/tags" Target="../tags/tag941.xml"/><Relationship Id="rId23" Type="http://schemas.openxmlformats.org/officeDocument/2006/relationships/tags" Target="../tags/tag940.xml"/><Relationship Id="rId22" Type="http://schemas.openxmlformats.org/officeDocument/2006/relationships/tags" Target="../tags/tag939.xml"/><Relationship Id="rId21" Type="http://schemas.openxmlformats.org/officeDocument/2006/relationships/tags" Target="../tags/tag938.xml"/><Relationship Id="rId20" Type="http://schemas.openxmlformats.org/officeDocument/2006/relationships/tags" Target="../tags/tag937.xml"/><Relationship Id="rId2" Type="http://schemas.openxmlformats.org/officeDocument/2006/relationships/tags" Target="../tags/tag920.xml"/><Relationship Id="rId19" Type="http://schemas.openxmlformats.org/officeDocument/2006/relationships/tags" Target="../tags/tag936.xml"/><Relationship Id="rId18" Type="http://schemas.openxmlformats.org/officeDocument/2006/relationships/tags" Target="../tags/tag935.xml"/><Relationship Id="rId17" Type="http://schemas.openxmlformats.org/officeDocument/2006/relationships/tags" Target="../tags/tag934.xml"/><Relationship Id="rId16" Type="http://schemas.openxmlformats.org/officeDocument/2006/relationships/tags" Target="../tags/tag933.xml"/><Relationship Id="rId15" Type="http://schemas.openxmlformats.org/officeDocument/2006/relationships/tags" Target="../tags/tag932.xml"/><Relationship Id="rId14" Type="http://schemas.openxmlformats.org/officeDocument/2006/relationships/tags" Target="../tags/tag931.xml"/><Relationship Id="rId13" Type="http://schemas.openxmlformats.org/officeDocument/2006/relationships/tags" Target="../tags/tag930.xml"/><Relationship Id="rId12" Type="http://schemas.openxmlformats.org/officeDocument/2006/relationships/tags" Target="../tags/tag929.xml"/><Relationship Id="rId11" Type="http://schemas.openxmlformats.org/officeDocument/2006/relationships/tags" Target="../tags/tag928.xml"/><Relationship Id="rId10" Type="http://schemas.openxmlformats.org/officeDocument/2006/relationships/tags" Target="../tags/tag927.xml"/><Relationship Id="rId1" Type="http://schemas.openxmlformats.org/officeDocument/2006/relationships/tags" Target="../tags/tag919.xml"/></Relationships>
</file>

<file path=ppt/slides/_rels/slide86.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hemeOverride" Target="../theme/themeOverride25.xml"/><Relationship Id="rId5" Type="http://schemas.openxmlformats.org/officeDocument/2006/relationships/tags" Target="../tags/tag945.xml"/><Relationship Id="rId4" Type="http://schemas.openxmlformats.org/officeDocument/2006/relationships/tags" Target="../tags/tag944.xml"/><Relationship Id="rId3" Type="http://schemas.openxmlformats.org/officeDocument/2006/relationships/image" Target="../media/image9.png"/><Relationship Id="rId2" Type="http://schemas.openxmlformats.org/officeDocument/2006/relationships/tags" Target="../tags/tag943.xml"/><Relationship Id="rId1" Type="http://schemas.openxmlformats.org/officeDocument/2006/relationships/tags" Target="../tags/tag942.xml"/></Relationships>
</file>

<file path=ppt/slides/_rels/slide87.xml.rels><?xml version="1.0" encoding="UTF-8" standalone="yes"?>
<Relationships xmlns="http://schemas.openxmlformats.org/package/2006/relationships"><Relationship Id="rId9" Type="http://schemas.openxmlformats.org/officeDocument/2006/relationships/tags" Target="../tags/tag953.xml"/><Relationship Id="rId8" Type="http://schemas.openxmlformats.org/officeDocument/2006/relationships/tags" Target="../tags/tag952.xml"/><Relationship Id="rId7" Type="http://schemas.openxmlformats.org/officeDocument/2006/relationships/tags" Target="../tags/tag951.xml"/><Relationship Id="rId6" Type="http://schemas.openxmlformats.org/officeDocument/2006/relationships/tags" Target="../tags/tag950.xml"/><Relationship Id="rId5" Type="http://schemas.openxmlformats.org/officeDocument/2006/relationships/tags" Target="../tags/tag949.xml"/><Relationship Id="rId4" Type="http://schemas.openxmlformats.org/officeDocument/2006/relationships/tags" Target="../tags/tag948.xml"/><Relationship Id="rId3" Type="http://schemas.openxmlformats.org/officeDocument/2006/relationships/image" Target="../media/image9.png"/><Relationship Id="rId20" Type="http://schemas.openxmlformats.org/officeDocument/2006/relationships/slideLayout" Target="../slideLayouts/slideLayout12.xml"/><Relationship Id="rId2" Type="http://schemas.openxmlformats.org/officeDocument/2006/relationships/tags" Target="../tags/tag947.xml"/><Relationship Id="rId19" Type="http://schemas.openxmlformats.org/officeDocument/2006/relationships/themeOverride" Target="../theme/themeOverride26.xml"/><Relationship Id="rId18" Type="http://schemas.openxmlformats.org/officeDocument/2006/relationships/tags" Target="../tags/tag962.xml"/><Relationship Id="rId17" Type="http://schemas.openxmlformats.org/officeDocument/2006/relationships/tags" Target="../tags/tag961.xml"/><Relationship Id="rId16" Type="http://schemas.openxmlformats.org/officeDocument/2006/relationships/tags" Target="../tags/tag960.xml"/><Relationship Id="rId15" Type="http://schemas.openxmlformats.org/officeDocument/2006/relationships/tags" Target="../tags/tag959.xml"/><Relationship Id="rId14" Type="http://schemas.openxmlformats.org/officeDocument/2006/relationships/tags" Target="../tags/tag958.xml"/><Relationship Id="rId13" Type="http://schemas.openxmlformats.org/officeDocument/2006/relationships/tags" Target="../tags/tag957.xml"/><Relationship Id="rId12" Type="http://schemas.openxmlformats.org/officeDocument/2006/relationships/tags" Target="../tags/tag956.xml"/><Relationship Id="rId11" Type="http://schemas.openxmlformats.org/officeDocument/2006/relationships/tags" Target="../tags/tag955.xml"/><Relationship Id="rId10" Type="http://schemas.openxmlformats.org/officeDocument/2006/relationships/tags" Target="../tags/tag954.xml"/><Relationship Id="rId1" Type="http://schemas.openxmlformats.org/officeDocument/2006/relationships/tags" Target="../tags/tag946.xml"/></Relationships>
</file>

<file path=ppt/slides/_rels/slide88.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hemeOverride" Target="../theme/themeOverride27.xml"/><Relationship Id="rId6" Type="http://schemas.openxmlformats.org/officeDocument/2006/relationships/tags" Target="../tags/tag967.xml"/><Relationship Id="rId5" Type="http://schemas.openxmlformats.org/officeDocument/2006/relationships/tags" Target="../tags/tag966.xml"/><Relationship Id="rId4" Type="http://schemas.openxmlformats.org/officeDocument/2006/relationships/tags" Target="../tags/tag965.xml"/><Relationship Id="rId3" Type="http://schemas.openxmlformats.org/officeDocument/2006/relationships/image" Target="../media/image9.png"/><Relationship Id="rId2" Type="http://schemas.openxmlformats.org/officeDocument/2006/relationships/tags" Target="../tags/tag964.xml"/><Relationship Id="rId1" Type="http://schemas.openxmlformats.org/officeDocument/2006/relationships/tags" Target="../tags/tag963.xml"/></Relationships>
</file>

<file path=ppt/slides/_rels/slide8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hemeOverride" Target="../theme/themeOverride28.xml"/><Relationship Id="rId6" Type="http://schemas.openxmlformats.org/officeDocument/2006/relationships/tags" Target="../tags/tag972.xml"/><Relationship Id="rId5" Type="http://schemas.openxmlformats.org/officeDocument/2006/relationships/tags" Target="../tags/tag971.xml"/><Relationship Id="rId4" Type="http://schemas.openxmlformats.org/officeDocument/2006/relationships/tags" Target="../tags/tag970.xml"/><Relationship Id="rId3" Type="http://schemas.openxmlformats.org/officeDocument/2006/relationships/image" Target="../media/image9.png"/><Relationship Id="rId2" Type="http://schemas.openxmlformats.org/officeDocument/2006/relationships/tags" Target="../tags/tag969.xml"/><Relationship Id="rId1" Type="http://schemas.openxmlformats.org/officeDocument/2006/relationships/tags" Target="../tags/tag968.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201.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200.xml"/><Relationship Id="rId1" Type="http://schemas.openxmlformats.org/officeDocument/2006/relationships/tags" Target="../tags/tag199.xml"/></Relationships>
</file>

<file path=ppt/slides/_rels/slide9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hemeOverride" Target="../theme/themeOverride29.xml"/><Relationship Id="rId6" Type="http://schemas.openxmlformats.org/officeDocument/2006/relationships/tags" Target="../tags/tag977.xml"/><Relationship Id="rId5" Type="http://schemas.openxmlformats.org/officeDocument/2006/relationships/tags" Target="../tags/tag976.xml"/><Relationship Id="rId4" Type="http://schemas.openxmlformats.org/officeDocument/2006/relationships/tags" Target="../tags/tag975.xml"/><Relationship Id="rId3" Type="http://schemas.openxmlformats.org/officeDocument/2006/relationships/image" Target="../media/image9.png"/><Relationship Id="rId2" Type="http://schemas.openxmlformats.org/officeDocument/2006/relationships/tags" Target="../tags/tag974.xml"/><Relationship Id="rId1" Type="http://schemas.openxmlformats.org/officeDocument/2006/relationships/tags" Target="../tags/tag973.xml"/></Relationships>
</file>

<file path=ppt/slides/_rels/slide9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hemeOverride" Target="../theme/themeOverride30.xml"/><Relationship Id="rId6" Type="http://schemas.openxmlformats.org/officeDocument/2006/relationships/tags" Target="../tags/tag982.xml"/><Relationship Id="rId5" Type="http://schemas.openxmlformats.org/officeDocument/2006/relationships/tags" Target="../tags/tag981.xml"/><Relationship Id="rId4" Type="http://schemas.openxmlformats.org/officeDocument/2006/relationships/tags" Target="../tags/tag980.xml"/><Relationship Id="rId3" Type="http://schemas.openxmlformats.org/officeDocument/2006/relationships/image" Target="../media/image9.png"/><Relationship Id="rId2" Type="http://schemas.openxmlformats.org/officeDocument/2006/relationships/tags" Target="../tags/tag979.xml"/><Relationship Id="rId1" Type="http://schemas.openxmlformats.org/officeDocument/2006/relationships/tags" Target="../tags/tag978.xml"/></Relationships>
</file>

<file path=ppt/slides/_rels/slide92.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hemeOverride" Target="../theme/themeOverride31.xml"/><Relationship Id="rId6" Type="http://schemas.openxmlformats.org/officeDocument/2006/relationships/tags" Target="../tags/tag987.xml"/><Relationship Id="rId5" Type="http://schemas.openxmlformats.org/officeDocument/2006/relationships/tags" Target="../tags/tag986.xml"/><Relationship Id="rId4" Type="http://schemas.openxmlformats.org/officeDocument/2006/relationships/tags" Target="../tags/tag985.xml"/><Relationship Id="rId3" Type="http://schemas.openxmlformats.org/officeDocument/2006/relationships/image" Target="../media/image9.png"/><Relationship Id="rId2" Type="http://schemas.openxmlformats.org/officeDocument/2006/relationships/tags" Target="../tags/tag984.xml"/><Relationship Id="rId1" Type="http://schemas.openxmlformats.org/officeDocument/2006/relationships/tags" Target="../tags/tag983.xml"/></Relationships>
</file>

<file path=ppt/slides/_rels/slide9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991.xml"/><Relationship Id="rId4" Type="http://schemas.openxmlformats.org/officeDocument/2006/relationships/tags" Target="../tags/tag990.xml"/><Relationship Id="rId3" Type="http://schemas.openxmlformats.org/officeDocument/2006/relationships/image" Target="../media/image11.png"/><Relationship Id="rId2" Type="http://schemas.openxmlformats.org/officeDocument/2006/relationships/tags" Target="../tags/tag989.xml"/><Relationship Id="rId1" Type="http://schemas.openxmlformats.org/officeDocument/2006/relationships/tags" Target="../tags/tag98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rotWithShape="1">
          <a:blip r:embed="rId2"/>
          <a:srcRect/>
          <a:stretch>
            <a:fillRect/>
          </a:stretch>
        </p:blipFill>
        <p:spPr>
          <a:xfrm>
            <a:off x="1689434" y="677278"/>
            <a:ext cx="2228280" cy="3708434"/>
          </a:xfrm>
          <a:prstGeom prst="rect">
            <a:avLst/>
          </a:prstGeom>
        </p:spPr>
      </p:pic>
      <p:sp>
        <p:nvSpPr>
          <p:cNvPr id="9" name="文本框 8"/>
          <p:cNvSpPr txBox="1"/>
          <p:nvPr userDrawn="1">
            <p:custDataLst>
              <p:tags r:id="rId3"/>
            </p:custDataLst>
          </p:nvPr>
        </p:nvSpPr>
        <p:spPr>
          <a:xfrm>
            <a:off x="5540141" y="1716841"/>
            <a:ext cx="3455905" cy="1198880"/>
          </a:xfrm>
          <a:prstGeom prst="rect">
            <a:avLst/>
          </a:prstGeom>
          <a:noFill/>
        </p:spPr>
        <p:txBody>
          <a:bodyPr wrap="square" rtlCol="0">
            <a:spAutoFit/>
          </a:bodyPr>
          <a:lstStyle/>
          <a:p>
            <a:r>
              <a:rPr lang="zh-CN" altLang="en-US" sz="7200" b="1" dirty="0">
                <a:latin typeface="微软雅黑" charset="-122"/>
                <a:ea typeface="微软雅黑" charset="-122"/>
              </a:rPr>
              <a:t>第</a:t>
            </a:r>
            <a:r>
              <a:rPr lang="zh-CN" altLang="en-US" sz="7200" b="1" dirty="0">
                <a:latin typeface="微软雅黑" charset="-122"/>
                <a:ea typeface="微软雅黑" charset="-122"/>
              </a:rPr>
              <a:t>四章</a:t>
            </a:r>
            <a:r>
              <a:rPr lang="en-US" altLang="zh-CN" sz="7200" b="1" dirty="0">
                <a:latin typeface="微软雅黑" charset="-122"/>
                <a:ea typeface="微软雅黑" charset="-122"/>
              </a:rPr>
              <a:t> </a:t>
            </a:r>
            <a:endParaRPr lang="zh-CN" altLang="en-US" sz="7200" b="1" dirty="0">
              <a:latin typeface="微软雅黑" charset="-122"/>
              <a:ea typeface="微软雅黑" charset="-122"/>
            </a:endParaRPr>
          </a:p>
        </p:txBody>
      </p:sp>
      <p:sp>
        <p:nvSpPr>
          <p:cNvPr id="5" name="标题 4"/>
          <p:cNvSpPr>
            <a:spLocks noGrp="1"/>
          </p:cNvSpPr>
          <p:nvPr>
            <p:ph type="title" hasCustomPrompt="1"/>
            <p:custDataLst>
              <p:tags r:id="rId4"/>
            </p:custDataLst>
          </p:nvPr>
        </p:nvSpPr>
        <p:spPr>
          <a:xfrm>
            <a:off x="4390390" y="3102610"/>
            <a:ext cx="6149340" cy="2132330"/>
          </a:xfrm>
        </p:spPr>
        <p:txBody>
          <a:bodyPr anchor="ctr" anchorCtr="0">
            <a:noAutofit/>
          </a:bodyPr>
          <a:lstStyle>
            <a:lvl1pPr algn="ctr">
              <a:defRPr sz="2800">
                <a:solidFill>
                  <a:schemeClr val="bg1"/>
                </a:solidFill>
              </a:defRPr>
            </a:lvl1pPr>
          </a:lstStyle>
          <a:p>
            <a:r>
              <a:rPr lang="zh-CN" altLang="en-US" sz="6000" dirty="0">
                <a:solidFill>
                  <a:schemeClr val="accent2"/>
                </a:solidFill>
              </a:rPr>
              <a:t>指导和规范我国托育机构的政策与法规</a:t>
            </a:r>
            <a:endParaRPr lang="zh-CN" altLang="en-US" sz="6000" dirty="0">
              <a:solidFill>
                <a:schemeClr val="accent2"/>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4" name="标题 1"/>
          <p:cNvSpPr>
            <a:spLocks noGrp="1"/>
          </p:cNvSpPr>
          <p:nvPr/>
        </p:nvSpPr>
        <p:spPr>
          <a:xfrm>
            <a:off x="103505" y="-46990"/>
            <a:ext cx="10890250" cy="966470"/>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t>一、 《设置标准》和《管理规范》的出台背景与意义</a:t>
            </a:r>
            <a:endParaRPr lang="zh-CN" altLang="en-US" sz="3600"/>
          </a:p>
        </p:txBody>
      </p:sp>
      <p:sp>
        <p:nvSpPr>
          <p:cNvPr id="5" name="内容占位符 7"/>
          <p:cNvSpPr>
            <a:spLocks noGrp="1"/>
          </p:cNvSpPr>
          <p:nvPr/>
        </p:nvSpPr>
        <p:spPr>
          <a:xfrm>
            <a:off x="949325" y="116713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（二） 回应并落实《指导意见》中的相关发展目标和工作任务</a:t>
            </a:r>
            <a:endParaRPr lang="zh-CN" altLang="en-US" sz="2800">
              <a:solidFill>
                <a:schemeClr val="tx1"/>
              </a:solidFill>
            </a:endParaRPr>
          </a:p>
        </p:txBody>
      </p:sp>
      <p:sp>
        <p:nvSpPr>
          <p:cNvPr id="14" name="圆角矩形 13"/>
          <p:cNvSpPr/>
          <p:nvPr/>
        </p:nvSpPr>
        <p:spPr>
          <a:xfrm>
            <a:off x="1120775" y="2015490"/>
            <a:ext cx="9855835" cy="2753360"/>
          </a:xfrm>
          <a:prstGeom prst="roundRect">
            <a:avLst/>
          </a:prstGeom>
          <a:ln>
            <a:solidFill>
              <a:schemeClr val="accent5">
                <a:alpha val="88000"/>
              </a:schemeClr>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solidFill>
                  <a:schemeClr val="tx1"/>
                </a:solidFill>
              </a:rPr>
              <a:t>《设置标准》和《管理规范》的出台是对《指导意见》所提出两个阶段性发展目标及相关工作任务的积极回应与有效落实，也是主管部门加强婴幼儿照护服务机构专业化、规范化建设及管理的重要抓手。</a:t>
            </a:r>
            <a:endParaRPr lang="zh-CN" altLang="en-US" sz="2400">
              <a:solidFill>
                <a:schemeClr val="tx1"/>
              </a:solidFill>
            </a:endParaRPr>
          </a:p>
        </p:txBody>
      </p:sp>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4" name="标题 1"/>
          <p:cNvSpPr>
            <a:spLocks noGrp="1"/>
          </p:cNvSpPr>
          <p:nvPr/>
        </p:nvSpPr>
        <p:spPr>
          <a:xfrm>
            <a:off x="103505" y="-46990"/>
            <a:ext cx="10890250" cy="966470"/>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t>一、 《设置标准》和《管理规范》的出台背景与意义</a:t>
            </a:r>
            <a:endParaRPr lang="zh-CN" altLang="en-US" sz="3600"/>
          </a:p>
        </p:txBody>
      </p:sp>
      <p:sp>
        <p:nvSpPr>
          <p:cNvPr id="5" name="内容占位符 7"/>
          <p:cNvSpPr>
            <a:spLocks noGrp="1"/>
          </p:cNvSpPr>
          <p:nvPr/>
        </p:nvSpPr>
        <p:spPr>
          <a:xfrm>
            <a:off x="949325" y="116713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（二） 回应并落实《指导意见》中的相关发展目标和工作任务</a:t>
            </a:r>
            <a:endParaRPr lang="zh-CN" altLang="en-US" sz="2800">
              <a:solidFill>
                <a:schemeClr val="tx1"/>
              </a:solidFill>
            </a:endParaRPr>
          </a:p>
        </p:txBody>
      </p:sp>
      <p:sp>
        <p:nvSpPr>
          <p:cNvPr id="14" name="圆角矩形 13"/>
          <p:cNvSpPr/>
          <p:nvPr/>
        </p:nvSpPr>
        <p:spPr>
          <a:xfrm>
            <a:off x="1120775" y="2015490"/>
            <a:ext cx="9855835" cy="2753360"/>
          </a:xfrm>
          <a:prstGeom prst="roundRect">
            <a:avLst/>
          </a:prstGeom>
          <a:ln>
            <a:solidFill>
              <a:schemeClr val="accent5">
                <a:alpha val="88000"/>
              </a:schemeClr>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solidFill>
                  <a:schemeClr val="tx1"/>
                </a:solidFill>
              </a:rPr>
              <a:t>《设置标准》和《管理规范》的出台是对《指导意见》所提出两个阶段性发展目标及相关工作任务的积极回应与有效落实，也是主管部门加强婴幼儿照护服务机构专业化、规范化建设及管理的重要抓手。</a:t>
            </a:r>
            <a:endParaRPr lang="zh-CN" altLang="en-US" sz="2400">
              <a:solidFill>
                <a:schemeClr val="tx1"/>
              </a:solidFill>
            </a:endParaRPr>
          </a:p>
        </p:txBody>
      </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4" name="标题 1"/>
          <p:cNvSpPr>
            <a:spLocks noGrp="1"/>
          </p:cNvSpPr>
          <p:nvPr/>
        </p:nvSpPr>
        <p:spPr>
          <a:xfrm>
            <a:off x="103505" y="-46990"/>
            <a:ext cx="10890250" cy="966470"/>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t>一、 《设置标准》和《管理规范》的出台背景与意义</a:t>
            </a:r>
            <a:endParaRPr lang="zh-CN" altLang="en-US" sz="3600"/>
          </a:p>
        </p:txBody>
      </p:sp>
      <p:sp>
        <p:nvSpPr>
          <p:cNvPr id="5" name="内容占位符 7"/>
          <p:cNvSpPr>
            <a:spLocks noGrp="1"/>
          </p:cNvSpPr>
          <p:nvPr/>
        </p:nvSpPr>
        <p:spPr>
          <a:xfrm>
            <a:off x="949325" y="116713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（三） 我国首个国家层面关于托育机构管理的具体文件</a:t>
            </a:r>
            <a:endParaRPr lang="zh-CN" altLang="en-US" sz="2800">
              <a:solidFill>
                <a:schemeClr val="tx1"/>
              </a:solidFill>
            </a:endParaRPr>
          </a:p>
        </p:txBody>
      </p:sp>
      <p:sp>
        <p:nvSpPr>
          <p:cNvPr id="14" name="圆角矩形 13"/>
          <p:cNvSpPr/>
          <p:nvPr/>
        </p:nvSpPr>
        <p:spPr>
          <a:xfrm>
            <a:off x="657860" y="2128520"/>
            <a:ext cx="5262245" cy="4403725"/>
          </a:xfrm>
          <a:prstGeom prst="roundRect">
            <a:avLst/>
          </a:prstGeom>
          <a:ln>
            <a:solidFill>
              <a:schemeClr val="accent5">
                <a:alpha val="88000"/>
              </a:schemeClr>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200000"/>
              </a:lnSpc>
            </a:pPr>
            <a:r>
              <a:rPr lang="zh-CN" altLang="en-US" sz="2000">
                <a:solidFill>
                  <a:schemeClr val="tx1"/>
                </a:solidFill>
              </a:rPr>
              <a:t>《设置标准》对托育机构的设置要求、场地设施、人员规模等进行了统一的、明确的规定，有助于提升托育人员的质量和素质，促进托育机构为婴幼儿提供专业规范、安全健康、符合其身心发展规律的照护服务，从而促进婴幼儿早期发展。</a:t>
            </a:r>
            <a:endParaRPr lang="zh-CN" altLang="en-US" sz="2000">
              <a:solidFill>
                <a:schemeClr val="tx1"/>
              </a:solidFill>
            </a:endParaRPr>
          </a:p>
        </p:txBody>
      </p:sp>
      <p:sp>
        <p:nvSpPr>
          <p:cNvPr id="2" name="圆角矩形 1"/>
          <p:cNvSpPr/>
          <p:nvPr/>
        </p:nvSpPr>
        <p:spPr>
          <a:xfrm>
            <a:off x="6153150" y="2167255"/>
            <a:ext cx="5448935" cy="4354195"/>
          </a:xfrm>
          <a:prstGeom prst="roundRect">
            <a:avLst/>
          </a:prstGeom>
          <a:ln>
            <a:solidFill>
              <a:schemeClr val="accent5">
                <a:alpha val="88000"/>
              </a:schemeClr>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200000"/>
              </a:lnSpc>
            </a:pPr>
            <a:r>
              <a:rPr lang="zh-CN" altLang="en-US" sz="2000">
                <a:solidFill>
                  <a:schemeClr val="tx1"/>
                </a:solidFill>
              </a:rPr>
              <a:t>《管理规范》则对托育机构的收托管理、保育管理、健康管理、安全管理、人员管理、监督管理等多方面的管理工作提供了一系列的指导和建议，进一步强化了托育机构及其人员的管理。两个文件的出台都有助于规范托育机构的发展，提升托育机构的质量，为我国托育事业的发展保驾护航。</a:t>
            </a:r>
            <a:endParaRPr lang="zh-CN" altLang="en-US" sz="2000">
              <a:solidFill>
                <a:schemeClr val="tx1"/>
              </a:solidFill>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标题 1"/>
          <p:cNvSpPr>
            <a:spLocks noGrp="1"/>
          </p:cNvSpPr>
          <p:nvPr>
            <p:ph type="title"/>
          </p:nvPr>
        </p:nvSpPr>
        <p:spPr>
          <a:xfrm>
            <a:off x="391160"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6" name="内容占位符 7"/>
          <p:cNvSpPr>
            <a:spLocks noGrp="1"/>
          </p:cNvSpPr>
          <p:nvPr/>
        </p:nvSpPr>
        <p:spPr>
          <a:xfrm>
            <a:off x="1099820" y="1379855"/>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（一） 托育机构举办者应符合的要求</a:t>
            </a:r>
            <a:endParaRPr lang="zh-CN" altLang="en-US" sz="2800">
              <a:solidFill>
                <a:schemeClr val="tx1"/>
              </a:solidFill>
            </a:endParaRPr>
          </a:p>
        </p:txBody>
      </p:sp>
      <p:sp>
        <p:nvSpPr>
          <p:cNvPr id="7" name="圆角矩形 6"/>
          <p:cNvSpPr/>
          <p:nvPr/>
        </p:nvSpPr>
        <p:spPr>
          <a:xfrm>
            <a:off x="1362075" y="2239645"/>
            <a:ext cx="9410700" cy="3103245"/>
          </a:xfrm>
          <a:prstGeom prst="roundRect">
            <a:avLst/>
          </a:prstGeom>
          <a:ln>
            <a:prstDash val="lg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800"/>
              <a:t> 托育机构举办主体应当是自然人、法人或其他组织。托育机构应当坚持儿童优先的原则，尊重婴幼儿成长的特点和规律，最大限度保护婴幼儿，确保婴幼儿的人身安全和健康成长。</a:t>
            </a:r>
            <a:endParaRPr lang="zh-CN" altLang="en-US" sz="2800"/>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标题 1"/>
          <p:cNvSpPr>
            <a:spLocks noGrp="1"/>
          </p:cNvSpPr>
          <p:nvPr>
            <p:ph type="title"/>
          </p:nvPr>
        </p:nvSpPr>
        <p:spPr>
          <a:xfrm>
            <a:off x="391160"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6" name="内容占位符 7"/>
          <p:cNvSpPr>
            <a:spLocks noGrp="1"/>
          </p:cNvSpPr>
          <p:nvPr/>
        </p:nvSpPr>
        <p:spPr>
          <a:xfrm>
            <a:off x="1099820" y="1379855"/>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（二） 托育机构的申办流程及材料</a:t>
            </a:r>
            <a:endParaRPr lang="zh-CN" altLang="en-US" sz="2800">
              <a:solidFill>
                <a:schemeClr val="tx1"/>
              </a:solidFill>
            </a:endParaRPr>
          </a:p>
        </p:txBody>
      </p:sp>
      <p:sp>
        <p:nvSpPr>
          <p:cNvPr id="7" name="圆角矩形 6"/>
          <p:cNvSpPr/>
          <p:nvPr/>
        </p:nvSpPr>
        <p:spPr>
          <a:xfrm>
            <a:off x="1362075" y="2239645"/>
            <a:ext cx="9410700" cy="3103245"/>
          </a:xfrm>
          <a:prstGeom prst="roundRect">
            <a:avLst/>
          </a:prstGeom>
          <a:ln>
            <a:prstDash val="lg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800"/>
              <a:t>托育机构首先要完成备案登记。</a:t>
            </a:r>
            <a:endParaRPr lang="zh-CN" altLang="en-US" sz="2800"/>
          </a:p>
          <a:p>
            <a:pPr indent="457200" algn="l" fontAlgn="auto">
              <a:lnSpc>
                <a:spcPct val="150000"/>
              </a:lnSpc>
            </a:pPr>
            <a:r>
              <a:rPr lang="zh-CN" altLang="en-US" sz="2800"/>
              <a:t>登记机关应当及时将托育机构登记信息通过共享、交换等方式推送至同级卫生健康行政部门。</a:t>
            </a:r>
            <a:endParaRPr lang="zh-CN" altLang="en-US" sz="2800"/>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标题 1"/>
          <p:cNvSpPr>
            <a:spLocks noGrp="1"/>
          </p:cNvSpPr>
          <p:nvPr>
            <p:ph type="title"/>
          </p:nvPr>
        </p:nvSpPr>
        <p:spPr>
          <a:xfrm>
            <a:off x="391160"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6" name="内容占位符 7"/>
          <p:cNvSpPr>
            <a:spLocks noGrp="1"/>
          </p:cNvSpPr>
          <p:nvPr/>
        </p:nvSpPr>
        <p:spPr>
          <a:xfrm>
            <a:off x="1099820" y="1379855"/>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（三） 托育机构在建筑选址、设施设备方面的要求</a:t>
            </a:r>
            <a:endParaRPr lang="zh-CN" altLang="en-US" sz="2800">
              <a:solidFill>
                <a:schemeClr val="tx1"/>
              </a:solidFill>
            </a:endParaRPr>
          </a:p>
        </p:txBody>
      </p:sp>
      <p:sp>
        <p:nvSpPr>
          <p:cNvPr id="12" name="矩形 11"/>
          <p:cNvSpPr/>
          <p:nvPr>
            <p:custDataLst>
              <p:tags r:id="rId4"/>
            </p:custDataLst>
          </p:nvPr>
        </p:nvSpPr>
        <p:spPr>
          <a:xfrm flipV="1">
            <a:off x="1149350" y="3094990"/>
            <a:ext cx="9763760" cy="3473450"/>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5"/>
            </p:custDataLst>
          </p:nvPr>
        </p:nvSpPr>
        <p:spPr>
          <a:xfrm>
            <a:off x="1180465" y="2104390"/>
            <a:ext cx="9715500" cy="855345"/>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1326515" y="2185035"/>
            <a:ext cx="9496425" cy="682625"/>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01托育机构在建筑选址上的要求</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3647932" y="5984007"/>
            <a:ext cx="88855" cy="888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3772171" y="5984007"/>
            <a:ext cx="88855" cy="888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9"/>
            </p:custDataLst>
          </p:nvPr>
        </p:nvSpPr>
        <p:spPr>
          <a:xfrm>
            <a:off x="1239520" y="3153093"/>
            <a:ext cx="9883775" cy="3123565"/>
          </a:xfrm>
          <a:prstGeom prst="rect">
            <a:avLst/>
          </a:prstGeom>
          <a:noFill/>
        </p:spPr>
        <p:txBody>
          <a:bodyPr wrap="square" bIns="0" rtlCol="0" anchor="ctr" anchorCtr="0">
            <a:spAutoFit/>
          </a:bodyPr>
          <a:p>
            <a:pPr algn="l"/>
            <a:r>
              <a:rPr lang="en-US" altLang="zh-CN"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（1） 托育机构设置应当综合考虑城乡区域发展特点，根据经济社会发展水平、工作基础和群众需求，科学规划，合理布局。</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（2） 托育机构应当有自有场地或租赁期不少于3年的场地。</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（3） 托育机构的场地应当选择自然条件良好、交通便利、符合卫生和环保要求的建设用地，远离对婴幼儿成长有危害的建筑、设施及污染源，满足抗震、防火、疏散等要求。</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（4） 托育机构的建筑应当符合有关工程建设国家标准、行业标准，设置符合标准要求的生活用房，根据需要设置服务管理用房和供应用房。</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（5） 托育机构的房屋装修、设施设备、装饰材料等，应当符合国家相关安全质量标准和环保标准，并定期进行检查维护。</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10"/>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标题 1"/>
          <p:cNvSpPr>
            <a:spLocks noGrp="1"/>
          </p:cNvSpPr>
          <p:nvPr>
            <p:ph type="title"/>
          </p:nvPr>
        </p:nvSpPr>
        <p:spPr>
          <a:xfrm>
            <a:off x="391160"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6" name="内容占位符 7"/>
          <p:cNvSpPr>
            <a:spLocks noGrp="1"/>
          </p:cNvSpPr>
          <p:nvPr/>
        </p:nvSpPr>
        <p:spPr>
          <a:xfrm>
            <a:off x="1099820" y="1379855"/>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（三） 托育机构在建筑选址、设施设备方面的要求</a:t>
            </a:r>
            <a:endParaRPr lang="zh-CN" altLang="en-US" sz="2800">
              <a:solidFill>
                <a:schemeClr val="tx1"/>
              </a:solidFill>
            </a:endParaRPr>
          </a:p>
        </p:txBody>
      </p:sp>
      <p:sp>
        <p:nvSpPr>
          <p:cNvPr id="12" name="矩形 11"/>
          <p:cNvSpPr/>
          <p:nvPr>
            <p:custDataLst>
              <p:tags r:id="rId4"/>
            </p:custDataLst>
          </p:nvPr>
        </p:nvSpPr>
        <p:spPr>
          <a:xfrm flipV="1">
            <a:off x="1149350" y="3094990"/>
            <a:ext cx="9763760" cy="3473450"/>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5"/>
            </p:custDataLst>
          </p:nvPr>
        </p:nvSpPr>
        <p:spPr>
          <a:xfrm>
            <a:off x="1180465" y="2104390"/>
            <a:ext cx="9715500" cy="855345"/>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1326515" y="2185035"/>
            <a:ext cx="9496425" cy="682625"/>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2. 托育机构在设施设备上的要求</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3647932" y="5984007"/>
            <a:ext cx="88855" cy="888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3772171" y="5984007"/>
            <a:ext cx="88855" cy="888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9"/>
            </p:custDataLst>
          </p:nvPr>
        </p:nvSpPr>
        <p:spPr>
          <a:xfrm>
            <a:off x="1239520" y="3214688"/>
            <a:ext cx="9883775" cy="3000375"/>
          </a:xfrm>
          <a:prstGeom prst="rect">
            <a:avLst/>
          </a:prstGeom>
          <a:noFill/>
        </p:spPr>
        <p:txBody>
          <a:bodyPr wrap="square" bIns="0" rtlCol="0" anchor="ctr" anchorCtr="0">
            <a:spAutoFit/>
          </a:bodyPr>
          <a:p>
            <a:pPr algn="l"/>
            <a:r>
              <a:rPr 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（1） 托育机构应当配备符合婴幼儿月龄特点的家具、用具、玩具、图书和游戏材料等，并符合国家相关安全质量标准和环保标准。</a:t>
            </a:r>
            <a:endParaRPr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（2） 托育机构应当设有室外活动场地，配备适宜的游戏设施，且有相应的安全防护设施。在保障安全的前提下，可利用附近的公共场地和设施。</a:t>
            </a:r>
            <a:endParaRPr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（3） 托育机构应当设置符合标准要求的安全防护设施设备。</a:t>
            </a:r>
            <a:endParaRPr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10"/>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2" name="矩形 11"/>
          <p:cNvSpPr/>
          <p:nvPr>
            <p:custDataLst>
              <p:tags r:id="rId4"/>
            </p:custDataLst>
          </p:nvPr>
        </p:nvSpPr>
        <p:spPr>
          <a:xfrm flipV="1">
            <a:off x="642620" y="2679065"/>
            <a:ext cx="3447415" cy="3808730"/>
          </a:xfrm>
          <a:prstGeom prst="rect">
            <a:avLst/>
          </a:prstGeom>
          <a:solidFill>
            <a:schemeClr val="accent1">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5"/>
            </p:custDataLst>
          </p:nvPr>
        </p:nvSpPr>
        <p:spPr>
          <a:xfrm>
            <a:off x="760095" y="1770380"/>
            <a:ext cx="3349625" cy="784860"/>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825500" y="1856740"/>
            <a:ext cx="3164840" cy="624205"/>
          </a:xfrm>
          <a:prstGeom prst="rect">
            <a:avLst/>
          </a:prstGeom>
          <a:noFill/>
        </p:spPr>
        <p:txBody>
          <a:bodyPr wrap="square" bIns="0" rtlCol="0" anchor="ctr" anchorCtr="0">
            <a:normAutofit fontScale="9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 1. 人员基本条件方面</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2261565" y="5328440"/>
            <a:ext cx="81493" cy="814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2375512" y="5328440"/>
            <a:ext cx="81493" cy="81493"/>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4" name="椭圆 43"/>
          <p:cNvSpPr/>
          <p:nvPr>
            <p:custDataLst>
              <p:tags r:id="rId9"/>
            </p:custDataLst>
          </p:nvPr>
        </p:nvSpPr>
        <p:spPr>
          <a:xfrm>
            <a:off x="2489457" y="5328440"/>
            <a:ext cx="81493" cy="81493"/>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10"/>
            </p:custDataLst>
          </p:nvPr>
        </p:nvSpPr>
        <p:spPr>
          <a:xfrm>
            <a:off x="711835" y="2789555"/>
            <a:ext cx="3305175" cy="3535045"/>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托育机构工作人员应当具有完全民事行为能力和良好的职业道德，热爱婴幼儿，身心健康，无虐待儿童记录，无犯罪记录。</a:t>
            </a:r>
            <a:endPar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1"/>
            </p:custDataLst>
          </p:nvPr>
        </p:nvSpPr>
        <p:spPr>
          <a:xfrm flipV="1">
            <a:off x="4410710" y="2679065"/>
            <a:ext cx="3209925" cy="3834130"/>
          </a:xfrm>
          <a:prstGeom prst="rect">
            <a:avLst/>
          </a:prstGeom>
          <a:solidFill>
            <a:schemeClr val="accent2">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2"/>
            </p:custDataLst>
          </p:nvPr>
        </p:nvSpPr>
        <p:spPr>
          <a:xfrm>
            <a:off x="4403725" y="1770380"/>
            <a:ext cx="3224530" cy="784860"/>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3"/>
            </p:custDataLst>
          </p:nvPr>
        </p:nvSpPr>
        <p:spPr>
          <a:xfrm>
            <a:off x="4469765" y="1872615"/>
            <a:ext cx="3067050" cy="55816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2. 人员资质方面</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4"/>
            </p:custDataLst>
          </p:nvPr>
        </p:nvSpPr>
        <p:spPr>
          <a:xfrm>
            <a:off x="6041967" y="5328440"/>
            <a:ext cx="81493" cy="8149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5"/>
            </p:custDataLst>
          </p:nvPr>
        </p:nvSpPr>
        <p:spPr>
          <a:xfrm>
            <a:off x="6155914" y="5328440"/>
            <a:ext cx="81493" cy="814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6"/>
            </p:custDataLst>
          </p:nvPr>
        </p:nvSpPr>
        <p:spPr>
          <a:xfrm>
            <a:off x="6269859" y="5328440"/>
            <a:ext cx="81493" cy="8149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9" name="文本框 8"/>
          <p:cNvSpPr txBox="1"/>
          <p:nvPr>
            <p:custDataLst>
              <p:tags r:id="rId17"/>
            </p:custDataLst>
          </p:nvPr>
        </p:nvSpPr>
        <p:spPr>
          <a:xfrm>
            <a:off x="4330065" y="2722880"/>
            <a:ext cx="3309620" cy="3693795"/>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机构应当根据场地条件、收托婴幼儿规模，合理配置综合管理、保育照护、卫生保健、安全保卫等工作人员，并且工作人员必须符合国家和地方相关规定要求的资格条件。托育机构负责人负责全面工作，应当具备大专以上学历、有从事儿童保育教育、卫生健康等相关管理工作3年以上的经历，且经托育机构负责人岗位培训合格。</a:t>
            </a:r>
            <a:endPar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8"/>
            </p:custDataLst>
          </p:nvPr>
        </p:nvSpPr>
        <p:spPr>
          <a:xfrm flipV="1">
            <a:off x="8177530" y="2679065"/>
            <a:ext cx="3223260" cy="3684905"/>
          </a:xfrm>
          <a:prstGeom prst="rect">
            <a:avLst/>
          </a:prstGeom>
          <a:solidFill>
            <a:schemeClr val="accent3">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0" name="同侧圆角矩形 19"/>
          <p:cNvSpPr/>
          <p:nvPr>
            <p:custDataLst>
              <p:tags r:id="rId19"/>
            </p:custDataLst>
          </p:nvPr>
        </p:nvSpPr>
        <p:spPr>
          <a:xfrm>
            <a:off x="8171180" y="1770380"/>
            <a:ext cx="3237230" cy="784860"/>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0"/>
            </p:custDataLst>
          </p:nvPr>
        </p:nvSpPr>
        <p:spPr>
          <a:xfrm>
            <a:off x="8260080" y="1907540"/>
            <a:ext cx="3096260" cy="54927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3. 人员配比方面</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1"/>
            </p:custDataLst>
          </p:nvPr>
        </p:nvSpPr>
        <p:spPr>
          <a:xfrm>
            <a:off x="9822369" y="5328440"/>
            <a:ext cx="81493" cy="81493"/>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2"/>
            </p:custDataLst>
          </p:nvPr>
        </p:nvSpPr>
        <p:spPr>
          <a:xfrm>
            <a:off x="9936316" y="5328440"/>
            <a:ext cx="81493" cy="81493"/>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3"/>
            </p:custDataLst>
          </p:nvPr>
        </p:nvSpPr>
        <p:spPr>
          <a:xfrm>
            <a:off x="10050261" y="5328440"/>
            <a:ext cx="81493" cy="814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7" name="文本框 36"/>
          <p:cNvSpPr txBox="1"/>
          <p:nvPr>
            <p:custDataLst>
              <p:tags r:id="rId24"/>
            </p:custDataLst>
          </p:nvPr>
        </p:nvSpPr>
        <p:spPr>
          <a:xfrm>
            <a:off x="8185150" y="2661285"/>
            <a:ext cx="3171190" cy="3679825"/>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z="2000"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合理配备保育人员，与婴幼儿的比例应当不低于：乳儿班1∶3，小托班1∶5，大托班1∶7。按照有关托儿所卫生保健规定配备保健人员、炊事人员。每个独立设置的托育机构应当至少有1名保安人员在岗。</a:t>
            </a:r>
            <a:endParaRPr lang="zh-CN" altLang="en-US" sz="2000"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6" name="标题 5"/>
          <p:cNvSpPr>
            <a:spLocks noGrp="1"/>
          </p:cNvSpPr>
          <p:nvPr>
            <p:ph type="title"/>
          </p:nvPr>
        </p:nvSpPr>
        <p:spPr>
          <a:xfrm>
            <a:off x="391160"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14" name="内容占位符 7"/>
          <p:cNvSpPr>
            <a:spLocks noGrp="1"/>
          </p:cNvSpPr>
          <p:nvPr/>
        </p:nvSpPr>
        <p:spPr>
          <a:xfrm>
            <a:off x="1112520" y="121666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（四） 对托育机构的从业人员及配比的要求</a:t>
            </a:r>
            <a:endParaRPr lang="zh-CN" altLang="en-US" sz="2800">
              <a:solidFill>
                <a:schemeClr val="tx1"/>
              </a:solidFill>
            </a:endParaRPr>
          </a:p>
        </p:txBody>
      </p:sp>
    </p:spTree>
    <p:custDataLst>
      <p:tags r:id="rId25"/>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25220" y="1353185"/>
            <a:ext cx="10515600" cy="667385"/>
          </a:xfrm>
        </p:spPr>
        <p:txBody>
          <a:bodyPr/>
          <a:p>
            <a:pPr marL="0" indent="0">
              <a:buNone/>
            </a:pPr>
            <a:r>
              <a:rPr lang="zh-CN" altLang="en-US">
                <a:solidFill>
                  <a:schemeClr val="tx1"/>
                </a:solidFill>
              </a:rPr>
              <a:t>（五） 托育机构的主要功能职责</a:t>
            </a:r>
            <a:endParaRPr lang="zh-CN" altLang="en-US">
              <a:solidFill>
                <a:schemeClr val="tx1"/>
              </a:solidFill>
            </a:endParaRPr>
          </a:p>
        </p:txBody>
      </p:sp>
      <p:pic>
        <p:nvPicPr>
          <p:cNvPr id="11" name="图片 10"/>
          <p:cNvPicPr>
            <a:picLocks noChangeAspect="1"/>
          </p:cNvPicPr>
          <p:nvPr userDrawn="1">
            <p:custDataLst>
              <p:tags r:id="rId4"/>
            </p:custDataLst>
          </p:nvPr>
        </p:nvPicPr>
        <p:blipFill rotWithShape="1">
          <a:blip r:embed="rId5"/>
          <a:srcRect/>
          <a:stretch>
            <a:fillRect/>
          </a:stretch>
        </p:blipFill>
        <p:spPr>
          <a:xfrm>
            <a:off x="93507" y="5167773"/>
            <a:ext cx="1238310" cy="1615932"/>
          </a:xfrm>
          <a:prstGeom prst="rect">
            <a:avLst/>
          </a:prstGeom>
        </p:spPr>
      </p:pic>
      <p:sp>
        <p:nvSpPr>
          <p:cNvPr id="6" name="标题 5"/>
          <p:cNvSpPr>
            <a:spLocks noGrp="1"/>
          </p:cNvSpPr>
          <p:nvPr>
            <p:ph type="title"/>
          </p:nvPr>
        </p:nvSpPr>
        <p:spPr>
          <a:xfrm>
            <a:off x="391160"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47" name="矩形 46"/>
          <p:cNvSpPr/>
          <p:nvPr>
            <p:custDataLst>
              <p:tags r:id="rId6"/>
            </p:custDataLst>
          </p:nvPr>
        </p:nvSpPr>
        <p:spPr>
          <a:xfrm>
            <a:off x="1142365" y="2874645"/>
            <a:ext cx="2199640" cy="3074670"/>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49" name="形状 1"/>
          <p:cNvSpPr/>
          <p:nvPr>
            <p:custDataLst>
              <p:tags r:id="rId7"/>
            </p:custDataLst>
          </p:nvPr>
        </p:nvSpPr>
        <p:spPr>
          <a:xfrm>
            <a:off x="1142122" y="2073275"/>
            <a:ext cx="2199792" cy="1011689"/>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50" name="文本框 49"/>
          <p:cNvSpPr txBox="1"/>
          <p:nvPr>
            <p:custDataLst>
              <p:tags r:id="rId8"/>
            </p:custDataLst>
          </p:nvPr>
        </p:nvSpPr>
        <p:spPr>
          <a:xfrm>
            <a:off x="1395283" y="2232994"/>
            <a:ext cx="1693465" cy="623754"/>
          </a:xfrm>
          <a:prstGeom prst="rect">
            <a:avLst/>
          </a:prstGeom>
          <a:noFill/>
        </p:spPr>
        <p:txBody>
          <a:bodyPr vert="horz" wrap="square" lIns="90000" tIns="46800" rIns="90000" bIns="46800" rtlCol="0" anchor="ctr" anchorCtr="0"/>
          <a:p>
            <a:pPr algn="ctr" fontAlgn="auto">
              <a:lnSpc>
                <a:spcPct val="130000"/>
              </a:lnSpc>
            </a:pPr>
            <a:r>
              <a:rPr lang="zh-CN" altLang="en-US" sz="2800" spc="300" dirty="0">
                <a:solidFill>
                  <a:srgbClr val="FFFFFF"/>
                </a:solidFill>
                <a:latin typeface="Arial" panose="020B0604020202020204" pitchFamily="34" charset="0"/>
                <a:ea typeface="微软雅黑" charset="-122"/>
                <a:sym typeface="微软雅黑" charset="-122"/>
              </a:rPr>
              <a:t> 提供教育活动</a:t>
            </a:r>
            <a:endParaRPr lang="zh-CN" altLang="en-US" sz="2800" spc="300" dirty="0">
              <a:solidFill>
                <a:srgbClr val="FFFFFF"/>
              </a:solidFill>
              <a:latin typeface="Arial" panose="020B0604020202020204" pitchFamily="34" charset="0"/>
              <a:ea typeface="微软雅黑" charset="-122"/>
              <a:sym typeface="微软雅黑" charset="-122"/>
            </a:endParaRPr>
          </a:p>
        </p:txBody>
      </p:sp>
      <p:sp>
        <p:nvSpPr>
          <p:cNvPr id="51" name="文本框 50"/>
          <p:cNvSpPr txBox="1"/>
          <p:nvPr>
            <p:custDataLst>
              <p:tags r:id="rId9"/>
            </p:custDataLst>
          </p:nvPr>
        </p:nvSpPr>
        <p:spPr>
          <a:xfrm>
            <a:off x="1247775" y="3800475"/>
            <a:ext cx="2162810" cy="1376045"/>
          </a:xfrm>
          <a:prstGeom prst="rect">
            <a:avLst/>
          </a:prstGeom>
          <a:noFill/>
        </p:spPr>
        <p:txBody>
          <a:bodyPr wrap="square" anchor="ctr"/>
          <a:p>
            <a:pPr>
              <a:lnSpc>
                <a:spcPct val="130000"/>
              </a:lnSpc>
            </a:pPr>
            <a:r>
              <a:rPr lang="zh-CN" altLang="en-US" spc="150" dirty="0">
                <a:solidFill>
                  <a:srgbClr val="000000">
                    <a:lumMod val="65000"/>
                    <a:lumOff val="35000"/>
                  </a:srgbClr>
                </a:solidFill>
                <a:latin typeface="Arial" panose="020B0604020202020204" pitchFamily="34" charset="0"/>
                <a:ea typeface="微软雅黑" charset="-122"/>
                <a:sym typeface="微软雅黑" charset="-122"/>
              </a:rPr>
              <a:t>托育机构应当遵循不同月龄婴幼儿的生理、心理和认知发展规律，以游戏为主要形式安排活动，充分尊重个体差异，寓教于乐。</a:t>
            </a:r>
            <a:endParaRPr lang="zh-CN" altLang="en-US"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52" name="矩形 51"/>
          <p:cNvSpPr/>
          <p:nvPr>
            <p:custDataLst>
              <p:tags r:id="rId10"/>
            </p:custDataLst>
          </p:nvPr>
        </p:nvSpPr>
        <p:spPr>
          <a:xfrm>
            <a:off x="3728720" y="2874645"/>
            <a:ext cx="2199640" cy="3035935"/>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53" name="形状 1"/>
          <p:cNvSpPr/>
          <p:nvPr>
            <p:custDataLst>
              <p:tags r:id="rId11"/>
            </p:custDataLst>
          </p:nvPr>
        </p:nvSpPr>
        <p:spPr>
          <a:xfrm>
            <a:off x="3728534" y="2073275"/>
            <a:ext cx="2199792" cy="1011689"/>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54" name="文本框 53"/>
          <p:cNvSpPr txBox="1"/>
          <p:nvPr>
            <p:custDataLst>
              <p:tags r:id="rId12"/>
            </p:custDataLst>
          </p:nvPr>
        </p:nvSpPr>
        <p:spPr>
          <a:xfrm>
            <a:off x="3981694" y="2232994"/>
            <a:ext cx="1693465" cy="623754"/>
          </a:xfrm>
          <a:prstGeom prst="rect">
            <a:avLst/>
          </a:prstGeom>
          <a:noFill/>
        </p:spPr>
        <p:txBody>
          <a:bodyPr vert="horz" wrap="square" lIns="90000" tIns="46800" rIns="90000" bIns="46800" rtlCol="0" anchor="ctr" anchorCtr="0"/>
          <a:p>
            <a:pPr algn="ctr" fontAlgn="auto">
              <a:lnSpc>
                <a:spcPct val="130000"/>
              </a:lnSpc>
            </a:pPr>
            <a:r>
              <a:rPr lang="zh-CN" altLang="en-US" sz="2800" spc="300" dirty="0">
                <a:solidFill>
                  <a:srgbClr val="FFFFFF"/>
                </a:solidFill>
                <a:latin typeface="Arial" panose="020B0604020202020204" pitchFamily="34" charset="0"/>
                <a:ea typeface="微软雅黑" charset="-122"/>
                <a:sym typeface="微软雅黑" charset="-122"/>
              </a:rPr>
              <a:t>日常照护服务</a:t>
            </a:r>
            <a:endParaRPr lang="zh-CN" altLang="en-US" sz="2800" spc="300" dirty="0">
              <a:solidFill>
                <a:srgbClr val="FFFFFF"/>
              </a:solidFill>
              <a:latin typeface="Arial" panose="020B0604020202020204" pitchFamily="34" charset="0"/>
              <a:ea typeface="微软雅黑" charset="-122"/>
              <a:sym typeface="微软雅黑" charset="-122"/>
            </a:endParaRPr>
          </a:p>
        </p:txBody>
      </p:sp>
      <p:sp>
        <p:nvSpPr>
          <p:cNvPr id="55" name="文本框 54"/>
          <p:cNvSpPr txBox="1"/>
          <p:nvPr>
            <p:custDataLst>
              <p:tags r:id="rId13"/>
            </p:custDataLst>
          </p:nvPr>
        </p:nvSpPr>
        <p:spPr>
          <a:xfrm>
            <a:off x="3846830" y="3163570"/>
            <a:ext cx="2037080" cy="2551430"/>
          </a:xfrm>
          <a:prstGeom prst="rect">
            <a:avLst/>
          </a:prstGeom>
          <a:noFill/>
        </p:spPr>
        <p:txBody>
          <a:bodyPr wrap="square" anchor="ctr"/>
          <a:p>
            <a:pPr>
              <a:lnSpc>
                <a:spcPct val="130000"/>
              </a:lnSpc>
            </a:pPr>
            <a:r>
              <a:rPr lang="zh-CN" altLang="en-US" spc="150" dirty="0">
                <a:solidFill>
                  <a:srgbClr val="000000">
                    <a:lumMod val="65000"/>
                    <a:lumOff val="35000"/>
                  </a:srgbClr>
                </a:solidFill>
                <a:latin typeface="Arial" panose="020B0604020202020204" pitchFamily="34" charset="0"/>
                <a:ea typeface="微软雅黑" charset="-122"/>
                <a:sym typeface="微软雅黑" charset="-122"/>
              </a:rPr>
              <a:t>托育机构应当对婴幼儿进行全日饮食、睡眠等生活健康观察，做好日常照护记录，必要时向监护人反馈。</a:t>
            </a:r>
            <a:endParaRPr lang="zh-CN" altLang="en-US"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56" name="矩形 55"/>
          <p:cNvSpPr/>
          <p:nvPr>
            <p:custDataLst>
              <p:tags r:id="rId14"/>
            </p:custDataLst>
          </p:nvPr>
        </p:nvSpPr>
        <p:spPr>
          <a:xfrm>
            <a:off x="6315075" y="2874645"/>
            <a:ext cx="2199640" cy="2974340"/>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57" name="形状 1"/>
          <p:cNvSpPr/>
          <p:nvPr>
            <p:custDataLst>
              <p:tags r:id="rId15"/>
            </p:custDataLst>
          </p:nvPr>
        </p:nvSpPr>
        <p:spPr>
          <a:xfrm>
            <a:off x="6314945" y="2073275"/>
            <a:ext cx="2199792" cy="1011689"/>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59" name="文本框 58"/>
          <p:cNvSpPr txBox="1"/>
          <p:nvPr>
            <p:custDataLst>
              <p:tags r:id="rId16"/>
            </p:custDataLst>
          </p:nvPr>
        </p:nvSpPr>
        <p:spPr>
          <a:xfrm>
            <a:off x="6568106" y="2232994"/>
            <a:ext cx="1693465" cy="623754"/>
          </a:xfrm>
          <a:prstGeom prst="rect">
            <a:avLst/>
          </a:prstGeom>
          <a:noFill/>
        </p:spPr>
        <p:txBody>
          <a:bodyPr vert="horz" wrap="square" lIns="90000" tIns="46800" rIns="90000" bIns="46800" rtlCol="0" anchor="ctr" anchorCtr="0"/>
          <a:p>
            <a:pPr algn="ctr" fontAlgn="auto">
              <a:lnSpc>
                <a:spcPct val="130000"/>
              </a:lnSpc>
            </a:pPr>
            <a:r>
              <a:rPr lang="zh-CN" altLang="en-US" sz="2800" spc="300" dirty="0">
                <a:solidFill>
                  <a:srgbClr val="FFFFFF"/>
                </a:solidFill>
                <a:latin typeface="Arial" panose="020B0604020202020204" pitchFamily="34" charset="0"/>
                <a:ea typeface="微软雅黑" charset="-122"/>
                <a:sym typeface="微软雅黑" charset="-122"/>
              </a:rPr>
              <a:t>健康管理服务</a:t>
            </a:r>
            <a:endParaRPr lang="zh-CN" altLang="en-US" sz="2800" spc="300" dirty="0">
              <a:solidFill>
                <a:srgbClr val="FFFFFF"/>
              </a:solidFill>
              <a:latin typeface="Arial" panose="020B0604020202020204" pitchFamily="34" charset="0"/>
              <a:ea typeface="微软雅黑" charset="-122"/>
              <a:sym typeface="微软雅黑" charset="-122"/>
            </a:endParaRPr>
          </a:p>
        </p:txBody>
      </p:sp>
      <p:sp>
        <p:nvSpPr>
          <p:cNvPr id="60" name="文本框 59"/>
          <p:cNvSpPr txBox="1"/>
          <p:nvPr>
            <p:custDataLst>
              <p:tags r:id="rId17"/>
            </p:custDataLst>
          </p:nvPr>
        </p:nvSpPr>
        <p:spPr>
          <a:xfrm>
            <a:off x="6496685" y="3437890"/>
            <a:ext cx="1999615" cy="2314575"/>
          </a:xfrm>
          <a:prstGeom prst="rect">
            <a:avLst/>
          </a:prstGeom>
          <a:noFill/>
        </p:spPr>
        <p:txBody>
          <a:bodyPr wrap="square" anchor="ctr"/>
          <a:p>
            <a:pPr>
              <a:lnSpc>
                <a:spcPct val="130000"/>
              </a:lnSpc>
            </a:pPr>
            <a:r>
              <a:rPr lang="zh-CN" altLang="en-US" sz="2000" spc="150" dirty="0">
                <a:solidFill>
                  <a:srgbClr val="000000">
                    <a:lumMod val="65000"/>
                    <a:lumOff val="35000"/>
                  </a:srgbClr>
                </a:solidFill>
                <a:latin typeface="Arial" panose="020B0604020202020204" pitchFamily="34" charset="0"/>
                <a:ea typeface="微软雅黑" charset="-122"/>
                <a:sym typeface="微软雅黑" charset="-122"/>
              </a:rPr>
              <a:t>托育机构应当配合卫生健康部门做好疾病预防控制、婴幼儿健康管理等工作。</a:t>
            </a:r>
            <a:endParaRPr lang="zh-CN" altLang="en-US" sz="20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61" name="矩形 60"/>
          <p:cNvSpPr/>
          <p:nvPr>
            <p:custDataLst>
              <p:tags r:id="rId18"/>
            </p:custDataLst>
          </p:nvPr>
        </p:nvSpPr>
        <p:spPr>
          <a:xfrm>
            <a:off x="8901430" y="2874645"/>
            <a:ext cx="2199640" cy="2987040"/>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62" name="形状 1"/>
          <p:cNvSpPr/>
          <p:nvPr>
            <p:custDataLst>
              <p:tags r:id="rId19"/>
            </p:custDataLst>
          </p:nvPr>
        </p:nvSpPr>
        <p:spPr>
          <a:xfrm>
            <a:off x="8901357" y="2073275"/>
            <a:ext cx="2199792" cy="1011689"/>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63" name="文本框 62"/>
          <p:cNvSpPr txBox="1"/>
          <p:nvPr>
            <p:custDataLst>
              <p:tags r:id="rId20"/>
            </p:custDataLst>
          </p:nvPr>
        </p:nvSpPr>
        <p:spPr>
          <a:xfrm>
            <a:off x="9154519" y="2232994"/>
            <a:ext cx="1693465" cy="623754"/>
          </a:xfrm>
          <a:prstGeom prst="rect">
            <a:avLst/>
          </a:prstGeom>
          <a:noFill/>
        </p:spPr>
        <p:txBody>
          <a:bodyPr vert="horz" wrap="square" lIns="90000" tIns="46800" rIns="90000" bIns="46800" rtlCol="0" anchor="ctr" anchorCtr="0"/>
          <a:p>
            <a:pPr algn="ctr" fontAlgn="auto">
              <a:lnSpc>
                <a:spcPct val="130000"/>
              </a:lnSpc>
            </a:pPr>
            <a:r>
              <a:rPr lang="zh-CN" altLang="en-US" sz="2800" spc="300" dirty="0">
                <a:solidFill>
                  <a:srgbClr val="FFFFFF"/>
                </a:solidFill>
                <a:latin typeface="Arial" panose="020B0604020202020204" pitchFamily="34" charset="0"/>
                <a:ea typeface="微软雅黑" charset="-122"/>
                <a:sym typeface="微软雅黑" charset="-122"/>
              </a:rPr>
              <a:t>家庭指导服务</a:t>
            </a:r>
            <a:endParaRPr lang="zh-CN" altLang="en-US" sz="2800" spc="300" dirty="0">
              <a:solidFill>
                <a:srgbClr val="FFFFFF"/>
              </a:solidFill>
              <a:latin typeface="Arial" panose="020B0604020202020204" pitchFamily="34" charset="0"/>
              <a:ea typeface="微软雅黑" charset="-122"/>
              <a:sym typeface="微软雅黑" charset="-122"/>
            </a:endParaRPr>
          </a:p>
        </p:txBody>
      </p:sp>
      <p:sp>
        <p:nvSpPr>
          <p:cNvPr id="64" name="文本框 63"/>
          <p:cNvSpPr txBox="1"/>
          <p:nvPr>
            <p:custDataLst>
              <p:tags r:id="rId21"/>
            </p:custDataLst>
          </p:nvPr>
        </p:nvSpPr>
        <p:spPr>
          <a:xfrm>
            <a:off x="8945880" y="3726180"/>
            <a:ext cx="2172970" cy="1351280"/>
          </a:xfrm>
          <a:prstGeom prst="rect">
            <a:avLst/>
          </a:prstGeom>
          <a:noFill/>
        </p:spPr>
        <p:txBody>
          <a:bodyPr wrap="square" anchor="ctr"/>
          <a:p>
            <a:pPr>
              <a:lnSpc>
                <a:spcPct val="130000"/>
              </a:lnSpc>
            </a:pPr>
            <a:r>
              <a:rPr lang="zh-CN" altLang="en-US" spc="150" dirty="0">
                <a:solidFill>
                  <a:srgbClr val="000000">
                    <a:lumMod val="65000"/>
                    <a:lumOff val="35000"/>
                  </a:srgbClr>
                </a:solidFill>
                <a:latin typeface="Arial" panose="020B0604020202020204" pitchFamily="34" charset="0"/>
                <a:ea typeface="微软雅黑" charset="-122"/>
                <a:sym typeface="微软雅黑" charset="-122"/>
              </a:rPr>
              <a:t>托育机构可通过入户指导、亲子活动、家长课堂等方式，利用互联网等信息化手段，为家庭和社区提供科学育儿指导服务。</a:t>
            </a:r>
            <a:endParaRPr lang="zh-CN" altLang="en-US"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2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6" name="标题 5"/>
          <p:cNvSpPr>
            <a:spLocks noGrp="1"/>
          </p:cNvSpPr>
          <p:nvPr>
            <p:ph type="title"/>
          </p:nvPr>
        </p:nvSpPr>
        <p:spPr>
          <a:xfrm>
            <a:off x="741045" y="173990"/>
            <a:ext cx="10215245" cy="1054100"/>
          </a:xfrm>
        </p:spPr>
        <p:txBody>
          <a:bodyPr>
            <a:normAutofit fontScale="90000"/>
          </a:bodyPr>
          <a:p>
            <a:r>
              <a:rPr lang="en-US" altLang="zh-CN"/>
              <a:t>   </a:t>
            </a:r>
            <a:r>
              <a:rPr lang="zh-CN" altLang="en-US"/>
              <a:t>二、 《设置标准》和《管理规范》的主要内容解读</a:t>
            </a:r>
            <a:endParaRPr lang="zh-CN" altLang="en-US"/>
          </a:p>
        </p:txBody>
      </p:sp>
      <p:sp>
        <p:nvSpPr>
          <p:cNvPr id="7" name="内容占位符 6"/>
          <p:cNvSpPr>
            <a:spLocks noGrp="1"/>
          </p:cNvSpPr>
          <p:nvPr>
            <p:ph idx="1"/>
          </p:nvPr>
        </p:nvSpPr>
        <p:spPr>
          <a:xfrm>
            <a:off x="1125220" y="1353185"/>
            <a:ext cx="10515600" cy="667385"/>
          </a:xfrm>
        </p:spPr>
        <p:txBody>
          <a:bodyPr/>
          <a:p>
            <a:pPr marL="0" indent="0">
              <a:buNone/>
            </a:pPr>
            <a:r>
              <a:rPr lang="zh-CN" altLang="en-US">
                <a:solidFill>
                  <a:schemeClr val="tx1"/>
                </a:solidFill>
              </a:rPr>
              <a:t>（六） 托育机构管理的主要内容及注意事项</a:t>
            </a:r>
            <a:endParaRPr lang="zh-CN" altLang="en-US">
              <a:solidFill>
                <a:schemeClr val="tx1"/>
              </a:solidFill>
            </a:endParaRPr>
          </a:p>
        </p:txBody>
      </p:sp>
      <p:pic>
        <p:nvPicPr>
          <p:cNvPr id="9" name="图片 8" descr="而我个人个人"/>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1425575" y="2200794"/>
            <a:ext cx="2211011" cy="2099689"/>
          </a:xfrm>
          <a:prstGeom prst="rect">
            <a:avLst/>
          </a:prstGeom>
        </p:spPr>
      </p:pic>
      <p:pic>
        <p:nvPicPr>
          <p:cNvPr id="11" name="图片 10" descr="是个如果"/>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8614666" y="3595626"/>
            <a:ext cx="2099689" cy="2099689"/>
          </a:xfrm>
          <a:prstGeom prst="rect">
            <a:avLst/>
          </a:prstGeom>
        </p:spPr>
      </p:pic>
      <p:pic>
        <p:nvPicPr>
          <p:cNvPr id="12" name="图片 11" descr="微风如果他"/>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2857882" y="3595626"/>
            <a:ext cx="2211011" cy="2099689"/>
          </a:xfrm>
          <a:prstGeom prst="rect">
            <a:avLst/>
          </a:prstGeom>
        </p:spPr>
      </p:pic>
      <p:pic>
        <p:nvPicPr>
          <p:cNvPr id="14" name="图片 13" descr="而我个人个人"/>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4317745" y="2200794"/>
            <a:ext cx="2211011" cy="2099689"/>
          </a:xfrm>
          <a:prstGeom prst="rect">
            <a:avLst/>
          </a:prstGeom>
        </p:spPr>
      </p:pic>
      <p:pic>
        <p:nvPicPr>
          <p:cNvPr id="15" name="图片 14" descr="微风如果他"/>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5748399" y="3595626"/>
            <a:ext cx="2211011" cy="2099689"/>
          </a:xfrm>
          <a:prstGeom prst="rect">
            <a:avLst/>
          </a:prstGeom>
        </p:spPr>
      </p:pic>
      <p:pic>
        <p:nvPicPr>
          <p:cNvPr id="16" name="图片 15" descr="而我个人个人"/>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7184012" y="2200794"/>
            <a:ext cx="2211011" cy="2099689"/>
          </a:xfrm>
          <a:prstGeom prst="rect">
            <a:avLst/>
          </a:prstGeom>
        </p:spPr>
      </p:pic>
      <p:sp>
        <p:nvSpPr>
          <p:cNvPr id="17" name="文本框 16"/>
          <p:cNvSpPr txBox="1"/>
          <p:nvPr>
            <p:custDataLst>
              <p:tags r:id="rId22"/>
            </p:custDataLst>
          </p:nvPr>
        </p:nvSpPr>
        <p:spPr>
          <a:xfrm>
            <a:off x="1921013" y="3649083"/>
            <a:ext cx="812320" cy="506460"/>
          </a:xfrm>
          <a:prstGeom prst="rect">
            <a:avLst/>
          </a:prstGeom>
          <a:noFill/>
        </p:spPr>
        <p:txBody>
          <a:bodyPr wrap="square" rtlCol="0">
            <a:normAutofit fontScale="90000" lnSpcReduction="10000"/>
          </a:bodyPr>
          <a:p>
            <a:r>
              <a:rPr lang="en-US" altLang="zh-CN" sz="3200">
                <a:solidFill>
                  <a:srgbClr val="6096E6"/>
                </a:solidFill>
                <a:latin typeface="思源黑体 CN Bold" panose="020B0800000000000000" charset="-122"/>
                <a:ea typeface="思源黑体 CN Bold" panose="020B0800000000000000" charset="-122"/>
              </a:rPr>
              <a:t>01</a:t>
            </a:r>
            <a:endParaRPr lang="en-US" altLang="zh-CN" sz="3200">
              <a:solidFill>
                <a:srgbClr val="6096E6"/>
              </a:solidFill>
              <a:latin typeface="思源黑体 CN Bold" panose="020B0800000000000000" charset="-122"/>
              <a:ea typeface="思源黑体 CN Bold" panose="020B0800000000000000" charset="-122"/>
            </a:endParaRPr>
          </a:p>
        </p:txBody>
      </p:sp>
      <p:sp>
        <p:nvSpPr>
          <p:cNvPr id="18" name="文本框 17"/>
          <p:cNvSpPr txBox="1"/>
          <p:nvPr>
            <p:custDataLst>
              <p:tags r:id="rId23"/>
            </p:custDataLst>
          </p:nvPr>
        </p:nvSpPr>
        <p:spPr>
          <a:xfrm>
            <a:off x="3297108" y="3746077"/>
            <a:ext cx="845386" cy="506460"/>
          </a:xfrm>
          <a:prstGeom prst="rect">
            <a:avLst/>
          </a:prstGeom>
          <a:noFill/>
        </p:spPr>
        <p:txBody>
          <a:bodyPr wrap="square" rtlCol="0">
            <a:normAutofit fontScale="90000" lnSpcReduction="10000"/>
          </a:bodyPr>
          <a:p>
            <a:r>
              <a:rPr lang="en-US" altLang="zh-CN" sz="3200">
                <a:solidFill>
                  <a:srgbClr val="58B6E5"/>
                </a:solidFill>
                <a:latin typeface="思源黑体 CN Bold" panose="020B0800000000000000" charset="-122"/>
                <a:ea typeface="思源黑体 CN Bold" panose="020B0800000000000000" charset="-122"/>
              </a:rPr>
              <a:t>02</a:t>
            </a:r>
            <a:endParaRPr lang="en-US" altLang="zh-CN" sz="3200">
              <a:solidFill>
                <a:srgbClr val="58B6E5"/>
              </a:solidFill>
              <a:latin typeface="思源黑体 CN Bold" panose="020B0800000000000000" charset="-122"/>
              <a:ea typeface="思源黑体 CN Bold" panose="020B0800000000000000" charset="-122"/>
            </a:endParaRPr>
          </a:p>
        </p:txBody>
      </p:sp>
      <p:sp>
        <p:nvSpPr>
          <p:cNvPr id="19" name="文本框 18"/>
          <p:cNvSpPr txBox="1"/>
          <p:nvPr>
            <p:custDataLst>
              <p:tags r:id="rId24"/>
            </p:custDataLst>
          </p:nvPr>
        </p:nvSpPr>
        <p:spPr>
          <a:xfrm>
            <a:off x="4731620" y="3643021"/>
            <a:ext cx="742882" cy="506460"/>
          </a:xfrm>
          <a:prstGeom prst="rect">
            <a:avLst/>
          </a:prstGeom>
          <a:noFill/>
        </p:spPr>
        <p:txBody>
          <a:bodyPr wrap="square" rtlCol="0">
            <a:normAutofit fontScale="90000" lnSpcReduction="10000"/>
          </a:bodyPr>
          <a:p>
            <a:r>
              <a:rPr lang="en-US" altLang="zh-CN" sz="3200">
                <a:solidFill>
                  <a:srgbClr val="56CA95"/>
                </a:solidFill>
                <a:latin typeface="思源黑体 CN Bold" panose="020B0800000000000000" charset="-122"/>
                <a:ea typeface="思源黑体 CN Bold" panose="020B0800000000000000" charset="-122"/>
              </a:rPr>
              <a:t>03</a:t>
            </a:r>
            <a:endParaRPr lang="en-US" altLang="zh-CN" sz="3200">
              <a:solidFill>
                <a:srgbClr val="56CA95"/>
              </a:solidFill>
              <a:latin typeface="思源黑体 CN Bold" panose="020B0800000000000000" charset="-122"/>
              <a:ea typeface="思源黑体 CN Bold" panose="020B0800000000000000" charset="-122"/>
            </a:endParaRPr>
          </a:p>
        </p:txBody>
      </p:sp>
      <p:sp>
        <p:nvSpPr>
          <p:cNvPr id="20" name="文本框 19"/>
          <p:cNvSpPr txBox="1"/>
          <p:nvPr>
            <p:custDataLst>
              <p:tags r:id="rId25"/>
            </p:custDataLst>
          </p:nvPr>
        </p:nvSpPr>
        <p:spPr>
          <a:xfrm>
            <a:off x="6091182" y="3716317"/>
            <a:ext cx="742882" cy="506460"/>
          </a:xfrm>
          <a:prstGeom prst="rect">
            <a:avLst/>
          </a:prstGeom>
          <a:noFill/>
        </p:spPr>
        <p:txBody>
          <a:bodyPr wrap="square" rtlCol="0">
            <a:normAutofit fontScale="90000" lnSpcReduction="10000"/>
          </a:bodyPr>
          <a:p>
            <a:r>
              <a:rPr lang="en-US" altLang="zh-CN" sz="3200">
                <a:solidFill>
                  <a:srgbClr val="FFBA55"/>
                </a:solidFill>
                <a:latin typeface="思源黑体 CN Bold" panose="020B0800000000000000" charset="-122"/>
                <a:ea typeface="思源黑体 CN Bold" panose="020B0800000000000000" charset="-122"/>
              </a:rPr>
              <a:t>04</a:t>
            </a:r>
            <a:endParaRPr lang="en-US" altLang="zh-CN" sz="3200">
              <a:solidFill>
                <a:srgbClr val="FFBA55"/>
              </a:solidFill>
              <a:latin typeface="思源黑体 CN Bold" panose="020B0800000000000000" charset="-122"/>
              <a:ea typeface="思源黑体 CN Bold" panose="020B0800000000000000" charset="-122"/>
            </a:endParaRPr>
          </a:p>
        </p:txBody>
      </p:sp>
      <p:sp>
        <p:nvSpPr>
          <p:cNvPr id="22" name="文本框 21"/>
          <p:cNvSpPr txBox="1"/>
          <p:nvPr>
            <p:custDataLst>
              <p:tags r:id="rId26"/>
            </p:custDataLst>
          </p:nvPr>
        </p:nvSpPr>
        <p:spPr>
          <a:xfrm>
            <a:off x="7575293" y="3595626"/>
            <a:ext cx="742882" cy="506460"/>
          </a:xfrm>
          <a:prstGeom prst="rect">
            <a:avLst/>
          </a:prstGeom>
          <a:noFill/>
        </p:spPr>
        <p:txBody>
          <a:bodyPr wrap="square" rtlCol="0">
            <a:normAutofit fontScale="90000" lnSpcReduction="10000"/>
          </a:bodyPr>
          <a:p>
            <a:r>
              <a:rPr lang="en-US" altLang="zh-CN" sz="3200">
                <a:solidFill>
                  <a:srgbClr val="F18870"/>
                </a:solidFill>
                <a:latin typeface="思源黑体 CN Bold" panose="020B0800000000000000" charset="-122"/>
                <a:ea typeface="思源黑体 CN Bold" panose="020B0800000000000000" charset="-122"/>
              </a:rPr>
              <a:t>05</a:t>
            </a:r>
            <a:endParaRPr lang="en-US" altLang="zh-CN" sz="3200">
              <a:solidFill>
                <a:srgbClr val="F18870"/>
              </a:solidFill>
              <a:latin typeface="思源黑体 CN Bold" panose="020B0800000000000000" charset="-122"/>
              <a:ea typeface="思源黑体 CN Bold" panose="020B0800000000000000" charset="-122"/>
            </a:endParaRPr>
          </a:p>
        </p:txBody>
      </p:sp>
      <p:sp>
        <p:nvSpPr>
          <p:cNvPr id="24" name="文本框 23"/>
          <p:cNvSpPr txBox="1"/>
          <p:nvPr>
            <p:custDataLst>
              <p:tags r:id="rId27"/>
            </p:custDataLst>
          </p:nvPr>
        </p:nvSpPr>
        <p:spPr>
          <a:xfrm>
            <a:off x="9305194" y="3716317"/>
            <a:ext cx="742882" cy="506460"/>
          </a:xfrm>
          <a:prstGeom prst="rect">
            <a:avLst/>
          </a:prstGeom>
          <a:noFill/>
        </p:spPr>
        <p:txBody>
          <a:bodyPr wrap="square" rtlCol="0">
            <a:normAutofit fontScale="90000" lnSpcReduction="10000"/>
          </a:bodyPr>
          <a:p>
            <a:r>
              <a:rPr lang="en-US" altLang="zh-CN" sz="3200">
                <a:solidFill>
                  <a:srgbClr val="EC5F74"/>
                </a:solidFill>
                <a:latin typeface="思源黑体 CN Bold" panose="020B0800000000000000" charset="-122"/>
                <a:ea typeface="思源黑体 CN Bold" panose="020B0800000000000000" charset="-122"/>
              </a:rPr>
              <a:t>06</a:t>
            </a:r>
            <a:endParaRPr lang="en-US" altLang="zh-CN" sz="3200">
              <a:solidFill>
                <a:srgbClr val="EC5F74"/>
              </a:solidFill>
              <a:latin typeface="思源黑体 CN Bold" panose="020B0800000000000000" charset="-122"/>
              <a:ea typeface="思源黑体 CN Bold" panose="020B0800000000000000" charset="-122"/>
            </a:endParaRPr>
          </a:p>
        </p:txBody>
      </p:sp>
      <p:sp>
        <p:nvSpPr>
          <p:cNvPr id="43" name="文本框 42"/>
          <p:cNvSpPr txBox="1"/>
          <p:nvPr>
            <p:custDataLst>
              <p:tags r:id="rId28"/>
            </p:custDataLst>
          </p:nvPr>
        </p:nvSpPr>
        <p:spPr>
          <a:xfrm>
            <a:off x="1598620" y="2349591"/>
            <a:ext cx="1701795" cy="1076325"/>
          </a:xfrm>
          <a:prstGeom prst="rect">
            <a:avLst/>
          </a:prstGeom>
          <a:noFill/>
        </p:spPr>
        <p:txBody>
          <a:bodyPr wrap="square" rtlCol="0">
            <a:spAutoFit/>
          </a:bodyPr>
          <a:p>
            <a:pPr algn="ctr"/>
            <a:r>
              <a:rPr lang="zh-CN" altLang="en-US" sz="3200" spc="300">
                <a:solidFill>
                  <a:srgbClr val="6096E6"/>
                </a:solidFill>
                <a:uFillTx/>
                <a:latin typeface="思源黑体 CN Bold" panose="020B0800000000000000" charset="-122"/>
                <a:ea typeface="思源黑体 CN Bold" panose="020B0800000000000000" charset="-122"/>
              </a:rPr>
              <a:t>收托管理</a:t>
            </a:r>
            <a:endParaRPr lang="zh-CN" altLang="en-US" sz="3200" spc="300">
              <a:solidFill>
                <a:srgbClr val="6096E6"/>
              </a:solidFill>
              <a:uFillTx/>
              <a:latin typeface="思源黑体 CN Bold" panose="020B0800000000000000" charset="-122"/>
              <a:ea typeface="思源黑体 CN Bold" panose="020B0800000000000000" charset="-122"/>
            </a:endParaRPr>
          </a:p>
        </p:txBody>
      </p:sp>
      <p:sp>
        <p:nvSpPr>
          <p:cNvPr id="25" name="文本框 24"/>
          <p:cNvSpPr txBox="1"/>
          <p:nvPr>
            <p:custDataLst>
              <p:tags r:id="rId29"/>
            </p:custDataLst>
          </p:nvPr>
        </p:nvSpPr>
        <p:spPr>
          <a:xfrm>
            <a:off x="4475910" y="2345733"/>
            <a:ext cx="1701795" cy="1076325"/>
          </a:xfrm>
          <a:prstGeom prst="rect">
            <a:avLst/>
          </a:prstGeom>
          <a:noFill/>
        </p:spPr>
        <p:txBody>
          <a:bodyPr wrap="square" rtlCol="0">
            <a:spAutoFit/>
          </a:bodyPr>
          <a:p>
            <a:pPr algn="ctr"/>
            <a:r>
              <a:rPr lang="zh-CN" altLang="en-US" sz="3200" spc="300">
                <a:solidFill>
                  <a:srgbClr val="56CA95"/>
                </a:solidFill>
                <a:uFillTx/>
                <a:latin typeface="思源黑体 CN Bold" panose="020B0800000000000000" charset="-122"/>
                <a:ea typeface="思源黑体 CN Bold" panose="020B0800000000000000" charset="-122"/>
              </a:rPr>
              <a:t>健康管理</a:t>
            </a:r>
            <a:endParaRPr lang="zh-CN" altLang="en-US" sz="3200" spc="300">
              <a:solidFill>
                <a:srgbClr val="56CA95"/>
              </a:solidFill>
              <a:uFillTx/>
              <a:latin typeface="思源黑体 CN Bold" panose="020B0800000000000000" charset="-122"/>
              <a:ea typeface="思源黑体 CN Bold" panose="020B0800000000000000" charset="-122"/>
            </a:endParaRPr>
          </a:p>
        </p:txBody>
      </p:sp>
      <p:sp>
        <p:nvSpPr>
          <p:cNvPr id="27" name="文本框 26"/>
          <p:cNvSpPr txBox="1"/>
          <p:nvPr>
            <p:custDataLst>
              <p:tags r:id="rId30"/>
            </p:custDataLst>
          </p:nvPr>
        </p:nvSpPr>
        <p:spPr>
          <a:xfrm>
            <a:off x="7359262" y="2345733"/>
            <a:ext cx="1701795" cy="1076325"/>
          </a:xfrm>
          <a:prstGeom prst="rect">
            <a:avLst/>
          </a:prstGeom>
          <a:noFill/>
        </p:spPr>
        <p:txBody>
          <a:bodyPr wrap="square" rtlCol="0">
            <a:spAutoFit/>
          </a:bodyPr>
          <a:p>
            <a:pPr algn="ctr"/>
            <a:r>
              <a:rPr lang="zh-CN" altLang="en-US" sz="3200" spc="300">
                <a:solidFill>
                  <a:srgbClr val="F18870"/>
                </a:solidFill>
                <a:uFillTx/>
                <a:latin typeface="思源黑体 CN Bold" panose="020B0800000000000000" charset="-122"/>
                <a:ea typeface="思源黑体 CN Bold" panose="020B0800000000000000" charset="-122"/>
              </a:rPr>
              <a:t>人员管理</a:t>
            </a:r>
            <a:endParaRPr lang="zh-CN" altLang="en-US" sz="3200" spc="300">
              <a:solidFill>
                <a:srgbClr val="F18870"/>
              </a:solidFill>
              <a:uFillTx/>
              <a:latin typeface="思源黑体 CN Bold" panose="020B0800000000000000" charset="-122"/>
              <a:ea typeface="思源黑体 CN Bold" panose="020B0800000000000000" charset="-122"/>
            </a:endParaRPr>
          </a:p>
        </p:txBody>
      </p:sp>
      <p:sp>
        <p:nvSpPr>
          <p:cNvPr id="34" name="文本框 33"/>
          <p:cNvSpPr txBox="1"/>
          <p:nvPr>
            <p:custDataLst>
              <p:tags r:id="rId31"/>
            </p:custDataLst>
          </p:nvPr>
        </p:nvSpPr>
        <p:spPr>
          <a:xfrm>
            <a:off x="2959304" y="4275055"/>
            <a:ext cx="1701795" cy="1076325"/>
          </a:xfrm>
          <a:prstGeom prst="rect">
            <a:avLst/>
          </a:prstGeom>
          <a:noFill/>
        </p:spPr>
        <p:txBody>
          <a:bodyPr wrap="square" rtlCol="0">
            <a:spAutoFit/>
          </a:bodyPr>
          <a:p>
            <a:pPr algn="ctr"/>
            <a:r>
              <a:rPr lang="zh-CN" altLang="en-US" sz="3200" spc="300">
                <a:solidFill>
                  <a:srgbClr val="58B6E5"/>
                </a:solidFill>
                <a:uFillTx/>
                <a:latin typeface="思源黑体 CN Bold" panose="020B0800000000000000" charset="-122"/>
                <a:ea typeface="思源黑体 CN Bold" panose="020B0800000000000000" charset="-122"/>
              </a:rPr>
              <a:t>保育管理</a:t>
            </a:r>
            <a:endParaRPr lang="zh-CN" altLang="en-US" sz="3200" spc="300">
              <a:solidFill>
                <a:srgbClr val="58B6E5"/>
              </a:solidFill>
              <a:uFillTx/>
              <a:latin typeface="思源黑体 CN Bold" panose="020B0800000000000000" charset="-122"/>
              <a:ea typeface="思源黑体 CN Bold" panose="020B0800000000000000" charset="-122"/>
            </a:endParaRPr>
          </a:p>
        </p:txBody>
      </p:sp>
      <p:sp>
        <p:nvSpPr>
          <p:cNvPr id="36" name="文本框 35"/>
          <p:cNvSpPr txBox="1"/>
          <p:nvPr>
            <p:custDataLst>
              <p:tags r:id="rId32"/>
            </p:custDataLst>
          </p:nvPr>
        </p:nvSpPr>
        <p:spPr>
          <a:xfrm>
            <a:off x="5880121" y="4303285"/>
            <a:ext cx="1701795" cy="1076325"/>
          </a:xfrm>
          <a:prstGeom prst="rect">
            <a:avLst/>
          </a:prstGeom>
          <a:noFill/>
        </p:spPr>
        <p:txBody>
          <a:bodyPr wrap="square" rtlCol="0">
            <a:spAutoFit/>
          </a:bodyPr>
          <a:p>
            <a:pPr algn="ctr"/>
            <a:r>
              <a:rPr lang="zh-CN" altLang="en-US" sz="3200" spc="300">
                <a:solidFill>
                  <a:srgbClr val="FFBA55"/>
                </a:solidFill>
                <a:uFillTx/>
                <a:latin typeface="思源黑体 CN Bold" panose="020B0800000000000000" charset="-122"/>
                <a:ea typeface="思源黑体 CN Bold" panose="020B0800000000000000" charset="-122"/>
              </a:rPr>
              <a:t>安全管理</a:t>
            </a:r>
            <a:endParaRPr lang="zh-CN" altLang="en-US" sz="3200" spc="300">
              <a:solidFill>
                <a:srgbClr val="FFBA55"/>
              </a:solidFill>
              <a:uFillTx/>
              <a:latin typeface="思源黑体 CN Bold" panose="020B0800000000000000" charset="-122"/>
              <a:ea typeface="思源黑体 CN Bold" panose="020B0800000000000000" charset="-122"/>
            </a:endParaRPr>
          </a:p>
        </p:txBody>
      </p:sp>
      <p:sp>
        <p:nvSpPr>
          <p:cNvPr id="41" name="文本框 40"/>
          <p:cNvSpPr txBox="1"/>
          <p:nvPr>
            <p:custDataLst>
              <p:tags r:id="rId33"/>
            </p:custDataLst>
          </p:nvPr>
        </p:nvSpPr>
        <p:spPr>
          <a:xfrm>
            <a:off x="8750222" y="4127390"/>
            <a:ext cx="1701795" cy="1076325"/>
          </a:xfrm>
          <a:prstGeom prst="rect">
            <a:avLst/>
          </a:prstGeom>
          <a:noFill/>
        </p:spPr>
        <p:txBody>
          <a:bodyPr wrap="square" rtlCol="0">
            <a:spAutoFit/>
          </a:bodyPr>
          <a:p>
            <a:pPr algn="ctr"/>
            <a:r>
              <a:rPr lang="zh-CN" altLang="en-US" sz="3200" spc="300">
                <a:solidFill>
                  <a:srgbClr val="EC5F74"/>
                </a:solidFill>
                <a:uFillTx/>
                <a:latin typeface="思源黑体 CN Bold" panose="020B0800000000000000" charset="-122"/>
                <a:ea typeface="思源黑体 CN Bold" panose="020B0800000000000000" charset="-122"/>
              </a:rPr>
              <a:t>监督管理</a:t>
            </a:r>
            <a:endParaRPr lang="zh-CN" altLang="en-US" sz="3200" spc="300">
              <a:solidFill>
                <a:srgbClr val="EC5F74"/>
              </a:solidFill>
              <a:uFillTx/>
              <a:latin typeface="思源黑体 CN Bold" panose="020B0800000000000000" charset="-122"/>
              <a:ea typeface="思源黑体 CN Bold" panose="020B0800000000000000" charset="-122"/>
            </a:endParaRPr>
          </a:p>
        </p:txBody>
      </p:sp>
      <p:sp>
        <p:nvSpPr>
          <p:cNvPr id="47" name="流程图: 合并 46"/>
          <p:cNvSpPr/>
          <p:nvPr>
            <p:custDataLst>
              <p:tags r:id="rId34"/>
            </p:custDataLst>
          </p:nvPr>
        </p:nvSpPr>
        <p:spPr>
          <a:xfrm rot="16200000">
            <a:off x="11665585" y="1196975"/>
            <a:ext cx="177165" cy="171450"/>
          </a:xfrm>
          <a:prstGeom prst="flowChartMerg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ustDataLst>
      <p:tags r:id="rId35"/>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7975601" y="4629086"/>
            <a:ext cx="3845472" cy="2092389"/>
          </a:xfrm>
          <a:prstGeom prst="rect">
            <a:avLst/>
          </a:prstGeom>
        </p:spPr>
      </p:pic>
      <p:sp>
        <p:nvSpPr>
          <p:cNvPr id="4" name="矩形 3"/>
          <p:cNvSpPr/>
          <p:nvPr userDrawn="1">
            <p:custDataLst>
              <p:tags r:id="rId3"/>
            </p:custDataLst>
          </p:nvPr>
        </p:nvSpPr>
        <p:spPr>
          <a:xfrm>
            <a:off x="3455670" y="1838325"/>
            <a:ext cx="7691120" cy="25355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l" fontAlgn="auto">
              <a:lnSpc>
                <a:spcPct val="150000"/>
              </a:lnSpc>
            </a:pPr>
            <a:r>
              <a:rPr lang="en-US" altLang="zh-CN" sz="2000">
                <a:solidFill>
                  <a:schemeClr val="accent2">
                    <a:lumMod val="75000"/>
                  </a:schemeClr>
                </a:solidFill>
                <a:sym typeface="+mn-ea"/>
              </a:rPr>
              <a:t>     1. 了解我国婴幼儿托育机构的发展现状。</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2. 理解我国指导和规范托育机构发展的核心政策。</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3. 了解近年出台的一些有关托育机构发展的地方性政策。</a:t>
            </a:r>
            <a:endParaRPr lang="en-US" altLang="zh-CN" sz="2000">
              <a:solidFill>
                <a:schemeClr val="accent2">
                  <a:lumMod val="75000"/>
                </a:schemeClr>
              </a:solidFill>
              <a:sym typeface="+mn-ea"/>
            </a:endParaRPr>
          </a:p>
        </p:txBody>
      </p:sp>
      <p:sp>
        <p:nvSpPr>
          <p:cNvPr id="5" name="椭圆 4"/>
          <p:cNvSpPr/>
          <p:nvPr/>
        </p:nvSpPr>
        <p:spPr>
          <a:xfrm>
            <a:off x="976630" y="1688465"/>
            <a:ext cx="2156460" cy="1864360"/>
          </a:xfrm>
          <a:prstGeom prst="ellipse">
            <a:avLst/>
          </a:prstGeom>
          <a:solidFill>
            <a:srgbClr val="D6724E"/>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400"/>
              <a:t>学习目标</a:t>
            </a:r>
            <a:endParaRPr lang="zh-CN" altLang="en-US" sz="4400"/>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304540" y="2802890"/>
            <a:ext cx="8001000" cy="1544955"/>
          </a:xfrm>
        </p:spPr>
        <p:txBody>
          <a:bodyPr>
            <a:noAutofit/>
          </a:bodyPr>
          <a:p>
            <a:pPr algn="ctr"/>
            <a:r>
              <a:rPr lang="zh-CN" altLang="en-US" sz="4800">
                <a:solidFill>
                  <a:schemeClr val="accent2">
                    <a:lumMod val="75000"/>
                  </a:schemeClr>
                </a:solidFill>
              </a:rPr>
              <a:t>《托育机构保育指导大纲（试行）》的内容与解读</a:t>
            </a:r>
            <a:endParaRPr lang="zh-CN" altLang="en-US" sz="4800">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二节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a:t>
            </a:r>
            <a:r>
              <a:rPr lang="zh-CN" altLang="en-US">
                <a:solidFill>
                  <a:schemeClr val="tx1"/>
                </a:solidFill>
              </a:rPr>
              <a:t>大纲》的出台背景与意义</a:t>
            </a:r>
            <a:endParaRPr lang="zh-CN" altLang="en-US">
              <a:solidFill>
                <a:schemeClr val="tx1"/>
              </a:solidFill>
            </a:endParaRPr>
          </a:p>
        </p:txBody>
      </p:sp>
      <p:sp>
        <p:nvSpPr>
          <p:cNvPr id="14" name="圆角矩形 13"/>
          <p:cNvSpPr/>
          <p:nvPr/>
        </p:nvSpPr>
        <p:spPr>
          <a:xfrm>
            <a:off x="1120775" y="2015490"/>
            <a:ext cx="4712970" cy="42424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000">
                <a:solidFill>
                  <a:schemeClr val="tx2"/>
                </a:solidFill>
              </a:rPr>
              <a:t> 《指导意见》强调要加强婴幼儿照护服务专业化、规范化建设，并对各类婴幼儿照护服务机构提出了“开展婴幼儿照护服务必须符合国家和地方相关标准和规范”的要求。科学的、健全的婴幼儿照护服务的标准规范体系是实现这一要求的一个重要前提。</a:t>
            </a:r>
            <a:endParaRPr lang="zh-CN" altLang="en-US" sz="2000">
              <a:solidFill>
                <a:schemeClr val="tx2"/>
              </a:solidFill>
            </a:endParaRPr>
          </a:p>
        </p:txBody>
      </p:sp>
      <p:sp>
        <p:nvSpPr>
          <p:cNvPr id="16" name="矩形 15"/>
          <p:cNvSpPr/>
          <p:nvPr/>
        </p:nvSpPr>
        <p:spPr>
          <a:xfrm>
            <a:off x="1290955" y="1049020"/>
            <a:ext cx="432054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出台背景</a:t>
            </a:r>
            <a:endParaRPr lang="zh-CN" altLang="en-US" sz="3600"/>
          </a:p>
        </p:txBody>
      </p:sp>
      <p:grpSp>
        <p:nvGrpSpPr>
          <p:cNvPr id="19" name="组合 18"/>
          <p:cNvGrpSpPr/>
          <p:nvPr/>
        </p:nvGrpSpPr>
        <p:grpSpPr>
          <a:xfrm>
            <a:off x="6324600" y="1003935"/>
            <a:ext cx="4899660" cy="5208905"/>
            <a:chOff x="1965" y="1852"/>
            <a:chExt cx="7716" cy="8203"/>
          </a:xfrm>
        </p:grpSpPr>
        <p:sp>
          <p:nvSpPr>
            <p:cNvPr id="17" name="圆角矩形 16"/>
            <p:cNvSpPr/>
            <p:nvPr/>
          </p:nvSpPr>
          <p:spPr>
            <a:xfrm>
              <a:off x="1965" y="3374"/>
              <a:ext cx="7716"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2400">
                  <a:solidFill>
                    <a:schemeClr val="tx2"/>
                  </a:solidFill>
                </a:rPr>
                <a:t>托育机构保育工作是婴幼儿照护服务的重要组成部分，是生命全周期服务管理的重要内容，对婴幼儿营养与喂养、睡眠、生活与卫生习惯等保育重点工作提出了目标和要求。《大纲》对托育机构保育工作提出方向性指引和规范性要求，对提高婴幼儿照护服务规范化水平、促进婴幼儿健康成长具有重要意义。</a:t>
              </a:r>
              <a:endParaRPr lang="zh-CN" altLang="en-US" sz="2400">
                <a:solidFill>
                  <a:schemeClr val="tx2"/>
                </a:solidFill>
              </a:endParaRPr>
            </a:p>
          </p:txBody>
        </p:sp>
        <p:sp>
          <p:nvSpPr>
            <p:cNvPr id="18" name="矩形 17"/>
            <p:cNvSpPr/>
            <p:nvPr/>
          </p:nvSpPr>
          <p:spPr>
            <a:xfrm>
              <a:off x="2233" y="1852"/>
              <a:ext cx="7138"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Tree>
    <p:custDataLst>
      <p:tags r:id="rId4"/>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《大纲》的主要内容</a:t>
            </a:r>
            <a:endParaRPr lang="zh-CN" altLang="en-US">
              <a:solidFill>
                <a:schemeClr val="tx1"/>
              </a:solidFill>
            </a:endParaRPr>
          </a:p>
        </p:txBody>
      </p:sp>
      <p:sp>
        <p:nvSpPr>
          <p:cNvPr id="65" name="文本框 64"/>
          <p:cNvSpPr txBox="1"/>
          <p:nvPr>
            <p:custDataLst>
              <p:tags r:id="rId4"/>
            </p:custDataLst>
          </p:nvPr>
        </p:nvSpPr>
        <p:spPr>
          <a:xfrm>
            <a:off x="97980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总则</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grpSp>
        <p:nvGrpSpPr>
          <p:cNvPr id="4" name="组合 3"/>
          <p:cNvGrpSpPr/>
          <p:nvPr/>
        </p:nvGrpSpPr>
        <p:grpSpPr>
          <a:xfrm>
            <a:off x="315595" y="1761854"/>
            <a:ext cx="3684224" cy="4807202"/>
            <a:chOff x="1310" y="2475"/>
            <a:chExt cx="6255" cy="7794"/>
          </a:xfrm>
        </p:grpSpPr>
        <p:sp>
          <p:nvSpPr>
            <p:cNvPr id="9" name="圆角矩形 8"/>
            <p:cNvSpPr/>
            <p:nvPr/>
          </p:nvSpPr>
          <p:spPr>
            <a:xfrm>
              <a:off x="1310" y="4054"/>
              <a:ext cx="6255" cy="6215"/>
            </a:xfrm>
            <a:prstGeom prst="roundRect">
              <a:avLst/>
            </a:prstGeom>
            <a:ln w="28575" cmpd="sng">
              <a:solidFill>
                <a:schemeClr val="accent1">
                  <a:shade val="50000"/>
                </a:schemeClr>
              </a:solidFill>
              <a:prstDash val="sys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r>
                <a:rPr lang="zh-CN" altLang="en-US" sz="2400"/>
                <a:t>《大纲》适用于经有关部门登记、卫生健康部门备案，为婴幼儿提供全日托、半日托等照护服务的托育机构。提供计时托、临时托等照护服务的托育机构可参照执行。</a:t>
              </a:r>
              <a:endParaRPr lang="zh-CN" altLang="en-US" sz="2400"/>
            </a:p>
          </p:txBody>
        </p:sp>
        <p:sp>
          <p:nvSpPr>
            <p:cNvPr id="2" name="矩形 1"/>
            <p:cNvSpPr/>
            <p:nvPr/>
          </p:nvSpPr>
          <p:spPr>
            <a:xfrm>
              <a:off x="1471" y="2475"/>
              <a:ext cx="5892" cy="13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200"/>
                <a:t>1. 适用范围</a:t>
              </a:r>
              <a:endParaRPr lang="zh-CN" altLang="en-US" sz="3200"/>
            </a:p>
          </p:txBody>
        </p:sp>
      </p:grpSp>
      <p:grpSp>
        <p:nvGrpSpPr>
          <p:cNvPr id="7" name="组合 6"/>
          <p:cNvGrpSpPr/>
          <p:nvPr/>
        </p:nvGrpSpPr>
        <p:grpSpPr>
          <a:xfrm>
            <a:off x="4234815" y="1726594"/>
            <a:ext cx="3684224" cy="4881833"/>
            <a:chOff x="1310" y="2354"/>
            <a:chExt cx="6255" cy="7915"/>
          </a:xfrm>
        </p:grpSpPr>
        <p:sp>
          <p:nvSpPr>
            <p:cNvPr id="8" name="圆角矩形 7"/>
            <p:cNvSpPr/>
            <p:nvPr/>
          </p:nvSpPr>
          <p:spPr>
            <a:xfrm>
              <a:off x="1310" y="4054"/>
              <a:ext cx="6255" cy="6215"/>
            </a:xfrm>
            <a:prstGeom prst="roundRect">
              <a:avLst/>
            </a:prstGeom>
            <a:ln w="28575" cmpd="sng">
              <a:solidFill>
                <a:schemeClr val="accent1">
                  <a:shade val="50000"/>
                </a:schemeClr>
              </a:solidFill>
              <a:prstDash val="sys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r>
                <a:rPr lang="zh-CN" altLang="en-US" sz="2200"/>
                <a:t> 托育机构保育是婴幼儿照护服务的重要组成部分，是生命全周期服务管理的重要内容。通过创设适宜环境，合理安排一日生活和活动，提供生活照料、安全看护、平衡膳食和早期学习机会，促进婴幼儿身体和心理的全面发展。</a:t>
              </a:r>
              <a:endParaRPr lang="zh-CN" altLang="en-US" sz="2200"/>
            </a:p>
          </p:txBody>
        </p:sp>
        <p:sp>
          <p:nvSpPr>
            <p:cNvPr id="11" name="矩形 10"/>
            <p:cNvSpPr/>
            <p:nvPr/>
          </p:nvSpPr>
          <p:spPr>
            <a:xfrm>
              <a:off x="1471" y="2354"/>
              <a:ext cx="5892" cy="1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200"/>
                <a:t> 2. 托育机构保育的核心要义</a:t>
              </a:r>
              <a:endParaRPr lang="zh-CN" altLang="en-US" sz="3200"/>
            </a:p>
          </p:txBody>
        </p:sp>
      </p:grpSp>
      <p:grpSp>
        <p:nvGrpSpPr>
          <p:cNvPr id="12" name="组合 11"/>
          <p:cNvGrpSpPr/>
          <p:nvPr/>
        </p:nvGrpSpPr>
        <p:grpSpPr>
          <a:xfrm>
            <a:off x="8279130" y="1615674"/>
            <a:ext cx="3684224" cy="4931792"/>
            <a:chOff x="1310" y="2273"/>
            <a:chExt cx="6255" cy="7996"/>
          </a:xfrm>
        </p:grpSpPr>
        <p:sp>
          <p:nvSpPr>
            <p:cNvPr id="13" name="圆角矩形 12"/>
            <p:cNvSpPr/>
            <p:nvPr/>
          </p:nvSpPr>
          <p:spPr>
            <a:xfrm>
              <a:off x="1310" y="4054"/>
              <a:ext cx="6255" cy="6215"/>
            </a:xfrm>
            <a:prstGeom prst="roundRect">
              <a:avLst/>
            </a:prstGeom>
            <a:ln w="28575" cmpd="sng">
              <a:solidFill>
                <a:schemeClr val="accent1">
                  <a:shade val="50000"/>
                </a:schemeClr>
              </a:solidFill>
              <a:prstDash val="sys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r>
                <a:rPr lang="zh-CN" altLang="en-US" sz="3600"/>
                <a:t>尊重儿童。</a:t>
              </a:r>
              <a:endParaRPr lang="zh-CN" altLang="en-US" sz="3600"/>
            </a:p>
            <a:p>
              <a:pPr indent="457200" algn="l" fontAlgn="auto"/>
              <a:r>
                <a:rPr lang="zh-CN" altLang="en-US" sz="3600"/>
                <a:t>安全健康。</a:t>
              </a:r>
              <a:endParaRPr lang="zh-CN" altLang="en-US" sz="3600"/>
            </a:p>
            <a:p>
              <a:pPr indent="457200" algn="l" fontAlgn="auto"/>
              <a:r>
                <a:rPr lang="zh-CN" altLang="en-US" sz="3600"/>
                <a:t>积极回应。</a:t>
              </a:r>
              <a:endParaRPr lang="zh-CN" altLang="en-US" sz="3600"/>
            </a:p>
            <a:p>
              <a:pPr indent="457200" algn="l" fontAlgn="auto"/>
              <a:r>
                <a:rPr lang="zh-CN" altLang="en-US" sz="3600"/>
                <a:t>科学规范。</a:t>
              </a:r>
              <a:endParaRPr lang="zh-CN" altLang="en-US" sz="3600"/>
            </a:p>
          </p:txBody>
        </p:sp>
        <p:sp>
          <p:nvSpPr>
            <p:cNvPr id="14" name="矩形 13"/>
            <p:cNvSpPr/>
            <p:nvPr/>
          </p:nvSpPr>
          <p:spPr>
            <a:xfrm>
              <a:off x="1471" y="2273"/>
              <a:ext cx="5892" cy="15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200"/>
                <a:t>3. 托育机构保育的基本原则</a:t>
              </a:r>
              <a:endParaRPr lang="zh-CN" altLang="en-US" sz="3200"/>
            </a:p>
          </p:txBody>
        </p:sp>
      </p:grpSp>
    </p:spTree>
    <p:custDataLst>
      <p:tags r:id="rId8"/>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256540" y="-12065"/>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目标与要求</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《大纲》的主要内容</a:t>
            </a:r>
            <a:endParaRPr lang="zh-CN" altLang="en-US">
              <a:solidFill>
                <a:schemeClr val="tx1"/>
              </a:solidFill>
            </a:endParaRPr>
          </a:p>
        </p:txBody>
      </p:sp>
      <p:sp>
        <p:nvSpPr>
          <p:cNvPr id="7" name="矩形 6"/>
          <p:cNvSpPr/>
          <p:nvPr>
            <p:custDataLst>
              <p:tags r:id="rId7"/>
            </p:custDataLst>
          </p:nvPr>
        </p:nvSpPr>
        <p:spPr>
          <a:xfrm>
            <a:off x="2079171" y="1857161"/>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17" name="矩形 16"/>
          <p:cNvSpPr/>
          <p:nvPr>
            <p:custDataLst>
              <p:tags r:id="rId8"/>
            </p:custDataLst>
          </p:nvPr>
        </p:nvSpPr>
        <p:spPr>
          <a:xfrm>
            <a:off x="2079171" y="1857161"/>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18" name="矩形 17"/>
          <p:cNvSpPr/>
          <p:nvPr>
            <p:custDataLst>
              <p:tags r:id="rId9"/>
            </p:custDataLst>
          </p:nvPr>
        </p:nvSpPr>
        <p:spPr>
          <a:xfrm>
            <a:off x="5320975" y="1857161"/>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20"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0"/>
            </p:custDataLst>
          </p:nvPr>
        </p:nvSpPr>
        <p:spPr>
          <a:xfrm flipH="1">
            <a:off x="2115760" y="1986791"/>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01</a:t>
            </a:r>
            <a:endParaRPr lang="en-US" sz="3200" b="1" spc="300" dirty="0">
              <a:solidFill>
                <a:srgbClr val="FFFFFF"/>
              </a:solidFill>
              <a:latin typeface="Arial" panose="020B0604020202020204" pitchFamily="34" charset="0"/>
              <a:ea typeface="微软雅黑" charset="-122"/>
              <a:cs typeface="Montserrat Black"/>
            </a:endParaRPr>
          </a:p>
        </p:txBody>
      </p:sp>
      <p:sp>
        <p:nvSpPr>
          <p:cNvPr id="21" name="TextBox 21"/>
          <p:cNvSpPr txBox="1"/>
          <p:nvPr>
            <p:custDataLst>
              <p:tags r:id="rId11"/>
            </p:custDataLst>
          </p:nvPr>
        </p:nvSpPr>
        <p:spPr>
          <a:xfrm flipH="1">
            <a:off x="2956267" y="1904727"/>
            <a:ext cx="2215215" cy="754783"/>
          </a:xfrm>
          <a:prstGeom prst="rect">
            <a:avLst/>
          </a:prstGeom>
          <a:noFill/>
        </p:spPr>
        <p:txBody>
          <a:bodyPr wrap="square" rtlCol="0" anchor="ctr">
            <a:norm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营养与喂养</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
        <p:nvSpPr>
          <p:cNvPr id="22" name="矩形 21"/>
          <p:cNvSpPr/>
          <p:nvPr>
            <p:custDataLst>
              <p:tags r:id="rId12"/>
            </p:custDataLst>
          </p:nvPr>
        </p:nvSpPr>
        <p:spPr>
          <a:xfrm>
            <a:off x="5877355" y="1857161"/>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25" name="矩形 24"/>
          <p:cNvSpPr/>
          <p:nvPr>
            <p:custDataLst>
              <p:tags r:id="rId13"/>
            </p:custDataLst>
          </p:nvPr>
        </p:nvSpPr>
        <p:spPr>
          <a:xfrm>
            <a:off x="5877355" y="1857161"/>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27" name="矩形 26"/>
          <p:cNvSpPr/>
          <p:nvPr>
            <p:custDataLst>
              <p:tags r:id="rId14"/>
            </p:custDataLst>
          </p:nvPr>
        </p:nvSpPr>
        <p:spPr>
          <a:xfrm>
            <a:off x="9119159" y="1857161"/>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29"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5"/>
            </p:custDataLst>
          </p:nvPr>
        </p:nvSpPr>
        <p:spPr>
          <a:xfrm flipH="1">
            <a:off x="5913944" y="1986791"/>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02</a:t>
            </a:r>
            <a:endParaRPr lang="en-US" sz="3200" b="1" spc="300" dirty="0">
              <a:solidFill>
                <a:srgbClr val="FFFFFF"/>
              </a:solidFill>
              <a:latin typeface="Arial" panose="020B0604020202020204" pitchFamily="34" charset="0"/>
              <a:ea typeface="微软雅黑" charset="-122"/>
              <a:cs typeface="Montserrat Black"/>
            </a:endParaRPr>
          </a:p>
        </p:txBody>
      </p:sp>
      <p:sp>
        <p:nvSpPr>
          <p:cNvPr id="30" name="TextBox 21"/>
          <p:cNvSpPr txBox="1"/>
          <p:nvPr>
            <p:custDataLst>
              <p:tags r:id="rId16"/>
            </p:custDataLst>
          </p:nvPr>
        </p:nvSpPr>
        <p:spPr>
          <a:xfrm flipH="1">
            <a:off x="6754451" y="1904727"/>
            <a:ext cx="2215215" cy="754783"/>
          </a:xfrm>
          <a:prstGeom prst="rect">
            <a:avLst/>
          </a:prstGeom>
          <a:noFill/>
        </p:spPr>
        <p:txBody>
          <a:bodyPr wrap="square" rtlCol="0" anchor="ctr">
            <a:normAutofit/>
          </a:bodyPr>
          <a:p>
            <a:pPr>
              <a:lnSpc>
                <a:spcPct val="130000"/>
              </a:lnSpc>
            </a:pPr>
            <a:r>
              <a:rPr lang="zh-CN" altLang="en-US" sz="3200" spc="150" dirty="0">
                <a:solidFill>
                  <a:srgbClr val="000000">
                    <a:lumMod val="75000"/>
                    <a:lumOff val="25000"/>
                  </a:srgbClr>
                </a:solidFill>
                <a:uFillTx/>
                <a:latin typeface="Arial" panose="020B0604020202020204" pitchFamily="34" charset="0"/>
                <a:ea typeface="微软雅黑" charset="-122"/>
              </a:rPr>
              <a:t>睡眠</a:t>
            </a:r>
            <a:endParaRPr lang="zh-CN" altLang="en-US" sz="3200" spc="150" dirty="0">
              <a:solidFill>
                <a:srgbClr val="000000">
                  <a:lumMod val="75000"/>
                  <a:lumOff val="25000"/>
                </a:srgbClr>
              </a:solidFill>
              <a:uFillTx/>
              <a:latin typeface="Arial" panose="020B0604020202020204" pitchFamily="34" charset="0"/>
              <a:ea typeface="微软雅黑" charset="-122"/>
            </a:endParaRPr>
          </a:p>
        </p:txBody>
      </p:sp>
      <p:sp>
        <p:nvSpPr>
          <p:cNvPr id="31" name="矩形 30"/>
          <p:cNvSpPr/>
          <p:nvPr>
            <p:custDataLst>
              <p:tags r:id="rId17"/>
            </p:custDataLst>
          </p:nvPr>
        </p:nvSpPr>
        <p:spPr>
          <a:xfrm>
            <a:off x="2079171" y="3026522"/>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32" name="矩形 31"/>
          <p:cNvSpPr/>
          <p:nvPr>
            <p:custDataLst>
              <p:tags r:id="rId18"/>
            </p:custDataLst>
          </p:nvPr>
        </p:nvSpPr>
        <p:spPr>
          <a:xfrm>
            <a:off x="2079171" y="3026522"/>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33" name="矩形 32"/>
          <p:cNvSpPr/>
          <p:nvPr>
            <p:custDataLst>
              <p:tags r:id="rId19"/>
            </p:custDataLst>
          </p:nvPr>
        </p:nvSpPr>
        <p:spPr>
          <a:xfrm>
            <a:off x="5320975" y="3026522"/>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3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0"/>
            </p:custDataLst>
          </p:nvPr>
        </p:nvSpPr>
        <p:spPr>
          <a:xfrm flipH="1">
            <a:off x="2115760" y="3156152"/>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03</a:t>
            </a:r>
            <a:endParaRPr lang="en-US" sz="3200" b="1" spc="300" dirty="0">
              <a:solidFill>
                <a:srgbClr val="FFFFFF"/>
              </a:solidFill>
              <a:latin typeface="Arial" panose="020B0604020202020204" pitchFamily="34" charset="0"/>
              <a:ea typeface="微软雅黑" charset="-122"/>
              <a:cs typeface="Montserrat Black"/>
            </a:endParaRPr>
          </a:p>
        </p:txBody>
      </p:sp>
      <p:sp>
        <p:nvSpPr>
          <p:cNvPr id="35" name="TextBox 21"/>
          <p:cNvSpPr txBox="1"/>
          <p:nvPr>
            <p:custDataLst>
              <p:tags r:id="rId21"/>
            </p:custDataLst>
          </p:nvPr>
        </p:nvSpPr>
        <p:spPr>
          <a:xfrm flipH="1">
            <a:off x="2956267" y="3074088"/>
            <a:ext cx="2215215" cy="754783"/>
          </a:xfrm>
          <a:prstGeom prst="rect">
            <a:avLst/>
          </a:prstGeom>
          <a:noFill/>
        </p:spPr>
        <p:txBody>
          <a:bodyPr wrap="square" rtlCol="0" anchor="ctr">
            <a:no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生活与卫</a:t>
            </a:r>
            <a:endParaRPr lang="zh-CN" altLang="en-US" sz="2400" spc="150" dirty="0">
              <a:solidFill>
                <a:srgbClr val="000000">
                  <a:lumMod val="75000"/>
                  <a:lumOff val="25000"/>
                </a:srgbClr>
              </a:solidFill>
              <a:uFillTx/>
              <a:latin typeface="Arial" panose="020B0604020202020204" pitchFamily="34" charset="0"/>
              <a:ea typeface="微软雅黑" charset="-122"/>
            </a:endParaRPr>
          </a:p>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生习惯</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
        <p:nvSpPr>
          <p:cNvPr id="36" name="矩形 35"/>
          <p:cNvSpPr/>
          <p:nvPr>
            <p:custDataLst>
              <p:tags r:id="rId22"/>
            </p:custDataLst>
          </p:nvPr>
        </p:nvSpPr>
        <p:spPr>
          <a:xfrm>
            <a:off x="5877355" y="3026522"/>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37" name="矩形 36"/>
          <p:cNvSpPr/>
          <p:nvPr>
            <p:custDataLst>
              <p:tags r:id="rId23"/>
            </p:custDataLst>
          </p:nvPr>
        </p:nvSpPr>
        <p:spPr>
          <a:xfrm>
            <a:off x="5877355" y="3026522"/>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38" name="矩形 37"/>
          <p:cNvSpPr/>
          <p:nvPr>
            <p:custDataLst>
              <p:tags r:id="rId24"/>
            </p:custDataLst>
          </p:nvPr>
        </p:nvSpPr>
        <p:spPr>
          <a:xfrm>
            <a:off x="9119159" y="3026522"/>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39"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5"/>
            </p:custDataLst>
          </p:nvPr>
        </p:nvSpPr>
        <p:spPr>
          <a:xfrm flipH="1">
            <a:off x="5913944" y="3156152"/>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04</a:t>
            </a:r>
            <a:endParaRPr lang="en-US" sz="3200" b="1" spc="300" dirty="0">
              <a:solidFill>
                <a:srgbClr val="FFFFFF"/>
              </a:solidFill>
              <a:latin typeface="Arial" panose="020B0604020202020204" pitchFamily="34" charset="0"/>
              <a:ea typeface="微软雅黑" charset="-122"/>
              <a:cs typeface="Montserrat Black"/>
            </a:endParaRPr>
          </a:p>
        </p:txBody>
      </p:sp>
      <p:sp>
        <p:nvSpPr>
          <p:cNvPr id="40" name="TextBox 21"/>
          <p:cNvSpPr txBox="1"/>
          <p:nvPr>
            <p:custDataLst>
              <p:tags r:id="rId26"/>
            </p:custDataLst>
          </p:nvPr>
        </p:nvSpPr>
        <p:spPr>
          <a:xfrm flipH="1">
            <a:off x="6754451" y="3074088"/>
            <a:ext cx="2215215" cy="754783"/>
          </a:xfrm>
          <a:prstGeom prst="rect">
            <a:avLst/>
          </a:prstGeom>
          <a:noFill/>
        </p:spPr>
        <p:txBody>
          <a:bodyPr wrap="square" rtlCol="0" anchor="ctr">
            <a:normAutofit/>
          </a:bodyPr>
          <a:p>
            <a:pPr>
              <a:lnSpc>
                <a:spcPct val="130000"/>
              </a:lnSpc>
            </a:pPr>
            <a:r>
              <a:rPr lang="zh-CN" altLang="en-US" sz="3200" spc="150" dirty="0">
                <a:solidFill>
                  <a:srgbClr val="000000">
                    <a:lumMod val="75000"/>
                    <a:lumOff val="25000"/>
                  </a:srgbClr>
                </a:solidFill>
                <a:uFillTx/>
                <a:latin typeface="Arial" panose="020B0604020202020204" pitchFamily="34" charset="0"/>
                <a:ea typeface="微软雅黑" charset="-122"/>
              </a:rPr>
              <a:t>动作</a:t>
            </a:r>
            <a:endParaRPr lang="zh-CN" altLang="en-US" sz="3200" spc="150" dirty="0">
              <a:solidFill>
                <a:srgbClr val="000000">
                  <a:lumMod val="75000"/>
                  <a:lumOff val="25000"/>
                </a:srgbClr>
              </a:solidFill>
              <a:uFillTx/>
              <a:latin typeface="Arial" panose="020B0604020202020204" pitchFamily="34" charset="0"/>
              <a:ea typeface="微软雅黑" charset="-122"/>
            </a:endParaRPr>
          </a:p>
        </p:txBody>
      </p:sp>
      <p:sp>
        <p:nvSpPr>
          <p:cNvPr id="41" name="矩形 40"/>
          <p:cNvSpPr/>
          <p:nvPr>
            <p:custDataLst>
              <p:tags r:id="rId27"/>
            </p:custDataLst>
          </p:nvPr>
        </p:nvSpPr>
        <p:spPr>
          <a:xfrm>
            <a:off x="2079171" y="4195884"/>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42" name="矩形 41"/>
          <p:cNvSpPr/>
          <p:nvPr>
            <p:custDataLst>
              <p:tags r:id="rId28"/>
            </p:custDataLst>
          </p:nvPr>
        </p:nvSpPr>
        <p:spPr>
          <a:xfrm>
            <a:off x="2079171" y="4195884"/>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43" name="矩形 42"/>
          <p:cNvSpPr/>
          <p:nvPr>
            <p:custDataLst>
              <p:tags r:id="rId29"/>
            </p:custDataLst>
          </p:nvPr>
        </p:nvSpPr>
        <p:spPr>
          <a:xfrm>
            <a:off x="5320975" y="4195884"/>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4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0"/>
            </p:custDataLst>
          </p:nvPr>
        </p:nvSpPr>
        <p:spPr>
          <a:xfrm flipH="1">
            <a:off x="2115760" y="4325514"/>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05</a:t>
            </a:r>
            <a:endParaRPr lang="en-US" sz="3200" b="1" spc="300" dirty="0">
              <a:solidFill>
                <a:srgbClr val="FFFFFF"/>
              </a:solidFill>
              <a:latin typeface="Arial" panose="020B0604020202020204" pitchFamily="34" charset="0"/>
              <a:ea typeface="微软雅黑" charset="-122"/>
              <a:cs typeface="Montserrat Black"/>
            </a:endParaRPr>
          </a:p>
        </p:txBody>
      </p:sp>
      <p:sp>
        <p:nvSpPr>
          <p:cNvPr id="45" name="TextBox 21"/>
          <p:cNvSpPr txBox="1"/>
          <p:nvPr>
            <p:custDataLst>
              <p:tags r:id="rId31"/>
            </p:custDataLst>
          </p:nvPr>
        </p:nvSpPr>
        <p:spPr>
          <a:xfrm flipH="1">
            <a:off x="2956267" y="4243450"/>
            <a:ext cx="2215215" cy="754783"/>
          </a:xfrm>
          <a:prstGeom prst="rect">
            <a:avLst/>
          </a:prstGeom>
          <a:noFill/>
        </p:spPr>
        <p:txBody>
          <a:bodyPr wrap="square" rtlCol="0" anchor="ctr">
            <a:normAutofit/>
          </a:bodyPr>
          <a:p>
            <a:pPr>
              <a:lnSpc>
                <a:spcPct val="130000"/>
              </a:lnSpc>
            </a:pPr>
            <a:r>
              <a:rPr lang="zh-CN" altLang="en-US" sz="3200" spc="150" dirty="0">
                <a:solidFill>
                  <a:srgbClr val="000000">
                    <a:lumMod val="75000"/>
                    <a:lumOff val="25000"/>
                  </a:srgbClr>
                </a:solidFill>
                <a:uFillTx/>
                <a:latin typeface="Arial" panose="020B0604020202020204" pitchFamily="34" charset="0"/>
                <a:ea typeface="微软雅黑" charset="-122"/>
              </a:rPr>
              <a:t>语言</a:t>
            </a:r>
            <a:endParaRPr lang="zh-CN" altLang="en-US" sz="3200" spc="150" dirty="0">
              <a:solidFill>
                <a:srgbClr val="000000">
                  <a:lumMod val="75000"/>
                  <a:lumOff val="25000"/>
                </a:srgbClr>
              </a:solidFill>
              <a:uFillTx/>
              <a:latin typeface="Arial" panose="020B0604020202020204" pitchFamily="34" charset="0"/>
              <a:ea typeface="微软雅黑" charset="-122"/>
            </a:endParaRPr>
          </a:p>
        </p:txBody>
      </p:sp>
      <p:sp>
        <p:nvSpPr>
          <p:cNvPr id="46" name="矩形 45"/>
          <p:cNvSpPr/>
          <p:nvPr>
            <p:custDataLst>
              <p:tags r:id="rId32"/>
            </p:custDataLst>
          </p:nvPr>
        </p:nvSpPr>
        <p:spPr>
          <a:xfrm>
            <a:off x="5877355" y="4195884"/>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47" name="矩形 46"/>
          <p:cNvSpPr/>
          <p:nvPr>
            <p:custDataLst>
              <p:tags r:id="rId33"/>
            </p:custDataLst>
          </p:nvPr>
        </p:nvSpPr>
        <p:spPr>
          <a:xfrm>
            <a:off x="5877355" y="4195884"/>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48" name="矩形 47"/>
          <p:cNvSpPr/>
          <p:nvPr>
            <p:custDataLst>
              <p:tags r:id="rId34"/>
            </p:custDataLst>
          </p:nvPr>
        </p:nvSpPr>
        <p:spPr>
          <a:xfrm>
            <a:off x="9119159" y="4195884"/>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49"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5"/>
            </p:custDataLst>
          </p:nvPr>
        </p:nvSpPr>
        <p:spPr>
          <a:xfrm flipH="1">
            <a:off x="5913944" y="4325514"/>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06</a:t>
            </a:r>
            <a:endParaRPr lang="en-US" sz="3200" b="1" spc="300" dirty="0">
              <a:solidFill>
                <a:srgbClr val="FFFFFF"/>
              </a:solidFill>
              <a:latin typeface="Arial" panose="020B0604020202020204" pitchFamily="34" charset="0"/>
              <a:ea typeface="微软雅黑" charset="-122"/>
              <a:cs typeface="Montserrat Black"/>
            </a:endParaRPr>
          </a:p>
        </p:txBody>
      </p:sp>
      <p:sp>
        <p:nvSpPr>
          <p:cNvPr id="50" name="TextBox 21"/>
          <p:cNvSpPr txBox="1"/>
          <p:nvPr>
            <p:custDataLst>
              <p:tags r:id="rId36"/>
            </p:custDataLst>
          </p:nvPr>
        </p:nvSpPr>
        <p:spPr>
          <a:xfrm flipH="1">
            <a:off x="6754451" y="4243450"/>
            <a:ext cx="2215215" cy="754783"/>
          </a:xfrm>
          <a:prstGeom prst="rect">
            <a:avLst/>
          </a:prstGeom>
          <a:noFill/>
        </p:spPr>
        <p:txBody>
          <a:bodyPr wrap="square" rtlCol="0" anchor="ctr">
            <a:normAutofit/>
          </a:bodyPr>
          <a:p>
            <a:pPr>
              <a:lnSpc>
                <a:spcPct val="130000"/>
              </a:lnSpc>
            </a:pPr>
            <a:r>
              <a:rPr lang="zh-CN" altLang="en-US" sz="3200" spc="150" dirty="0">
                <a:solidFill>
                  <a:srgbClr val="000000">
                    <a:lumMod val="75000"/>
                    <a:lumOff val="25000"/>
                  </a:srgbClr>
                </a:solidFill>
                <a:uFillTx/>
                <a:latin typeface="Arial" panose="020B0604020202020204" pitchFamily="34" charset="0"/>
                <a:ea typeface="微软雅黑" charset="-122"/>
              </a:rPr>
              <a:t>认知</a:t>
            </a:r>
            <a:endParaRPr lang="zh-CN" altLang="en-US" sz="3200" spc="150" dirty="0">
              <a:solidFill>
                <a:srgbClr val="000000">
                  <a:lumMod val="75000"/>
                  <a:lumOff val="25000"/>
                </a:srgbClr>
              </a:solidFill>
              <a:uFillTx/>
              <a:latin typeface="Arial" panose="020B0604020202020204" pitchFamily="34" charset="0"/>
              <a:ea typeface="微软雅黑" charset="-122"/>
            </a:endParaRPr>
          </a:p>
        </p:txBody>
      </p:sp>
      <p:sp>
        <p:nvSpPr>
          <p:cNvPr id="51" name="矩形 50"/>
          <p:cNvSpPr/>
          <p:nvPr>
            <p:custDataLst>
              <p:tags r:id="rId37"/>
            </p:custDataLst>
          </p:nvPr>
        </p:nvSpPr>
        <p:spPr>
          <a:xfrm>
            <a:off x="2079171" y="5365245"/>
            <a:ext cx="3310278" cy="846779"/>
          </a:xfrm>
          <a:prstGeom prst="rect">
            <a:avLst/>
          </a:prstGeom>
          <a:noFill/>
          <a:ln w="28575">
            <a:solidFill>
              <a:srgbClr val="000000">
                <a:alpha val="1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52" name="矩形 51"/>
          <p:cNvSpPr/>
          <p:nvPr>
            <p:custDataLst>
              <p:tags r:id="rId38"/>
            </p:custDataLst>
          </p:nvPr>
        </p:nvSpPr>
        <p:spPr>
          <a:xfrm>
            <a:off x="2079171" y="5365245"/>
            <a:ext cx="657560"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53" name="矩形 52"/>
          <p:cNvSpPr/>
          <p:nvPr>
            <p:custDataLst>
              <p:tags r:id="rId39"/>
            </p:custDataLst>
          </p:nvPr>
        </p:nvSpPr>
        <p:spPr>
          <a:xfrm>
            <a:off x="5320975" y="5365245"/>
            <a:ext cx="57497" cy="846779"/>
          </a:xfrm>
          <a:prstGeom prst="rect">
            <a:avLst/>
          </a:prstGeom>
          <a:solidFill>
            <a:srgbClr val="1D6DC2"/>
          </a:solidFill>
          <a:ln w="2857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solidFill>
                <a:srgbClr val="FFFFFF"/>
              </a:solidFill>
            </a:endParaRPr>
          </a:p>
        </p:txBody>
      </p:sp>
      <p:sp>
        <p:nvSpPr>
          <p:cNvPr id="5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40"/>
            </p:custDataLst>
          </p:nvPr>
        </p:nvSpPr>
        <p:spPr>
          <a:xfrm flipH="1">
            <a:off x="2115760" y="5494875"/>
            <a:ext cx="594836" cy="597972"/>
          </a:xfrm>
          <a:prstGeom prst="rect">
            <a:avLst/>
          </a:prstGeom>
          <a:noFill/>
        </p:spPr>
        <p:txBody>
          <a:bodyPr wrap="square" rtlCol="0" anchor="ctr">
            <a:normAutofit fontScale="70000"/>
          </a:bodyPr>
          <a:p>
            <a:pPr algn="ctr"/>
            <a:r>
              <a:rPr lang="en-US" sz="3200" b="1" spc="300" dirty="0">
                <a:solidFill>
                  <a:srgbClr val="FFFFFF"/>
                </a:solidFill>
                <a:latin typeface="Arial" panose="020B0604020202020204" pitchFamily="34" charset="0"/>
                <a:ea typeface="微软雅黑" charset="-122"/>
                <a:cs typeface="Montserrat Black"/>
              </a:rPr>
              <a:t>07</a:t>
            </a:r>
            <a:endParaRPr lang="en-US" sz="3200" b="1" spc="300" dirty="0">
              <a:solidFill>
                <a:srgbClr val="FFFFFF"/>
              </a:solidFill>
              <a:latin typeface="Arial" panose="020B0604020202020204" pitchFamily="34" charset="0"/>
              <a:ea typeface="微软雅黑" charset="-122"/>
              <a:cs typeface="Montserrat Black"/>
            </a:endParaRPr>
          </a:p>
        </p:txBody>
      </p:sp>
      <p:sp>
        <p:nvSpPr>
          <p:cNvPr id="55" name="TextBox 21"/>
          <p:cNvSpPr txBox="1"/>
          <p:nvPr>
            <p:custDataLst>
              <p:tags r:id="rId41"/>
            </p:custDataLst>
          </p:nvPr>
        </p:nvSpPr>
        <p:spPr>
          <a:xfrm flipH="1">
            <a:off x="2956267" y="5412811"/>
            <a:ext cx="2215215" cy="754783"/>
          </a:xfrm>
          <a:prstGeom prst="rect">
            <a:avLst/>
          </a:prstGeom>
          <a:noFill/>
        </p:spPr>
        <p:txBody>
          <a:bodyPr wrap="square" rtlCol="0" anchor="ctr">
            <a:no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情感与社会性</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Tree>
    <p:custDataLst>
      <p:tags r:id="rId4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911860"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a:t>
            </a:r>
            <a:r>
              <a:rPr lang="zh-CN" altLang="en-US">
                <a:solidFill>
                  <a:schemeClr val="tx1"/>
                </a:solidFill>
              </a:rPr>
              <a:t>大纲》的主要内容</a:t>
            </a:r>
            <a:endParaRPr lang="zh-CN" altLang="en-US">
              <a:solidFill>
                <a:schemeClr val="tx1"/>
              </a:solidFill>
            </a:endParaRPr>
          </a:p>
        </p:txBody>
      </p:sp>
      <p:sp>
        <p:nvSpPr>
          <p:cNvPr id="65" name="文本框 64"/>
          <p:cNvSpPr txBox="1"/>
          <p:nvPr>
            <p:custDataLst>
              <p:tags r:id="rId6"/>
            </p:custDataLst>
          </p:nvPr>
        </p:nvSpPr>
        <p:spPr>
          <a:xfrm>
            <a:off x="1079500" y="93980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组织与实施</a:t>
            </a:r>
            <a:endParaRPr lang="zh-CN" altLang="en-US" sz="2400" spc="300">
              <a:solidFill>
                <a:srgbClr val="000000">
                  <a:lumMod val="75000"/>
                  <a:lumOff val="25000"/>
                </a:srgbClr>
              </a:solidFill>
              <a:latin typeface="黑体" charset="0"/>
              <a:ea typeface="黑体" charset="0"/>
              <a:cs typeface="黑体" charset="0"/>
            </a:endParaRPr>
          </a:p>
        </p:txBody>
      </p:sp>
      <p:sp>
        <p:nvSpPr>
          <p:cNvPr id="26" name="圆角矩形 25"/>
          <p:cNvSpPr/>
          <p:nvPr/>
        </p:nvSpPr>
        <p:spPr>
          <a:xfrm>
            <a:off x="1440180" y="1813560"/>
            <a:ext cx="9419590" cy="348932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    托育机构是实施保育的场所，应当提供健康、安全、丰富的生活和活动环境，配置符合婴幼儿月龄特点的家具、用具、玩具、图书、游戏材料和安全防护措施，并根据场地条件合理确定收托规模，配备符合要求的保育人员。</a:t>
            </a:r>
            <a:endParaRPr lang="zh-CN" altLang="en-US" sz="2400"/>
          </a:p>
          <a:p>
            <a:pPr indent="457200" algn="l" fontAlgn="auto">
              <a:lnSpc>
                <a:spcPct val="150000"/>
              </a:lnSpc>
            </a:pPr>
            <a:r>
              <a:rPr lang="zh-CN" altLang="en-US" sz="2400"/>
              <a:t> 托育机构负责人负责保育的组织与管理，指导、检查和评估保育人员的工作。</a:t>
            </a:r>
            <a:endParaRPr lang="zh-CN" altLang="en-US" sz="2400"/>
          </a:p>
        </p:txBody>
      </p:sp>
    </p:spTree>
    <p:custDataLst>
      <p:tags r:id="rId7"/>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911860"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a:t>
            </a:r>
            <a:r>
              <a:rPr lang="zh-CN" altLang="en-US">
                <a:solidFill>
                  <a:schemeClr val="tx1"/>
                </a:solidFill>
              </a:rPr>
              <a:t>大纲》的主要内容</a:t>
            </a:r>
            <a:endParaRPr lang="zh-CN" altLang="en-US">
              <a:solidFill>
                <a:schemeClr val="tx1"/>
              </a:solidFill>
            </a:endParaRPr>
          </a:p>
        </p:txBody>
      </p:sp>
      <p:sp>
        <p:nvSpPr>
          <p:cNvPr id="65" name="文本框 64"/>
          <p:cNvSpPr txBox="1"/>
          <p:nvPr>
            <p:custDataLst>
              <p:tags r:id="rId6"/>
            </p:custDataLst>
          </p:nvPr>
        </p:nvSpPr>
        <p:spPr>
          <a:xfrm>
            <a:off x="1079500" y="93980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组织与实施</a:t>
            </a:r>
            <a:endParaRPr lang="zh-CN" altLang="en-US" sz="2400" spc="300">
              <a:solidFill>
                <a:srgbClr val="000000">
                  <a:lumMod val="75000"/>
                  <a:lumOff val="25000"/>
                </a:srgbClr>
              </a:solidFill>
              <a:latin typeface="黑体" charset="0"/>
              <a:ea typeface="黑体" charset="0"/>
              <a:cs typeface="黑体" charset="0"/>
            </a:endParaRPr>
          </a:p>
        </p:txBody>
      </p:sp>
      <p:sp>
        <p:nvSpPr>
          <p:cNvPr id="26" name="圆角矩形 25"/>
          <p:cNvSpPr/>
          <p:nvPr/>
        </p:nvSpPr>
        <p:spPr>
          <a:xfrm>
            <a:off x="1440180" y="1813560"/>
            <a:ext cx="9419590" cy="4251960"/>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  托育机构保育人员是保育工作的主要实施者，应当具有良好的职业道德和业务能力，身心健康。负责婴幼儿日常生活照料和活动组织，主动了解和满足婴幼儿不同的发展需求，平等对待每一个婴幼儿，呵护婴幼儿健康成长。</a:t>
            </a:r>
            <a:endParaRPr lang="zh-CN" altLang="en-US" sz="2400"/>
          </a:p>
          <a:p>
            <a:pPr indent="457200" algn="l" fontAlgn="auto">
              <a:lnSpc>
                <a:spcPct val="150000"/>
              </a:lnSpc>
            </a:pPr>
            <a:r>
              <a:rPr lang="zh-CN" altLang="en-US" sz="2400"/>
              <a:t> 托育机构制定科学的保育方案，合理安排婴幼儿饮食、饮水、如厕、盥洗、睡眠、游戏等一日生活和活动，支持婴幼儿主动探索、操作体验、互动交流和表达表现，丰富婴幼儿的直接经验。</a:t>
            </a:r>
            <a:endParaRPr lang="zh-CN" altLang="en-US" sz="2400"/>
          </a:p>
        </p:txBody>
      </p:sp>
    </p:spTree>
    <p:custDataLst>
      <p:tags r:id="rId7"/>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911860"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a:t>
            </a:r>
            <a:r>
              <a:rPr lang="zh-CN" altLang="en-US">
                <a:solidFill>
                  <a:schemeClr val="tx1"/>
                </a:solidFill>
              </a:rPr>
              <a:t>大纲》的主要内容</a:t>
            </a:r>
            <a:endParaRPr lang="zh-CN" altLang="en-US">
              <a:solidFill>
                <a:schemeClr val="tx1"/>
              </a:solidFill>
            </a:endParaRPr>
          </a:p>
        </p:txBody>
      </p:sp>
      <p:sp>
        <p:nvSpPr>
          <p:cNvPr id="65" name="文本框 64"/>
          <p:cNvSpPr txBox="1"/>
          <p:nvPr>
            <p:custDataLst>
              <p:tags r:id="rId6"/>
            </p:custDataLst>
          </p:nvPr>
        </p:nvSpPr>
        <p:spPr>
          <a:xfrm>
            <a:off x="1079500" y="93980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组织与实施</a:t>
            </a:r>
            <a:endParaRPr lang="zh-CN" altLang="en-US" sz="2400" spc="300">
              <a:solidFill>
                <a:srgbClr val="000000">
                  <a:lumMod val="75000"/>
                  <a:lumOff val="25000"/>
                </a:srgbClr>
              </a:solidFill>
              <a:latin typeface="黑体" charset="0"/>
              <a:ea typeface="黑体" charset="0"/>
              <a:cs typeface="黑体" charset="0"/>
            </a:endParaRPr>
          </a:p>
        </p:txBody>
      </p:sp>
      <p:sp>
        <p:nvSpPr>
          <p:cNvPr id="26" name="圆角矩形 25"/>
          <p:cNvSpPr/>
          <p:nvPr/>
        </p:nvSpPr>
        <p:spPr>
          <a:xfrm>
            <a:off x="1440180" y="1813560"/>
            <a:ext cx="9419590" cy="3702050"/>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托育机构建立信息管理、健康管理、疾病防控和安全防护监控制度，制定安全防护、传染病防控等应急预案，切实做好室内外环境卫生，注意防范和避免伤害，确保婴幼儿的安全和健康。</a:t>
            </a:r>
            <a:endParaRPr lang="zh-CN" altLang="en-US" sz="2400"/>
          </a:p>
          <a:p>
            <a:pPr indent="457200" algn="l" fontAlgn="auto">
              <a:lnSpc>
                <a:spcPct val="150000"/>
              </a:lnSpc>
            </a:pPr>
            <a:r>
              <a:rPr lang="zh-CN" altLang="en-US" sz="2400"/>
              <a:t> 托育机构应当与家庭、社区密切合作，充分整合各方资源支持托育机构保育工作，向家庭、社区宣传科学的育儿理念和方法，提供照护服务和指导服务，帮助家庭增强科学育儿能力。</a:t>
            </a:r>
            <a:endParaRPr lang="zh-CN" altLang="en-US" sz="2400"/>
          </a:p>
        </p:txBody>
      </p:sp>
    </p:spTree>
    <p:custDataLst>
      <p:tags r:id="rId7"/>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157220" y="2863215"/>
            <a:ext cx="8001000" cy="1607820"/>
          </a:xfrm>
        </p:spPr>
        <p:txBody>
          <a:bodyPr>
            <a:normAutofit/>
          </a:bodyPr>
          <a:p>
            <a:pPr algn="ctr"/>
            <a:r>
              <a:rPr lang="en-US" altLang="zh-CN">
                <a:solidFill>
                  <a:schemeClr val="accent2">
                    <a:lumMod val="75000"/>
                  </a:schemeClr>
                </a:solidFill>
              </a:rPr>
              <a:t>   </a:t>
            </a:r>
            <a:r>
              <a:rPr lang="zh-CN" altLang="en-US">
                <a:solidFill>
                  <a:schemeClr val="accent2">
                    <a:lumMod val="75000"/>
                  </a:schemeClr>
                </a:solidFill>
              </a:rPr>
              <a:t>《托儿所、幼儿园建筑设计规范》的内容与解读</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三节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a:t>
            </a:r>
            <a:r>
              <a:rPr lang="zh-CN" altLang="en-US">
                <a:solidFill>
                  <a:schemeClr val="tx1"/>
                </a:solidFill>
              </a:rPr>
              <a:t>设计规范》的出台背景与意义</a:t>
            </a:r>
            <a:endParaRPr lang="zh-CN" altLang="en-US">
              <a:solidFill>
                <a:schemeClr val="tx1"/>
              </a:solidFill>
            </a:endParaRPr>
          </a:p>
        </p:txBody>
      </p:sp>
      <p:sp>
        <p:nvSpPr>
          <p:cNvPr id="14" name="圆角矩形 13"/>
          <p:cNvSpPr/>
          <p:nvPr/>
        </p:nvSpPr>
        <p:spPr>
          <a:xfrm>
            <a:off x="908050" y="2002790"/>
            <a:ext cx="4712970" cy="4242435"/>
          </a:xfrm>
          <a:prstGeom prst="roundRect">
            <a:avLst/>
          </a:prstGeom>
          <a:solidFill>
            <a:schemeClr val="bg1"/>
          </a:solidFill>
          <a:ln w="28575" cmpd="sng">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200">
                <a:solidFill>
                  <a:schemeClr val="tx2"/>
                </a:solidFill>
              </a:rPr>
              <a:t> 托儿所、幼儿园是婴幼儿度过学前生活、接受早期教育的场所。</a:t>
            </a:r>
            <a:endParaRPr lang="zh-CN" altLang="en-US" sz="2200">
              <a:solidFill>
                <a:schemeClr val="tx2"/>
              </a:solidFill>
            </a:endParaRPr>
          </a:p>
          <a:p>
            <a:pPr indent="457200" algn="l" fontAlgn="auto">
              <a:lnSpc>
                <a:spcPct val="150000"/>
              </a:lnSpc>
            </a:pPr>
            <a:r>
              <a:rPr lang="zh-CN" altLang="en-US" sz="2200">
                <a:solidFill>
                  <a:schemeClr val="tx2"/>
                </a:solidFill>
              </a:rPr>
              <a:t>  建筑空间场所是托儿所、幼儿园（托育机构）的必要硬件，是婴幼儿物质生活环境的主要组成部分，是保障婴幼儿身心安全的重要基础。</a:t>
            </a:r>
            <a:endParaRPr lang="zh-CN" altLang="en-US" sz="2200">
              <a:solidFill>
                <a:schemeClr val="tx2"/>
              </a:solidFill>
            </a:endParaRPr>
          </a:p>
        </p:txBody>
      </p:sp>
      <p:sp>
        <p:nvSpPr>
          <p:cNvPr id="16" name="矩形 15"/>
          <p:cNvSpPr/>
          <p:nvPr/>
        </p:nvSpPr>
        <p:spPr>
          <a:xfrm>
            <a:off x="1010920" y="1036320"/>
            <a:ext cx="4320540" cy="79692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出台背景</a:t>
            </a:r>
            <a:endParaRPr lang="zh-CN" altLang="en-US" sz="3600"/>
          </a:p>
        </p:txBody>
      </p:sp>
      <p:grpSp>
        <p:nvGrpSpPr>
          <p:cNvPr id="19" name="组合 18"/>
          <p:cNvGrpSpPr/>
          <p:nvPr/>
        </p:nvGrpSpPr>
        <p:grpSpPr>
          <a:xfrm>
            <a:off x="6036310" y="1003935"/>
            <a:ext cx="5488305" cy="5208905"/>
            <a:chOff x="1511" y="1852"/>
            <a:chExt cx="8643" cy="8203"/>
          </a:xfrm>
        </p:grpSpPr>
        <p:sp>
          <p:nvSpPr>
            <p:cNvPr id="17" name="圆角矩形 16"/>
            <p:cNvSpPr/>
            <p:nvPr/>
          </p:nvSpPr>
          <p:spPr>
            <a:xfrm>
              <a:off x="1511" y="3374"/>
              <a:ext cx="8643" cy="6681"/>
            </a:xfrm>
            <a:prstGeom prst="roundRect">
              <a:avLst/>
            </a:prstGeom>
            <a:solidFill>
              <a:schemeClr val="bg1"/>
            </a:solidFill>
            <a:ln w="28575" cmpd="sng">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2400">
                  <a:solidFill>
                    <a:schemeClr val="tx2"/>
                  </a:solidFill>
                </a:rPr>
                <a:t>  《设计规范》从基地和总平面、建筑设计、室内环境和建筑设备多维度对托儿所、幼儿园的建筑设计提出了要求，考虑到了托儿所、幼儿园的空气质量、水环境、光环境和声环境等方面的安全问题，有益于保证托儿所、幼儿园的建筑设计质量，使建筑设计满足适用、安全、卫生、经济、美观等方面的基本要求，对保障婴幼儿安全、适用、健康的生活环境有重大意义。</a:t>
              </a:r>
              <a:endParaRPr lang="zh-CN" altLang="en-US" sz="2400">
                <a:solidFill>
                  <a:schemeClr val="tx2"/>
                </a:solidFill>
              </a:endParaRPr>
            </a:p>
          </p:txBody>
        </p:sp>
        <p:sp>
          <p:nvSpPr>
            <p:cNvPr id="18" name="矩形 17"/>
            <p:cNvSpPr/>
            <p:nvPr/>
          </p:nvSpPr>
          <p:spPr>
            <a:xfrm>
              <a:off x="1781" y="1852"/>
              <a:ext cx="8181" cy="125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000"/>
                <a:t>意义</a:t>
              </a:r>
              <a:endParaRPr lang="zh-CN" altLang="en-US" sz="4000"/>
            </a:p>
          </p:txBody>
        </p:sp>
      </p:grpSp>
    </p:spTree>
    <p:custDataLst>
      <p:tags r:id="rId4"/>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17270" y="976630"/>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（一） 规模与指标</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pic>
        <p:nvPicPr>
          <p:cNvPr id="13" name="图片 12"/>
          <p:cNvPicPr>
            <a:picLocks noChangeAspect="1"/>
          </p:cNvPicPr>
          <p:nvPr/>
        </p:nvPicPr>
        <p:blipFill>
          <a:blip r:embed="rId9"/>
          <a:stretch>
            <a:fillRect/>
          </a:stretch>
        </p:blipFill>
        <p:spPr>
          <a:xfrm>
            <a:off x="1002030" y="1969770"/>
            <a:ext cx="4684395" cy="2259965"/>
          </a:xfrm>
          <a:prstGeom prst="rect">
            <a:avLst/>
          </a:prstGeom>
        </p:spPr>
      </p:pic>
      <p:pic>
        <p:nvPicPr>
          <p:cNvPr id="14" name="图片 13"/>
          <p:cNvPicPr>
            <a:picLocks noChangeAspect="1"/>
          </p:cNvPicPr>
          <p:nvPr/>
        </p:nvPicPr>
        <p:blipFill>
          <a:blip r:embed="rId10"/>
          <a:stretch>
            <a:fillRect/>
          </a:stretch>
        </p:blipFill>
        <p:spPr>
          <a:xfrm>
            <a:off x="5770880" y="1979930"/>
            <a:ext cx="5436235" cy="2236470"/>
          </a:xfrm>
          <a:prstGeom prst="rect">
            <a:avLst/>
          </a:prstGeom>
        </p:spPr>
      </p:pic>
    </p:spTree>
    <p:custDataLst>
      <p:tags r:id="rId1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167802" y="5105543"/>
            <a:ext cx="1238310" cy="1615932"/>
          </a:xfrm>
          <a:prstGeom prst="rect">
            <a:avLst/>
          </a:prstGeom>
        </p:spPr>
      </p:pic>
      <p:sp>
        <p:nvSpPr>
          <p:cNvPr id="5" name="圆角矩形 4"/>
          <p:cNvSpPr/>
          <p:nvPr/>
        </p:nvSpPr>
        <p:spPr>
          <a:xfrm>
            <a:off x="1661795" y="2625725"/>
            <a:ext cx="9210040" cy="28003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p>
            <a:pPr indent="457200" algn="l" fontAlgn="auto">
              <a:lnSpc>
                <a:spcPct val="150000"/>
              </a:lnSpc>
            </a:pPr>
            <a:r>
              <a:rPr lang="zh-CN" altLang="en-US"/>
              <a:t>案例导入：</a:t>
            </a:r>
            <a:endParaRPr lang="zh-CN" altLang="en-US"/>
          </a:p>
          <a:p>
            <a:pPr indent="457200" algn="l" fontAlgn="auto">
              <a:lnSpc>
                <a:spcPct val="150000"/>
              </a:lnSpc>
            </a:pPr>
            <a:r>
              <a:rPr lang="zh-CN" altLang="en-US"/>
              <a:t>山东省济南市历下区的李女士曾为“谁来带娃”而困扰——双职工家庭，家中有两个孩子，祖辈身体又不好。可是孩子小，还没有到入园年龄；雇保姆，花费大，且李女士也有点不放心。后来，李女士所在公司的楼下开设了一家托育中心，解了她的燃眉之急。如今，右手抱娃、左手拎包，成了李女士上下班的标配动作，“托育中心在一楼，我们公司在四楼，接送孩子很方便”。</a:t>
            </a:r>
            <a:endParaRPr lang="zh-CN" altLang="en-US"/>
          </a:p>
        </p:txBody>
      </p:sp>
    </p:spTree>
    <p:custDataLst>
      <p:tags r:id="rId6"/>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92200" y="963930"/>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基地选址</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sp>
        <p:nvSpPr>
          <p:cNvPr id="39" name="矩形 38"/>
          <p:cNvSpPr/>
          <p:nvPr>
            <p:custDataLst>
              <p:tags r:id="rId9"/>
            </p:custDataLst>
          </p:nvPr>
        </p:nvSpPr>
        <p:spPr>
          <a:xfrm>
            <a:off x="1744980" y="4237990"/>
            <a:ext cx="3103245" cy="2184400"/>
          </a:xfrm>
          <a:prstGeom prst="rect">
            <a:avLst/>
          </a:prstGeom>
          <a:noFill/>
          <a:ln w="57150">
            <a:solidFill>
              <a:srgbClr val="FFBE1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normAutofit/>
          </a:bodyPr>
          <a:p>
            <a:pPr indent="457200" algn="l" fontAlgn="auto">
              <a:lnSpc>
                <a:spcPct val="130000"/>
              </a:lnSpc>
            </a:pPr>
            <a:r>
              <a:rPr lang="zh-CN" altLang="en-US" sz="2000" dirty="0">
                <a:solidFill>
                  <a:srgbClr val="FFFFFF">
                    <a:lumMod val="50000"/>
                  </a:srgbClr>
                </a:solidFill>
                <a:sym typeface="Arial" panose="020B0604020202020204" pitchFamily="34" charset="0"/>
              </a:rPr>
              <a:t>园内不应有高压输电线、燃气、输油管道主干道等穿过。</a:t>
            </a:r>
            <a:endParaRPr lang="zh-CN" altLang="en-US" sz="2000" dirty="0">
              <a:solidFill>
                <a:srgbClr val="FFFFFF">
                  <a:lumMod val="50000"/>
                </a:srgbClr>
              </a:solidFill>
              <a:sym typeface="Arial" panose="020B0604020202020204" pitchFamily="34" charset="0"/>
            </a:endParaRPr>
          </a:p>
        </p:txBody>
      </p:sp>
      <p:sp>
        <p:nvSpPr>
          <p:cNvPr id="40" name="任意多边形 39"/>
          <p:cNvSpPr/>
          <p:nvPr>
            <p:custDataLst>
              <p:tags r:id="rId10"/>
            </p:custDataLst>
          </p:nvPr>
        </p:nvSpPr>
        <p:spPr>
          <a:xfrm>
            <a:off x="2482211" y="4099530"/>
            <a:ext cx="1544357" cy="524938"/>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solidFill>
            <a:srgbClr val="FFBE16"/>
          </a:solidFill>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a:bodyPr>
          <a:p>
            <a:pPr algn="ctr"/>
            <a:r>
              <a:rPr lang="en-US" altLang="zh-CN" sz="2800" b="1" dirty="0">
                <a:solidFill>
                  <a:srgbClr val="FFFFFF"/>
                </a:solidFill>
                <a:sym typeface="Arial" panose="020B0604020202020204" pitchFamily="34" charset="0"/>
              </a:rPr>
              <a:t>4</a:t>
            </a:r>
            <a:endParaRPr lang="zh-CN" altLang="en-US" sz="2800" b="1" dirty="0">
              <a:solidFill>
                <a:srgbClr val="FFFFFF"/>
              </a:solidFill>
              <a:sym typeface="Arial" panose="020B0604020202020204" pitchFamily="34" charset="0"/>
            </a:endParaRPr>
          </a:p>
        </p:txBody>
      </p:sp>
      <p:sp>
        <p:nvSpPr>
          <p:cNvPr id="41" name="矩形 40"/>
          <p:cNvSpPr/>
          <p:nvPr>
            <p:custDataLst>
              <p:tags r:id="rId11"/>
            </p:custDataLst>
          </p:nvPr>
        </p:nvSpPr>
        <p:spPr>
          <a:xfrm>
            <a:off x="5190490" y="4262755"/>
            <a:ext cx="4200525" cy="2184400"/>
          </a:xfrm>
          <a:prstGeom prst="rect">
            <a:avLst/>
          </a:prstGeom>
          <a:noFill/>
          <a:ln w="57150">
            <a:solidFill>
              <a:srgbClr val="2CBEBB"/>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dirty="0">
                <a:solidFill>
                  <a:srgbClr val="FFFFFF">
                    <a:lumMod val="50000"/>
                  </a:srgbClr>
                </a:solidFill>
                <a:sym typeface="Arial" panose="020B0604020202020204" pitchFamily="34" charset="0"/>
              </a:rPr>
              <a:t>四个班及以上的托儿所、幼儿园建筑应独立设置。三个班及以下时，可与居住、养老、教育、办公建筑合建，但合建的既有建筑应经有关部门验收合格，符合抗震、防火等安全方面的规定。</a:t>
            </a:r>
            <a:endParaRPr lang="zh-CN" altLang="en-US" dirty="0">
              <a:solidFill>
                <a:srgbClr val="FFFFFF">
                  <a:lumMod val="50000"/>
                </a:srgbClr>
              </a:solidFill>
              <a:sym typeface="Arial" panose="020B0604020202020204" pitchFamily="34" charset="0"/>
            </a:endParaRPr>
          </a:p>
        </p:txBody>
      </p:sp>
      <p:sp>
        <p:nvSpPr>
          <p:cNvPr id="42" name="任意多边形 41"/>
          <p:cNvSpPr/>
          <p:nvPr>
            <p:custDataLst>
              <p:tags r:id="rId12"/>
            </p:custDataLst>
          </p:nvPr>
        </p:nvSpPr>
        <p:spPr>
          <a:xfrm>
            <a:off x="6518117" y="4149060"/>
            <a:ext cx="1544357" cy="524938"/>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a:bodyPr>
          <a:p>
            <a:pPr algn="ctr"/>
            <a:r>
              <a:rPr lang="en-US" altLang="zh-CN" sz="2800" b="1" dirty="0">
                <a:solidFill>
                  <a:srgbClr val="FFFFFF"/>
                </a:solidFill>
                <a:sym typeface="Arial" panose="020B0604020202020204" pitchFamily="34" charset="0"/>
              </a:rPr>
              <a:t>5</a:t>
            </a:r>
            <a:endParaRPr lang="zh-CN" altLang="en-US" sz="2800" b="1" dirty="0">
              <a:solidFill>
                <a:srgbClr val="FFFFFF"/>
              </a:solidFill>
              <a:sym typeface="Arial" panose="020B0604020202020204" pitchFamily="34" charset="0"/>
            </a:endParaRPr>
          </a:p>
        </p:txBody>
      </p:sp>
      <p:sp>
        <p:nvSpPr>
          <p:cNvPr id="43" name="矩形 42"/>
          <p:cNvSpPr/>
          <p:nvPr>
            <p:custDataLst>
              <p:tags r:id="rId13"/>
            </p:custDataLst>
          </p:nvPr>
        </p:nvSpPr>
        <p:spPr>
          <a:xfrm>
            <a:off x="988568" y="1643992"/>
            <a:ext cx="2128767" cy="2184160"/>
          </a:xfrm>
          <a:prstGeom prst="rect">
            <a:avLst/>
          </a:prstGeom>
          <a:noFill/>
          <a:ln w="57150">
            <a:solidFill>
              <a:srgbClr val="2CBEBB"/>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normAutofit lnSpcReduction="10000"/>
          </a:bodyPr>
          <a:p>
            <a:pPr indent="457200" algn="l" fontAlgn="auto">
              <a:lnSpc>
                <a:spcPct val="130000"/>
              </a:lnSpc>
            </a:pPr>
            <a:r>
              <a:rPr lang="zh-CN" altLang="en-US" dirty="0">
                <a:solidFill>
                  <a:srgbClr val="FFFFFF">
                    <a:lumMod val="50000"/>
                  </a:srgbClr>
                </a:solidFill>
                <a:sym typeface="Arial" panose="020B0604020202020204" pitchFamily="34" charset="0"/>
              </a:rPr>
              <a:t>托儿所、幼儿园建设基地的选择应符合当地总体规划和国家现行有关标准的要求。</a:t>
            </a:r>
            <a:endParaRPr lang="zh-CN" altLang="en-US" dirty="0">
              <a:solidFill>
                <a:srgbClr val="FFFFFF">
                  <a:lumMod val="50000"/>
                </a:srgbClr>
              </a:solidFill>
              <a:sym typeface="Arial" panose="020B0604020202020204" pitchFamily="34" charset="0"/>
            </a:endParaRPr>
          </a:p>
        </p:txBody>
      </p:sp>
      <p:sp>
        <p:nvSpPr>
          <p:cNvPr id="44" name="任意多边形 43"/>
          <p:cNvSpPr/>
          <p:nvPr>
            <p:custDataLst>
              <p:tags r:id="rId14"/>
            </p:custDataLst>
          </p:nvPr>
        </p:nvSpPr>
        <p:spPr>
          <a:xfrm>
            <a:off x="1280773" y="1517373"/>
            <a:ext cx="1544357" cy="524938"/>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a:bodyPr>
          <a:p>
            <a:pPr algn="ctr"/>
            <a:r>
              <a:rPr lang="en-US" altLang="zh-CN" sz="2800" b="1" dirty="0">
                <a:solidFill>
                  <a:srgbClr val="FFFFFF"/>
                </a:solidFill>
                <a:sym typeface="Arial" panose="020B0604020202020204" pitchFamily="34" charset="0"/>
              </a:rPr>
              <a:t>1</a:t>
            </a:r>
            <a:endParaRPr lang="zh-CN" altLang="en-US" sz="2800" b="1" dirty="0">
              <a:solidFill>
                <a:srgbClr val="FFFFFF"/>
              </a:solidFill>
              <a:sym typeface="Arial" panose="020B0604020202020204" pitchFamily="34" charset="0"/>
            </a:endParaRPr>
          </a:p>
        </p:txBody>
      </p:sp>
      <p:sp>
        <p:nvSpPr>
          <p:cNvPr id="45" name="矩形 44"/>
          <p:cNvSpPr/>
          <p:nvPr>
            <p:custDataLst>
              <p:tags r:id="rId15"/>
            </p:custDataLst>
          </p:nvPr>
        </p:nvSpPr>
        <p:spPr>
          <a:xfrm>
            <a:off x="3546475" y="1644015"/>
            <a:ext cx="3551555" cy="2184400"/>
          </a:xfrm>
          <a:prstGeom prst="rect">
            <a:avLst/>
          </a:prstGeom>
          <a:no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dirty="0">
                <a:solidFill>
                  <a:srgbClr val="FFFFFF">
                    <a:lumMod val="50000"/>
                  </a:srgbClr>
                </a:solidFill>
                <a:sym typeface="Arial" panose="020B0604020202020204" pitchFamily="34" charset="0"/>
              </a:rPr>
              <a:t>托儿所、幼儿园应建设在日照充足、交通方便、场地平整、干燥、排水通畅、环境优美、基础设施完善的地段，不应置于易发生自然地质灾害的地段。</a:t>
            </a:r>
            <a:endParaRPr lang="zh-CN" altLang="en-US" dirty="0">
              <a:solidFill>
                <a:srgbClr val="FFFFFF">
                  <a:lumMod val="50000"/>
                </a:srgbClr>
              </a:solidFill>
              <a:sym typeface="Arial" panose="020B0604020202020204" pitchFamily="34" charset="0"/>
            </a:endParaRPr>
          </a:p>
        </p:txBody>
      </p:sp>
      <p:sp>
        <p:nvSpPr>
          <p:cNvPr id="46" name="任意多边形 45"/>
          <p:cNvSpPr/>
          <p:nvPr>
            <p:custDataLst>
              <p:tags r:id="rId16"/>
            </p:custDataLst>
          </p:nvPr>
        </p:nvSpPr>
        <p:spPr>
          <a:xfrm>
            <a:off x="4524356" y="1517373"/>
            <a:ext cx="1544357" cy="524938"/>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solidFill>
            <a:srgbClr val="40D096"/>
          </a:solidFill>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a:bodyPr>
          <a:p>
            <a:pPr algn="ctr"/>
            <a:r>
              <a:rPr lang="en-US" altLang="zh-CN" sz="2800" b="1" dirty="0">
                <a:solidFill>
                  <a:srgbClr val="FFFFFF"/>
                </a:solidFill>
                <a:sym typeface="Arial" panose="020B0604020202020204" pitchFamily="34" charset="0"/>
              </a:rPr>
              <a:t>2</a:t>
            </a:r>
            <a:endParaRPr lang="zh-CN" altLang="en-US" sz="2800" b="1" dirty="0">
              <a:solidFill>
                <a:srgbClr val="FFFFFF"/>
              </a:solidFill>
              <a:sym typeface="Arial" panose="020B0604020202020204" pitchFamily="34" charset="0"/>
            </a:endParaRPr>
          </a:p>
        </p:txBody>
      </p:sp>
      <p:sp>
        <p:nvSpPr>
          <p:cNvPr id="47" name="矩形 46"/>
          <p:cNvSpPr/>
          <p:nvPr>
            <p:custDataLst>
              <p:tags r:id="rId17"/>
            </p:custDataLst>
          </p:nvPr>
        </p:nvSpPr>
        <p:spPr>
          <a:xfrm>
            <a:off x="7289165" y="1642745"/>
            <a:ext cx="4174490" cy="2307590"/>
          </a:xfrm>
          <a:prstGeom prst="rect">
            <a:avLst/>
          </a:prstGeom>
          <a:noFill/>
          <a:ln w="57150">
            <a:solidFill>
              <a:srgbClr val="CAD40A"/>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1400" dirty="0">
                <a:solidFill>
                  <a:srgbClr val="FFFFFF">
                    <a:lumMod val="50000"/>
                  </a:srgbClr>
                </a:solidFill>
                <a:sym typeface="Arial" panose="020B0604020202020204" pitchFamily="34" charset="0"/>
              </a:rPr>
              <a:t> </a:t>
            </a:r>
            <a:r>
              <a:rPr lang="zh-CN" altLang="en-US" sz="1600" dirty="0">
                <a:solidFill>
                  <a:srgbClr val="FFFFFF">
                    <a:lumMod val="50000"/>
                  </a:srgbClr>
                </a:solidFill>
                <a:sym typeface="Arial" panose="020B0604020202020204" pitchFamily="34" charset="0"/>
              </a:rPr>
              <a:t>托儿所、幼儿园与易发生危险的建筑物、仓库、储罐、可燃物品和材料堆场等之间的距离应符合国家现行有关标准的规定，不应与大型公共娱乐场所、商场、批发市场等人流密集的场所相毗邻，应远离各种污染源，并应符合国家现行有关卫生、防护标准的要求。</a:t>
            </a:r>
            <a:endParaRPr lang="zh-CN" altLang="en-US" sz="1600" dirty="0">
              <a:solidFill>
                <a:srgbClr val="FFFFFF">
                  <a:lumMod val="50000"/>
                </a:srgbClr>
              </a:solidFill>
              <a:sym typeface="Arial" panose="020B0604020202020204" pitchFamily="34" charset="0"/>
            </a:endParaRPr>
          </a:p>
        </p:txBody>
      </p:sp>
      <p:sp>
        <p:nvSpPr>
          <p:cNvPr id="48" name="任意多边形 47"/>
          <p:cNvSpPr/>
          <p:nvPr>
            <p:custDataLst>
              <p:tags r:id="rId18"/>
            </p:custDataLst>
          </p:nvPr>
        </p:nvSpPr>
        <p:spPr>
          <a:xfrm>
            <a:off x="8619474" y="1458050"/>
            <a:ext cx="1544357" cy="524938"/>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solidFill>
            <a:srgbClr val="CAD40A"/>
          </a:solidFill>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a:bodyPr>
          <a:p>
            <a:pPr algn="ctr"/>
            <a:r>
              <a:rPr lang="en-US" altLang="zh-CN" sz="2800" b="1" dirty="0">
                <a:solidFill>
                  <a:srgbClr val="FFFFFF"/>
                </a:solidFill>
                <a:sym typeface="Arial" panose="020B0604020202020204" pitchFamily="34" charset="0"/>
              </a:rPr>
              <a:t>3</a:t>
            </a:r>
            <a:endParaRPr lang="zh-CN" altLang="en-US" sz="2800" b="1" dirty="0">
              <a:solidFill>
                <a:srgbClr val="FFFFFF"/>
              </a:solidFill>
              <a:sym typeface="Arial" panose="020B0604020202020204" pitchFamily="34" charset="0"/>
            </a:endParaRPr>
          </a:p>
        </p:txBody>
      </p:sp>
    </p:spTree>
    <p:custDataLst>
      <p:tags r:id="rId19"/>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（三） 场地规划</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sp>
        <p:nvSpPr>
          <p:cNvPr id="14" name="矩形 13"/>
          <p:cNvSpPr/>
          <p:nvPr>
            <p:custDataLst>
              <p:tags r:id="rId7"/>
            </p:custDataLst>
          </p:nvPr>
        </p:nvSpPr>
        <p:spPr>
          <a:xfrm>
            <a:off x="911225" y="1998345"/>
            <a:ext cx="2510155" cy="3890010"/>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dirty="0">
                <a:solidFill>
                  <a:srgbClr val="FFFFFF">
                    <a:lumMod val="50000"/>
                  </a:srgbClr>
                </a:solidFill>
                <a:sym typeface="Arial" panose="020B0604020202020204" pitchFamily="34" charset="0"/>
              </a:rPr>
              <a:t> 托儿所、幼儿园应设室外活动场地，其中，托儿所室外活动场地人均面积不应小于3m</a:t>
            </a:r>
            <a:r>
              <a:rPr lang="zh-CN" altLang="en-US" baseline="30000" dirty="0">
                <a:solidFill>
                  <a:srgbClr val="FFFFFF">
                    <a:lumMod val="50000"/>
                  </a:srgbClr>
                </a:solidFill>
                <a:sym typeface="Arial" panose="020B0604020202020204" pitchFamily="34" charset="0"/>
              </a:rPr>
              <a:t>2</a:t>
            </a:r>
            <a:r>
              <a:rPr lang="zh-CN" altLang="en-US" dirty="0">
                <a:solidFill>
                  <a:srgbClr val="FFFFFF">
                    <a:lumMod val="50000"/>
                  </a:srgbClr>
                </a:solidFill>
                <a:sym typeface="Arial" panose="020B0604020202020204" pitchFamily="34" charset="0"/>
              </a:rPr>
              <a:t>。城市人口密集地区改、扩建的托儿所，设置室外活动场地确有困难时，室外活动场地人均面积不应小于2m</a:t>
            </a:r>
            <a:r>
              <a:rPr lang="zh-CN" altLang="en-US" baseline="30000" dirty="0">
                <a:solidFill>
                  <a:srgbClr val="FFFFFF">
                    <a:lumMod val="50000"/>
                  </a:srgbClr>
                </a:solidFill>
                <a:sym typeface="Arial" panose="020B0604020202020204" pitchFamily="34" charset="0"/>
              </a:rPr>
              <a:t>2</a:t>
            </a:r>
            <a:r>
              <a:rPr lang="zh-CN" altLang="en-US" dirty="0">
                <a:solidFill>
                  <a:srgbClr val="FFFFFF">
                    <a:lumMod val="50000"/>
                  </a:srgbClr>
                </a:solidFill>
                <a:sym typeface="Arial" panose="020B0604020202020204" pitchFamily="34" charset="0"/>
              </a:rPr>
              <a:t>。</a:t>
            </a:r>
            <a:endParaRPr lang="zh-CN" altLang="en-US" dirty="0">
              <a:solidFill>
                <a:srgbClr val="FFFFFF">
                  <a:lumMod val="50000"/>
                </a:srgbClr>
              </a:solidFill>
              <a:sym typeface="Arial" panose="020B0604020202020204" pitchFamily="34" charset="0"/>
            </a:endParaRPr>
          </a:p>
        </p:txBody>
      </p:sp>
      <p:sp>
        <p:nvSpPr>
          <p:cNvPr id="15" name="矩形 14"/>
          <p:cNvSpPr/>
          <p:nvPr>
            <p:custDataLst>
              <p:tags r:id="rId8"/>
            </p:custDataLst>
          </p:nvPr>
        </p:nvSpPr>
        <p:spPr>
          <a:xfrm>
            <a:off x="3674745" y="2000250"/>
            <a:ext cx="1511300" cy="3865880"/>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000" dirty="0">
                <a:solidFill>
                  <a:srgbClr val="FFFFFF">
                    <a:lumMod val="50000"/>
                  </a:srgbClr>
                </a:solidFill>
                <a:sym typeface="Arial" panose="020B0604020202020204" pitchFamily="34" charset="0"/>
              </a:rPr>
              <a:t>活动地面应平整、防滑、无障碍、无尖锐突出物，并宜采用软质地坪。</a:t>
            </a:r>
            <a:endParaRPr lang="zh-CN" altLang="en-US" sz="2000" dirty="0">
              <a:solidFill>
                <a:srgbClr val="FFFFFF">
                  <a:lumMod val="50000"/>
                </a:srgbClr>
              </a:solidFill>
              <a:sym typeface="Arial" panose="020B0604020202020204" pitchFamily="34" charset="0"/>
            </a:endParaRPr>
          </a:p>
        </p:txBody>
      </p:sp>
      <p:sp>
        <p:nvSpPr>
          <p:cNvPr id="16" name="矩形 15"/>
          <p:cNvSpPr/>
          <p:nvPr>
            <p:custDataLst>
              <p:tags r:id="rId9"/>
            </p:custDataLst>
          </p:nvPr>
        </p:nvSpPr>
        <p:spPr>
          <a:xfrm>
            <a:off x="5384165" y="1981835"/>
            <a:ext cx="2397125" cy="3877310"/>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000" dirty="0">
                <a:solidFill>
                  <a:srgbClr val="FFFFFF">
                    <a:lumMod val="50000"/>
                  </a:srgbClr>
                </a:solidFill>
                <a:sym typeface="Arial" panose="020B0604020202020204" pitchFamily="34" charset="0"/>
              </a:rPr>
              <a:t> 共用活动场地应设置游戏器具、沙坑、30m跑道等，宜设戏水池，储水深度不应超过0.30m。游戏器具下地面及周围应设软质铺装。</a:t>
            </a:r>
            <a:endParaRPr lang="zh-CN" altLang="en-US" sz="2000" dirty="0">
              <a:solidFill>
                <a:srgbClr val="FFFFFF">
                  <a:lumMod val="50000"/>
                </a:srgbClr>
              </a:solidFill>
              <a:sym typeface="Arial" panose="020B0604020202020204" pitchFamily="34" charset="0"/>
            </a:endParaRPr>
          </a:p>
        </p:txBody>
      </p:sp>
      <p:sp>
        <p:nvSpPr>
          <p:cNvPr id="17" name="矩形 16"/>
          <p:cNvSpPr/>
          <p:nvPr>
            <p:custDataLst>
              <p:tags r:id="rId10"/>
            </p:custDataLst>
          </p:nvPr>
        </p:nvSpPr>
        <p:spPr>
          <a:xfrm>
            <a:off x="8014970" y="2001520"/>
            <a:ext cx="1462405" cy="3843655"/>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400" dirty="0">
                <a:solidFill>
                  <a:srgbClr val="FFFFFF">
                    <a:lumMod val="50000"/>
                  </a:srgbClr>
                </a:solidFill>
                <a:sym typeface="Arial" panose="020B0604020202020204" pitchFamily="34" charset="0"/>
              </a:rPr>
              <a:t> 活动场地宜设洗手池、洗脚池。</a:t>
            </a:r>
            <a:endParaRPr lang="zh-CN" altLang="en-US" sz="2400" dirty="0">
              <a:solidFill>
                <a:srgbClr val="FFFFFF">
                  <a:lumMod val="50000"/>
                </a:srgbClr>
              </a:solidFill>
              <a:sym typeface="Arial" panose="020B0604020202020204" pitchFamily="34" charset="0"/>
            </a:endParaRPr>
          </a:p>
        </p:txBody>
      </p:sp>
      <p:sp>
        <p:nvSpPr>
          <p:cNvPr id="18" name="矩形 17"/>
          <p:cNvSpPr/>
          <p:nvPr>
            <p:custDataLst>
              <p:tags r:id="rId11"/>
            </p:custDataLst>
          </p:nvPr>
        </p:nvSpPr>
        <p:spPr>
          <a:xfrm>
            <a:off x="9716770" y="1966595"/>
            <a:ext cx="1760855" cy="3833495"/>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000" dirty="0">
                <a:solidFill>
                  <a:srgbClr val="FFFFFF">
                    <a:lumMod val="50000"/>
                  </a:srgbClr>
                </a:solidFill>
                <a:sym typeface="Arial" panose="020B0604020202020204" pitchFamily="34" charset="0"/>
              </a:rPr>
              <a:t> 室外活动场地应有1／2以上的面积在标准建筑日照阴影线之外。</a:t>
            </a:r>
            <a:endParaRPr lang="zh-CN" altLang="en-US" sz="2000" dirty="0">
              <a:solidFill>
                <a:srgbClr val="FFFFFF">
                  <a:lumMod val="50000"/>
                </a:srgbClr>
              </a:solidFill>
              <a:sym typeface="Arial" panose="020B0604020202020204" pitchFamily="34" charset="0"/>
            </a:endParaRPr>
          </a:p>
        </p:txBody>
      </p:sp>
    </p:spTree>
    <p:custDataLst>
      <p:tags r:id="rId12"/>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（三） 场地规划</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sp>
        <p:nvSpPr>
          <p:cNvPr id="14" name="矩形 13"/>
          <p:cNvSpPr/>
          <p:nvPr>
            <p:custDataLst>
              <p:tags r:id="rId7"/>
            </p:custDataLst>
          </p:nvPr>
        </p:nvSpPr>
        <p:spPr>
          <a:xfrm>
            <a:off x="685800" y="1960880"/>
            <a:ext cx="1823085" cy="3890010"/>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dirty="0">
                <a:solidFill>
                  <a:srgbClr val="FFFFFF">
                    <a:lumMod val="50000"/>
                  </a:srgbClr>
                </a:solidFill>
                <a:sym typeface="Arial" panose="020B0604020202020204" pitchFamily="34" charset="0"/>
              </a:rPr>
              <a:t>托儿所、幼儿园场地内绿地率不应小于30％，绿地内不应种植有毒、带刺、有飞絮、病虫害多、有刺激性的植物。</a:t>
            </a:r>
            <a:endParaRPr lang="zh-CN" altLang="en-US" dirty="0">
              <a:solidFill>
                <a:srgbClr val="FFFFFF">
                  <a:lumMod val="50000"/>
                </a:srgbClr>
              </a:solidFill>
              <a:sym typeface="Arial" panose="020B0604020202020204" pitchFamily="34" charset="0"/>
            </a:endParaRPr>
          </a:p>
        </p:txBody>
      </p:sp>
      <p:sp>
        <p:nvSpPr>
          <p:cNvPr id="15" name="矩形 14"/>
          <p:cNvSpPr/>
          <p:nvPr>
            <p:custDataLst>
              <p:tags r:id="rId8"/>
            </p:custDataLst>
          </p:nvPr>
        </p:nvSpPr>
        <p:spPr>
          <a:xfrm>
            <a:off x="2712085" y="1950085"/>
            <a:ext cx="1511300" cy="3865880"/>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000" dirty="0">
                <a:solidFill>
                  <a:srgbClr val="FFFFFF">
                    <a:lumMod val="50000"/>
                  </a:srgbClr>
                </a:solidFill>
                <a:sym typeface="Arial" panose="020B0604020202020204" pitchFamily="34" charset="0"/>
              </a:rPr>
              <a:t>供应区内宜设杂物院，并应与其他部分相隔离。杂物院应有单独的对外出入口。</a:t>
            </a:r>
            <a:endParaRPr lang="zh-CN" altLang="en-US" sz="2000" dirty="0">
              <a:solidFill>
                <a:srgbClr val="FFFFFF">
                  <a:lumMod val="50000"/>
                </a:srgbClr>
              </a:solidFill>
              <a:sym typeface="Arial" panose="020B0604020202020204" pitchFamily="34" charset="0"/>
            </a:endParaRPr>
          </a:p>
        </p:txBody>
      </p:sp>
      <p:sp>
        <p:nvSpPr>
          <p:cNvPr id="16" name="矩形 15"/>
          <p:cNvSpPr/>
          <p:nvPr>
            <p:custDataLst>
              <p:tags r:id="rId9"/>
            </p:custDataLst>
          </p:nvPr>
        </p:nvSpPr>
        <p:spPr>
          <a:xfrm>
            <a:off x="4408805" y="1931670"/>
            <a:ext cx="2546350" cy="3877310"/>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000" dirty="0">
                <a:solidFill>
                  <a:srgbClr val="FFFFFF">
                    <a:lumMod val="50000"/>
                  </a:srgbClr>
                </a:solidFill>
                <a:sym typeface="Arial" panose="020B0604020202020204" pitchFamily="34" charset="0"/>
              </a:rPr>
              <a:t>基地周围应设围护设施，在出入口处应设大门和有良好视野的警卫室。出入口不应直接设置在城市干道一侧，应设置供车辆和人员停留的场地，且不应影响城市道路交通。</a:t>
            </a:r>
            <a:endParaRPr lang="zh-CN" altLang="en-US" sz="2000" dirty="0">
              <a:solidFill>
                <a:srgbClr val="FFFFFF">
                  <a:lumMod val="50000"/>
                </a:srgbClr>
              </a:solidFill>
              <a:sym typeface="Arial" panose="020B0604020202020204" pitchFamily="34" charset="0"/>
            </a:endParaRPr>
          </a:p>
        </p:txBody>
      </p:sp>
      <p:sp>
        <p:nvSpPr>
          <p:cNvPr id="17" name="矩形 16"/>
          <p:cNvSpPr/>
          <p:nvPr>
            <p:custDataLst>
              <p:tags r:id="rId10"/>
            </p:custDataLst>
          </p:nvPr>
        </p:nvSpPr>
        <p:spPr>
          <a:xfrm>
            <a:off x="7090410" y="1964055"/>
            <a:ext cx="2423795" cy="3843655"/>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1600" dirty="0">
                <a:solidFill>
                  <a:srgbClr val="FFFFFF">
                    <a:lumMod val="50000"/>
                  </a:srgbClr>
                </a:solidFill>
                <a:sym typeface="Arial" panose="020B0604020202020204" pitchFamily="34" charset="0"/>
              </a:rPr>
              <a:t>托儿所、幼儿园的活动室、寝室及具有相同功能的区域，应布置在当地最好朝向，冬至日底层满窗日照不应小于3小时。需要获得冬季日照的婴幼儿生活用房窗洞开口面积不应小于该房间面积的20%。此条为强制性条文，必须严格执行。</a:t>
            </a:r>
            <a:endParaRPr lang="zh-CN" altLang="en-US" sz="1600" dirty="0">
              <a:solidFill>
                <a:srgbClr val="FFFFFF">
                  <a:lumMod val="50000"/>
                </a:srgbClr>
              </a:solidFill>
              <a:sym typeface="Arial" panose="020B0604020202020204" pitchFamily="34" charset="0"/>
            </a:endParaRPr>
          </a:p>
        </p:txBody>
      </p:sp>
      <p:sp>
        <p:nvSpPr>
          <p:cNvPr id="18" name="矩形 17"/>
          <p:cNvSpPr/>
          <p:nvPr>
            <p:custDataLst>
              <p:tags r:id="rId11"/>
            </p:custDataLst>
          </p:nvPr>
        </p:nvSpPr>
        <p:spPr>
          <a:xfrm>
            <a:off x="9653270" y="1929130"/>
            <a:ext cx="1598930" cy="3833495"/>
          </a:xfrm>
          <a:prstGeom prst="rect">
            <a:avLst/>
          </a:prstGeom>
          <a:solidFill>
            <a:schemeClr val="bg1"/>
          </a:solid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p>
            <a:pPr indent="457200" algn="l" fontAlgn="auto">
              <a:lnSpc>
                <a:spcPct val="130000"/>
              </a:lnSpc>
            </a:pPr>
            <a:r>
              <a:rPr lang="zh-CN" altLang="en-US" sz="2000" dirty="0">
                <a:solidFill>
                  <a:srgbClr val="FFFFFF">
                    <a:lumMod val="50000"/>
                  </a:srgbClr>
                </a:solidFill>
                <a:sym typeface="Arial" panose="020B0604020202020204" pitchFamily="34" charset="0"/>
              </a:rPr>
              <a:t> 夏热冬冷、夏热冬暖地区的幼儿生活用房不宜朝向西；当不可避免时，应采取遮阳措施。</a:t>
            </a:r>
            <a:endParaRPr lang="zh-CN" altLang="en-US" sz="2000" dirty="0">
              <a:solidFill>
                <a:srgbClr val="FFFFFF">
                  <a:lumMod val="50000"/>
                </a:srgbClr>
              </a:solidFill>
              <a:sym typeface="Arial" panose="020B0604020202020204" pitchFamily="34" charset="0"/>
            </a:endParaRPr>
          </a:p>
        </p:txBody>
      </p:sp>
    </p:spTree>
    <p:custDataLst>
      <p:tags r:id="rId12"/>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（四） 建筑设计</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sp>
        <p:nvSpPr>
          <p:cNvPr id="31" name="圆角矩形 2"/>
          <p:cNvSpPr/>
          <p:nvPr>
            <p:custDataLst>
              <p:tags r:id="rId7"/>
            </p:custDataLst>
          </p:nvPr>
        </p:nvSpPr>
        <p:spPr>
          <a:xfrm>
            <a:off x="1811730" y="4175259"/>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2" name="圆角矩形 2"/>
          <p:cNvSpPr/>
          <p:nvPr>
            <p:custDataLst>
              <p:tags r:id="rId8"/>
            </p:custDataLst>
          </p:nvPr>
        </p:nvSpPr>
        <p:spPr>
          <a:xfrm>
            <a:off x="6031477" y="1816917"/>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3" name="圆角矩形 32"/>
          <p:cNvSpPr/>
          <p:nvPr>
            <p:custDataLst>
              <p:tags r:id="rId9"/>
            </p:custDataLst>
          </p:nvPr>
        </p:nvSpPr>
        <p:spPr>
          <a:xfrm>
            <a:off x="1811730" y="1816917"/>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4" name="椭圆 33"/>
          <p:cNvSpPr/>
          <p:nvPr>
            <p:custDataLst>
              <p:tags r:id="rId10"/>
            </p:custDataLst>
          </p:nvPr>
        </p:nvSpPr>
        <p:spPr>
          <a:xfrm>
            <a:off x="1523000" y="4889913"/>
            <a:ext cx="577461" cy="57746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44" name="Freeform 17"/>
          <p:cNvSpPr>
            <a:spLocks noChangeAspect="1" noEditPoints="1"/>
          </p:cNvSpPr>
          <p:nvPr>
            <p:custDataLst>
              <p:tags r:id="rId11"/>
            </p:custDataLst>
          </p:nvPr>
        </p:nvSpPr>
        <p:spPr bwMode="auto">
          <a:xfrm>
            <a:off x="1706348" y="5008819"/>
            <a:ext cx="210763" cy="339648"/>
          </a:xfrm>
          <a:custGeom>
            <a:avLst/>
            <a:gdLst>
              <a:gd name="T0" fmla="*/ 139 w 152"/>
              <a:gd name="T1" fmla="*/ 0 h 244"/>
              <a:gd name="T2" fmla="*/ 150 w 152"/>
              <a:gd name="T3" fmla="*/ 9 h 244"/>
              <a:gd name="T4" fmla="*/ 152 w 152"/>
              <a:gd name="T5" fmla="*/ 17 h 244"/>
              <a:gd name="T6" fmla="*/ 152 w 152"/>
              <a:gd name="T7" fmla="*/ 141 h 244"/>
              <a:gd name="T8" fmla="*/ 152 w 152"/>
              <a:gd name="T9" fmla="*/ 227 h 244"/>
              <a:gd name="T10" fmla="*/ 135 w 152"/>
              <a:gd name="T11" fmla="*/ 244 h 244"/>
              <a:gd name="T12" fmla="*/ 17 w 152"/>
              <a:gd name="T13" fmla="*/ 244 h 244"/>
              <a:gd name="T14" fmla="*/ 0 w 152"/>
              <a:gd name="T15" fmla="*/ 227 h 244"/>
              <a:gd name="T16" fmla="*/ 0 w 152"/>
              <a:gd name="T17" fmla="*/ 19 h 244"/>
              <a:gd name="T18" fmla="*/ 12 w 152"/>
              <a:gd name="T19" fmla="*/ 0 h 244"/>
              <a:gd name="T20" fmla="*/ 139 w 152"/>
              <a:gd name="T21" fmla="*/ 0 h 244"/>
              <a:gd name="T22" fmla="*/ 137 w 152"/>
              <a:gd name="T23" fmla="*/ 206 h 244"/>
              <a:gd name="T24" fmla="*/ 137 w 152"/>
              <a:gd name="T25" fmla="*/ 39 h 244"/>
              <a:gd name="T26" fmla="*/ 15 w 152"/>
              <a:gd name="T27" fmla="*/ 39 h 244"/>
              <a:gd name="T28" fmla="*/ 15 w 152"/>
              <a:gd name="T29" fmla="*/ 206 h 244"/>
              <a:gd name="T30" fmla="*/ 137 w 152"/>
              <a:gd name="T31" fmla="*/ 206 h 244"/>
              <a:gd name="T32" fmla="*/ 76 w 152"/>
              <a:gd name="T33" fmla="*/ 16 h 244"/>
              <a:gd name="T34" fmla="*/ 52 w 152"/>
              <a:gd name="T35" fmla="*/ 16 h 244"/>
              <a:gd name="T36" fmla="*/ 49 w 152"/>
              <a:gd name="T37" fmla="*/ 16 h 244"/>
              <a:gd name="T38" fmla="*/ 45 w 152"/>
              <a:gd name="T39" fmla="*/ 19 h 244"/>
              <a:gd name="T40" fmla="*/ 49 w 152"/>
              <a:gd name="T41" fmla="*/ 23 h 244"/>
              <a:gd name="T42" fmla="*/ 51 w 152"/>
              <a:gd name="T43" fmla="*/ 23 h 244"/>
              <a:gd name="T44" fmla="*/ 101 w 152"/>
              <a:gd name="T45" fmla="*/ 23 h 244"/>
              <a:gd name="T46" fmla="*/ 103 w 152"/>
              <a:gd name="T47" fmla="*/ 23 h 244"/>
              <a:gd name="T48" fmla="*/ 106 w 152"/>
              <a:gd name="T49" fmla="*/ 19 h 244"/>
              <a:gd name="T50" fmla="*/ 103 w 152"/>
              <a:gd name="T51" fmla="*/ 16 h 244"/>
              <a:gd name="T52" fmla="*/ 101 w 152"/>
              <a:gd name="T53" fmla="*/ 16 h 244"/>
              <a:gd name="T54" fmla="*/ 76 w 152"/>
              <a:gd name="T55" fmla="*/ 16 h 244"/>
              <a:gd name="T56" fmla="*/ 87 w 152"/>
              <a:gd name="T57" fmla="*/ 225 h 244"/>
              <a:gd name="T58" fmla="*/ 76 w 152"/>
              <a:gd name="T59" fmla="*/ 214 h 244"/>
              <a:gd name="T60" fmla="*/ 64 w 152"/>
              <a:gd name="T61" fmla="*/ 225 h 244"/>
              <a:gd name="T62" fmla="*/ 76 w 152"/>
              <a:gd name="T63" fmla="*/ 237 h 244"/>
              <a:gd name="T64" fmla="*/ 87 w 152"/>
              <a:gd name="T65" fmla="*/ 22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ysClr val="window" lastClr="FFFFFF"/>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charset="-122"/>
              <a:sym typeface="Arial" panose="020B0604020202020204" pitchFamily="34" charset="0"/>
            </a:endParaRPr>
          </a:p>
        </p:txBody>
      </p:sp>
      <p:sp>
        <p:nvSpPr>
          <p:cNvPr id="45" name="椭圆 44"/>
          <p:cNvSpPr/>
          <p:nvPr>
            <p:custDataLst>
              <p:tags r:id="rId12"/>
            </p:custDataLst>
          </p:nvPr>
        </p:nvSpPr>
        <p:spPr>
          <a:xfrm>
            <a:off x="1523000" y="2531570"/>
            <a:ext cx="577461" cy="577461"/>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8" name="椭圆 47"/>
          <p:cNvSpPr/>
          <p:nvPr>
            <p:custDataLst>
              <p:tags r:id="rId13"/>
            </p:custDataLst>
          </p:nvPr>
        </p:nvSpPr>
        <p:spPr>
          <a:xfrm>
            <a:off x="9853415" y="2527309"/>
            <a:ext cx="577461" cy="577461"/>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9" name="KSO_Shape"/>
          <p:cNvSpPr>
            <a:spLocks noChangeAspect="1"/>
          </p:cNvSpPr>
          <p:nvPr>
            <p:custDataLst>
              <p:tags r:id="rId14"/>
            </p:custDataLst>
          </p:nvPr>
        </p:nvSpPr>
        <p:spPr bwMode="auto">
          <a:xfrm>
            <a:off x="9992372" y="2661102"/>
            <a:ext cx="299546" cy="309875"/>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ysClr val="window" lastClr="FFFFFF"/>
          </a:solidFill>
          <a:ln>
            <a:noFill/>
          </a:ln>
        </p:spPr>
        <p:txBody>
          <a:bodyPr/>
          <a:lstStyle/>
          <a:p>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0" name="文本框 49"/>
          <p:cNvSpPr txBox="1"/>
          <p:nvPr>
            <p:custDataLst>
              <p:tags r:id="rId15"/>
            </p:custDataLst>
          </p:nvPr>
        </p:nvSpPr>
        <p:spPr>
          <a:xfrm>
            <a:off x="2258695" y="2044700"/>
            <a:ext cx="3343275" cy="149352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 托儿所、幼儿园中的生活用房不应设置在地下室或半地下室。此条为强制性规定，必须严格执行。</a:t>
            </a:r>
            <a:endParaRPr lang="zh-CN" altLang="en-US"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59" name="文本框 58"/>
          <p:cNvSpPr txBox="1"/>
          <p:nvPr>
            <p:custDataLst>
              <p:tags r:id="rId16"/>
            </p:custDataLst>
          </p:nvPr>
        </p:nvSpPr>
        <p:spPr>
          <a:xfrm>
            <a:off x="2321560" y="4455160"/>
            <a:ext cx="3319145" cy="105537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托儿所生活用房应布置在首层。</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62" name="文本框 61"/>
          <p:cNvSpPr txBox="1"/>
          <p:nvPr>
            <p:custDataLst>
              <p:tags r:id="rId17"/>
            </p:custDataLst>
          </p:nvPr>
        </p:nvSpPr>
        <p:spPr>
          <a:xfrm>
            <a:off x="6169660" y="2044700"/>
            <a:ext cx="3680460" cy="161798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16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 托儿所、幼儿园建筑应由生活用房、服务管理用房和供应用房等部分组成，且宜按生活单元组合方法进行设计，各班生活单元应保持使用的相对独立性。</a:t>
            </a:r>
            <a:endParaRPr lang="zh-CN" altLang="en-US" sz="16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67" name="圆角矩形 2"/>
          <p:cNvSpPr/>
          <p:nvPr>
            <p:custDataLst>
              <p:tags r:id="rId18"/>
            </p:custDataLst>
          </p:nvPr>
        </p:nvSpPr>
        <p:spPr>
          <a:xfrm>
            <a:off x="6031477" y="4175259"/>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68" name="文本框 67"/>
          <p:cNvSpPr txBox="1"/>
          <p:nvPr>
            <p:custDataLst>
              <p:tags r:id="rId19"/>
            </p:custDataLst>
          </p:nvPr>
        </p:nvSpPr>
        <p:spPr>
          <a:xfrm>
            <a:off x="6431280" y="4827270"/>
            <a:ext cx="3319145" cy="83058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托儿所、幼儿园的建筑造型和室内设计应符合幼儿的心理和生理特点。</a:t>
            </a:r>
            <a:endParaRPr lang="zh-CN" altLang="en-US"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71" name="椭圆 70"/>
          <p:cNvSpPr/>
          <p:nvPr>
            <p:custDataLst>
              <p:tags r:id="rId20"/>
            </p:custDataLst>
          </p:nvPr>
        </p:nvSpPr>
        <p:spPr>
          <a:xfrm>
            <a:off x="9853415" y="4889913"/>
            <a:ext cx="577461" cy="577461"/>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0" name="KSO_Shape"/>
          <p:cNvSpPr>
            <a:spLocks noChangeAspect="1"/>
          </p:cNvSpPr>
          <p:nvPr>
            <p:custDataLst>
              <p:tags r:id="rId21"/>
            </p:custDataLst>
          </p:nvPr>
        </p:nvSpPr>
        <p:spPr>
          <a:xfrm>
            <a:off x="9978317" y="5026010"/>
            <a:ext cx="327658" cy="30526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a:defRPr/>
            </a:pP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pic>
        <p:nvPicPr>
          <p:cNvPr id="81" name="图形 4"/>
          <p:cNvPicPr>
            <a:picLocks noChangeAspect="1"/>
          </p:cNvPicPr>
          <p:nvPr>
            <p:custDataLst>
              <p:tags r:id="rId22"/>
            </p:custDataLst>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576615" y="2689346"/>
            <a:ext cx="470229" cy="368807"/>
          </a:xfrm>
          <a:prstGeom prst="rect">
            <a:avLst/>
          </a:prstGeom>
        </p:spPr>
      </p:pic>
    </p:spTree>
    <p:custDataLst>
      <p:tags r:id="rId25"/>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（四） 建筑设计</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sp>
        <p:nvSpPr>
          <p:cNvPr id="31" name="圆角矩形 2"/>
          <p:cNvSpPr/>
          <p:nvPr>
            <p:custDataLst>
              <p:tags r:id="rId7"/>
            </p:custDataLst>
          </p:nvPr>
        </p:nvSpPr>
        <p:spPr>
          <a:xfrm>
            <a:off x="1811730" y="4175259"/>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2" name="圆角矩形 2"/>
          <p:cNvSpPr/>
          <p:nvPr>
            <p:custDataLst>
              <p:tags r:id="rId8"/>
            </p:custDataLst>
          </p:nvPr>
        </p:nvSpPr>
        <p:spPr>
          <a:xfrm>
            <a:off x="6031477" y="1816917"/>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3" name="圆角矩形 32"/>
          <p:cNvSpPr/>
          <p:nvPr>
            <p:custDataLst>
              <p:tags r:id="rId9"/>
            </p:custDataLst>
          </p:nvPr>
        </p:nvSpPr>
        <p:spPr>
          <a:xfrm>
            <a:off x="1811730" y="1816917"/>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4" name="椭圆 33"/>
          <p:cNvSpPr/>
          <p:nvPr>
            <p:custDataLst>
              <p:tags r:id="rId10"/>
            </p:custDataLst>
          </p:nvPr>
        </p:nvSpPr>
        <p:spPr>
          <a:xfrm>
            <a:off x="1523000" y="4889913"/>
            <a:ext cx="577461" cy="57746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44" name="Freeform 17"/>
          <p:cNvSpPr>
            <a:spLocks noChangeAspect="1" noEditPoints="1"/>
          </p:cNvSpPr>
          <p:nvPr>
            <p:custDataLst>
              <p:tags r:id="rId11"/>
            </p:custDataLst>
          </p:nvPr>
        </p:nvSpPr>
        <p:spPr bwMode="auto">
          <a:xfrm>
            <a:off x="1706348" y="5008819"/>
            <a:ext cx="210763" cy="339648"/>
          </a:xfrm>
          <a:custGeom>
            <a:avLst/>
            <a:gdLst>
              <a:gd name="T0" fmla="*/ 139 w 152"/>
              <a:gd name="T1" fmla="*/ 0 h 244"/>
              <a:gd name="T2" fmla="*/ 150 w 152"/>
              <a:gd name="T3" fmla="*/ 9 h 244"/>
              <a:gd name="T4" fmla="*/ 152 w 152"/>
              <a:gd name="T5" fmla="*/ 17 h 244"/>
              <a:gd name="T6" fmla="*/ 152 w 152"/>
              <a:gd name="T7" fmla="*/ 141 h 244"/>
              <a:gd name="T8" fmla="*/ 152 w 152"/>
              <a:gd name="T9" fmla="*/ 227 h 244"/>
              <a:gd name="T10" fmla="*/ 135 w 152"/>
              <a:gd name="T11" fmla="*/ 244 h 244"/>
              <a:gd name="T12" fmla="*/ 17 w 152"/>
              <a:gd name="T13" fmla="*/ 244 h 244"/>
              <a:gd name="T14" fmla="*/ 0 w 152"/>
              <a:gd name="T15" fmla="*/ 227 h 244"/>
              <a:gd name="T16" fmla="*/ 0 w 152"/>
              <a:gd name="T17" fmla="*/ 19 h 244"/>
              <a:gd name="T18" fmla="*/ 12 w 152"/>
              <a:gd name="T19" fmla="*/ 0 h 244"/>
              <a:gd name="T20" fmla="*/ 139 w 152"/>
              <a:gd name="T21" fmla="*/ 0 h 244"/>
              <a:gd name="T22" fmla="*/ 137 w 152"/>
              <a:gd name="T23" fmla="*/ 206 h 244"/>
              <a:gd name="T24" fmla="*/ 137 w 152"/>
              <a:gd name="T25" fmla="*/ 39 h 244"/>
              <a:gd name="T26" fmla="*/ 15 w 152"/>
              <a:gd name="T27" fmla="*/ 39 h 244"/>
              <a:gd name="T28" fmla="*/ 15 w 152"/>
              <a:gd name="T29" fmla="*/ 206 h 244"/>
              <a:gd name="T30" fmla="*/ 137 w 152"/>
              <a:gd name="T31" fmla="*/ 206 h 244"/>
              <a:gd name="T32" fmla="*/ 76 w 152"/>
              <a:gd name="T33" fmla="*/ 16 h 244"/>
              <a:gd name="T34" fmla="*/ 52 w 152"/>
              <a:gd name="T35" fmla="*/ 16 h 244"/>
              <a:gd name="T36" fmla="*/ 49 w 152"/>
              <a:gd name="T37" fmla="*/ 16 h 244"/>
              <a:gd name="T38" fmla="*/ 45 w 152"/>
              <a:gd name="T39" fmla="*/ 19 h 244"/>
              <a:gd name="T40" fmla="*/ 49 w 152"/>
              <a:gd name="T41" fmla="*/ 23 h 244"/>
              <a:gd name="T42" fmla="*/ 51 w 152"/>
              <a:gd name="T43" fmla="*/ 23 h 244"/>
              <a:gd name="T44" fmla="*/ 101 w 152"/>
              <a:gd name="T45" fmla="*/ 23 h 244"/>
              <a:gd name="T46" fmla="*/ 103 w 152"/>
              <a:gd name="T47" fmla="*/ 23 h 244"/>
              <a:gd name="T48" fmla="*/ 106 w 152"/>
              <a:gd name="T49" fmla="*/ 19 h 244"/>
              <a:gd name="T50" fmla="*/ 103 w 152"/>
              <a:gd name="T51" fmla="*/ 16 h 244"/>
              <a:gd name="T52" fmla="*/ 101 w 152"/>
              <a:gd name="T53" fmla="*/ 16 h 244"/>
              <a:gd name="T54" fmla="*/ 76 w 152"/>
              <a:gd name="T55" fmla="*/ 16 h 244"/>
              <a:gd name="T56" fmla="*/ 87 w 152"/>
              <a:gd name="T57" fmla="*/ 225 h 244"/>
              <a:gd name="T58" fmla="*/ 76 w 152"/>
              <a:gd name="T59" fmla="*/ 214 h 244"/>
              <a:gd name="T60" fmla="*/ 64 w 152"/>
              <a:gd name="T61" fmla="*/ 225 h 244"/>
              <a:gd name="T62" fmla="*/ 76 w 152"/>
              <a:gd name="T63" fmla="*/ 237 h 244"/>
              <a:gd name="T64" fmla="*/ 87 w 152"/>
              <a:gd name="T65" fmla="*/ 22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ysClr val="window" lastClr="FFFFFF"/>
          </a:solidFill>
          <a:ln>
            <a:noFill/>
          </a:ln>
        </p:spPr>
        <p:txBody>
          <a:bodyPr vert="horz" wrap="square" lIns="91440" tIns="45720" rIns="91440" bIns="45720" numCol="1" anchor="t" anchorCtr="0" compatLnSpc="1"/>
          <a:lstStyle/>
          <a:p>
            <a:endParaRPr lang="zh-CN" altLang="en-US">
              <a:latin typeface="Arial" panose="020B0604020202020204" pitchFamily="34" charset="0"/>
              <a:ea typeface="微软雅黑" charset="-122"/>
              <a:sym typeface="Arial" panose="020B0604020202020204" pitchFamily="34" charset="0"/>
            </a:endParaRPr>
          </a:p>
        </p:txBody>
      </p:sp>
      <p:sp>
        <p:nvSpPr>
          <p:cNvPr id="45" name="椭圆 44"/>
          <p:cNvSpPr/>
          <p:nvPr>
            <p:custDataLst>
              <p:tags r:id="rId12"/>
            </p:custDataLst>
          </p:nvPr>
        </p:nvSpPr>
        <p:spPr>
          <a:xfrm>
            <a:off x="1523000" y="2531570"/>
            <a:ext cx="577461" cy="577461"/>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8" name="椭圆 47"/>
          <p:cNvSpPr/>
          <p:nvPr>
            <p:custDataLst>
              <p:tags r:id="rId13"/>
            </p:custDataLst>
          </p:nvPr>
        </p:nvSpPr>
        <p:spPr>
          <a:xfrm>
            <a:off x="9853415" y="2527309"/>
            <a:ext cx="577461" cy="577461"/>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9" name="KSO_Shape"/>
          <p:cNvSpPr>
            <a:spLocks noChangeAspect="1"/>
          </p:cNvSpPr>
          <p:nvPr>
            <p:custDataLst>
              <p:tags r:id="rId14"/>
            </p:custDataLst>
          </p:nvPr>
        </p:nvSpPr>
        <p:spPr bwMode="auto">
          <a:xfrm>
            <a:off x="9992372" y="2661102"/>
            <a:ext cx="299546" cy="309875"/>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ysClr val="window" lastClr="FFFFFF"/>
          </a:solidFill>
          <a:ln>
            <a:noFill/>
          </a:ln>
        </p:spPr>
        <p:txBody>
          <a:bodyPr/>
          <a:lstStyle/>
          <a:p>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0" name="文本框 49"/>
          <p:cNvSpPr txBox="1"/>
          <p:nvPr>
            <p:custDataLst>
              <p:tags r:id="rId15"/>
            </p:custDataLst>
          </p:nvPr>
        </p:nvSpPr>
        <p:spPr>
          <a:xfrm>
            <a:off x="2258695" y="2044700"/>
            <a:ext cx="3504565" cy="1642745"/>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16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托儿所、幼儿园的外廊、室内回廊、内天井、阳台、上人屋面、平台、看台及室外楼梯等临空处应设置防护栏杆，栏杆应以坚固、耐久的材料制作。</a:t>
            </a:r>
            <a:endParaRPr lang="zh-CN" altLang="en-US" sz="16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59" name="文本框 58"/>
          <p:cNvSpPr txBox="1"/>
          <p:nvPr>
            <p:custDataLst>
              <p:tags r:id="rId16"/>
            </p:custDataLst>
          </p:nvPr>
        </p:nvSpPr>
        <p:spPr>
          <a:xfrm>
            <a:off x="2371725" y="4105910"/>
            <a:ext cx="3319145" cy="1729105"/>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 幼儿使用的楼梯，当楼梯井净宽度大于0.11m时，必须采取防止幼儿攀滑措施。</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62" name="文本框 61"/>
          <p:cNvSpPr txBox="1"/>
          <p:nvPr>
            <p:custDataLst>
              <p:tags r:id="rId17"/>
            </p:custDataLst>
          </p:nvPr>
        </p:nvSpPr>
        <p:spPr>
          <a:xfrm>
            <a:off x="6169660" y="2044700"/>
            <a:ext cx="3680460" cy="161798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16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距离地面高度1.30m以下，幼儿经常接触的室内外墙面，宜采用光滑易清洁的材料；墙角、窗台、暖气罩、窗口竖边等阳角处应做成圆角。</a:t>
            </a:r>
            <a:endParaRPr lang="zh-CN" altLang="en-US" sz="16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67" name="圆角矩形 2"/>
          <p:cNvSpPr/>
          <p:nvPr>
            <p:custDataLst>
              <p:tags r:id="rId18"/>
            </p:custDataLst>
          </p:nvPr>
        </p:nvSpPr>
        <p:spPr>
          <a:xfrm>
            <a:off x="6031477" y="4175259"/>
            <a:ext cx="4110668" cy="2006767"/>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68" name="文本框 67"/>
          <p:cNvSpPr txBox="1"/>
          <p:nvPr>
            <p:custDataLst>
              <p:tags r:id="rId19"/>
            </p:custDataLst>
          </p:nvPr>
        </p:nvSpPr>
        <p:spPr>
          <a:xfrm>
            <a:off x="6281420" y="5189855"/>
            <a:ext cx="3568700" cy="83058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 幼儿经常通行和安全疏散的走道不应设有台阶，当有高差时，应设置防滑坡道，其坡度不应大于1∶12。</a:t>
            </a:r>
            <a:endParaRPr lang="zh-CN" altLang="en-US"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71" name="椭圆 70"/>
          <p:cNvSpPr/>
          <p:nvPr>
            <p:custDataLst>
              <p:tags r:id="rId20"/>
            </p:custDataLst>
          </p:nvPr>
        </p:nvSpPr>
        <p:spPr>
          <a:xfrm>
            <a:off x="9853415" y="4889913"/>
            <a:ext cx="577461" cy="577461"/>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0" name="KSO_Shape"/>
          <p:cNvSpPr>
            <a:spLocks noChangeAspect="1"/>
          </p:cNvSpPr>
          <p:nvPr>
            <p:custDataLst>
              <p:tags r:id="rId21"/>
            </p:custDataLst>
          </p:nvPr>
        </p:nvSpPr>
        <p:spPr>
          <a:xfrm>
            <a:off x="9978317" y="5026010"/>
            <a:ext cx="327658" cy="30526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lstStyle/>
          <a:p>
            <a:pPr algn="ctr">
              <a:defRPr/>
            </a:pP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pic>
        <p:nvPicPr>
          <p:cNvPr id="81" name="图形 4"/>
          <p:cNvPicPr>
            <a:picLocks noChangeAspect="1"/>
          </p:cNvPicPr>
          <p:nvPr>
            <p:custDataLst>
              <p:tags r:id="rId22"/>
            </p:custDataLst>
          </p:nvPr>
        </p:nvPicPr>
        <p:blipFill>
          <a:blip r:embed="rId23" cstate="print">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576615" y="2689346"/>
            <a:ext cx="470229" cy="368807"/>
          </a:xfrm>
          <a:prstGeom prst="rect">
            <a:avLst/>
          </a:prstGeom>
        </p:spPr>
      </p:pic>
    </p:spTree>
    <p:custDataLst>
      <p:tags r:id="rId25"/>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（五） 室内环境</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pic>
        <p:nvPicPr>
          <p:cNvPr id="3" name="图片 2"/>
          <p:cNvPicPr>
            <a:picLocks noChangeAspect="1"/>
          </p:cNvPicPr>
          <p:nvPr/>
        </p:nvPicPr>
        <p:blipFill>
          <a:blip r:embed="rId7"/>
          <a:stretch>
            <a:fillRect/>
          </a:stretch>
        </p:blipFill>
        <p:spPr>
          <a:xfrm>
            <a:off x="986155" y="2958465"/>
            <a:ext cx="10043795" cy="2374265"/>
          </a:xfrm>
          <a:prstGeom prst="rect">
            <a:avLst/>
          </a:prstGeom>
        </p:spPr>
      </p:pic>
      <p:sp>
        <p:nvSpPr>
          <p:cNvPr id="7" name="文本框 6"/>
          <p:cNvSpPr txBox="1"/>
          <p:nvPr/>
        </p:nvSpPr>
        <p:spPr>
          <a:xfrm>
            <a:off x="1587500" y="2148205"/>
            <a:ext cx="8806180" cy="706755"/>
          </a:xfrm>
          <a:prstGeom prst="rect">
            <a:avLst/>
          </a:prstGeom>
          <a:noFill/>
        </p:spPr>
        <p:txBody>
          <a:bodyPr wrap="square" rtlCol="0">
            <a:spAutoFit/>
          </a:bodyPr>
          <a:p>
            <a:pPr indent="457200" fontAlgn="auto"/>
            <a:r>
              <a:rPr lang="zh-CN" altLang="en-US" sz="2000"/>
              <a:t>托儿所、幼儿园的生活用房、服务管理用房和供应用房中的厨房等均应有直接天然采光。</a:t>
            </a:r>
            <a:endParaRPr lang="zh-CN" altLang="en-US" sz="2000"/>
          </a:p>
        </p:txBody>
      </p:sp>
    </p:spTree>
    <p:custDataLst>
      <p:tags r:id="rId8"/>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（六） 建筑设备</a:t>
            </a:r>
            <a:endParaRPr lang="zh-CN" altLang="en-US" sz="28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99795" y="11176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《设计规范》的主要内容</a:t>
            </a:r>
            <a:endParaRPr lang="zh-CN" altLang="en-US">
              <a:solidFill>
                <a:schemeClr val="tx1"/>
              </a:solidFill>
            </a:endParaRPr>
          </a:p>
        </p:txBody>
      </p:sp>
      <p:sp>
        <p:nvSpPr>
          <p:cNvPr id="17" name="任意多边形: 形状 11"/>
          <p:cNvSpPr/>
          <p:nvPr>
            <p:custDataLst>
              <p:tags r:id="rId7"/>
            </p:custDataLst>
          </p:nvPr>
        </p:nvSpPr>
        <p:spPr>
          <a:xfrm>
            <a:off x="843373" y="2418825"/>
            <a:ext cx="2699123" cy="69575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6096E6"/>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20" name="椭圆 19"/>
          <p:cNvSpPr/>
          <p:nvPr>
            <p:custDataLst>
              <p:tags r:id="rId8"/>
            </p:custDataLst>
          </p:nvPr>
        </p:nvSpPr>
        <p:spPr>
          <a:xfrm>
            <a:off x="1676622" y="1901825"/>
            <a:ext cx="1031937" cy="1031937"/>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21" name="椭圆 20"/>
          <p:cNvSpPr/>
          <p:nvPr>
            <p:custDataLst>
              <p:tags r:id="rId9"/>
            </p:custDataLst>
          </p:nvPr>
        </p:nvSpPr>
        <p:spPr>
          <a:xfrm>
            <a:off x="1747435" y="1972637"/>
            <a:ext cx="890312" cy="890312"/>
          </a:xfrm>
          <a:prstGeom prst="ellipse">
            <a:avLst/>
          </a:prstGeom>
          <a:solidFill>
            <a:srgbClr val="6096E6"/>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矩形 21"/>
          <p:cNvSpPr/>
          <p:nvPr>
            <p:custDataLst>
              <p:tags r:id="rId10"/>
            </p:custDataLst>
          </p:nvPr>
        </p:nvSpPr>
        <p:spPr>
          <a:xfrm>
            <a:off x="850935" y="3114574"/>
            <a:ext cx="2683311" cy="2886811"/>
          </a:xfrm>
          <a:prstGeom prst="rect">
            <a:avLst/>
          </a:prstGeom>
          <a:gradFill flip="none">
            <a:gsLst>
              <a:gs pos="0">
                <a:srgbClr val="FFFFFF"/>
              </a:gs>
              <a:gs pos="100000">
                <a:srgbClr val="6096E6">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43" name="文本框 42"/>
          <p:cNvSpPr txBox="1"/>
          <p:nvPr>
            <p:custDataLst>
              <p:tags r:id="rId11"/>
            </p:custDataLst>
          </p:nvPr>
        </p:nvSpPr>
        <p:spPr>
          <a:xfrm>
            <a:off x="1033145" y="3503295"/>
            <a:ext cx="2094865" cy="2140585"/>
          </a:xfrm>
          <a:prstGeom prst="rect">
            <a:avLst/>
          </a:prstGeom>
          <a:noFill/>
        </p:spPr>
        <p:txBody>
          <a:bodyPr wrap="square" bIns="0" rtlCol="0" anchor="ctr" anchorCtr="0">
            <a:normAutofit fontScale="90000"/>
          </a:bodyPr>
          <a:p>
            <a:pPr algn="ctr"/>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rPr>
              <a:t>消火栓系统、自动喷水灭火系统及气体系统灭火设计等，应符合国家现行有关防火标准的规定。</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24" name="文本框 23"/>
          <p:cNvSpPr txBox="1"/>
          <p:nvPr>
            <p:custDataLst>
              <p:tags r:id="rId12"/>
            </p:custDataLst>
          </p:nvPr>
        </p:nvSpPr>
        <p:spPr>
          <a:xfrm>
            <a:off x="1741935" y="2175450"/>
            <a:ext cx="901312" cy="482625"/>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01</a:t>
            </a:r>
            <a:endParaRPr lang="zh-CN" altLang="en-US"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25" name="任意多边形: 形状 18"/>
          <p:cNvSpPr/>
          <p:nvPr>
            <p:custDataLst>
              <p:tags r:id="rId13"/>
            </p:custDataLst>
          </p:nvPr>
        </p:nvSpPr>
        <p:spPr>
          <a:xfrm>
            <a:off x="4698870" y="2418825"/>
            <a:ext cx="2699123" cy="69575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8B6E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26" name="椭圆 25"/>
          <p:cNvSpPr/>
          <p:nvPr>
            <p:custDataLst>
              <p:tags r:id="rId14"/>
            </p:custDataLst>
          </p:nvPr>
        </p:nvSpPr>
        <p:spPr>
          <a:xfrm>
            <a:off x="5532807" y="1901825"/>
            <a:ext cx="1031937" cy="1031937"/>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27" name="椭圆 26"/>
          <p:cNvSpPr/>
          <p:nvPr>
            <p:custDataLst>
              <p:tags r:id="rId15"/>
            </p:custDataLst>
          </p:nvPr>
        </p:nvSpPr>
        <p:spPr>
          <a:xfrm>
            <a:off x="5603620" y="1972637"/>
            <a:ext cx="890312" cy="890312"/>
          </a:xfrm>
          <a:prstGeom prst="ellipse">
            <a:avLst/>
          </a:prstGeom>
          <a:solidFill>
            <a:srgbClr val="58B6E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8" name="矩形 27"/>
          <p:cNvSpPr/>
          <p:nvPr>
            <p:custDataLst>
              <p:tags r:id="rId16"/>
            </p:custDataLst>
          </p:nvPr>
        </p:nvSpPr>
        <p:spPr>
          <a:xfrm>
            <a:off x="4707120" y="3114574"/>
            <a:ext cx="2683311" cy="2886811"/>
          </a:xfrm>
          <a:prstGeom prst="rect">
            <a:avLst/>
          </a:prstGeom>
          <a:gradFill flip="none">
            <a:gsLst>
              <a:gs pos="0">
                <a:srgbClr val="FFFFFF">
                  <a:alpha val="0"/>
                </a:srgbClr>
              </a:gs>
              <a:gs pos="100000">
                <a:srgbClr val="58B6E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29" name="文本框 28"/>
          <p:cNvSpPr txBox="1"/>
          <p:nvPr>
            <p:custDataLst>
              <p:tags r:id="rId17"/>
            </p:custDataLst>
          </p:nvPr>
        </p:nvSpPr>
        <p:spPr>
          <a:xfrm>
            <a:off x="5598120" y="2175450"/>
            <a:ext cx="901312" cy="482625"/>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2</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30" name="文本框 29"/>
          <p:cNvSpPr txBox="1"/>
          <p:nvPr>
            <p:custDataLst>
              <p:tags r:id="rId18"/>
            </p:custDataLst>
          </p:nvPr>
        </p:nvSpPr>
        <p:spPr>
          <a:xfrm>
            <a:off x="4889500" y="3503295"/>
            <a:ext cx="2319020" cy="2190750"/>
          </a:xfrm>
          <a:prstGeom prst="rect">
            <a:avLst/>
          </a:prstGeom>
          <a:noFill/>
        </p:spPr>
        <p:txBody>
          <a:bodyPr wrap="square" bIns="0" rtlCol="0" anchor="ctr" anchorCtr="0">
            <a:normAutofit/>
          </a:bodyPr>
          <a:p>
            <a:pPr algn="ct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rPr>
              <a:t>托儿所、幼儿园建筑应设置饮用水开水炉，宜采用电开水炉。</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36" name="任意多边形: 形状 2"/>
          <p:cNvSpPr/>
          <p:nvPr>
            <p:custDataLst>
              <p:tags r:id="rId19"/>
            </p:custDataLst>
          </p:nvPr>
        </p:nvSpPr>
        <p:spPr>
          <a:xfrm>
            <a:off x="8554368" y="2418825"/>
            <a:ext cx="2699123" cy="69575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6CA9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37" name="椭圆 36"/>
          <p:cNvSpPr/>
          <p:nvPr>
            <p:custDataLst>
              <p:tags r:id="rId20"/>
            </p:custDataLst>
          </p:nvPr>
        </p:nvSpPr>
        <p:spPr>
          <a:xfrm>
            <a:off x="9388305" y="1901825"/>
            <a:ext cx="1031937" cy="1031937"/>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38" name="椭圆 37"/>
          <p:cNvSpPr/>
          <p:nvPr>
            <p:custDataLst>
              <p:tags r:id="rId21"/>
            </p:custDataLst>
          </p:nvPr>
        </p:nvSpPr>
        <p:spPr>
          <a:xfrm>
            <a:off x="9459117" y="1972637"/>
            <a:ext cx="890312" cy="890312"/>
          </a:xfrm>
          <a:prstGeom prst="ellipse">
            <a:avLst/>
          </a:prstGeom>
          <a:solidFill>
            <a:srgbClr val="56CA9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9" name="矩形 38"/>
          <p:cNvSpPr/>
          <p:nvPr>
            <p:custDataLst>
              <p:tags r:id="rId22"/>
            </p:custDataLst>
          </p:nvPr>
        </p:nvSpPr>
        <p:spPr>
          <a:xfrm>
            <a:off x="8562618" y="3114574"/>
            <a:ext cx="2683311" cy="2886811"/>
          </a:xfrm>
          <a:prstGeom prst="rect">
            <a:avLst/>
          </a:prstGeom>
          <a:gradFill flip="none">
            <a:gsLst>
              <a:gs pos="0">
                <a:srgbClr val="FFFFFF">
                  <a:alpha val="0"/>
                </a:srgbClr>
              </a:gs>
              <a:gs pos="100000">
                <a:srgbClr val="56CA9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40" name="文本框 39"/>
          <p:cNvSpPr txBox="1"/>
          <p:nvPr>
            <p:custDataLst>
              <p:tags r:id="rId23"/>
            </p:custDataLst>
          </p:nvPr>
        </p:nvSpPr>
        <p:spPr>
          <a:xfrm>
            <a:off x="9453618" y="2175450"/>
            <a:ext cx="901312" cy="482625"/>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3</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41" name="文本框 40"/>
          <p:cNvSpPr txBox="1"/>
          <p:nvPr>
            <p:custDataLst>
              <p:tags r:id="rId24"/>
            </p:custDataLst>
          </p:nvPr>
        </p:nvSpPr>
        <p:spPr>
          <a:xfrm>
            <a:off x="8744585" y="3503295"/>
            <a:ext cx="2244090" cy="2053590"/>
          </a:xfrm>
          <a:prstGeom prst="rect">
            <a:avLst/>
          </a:prstGeom>
          <a:noFill/>
        </p:spPr>
        <p:txBody>
          <a:bodyPr wrap="square" bIns="0" rtlCol="0" anchor="ctr" anchorCtr="0">
            <a:normAutofit/>
          </a:bodyPr>
          <a:p>
            <a:pPr algn="ctr"/>
            <a:r>
              <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rPr>
              <a:t>采用低温地面辐射供暖方式时，地面表面温度不应超过28℃。</a:t>
            </a:r>
            <a:endPar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Tree>
    <p:custDataLst>
      <p:tags r:id="rId25"/>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2618740" y="2900680"/>
            <a:ext cx="8790940" cy="1338580"/>
          </a:xfrm>
        </p:spPr>
        <p:txBody>
          <a:bodyPr>
            <a:normAutofit fontScale="90000"/>
          </a:bodyPr>
          <a:p>
            <a:pPr algn="ctr"/>
            <a:br>
              <a:rPr lang="zh-CN" altLang="en-US">
                <a:solidFill>
                  <a:schemeClr val="accent2">
                    <a:lumMod val="75000"/>
                  </a:schemeClr>
                </a:solidFill>
              </a:rPr>
            </a:br>
            <a:br>
              <a:rPr lang="zh-CN" altLang="en-US">
                <a:solidFill>
                  <a:schemeClr val="accent2">
                    <a:lumMod val="75000"/>
                  </a:schemeClr>
                </a:solidFill>
              </a:rPr>
            </a:br>
            <a:r>
              <a:rPr lang="zh-CN" altLang="en-US">
                <a:solidFill>
                  <a:schemeClr val="accent2">
                    <a:lumMod val="75000"/>
                  </a:schemeClr>
                </a:solidFill>
              </a:rPr>
              <a:t>《托育机构婴幼儿伤害预防指南（试行）》的内容与解读</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282759"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四节</a:t>
            </a:r>
            <a:endParaRPr lang="zh-CN" altLang="en-US" sz="4400" b="0">
              <a:cs typeface="宋体" charset="0"/>
            </a:endParaRPr>
          </a:p>
        </p:txBody>
      </p:sp>
    </p:spTree>
    <p:custDataLst>
      <p:tags r:id="rId4"/>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1120775" y="2015490"/>
            <a:ext cx="4225925" cy="42424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30000"/>
              </a:lnSpc>
            </a:pPr>
            <a:r>
              <a:rPr lang="zh-CN" altLang="en-US" sz="2400">
                <a:solidFill>
                  <a:schemeClr val="tx2"/>
                </a:solidFill>
              </a:rPr>
              <a:t>伤害是儿童面临的重要健康威胁，造成了沉重的疾病负担。</a:t>
            </a:r>
            <a:endParaRPr lang="zh-CN" altLang="en-US" sz="2400">
              <a:solidFill>
                <a:schemeClr val="tx2"/>
              </a:solidFill>
            </a:endParaRPr>
          </a:p>
          <a:p>
            <a:pPr indent="457200" algn="l" fontAlgn="auto">
              <a:lnSpc>
                <a:spcPct val="130000"/>
              </a:lnSpc>
            </a:pPr>
            <a:r>
              <a:rPr lang="zh-CN" altLang="en-US" sz="2400">
                <a:solidFill>
                  <a:schemeClr val="tx2"/>
                </a:solidFill>
              </a:rPr>
              <a:t>0—3岁婴幼儿在生理和心理上都不成熟，他们的动作协调性及自我控制能力较差，又缺乏防护意识，自我保护能力极低。</a:t>
            </a:r>
            <a:endParaRPr lang="zh-CN" altLang="en-US" sz="2400">
              <a:solidFill>
                <a:schemeClr val="tx2"/>
              </a:solidFill>
            </a:endParaRPr>
          </a:p>
        </p:txBody>
      </p:sp>
      <p:sp>
        <p:nvSpPr>
          <p:cNvPr id="16" name="矩形 15"/>
          <p:cNvSpPr/>
          <p:nvPr/>
        </p:nvSpPr>
        <p:spPr>
          <a:xfrm>
            <a:off x="1303655" y="1036955"/>
            <a:ext cx="387096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开展背景</a:t>
            </a:r>
            <a:endParaRPr lang="zh-CN" altLang="en-US" sz="3600"/>
          </a:p>
        </p:txBody>
      </p:sp>
      <p:grpSp>
        <p:nvGrpSpPr>
          <p:cNvPr id="19" name="组合 18"/>
          <p:cNvGrpSpPr/>
          <p:nvPr/>
        </p:nvGrpSpPr>
        <p:grpSpPr>
          <a:xfrm>
            <a:off x="5650230" y="1016000"/>
            <a:ext cx="5624830" cy="5196840"/>
            <a:chOff x="903" y="1871"/>
            <a:chExt cx="8858" cy="8184"/>
          </a:xfrm>
        </p:grpSpPr>
        <p:sp>
          <p:nvSpPr>
            <p:cNvPr id="17" name="圆角矩形 16"/>
            <p:cNvSpPr/>
            <p:nvPr/>
          </p:nvSpPr>
          <p:spPr>
            <a:xfrm>
              <a:off x="903" y="3296"/>
              <a:ext cx="8858" cy="6759"/>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2000">
                  <a:solidFill>
                    <a:schemeClr val="tx2"/>
                  </a:solidFill>
                </a:rPr>
                <a:t>《预防指南》为托育机构开展伤害预防提供技术指导、参考和紧急处置提示，强调托育机构应“最大限度地保护婴幼儿的安全健康”，指明托育机构应重点开展“落实安全管理的主体责任”“提升环境安全水平”“规范和加强对婴幼儿的照护”“开展针对工作人员、家长以及幼儿的伤害预防教育和技能培训”“加强对工作人员的急救技能培训”，进一步加强了对托育机构的指导，有助于提高托育机构服务质量，保障婴幼儿安全健康成长。</a:t>
              </a:r>
              <a:endParaRPr lang="zh-CN" altLang="en-US" sz="2000">
                <a:solidFill>
                  <a:schemeClr val="tx2"/>
                </a:solidFill>
              </a:endParaRPr>
            </a:p>
          </p:txBody>
        </p:sp>
        <p:sp>
          <p:nvSpPr>
            <p:cNvPr id="18" name="矩形 17"/>
            <p:cNvSpPr/>
            <p:nvPr/>
          </p:nvSpPr>
          <p:spPr>
            <a:xfrm>
              <a:off x="1407" y="1871"/>
              <a:ext cx="7846" cy="1117"/>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
        <p:nvSpPr>
          <p:cNvPr id="9"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一、《预防指南》的出台背景与意义</a:t>
            </a:r>
            <a:endParaRPr lang="zh-CN" altLang="en-US" sz="3600">
              <a:solidFill>
                <a:schemeClr val="tx1"/>
              </a:solidFill>
            </a:endParaRPr>
          </a:p>
        </p:txBody>
      </p:sp>
    </p:spTree>
    <p:custDataLst>
      <p:tags r:id="rId4"/>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970280"/>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婴幼儿窒息预防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988695" y="2390140"/>
            <a:ext cx="3075940" cy="3938270"/>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1001395" y="1778000"/>
            <a:ext cx="3075940" cy="868045"/>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1484195" y="1808583"/>
            <a:ext cx="2060139" cy="758811"/>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1072515" y="2814955"/>
            <a:ext cx="3045460" cy="3261995"/>
          </a:xfrm>
          <a:prstGeom prst="rect">
            <a:avLst/>
          </a:prstGeom>
          <a:noFill/>
        </p:spPr>
        <p:txBody>
          <a:bodyPr wrap="square" anchor="ctr"/>
          <a:p>
            <a:pPr>
              <a:lnSpc>
                <a:spcPct val="130000"/>
              </a:lnSpc>
            </a:pPr>
            <a:r>
              <a:rPr lang="zh-CN" altLang="en-US" sz="1700" spc="150" dirty="0">
                <a:solidFill>
                  <a:srgbClr val="000000">
                    <a:lumMod val="65000"/>
                    <a:lumOff val="35000"/>
                  </a:srgbClr>
                </a:solidFill>
                <a:latin typeface="Arial" panose="020B0604020202020204" pitchFamily="34" charset="0"/>
                <a:ea typeface="微软雅黑" charset="-122"/>
                <a:sym typeface="微软雅黑" charset="-122"/>
              </a:rPr>
              <a:t>  </a:t>
            </a:r>
            <a:r>
              <a:rPr lang="en-US" altLang="zh-CN" sz="1700" spc="150" dirty="0">
                <a:solidFill>
                  <a:srgbClr val="000000">
                    <a:lumMod val="65000"/>
                    <a:lumOff val="35000"/>
                  </a:srgbClr>
                </a:solidFill>
                <a:latin typeface="Arial" panose="020B0604020202020204" pitchFamily="34" charset="0"/>
                <a:ea typeface="微软雅黑" charset="-122"/>
                <a:sym typeface="微软雅黑" charset="-122"/>
              </a:rPr>
              <a:t>  </a:t>
            </a:r>
            <a:r>
              <a:rPr lang="zh-CN" altLang="en-US" sz="1700" spc="150" dirty="0">
                <a:solidFill>
                  <a:srgbClr val="000000">
                    <a:lumMod val="65000"/>
                    <a:lumOff val="35000"/>
                  </a:srgbClr>
                </a:solidFill>
                <a:latin typeface="Arial" panose="020B0604020202020204" pitchFamily="34" charset="0"/>
                <a:ea typeface="微软雅黑" charset="-122"/>
                <a:sym typeface="微软雅黑" charset="-122"/>
              </a:rPr>
              <a:t>制定和落实预防婴幼儿窒息的管理细则，主要内容包括：婴幼儿生活环境和娱乐运动设备导致窒息风险的定期排查和清除；婴幼儿睡眠、喂养照护与管理；婴幼儿服饰、玩具安全管理；工作人员预防婴幼儿窒息的安全教育和技能培训。</a:t>
            </a:r>
            <a:endParaRPr lang="zh-CN" altLang="en-US" sz="17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4340225" y="2465070"/>
            <a:ext cx="3535680" cy="390080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4352925" y="1790065"/>
            <a:ext cx="3500120" cy="856615"/>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922417" y="1821918"/>
            <a:ext cx="2060139" cy="758811"/>
          </a:xfrm>
          <a:prstGeom prst="rect">
            <a:avLst/>
          </a:prstGeom>
          <a:noFill/>
        </p:spPr>
        <p:txBody>
          <a:bodyPr vert="horz" wrap="square" lIns="90000" tIns="46800" rIns="90000" bIns="46800" rtlCol="0" anchor="ctr" anchorCtr="0">
            <a:normAutofit fontScale="90000"/>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398010" y="2839720"/>
            <a:ext cx="3445510" cy="3224530"/>
          </a:xfrm>
          <a:prstGeom prst="rect">
            <a:avLst/>
          </a:prstGeom>
          <a:noFill/>
        </p:spPr>
        <p:txBody>
          <a:bodyPr wrap="square" anchor="ctr"/>
          <a:p>
            <a:pPr>
              <a:lnSpc>
                <a:spcPct val="130000"/>
              </a:lnSpc>
            </a:pP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 </a:t>
            </a:r>
            <a:r>
              <a:rPr lang="en-US" altLang="zh-CN" sz="1600" spc="150" dirty="0">
                <a:solidFill>
                  <a:srgbClr val="000000">
                    <a:lumMod val="65000"/>
                    <a:lumOff val="35000"/>
                  </a:srgbClr>
                </a:solidFill>
                <a:latin typeface="Arial" panose="020B0604020202020204" pitchFamily="34" charset="0"/>
                <a:ea typeface="微软雅黑" charset="-122"/>
                <a:sym typeface="微软雅黑" charset="-122"/>
              </a:rPr>
              <a:t>  </a:t>
            </a: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将绳带、塑料袋、小块食物、小件物品等可造成婴幼儿绕颈或窒息的物品放在婴幼儿不能接触的位置。</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    使用玩具、儿童用品等前后，检查有无零件、装饰物、扣子等破损、脱落或丢失。</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    排除护栏、家具、娱乐运动设备中可能卡住婴幼儿头颈部的安全隐患。</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    在橱柜、工具房等密闭空间设置防护设施，防止婴幼儿进入。</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114665" y="2478405"/>
            <a:ext cx="3199765" cy="375221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114030" y="1790065"/>
            <a:ext cx="3188335" cy="880745"/>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610195" y="1872083"/>
            <a:ext cx="2060139" cy="758811"/>
          </a:xfrm>
          <a:prstGeom prst="rect">
            <a:avLst/>
          </a:prstGeom>
          <a:noFill/>
        </p:spPr>
        <p:txBody>
          <a:bodyPr vert="horz" wrap="square" lIns="90000" tIns="46800" rIns="90000" bIns="46800" rtlCol="0" anchor="ctr" anchorCtr="0">
            <a:normAutofit fontScale="90000"/>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197850" y="2814320"/>
            <a:ext cx="3058795" cy="2925445"/>
          </a:xfrm>
          <a:prstGeom prst="rect">
            <a:avLst/>
          </a:prstGeom>
          <a:noFill/>
        </p:spPr>
        <p:txBody>
          <a:bodyPr wrap="square" anchor="ctr"/>
          <a:p>
            <a:pPr>
              <a:lnSpc>
                <a:spcPct val="130000"/>
              </a:lnSpc>
            </a:pPr>
            <a:r>
              <a:rPr lang="en-US" altLang="zh-CN" sz="1600" spc="150" dirty="0">
                <a:solidFill>
                  <a:srgbClr val="000000">
                    <a:lumMod val="65000"/>
                    <a:lumOff val="35000"/>
                  </a:srgbClr>
                </a:solidFill>
                <a:latin typeface="Arial" panose="020B0604020202020204" pitchFamily="34" charset="0"/>
                <a:ea typeface="微软雅黑" charset="-122"/>
                <a:sym typeface="微软雅黑" charset="-122"/>
              </a:rPr>
              <a:t>   </a:t>
            </a: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婴幼儿睡眠时，检查其口鼻是否被床上用品、衣物等覆盖，并及时清除。</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    不喂食易引起窒息的食物；婴幼儿进食时保持安静，避免跑跳、打闹等行为。</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lang="zh-CN" altLang="en-US" sz="1600" spc="150" dirty="0">
                <a:solidFill>
                  <a:srgbClr val="000000">
                    <a:lumMod val="65000"/>
                    <a:lumOff val="35000"/>
                  </a:srgbClr>
                </a:solidFill>
                <a:latin typeface="Arial" panose="020B0604020202020204" pitchFamily="34" charset="0"/>
                <a:ea typeface="微软雅黑" charset="-122"/>
                <a:sym typeface="微软雅黑" charset="-122"/>
              </a:rPr>
              <a:t>    婴幼儿在娱乐运动设备上玩耍时，加强看护，避免拉绳、网格等造成窒息。</a:t>
            </a:r>
            <a:endParaRPr lang="zh-CN" altLang="en-US"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22" name="组合 21"/>
          <p:cNvGrpSpPr/>
          <p:nvPr/>
        </p:nvGrpSpPr>
        <p:grpSpPr>
          <a:xfrm>
            <a:off x="1508125" y="1290955"/>
            <a:ext cx="8863330" cy="4385945"/>
            <a:chOff x="523" y="2207"/>
            <a:chExt cx="12474" cy="6176"/>
          </a:xfrm>
        </p:grpSpPr>
        <p:grpSp>
          <p:nvGrpSpPr>
            <p:cNvPr id="61" name="组合 60"/>
            <p:cNvGrpSpPr/>
            <p:nvPr/>
          </p:nvGrpSpPr>
          <p:grpSpPr>
            <a:xfrm>
              <a:off x="523" y="2284"/>
              <a:ext cx="2939" cy="593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第一节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《托育机构设置标准（试行）》和《托育机构管理规范（试行）》的内容与解读</a:t>
                </a:r>
                <a:endParaRPr lang="zh-CN" altLang="en-US" sz="2400"/>
              </a:p>
            </p:txBody>
          </p:sp>
        </p:grpSp>
        <p:grpSp>
          <p:nvGrpSpPr>
            <p:cNvPr id="4" name="组合 3"/>
            <p:cNvGrpSpPr/>
            <p:nvPr/>
          </p:nvGrpSpPr>
          <p:grpSpPr>
            <a:xfrm>
              <a:off x="3682" y="2239"/>
              <a:ext cx="2939" cy="5985"/>
              <a:chOff x="1929" y="2782"/>
              <a:chExt cx="4154" cy="5432"/>
            </a:xfrm>
          </p:grpSpPr>
          <p:sp>
            <p:nvSpPr>
              <p:cNvPr id="5" name="圆角矩形 4"/>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二节</a:t>
                </a:r>
                <a:endParaRPr lang="zh-CN" altLang="en-US" sz="4000"/>
              </a:p>
            </p:txBody>
          </p:sp>
          <p:sp>
            <p:nvSpPr>
              <p:cNvPr id="6" name="矩形 5"/>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《托育机构保育指导大纲（试行）》的内容与解读</a:t>
                </a:r>
                <a:endParaRPr lang="zh-CN" altLang="en-US" sz="2400"/>
              </a:p>
            </p:txBody>
          </p:sp>
        </p:grpSp>
        <p:grpSp>
          <p:nvGrpSpPr>
            <p:cNvPr id="7" name="组合 6"/>
            <p:cNvGrpSpPr/>
            <p:nvPr/>
          </p:nvGrpSpPr>
          <p:grpSpPr>
            <a:xfrm>
              <a:off x="6895" y="2305"/>
              <a:ext cx="2829" cy="6012"/>
              <a:chOff x="1929" y="2782"/>
              <a:chExt cx="4154" cy="5432"/>
            </a:xfrm>
          </p:grpSpPr>
          <p:sp>
            <p:nvSpPr>
              <p:cNvPr id="9" name="圆角矩形 8"/>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三节</a:t>
                </a:r>
                <a:endParaRPr lang="zh-CN" altLang="en-US" sz="4000"/>
              </a:p>
            </p:txBody>
          </p:sp>
          <p:sp>
            <p:nvSpPr>
              <p:cNvPr id="11" name="矩形 1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《托儿所、幼儿园建筑设计规范》的内容与解读</a:t>
                </a:r>
                <a:endParaRPr lang="zh-CN" altLang="en-US" sz="2400"/>
              </a:p>
            </p:txBody>
          </p:sp>
        </p:grpSp>
        <p:grpSp>
          <p:nvGrpSpPr>
            <p:cNvPr id="13" name="组合 12"/>
            <p:cNvGrpSpPr/>
            <p:nvPr/>
          </p:nvGrpSpPr>
          <p:grpSpPr>
            <a:xfrm>
              <a:off x="9949" y="2207"/>
              <a:ext cx="3049" cy="6176"/>
              <a:chOff x="1929" y="2782"/>
              <a:chExt cx="4154" cy="5432"/>
            </a:xfrm>
          </p:grpSpPr>
          <p:sp>
            <p:nvSpPr>
              <p:cNvPr id="14" name="圆角矩形 13"/>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四节</a:t>
                </a:r>
                <a:endParaRPr lang="zh-CN" altLang="en-US" sz="4000"/>
              </a:p>
            </p:txBody>
          </p:sp>
          <p:sp>
            <p:nvSpPr>
              <p:cNvPr id="15" name="矩形 14"/>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《托育机构婴幼儿伤害预防指南（试行）》的内容与解读</a:t>
                </a:r>
                <a:endParaRPr lang="zh-CN" altLang="en-US" sz="2400"/>
              </a:p>
            </p:txBody>
          </p:sp>
        </p:grpSp>
      </p:grpSp>
    </p:spTree>
    <p:custDataLst>
      <p:tags r:id="rId6"/>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婴幼儿跌倒伤预防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488950" y="2223151"/>
            <a:ext cx="3253646" cy="416579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501740" y="1587875"/>
            <a:ext cx="3253646" cy="918194"/>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873402" y="1595122"/>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543560" y="2684780"/>
            <a:ext cx="3195320" cy="3450590"/>
          </a:xfrm>
          <a:prstGeom prst="rect">
            <a:avLst/>
          </a:prstGeom>
          <a:noFill/>
        </p:spPr>
        <p:txBody>
          <a:bodyPr wrap="square" anchor="ctr"/>
          <a:p>
            <a:pPr>
              <a:lnSpc>
                <a:spcPct val="130000"/>
              </a:lnSpc>
            </a:pPr>
            <a:r>
              <a:rPr sz="1700" spc="150" dirty="0">
                <a:solidFill>
                  <a:srgbClr val="000000">
                    <a:lumMod val="65000"/>
                    <a:lumOff val="35000"/>
                  </a:srgbClr>
                </a:solidFill>
                <a:latin typeface="Arial" panose="020B0604020202020204" pitchFamily="34" charset="0"/>
                <a:ea typeface="微软雅黑" charset="-122"/>
                <a:sym typeface="微软雅黑" charset="-122"/>
              </a:rPr>
              <a:t>严格执行《托儿所、幼儿园建筑设计规范》相关条文；婴幼儿生活环境和娱乐运动设备跌倒伤风险的定期排查和清除；婴幼儿玩耍娱乐、上下楼、睡眠等活动的安全照护与管理；婴幼儿服饰、玩具安全管理；工作人员预防婴幼儿跌倒伤的安全教育和技能培训。</a:t>
            </a:r>
            <a:endParaRPr sz="17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3949065" y="2302510"/>
            <a:ext cx="4039870" cy="412559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3935095" y="1600200"/>
            <a:ext cx="4079240" cy="844550"/>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852217" y="1596866"/>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021455" y="2866390"/>
            <a:ext cx="3982720" cy="3018155"/>
          </a:xfrm>
          <a:prstGeom prst="rect">
            <a:avLst/>
          </a:prstGeom>
          <a:noFill/>
        </p:spPr>
        <p:txBody>
          <a:bodyPr wrap="square" anchor="ctr"/>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地面应平整、防滑、无障碍、无尖锐突出物，并宜采用软质地坪；清除可能绊倒婴幼儿的家具、电线、玩具等物品。</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楼梯处装有楼梯门，确保婴幼儿不能打开。</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规范安装娱乐运动设备，设备周围地面使用软质铺装。</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婴幼儿床有护栏。</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在窗户、楼梯、阳台等周围不摆放可攀爬的家具或设施。</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墙角、窗台、暖气罩、窗口竖边等阳角处应做成圆角，家具选择圆角或使用保护垫。</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241665" y="2328545"/>
            <a:ext cx="3558540" cy="3968750"/>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241030" y="1600835"/>
            <a:ext cx="3559810" cy="931545"/>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765749" y="1687394"/>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305165" y="2834640"/>
            <a:ext cx="3484880" cy="3094355"/>
          </a:xfrm>
          <a:prstGeom prst="rect">
            <a:avLst/>
          </a:prstGeom>
          <a:noFill/>
        </p:spPr>
        <p:txBody>
          <a:bodyPr wrap="square" anchor="ctr"/>
          <a:p>
            <a:pPr>
              <a:lnSpc>
                <a:spcPct val="130000"/>
              </a:lnSpc>
            </a:pPr>
            <a:r>
              <a:rPr lang="en-US" sz="1600" spc="150" dirty="0">
                <a:solidFill>
                  <a:srgbClr val="000000">
                    <a:lumMod val="65000"/>
                    <a:lumOff val="35000"/>
                  </a:srgbClr>
                </a:solidFill>
                <a:latin typeface="Arial" panose="020B0604020202020204" pitchFamily="34" charset="0"/>
                <a:ea typeface="微软雅黑" charset="-122"/>
                <a:sym typeface="微软雅黑" charset="-122"/>
              </a:rPr>
              <a:t> </a:t>
            </a:r>
            <a:r>
              <a:rPr sz="1600" spc="150" dirty="0">
                <a:solidFill>
                  <a:srgbClr val="000000">
                    <a:lumMod val="65000"/>
                    <a:lumOff val="35000"/>
                  </a:srgbClr>
                </a:solidFill>
                <a:latin typeface="Arial" panose="020B0604020202020204" pitchFamily="34" charset="0"/>
                <a:ea typeface="微软雅黑" charset="-122"/>
                <a:sym typeface="微软雅黑" charset="-122"/>
              </a:rPr>
              <a:t>工作人员与家长沟通，为婴幼儿选择适宜活动的鞋、衣服等服饰。</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为婴幼儿换尿布、衣物时，工作人员应专心看护，始终与其保持近距离，中途不能离开。</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婴幼儿使用娱乐运动设备过程中或上下楼梯时，工作人员应加强看护，与其保持较近距离并确保婴幼儿在视线范围内。</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婴幼儿玩耍运动前，对玩耍运动环境、设备设施进行安全性检查。</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婴幼儿烧烫伤预防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302260" y="2223135"/>
            <a:ext cx="3440430" cy="4165600"/>
          </a:xfrm>
          <a:prstGeom prst="rect">
            <a:avLst/>
          </a:prstGeom>
          <a:solidFill>
            <a:schemeClr val="bg1"/>
          </a:solidFill>
          <a:ln w="22225">
            <a:solidFill>
              <a:srgbClr val="00B050"/>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301625" y="1588135"/>
            <a:ext cx="3453765" cy="918210"/>
          </a:xfrm>
          <a:prstGeom prst="flowChartOffpageConnector">
            <a:avLst/>
          </a:prstGeom>
          <a:solidFill>
            <a:srgbClr val="92D050"/>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873402" y="1595122"/>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319405" y="2573020"/>
            <a:ext cx="3419475" cy="3562350"/>
          </a:xfrm>
          <a:prstGeom prst="rect">
            <a:avLst/>
          </a:prstGeom>
          <a:noFill/>
        </p:spPr>
        <p:txBody>
          <a:bodyPr wrap="square" anchor="ctr"/>
          <a:p>
            <a:pPr indent="457200" fontAlgn="auto">
              <a:lnSpc>
                <a:spcPct val="130000"/>
              </a:lnSpc>
            </a:pPr>
            <a:r>
              <a:rPr sz="1700" spc="150" dirty="0">
                <a:solidFill>
                  <a:srgbClr val="000000">
                    <a:lumMod val="65000"/>
                    <a:lumOff val="35000"/>
                  </a:srgbClr>
                </a:solidFill>
                <a:latin typeface="Arial" panose="020B0604020202020204" pitchFamily="34" charset="0"/>
                <a:ea typeface="微软雅黑" charset="-122"/>
                <a:sym typeface="微软雅黑" charset="-122"/>
              </a:rPr>
              <a:t>严格执行《托儿所、幼儿园建筑设计规范》相关条文；婴幼儿生活环境烧烫伤风险的定期排查和清除；婴幼儿进食、玩耍娱乐、洗浴清洁等活动照护与管理；婴幼儿玩具用品、电器、取暖设备安全管理；工作人员预防婴幼儿烧烫伤的安全教育和技能培训。</a:t>
            </a:r>
            <a:endParaRPr sz="17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3949065" y="2302510"/>
            <a:ext cx="4039870" cy="4125595"/>
          </a:xfrm>
          <a:prstGeom prst="rect">
            <a:avLst/>
          </a:prstGeom>
          <a:solidFill>
            <a:schemeClr val="bg1"/>
          </a:solidFill>
          <a:ln w="22225">
            <a:solidFill>
              <a:srgbClr val="00B050"/>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3935095" y="1600200"/>
            <a:ext cx="4079240" cy="844550"/>
          </a:xfrm>
          <a:prstGeom prst="flowChartOffpageConnector">
            <a:avLst/>
          </a:prstGeom>
          <a:solidFill>
            <a:srgbClr val="92D050"/>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852217" y="1596866"/>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021455" y="2866390"/>
            <a:ext cx="3982720" cy="3018155"/>
          </a:xfrm>
          <a:prstGeom prst="rect">
            <a:avLst/>
          </a:prstGeom>
          <a:noFill/>
        </p:spPr>
        <p:txBody>
          <a:bodyPr wrap="square" anchor="ctr"/>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设置热水器出水最高温度应低于45℃。</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设置专门区域存放热水、热饭菜、温奶器、消毒锅等物品，专用房间放置开水炉，并设置防护措施防止婴幼儿接触；使用门栏或护栏等防止婴幼儿误入厨房、浴室等可能造成烧烫伤的区域。</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桌子、柜子不使用桌布等覆盖物，以避免婴幼儿拉扯桌布，热源物倾倒、坠落。</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化学用品、打火机、火柴等物品专门保管并上锁；不使用有明火的蚊香驱蚊。</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241665" y="2328545"/>
            <a:ext cx="3558540" cy="3968750"/>
          </a:xfrm>
          <a:prstGeom prst="rect">
            <a:avLst/>
          </a:prstGeom>
          <a:solidFill>
            <a:schemeClr val="bg1"/>
          </a:solidFill>
          <a:ln w="22225">
            <a:solidFill>
              <a:srgbClr val="00B050">
                <a:alpha val="97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241030" y="1600835"/>
            <a:ext cx="3559810" cy="931545"/>
          </a:xfrm>
          <a:prstGeom prst="flowChartOffpageConnector">
            <a:avLst/>
          </a:prstGeom>
          <a:solidFill>
            <a:srgbClr val="92D050"/>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765749" y="1687394"/>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305165" y="2834640"/>
            <a:ext cx="3484880" cy="3094355"/>
          </a:xfrm>
          <a:prstGeom prst="rect">
            <a:avLst/>
          </a:prstGeom>
          <a:noFill/>
        </p:spPr>
        <p:txBody>
          <a:bodyPr wrap="square" anchor="ctr"/>
          <a:p>
            <a:pPr>
              <a:lnSpc>
                <a:spcPct val="130000"/>
              </a:lnSpc>
            </a:pPr>
            <a:r>
              <a:rPr lang="en-US" spc="150" dirty="0">
                <a:solidFill>
                  <a:srgbClr val="000000">
                    <a:lumMod val="65000"/>
                    <a:lumOff val="35000"/>
                  </a:srgbClr>
                </a:solidFill>
                <a:latin typeface="Arial" panose="020B0604020202020204" pitchFamily="34" charset="0"/>
                <a:ea typeface="微软雅黑" charset="-122"/>
                <a:sym typeface="微软雅黑" charset="-122"/>
              </a:rPr>
              <a:t>    </a:t>
            </a:r>
            <a:r>
              <a:rPr spc="150" dirty="0">
                <a:solidFill>
                  <a:srgbClr val="000000">
                    <a:lumMod val="65000"/>
                    <a:lumOff val="35000"/>
                  </a:srgbClr>
                </a:solidFill>
                <a:latin typeface="Arial" panose="020B0604020202020204" pitchFamily="34" charset="0"/>
                <a:ea typeface="微软雅黑" charset="-122"/>
                <a:sym typeface="微软雅黑" charset="-122"/>
              </a:rPr>
              <a:t>婴幼儿饮食、盥洗前检查温度。</a:t>
            </a:r>
            <a:endParaRPr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    加热、取放热物时观察周围有无婴幼儿，避免因碰撞、泼洒造成烫伤。</a:t>
            </a:r>
            <a:endParaRPr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    安全使用暖水袋等可能造成婴幼儿烫伤的用品。</a:t>
            </a:r>
            <a:endParaRPr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婴幼儿溺水预防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302260" y="2223135"/>
            <a:ext cx="3440430" cy="4165600"/>
          </a:xfrm>
          <a:prstGeom prst="rect">
            <a:avLst/>
          </a:prstGeom>
          <a:solidFill>
            <a:schemeClr val="bg1"/>
          </a:solidFill>
          <a:ln w="22225">
            <a:solidFill>
              <a:srgbClr val="74B8BD"/>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301625" y="1588135"/>
            <a:ext cx="3453765" cy="918210"/>
          </a:xfrm>
          <a:prstGeom prst="flowChartOffpageConnector">
            <a:avLst/>
          </a:prstGeom>
          <a:solidFill>
            <a:srgbClr val="74B8BD"/>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873402" y="1595122"/>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319405" y="2573020"/>
            <a:ext cx="3419475" cy="3562350"/>
          </a:xfrm>
          <a:prstGeom prst="rect">
            <a:avLst/>
          </a:prstGeom>
          <a:noFill/>
        </p:spPr>
        <p:txBody>
          <a:bodyPr wrap="square" anchor="ctr"/>
          <a:p>
            <a:pPr indent="457200" fontAlgn="auto">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 制定和落实预防婴幼儿溺水的管理细则，主要内容包括：婴幼儿生活环境溺水风险的定期排查和清除；婴幼儿洗浴清洁、玩耍等活动照护与管理；工作人员预防婴幼儿溺水的安全教育和技能培训。</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3949065" y="2302510"/>
            <a:ext cx="4039870" cy="4125595"/>
          </a:xfrm>
          <a:prstGeom prst="rect">
            <a:avLst/>
          </a:prstGeom>
          <a:solidFill>
            <a:schemeClr val="bg1"/>
          </a:solidFill>
          <a:ln w="22225">
            <a:solidFill>
              <a:srgbClr val="74B8BD"/>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3935095" y="1600200"/>
            <a:ext cx="4079240" cy="844550"/>
          </a:xfrm>
          <a:prstGeom prst="flowChartOffpageConnector">
            <a:avLst/>
          </a:prstGeom>
          <a:solidFill>
            <a:srgbClr val="74B8BD"/>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852217" y="1596866"/>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021455" y="2866390"/>
            <a:ext cx="3982720" cy="3018155"/>
          </a:xfrm>
          <a:prstGeom prst="rect">
            <a:avLst/>
          </a:prstGeom>
          <a:noFill/>
        </p:spPr>
        <p:txBody>
          <a:bodyPr wrap="square" anchor="ctr"/>
          <a:p>
            <a:pPr>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 托育机构内的池塘、沟渠、井、鱼缸、鱼池、涉水景观等安装护栏、护网。</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    水缸、盆、桶等储水容器加盖，并避免婴幼儿进入储水容器所在区域。使用完水池、浴缸、盆、桶后及时排水。</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241665" y="2328545"/>
            <a:ext cx="3558540" cy="3968750"/>
          </a:xfrm>
          <a:prstGeom prst="rect">
            <a:avLst/>
          </a:prstGeom>
          <a:solidFill>
            <a:schemeClr val="bg1"/>
          </a:solidFill>
          <a:ln w="22225">
            <a:solidFill>
              <a:srgbClr val="74B8BD">
                <a:alpha val="97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241030" y="1600835"/>
            <a:ext cx="3559810" cy="931545"/>
          </a:xfrm>
          <a:prstGeom prst="flowChartOffpageConnector">
            <a:avLst/>
          </a:prstGeom>
          <a:solidFill>
            <a:srgbClr val="74B8BD"/>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765749" y="1687394"/>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305165" y="2610485"/>
            <a:ext cx="3484880" cy="3318510"/>
          </a:xfrm>
          <a:prstGeom prst="rect">
            <a:avLst/>
          </a:prstGeom>
          <a:noFill/>
        </p:spPr>
        <p:txBody>
          <a:bodyPr wrap="square" anchor="ctr"/>
          <a:p>
            <a:pPr>
              <a:lnSpc>
                <a:spcPct val="130000"/>
              </a:lnSpc>
            </a:pPr>
            <a:r>
              <a:rPr lang="en-US" spc="150" dirty="0">
                <a:solidFill>
                  <a:srgbClr val="000000">
                    <a:lumMod val="65000"/>
                    <a:lumOff val="35000"/>
                  </a:srgbClr>
                </a:solidFill>
                <a:latin typeface="Arial" panose="020B0604020202020204" pitchFamily="34" charset="0"/>
                <a:ea typeface="微软雅黑" charset="-122"/>
                <a:sym typeface="微软雅黑" charset="-122"/>
              </a:rPr>
              <a:t>   </a:t>
            </a:r>
            <a:r>
              <a:rPr spc="150" dirty="0">
                <a:solidFill>
                  <a:srgbClr val="000000">
                    <a:lumMod val="65000"/>
                    <a:lumOff val="35000"/>
                  </a:srgbClr>
                </a:solidFill>
                <a:latin typeface="Arial" panose="020B0604020202020204" pitchFamily="34" charset="0"/>
                <a:ea typeface="微软雅黑" charset="-122"/>
                <a:sym typeface="微软雅黑" charset="-122"/>
              </a:rPr>
              <a:t>保持婴幼儿在工作人员的视线范围内，避免婴幼儿误入盥洗室、厨房、水池边等有水区域。</a:t>
            </a:r>
            <a:endParaRPr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    婴幼儿在水中或水边时，工作人员应专心看护，始终与其保持近距离，中途不能离开。</a:t>
            </a:r>
            <a:endParaRPr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970280"/>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（五） 婴幼儿中毒预防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988695" y="2390140"/>
            <a:ext cx="3075940" cy="3938270"/>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1001395" y="1778000"/>
            <a:ext cx="3075940" cy="868045"/>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1484195" y="1808583"/>
            <a:ext cx="2060139" cy="758811"/>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1072515" y="2814955"/>
            <a:ext cx="3045460" cy="3261995"/>
          </a:xfrm>
          <a:prstGeom prst="rect">
            <a:avLst/>
          </a:prstGeom>
          <a:noFill/>
        </p:spPr>
        <p:txBody>
          <a:bodyPr wrap="square" anchor="ctr"/>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制定和落实预防婴幼儿中毒的管理细则，主要内容包括：婴幼儿生活环境中毒风险的定期排查和清除；婴幼儿安全用药；工作人员预防婴幼儿中毒的安全教育和技能培训。</a:t>
            </a:r>
            <a:endParaRPr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4340225" y="2465070"/>
            <a:ext cx="3535680" cy="390080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4352925" y="1790065"/>
            <a:ext cx="3500120" cy="856615"/>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922417" y="1821918"/>
            <a:ext cx="2060139" cy="758811"/>
          </a:xfrm>
          <a:prstGeom prst="rect">
            <a:avLst/>
          </a:prstGeom>
          <a:noFill/>
        </p:spPr>
        <p:txBody>
          <a:bodyPr vert="horz" wrap="square" lIns="90000" tIns="46800" rIns="90000" bIns="46800" rtlCol="0" anchor="ctr" anchorCtr="0">
            <a:normAutofit fontScale="90000"/>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398010" y="2715260"/>
            <a:ext cx="3445510" cy="3348990"/>
          </a:xfrm>
          <a:prstGeom prst="rect">
            <a:avLst/>
          </a:prstGeom>
          <a:noFill/>
        </p:spPr>
        <p:txBody>
          <a:bodyPr wrap="square" anchor="ctr"/>
          <a:p>
            <a:pPr>
              <a:lnSpc>
                <a:spcPct val="130000"/>
              </a:lnSpc>
            </a:pPr>
            <a:r>
              <a:rPr lang="en-US" sz="1600" spc="150" dirty="0">
                <a:solidFill>
                  <a:srgbClr val="000000">
                    <a:lumMod val="65000"/>
                    <a:lumOff val="35000"/>
                  </a:srgbClr>
                </a:solidFill>
                <a:latin typeface="Arial" panose="020B0604020202020204" pitchFamily="34" charset="0"/>
                <a:ea typeface="微软雅黑" charset="-122"/>
                <a:sym typeface="微软雅黑" charset="-122"/>
              </a:rPr>
              <a:t>   </a:t>
            </a:r>
            <a:r>
              <a:rPr sz="1600" spc="150" dirty="0">
                <a:solidFill>
                  <a:srgbClr val="000000">
                    <a:lumMod val="65000"/>
                    <a:lumOff val="35000"/>
                  </a:srgbClr>
                </a:solidFill>
                <a:latin typeface="Arial" panose="020B0604020202020204" pitchFamily="34" charset="0"/>
                <a:ea typeface="微软雅黑" charset="-122"/>
                <a:sym typeface="微软雅黑" charset="-122"/>
              </a:rPr>
              <a:t>将药物、日用化学品等存放在婴幼儿无法接触的固定位置。</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规范使用消毒剂、清洁剂。</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使用煤火取暖的房间应有窗户、风斗等通风结构，并保证正常工作；正确安装、使用符合标准的燃气热水器。</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托育机构内不种植有毒植物，不饲养有毒动物。</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114665" y="2478405"/>
            <a:ext cx="3199765" cy="375221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114030" y="1790065"/>
            <a:ext cx="3188335" cy="880745"/>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610195" y="1872083"/>
            <a:ext cx="2060139" cy="758811"/>
          </a:xfrm>
          <a:prstGeom prst="rect">
            <a:avLst/>
          </a:prstGeom>
          <a:noFill/>
        </p:spPr>
        <p:txBody>
          <a:bodyPr vert="horz" wrap="square" lIns="90000" tIns="46800" rIns="90000" bIns="46800" rtlCol="0" anchor="ctr" anchorCtr="0">
            <a:normAutofit fontScale="90000"/>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197850" y="2814320"/>
            <a:ext cx="3058795" cy="2925445"/>
          </a:xfrm>
          <a:prstGeom prst="rect">
            <a:avLst/>
          </a:prstGeom>
          <a:noFill/>
        </p:spPr>
        <p:txBody>
          <a:bodyPr wrap="square" anchor="ctr"/>
          <a:p>
            <a:pPr>
              <a:lnSpc>
                <a:spcPct val="130000"/>
              </a:lnSpc>
            </a:pPr>
            <a:r>
              <a:rPr lang="en-US" sz="1600" spc="150" dirty="0">
                <a:solidFill>
                  <a:srgbClr val="000000">
                    <a:lumMod val="65000"/>
                    <a:lumOff val="35000"/>
                  </a:srgbClr>
                </a:solidFill>
                <a:latin typeface="Arial" panose="020B0604020202020204" pitchFamily="34" charset="0"/>
                <a:ea typeface="微软雅黑" charset="-122"/>
                <a:sym typeface="微软雅黑" charset="-122"/>
              </a:rPr>
              <a:t>   </a:t>
            </a:r>
            <a:r>
              <a:rPr sz="1600" spc="150" dirty="0">
                <a:solidFill>
                  <a:srgbClr val="000000">
                    <a:lumMod val="65000"/>
                    <a:lumOff val="35000"/>
                  </a:srgbClr>
                </a:solidFill>
                <a:latin typeface="Arial" panose="020B0604020202020204" pitchFamily="34" charset="0"/>
                <a:ea typeface="微软雅黑" charset="-122"/>
                <a:sym typeface="微软雅黑" charset="-122"/>
              </a:rPr>
              <a:t>玩具及生活用品应安全无毒，同时工作人员要关注婴幼儿的啃咬行为，避免婴幼儿因啃咬而导致中毒。</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避免有毒食物引起婴幼儿中毒，例如有毒蘑菇、未彻底加热煮熟的扁豆等。</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（六） 婴幼儿异物伤害预防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488950" y="2223151"/>
            <a:ext cx="3253646" cy="416579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501740" y="1587875"/>
            <a:ext cx="3253646" cy="918194"/>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873402" y="1595122"/>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543560" y="2684780"/>
            <a:ext cx="3195320" cy="3450590"/>
          </a:xfrm>
          <a:prstGeom prst="rect">
            <a:avLst/>
          </a:prstGeom>
          <a:noFill/>
        </p:spPr>
        <p:txBody>
          <a:bodyPr wrap="square" anchor="ctr"/>
          <a:p>
            <a:pPr>
              <a:lnSpc>
                <a:spcPct val="130000"/>
              </a:lnSpc>
            </a:pPr>
            <a:r>
              <a:rPr sz="1700" spc="150" dirty="0">
                <a:solidFill>
                  <a:srgbClr val="000000">
                    <a:lumMod val="65000"/>
                    <a:lumOff val="35000"/>
                  </a:srgbClr>
                </a:solidFill>
                <a:latin typeface="Arial" panose="020B0604020202020204" pitchFamily="34" charset="0"/>
                <a:ea typeface="微软雅黑" charset="-122"/>
                <a:sym typeface="微软雅黑" charset="-122"/>
              </a:rPr>
              <a:t>制定和落实预防婴幼儿异物伤害的管理细则，主要内容包括：婴幼儿生活环境异物伤害风险的定期排查和清除；婴幼儿饮食、玩耍等活动照护与管理；婴幼儿食物、玩具、儿童用品安全管理；工作人员预防婴幼儿异物伤害的安全教育和技能培训。</a:t>
            </a:r>
            <a:endParaRPr sz="17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3949065" y="2302510"/>
            <a:ext cx="4039870" cy="412559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3935095" y="1600200"/>
            <a:ext cx="4079240" cy="844550"/>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852217" y="1596866"/>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021455" y="2866390"/>
            <a:ext cx="3982720" cy="3018155"/>
          </a:xfrm>
          <a:prstGeom prst="rect">
            <a:avLst/>
          </a:prstGeom>
          <a:noFill/>
        </p:spPr>
        <p:txBody>
          <a:bodyPr wrap="square" anchor="ctr"/>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将硬币、电池、小磁铁、装饰品（例如项链、皮筋、耳环等）、文具（例如笔帽、别针）等小件物品放置在婴幼儿接触不到的区域。</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使用玩具、儿童用品等前后，检查有无零件、装饰物、扣子等破损、脱落或丢失。</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定期检查家具、娱乐运动设备有无易掉落的零件、装饰物（例如螺丝钉、螺母等），并固定。</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241665" y="2328545"/>
            <a:ext cx="3558540" cy="3968750"/>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241030" y="1600835"/>
            <a:ext cx="3559810" cy="931545"/>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765749" y="1687394"/>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305165" y="2622550"/>
            <a:ext cx="3484880" cy="3306445"/>
          </a:xfrm>
          <a:prstGeom prst="rect">
            <a:avLst/>
          </a:prstGeom>
          <a:noFill/>
        </p:spPr>
        <p:txBody>
          <a:bodyPr wrap="square" anchor="ctr"/>
          <a:p>
            <a:pPr>
              <a:lnSpc>
                <a:spcPct val="130000"/>
              </a:lnSpc>
            </a:pPr>
            <a:r>
              <a:rPr lang="en-US" sz="1600" spc="150" dirty="0">
                <a:solidFill>
                  <a:srgbClr val="000000">
                    <a:lumMod val="65000"/>
                    <a:lumOff val="35000"/>
                  </a:srgbClr>
                </a:solidFill>
                <a:latin typeface="Arial" panose="020B0604020202020204" pitchFamily="34" charset="0"/>
                <a:ea typeface="微软雅黑" charset="-122"/>
                <a:sym typeface="微软雅黑" charset="-122"/>
              </a:rPr>
              <a:t>   </a:t>
            </a:r>
            <a:r>
              <a:rPr sz="1600" spc="150" dirty="0">
                <a:solidFill>
                  <a:srgbClr val="000000">
                    <a:lumMod val="65000"/>
                    <a:lumOff val="35000"/>
                  </a:srgbClr>
                </a:solidFill>
                <a:latin typeface="Arial" panose="020B0604020202020204" pitchFamily="34" charset="0"/>
                <a:ea typeface="微软雅黑" charset="-122"/>
                <a:sym typeface="微软雅黑" charset="-122"/>
              </a:rPr>
              <a:t>及时收纳可能被婴幼儿放入口、鼻、耳等身体部位的小件物品。</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及时制止婴幼儿把硬币、电池等小件物品放入口、鼻、耳等身体部位的行为。</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选择适龄玩具，不提供含有小磁铁、小块零件的玩具。</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1600" spc="150" dirty="0">
                <a:solidFill>
                  <a:srgbClr val="000000">
                    <a:lumMod val="65000"/>
                    <a:lumOff val="35000"/>
                  </a:srgbClr>
                </a:solidFill>
                <a:latin typeface="Arial" panose="020B0604020202020204" pitchFamily="34" charset="0"/>
                <a:ea typeface="微软雅黑" charset="-122"/>
                <a:sym typeface="微软雅黑" charset="-122"/>
              </a:rPr>
              <a:t>    不提供易导致异物伤害的食物，如含有鱼刺、小块骨头的食物。</a:t>
            </a:r>
            <a:endParaRPr sz="1600"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（七） 婴幼儿道路交通伤害预防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302260" y="2223135"/>
            <a:ext cx="3440430" cy="4165600"/>
          </a:xfrm>
          <a:prstGeom prst="rect">
            <a:avLst/>
          </a:prstGeom>
          <a:solidFill>
            <a:schemeClr val="bg1"/>
          </a:solidFill>
          <a:ln w="22225">
            <a:solidFill>
              <a:srgbClr val="00B050"/>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301625" y="1588135"/>
            <a:ext cx="3453765" cy="918210"/>
          </a:xfrm>
          <a:prstGeom prst="flowChartOffpageConnector">
            <a:avLst/>
          </a:prstGeom>
          <a:solidFill>
            <a:srgbClr val="92D050"/>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873402" y="1595122"/>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安全管理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319405" y="2573020"/>
            <a:ext cx="3419475" cy="3562350"/>
          </a:xfrm>
          <a:prstGeom prst="rect">
            <a:avLst/>
          </a:prstGeom>
          <a:noFill/>
        </p:spPr>
        <p:txBody>
          <a:bodyPr wrap="square" anchor="ctr"/>
          <a:p>
            <a:pPr indent="457200" fontAlgn="auto">
              <a:lnSpc>
                <a:spcPct val="130000"/>
              </a:lnSpc>
            </a:pPr>
            <a:r>
              <a:rPr lang="en-US" sz="1700" spc="150" dirty="0">
                <a:solidFill>
                  <a:srgbClr val="000000">
                    <a:lumMod val="65000"/>
                    <a:lumOff val="35000"/>
                  </a:srgbClr>
                </a:solidFill>
                <a:latin typeface="Arial" panose="020B0604020202020204" pitchFamily="34" charset="0"/>
                <a:ea typeface="微软雅黑" charset="-122"/>
                <a:sym typeface="微软雅黑" charset="-122"/>
              </a:rPr>
              <a:t>托育机构车辆安全要求和管理制度，携带婴幼儿出行安全管理制度；托育机构内车辆行驶、停放安全管理制度，运输婴幼儿出行车辆驾驶员的资质要求，儿童安全座椅安全使用要求；工作人员预防婴幼儿道路交通伤害的安全教育和技能培训。</a:t>
            </a:r>
            <a:endParaRPr lang="en-US" sz="17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3949065" y="2302510"/>
            <a:ext cx="4039870" cy="4125595"/>
          </a:xfrm>
          <a:prstGeom prst="rect">
            <a:avLst/>
          </a:prstGeom>
          <a:solidFill>
            <a:schemeClr val="bg1"/>
          </a:solidFill>
          <a:ln w="22225">
            <a:solidFill>
              <a:srgbClr val="00B050"/>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3935095" y="1600200"/>
            <a:ext cx="4079240" cy="844550"/>
          </a:xfrm>
          <a:prstGeom prst="flowChartOffpageConnector">
            <a:avLst/>
          </a:prstGeom>
          <a:solidFill>
            <a:srgbClr val="92D050"/>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4852217" y="1596866"/>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改善环境</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021455" y="2866390"/>
            <a:ext cx="3982720" cy="3018155"/>
          </a:xfrm>
          <a:prstGeom prst="rect">
            <a:avLst/>
          </a:prstGeom>
          <a:noFill/>
        </p:spPr>
        <p:txBody>
          <a:bodyPr wrap="square" anchor="ctr"/>
          <a:p>
            <a:pPr>
              <a:lnSpc>
                <a:spcPct val="130000"/>
              </a:lnSpc>
            </a:pPr>
            <a:r>
              <a:rPr lang="en-US" sz="2000" spc="150" dirty="0">
                <a:solidFill>
                  <a:srgbClr val="000000">
                    <a:lumMod val="65000"/>
                    <a:lumOff val="35000"/>
                  </a:srgbClr>
                </a:solidFill>
                <a:latin typeface="Arial" panose="020B0604020202020204" pitchFamily="34" charset="0"/>
                <a:ea typeface="微软雅黑" charset="-122"/>
                <a:sym typeface="微软雅黑" charset="-122"/>
              </a:rPr>
              <a:t>   </a:t>
            </a:r>
            <a:r>
              <a:rPr sz="2000" spc="150" dirty="0">
                <a:solidFill>
                  <a:srgbClr val="000000">
                    <a:lumMod val="65000"/>
                    <a:lumOff val="35000"/>
                  </a:srgbClr>
                </a:solidFill>
                <a:latin typeface="Arial" panose="020B0604020202020204" pitchFamily="34" charset="0"/>
                <a:ea typeface="微软雅黑" charset="-122"/>
                <a:sym typeface="微软雅黑" charset="-122"/>
              </a:rPr>
              <a:t>托育机构内将婴幼儿活动区域与车辆行驶和停靠区域隔离。</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    托育机构出入口设立专门安全区域。</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    托育机构出入口与道路间设置隔离设施。</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241665" y="2328545"/>
            <a:ext cx="3558540" cy="3968750"/>
          </a:xfrm>
          <a:prstGeom prst="rect">
            <a:avLst/>
          </a:prstGeom>
          <a:solidFill>
            <a:schemeClr val="bg1"/>
          </a:solidFill>
          <a:ln w="22225">
            <a:solidFill>
              <a:srgbClr val="00B050">
                <a:alpha val="97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241030" y="1600835"/>
            <a:ext cx="3559810" cy="931545"/>
          </a:xfrm>
          <a:prstGeom prst="flowChartOffpageConnector">
            <a:avLst/>
          </a:prstGeom>
          <a:solidFill>
            <a:srgbClr val="92D050"/>
          </a:solidFill>
          <a:ln w="22225">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765749" y="1687394"/>
            <a:ext cx="2179159" cy="802650"/>
          </a:xfrm>
          <a:prstGeom prst="rect">
            <a:avLst/>
          </a:prstGeom>
          <a:noFill/>
        </p:spPr>
        <p:txBody>
          <a:bodyPr vert="horz" wrap="square" lIns="90000" tIns="46800" rIns="90000" bIns="46800" rtlCol="0" anchor="ctr" anchorCtr="0">
            <a:normAutofit/>
          </a:bodyPr>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加强照护</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305165" y="2672715"/>
            <a:ext cx="3484880" cy="3256280"/>
          </a:xfrm>
          <a:prstGeom prst="rect">
            <a:avLst/>
          </a:prstGeom>
          <a:noFill/>
        </p:spPr>
        <p:txBody>
          <a:bodyPr wrap="square" anchor="ctr"/>
          <a:p>
            <a:pPr>
              <a:lnSpc>
                <a:spcPct val="130000"/>
              </a:lnSpc>
            </a:pPr>
            <a:r>
              <a:rPr lang="en-US" spc="150" dirty="0">
                <a:solidFill>
                  <a:srgbClr val="000000">
                    <a:lumMod val="65000"/>
                    <a:lumOff val="35000"/>
                  </a:srgbClr>
                </a:solidFill>
                <a:latin typeface="Arial" panose="020B0604020202020204" pitchFamily="34" charset="0"/>
                <a:ea typeface="微软雅黑" charset="-122"/>
                <a:sym typeface="微软雅黑" charset="-122"/>
              </a:rPr>
              <a:t>   </a:t>
            </a:r>
            <a:r>
              <a:rPr spc="150" dirty="0">
                <a:solidFill>
                  <a:srgbClr val="000000">
                    <a:lumMod val="65000"/>
                    <a:lumOff val="35000"/>
                  </a:srgbClr>
                </a:solidFill>
                <a:latin typeface="Arial" panose="020B0604020202020204" pitchFamily="34" charset="0"/>
                <a:ea typeface="微软雅黑" charset="-122"/>
                <a:sym typeface="微软雅黑" charset="-122"/>
              </a:rPr>
              <a:t>携带婴幼儿出行时，应严格遵守道路交通法规。</a:t>
            </a:r>
            <a:endParaRPr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    携带婴幼儿出行时，密切看管并限制婴幼儿随意活动。</a:t>
            </a:r>
            <a:endParaRPr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    携带婴幼儿出行时，给婴幼儿穿戴有反光标识的衣物。</a:t>
            </a:r>
            <a:endParaRPr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    婴幼儿乘坐童车出行时，规范使用童车安全带。</a:t>
            </a:r>
            <a:endParaRPr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8013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（八） 其他伤害预防</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1326515" y="2098040"/>
            <a:ext cx="9685655" cy="3291840"/>
          </a:xfrm>
          <a:prstGeom prst="rect">
            <a:avLst/>
          </a:prstGeom>
          <a:solidFill>
            <a:schemeClr val="bg1"/>
          </a:solidFill>
          <a:ln w="22225">
            <a:solidFill>
              <a:srgbClr val="74B8BD"/>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5" name="文本框 24"/>
          <p:cNvSpPr txBox="1"/>
          <p:nvPr>
            <p:custDataLst>
              <p:tags r:id="rId8"/>
            </p:custDataLst>
          </p:nvPr>
        </p:nvSpPr>
        <p:spPr>
          <a:xfrm>
            <a:off x="1581785" y="2435225"/>
            <a:ext cx="9114790" cy="2774950"/>
          </a:xfrm>
          <a:prstGeom prst="rect">
            <a:avLst/>
          </a:prstGeom>
          <a:noFill/>
        </p:spPr>
        <p:txBody>
          <a:bodyPr wrap="square" anchor="ctr"/>
          <a:p>
            <a:pPr indent="457200" fontAlgn="auto">
              <a:lnSpc>
                <a:spcPct val="130000"/>
              </a:lnSpc>
            </a:pPr>
            <a:r>
              <a:rPr sz="2400" spc="150" dirty="0">
                <a:solidFill>
                  <a:srgbClr val="000000">
                    <a:lumMod val="65000"/>
                    <a:lumOff val="35000"/>
                  </a:srgbClr>
                </a:solidFill>
                <a:latin typeface="Arial" panose="020B0604020202020204" pitchFamily="34" charset="0"/>
                <a:ea typeface="微软雅黑" charset="-122"/>
                <a:sym typeface="微软雅黑" charset="-122"/>
              </a:rPr>
              <a:t>  除上述伤害类型以外，还要注意动物伤、锐器伤、钝器伤、冻伤、触电等其他类型伤害的预防控制。托育机构应针对本地区3岁以下婴幼儿实际面临的伤害问题，开展伤害防控工作，最大程度地确保婴幼儿健康安全。</a:t>
            </a:r>
            <a:endParaRPr sz="2400"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9"/>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8013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（九） 婴幼儿伤害紧急处置提示</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一、《预防指南》的</a:t>
            </a:r>
            <a:r>
              <a:rPr lang="zh-CN" altLang="en-US" sz="3600">
                <a:solidFill>
                  <a:schemeClr val="tx1"/>
                </a:solidFill>
              </a:rPr>
              <a:t>主要内容</a:t>
            </a:r>
            <a:endParaRPr lang="zh-CN" altLang="en-US" sz="3600">
              <a:solidFill>
                <a:schemeClr val="tx1"/>
              </a:solidFill>
            </a:endParaRPr>
          </a:p>
        </p:txBody>
      </p:sp>
      <p:sp>
        <p:nvSpPr>
          <p:cNvPr id="22" name="矩形 21"/>
          <p:cNvSpPr/>
          <p:nvPr>
            <p:custDataLst>
              <p:tags r:id="rId7"/>
            </p:custDataLst>
          </p:nvPr>
        </p:nvSpPr>
        <p:spPr>
          <a:xfrm>
            <a:off x="1326515" y="2098040"/>
            <a:ext cx="9685655" cy="3566160"/>
          </a:xfrm>
          <a:prstGeom prst="rect">
            <a:avLst/>
          </a:prstGeom>
          <a:solidFill>
            <a:schemeClr val="bg1"/>
          </a:solidFill>
          <a:ln w="22225">
            <a:solidFill>
              <a:srgbClr val="74B8BD"/>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5" name="文本框 24"/>
          <p:cNvSpPr txBox="1"/>
          <p:nvPr>
            <p:custDataLst>
              <p:tags r:id="rId8"/>
            </p:custDataLst>
          </p:nvPr>
        </p:nvSpPr>
        <p:spPr>
          <a:xfrm>
            <a:off x="1581785" y="2435225"/>
            <a:ext cx="9114790" cy="2774950"/>
          </a:xfrm>
          <a:prstGeom prst="rect">
            <a:avLst/>
          </a:prstGeom>
          <a:noFill/>
        </p:spPr>
        <p:txBody>
          <a:bodyPr wrap="square" anchor="ctr"/>
          <a:p>
            <a:pPr indent="457200" fontAlgn="auto">
              <a:lnSpc>
                <a:spcPct val="130000"/>
              </a:lnSpc>
            </a:pPr>
            <a:r>
              <a:rPr sz="2400" spc="150" dirty="0">
                <a:solidFill>
                  <a:srgbClr val="000000">
                    <a:lumMod val="65000"/>
                    <a:lumOff val="35000"/>
                  </a:srgbClr>
                </a:solidFill>
                <a:latin typeface="Arial" panose="020B0604020202020204" pitchFamily="34" charset="0"/>
                <a:ea typeface="微软雅黑" charset="-122"/>
                <a:sym typeface="微软雅黑" charset="-122"/>
              </a:rPr>
              <a:t> 日常加强工作人员的急救知识培训，掌握基本急救技能。</a:t>
            </a:r>
            <a:endParaRPr sz="2400" spc="150" dirty="0">
              <a:solidFill>
                <a:srgbClr val="000000">
                  <a:lumMod val="65000"/>
                  <a:lumOff val="35000"/>
                </a:srgbClr>
              </a:solidFill>
              <a:latin typeface="Arial" panose="020B0604020202020204" pitchFamily="34" charset="0"/>
              <a:ea typeface="微软雅黑" charset="-122"/>
              <a:sym typeface="微软雅黑" charset="-122"/>
            </a:endParaRPr>
          </a:p>
          <a:p>
            <a:pPr indent="457200" fontAlgn="auto">
              <a:lnSpc>
                <a:spcPct val="130000"/>
              </a:lnSpc>
            </a:pPr>
            <a:r>
              <a:rPr sz="2400" spc="150" dirty="0">
                <a:solidFill>
                  <a:srgbClr val="000000">
                    <a:lumMod val="65000"/>
                    <a:lumOff val="35000"/>
                  </a:srgbClr>
                </a:solidFill>
                <a:latin typeface="Arial" panose="020B0604020202020204" pitchFamily="34" charset="0"/>
                <a:ea typeface="微软雅黑" charset="-122"/>
                <a:sym typeface="微软雅黑" charset="-122"/>
              </a:rPr>
              <a:t>    发生严重婴幼儿伤害时，立即呼救并拨打120急救电话。等待救援期间，密切关注婴幼儿的生命体征，在掌握急救技能的前提下先予以现场急救。</a:t>
            </a:r>
            <a:endParaRPr sz="2400" spc="150" dirty="0">
              <a:solidFill>
                <a:srgbClr val="000000">
                  <a:lumMod val="65000"/>
                  <a:lumOff val="35000"/>
                </a:srgbClr>
              </a:solidFill>
              <a:latin typeface="Arial" panose="020B0604020202020204" pitchFamily="34" charset="0"/>
              <a:ea typeface="微软雅黑" charset="-122"/>
              <a:sym typeface="微软雅黑" charset="-122"/>
            </a:endParaRPr>
          </a:p>
          <a:p>
            <a:pPr indent="457200" fontAlgn="auto">
              <a:lnSpc>
                <a:spcPct val="130000"/>
              </a:lnSpc>
            </a:pPr>
            <a:r>
              <a:rPr sz="2400" spc="150" dirty="0">
                <a:solidFill>
                  <a:srgbClr val="000000">
                    <a:lumMod val="65000"/>
                    <a:lumOff val="35000"/>
                  </a:srgbClr>
                </a:solidFill>
                <a:latin typeface="Arial" panose="020B0604020202020204" pitchFamily="34" charset="0"/>
                <a:ea typeface="微软雅黑" charset="-122"/>
                <a:sym typeface="微软雅黑" charset="-122"/>
              </a:rPr>
              <a:t>    非严重婴幼儿伤害可先自行处置，并根据伤害情况决定是否送医。</a:t>
            </a:r>
            <a:endParaRPr sz="2400" spc="150" dirty="0">
              <a:solidFill>
                <a:srgbClr val="000000">
                  <a:lumMod val="65000"/>
                  <a:lumOff val="35000"/>
                </a:srgbClr>
              </a:solidFill>
              <a:latin typeface="Arial" panose="020B0604020202020204" pitchFamily="34" charset="0"/>
              <a:ea typeface="微软雅黑" charset="-122"/>
              <a:sym typeface="微软雅黑" charset="-122"/>
            </a:endParaRPr>
          </a:p>
          <a:p>
            <a:pPr indent="457200" fontAlgn="auto">
              <a:lnSpc>
                <a:spcPct val="130000"/>
              </a:lnSpc>
            </a:pPr>
            <a:r>
              <a:rPr sz="2400" spc="150" dirty="0">
                <a:solidFill>
                  <a:srgbClr val="000000">
                    <a:lumMod val="65000"/>
                    <a:lumOff val="35000"/>
                  </a:srgbClr>
                </a:solidFill>
                <a:latin typeface="Arial" panose="020B0604020202020204" pitchFamily="34" charset="0"/>
                <a:ea typeface="微软雅黑" charset="-122"/>
                <a:sym typeface="微软雅黑" charset="-122"/>
              </a:rPr>
              <a:t>    通知监护人。</a:t>
            </a:r>
            <a:endParaRPr sz="2400"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9"/>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157855" y="2789555"/>
            <a:ext cx="8001000" cy="1548130"/>
          </a:xfrm>
        </p:spPr>
        <p:txBody>
          <a:bodyPr>
            <a:normAutofit fontScale="90000"/>
          </a:bodyPr>
          <a:p>
            <a:pPr algn="ctr"/>
            <a:br>
              <a:rPr lang="zh-CN" altLang="en-US">
                <a:solidFill>
                  <a:schemeClr val="accent2">
                    <a:lumMod val="75000"/>
                  </a:schemeClr>
                </a:solidFill>
              </a:rPr>
            </a:br>
            <a:r>
              <a:rPr lang="zh-CN" altLang="en-US">
                <a:solidFill>
                  <a:schemeClr val="accent2">
                    <a:lumMod val="75000"/>
                  </a:schemeClr>
                </a:solidFill>
              </a:rPr>
              <a:t>《托育机构婴幼儿喂养与营养指南（试行）》的内容与解读</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五节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1120775" y="2015490"/>
            <a:ext cx="4712970" cy="42424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000">
                <a:solidFill>
                  <a:schemeClr val="tx2"/>
                </a:solidFill>
              </a:rPr>
              <a:t>  营养是影响婴幼儿体格生长发育的重要因素，是婴幼儿健康成长的物质基础。</a:t>
            </a:r>
            <a:endParaRPr lang="zh-CN" altLang="en-US" sz="2000">
              <a:solidFill>
                <a:schemeClr val="tx2"/>
              </a:solidFill>
            </a:endParaRPr>
          </a:p>
          <a:p>
            <a:pPr indent="457200" algn="l" fontAlgn="auto">
              <a:lnSpc>
                <a:spcPct val="150000"/>
              </a:lnSpc>
            </a:pPr>
            <a:r>
              <a:rPr lang="zh-CN" altLang="en-US" sz="2000">
                <a:solidFill>
                  <a:schemeClr val="tx2"/>
                </a:solidFill>
              </a:rPr>
              <a:t>婴幼儿喂养对培养其进食行为和饮食习惯也有重要作用。</a:t>
            </a:r>
            <a:endParaRPr lang="zh-CN" altLang="en-US" sz="2000">
              <a:solidFill>
                <a:schemeClr val="tx2"/>
              </a:solidFill>
            </a:endParaRPr>
          </a:p>
          <a:p>
            <a:pPr indent="457200" algn="l" fontAlgn="auto">
              <a:lnSpc>
                <a:spcPct val="150000"/>
              </a:lnSpc>
            </a:pPr>
            <a:r>
              <a:rPr lang="zh-CN" altLang="en-US" sz="2000">
                <a:solidFill>
                  <a:schemeClr val="tx2"/>
                </a:solidFill>
              </a:rPr>
              <a:t>科学的婴幼儿喂养能帮助婴幼儿逐渐养成在恰当的时间，用恰当的方法，愉快地、礼貌地进食，养成种类和数量适宜的食物行为模式。</a:t>
            </a:r>
            <a:endParaRPr lang="zh-CN" altLang="en-US" sz="2000">
              <a:solidFill>
                <a:schemeClr val="tx2"/>
              </a:solidFill>
            </a:endParaRPr>
          </a:p>
        </p:txBody>
      </p:sp>
      <p:sp>
        <p:nvSpPr>
          <p:cNvPr id="16" name="矩形 15"/>
          <p:cNvSpPr/>
          <p:nvPr/>
        </p:nvSpPr>
        <p:spPr>
          <a:xfrm>
            <a:off x="1290955" y="1049020"/>
            <a:ext cx="432054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出台背景</a:t>
            </a:r>
            <a:endParaRPr lang="zh-CN" altLang="en-US" sz="3600"/>
          </a:p>
        </p:txBody>
      </p:sp>
      <p:grpSp>
        <p:nvGrpSpPr>
          <p:cNvPr id="19" name="组合 18"/>
          <p:cNvGrpSpPr/>
          <p:nvPr/>
        </p:nvGrpSpPr>
        <p:grpSpPr>
          <a:xfrm>
            <a:off x="6324600" y="1003935"/>
            <a:ext cx="4712970" cy="5208270"/>
            <a:chOff x="1965" y="1852"/>
            <a:chExt cx="7422" cy="8202"/>
          </a:xfrm>
        </p:grpSpPr>
        <p:sp>
          <p:nvSpPr>
            <p:cNvPr id="17" name="圆角矩形 16"/>
            <p:cNvSpPr/>
            <p:nvPr/>
          </p:nvSpPr>
          <p:spPr>
            <a:xfrm>
              <a:off x="1965" y="33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a:solidFill>
                    <a:schemeClr val="tx2"/>
                  </a:solidFill>
                </a:rPr>
                <a:t>提出了6—24月龄、24—36月龄婴幼儿的喂养与营养要点，对培养婴幼儿良好进食行为和饮食习惯、启蒙中华饮食文化以及托育机构喂养和膳食管理提出了指导与建议，对托育机构遵循婴幼儿成长特点和规律为婴幼儿提供科学、规范的喂养服务有指导作用，有助于促进托育机构服务质量提升，保障婴幼儿安全健康成长。</a:t>
              </a:r>
              <a:endParaRPr lang="zh-CN" altLang="en-US">
                <a:solidFill>
                  <a:schemeClr val="tx2"/>
                </a:solidFill>
              </a:endParaRPr>
            </a:p>
          </p:txBody>
        </p:sp>
        <p:sp>
          <p:nvSpPr>
            <p:cNvPr id="18" name="矩形 17"/>
            <p:cNvSpPr/>
            <p:nvPr/>
          </p:nvSpPr>
          <p:spPr>
            <a:xfrm>
              <a:off x="2233" y="18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《喂养与营养指南》的出台背景与意义</a:t>
            </a:r>
            <a:endParaRPr lang="zh-CN" altLang="en-US" sz="2800">
              <a:solidFill>
                <a:schemeClr val="tx1"/>
              </a:solidFill>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22" name="组合 21"/>
          <p:cNvGrpSpPr/>
          <p:nvPr/>
        </p:nvGrpSpPr>
        <p:grpSpPr>
          <a:xfrm>
            <a:off x="1508125" y="1290955"/>
            <a:ext cx="8863330" cy="4385945"/>
            <a:chOff x="523" y="2207"/>
            <a:chExt cx="12474" cy="6176"/>
          </a:xfrm>
        </p:grpSpPr>
        <p:grpSp>
          <p:nvGrpSpPr>
            <p:cNvPr id="61" name="组合 60"/>
            <p:cNvGrpSpPr/>
            <p:nvPr/>
          </p:nvGrpSpPr>
          <p:grpSpPr>
            <a:xfrm>
              <a:off x="523" y="2284"/>
              <a:ext cx="2939" cy="593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五节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 《托育机构婴幼儿喂养与营养指南（试行）》的内容与解读</a:t>
                </a:r>
                <a:endParaRPr lang="zh-CN" altLang="en-US" sz="2400"/>
              </a:p>
            </p:txBody>
          </p:sp>
        </p:grpSp>
        <p:grpSp>
          <p:nvGrpSpPr>
            <p:cNvPr id="4" name="组合 3"/>
            <p:cNvGrpSpPr/>
            <p:nvPr/>
          </p:nvGrpSpPr>
          <p:grpSpPr>
            <a:xfrm>
              <a:off x="3682" y="2239"/>
              <a:ext cx="2939" cy="5985"/>
              <a:chOff x="1929" y="2782"/>
              <a:chExt cx="4154" cy="5432"/>
            </a:xfrm>
          </p:grpSpPr>
          <p:sp>
            <p:nvSpPr>
              <p:cNvPr id="5" name="圆角矩形 4"/>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六节</a:t>
                </a:r>
                <a:endParaRPr lang="zh-CN" altLang="en-US" sz="4000"/>
              </a:p>
            </p:txBody>
          </p:sp>
          <p:sp>
            <p:nvSpPr>
              <p:cNvPr id="6" name="矩形 5"/>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《托育机构负责人培训大纲（试行）》和《托育机构保育人员培训大纲（试行）》的内容与解读</a:t>
                </a:r>
                <a:endParaRPr lang="zh-CN" altLang="en-US" sz="2400"/>
              </a:p>
            </p:txBody>
          </p:sp>
        </p:grpSp>
        <p:grpSp>
          <p:nvGrpSpPr>
            <p:cNvPr id="7" name="组合 6"/>
            <p:cNvGrpSpPr/>
            <p:nvPr/>
          </p:nvGrpSpPr>
          <p:grpSpPr>
            <a:xfrm>
              <a:off x="6895" y="2305"/>
              <a:ext cx="2829" cy="6012"/>
              <a:chOff x="1929" y="2782"/>
              <a:chExt cx="4154" cy="5432"/>
            </a:xfrm>
          </p:grpSpPr>
          <p:sp>
            <p:nvSpPr>
              <p:cNvPr id="9" name="圆角矩形 8"/>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七节</a:t>
                </a:r>
                <a:endParaRPr lang="zh-CN" altLang="en-US" sz="4000"/>
              </a:p>
            </p:txBody>
          </p:sp>
          <p:sp>
            <p:nvSpPr>
              <p:cNvPr id="11" name="矩形 1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 《托育综合服务中心建设指南（试行）》的内容与解读</a:t>
                </a:r>
                <a:endParaRPr lang="zh-CN" altLang="en-US" sz="2400"/>
              </a:p>
            </p:txBody>
          </p:sp>
        </p:grpSp>
        <p:grpSp>
          <p:nvGrpSpPr>
            <p:cNvPr id="13" name="组合 12"/>
            <p:cNvGrpSpPr/>
            <p:nvPr/>
          </p:nvGrpSpPr>
          <p:grpSpPr>
            <a:xfrm>
              <a:off x="9949" y="2207"/>
              <a:ext cx="3049" cy="6176"/>
              <a:chOff x="1929" y="2782"/>
              <a:chExt cx="4154" cy="5432"/>
            </a:xfrm>
          </p:grpSpPr>
          <p:sp>
            <p:nvSpPr>
              <p:cNvPr id="14" name="圆角矩形 13"/>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八节</a:t>
                </a:r>
                <a:endParaRPr lang="zh-CN" altLang="en-US" sz="4000"/>
              </a:p>
            </p:txBody>
          </p:sp>
          <p:sp>
            <p:nvSpPr>
              <p:cNvPr id="15" name="矩形 14"/>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地方性政策举例：上海市托育机构相关规定</a:t>
                </a:r>
                <a:endParaRPr lang="zh-CN" altLang="en-US" sz="2400"/>
              </a:p>
            </p:txBody>
          </p:sp>
        </p:grpSp>
      </p:grpSp>
    </p:spTree>
    <p:custDataLst>
      <p:tags r:id="rId6"/>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《喂养与营养指南》的主要内容</a:t>
            </a:r>
            <a:endParaRPr lang="zh-CN" altLang="en-US" sz="2800">
              <a:solidFill>
                <a:schemeClr val="tx1"/>
              </a:solidFill>
            </a:endParaRPr>
          </a:p>
        </p:txBody>
      </p:sp>
      <p:sp>
        <p:nvSpPr>
          <p:cNvPr id="14" name="文本框 13"/>
          <p:cNvSpPr txBox="1"/>
          <p:nvPr>
            <p:custDataLst>
              <p:tags r:id="rId4"/>
            </p:custDataLst>
          </p:nvPr>
        </p:nvSpPr>
        <p:spPr>
          <a:xfrm>
            <a:off x="1030605" y="807720"/>
            <a:ext cx="9843770" cy="77216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6—24月龄婴幼儿喂养与营养要点</a:t>
            </a:r>
            <a:endParaRPr lang="zh-CN" altLang="en-US" sz="2800" spc="300">
              <a:solidFill>
                <a:srgbClr val="000000">
                  <a:lumMod val="75000"/>
                  <a:lumOff val="25000"/>
                </a:srgbClr>
              </a:solidFill>
              <a:latin typeface="黑体" charset="0"/>
              <a:ea typeface="黑体" charset="0"/>
              <a:cs typeface="黑体" charset="0"/>
            </a:endParaRPr>
          </a:p>
        </p:txBody>
      </p:sp>
      <p:cxnSp>
        <p:nvCxnSpPr>
          <p:cNvPr id="60" name="直接连接符 59"/>
          <p:cNvCxnSpPr/>
          <p:nvPr>
            <p:custDataLst>
              <p:tags r:id="rId5"/>
            </p:custDataLst>
          </p:nvPr>
        </p:nvCxnSpPr>
        <p:spPr>
          <a:xfrm>
            <a:off x="1210396" y="5147977"/>
            <a:ext cx="4751836" cy="0"/>
          </a:xfrm>
          <a:prstGeom prst="line">
            <a:avLst/>
          </a:prstGeom>
          <a:ln w="12700">
            <a:solidFill>
              <a:srgbClr val="1F74AD"/>
            </a:solidFill>
          </a:ln>
        </p:spPr>
        <p:style>
          <a:lnRef idx="1">
            <a:srgbClr val="1F74AD"/>
          </a:lnRef>
          <a:fillRef idx="0">
            <a:srgbClr val="1F74AD"/>
          </a:fillRef>
          <a:effectRef idx="0">
            <a:srgbClr val="1F74AD"/>
          </a:effectRef>
          <a:fontRef idx="minor">
            <a:srgbClr val="000000"/>
          </a:fontRef>
        </p:style>
      </p:cxnSp>
      <p:sp>
        <p:nvSpPr>
          <p:cNvPr id="23" name="矩形 22"/>
          <p:cNvSpPr/>
          <p:nvPr>
            <p:custDataLst>
              <p:tags r:id="rId6"/>
            </p:custDataLst>
          </p:nvPr>
        </p:nvSpPr>
        <p:spPr>
          <a:xfrm>
            <a:off x="1208556" y="3793639"/>
            <a:ext cx="883264" cy="883264"/>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20000"/>
          </a:bodyPr>
          <a:lstStyle/>
          <a:p>
            <a:pPr algn="ctr">
              <a:lnSpc>
                <a:spcPct val="120000"/>
              </a:lnSpc>
            </a:pPr>
            <a:r>
              <a:rPr lang="en-US" altLang="zh-CN" sz="4800" dirty="0">
                <a:solidFill>
                  <a:sysClr val="window" lastClr="FFFFFF"/>
                </a:solidFill>
                <a:latin typeface="Arial" panose="020B0604020202020204" pitchFamily="34" charset="0"/>
                <a:ea typeface="微软雅黑" charset="-122"/>
                <a:sym typeface="Arial" panose="020B0604020202020204" pitchFamily="34" charset="0"/>
              </a:rPr>
              <a:t>3</a:t>
            </a:r>
            <a:endParaRPr lang="zh-CN" altLang="en-US" sz="48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4" name="文本框 23"/>
          <p:cNvSpPr txBox="1"/>
          <p:nvPr>
            <p:custDataLst>
              <p:tags r:id="rId7"/>
            </p:custDataLst>
          </p:nvPr>
        </p:nvSpPr>
        <p:spPr>
          <a:xfrm>
            <a:off x="2192748" y="3965296"/>
            <a:ext cx="3593165" cy="41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nchorCtr="0">
            <a:noAutofit/>
          </a:bodyPr>
          <a:lstStyle>
            <a:defPPr>
              <a:defRPr lang="zh-CN"/>
            </a:defPPr>
            <a:lvl1pPr fontAlgn="base">
              <a:spcBef>
                <a:spcPct val="0"/>
              </a:spcBef>
              <a:spcAft>
                <a:spcPct val="0"/>
              </a:spcAft>
              <a:defRPr sz="2000">
                <a:solidFill>
                  <a:srgbClr val="E7E6E6">
                    <a:lumMod val="25000"/>
                  </a:srgbClr>
                </a:solidFill>
                <a:latin typeface="Arial" panose="020B0604020202020204" pitchFamily="34" charset="0"/>
                <a:ea typeface="微软雅黑" charset="-122"/>
              </a:defRPr>
            </a:lvl1pPr>
            <a:lvl2pPr marL="742950" indent="-285750">
              <a:defRPr>
                <a:latin typeface="Calibri" charset="0"/>
                <a:ea typeface="微软雅黑" charset="-122"/>
              </a:defRPr>
            </a:lvl2pPr>
            <a:lvl3pPr marL="1143000" indent="-228600">
              <a:defRPr>
                <a:latin typeface="Calibri" charset="0"/>
                <a:ea typeface="微软雅黑" charset="-122"/>
              </a:defRPr>
            </a:lvl3pPr>
            <a:lvl4pPr marL="1600200" indent="-228600">
              <a:defRPr>
                <a:latin typeface="Calibri" charset="0"/>
                <a:ea typeface="微软雅黑" charset="-122"/>
              </a:defRPr>
            </a:lvl4pPr>
            <a:lvl5pPr marL="2057400" indent="-228600">
              <a:defRPr>
                <a:latin typeface="Calibri" charset="0"/>
                <a:ea typeface="微软雅黑" charset="-122"/>
              </a:defRPr>
            </a:lvl5pPr>
            <a:lvl6pPr marL="2514600" indent="-228600" fontAlgn="base">
              <a:spcBef>
                <a:spcPct val="0"/>
              </a:spcBef>
              <a:spcAft>
                <a:spcPct val="0"/>
              </a:spcAft>
              <a:defRPr>
                <a:latin typeface="Calibri" charset="0"/>
                <a:ea typeface="微软雅黑" charset="-122"/>
              </a:defRPr>
            </a:lvl6pPr>
            <a:lvl7pPr marL="2971800" indent="-228600" fontAlgn="base">
              <a:spcBef>
                <a:spcPct val="0"/>
              </a:spcBef>
              <a:spcAft>
                <a:spcPct val="0"/>
              </a:spcAft>
              <a:defRPr>
                <a:latin typeface="Calibri" charset="0"/>
                <a:ea typeface="微软雅黑" charset="-122"/>
              </a:defRPr>
            </a:lvl7pPr>
            <a:lvl8pPr marL="3429000" indent="-228600" fontAlgn="base">
              <a:spcBef>
                <a:spcPct val="0"/>
              </a:spcBef>
              <a:spcAft>
                <a:spcPct val="0"/>
              </a:spcAft>
              <a:defRPr>
                <a:latin typeface="Calibri" charset="0"/>
                <a:ea typeface="微软雅黑" charset="-122"/>
              </a:defRPr>
            </a:lvl8pPr>
            <a:lvl9pPr marL="3886200" indent="-228600" fontAlgn="base">
              <a:spcBef>
                <a:spcPct val="0"/>
              </a:spcBef>
              <a:spcAft>
                <a:spcPct val="0"/>
              </a:spcAft>
              <a:defRPr>
                <a:latin typeface="Calibri" charset="0"/>
                <a:ea typeface="微软雅黑" charset="-122"/>
              </a:defRPr>
            </a:lvl9pPr>
          </a:lstStyle>
          <a:p>
            <a:pPr>
              <a:lnSpc>
                <a:spcPct val="120000"/>
              </a:lnSpc>
            </a:pPr>
            <a:r>
              <a:rPr lang="zh-CN" altLang="en-US" sz="40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rPr>
              <a:t>自带食物管理</a:t>
            </a:r>
            <a:endParaRPr lang="zh-CN" altLang="en-US" sz="40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endParaRPr>
          </a:p>
        </p:txBody>
      </p:sp>
      <p:cxnSp>
        <p:nvCxnSpPr>
          <p:cNvPr id="57" name="直接连接符 56"/>
          <p:cNvCxnSpPr/>
          <p:nvPr>
            <p:custDataLst>
              <p:tags r:id="rId8"/>
            </p:custDataLst>
          </p:nvPr>
        </p:nvCxnSpPr>
        <p:spPr>
          <a:xfrm>
            <a:off x="1210396" y="3378321"/>
            <a:ext cx="4751836" cy="0"/>
          </a:xfrm>
          <a:prstGeom prst="line">
            <a:avLst/>
          </a:prstGeom>
          <a:ln w="12700">
            <a:solidFill>
              <a:srgbClr val="1F74AD"/>
            </a:solidFill>
          </a:ln>
        </p:spPr>
        <p:style>
          <a:lnRef idx="1">
            <a:srgbClr val="1F74AD"/>
          </a:lnRef>
          <a:fillRef idx="0">
            <a:srgbClr val="1F74AD"/>
          </a:fillRef>
          <a:effectRef idx="0">
            <a:srgbClr val="1F74AD"/>
          </a:effectRef>
          <a:fontRef idx="minor">
            <a:srgbClr val="000000"/>
          </a:fontRef>
        </p:style>
      </p:cxnSp>
      <p:sp>
        <p:nvSpPr>
          <p:cNvPr id="63" name="矩形 62"/>
          <p:cNvSpPr/>
          <p:nvPr>
            <p:custDataLst>
              <p:tags r:id="rId9"/>
            </p:custDataLst>
          </p:nvPr>
        </p:nvSpPr>
        <p:spPr>
          <a:xfrm>
            <a:off x="1208556" y="2023984"/>
            <a:ext cx="883264" cy="883264"/>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20000"/>
          </a:bodyPr>
          <a:lstStyle/>
          <a:p>
            <a:pPr algn="ctr">
              <a:lnSpc>
                <a:spcPct val="120000"/>
              </a:lnSpc>
            </a:pPr>
            <a:r>
              <a:rPr lang="en-US" altLang="zh-CN" sz="4800" dirty="0">
                <a:solidFill>
                  <a:sysClr val="window" lastClr="FFFFFF"/>
                </a:solidFill>
                <a:latin typeface="Arial" panose="020B0604020202020204" pitchFamily="34" charset="0"/>
                <a:ea typeface="微软雅黑" charset="-122"/>
                <a:sym typeface="Arial" panose="020B0604020202020204" pitchFamily="34" charset="0"/>
              </a:rPr>
              <a:t>1</a:t>
            </a:r>
            <a:endParaRPr lang="zh-CN" altLang="en-US" sz="48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6" name="文本框 25"/>
          <p:cNvSpPr txBox="1"/>
          <p:nvPr>
            <p:custDataLst>
              <p:tags r:id="rId10"/>
            </p:custDataLst>
          </p:nvPr>
        </p:nvSpPr>
        <p:spPr>
          <a:xfrm>
            <a:off x="2204813" y="2284496"/>
            <a:ext cx="3593165" cy="41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nchorCtr="0">
            <a:noAutofit/>
          </a:bodyPr>
          <a:lstStyle>
            <a:defPPr>
              <a:defRPr lang="zh-CN"/>
            </a:defPPr>
            <a:lvl1pPr fontAlgn="base">
              <a:spcBef>
                <a:spcPct val="0"/>
              </a:spcBef>
              <a:spcAft>
                <a:spcPct val="0"/>
              </a:spcAft>
              <a:defRPr sz="2000">
                <a:solidFill>
                  <a:srgbClr val="E7E6E6">
                    <a:lumMod val="25000"/>
                  </a:srgbClr>
                </a:solidFill>
                <a:latin typeface="Arial" panose="020B0604020202020204" pitchFamily="34" charset="0"/>
                <a:ea typeface="微软雅黑" charset="-122"/>
              </a:defRPr>
            </a:lvl1pPr>
            <a:lvl2pPr marL="742950" indent="-285750">
              <a:defRPr>
                <a:latin typeface="Calibri" charset="0"/>
                <a:ea typeface="微软雅黑" charset="-122"/>
              </a:defRPr>
            </a:lvl2pPr>
            <a:lvl3pPr marL="1143000" indent="-228600">
              <a:defRPr>
                <a:latin typeface="Calibri" charset="0"/>
                <a:ea typeface="微软雅黑" charset="-122"/>
              </a:defRPr>
            </a:lvl3pPr>
            <a:lvl4pPr marL="1600200" indent="-228600">
              <a:defRPr>
                <a:latin typeface="Calibri" charset="0"/>
                <a:ea typeface="微软雅黑" charset="-122"/>
              </a:defRPr>
            </a:lvl4pPr>
            <a:lvl5pPr marL="2057400" indent="-228600">
              <a:defRPr>
                <a:latin typeface="Calibri" charset="0"/>
                <a:ea typeface="微软雅黑" charset="-122"/>
              </a:defRPr>
            </a:lvl5pPr>
            <a:lvl6pPr marL="2514600" indent="-228600" fontAlgn="base">
              <a:spcBef>
                <a:spcPct val="0"/>
              </a:spcBef>
              <a:spcAft>
                <a:spcPct val="0"/>
              </a:spcAft>
              <a:defRPr>
                <a:latin typeface="Calibri" charset="0"/>
                <a:ea typeface="微软雅黑" charset="-122"/>
              </a:defRPr>
            </a:lvl6pPr>
            <a:lvl7pPr marL="2971800" indent="-228600" fontAlgn="base">
              <a:spcBef>
                <a:spcPct val="0"/>
              </a:spcBef>
              <a:spcAft>
                <a:spcPct val="0"/>
              </a:spcAft>
              <a:defRPr>
                <a:latin typeface="Calibri" charset="0"/>
                <a:ea typeface="微软雅黑" charset="-122"/>
              </a:defRPr>
            </a:lvl7pPr>
            <a:lvl8pPr marL="3429000" indent="-228600" fontAlgn="base">
              <a:spcBef>
                <a:spcPct val="0"/>
              </a:spcBef>
              <a:spcAft>
                <a:spcPct val="0"/>
              </a:spcAft>
              <a:defRPr>
                <a:latin typeface="Calibri" charset="0"/>
                <a:ea typeface="微软雅黑" charset="-122"/>
              </a:defRPr>
            </a:lvl8pPr>
            <a:lvl9pPr marL="3886200" indent="-228600" fontAlgn="base">
              <a:spcBef>
                <a:spcPct val="0"/>
              </a:spcBef>
              <a:spcAft>
                <a:spcPct val="0"/>
              </a:spcAft>
              <a:defRPr>
                <a:latin typeface="Calibri" charset="0"/>
                <a:ea typeface="微软雅黑" charset="-122"/>
              </a:defRPr>
            </a:lvl9pPr>
          </a:lstStyle>
          <a:p>
            <a:pPr>
              <a:lnSpc>
                <a:spcPct val="120000"/>
              </a:lnSpc>
            </a:pPr>
            <a:r>
              <a:rPr lang="zh-CN" altLang="en-US" sz="36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rPr>
              <a:t>支持母乳喂养</a:t>
            </a:r>
            <a:endParaRPr lang="zh-CN" altLang="en-US" sz="36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endParaRPr>
          </a:p>
        </p:txBody>
      </p:sp>
      <p:cxnSp>
        <p:nvCxnSpPr>
          <p:cNvPr id="28" name="直接连接符 27"/>
          <p:cNvCxnSpPr/>
          <p:nvPr>
            <p:custDataLst>
              <p:tags r:id="rId11"/>
            </p:custDataLst>
          </p:nvPr>
        </p:nvCxnSpPr>
        <p:spPr>
          <a:xfrm>
            <a:off x="6382121" y="5147977"/>
            <a:ext cx="4751819" cy="0"/>
          </a:xfrm>
          <a:prstGeom prst="line">
            <a:avLst/>
          </a:prstGeom>
          <a:ln w="12700">
            <a:solidFill>
              <a:srgbClr val="1F74AD"/>
            </a:solidFill>
          </a:ln>
        </p:spPr>
        <p:style>
          <a:lnRef idx="1">
            <a:srgbClr val="1F74AD"/>
          </a:lnRef>
          <a:fillRef idx="0">
            <a:srgbClr val="1F74AD"/>
          </a:fillRef>
          <a:effectRef idx="0">
            <a:srgbClr val="1F74AD"/>
          </a:effectRef>
          <a:fontRef idx="minor">
            <a:srgbClr val="000000"/>
          </a:fontRef>
        </p:style>
      </p:cxnSp>
      <p:sp>
        <p:nvSpPr>
          <p:cNvPr id="34" name="文本框 33"/>
          <p:cNvSpPr txBox="1"/>
          <p:nvPr>
            <p:custDataLst>
              <p:tags r:id="rId12"/>
            </p:custDataLst>
          </p:nvPr>
        </p:nvSpPr>
        <p:spPr>
          <a:xfrm>
            <a:off x="7439324" y="3928407"/>
            <a:ext cx="3593438" cy="41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nchorCtr="0">
            <a:noAutofit/>
          </a:bodyPr>
          <a:lstStyle>
            <a:defPPr>
              <a:defRPr lang="zh-CN"/>
            </a:defPPr>
            <a:lvl1pPr fontAlgn="base">
              <a:spcBef>
                <a:spcPct val="0"/>
              </a:spcBef>
              <a:spcAft>
                <a:spcPct val="0"/>
              </a:spcAft>
              <a:defRPr sz="2000">
                <a:solidFill>
                  <a:srgbClr val="E7E6E6">
                    <a:lumMod val="25000"/>
                  </a:srgbClr>
                </a:solidFill>
                <a:latin typeface="Arial" panose="020B0604020202020204" pitchFamily="34" charset="0"/>
                <a:ea typeface="微软雅黑" charset="-122"/>
              </a:defRPr>
            </a:lvl1pPr>
            <a:lvl2pPr marL="742950" indent="-285750">
              <a:defRPr>
                <a:latin typeface="Calibri" charset="0"/>
                <a:ea typeface="微软雅黑" charset="-122"/>
              </a:defRPr>
            </a:lvl2pPr>
            <a:lvl3pPr marL="1143000" indent="-228600">
              <a:defRPr>
                <a:latin typeface="Calibri" charset="0"/>
                <a:ea typeface="微软雅黑" charset="-122"/>
              </a:defRPr>
            </a:lvl3pPr>
            <a:lvl4pPr marL="1600200" indent="-228600">
              <a:defRPr>
                <a:latin typeface="Calibri" charset="0"/>
                <a:ea typeface="微软雅黑" charset="-122"/>
              </a:defRPr>
            </a:lvl4pPr>
            <a:lvl5pPr marL="2057400" indent="-228600">
              <a:defRPr>
                <a:latin typeface="Calibri" charset="0"/>
                <a:ea typeface="微软雅黑" charset="-122"/>
              </a:defRPr>
            </a:lvl5pPr>
            <a:lvl6pPr marL="2514600" indent="-228600" fontAlgn="base">
              <a:spcBef>
                <a:spcPct val="0"/>
              </a:spcBef>
              <a:spcAft>
                <a:spcPct val="0"/>
              </a:spcAft>
              <a:defRPr>
                <a:latin typeface="Calibri" charset="0"/>
                <a:ea typeface="微软雅黑" charset="-122"/>
              </a:defRPr>
            </a:lvl6pPr>
            <a:lvl7pPr marL="2971800" indent="-228600" fontAlgn="base">
              <a:spcBef>
                <a:spcPct val="0"/>
              </a:spcBef>
              <a:spcAft>
                <a:spcPct val="0"/>
              </a:spcAft>
              <a:defRPr>
                <a:latin typeface="Calibri" charset="0"/>
                <a:ea typeface="微软雅黑" charset="-122"/>
              </a:defRPr>
            </a:lvl7pPr>
            <a:lvl8pPr marL="3429000" indent="-228600" fontAlgn="base">
              <a:spcBef>
                <a:spcPct val="0"/>
              </a:spcBef>
              <a:spcAft>
                <a:spcPct val="0"/>
              </a:spcAft>
              <a:defRPr>
                <a:latin typeface="Calibri" charset="0"/>
                <a:ea typeface="微软雅黑" charset="-122"/>
              </a:defRPr>
            </a:lvl8pPr>
            <a:lvl9pPr marL="3886200" indent="-228600" fontAlgn="base">
              <a:spcBef>
                <a:spcPct val="0"/>
              </a:spcBef>
              <a:spcAft>
                <a:spcPct val="0"/>
              </a:spcAft>
              <a:defRPr>
                <a:latin typeface="Calibri" charset="0"/>
                <a:ea typeface="微软雅黑" charset="-122"/>
              </a:defRPr>
            </a:lvl9pPr>
          </a:lstStyle>
          <a:p>
            <a:pPr>
              <a:lnSpc>
                <a:spcPct val="120000"/>
              </a:lnSpc>
            </a:pPr>
            <a:r>
              <a:rPr lang="zh-CN" altLang="en-US" sz="44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rPr>
              <a:t>顺应喂养</a:t>
            </a:r>
            <a:endParaRPr lang="zh-CN" altLang="en-US" sz="44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endParaRPr>
          </a:p>
        </p:txBody>
      </p:sp>
      <p:sp>
        <p:nvSpPr>
          <p:cNvPr id="41" name="文本框 40"/>
          <p:cNvSpPr txBox="1"/>
          <p:nvPr>
            <p:custDataLst>
              <p:tags r:id="rId13"/>
            </p:custDataLst>
          </p:nvPr>
        </p:nvSpPr>
        <p:spPr>
          <a:xfrm>
            <a:off x="6380587" y="3793607"/>
            <a:ext cx="883264" cy="883264"/>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20000"/>
          </a:bodyPr>
          <a:lstStyle>
            <a:defPPr>
              <a:defRPr lang="zh-CN"/>
            </a:defPPr>
            <a:lvl1pPr algn="ctr">
              <a:defRPr sz="4800">
                <a:solidFill>
                  <a:prstClr val="white"/>
                </a:solidFill>
              </a:defRPr>
            </a:lvl1pPr>
            <a:lvl2pPr>
              <a:defRPr>
                <a:solidFill>
                  <a:sysClr val="window" lastClr="FFFFFF"/>
                </a:solidFill>
              </a:defRPr>
            </a:lvl2pPr>
            <a:lvl3pPr>
              <a:defRPr>
                <a:solidFill>
                  <a:sysClr val="window" lastClr="FFFFFF"/>
                </a:solidFill>
              </a:defRPr>
            </a:lvl3pPr>
            <a:lvl4pPr>
              <a:defRPr>
                <a:solidFill>
                  <a:sysClr val="window" lastClr="FFFFFF"/>
                </a:solidFill>
              </a:defRPr>
            </a:lvl4pPr>
            <a:lvl5pPr>
              <a:defRPr>
                <a:solidFill>
                  <a:sysClr val="window" lastClr="FFFFFF"/>
                </a:solidFill>
              </a:defRPr>
            </a:lvl5pPr>
            <a:lvl6pPr>
              <a:defRPr>
                <a:solidFill>
                  <a:sysClr val="window" lastClr="FFFFFF"/>
                </a:solidFill>
              </a:defRPr>
            </a:lvl6pPr>
            <a:lvl7pPr>
              <a:defRPr>
                <a:solidFill>
                  <a:sysClr val="window" lastClr="FFFFFF"/>
                </a:solidFill>
              </a:defRPr>
            </a:lvl7pPr>
            <a:lvl8pPr>
              <a:defRPr>
                <a:solidFill>
                  <a:sysClr val="window" lastClr="FFFFFF"/>
                </a:solidFill>
              </a:defRPr>
            </a:lvl8pPr>
            <a:lvl9pPr>
              <a:defRPr>
                <a:solidFill>
                  <a:sysClr val="window" lastClr="FFFFFF"/>
                </a:solidFill>
              </a:defRPr>
            </a:lvl9pPr>
          </a:lstStyle>
          <a:p>
            <a:pPr>
              <a:lnSpc>
                <a:spcPct val="120000"/>
              </a:lnSpc>
            </a:pPr>
            <a:r>
              <a:rPr lang="en-US" altLang="zh-CN" dirty="0">
                <a:solidFill>
                  <a:sysClr val="window" lastClr="FFFFFF"/>
                </a:solidFill>
                <a:latin typeface="Arial" panose="020B0604020202020204" pitchFamily="34" charset="0"/>
                <a:ea typeface="微软雅黑" charset="-122"/>
                <a:sym typeface="Arial" panose="020B0604020202020204" pitchFamily="34" charset="0"/>
              </a:rPr>
              <a:t>4</a:t>
            </a:r>
            <a:endParaRPr lang="zh-CN" altLang="en-US" dirty="0">
              <a:solidFill>
                <a:sysClr val="window" lastClr="FFFFFF"/>
              </a:solidFill>
              <a:latin typeface="Arial" panose="020B0604020202020204" pitchFamily="34" charset="0"/>
              <a:ea typeface="微软雅黑" charset="-122"/>
              <a:sym typeface="Arial" panose="020B0604020202020204" pitchFamily="34" charset="0"/>
            </a:endParaRPr>
          </a:p>
        </p:txBody>
      </p:sp>
      <p:cxnSp>
        <p:nvCxnSpPr>
          <p:cNvPr id="43" name="直接连接符 42"/>
          <p:cNvCxnSpPr/>
          <p:nvPr>
            <p:custDataLst>
              <p:tags r:id="rId14"/>
            </p:custDataLst>
          </p:nvPr>
        </p:nvCxnSpPr>
        <p:spPr>
          <a:xfrm>
            <a:off x="6382121" y="3378321"/>
            <a:ext cx="4751819" cy="0"/>
          </a:xfrm>
          <a:prstGeom prst="line">
            <a:avLst/>
          </a:prstGeom>
          <a:ln w="12700">
            <a:solidFill>
              <a:srgbClr val="1F74AD"/>
            </a:solidFill>
          </a:ln>
        </p:spPr>
        <p:style>
          <a:lnRef idx="1">
            <a:srgbClr val="1F74AD"/>
          </a:lnRef>
          <a:fillRef idx="0">
            <a:srgbClr val="1F74AD"/>
          </a:fillRef>
          <a:effectRef idx="0">
            <a:srgbClr val="1F74AD"/>
          </a:effectRef>
          <a:fontRef idx="minor">
            <a:srgbClr val="000000"/>
          </a:fontRef>
        </p:style>
      </p:cxnSp>
      <p:sp>
        <p:nvSpPr>
          <p:cNvPr id="44" name="文本框 43"/>
          <p:cNvSpPr txBox="1"/>
          <p:nvPr>
            <p:custDataLst>
              <p:tags r:id="rId15"/>
            </p:custDataLst>
          </p:nvPr>
        </p:nvSpPr>
        <p:spPr>
          <a:xfrm>
            <a:off x="7463790" y="2059940"/>
            <a:ext cx="3481070" cy="953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bIns="0" anchor="ctr" anchorCtr="0">
            <a:noAutofit/>
          </a:bodyPr>
          <a:lstStyle>
            <a:defPPr>
              <a:defRPr lang="zh-CN"/>
            </a:defPPr>
            <a:lvl1pPr fontAlgn="base">
              <a:spcBef>
                <a:spcPct val="0"/>
              </a:spcBef>
              <a:spcAft>
                <a:spcPct val="0"/>
              </a:spcAft>
              <a:defRPr sz="2000">
                <a:solidFill>
                  <a:srgbClr val="E7E6E6">
                    <a:lumMod val="25000"/>
                  </a:srgbClr>
                </a:solidFill>
                <a:latin typeface="Arial" panose="020B0604020202020204" pitchFamily="34" charset="0"/>
                <a:ea typeface="微软雅黑" charset="-122"/>
              </a:defRPr>
            </a:lvl1pPr>
            <a:lvl2pPr marL="742950" indent="-285750">
              <a:defRPr>
                <a:latin typeface="Calibri" charset="0"/>
                <a:ea typeface="微软雅黑" charset="-122"/>
              </a:defRPr>
            </a:lvl2pPr>
            <a:lvl3pPr marL="1143000" indent="-228600">
              <a:defRPr>
                <a:latin typeface="Calibri" charset="0"/>
                <a:ea typeface="微软雅黑" charset="-122"/>
              </a:defRPr>
            </a:lvl3pPr>
            <a:lvl4pPr marL="1600200" indent="-228600">
              <a:defRPr>
                <a:latin typeface="Calibri" charset="0"/>
                <a:ea typeface="微软雅黑" charset="-122"/>
              </a:defRPr>
            </a:lvl4pPr>
            <a:lvl5pPr marL="2057400" indent="-228600">
              <a:defRPr>
                <a:latin typeface="Calibri" charset="0"/>
                <a:ea typeface="微软雅黑" charset="-122"/>
              </a:defRPr>
            </a:lvl5pPr>
            <a:lvl6pPr marL="2514600" indent="-228600" fontAlgn="base">
              <a:spcBef>
                <a:spcPct val="0"/>
              </a:spcBef>
              <a:spcAft>
                <a:spcPct val="0"/>
              </a:spcAft>
              <a:defRPr>
                <a:latin typeface="Calibri" charset="0"/>
                <a:ea typeface="微软雅黑" charset="-122"/>
              </a:defRPr>
            </a:lvl6pPr>
            <a:lvl7pPr marL="2971800" indent="-228600" fontAlgn="base">
              <a:spcBef>
                <a:spcPct val="0"/>
              </a:spcBef>
              <a:spcAft>
                <a:spcPct val="0"/>
              </a:spcAft>
              <a:defRPr>
                <a:latin typeface="Calibri" charset="0"/>
                <a:ea typeface="微软雅黑" charset="-122"/>
              </a:defRPr>
            </a:lvl7pPr>
            <a:lvl8pPr marL="3429000" indent="-228600" fontAlgn="base">
              <a:spcBef>
                <a:spcPct val="0"/>
              </a:spcBef>
              <a:spcAft>
                <a:spcPct val="0"/>
              </a:spcAft>
              <a:defRPr>
                <a:latin typeface="Calibri" charset="0"/>
                <a:ea typeface="微软雅黑" charset="-122"/>
              </a:defRPr>
            </a:lvl8pPr>
            <a:lvl9pPr marL="3886200" indent="-228600" fontAlgn="base">
              <a:spcBef>
                <a:spcPct val="0"/>
              </a:spcBef>
              <a:spcAft>
                <a:spcPct val="0"/>
              </a:spcAft>
              <a:defRPr>
                <a:latin typeface="Calibri" charset="0"/>
                <a:ea typeface="微软雅黑" charset="-122"/>
              </a:defRPr>
            </a:lvl9pPr>
          </a:lstStyle>
          <a:p>
            <a:pPr>
              <a:lnSpc>
                <a:spcPct val="120000"/>
              </a:lnSpc>
            </a:pPr>
            <a:r>
              <a:rPr lang="zh-CN" altLang="en-US" sz="36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rPr>
              <a:t>辅食添加原则与注意事项</a:t>
            </a:r>
            <a:endParaRPr lang="zh-CN" altLang="en-US" sz="3600" b="1" spc="300">
              <a:solidFill>
                <a:srgbClr val="000000">
                  <a:lumMod val="75000"/>
                  <a:lumOff val="25000"/>
                </a:srgbClr>
              </a:solidFill>
              <a:latin typeface="Arial" panose="020B0604020202020204" pitchFamily="34" charset="0"/>
              <a:ea typeface="微软雅黑" charset="-122"/>
              <a:cs typeface="+mn-ea"/>
              <a:sym typeface="Arial" panose="020B0604020202020204" pitchFamily="34" charset="0"/>
            </a:endParaRPr>
          </a:p>
        </p:txBody>
      </p:sp>
      <p:sp>
        <p:nvSpPr>
          <p:cNvPr id="46" name="矩形 45"/>
          <p:cNvSpPr/>
          <p:nvPr>
            <p:custDataLst>
              <p:tags r:id="rId16"/>
            </p:custDataLst>
          </p:nvPr>
        </p:nvSpPr>
        <p:spPr>
          <a:xfrm>
            <a:off x="6380587" y="2023952"/>
            <a:ext cx="883264" cy="883264"/>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20000"/>
          </a:bodyPr>
          <a:lstStyle/>
          <a:p>
            <a:pPr algn="ctr">
              <a:lnSpc>
                <a:spcPct val="120000"/>
              </a:lnSpc>
            </a:pPr>
            <a:r>
              <a:rPr lang="en-US" altLang="zh-CN" sz="4800" dirty="0">
                <a:solidFill>
                  <a:sysClr val="window" lastClr="FFFFFF"/>
                </a:solidFill>
                <a:latin typeface="Arial" panose="020B0604020202020204" pitchFamily="34" charset="0"/>
                <a:ea typeface="微软雅黑" charset="-122"/>
                <a:sym typeface="Arial" panose="020B0604020202020204" pitchFamily="34" charset="0"/>
              </a:rPr>
              <a:t>2</a:t>
            </a:r>
            <a:endParaRPr lang="zh-CN" altLang="en-US" sz="4800" dirty="0">
              <a:solidFill>
                <a:sysClr val="window" lastClr="FFFFFF"/>
              </a:solidFill>
              <a:latin typeface="Arial" panose="020B0604020202020204" pitchFamily="34" charset="0"/>
              <a:ea typeface="微软雅黑" charset="-122"/>
              <a:sym typeface="Arial" panose="020B0604020202020204" pitchFamily="34" charset="0"/>
            </a:endParaRPr>
          </a:p>
        </p:txBody>
      </p:sp>
    </p:spTree>
    <p:custDataLst>
      <p:tags r:id="rId17"/>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24—36月龄幼儿的喂养与营养要点</a:t>
            </a:r>
            <a:endParaRPr lang="zh-CN" altLang="en-US" sz="2800" spc="300">
              <a:solidFill>
                <a:srgbClr val="000000">
                  <a:lumMod val="75000"/>
                  <a:lumOff val="25000"/>
                </a:srgbClr>
              </a:solidFill>
              <a:latin typeface="黑体" charset="0"/>
              <a:ea typeface="黑体" charset="0"/>
              <a:cs typeface="黑体" charset="0"/>
            </a:endParaRPr>
          </a:p>
        </p:txBody>
      </p:sp>
      <p:sp>
        <p:nvSpPr>
          <p:cNvPr id="23" name="文本框 22"/>
          <p:cNvSpPr txBox="1"/>
          <p:nvPr/>
        </p:nvSpPr>
        <p:spPr>
          <a:xfrm>
            <a:off x="6275705" y="2232660"/>
            <a:ext cx="596900" cy="583565"/>
          </a:xfrm>
          <a:prstGeom prst="rect">
            <a:avLst/>
          </a:prstGeom>
          <a:noFill/>
        </p:spPr>
        <p:txBody>
          <a:bodyPr wrap="square" rtlCol="0">
            <a:spAutoFit/>
          </a:bodyPr>
          <a:p>
            <a:pPr algn="ctr"/>
            <a:r>
              <a:rPr lang="en-US" altLang="zh-CN" sz="3200">
                <a:solidFill>
                  <a:schemeClr val="bg1"/>
                </a:solidFill>
              </a:rPr>
              <a:t>4</a:t>
            </a:r>
            <a:endParaRPr lang="en-US" altLang="zh-CN" sz="3200">
              <a:solidFill>
                <a:schemeClr val="bg1"/>
              </a:solidFill>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《喂养与营养指南》的主要内容</a:t>
            </a:r>
            <a:endParaRPr lang="zh-CN" altLang="en-US" sz="2800">
              <a:solidFill>
                <a:schemeClr val="tx1"/>
              </a:solidFill>
            </a:endParaRPr>
          </a:p>
        </p:txBody>
      </p:sp>
      <p:grpSp>
        <p:nvGrpSpPr>
          <p:cNvPr id="5" name="组合 4"/>
          <p:cNvGrpSpPr/>
          <p:nvPr/>
        </p:nvGrpSpPr>
        <p:grpSpPr>
          <a:xfrm>
            <a:off x="1181735" y="1880870"/>
            <a:ext cx="4612640" cy="4277360"/>
            <a:chOff x="1861" y="2982"/>
            <a:chExt cx="6754" cy="6736"/>
          </a:xfrm>
        </p:grpSpPr>
        <p:sp>
          <p:nvSpPr>
            <p:cNvPr id="3" name="矩形 2"/>
            <p:cNvSpPr/>
            <p:nvPr/>
          </p:nvSpPr>
          <p:spPr>
            <a:xfrm>
              <a:off x="1926" y="2982"/>
              <a:ext cx="6452" cy="1003"/>
            </a:xfrm>
            <a:prstGeom prst="rect">
              <a:avLst/>
            </a:prstGeom>
            <a:solidFill>
              <a:schemeClr val="accent6"/>
            </a:solidFill>
          </p:spPr>
          <p:style>
            <a:lnRef idx="1">
              <a:schemeClr val="accent6"/>
            </a:lnRef>
            <a:fillRef idx="3">
              <a:schemeClr val="accent6"/>
            </a:fillRef>
            <a:effectRef idx="2">
              <a:schemeClr val="accent6"/>
            </a:effectRef>
            <a:fontRef idx="minor">
              <a:schemeClr val="lt1"/>
            </a:fontRef>
          </p:style>
          <p:txBody>
            <a:bodyPr rtlCol="0" anchor="ctr"/>
            <a:p>
              <a:pPr algn="ctr"/>
              <a:r>
                <a:rPr lang="en-US" altLang="zh-CN" sz="3200"/>
                <a:t>  1. 合理膳食</a:t>
              </a:r>
              <a:endParaRPr lang="en-US" altLang="zh-CN" sz="3200"/>
            </a:p>
          </p:txBody>
        </p:sp>
        <p:sp>
          <p:nvSpPr>
            <p:cNvPr id="4" name="圆角矩形 3"/>
            <p:cNvSpPr/>
            <p:nvPr/>
          </p:nvSpPr>
          <p:spPr>
            <a:xfrm>
              <a:off x="1861" y="4288"/>
              <a:ext cx="6755" cy="543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en-US" altLang="zh-CN" sz="2000"/>
                <a:t>食物搭配均衡，做到膳食多样化；每日三餐两点，主副食并重，加餐以奶类、水果为主，配以少量松软面点，不影响正餐进食量，晚间不宜安排甜食；保证幼儿按需饮水，提供安全饮用水，避免提供果汁饮料等；选择安全、营养丰富、新鲜的食材和清洁水制备食物，制作过程注意卫生，进食过程注意安全；食物合理烹调，宜采用蒸、煮、炖、煨等方法。</a:t>
              </a:r>
              <a:endParaRPr lang="en-US" altLang="zh-CN" sz="2000"/>
            </a:p>
          </p:txBody>
        </p:sp>
      </p:grpSp>
      <p:grpSp>
        <p:nvGrpSpPr>
          <p:cNvPr id="6" name="组合 5"/>
          <p:cNvGrpSpPr/>
          <p:nvPr/>
        </p:nvGrpSpPr>
        <p:grpSpPr>
          <a:xfrm>
            <a:off x="6517640" y="1807845"/>
            <a:ext cx="4612640" cy="4277360"/>
            <a:chOff x="1861" y="2982"/>
            <a:chExt cx="6754" cy="6736"/>
          </a:xfrm>
        </p:grpSpPr>
        <p:sp>
          <p:nvSpPr>
            <p:cNvPr id="7" name="矩形 6"/>
            <p:cNvSpPr/>
            <p:nvPr/>
          </p:nvSpPr>
          <p:spPr>
            <a:xfrm>
              <a:off x="1926" y="2982"/>
              <a:ext cx="6452" cy="1003"/>
            </a:xfrm>
            <a:prstGeom prst="rect">
              <a:avLst/>
            </a:prstGeom>
            <a:solidFill>
              <a:schemeClr val="accent6"/>
            </a:solidFill>
          </p:spPr>
          <p:style>
            <a:lnRef idx="1">
              <a:schemeClr val="accent6"/>
            </a:lnRef>
            <a:fillRef idx="3">
              <a:schemeClr val="accent6"/>
            </a:fillRef>
            <a:effectRef idx="2">
              <a:schemeClr val="accent6"/>
            </a:effectRef>
            <a:fontRef idx="minor">
              <a:schemeClr val="lt1"/>
            </a:fontRef>
          </p:style>
          <p:txBody>
            <a:bodyPr rtlCol="0" anchor="ctr"/>
            <a:p>
              <a:pPr algn="ctr"/>
              <a:r>
                <a:rPr lang="en-US" altLang="zh-CN" sz="3200"/>
                <a:t> 2. 培养良好的习惯</a:t>
              </a:r>
              <a:endParaRPr lang="en-US" altLang="zh-CN" sz="3200"/>
            </a:p>
          </p:txBody>
        </p:sp>
        <p:sp>
          <p:nvSpPr>
            <p:cNvPr id="8" name="圆角矩形 7"/>
            <p:cNvSpPr/>
            <p:nvPr/>
          </p:nvSpPr>
          <p:spPr>
            <a:xfrm>
              <a:off x="1861" y="4288"/>
              <a:ext cx="6755" cy="543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en-US" altLang="zh-CN" sz="2000"/>
                <a:t>规律进餐，每次正餐控制在30分钟内，鼓励幼儿自主进食；安排适宜的进餐时间、地点和场景，引导幼儿对健康食物的选择，培养不挑食不偏食的良好习惯，不限制也不强迫进食，进餐时避免分散注意力，开始培养进餐礼仪；喂养过程中注意进食安全，不提供易导致呛噎的食物；合理安排幼儿的身体活动和户外活动，建议户外活动每天不少于2小时。</a:t>
              </a:r>
              <a:endParaRPr lang="en-US" altLang="zh-CN" sz="2000"/>
            </a:p>
          </p:txBody>
        </p:sp>
      </p:grpSp>
    </p:spTree>
    <p:custDataLst>
      <p:tags r:id="rId5"/>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文本框 1"/>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（三） 婴幼儿食育</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《喂养与营养指南》的主要内容</a:t>
            </a:r>
            <a:endParaRPr lang="zh-CN" altLang="en-US" sz="2800">
              <a:solidFill>
                <a:schemeClr val="tx1"/>
              </a:solidFill>
            </a:endParaRPr>
          </a:p>
        </p:txBody>
      </p:sp>
      <p:sp>
        <p:nvSpPr>
          <p:cNvPr id="4" name="圆角矩形 3"/>
          <p:cNvSpPr/>
          <p:nvPr/>
        </p:nvSpPr>
        <p:spPr>
          <a:xfrm>
            <a:off x="1123950" y="2098040"/>
            <a:ext cx="3148330" cy="408495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ctr"/>
            <a:r>
              <a:rPr lang="zh-CN" altLang="en-US" sz="2400"/>
              <a:t>1. 感受和认识食物</a:t>
            </a:r>
            <a:endParaRPr lang="zh-CN" altLang="en-US" sz="2400"/>
          </a:p>
          <a:p>
            <a:pPr algn="ctr"/>
            <a:r>
              <a:rPr lang="zh-CN" altLang="en-US" sz="2400"/>
              <a:t>    适时引导婴幼儿感知、感受食物，促进认识和接受食物，可以让幼儿观察或参与简单的植物播种、照料、采摘等过程，并让幼儿参与食物的制备。</a:t>
            </a:r>
            <a:endParaRPr lang="zh-CN" altLang="en-US" sz="2400"/>
          </a:p>
        </p:txBody>
      </p:sp>
      <p:sp>
        <p:nvSpPr>
          <p:cNvPr id="5" name="圆角矩形 4"/>
          <p:cNvSpPr/>
          <p:nvPr/>
        </p:nvSpPr>
        <p:spPr>
          <a:xfrm>
            <a:off x="4674235" y="2062480"/>
            <a:ext cx="3148330" cy="408495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sz="2400"/>
              <a:t> 2. 培养饮食行为营造安静温馨、轻松愉悦的就餐环境，引导婴幼儿享受食物，逐步养成规律就餐、专注就餐、自主进食的良好饮食习惯；正确选择零食，避免高糖、高盐和油炸食品。</a:t>
            </a:r>
            <a:endParaRPr lang="zh-CN" altLang="en-US" sz="2400"/>
          </a:p>
        </p:txBody>
      </p:sp>
      <p:sp>
        <p:nvSpPr>
          <p:cNvPr id="7" name="圆角矩形 6"/>
          <p:cNvSpPr/>
          <p:nvPr/>
        </p:nvSpPr>
        <p:spPr>
          <a:xfrm>
            <a:off x="8148320" y="1976755"/>
            <a:ext cx="3148330" cy="408495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sz="2800"/>
              <a:t>3. 体验饮食文化培养用餐礼仪、感恩食物、珍惜食物。结合春节、元宵、端午和中秋等传统节日活动，让幼儿体验中华饮食文化。</a:t>
            </a:r>
            <a:endParaRPr lang="zh-CN" altLang="en-US" sz="2800"/>
          </a:p>
        </p:txBody>
      </p:sp>
    </p:spTree>
    <p:custDataLst>
      <p:tags r:id="rId5"/>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文本框 1"/>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喂养和膳食管理</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《喂养与营养指南》的主要内容</a:t>
            </a:r>
            <a:endParaRPr lang="zh-CN" altLang="en-US" sz="2800">
              <a:solidFill>
                <a:schemeClr val="tx1"/>
              </a:solidFill>
            </a:endParaRPr>
          </a:p>
        </p:txBody>
      </p:sp>
      <p:sp>
        <p:nvSpPr>
          <p:cNvPr id="6" name="矩形 5"/>
          <p:cNvSpPr/>
          <p:nvPr>
            <p:custDataLst>
              <p:tags r:id="rId5"/>
            </p:custDataLst>
          </p:nvPr>
        </p:nvSpPr>
        <p:spPr>
          <a:xfrm rot="5400000">
            <a:off x="3123018" y="1786716"/>
            <a:ext cx="1396084" cy="3234633"/>
          </a:xfrm>
          <a:prstGeom prst="rect">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3" name="平行四边形 12"/>
          <p:cNvSpPr/>
          <p:nvPr>
            <p:custDataLst>
              <p:tags r:id="rId6"/>
            </p:custDataLst>
          </p:nvPr>
        </p:nvSpPr>
        <p:spPr>
          <a:xfrm>
            <a:off x="4812744" y="3674491"/>
            <a:ext cx="1117897" cy="428155"/>
          </a:xfrm>
          <a:prstGeom prst="parallelogram">
            <a:avLst>
              <a:gd name="adj" fmla="val 91691"/>
            </a:avLst>
          </a:prstGeom>
          <a:gradFill>
            <a:gsLst>
              <a:gs pos="100000">
                <a:srgbClr val="6096E6">
                  <a:lumMod val="60000"/>
                  <a:lumOff val="40000"/>
                </a:srgbClr>
              </a:gs>
              <a:gs pos="0">
                <a:srgbClr val="6096E6"/>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 name="平行四边形 7"/>
          <p:cNvSpPr/>
          <p:nvPr>
            <p:custDataLst>
              <p:tags r:id="rId7"/>
            </p:custDataLst>
          </p:nvPr>
        </p:nvSpPr>
        <p:spPr>
          <a:xfrm rot="10800000" flipV="1">
            <a:off x="4813316" y="2706563"/>
            <a:ext cx="1335410" cy="1396656"/>
          </a:xfrm>
          <a:prstGeom prst="parallelogram">
            <a:avLst>
              <a:gd name="adj" fmla="val 40228"/>
            </a:avLst>
          </a:prstGeom>
          <a:gradFill>
            <a:gsLst>
              <a:gs pos="0">
                <a:srgbClr val="6096E6">
                  <a:lumMod val="40000"/>
                  <a:lumOff val="60000"/>
                </a:srgbClr>
              </a:gs>
              <a:gs pos="50000">
                <a:srgbClr val="6096E6"/>
              </a:gs>
              <a:gs pos="100000">
                <a:srgbClr val="6096E6">
                  <a:lumMod val="75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3" name="文本框 42"/>
          <p:cNvSpPr txBox="1"/>
          <p:nvPr>
            <p:custDataLst>
              <p:tags r:id="rId8"/>
            </p:custDataLst>
          </p:nvPr>
        </p:nvSpPr>
        <p:spPr>
          <a:xfrm>
            <a:off x="2861310" y="2901950"/>
            <a:ext cx="1831340" cy="1032510"/>
          </a:xfrm>
          <a:prstGeom prst="rect">
            <a:avLst/>
          </a:prstGeom>
          <a:noFill/>
        </p:spPr>
        <p:txBody>
          <a:bodyPr wrap="square" bIns="0" rtlCol="0"/>
          <a:p>
            <a:pPr algn="r"/>
            <a:r>
              <a:rPr lang="zh-CN" altLang="en-US" sz="3200" spc="300">
                <a:solidFill>
                  <a:srgbClr val="000000">
                    <a:lumMod val="75000"/>
                    <a:lumOff val="25000"/>
                  </a:srgbClr>
                </a:solidFill>
                <a:uFillTx/>
                <a:latin typeface="思源黑体 CN Regular" panose="020B0500000000000000" charset="-122"/>
                <a:ea typeface="思源黑体 CN Regular" panose="020B0500000000000000" charset="-122"/>
              </a:rPr>
              <a:t>规章制</a:t>
            </a:r>
            <a:endParaRPr lang="zh-CN" altLang="en-US" sz="3200" spc="300">
              <a:solidFill>
                <a:srgbClr val="000000">
                  <a:lumMod val="75000"/>
                  <a:lumOff val="25000"/>
                </a:srgbClr>
              </a:solidFill>
              <a:uFillTx/>
              <a:latin typeface="思源黑体 CN Regular" panose="020B0500000000000000" charset="-122"/>
              <a:ea typeface="思源黑体 CN Regular" panose="020B0500000000000000" charset="-122"/>
            </a:endParaRPr>
          </a:p>
          <a:p>
            <a:pPr algn="r"/>
            <a:r>
              <a:rPr lang="zh-CN" altLang="en-US" sz="3200" spc="300">
                <a:solidFill>
                  <a:srgbClr val="000000">
                    <a:lumMod val="75000"/>
                    <a:lumOff val="25000"/>
                  </a:srgbClr>
                </a:solidFill>
                <a:uFillTx/>
                <a:latin typeface="思源黑体 CN Regular" panose="020B0500000000000000" charset="-122"/>
                <a:ea typeface="思源黑体 CN Regular" panose="020B0500000000000000" charset="-122"/>
              </a:rPr>
              <a:t>度建设</a:t>
            </a:r>
            <a:endParaRPr lang="zh-CN" altLang="en-US" sz="3200" spc="300">
              <a:solidFill>
                <a:srgbClr val="000000">
                  <a:lumMod val="75000"/>
                  <a:lumOff val="25000"/>
                </a:srgbClr>
              </a:solidFill>
              <a:uFillTx/>
              <a:latin typeface="思源黑体 CN Regular" panose="020B0500000000000000" charset="-122"/>
              <a:ea typeface="思源黑体 CN Regular" panose="020B0500000000000000" charset="-122"/>
            </a:endParaRPr>
          </a:p>
        </p:txBody>
      </p:sp>
      <p:sp>
        <p:nvSpPr>
          <p:cNvPr id="50" name="文本框 49"/>
          <p:cNvSpPr txBox="1"/>
          <p:nvPr>
            <p:custDataLst>
              <p:tags r:id="rId9"/>
            </p:custDataLst>
          </p:nvPr>
        </p:nvSpPr>
        <p:spPr>
          <a:xfrm>
            <a:off x="5342786" y="3561156"/>
            <a:ext cx="704625" cy="541491"/>
          </a:xfrm>
          <a:prstGeom prst="rect">
            <a:avLst/>
          </a:prstGeom>
          <a:noFill/>
        </p:spPr>
        <p:txBody>
          <a:bodyPr wrap="square" bIns="0" rtlCol="0">
            <a:normAutofit/>
          </a:bodyPr>
          <a:p>
            <a:r>
              <a:rPr lang="en-US" altLang="zh-CN" sz="2800" spc="300">
                <a:solidFill>
                  <a:srgbClr val="FFFFFF"/>
                </a:solidFill>
                <a:uFillTx/>
                <a:latin typeface="MiSans Bold" panose="00000800000000000000" charset="-122"/>
                <a:ea typeface="MiSans Bold" panose="00000800000000000000" charset="-122"/>
              </a:rPr>
              <a:t>01</a:t>
            </a:r>
            <a:endParaRPr lang="en-US" altLang="zh-CN" sz="2800" spc="300">
              <a:solidFill>
                <a:srgbClr val="FFFFFF"/>
              </a:solidFill>
              <a:uFillTx/>
              <a:latin typeface="MiSans Bold" panose="00000800000000000000" charset="-122"/>
              <a:ea typeface="MiSans Bold" panose="00000800000000000000" charset="-122"/>
            </a:endParaRPr>
          </a:p>
        </p:txBody>
      </p:sp>
      <p:pic>
        <p:nvPicPr>
          <p:cNvPr id="30" name="图片 29" descr="343435383038363b343532323338353bc8abc7f2bbaf"/>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rot="5400000">
            <a:off x="2339975" y="3235460"/>
            <a:ext cx="398390" cy="398390"/>
          </a:xfrm>
          <a:prstGeom prst="rect">
            <a:avLst/>
          </a:prstGeom>
        </p:spPr>
      </p:pic>
      <p:sp>
        <p:nvSpPr>
          <p:cNvPr id="51" name="矩形 50"/>
          <p:cNvSpPr/>
          <p:nvPr>
            <p:custDataLst>
              <p:tags r:id="rId13"/>
            </p:custDataLst>
          </p:nvPr>
        </p:nvSpPr>
        <p:spPr>
          <a:xfrm rot="5400000">
            <a:off x="8124651" y="2994480"/>
            <a:ext cx="1396084" cy="3236923"/>
          </a:xfrm>
          <a:prstGeom prst="rect">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2" name="平行四边形 51"/>
          <p:cNvSpPr/>
          <p:nvPr>
            <p:custDataLst>
              <p:tags r:id="rId14"/>
            </p:custDataLst>
          </p:nvPr>
        </p:nvSpPr>
        <p:spPr>
          <a:xfrm flipH="1">
            <a:off x="6711967" y="4882255"/>
            <a:ext cx="1089850" cy="428155"/>
          </a:xfrm>
          <a:prstGeom prst="parallelogram">
            <a:avLst>
              <a:gd name="adj" fmla="val 91691"/>
            </a:avLst>
          </a:prstGeom>
          <a:gradFill>
            <a:gsLst>
              <a:gs pos="100000">
                <a:srgbClr val="FFBA55">
                  <a:lumMod val="60000"/>
                  <a:lumOff val="40000"/>
                </a:srgbClr>
              </a:gs>
              <a:gs pos="0">
                <a:srgbClr val="FFBA55"/>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3" name="平行四边形 52"/>
          <p:cNvSpPr/>
          <p:nvPr>
            <p:custDataLst>
              <p:tags r:id="rId15"/>
            </p:custDataLst>
          </p:nvPr>
        </p:nvSpPr>
        <p:spPr>
          <a:xfrm rot="10800000" flipH="1" flipV="1">
            <a:off x="6493883" y="3914327"/>
            <a:ext cx="1302210" cy="1396656"/>
          </a:xfrm>
          <a:prstGeom prst="parallelogram">
            <a:avLst>
              <a:gd name="adj" fmla="val 40228"/>
            </a:avLst>
          </a:prstGeom>
          <a:gradFill>
            <a:gsLst>
              <a:gs pos="0">
                <a:srgbClr val="FFBA55">
                  <a:lumMod val="40000"/>
                  <a:lumOff val="60000"/>
                </a:srgbClr>
              </a:gs>
              <a:gs pos="50000">
                <a:srgbClr val="FFBA55"/>
              </a:gs>
              <a:gs pos="100000">
                <a:srgbClr val="FFBA55">
                  <a:lumMod val="75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8" name="文本框 87"/>
          <p:cNvSpPr txBox="1"/>
          <p:nvPr>
            <p:custDataLst>
              <p:tags r:id="rId16"/>
            </p:custDataLst>
          </p:nvPr>
        </p:nvSpPr>
        <p:spPr>
          <a:xfrm>
            <a:off x="6649003" y="4768920"/>
            <a:ext cx="704625" cy="541491"/>
          </a:xfrm>
          <a:prstGeom prst="rect">
            <a:avLst/>
          </a:prstGeom>
          <a:noFill/>
        </p:spPr>
        <p:txBody>
          <a:bodyPr wrap="square" bIns="0" rtlCol="0">
            <a:normAutofit/>
          </a:bodyPr>
          <a:p>
            <a:r>
              <a:rPr lang="en-US" altLang="zh-CN" sz="2800" spc="300">
                <a:solidFill>
                  <a:srgbClr val="FFFFFF"/>
                </a:solidFill>
                <a:uFillTx/>
                <a:latin typeface="MiSans Bold" panose="00000800000000000000" charset="-122"/>
                <a:ea typeface="MiSans Bold" panose="00000800000000000000" charset="-122"/>
              </a:rPr>
              <a:t>02</a:t>
            </a:r>
            <a:endParaRPr lang="en-US" altLang="zh-CN" sz="2800" spc="300">
              <a:solidFill>
                <a:srgbClr val="FFFFFF"/>
              </a:solidFill>
              <a:uFillTx/>
              <a:latin typeface="MiSans Bold" panose="00000800000000000000" charset="-122"/>
              <a:ea typeface="MiSans Bold" panose="00000800000000000000" charset="-122"/>
            </a:endParaRPr>
          </a:p>
        </p:txBody>
      </p:sp>
      <p:sp>
        <p:nvSpPr>
          <p:cNvPr id="91" name="文本框 90"/>
          <p:cNvSpPr txBox="1"/>
          <p:nvPr>
            <p:custDataLst>
              <p:tags r:id="rId17"/>
            </p:custDataLst>
          </p:nvPr>
        </p:nvSpPr>
        <p:spPr>
          <a:xfrm>
            <a:off x="7818120" y="4107815"/>
            <a:ext cx="1948815" cy="1021080"/>
          </a:xfrm>
          <a:prstGeom prst="rect">
            <a:avLst/>
          </a:prstGeom>
          <a:noFill/>
        </p:spPr>
        <p:txBody>
          <a:bodyPr wrap="square" bIns="0" rtlCol="0">
            <a:noAutofit/>
          </a:bodyPr>
          <a:p>
            <a:pPr algn="l"/>
            <a:r>
              <a:rPr lang="zh-CN" altLang="en-US" sz="3100" spc="300">
                <a:solidFill>
                  <a:srgbClr val="000000">
                    <a:lumMod val="75000"/>
                    <a:lumOff val="25000"/>
                  </a:srgbClr>
                </a:solidFill>
                <a:uFillTx/>
                <a:latin typeface="思源黑体 CN Regular" panose="020B0500000000000000" charset="-122"/>
                <a:ea typeface="思源黑体 CN Regular" panose="020B0500000000000000" charset="-122"/>
              </a:rPr>
              <a:t>膳食和营养要求</a:t>
            </a:r>
            <a:endParaRPr lang="zh-CN" altLang="en-US" sz="3100" spc="300">
              <a:solidFill>
                <a:srgbClr val="000000">
                  <a:lumMod val="75000"/>
                  <a:lumOff val="25000"/>
                </a:srgbClr>
              </a:solidFill>
              <a:uFillTx/>
              <a:latin typeface="思源黑体 CN Regular" panose="020B0500000000000000" charset="-122"/>
              <a:ea typeface="思源黑体 CN Regular" panose="020B0500000000000000" charset="-122"/>
            </a:endParaRPr>
          </a:p>
        </p:txBody>
      </p:sp>
      <p:pic>
        <p:nvPicPr>
          <p:cNvPr id="35" name="图片 34" descr="343435383038363b343532323430313bd6b4d0d0bcc6bbae"/>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rot="5400000">
            <a:off x="9936870" y="4411743"/>
            <a:ext cx="398390" cy="398390"/>
          </a:xfrm>
          <a:prstGeom prst="rect">
            <a:avLst/>
          </a:prstGeom>
        </p:spPr>
      </p:pic>
      <p:cxnSp>
        <p:nvCxnSpPr>
          <p:cNvPr id="107" name="直接箭头连接符 106"/>
          <p:cNvCxnSpPr/>
          <p:nvPr>
            <p:custDataLst>
              <p:tags r:id="rId21"/>
            </p:custDataLst>
          </p:nvPr>
        </p:nvCxnSpPr>
        <p:spPr>
          <a:xfrm flipH="1">
            <a:off x="6339907" y="1578649"/>
            <a:ext cx="3434" cy="4659909"/>
          </a:xfrm>
          <a:prstGeom prst="straightConnector1">
            <a:avLst/>
          </a:prstGeom>
          <a:ln w="101600">
            <a:gradFill>
              <a:gsLst>
                <a:gs pos="100000">
                  <a:srgbClr val="6096E6"/>
                </a:gs>
                <a:gs pos="0">
                  <a:srgbClr val="58B6E5">
                    <a:lumMod val="40000"/>
                    <a:lumOff val="60000"/>
                  </a:srgbClr>
                </a:gs>
              </a:gsLst>
              <a:lin ang="5400000" scaled="1"/>
            </a:gradFill>
            <a:headEnd type="oval"/>
            <a:tailEnd type="triangle"/>
          </a:ln>
        </p:spPr>
        <p:style>
          <a:lnRef idx="1">
            <a:srgbClr val="6096E6"/>
          </a:lnRef>
          <a:fillRef idx="0">
            <a:srgbClr val="6096E6"/>
          </a:fillRef>
          <a:effectRef idx="0">
            <a:srgbClr val="6096E6"/>
          </a:effectRef>
          <a:fontRef idx="minor">
            <a:srgbClr val="000000"/>
          </a:fontRef>
        </p:style>
      </p:cxnSp>
    </p:spTree>
    <p:custDataLst>
      <p:tags r:id="rId22"/>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18815" y="2790190"/>
            <a:ext cx="8001000" cy="1950720"/>
          </a:xfrm>
        </p:spPr>
        <p:txBody>
          <a:bodyPr>
            <a:normAutofit fontScale="90000"/>
          </a:bodyPr>
          <a:p>
            <a:pPr algn="ctr"/>
            <a:br>
              <a:rPr lang="zh-CN" altLang="en-US">
                <a:solidFill>
                  <a:schemeClr val="accent2">
                    <a:lumMod val="75000"/>
                  </a:schemeClr>
                </a:solidFill>
              </a:rPr>
            </a:br>
            <a:r>
              <a:rPr lang="zh-CN" altLang="en-US">
                <a:solidFill>
                  <a:schemeClr val="accent2">
                    <a:lumMod val="75000"/>
                  </a:schemeClr>
                </a:solidFill>
              </a:rPr>
              <a:t>《托育机构负责人培训大纲（试行）》和《托育机构保育人员培训大纲（试行）》的内容与解读</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六节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grpSp>
        <p:nvGrpSpPr>
          <p:cNvPr id="2" name="组合 1"/>
          <p:cNvGrpSpPr/>
          <p:nvPr/>
        </p:nvGrpSpPr>
        <p:grpSpPr>
          <a:xfrm>
            <a:off x="1120775" y="1261745"/>
            <a:ext cx="4475480" cy="4995545"/>
            <a:chOff x="1765" y="1652"/>
            <a:chExt cx="7422" cy="8202"/>
          </a:xfrm>
        </p:grpSpPr>
        <p:sp>
          <p:nvSpPr>
            <p:cNvPr id="14" name="圆角矩形 13"/>
            <p:cNvSpPr/>
            <p:nvPr/>
          </p:nvSpPr>
          <p:spPr>
            <a:xfrm>
              <a:off x="1765" y="31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30000"/>
                </a:lnSpc>
              </a:pPr>
              <a:r>
                <a:rPr lang="zh-CN" altLang="en-US" sz="2400">
                  <a:solidFill>
                    <a:schemeClr val="tx2"/>
                  </a:solidFill>
                </a:rPr>
                <a:t>我国的托育行业刚刚起步，托育人才缺口较大，托育人才素质整体较低，托育人才规范化、标准化建设尚不能匹配高质量发展的目标。</a:t>
              </a:r>
              <a:endParaRPr lang="zh-CN" altLang="en-US" sz="2400">
                <a:solidFill>
                  <a:schemeClr val="tx2"/>
                </a:solidFill>
              </a:endParaRPr>
            </a:p>
            <a:p>
              <a:pPr indent="457200" algn="l" fontAlgn="auto">
                <a:lnSpc>
                  <a:spcPct val="130000"/>
                </a:lnSpc>
              </a:pPr>
              <a:r>
                <a:rPr lang="zh-CN" altLang="en-US" sz="2400">
                  <a:solidFill>
                    <a:schemeClr val="tx2"/>
                  </a:solidFill>
                </a:rPr>
                <a:t> 我国日益关注和重视托育服务人才队伍建设的问题。</a:t>
              </a:r>
              <a:endParaRPr lang="zh-CN" altLang="en-US" sz="2400">
                <a:solidFill>
                  <a:schemeClr val="tx2"/>
                </a:solidFill>
              </a:endParaRPr>
            </a:p>
          </p:txBody>
        </p:sp>
        <p:sp>
          <p:nvSpPr>
            <p:cNvPr id="16" name="矩形 15"/>
            <p:cNvSpPr/>
            <p:nvPr/>
          </p:nvSpPr>
          <p:spPr>
            <a:xfrm>
              <a:off x="2033" y="16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出台背景</a:t>
              </a:r>
              <a:endParaRPr lang="zh-CN" altLang="en-US" sz="3600"/>
            </a:p>
          </p:txBody>
        </p:sp>
      </p:grpSp>
      <p:grpSp>
        <p:nvGrpSpPr>
          <p:cNvPr id="19" name="组合 18"/>
          <p:cNvGrpSpPr/>
          <p:nvPr/>
        </p:nvGrpSpPr>
        <p:grpSpPr>
          <a:xfrm>
            <a:off x="6486525" y="1241425"/>
            <a:ext cx="4551045" cy="4970780"/>
            <a:chOff x="1965" y="1852"/>
            <a:chExt cx="7422" cy="8202"/>
          </a:xfrm>
        </p:grpSpPr>
        <p:sp>
          <p:nvSpPr>
            <p:cNvPr id="17" name="圆角矩形 16"/>
            <p:cNvSpPr/>
            <p:nvPr/>
          </p:nvSpPr>
          <p:spPr>
            <a:xfrm>
              <a:off x="1965" y="33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400">
                  <a:solidFill>
                    <a:schemeClr val="tx2"/>
                  </a:solidFill>
                </a:rPr>
                <a:t>两个培训大纲的制定有助于推动托育人才队伍的规范化和标准化建设，深入贯彻《指导意见》精神，切实加强人才队伍建设。</a:t>
              </a:r>
              <a:endParaRPr lang="zh-CN" altLang="en-US" sz="2400">
                <a:solidFill>
                  <a:schemeClr val="tx2"/>
                </a:solidFill>
              </a:endParaRPr>
            </a:p>
          </p:txBody>
        </p:sp>
        <p:sp>
          <p:nvSpPr>
            <p:cNvPr id="18" name="矩形 17"/>
            <p:cNvSpPr/>
            <p:nvPr/>
          </p:nvSpPr>
          <p:spPr>
            <a:xfrm>
              <a:off x="2233" y="18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
        <p:nvSpPr>
          <p:cNvPr id="3" name="标题 1"/>
          <p:cNvSpPr>
            <a:spLocks noGrp="1"/>
          </p:cNvSpPr>
          <p:nvPr/>
        </p:nvSpPr>
        <p:spPr>
          <a:xfrm>
            <a:off x="762635" y="36830"/>
            <a:ext cx="9608185" cy="7550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《负责人大纲》和《保育人员大纲》的出台背景与意义 </a:t>
            </a:r>
            <a:endParaRPr lang="zh-CN" altLang="en-US" sz="2800">
              <a:solidFill>
                <a:schemeClr val="tx1"/>
              </a:solidFill>
            </a:endParaRPr>
          </a:p>
        </p:txBody>
      </p:sp>
    </p:spTree>
    <p:custDataLst>
      <p:tags r:id="rId4"/>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
        <p:nvSpPr>
          <p:cNvPr id="52" name="矩形 51"/>
          <p:cNvSpPr/>
          <p:nvPr>
            <p:custDataLst>
              <p:tags r:id="rId4"/>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文本框 1"/>
          <p:cNvSpPr txBox="1"/>
          <p:nvPr>
            <p:custDataLst>
              <p:tags r:id="rId5"/>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培训对象</a:t>
            </a:r>
            <a:endParaRPr lang="zh-CN" altLang="en-US" sz="2800" spc="300">
              <a:solidFill>
                <a:srgbClr val="000000">
                  <a:lumMod val="75000"/>
                  <a:lumOff val="25000"/>
                </a:srgbClr>
              </a:solidFill>
              <a:latin typeface="黑体" charset="0"/>
              <a:ea typeface="黑体" charset="0"/>
              <a:cs typeface="黑体" charset="0"/>
            </a:endParaRPr>
          </a:p>
        </p:txBody>
      </p:sp>
      <p:sp>
        <p:nvSpPr>
          <p:cNvPr id="6" name="圆角矩形 5"/>
          <p:cNvSpPr/>
          <p:nvPr/>
        </p:nvSpPr>
        <p:spPr>
          <a:xfrm>
            <a:off x="1211580" y="2089785"/>
            <a:ext cx="4703445" cy="366585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《负责人大纲》的培训对象：</a:t>
            </a:r>
            <a:r>
              <a:rPr lang="en-US" altLang="zh-CN" sz="2400"/>
              <a:t>    </a:t>
            </a:r>
            <a:endParaRPr lang="en-US" altLang="zh-CN" sz="2400"/>
          </a:p>
          <a:p>
            <a:pPr indent="457200" algn="l" fontAlgn="auto">
              <a:lnSpc>
                <a:spcPct val="150000"/>
              </a:lnSpc>
            </a:pPr>
            <a:r>
              <a:rPr lang="zh-CN" altLang="en-US" sz="2400"/>
              <a:t>拟从事或正在从事托育机构管理工作的负责人。</a:t>
            </a:r>
            <a:endParaRPr lang="zh-CN" altLang="en-US" sz="2400"/>
          </a:p>
        </p:txBody>
      </p:sp>
      <p:sp>
        <p:nvSpPr>
          <p:cNvPr id="3" name="圆角矩形 2"/>
          <p:cNvSpPr/>
          <p:nvPr/>
        </p:nvSpPr>
        <p:spPr>
          <a:xfrm>
            <a:off x="6310630" y="2041525"/>
            <a:ext cx="4703445" cy="366585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《保育人员大纲》的培训对象：</a:t>
            </a:r>
            <a:endParaRPr lang="zh-CN" altLang="en-US" sz="2400"/>
          </a:p>
          <a:p>
            <a:pPr indent="457200" algn="l" fontAlgn="auto">
              <a:lnSpc>
                <a:spcPct val="150000"/>
              </a:lnSpc>
            </a:pPr>
            <a:r>
              <a:rPr lang="zh-CN" altLang="en-US" sz="2400"/>
              <a:t>拟从事或正在从事托育机构保育工作的保育人员。</a:t>
            </a:r>
            <a:endParaRPr lang="zh-CN" altLang="en-US" sz="2400"/>
          </a:p>
        </p:txBody>
      </p:sp>
    </p:spTree>
    <p:custDataLst>
      <p:tags r:id="rId6"/>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培训方式</a:t>
            </a:r>
            <a:endParaRPr lang="zh-CN" altLang="en-US" sz="2800" spc="300">
              <a:solidFill>
                <a:srgbClr val="000000">
                  <a:lumMod val="75000"/>
                  <a:lumOff val="25000"/>
                </a:srgbClr>
              </a:solidFill>
              <a:latin typeface="黑体" charset="0"/>
              <a:ea typeface="黑体" charset="0"/>
              <a:cs typeface="黑体" charset="0"/>
            </a:endParaRPr>
          </a:p>
        </p:txBody>
      </p:sp>
      <p:sp>
        <p:nvSpPr>
          <p:cNvPr id="7" name="圆角矩形 6"/>
          <p:cNvSpPr/>
          <p:nvPr/>
        </p:nvSpPr>
        <p:spPr>
          <a:xfrm>
            <a:off x="1316990" y="1878330"/>
            <a:ext cx="9707245" cy="400367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chemeClr val="accent6"/>
                </a:solidFill>
                <a:latin typeface="黑体" charset="0"/>
                <a:ea typeface="黑体" charset="0"/>
                <a:cs typeface="黑体" charset="0"/>
              </a:rPr>
              <a:t>负责人培训和保育人员培训都采用理论和实践相结合、线上与线下相结合的方式。</a:t>
            </a:r>
            <a:endParaRPr sz="2400">
              <a:solidFill>
                <a:schemeClr val="accent6"/>
              </a:solidFill>
              <a:latin typeface="黑体" charset="0"/>
              <a:ea typeface="黑体" charset="0"/>
              <a:cs typeface="黑体" charset="0"/>
            </a:endParaRPr>
          </a:p>
          <a:p>
            <a:pPr indent="457200" algn="l" fontAlgn="auto">
              <a:lnSpc>
                <a:spcPct val="150000"/>
              </a:lnSpc>
            </a:pPr>
            <a:r>
              <a:rPr sz="2400">
                <a:solidFill>
                  <a:schemeClr val="accent6"/>
                </a:solidFill>
                <a:latin typeface="黑体" charset="0"/>
                <a:ea typeface="黑体" charset="0"/>
                <a:cs typeface="黑体" charset="0"/>
              </a:rPr>
              <a:t>负责人培训总时间不少于60学时，其中理论培训不少于40学时，实践培训不少于20学时。</a:t>
            </a:r>
            <a:endParaRPr sz="2400">
              <a:solidFill>
                <a:schemeClr val="accent6"/>
              </a:solidFill>
              <a:latin typeface="黑体" charset="0"/>
              <a:ea typeface="黑体" charset="0"/>
              <a:cs typeface="黑体" charset="0"/>
            </a:endParaRPr>
          </a:p>
          <a:p>
            <a:pPr indent="457200" algn="l" fontAlgn="auto">
              <a:lnSpc>
                <a:spcPct val="150000"/>
              </a:lnSpc>
            </a:pPr>
            <a:r>
              <a:rPr sz="2400">
                <a:solidFill>
                  <a:schemeClr val="accent6"/>
                </a:solidFill>
                <a:latin typeface="黑体" charset="0"/>
                <a:ea typeface="黑体" charset="0"/>
                <a:cs typeface="黑体" charset="0"/>
              </a:rPr>
              <a:t>保育人员培训总时间不少于120学时，其中理论培训不少于60学时，实践培训不少于60学时。</a:t>
            </a:r>
            <a:endParaRPr sz="2400">
              <a:solidFill>
                <a:schemeClr val="accent6"/>
              </a:solidFill>
              <a:latin typeface="黑体" charset="0"/>
              <a:ea typeface="黑体" charset="0"/>
              <a:cs typeface="黑体" charset="0"/>
            </a:endParaRPr>
          </a:p>
        </p:txBody>
      </p:sp>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Tree>
    <p:custDataLst>
      <p:tags r:id="rId5"/>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43305" y="1170305"/>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sym typeface="+mn-ea"/>
              </a:rPr>
              <a:t>（三） 培训目标</a:t>
            </a:r>
            <a:endParaRPr lang="zh-CN" altLang="en-US" sz="2800" spc="300">
              <a:solidFill>
                <a:srgbClr val="000000">
                  <a:lumMod val="75000"/>
                  <a:lumOff val="25000"/>
                </a:srgbClr>
              </a:solidFill>
              <a:latin typeface="黑体" charset="0"/>
              <a:ea typeface="黑体" charset="0"/>
              <a:cs typeface="黑体" charset="0"/>
              <a:sym typeface="+mn-ea"/>
            </a:endParaRPr>
          </a:p>
        </p:txBody>
      </p:sp>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
        <p:nvSpPr>
          <p:cNvPr id="6" name="圆角矩形 5"/>
          <p:cNvSpPr/>
          <p:nvPr/>
        </p:nvSpPr>
        <p:spPr>
          <a:xfrm>
            <a:off x="1049020" y="2089785"/>
            <a:ext cx="4866005" cy="39776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通过培训，使参训托育机构负责人端正办托思想，正确理解贯彻党和国家的托育服务方针政策；规范办托行为，具备履行岗位职责必备的基本知识与能力；增强管理能力，能够科学组织与管理托育机构。</a:t>
            </a:r>
            <a:endParaRPr lang="zh-CN" altLang="en-US" sz="2400"/>
          </a:p>
        </p:txBody>
      </p:sp>
      <p:sp>
        <p:nvSpPr>
          <p:cNvPr id="3" name="圆角矩形 2"/>
          <p:cNvSpPr/>
          <p:nvPr/>
        </p:nvSpPr>
        <p:spPr>
          <a:xfrm>
            <a:off x="6236335" y="1966595"/>
            <a:ext cx="4914900" cy="41275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通过培训，使参训保育人员熟悉托育服务法规与政策，树立法治意识与规范保育思想；学习保育工作的基本技能与方法，强化安全保育意识；掌握婴幼儿早期发展与回应性照护的知识与策略，提升科学保育素养。</a:t>
            </a:r>
            <a:endParaRPr lang="zh-CN" altLang="en-US" sz="2400"/>
          </a:p>
        </p:txBody>
      </p:sp>
    </p:spTree>
    <p:custDataLst>
      <p:tags r:id="rId5"/>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培训内容</a:t>
            </a:r>
            <a:endParaRPr lang="zh-CN" altLang="en-US" sz="2800" spc="300">
              <a:solidFill>
                <a:srgbClr val="000000">
                  <a:lumMod val="75000"/>
                  <a:lumOff val="25000"/>
                </a:srgbClr>
              </a:solidFill>
              <a:latin typeface="黑体" charset="0"/>
              <a:ea typeface="黑体" charset="0"/>
              <a:cs typeface="黑体" charset="0"/>
            </a:endParaRPr>
          </a:p>
        </p:txBody>
      </p:sp>
      <p:sp>
        <p:nvSpPr>
          <p:cNvPr id="26" name="流程图: 合并 25"/>
          <p:cNvSpPr/>
          <p:nvPr>
            <p:custDataLst>
              <p:tags r:id="rId5"/>
            </p:custDataLst>
          </p:nvPr>
        </p:nvSpPr>
        <p:spPr>
          <a:xfrm rot="16200000">
            <a:off x="11665585" y="1196975"/>
            <a:ext cx="177165" cy="171450"/>
          </a:xfrm>
          <a:prstGeom prst="flowChartMerg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
        <p:nvSpPr>
          <p:cNvPr id="22" name="椭圆 21"/>
          <p:cNvSpPr/>
          <p:nvPr>
            <p:custDataLst>
              <p:tags r:id="rId6"/>
            </p:custDataLst>
          </p:nvPr>
        </p:nvSpPr>
        <p:spPr>
          <a:xfrm>
            <a:off x="4994576" y="2481078"/>
            <a:ext cx="2136618" cy="2136618"/>
          </a:xfrm>
          <a:prstGeom prst="ellipse">
            <a:avLst/>
          </a:prstGeom>
          <a:solidFill>
            <a:srgbClr val="7AC2C7">
              <a:lumMod val="75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charset="-122"/>
            </a:endParaRPr>
          </a:p>
        </p:txBody>
      </p:sp>
      <p:sp>
        <p:nvSpPr>
          <p:cNvPr id="23" name="椭圆 22"/>
          <p:cNvSpPr/>
          <p:nvPr>
            <p:custDataLst>
              <p:tags r:id="rId7"/>
            </p:custDataLst>
          </p:nvPr>
        </p:nvSpPr>
        <p:spPr>
          <a:xfrm>
            <a:off x="4885935" y="2372437"/>
            <a:ext cx="2353900" cy="2353900"/>
          </a:xfrm>
          <a:prstGeom prst="ellipse">
            <a:avLst/>
          </a:prstGeom>
          <a:noFill/>
          <a:ln w="28575">
            <a:solidFill>
              <a:srgbClr val="7AC2C7">
                <a:lumMod val="75000"/>
              </a:srgb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charset="-122"/>
            </a:endParaRPr>
          </a:p>
        </p:txBody>
      </p:sp>
      <p:sp>
        <p:nvSpPr>
          <p:cNvPr id="24" name="椭圆 23"/>
          <p:cNvSpPr/>
          <p:nvPr>
            <p:custDataLst>
              <p:tags r:id="rId8"/>
            </p:custDataLst>
          </p:nvPr>
        </p:nvSpPr>
        <p:spPr>
          <a:xfrm>
            <a:off x="4288406" y="1774908"/>
            <a:ext cx="3548959" cy="3548959"/>
          </a:xfrm>
          <a:prstGeom prst="ellipse">
            <a:avLst/>
          </a:prstGeom>
          <a:noFill/>
          <a:ln w="19050">
            <a:solidFill>
              <a:srgbClr val="79B6D3">
                <a:lumMod val="50000"/>
              </a:srgbClr>
            </a:solidFill>
            <a:prstDash val="dash"/>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charset="-122"/>
            </a:endParaRPr>
          </a:p>
        </p:txBody>
      </p:sp>
      <p:sp>
        <p:nvSpPr>
          <p:cNvPr id="27" name="椭圆 26"/>
          <p:cNvSpPr/>
          <p:nvPr>
            <p:custDataLst>
              <p:tags r:id="rId9"/>
            </p:custDataLst>
          </p:nvPr>
        </p:nvSpPr>
        <p:spPr>
          <a:xfrm>
            <a:off x="4003349" y="3266882"/>
            <a:ext cx="603731" cy="603731"/>
          </a:xfrm>
          <a:prstGeom prst="ellipse">
            <a:avLst/>
          </a:prstGeom>
          <a:solidFill>
            <a:sysClr val="window" lastClr="FFFFFF"/>
          </a:solidFill>
          <a:ln w="19050">
            <a:solidFill>
              <a:srgbClr val="6BC0A7">
                <a:lumMod val="75000"/>
              </a:srgb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charset="-122"/>
            </a:endParaRPr>
          </a:p>
        </p:txBody>
      </p:sp>
      <p:sp>
        <p:nvSpPr>
          <p:cNvPr id="29" name="椭圆 28"/>
          <p:cNvSpPr/>
          <p:nvPr>
            <p:custDataLst>
              <p:tags r:id="rId10"/>
            </p:custDataLst>
          </p:nvPr>
        </p:nvSpPr>
        <p:spPr>
          <a:xfrm>
            <a:off x="7584740" y="3270029"/>
            <a:ext cx="603731" cy="603731"/>
          </a:xfrm>
          <a:prstGeom prst="ellipse">
            <a:avLst/>
          </a:prstGeom>
          <a:solidFill>
            <a:sysClr val="window" lastClr="FFFFFF"/>
          </a:solidFill>
          <a:ln w="19050">
            <a:solidFill>
              <a:srgbClr val="79B6D3">
                <a:lumMod val="75000"/>
              </a:srgb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latin typeface="Arial" panose="020B0604020202020204" pitchFamily="34" charset="0"/>
              <a:ea typeface="微软雅黑" charset="-122"/>
            </a:endParaRPr>
          </a:p>
        </p:txBody>
      </p:sp>
      <p:sp>
        <p:nvSpPr>
          <p:cNvPr id="30" name="Freeform 28"/>
          <p:cNvSpPr>
            <a:spLocks noEditPoints="1"/>
          </p:cNvSpPr>
          <p:nvPr>
            <p:custDataLst>
              <p:tags r:id="rId11"/>
            </p:custDataLst>
          </p:nvPr>
        </p:nvSpPr>
        <p:spPr bwMode="auto">
          <a:xfrm>
            <a:off x="4112017" y="3376250"/>
            <a:ext cx="386394" cy="384994"/>
          </a:xfrm>
          <a:custGeom>
            <a:avLst/>
            <a:gdLst>
              <a:gd name="T0" fmla="*/ 402042 w 144"/>
              <a:gd name="T1" fmla="*/ 184336 h 144"/>
              <a:gd name="T2" fmla="*/ 368538 w 144"/>
              <a:gd name="T3" fmla="*/ 139007 h 144"/>
              <a:gd name="T4" fmla="*/ 386813 w 144"/>
              <a:gd name="T5" fmla="*/ 99723 h 144"/>
              <a:gd name="T6" fmla="*/ 362447 w 144"/>
              <a:gd name="T7" fmla="*/ 51372 h 144"/>
              <a:gd name="T8" fmla="*/ 322852 w 144"/>
              <a:gd name="T9" fmla="*/ 66482 h 144"/>
              <a:gd name="T10" fmla="*/ 268028 w 144"/>
              <a:gd name="T11" fmla="*/ 57416 h 144"/>
              <a:gd name="T12" fmla="*/ 252799 w 144"/>
              <a:gd name="T13" fmla="*/ 18131 h 144"/>
              <a:gd name="T14" fmla="*/ 201021 w 144"/>
              <a:gd name="T15" fmla="*/ 0 h 144"/>
              <a:gd name="T16" fmla="*/ 185792 w 144"/>
              <a:gd name="T17" fmla="*/ 36263 h 144"/>
              <a:gd name="T18" fmla="*/ 140105 w 144"/>
              <a:gd name="T19" fmla="*/ 69504 h 144"/>
              <a:gd name="T20" fmla="*/ 100510 w 144"/>
              <a:gd name="T21" fmla="*/ 51372 h 144"/>
              <a:gd name="T22" fmla="*/ 51778 w 144"/>
              <a:gd name="T23" fmla="*/ 75547 h 144"/>
              <a:gd name="T24" fmla="*/ 67007 w 144"/>
              <a:gd name="T25" fmla="*/ 114832 h 144"/>
              <a:gd name="T26" fmla="*/ 57870 w 144"/>
              <a:gd name="T27" fmla="*/ 169226 h 144"/>
              <a:gd name="T28" fmla="*/ 18275 w 144"/>
              <a:gd name="T29" fmla="*/ 184336 h 144"/>
              <a:gd name="T30" fmla="*/ 0 w 144"/>
              <a:gd name="T31" fmla="*/ 235708 h 144"/>
              <a:gd name="T32" fmla="*/ 36549 w 144"/>
              <a:gd name="T33" fmla="*/ 250817 h 144"/>
              <a:gd name="T34" fmla="*/ 70053 w 144"/>
              <a:gd name="T35" fmla="*/ 296146 h 144"/>
              <a:gd name="T36" fmla="*/ 51778 w 144"/>
              <a:gd name="T37" fmla="*/ 335430 h 144"/>
              <a:gd name="T38" fmla="*/ 76144 w 144"/>
              <a:gd name="T39" fmla="*/ 383781 h 144"/>
              <a:gd name="T40" fmla="*/ 115739 w 144"/>
              <a:gd name="T41" fmla="*/ 368671 h 144"/>
              <a:gd name="T42" fmla="*/ 170563 w 144"/>
              <a:gd name="T43" fmla="*/ 377737 h 144"/>
              <a:gd name="T44" fmla="*/ 185792 w 144"/>
              <a:gd name="T45" fmla="*/ 417022 h 144"/>
              <a:gd name="T46" fmla="*/ 237570 w 144"/>
              <a:gd name="T47" fmla="*/ 435153 h 144"/>
              <a:gd name="T48" fmla="*/ 252799 w 144"/>
              <a:gd name="T49" fmla="*/ 398890 h 144"/>
              <a:gd name="T50" fmla="*/ 298486 w 144"/>
              <a:gd name="T51" fmla="*/ 365649 h 144"/>
              <a:gd name="T52" fmla="*/ 338081 w 144"/>
              <a:gd name="T53" fmla="*/ 383781 h 144"/>
              <a:gd name="T54" fmla="*/ 386813 w 144"/>
              <a:gd name="T55" fmla="*/ 359606 h 144"/>
              <a:gd name="T56" fmla="*/ 371584 w 144"/>
              <a:gd name="T57" fmla="*/ 320321 h 144"/>
              <a:gd name="T58" fmla="*/ 380721 w 144"/>
              <a:gd name="T59" fmla="*/ 265927 h 144"/>
              <a:gd name="T60" fmla="*/ 420316 w 144"/>
              <a:gd name="T61" fmla="*/ 250817 h 144"/>
              <a:gd name="T62" fmla="*/ 438591 w 144"/>
              <a:gd name="T63" fmla="*/ 199445 h 144"/>
              <a:gd name="T64" fmla="*/ 304577 w 144"/>
              <a:gd name="T65" fmla="*/ 217577 h 144"/>
              <a:gd name="T66" fmla="*/ 134014 w 144"/>
              <a:gd name="T67" fmla="*/ 217577 h 144"/>
              <a:gd name="T68" fmla="*/ 304577 w 144"/>
              <a:gd name="T69" fmla="*/ 217577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rgbClr val="6BC0A7">
              <a:lumMod val="75000"/>
              <a:alpha val="70195"/>
            </a:srgbClr>
          </a:solidFill>
          <a:ln>
            <a:noFill/>
          </a:ln>
        </p:spPr>
        <p:txBody>
          <a:bodyPr lIns="121920" tIns="60960" rIns="121920" bIns="60960"/>
          <a:p>
            <a:pPr>
              <a:lnSpc>
                <a:spcPct val="120000"/>
              </a:lnSpc>
            </a:pPr>
            <a:endParaRPr lang="zh-CN" altLang="en-US">
              <a:latin typeface="Arial" panose="020B0604020202020204" pitchFamily="34" charset="0"/>
              <a:ea typeface="微软雅黑" charset="-122"/>
            </a:endParaRPr>
          </a:p>
        </p:txBody>
      </p:sp>
      <p:sp>
        <p:nvSpPr>
          <p:cNvPr id="31" name="Freeform 128"/>
          <p:cNvSpPr/>
          <p:nvPr>
            <p:custDataLst>
              <p:tags r:id="rId12"/>
            </p:custDataLst>
          </p:nvPr>
        </p:nvSpPr>
        <p:spPr bwMode="auto">
          <a:xfrm>
            <a:off x="7693408" y="3363998"/>
            <a:ext cx="386394" cy="415793"/>
          </a:xfrm>
          <a:custGeom>
            <a:avLst/>
            <a:gdLst>
              <a:gd name="T0" fmla="*/ 237570 w 144"/>
              <a:gd name="T1" fmla="*/ 36373 h 156"/>
              <a:gd name="T2" fmla="*/ 237570 w 144"/>
              <a:gd name="T3" fmla="*/ 18186 h 156"/>
              <a:gd name="T4" fmla="*/ 219296 w 144"/>
              <a:gd name="T5" fmla="*/ 0 h 156"/>
              <a:gd name="T6" fmla="*/ 201021 w 144"/>
              <a:gd name="T7" fmla="*/ 18186 h 156"/>
              <a:gd name="T8" fmla="*/ 201021 w 144"/>
              <a:gd name="T9" fmla="*/ 36373 h 156"/>
              <a:gd name="T10" fmla="*/ 0 w 144"/>
              <a:gd name="T11" fmla="*/ 254608 h 156"/>
              <a:gd name="T12" fmla="*/ 3046 w 144"/>
              <a:gd name="T13" fmla="*/ 254608 h 156"/>
              <a:gd name="T14" fmla="*/ 73099 w 144"/>
              <a:gd name="T15" fmla="*/ 200049 h 156"/>
              <a:gd name="T16" fmla="*/ 143151 w 144"/>
              <a:gd name="T17" fmla="*/ 254608 h 156"/>
              <a:gd name="T18" fmla="*/ 149243 w 144"/>
              <a:gd name="T19" fmla="*/ 254608 h 156"/>
              <a:gd name="T20" fmla="*/ 201021 w 144"/>
              <a:gd name="T21" fmla="*/ 203080 h 156"/>
              <a:gd name="T22" fmla="*/ 201021 w 144"/>
              <a:gd name="T23" fmla="*/ 400099 h 156"/>
              <a:gd name="T24" fmla="*/ 164472 w 144"/>
              <a:gd name="T25" fmla="*/ 436471 h 156"/>
              <a:gd name="T26" fmla="*/ 127922 w 144"/>
              <a:gd name="T27" fmla="*/ 400099 h 156"/>
              <a:gd name="T28" fmla="*/ 109648 w 144"/>
              <a:gd name="T29" fmla="*/ 381912 h 156"/>
              <a:gd name="T30" fmla="*/ 91373 w 144"/>
              <a:gd name="T31" fmla="*/ 400099 h 156"/>
              <a:gd name="T32" fmla="*/ 164472 w 144"/>
              <a:gd name="T33" fmla="*/ 472844 h 156"/>
              <a:gd name="T34" fmla="*/ 237570 w 144"/>
              <a:gd name="T35" fmla="*/ 400099 h 156"/>
              <a:gd name="T36" fmla="*/ 237570 w 144"/>
              <a:gd name="T37" fmla="*/ 203080 h 156"/>
              <a:gd name="T38" fmla="*/ 289348 w 144"/>
              <a:gd name="T39" fmla="*/ 254608 h 156"/>
              <a:gd name="T40" fmla="*/ 295440 w 144"/>
              <a:gd name="T41" fmla="*/ 254608 h 156"/>
              <a:gd name="T42" fmla="*/ 365493 w 144"/>
              <a:gd name="T43" fmla="*/ 200049 h 156"/>
              <a:gd name="T44" fmla="*/ 435545 w 144"/>
              <a:gd name="T45" fmla="*/ 254608 h 156"/>
              <a:gd name="T46" fmla="*/ 438591 w 144"/>
              <a:gd name="T47" fmla="*/ 254608 h 156"/>
              <a:gd name="T48" fmla="*/ 237570 w 144"/>
              <a:gd name="T49" fmla="*/ 36373 h 1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4" h="156">
                <a:moveTo>
                  <a:pt x="78" y="12"/>
                </a:moveTo>
                <a:cubicBezTo>
                  <a:pt x="78" y="6"/>
                  <a:pt x="78" y="6"/>
                  <a:pt x="78" y="6"/>
                </a:cubicBezTo>
                <a:cubicBezTo>
                  <a:pt x="78" y="3"/>
                  <a:pt x="75" y="0"/>
                  <a:pt x="72" y="0"/>
                </a:cubicBezTo>
                <a:cubicBezTo>
                  <a:pt x="69" y="0"/>
                  <a:pt x="66" y="3"/>
                  <a:pt x="66" y="6"/>
                </a:cubicBezTo>
                <a:cubicBezTo>
                  <a:pt x="66" y="12"/>
                  <a:pt x="66" y="12"/>
                  <a:pt x="66" y="12"/>
                </a:cubicBezTo>
                <a:cubicBezTo>
                  <a:pt x="29" y="15"/>
                  <a:pt x="0" y="46"/>
                  <a:pt x="0" y="84"/>
                </a:cubicBezTo>
                <a:cubicBezTo>
                  <a:pt x="1" y="84"/>
                  <a:pt x="1" y="84"/>
                  <a:pt x="1" y="84"/>
                </a:cubicBezTo>
                <a:cubicBezTo>
                  <a:pt x="4" y="74"/>
                  <a:pt x="13" y="66"/>
                  <a:pt x="24" y="66"/>
                </a:cubicBezTo>
                <a:cubicBezTo>
                  <a:pt x="35" y="66"/>
                  <a:pt x="44" y="74"/>
                  <a:pt x="47" y="84"/>
                </a:cubicBezTo>
                <a:cubicBezTo>
                  <a:pt x="49" y="84"/>
                  <a:pt x="49" y="84"/>
                  <a:pt x="49" y="84"/>
                </a:cubicBezTo>
                <a:cubicBezTo>
                  <a:pt x="51" y="76"/>
                  <a:pt x="58" y="69"/>
                  <a:pt x="66" y="67"/>
                </a:cubicBezTo>
                <a:cubicBezTo>
                  <a:pt x="66" y="132"/>
                  <a:pt x="66" y="132"/>
                  <a:pt x="66" y="132"/>
                </a:cubicBezTo>
                <a:cubicBezTo>
                  <a:pt x="66" y="134"/>
                  <a:pt x="65" y="144"/>
                  <a:pt x="54" y="144"/>
                </a:cubicBezTo>
                <a:cubicBezTo>
                  <a:pt x="43" y="144"/>
                  <a:pt x="42" y="135"/>
                  <a:pt x="42" y="132"/>
                </a:cubicBezTo>
                <a:cubicBezTo>
                  <a:pt x="42" y="129"/>
                  <a:pt x="39" y="126"/>
                  <a:pt x="36" y="126"/>
                </a:cubicBezTo>
                <a:cubicBezTo>
                  <a:pt x="33" y="126"/>
                  <a:pt x="30" y="129"/>
                  <a:pt x="30" y="132"/>
                </a:cubicBezTo>
                <a:cubicBezTo>
                  <a:pt x="30" y="142"/>
                  <a:pt x="36" y="156"/>
                  <a:pt x="54" y="156"/>
                </a:cubicBezTo>
                <a:cubicBezTo>
                  <a:pt x="72" y="156"/>
                  <a:pt x="78" y="142"/>
                  <a:pt x="78" y="132"/>
                </a:cubicBezTo>
                <a:cubicBezTo>
                  <a:pt x="78" y="67"/>
                  <a:pt x="78" y="67"/>
                  <a:pt x="78" y="67"/>
                </a:cubicBezTo>
                <a:cubicBezTo>
                  <a:pt x="86" y="69"/>
                  <a:pt x="93" y="76"/>
                  <a:pt x="95" y="84"/>
                </a:cubicBezTo>
                <a:cubicBezTo>
                  <a:pt x="97" y="84"/>
                  <a:pt x="97" y="84"/>
                  <a:pt x="97" y="84"/>
                </a:cubicBezTo>
                <a:cubicBezTo>
                  <a:pt x="100" y="74"/>
                  <a:pt x="109" y="66"/>
                  <a:pt x="120" y="66"/>
                </a:cubicBezTo>
                <a:cubicBezTo>
                  <a:pt x="131" y="66"/>
                  <a:pt x="140" y="74"/>
                  <a:pt x="143" y="84"/>
                </a:cubicBezTo>
                <a:cubicBezTo>
                  <a:pt x="144" y="84"/>
                  <a:pt x="144" y="84"/>
                  <a:pt x="144" y="84"/>
                </a:cubicBezTo>
                <a:cubicBezTo>
                  <a:pt x="144" y="46"/>
                  <a:pt x="115" y="15"/>
                  <a:pt x="78" y="12"/>
                </a:cubicBezTo>
              </a:path>
            </a:pathLst>
          </a:custGeom>
          <a:solidFill>
            <a:srgbClr val="79B6D3">
              <a:lumMod val="75000"/>
              <a:alpha val="70195"/>
            </a:srgbClr>
          </a:solidFill>
          <a:ln>
            <a:noFill/>
          </a:ln>
        </p:spPr>
        <p:txBody>
          <a:bodyPr lIns="121920" tIns="60960" rIns="121920" bIns="60960"/>
          <a:p>
            <a:pPr>
              <a:lnSpc>
                <a:spcPct val="120000"/>
              </a:lnSpc>
            </a:pPr>
            <a:endParaRPr lang="zh-CN" altLang="en-US">
              <a:latin typeface="Arial" panose="020B0604020202020204" pitchFamily="34" charset="0"/>
              <a:ea typeface="微软雅黑" charset="-122"/>
            </a:endParaRPr>
          </a:p>
        </p:txBody>
      </p:sp>
      <p:sp>
        <p:nvSpPr>
          <p:cNvPr id="32" name="文本框 31"/>
          <p:cNvSpPr txBox="1"/>
          <p:nvPr>
            <p:custDataLst>
              <p:tags r:id="rId13"/>
            </p:custDataLst>
          </p:nvPr>
        </p:nvSpPr>
        <p:spPr>
          <a:xfrm>
            <a:off x="8302625" y="1733550"/>
            <a:ext cx="2950210" cy="1182370"/>
          </a:xfrm>
          <a:prstGeom prst="rect">
            <a:avLst/>
          </a:prstGeom>
          <a:noFill/>
        </p:spPr>
        <p:txBody>
          <a:bodyPr wrap="square" rtlCol="0">
            <a:noAutofit/>
          </a:bodyPr>
          <a:p>
            <a:pPr>
              <a:lnSpc>
                <a:spcPct val="120000"/>
              </a:lnSpc>
            </a:pPr>
            <a:r>
              <a:rPr lang="zh-CN" altLang="en-US" sz="2400" b="1">
                <a:latin typeface="Arial" panose="020B0604020202020204" pitchFamily="34" charset="0"/>
                <a:ea typeface="微软雅黑" charset="-122"/>
                <a:cs typeface="+mn-ea"/>
                <a:sym typeface="微软雅黑" charset="-122"/>
              </a:rPr>
              <a:t>托育机构保育人员培训的理论培训内容由以下八个部分构成。</a:t>
            </a:r>
            <a:endParaRPr lang="zh-CN" altLang="en-US" sz="2400" b="1">
              <a:latin typeface="Arial" panose="020B0604020202020204" pitchFamily="34" charset="0"/>
              <a:ea typeface="微软雅黑" charset="-122"/>
              <a:cs typeface="+mn-ea"/>
              <a:sym typeface="微软雅黑" charset="-122"/>
            </a:endParaRPr>
          </a:p>
        </p:txBody>
      </p:sp>
      <p:sp>
        <p:nvSpPr>
          <p:cNvPr id="35" name="文本框 34"/>
          <p:cNvSpPr txBox="1"/>
          <p:nvPr>
            <p:custDataLst>
              <p:tags r:id="rId14"/>
            </p:custDataLst>
          </p:nvPr>
        </p:nvSpPr>
        <p:spPr>
          <a:xfrm>
            <a:off x="5116798" y="2875777"/>
            <a:ext cx="1892175" cy="396134"/>
          </a:xfrm>
          <a:prstGeom prst="rect">
            <a:avLst/>
          </a:prstGeom>
          <a:noFill/>
        </p:spPr>
        <p:txBody>
          <a:bodyPr wrap="square" rtlCol="0">
            <a:noAutofit/>
          </a:bodyPr>
          <a:p>
            <a:pPr algn="ctr">
              <a:lnSpc>
                <a:spcPct val="120000"/>
              </a:lnSpc>
            </a:pPr>
            <a:r>
              <a:rPr lang="zh-CN" altLang="en-US" sz="3600" b="1">
                <a:solidFill>
                  <a:sysClr val="window" lastClr="FFFFFF"/>
                </a:solidFill>
                <a:latin typeface="Arial" panose="020B0604020202020204" pitchFamily="34" charset="0"/>
                <a:ea typeface="微软雅黑" charset="-122"/>
                <a:sym typeface="微软雅黑" charset="-122"/>
              </a:rPr>
              <a:t>理论培训内容</a:t>
            </a:r>
            <a:endParaRPr lang="zh-CN" altLang="en-US" sz="3600" b="1">
              <a:solidFill>
                <a:sysClr val="window" lastClr="FFFFFF"/>
              </a:solidFill>
              <a:latin typeface="Arial" panose="020B0604020202020204" pitchFamily="34" charset="0"/>
              <a:ea typeface="微软雅黑" charset="-122"/>
              <a:sym typeface="微软雅黑" charset="-122"/>
            </a:endParaRPr>
          </a:p>
        </p:txBody>
      </p:sp>
      <p:sp>
        <p:nvSpPr>
          <p:cNvPr id="34" name="文本框 33"/>
          <p:cNvSpPr txBox="1"/>
          <p:nvPr>
            <p:custDataLst>
              <p:tags r:id="rId15"/>
            </p:custDataLst>
          </p:nvPr>
        </p:nvSpPr>
        <p:spPr>
          <a:xfrm>
            <a:off x="1101725" y="1771015"/>
            <a:ext cx="2726055" cy="1783080"/>
          </a:xfrm>
          <a:prstGeom prst="rect">
            <a:avLst/>
          </a:prstGeom>
          <a:noFill/>
        </p:spPr>
        <p:txBody>
          <a:bodyPr wrap="square" rtlCol="0">
            <a:noAutofit/>
          </a:bodyPr>
          <a:p>
            <a:pPr>
              <a:lnSpc>
                <a:spcPct val="120000"/>
              </a:lnSpc>
            </a:pPr>
            <a:r>
              <a:rPr lang="zh-CN" altLang="en-US" sz="2400" b="1" dirty="0">
                <a:latin typeface="Arial" panose="020B0604020202020204" pitchFamily="34" charset="0"/>
                <a:ea typeface="微软雅黑" charset="-122"/>
                <a:cs typeface="+mn-ea"/>
              </a:rPr>
              <a:t>托育机构负责人培训的理论培训内容由以下九个部分构成。</a:t>
            </a:r>
            <a:endParaRPr lang="zh-CN" altLang="en-US" sz="2400" b="1" dirty="0">
              <a:latin typeface="Arial" panose="020B0604020202020204" pitchFamily="34" charset="0"/>
              <a:ea typeface="微软雅黑" charset="-122"/>
              <a:cs typeface="+mn-ea"/>
            </a:endParaRPr>
          </a:p>
        </p:txBody>
      </p:sp>
      <p:sp>
        <p:nvSpPr>
          <p:cNvPr id="38" name="文本框 37"/>
          <p:cNvSpPr txBox="1"/>
          <p:nvPr/>
        </p:nvSpPr>
        <p:spPr>
          <a:xfrm>
            <a:off x="957580" y="3759835"/>
            <a:ext cx="3122295" cy="2306955"/>
          </a:xfrm>
          <a:prstGeom prst="rect">
            <a:avLst/>
          </a:prstGeom>
          <a:noFill/>
        </p:spPr>
        <p:txBody>
          <a:bodyPr wrap="square" rtlCol="0">
            <a:spAutoFit/>
          </a:bodyPr>
          <a:p>
            <a:r>
              <a:rPr lang="zh-CN" altLang="en-US" b="1">
                <a:solidFill>
                  <a:srgbClr val="7BBAA8"/>
                </a:solidFill>
              </a:rPr>
              <a:t> ① 法律法规和政策文件。② 职业道德。</a:t>
            </a:r>
            <a:endParaRPr lang="zh-CN" altLang="en-US" b="1">
              <a:solidFill>
                <a:srgbClr val="7BBAA8"/>
              </a:solidFill>
            </a:endParaRPr>
          </a:p>
          <a:p>
            <a:r>
              <a:rPr lang="zh-CN" altLang="en-US" b="1">
                <a:solidFill>
                  <a:srgbClr val="7BBAA8"/>
                </a:solidFill>
              </a:rPr>
              <a:t>③ 专业理念。④ 规范发展。</a:t>
            </a:r>
            <a:endParaRPr lang="zh-CN" altLang="en-US" b="1">
              <a:solidFill>
                <a:srgbClr val="7BBAA8"/>
              </a:solidFill>
            </a:endParaRPr>
          </a:p>
          <a:p>
            <a:r>
              <a:rPr lang="zh-CN" altLang="en-US" b="1">
                <a:solidFill>
                  <a:srgbClr val="7BBAA8"/>
                </a:solidFill>
              </a:rPr>
              <a:t>⑤ 卫生保健知识。⑥ 安全防护。</a:t>
            </a:r>
            <a:endParaRPr lang="zh-CN" altLang="en-US" b="1">
              <a:solidFill>
                <a:srgbClr val="7BBAA8"/>
              </a:solidFill>
            </a:endParaRPr>
          </a:p>
          <a:p>
            <a:r>
              <a:rPr lang="zh-CN" altLang="en-US" b="1">
                <a:solidFill>
                  <a:srgbClr val="7BBAA8"/>
                </a:solidFill>
              </a:rPr>
              <a:t>⑦ 保育管理。⑧ 人员队伍管理。</a:t>
            </a:r>
            <a:endParaRPr lang="zh-CN" altLang="en-US" b="1">
              <a:solidFill>
                <a:srgbClr val="7BBAA8"/>
              </a:solidFill>
            </a:endParaRPr>
          </a:p>
          <a:p>
            <a:r>
              <a:rPr lang="zh-CN" altLang="en-US" b="1">
                <a:solidFill>
                  <a:srgbClr val="7BBAA8"/>
                </a:solidFill>
              </a:rPr>
              <a:t>⑨ 外部关系。</a:t>
            </a:r>
            <a:endParaRPr lang="zh-CN" altLang="en-US" b="1">
              <a:solidFill>
                <a:srgbClr val="7BBAA8"/>
              </a:solidFill>
            </a:endParaRPr>
          </a:p>
        </p:txBody>
      </p:sp>
      <p:sp>
        <p:nvSpPr>
          <p:cNvPr id="39" name="文本框 38"/>
          <p:cNvSpPr txBox="1"/>
          <p:nvPr/>
        </p:nvSpPr>
        <p:spPr>
          <a:xfrm>
            <a:off x="8316595" y="3622040"/>
            <a:ext cx="2835275" cy="1753235"/>
          </a:xfrm>
          <a:prstGeom prst="rect">
            <a:avLst/>
          </a:prstGeom>
          <a:noFill/>
        </p:spPr>
        <p:txBody>
          <a:bodyPr wrap="square" rtlCol="0">
            <a:spAutoFit/>
          </a:bodyPr>
          <a:p>
            <a:r>
              <a:rPr lang="zh-CN" altLang="en-US" b="1">
                <a:solidFill>
                  <a:srgbClr val="78B3CF"/>
                </a:solidFill>
              </a:rPr>
              <a:t>① 法律法规和政策文件。</a:t>
            </a:r>
            <a:endParaRPr lang="zh-CN" altLang="en-US" b="1">
              <a:solidFill>
                <a:srgbClr val="78B3CF"/>
              </a:solidFill>
            </a:endParaRPr>
          </a:p>
          <a:p>
            <a:r>
              <a:rPr lang="zh-CN" altLang="en-US" b="1">
                <a:solidFill>
                  <a:srgbClr val="78B3CF"/>
                </a:solidFill>
              </a:rPr>
              <a:t>② 职业道德。③ 专业理念。</a:t>
            </a:r>
            <a:endParaRPr lang="zh-CN" altLang="en-US" b="1">
              <a:solidFill>
                <a:srgbClr val="78B3CF"/>
              </a:solidFill>
            </a:endParaRPr>
          </a:p>
          <a:p>
            <a:r>
              <a:rPr lang="zh-CN" altLang="en-US" b="1">
                <a:solidFill>
                  <a:srgbClr val="78B3CF"/>
                </a:solidFill>
              </a:rPr>
              <a:t>④ 卫生保健知识。⑤ 安全防护。</a:t>
            </a:r>
            <a:endParaRPr lang="zh-CN" altLang="en-US" b="1">
              <a:solidFill>
                <a:srgbClr val="78B3CF"/>
              </a:solidFill>
            </a:endParaRPr>
          </a:p>
          <a:p>
            <a:r>
              <a:rPr lang="zh-CN" altLang="en-US" b="1">
                <a:solidFill>
                  <a:srgbClr val="78B3CF"/>
                </a:solidFill>
              </a:rPr>
              <a:t>⑥ 生活照料。⑦ 早期发展支持。⑧ 沟通与反思。</a:t>
            </a:r>
            <a:endParaRPr lang="zh-CN" altLang="en-US" b="1">
              <a:solidFill>
                <a:srgbClr val="78B3CF"/>
              </a:solidFill>
            </a:endParaRPr>
          </a:p>
        </p:txBody>
      </p:sp>
    </p:spTree>
    <p:custDataLst>
      <p:tags r:id="rId16"/>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55645" y="2790190"/>
            <a:ext cx="8001000" cy="1754505"/>
          </a:xfrm>
        </p:spPr>
        <p:txBody>
          <a:bodyPr>
            <a:normAutofit fontScale="90000"/>
          </a:bodyPr>
          <a:p>
            <a:pPr algn="ctr"/>
            <a:r>
              <a:rPr>
                <a:solidFill>
                  <a:schemeClr val="accent2">
                    <a:lumMod val="75000"/>
                  </a:schemeClr>
                </a:solidFill>
                <a:latin typeface="黑体" charset="0"/>
                <a:ea typeface="黑体" charset="0"/>
                <a:cs typeface="黑体" charset="0"/>
              </a:rPr>
              <a:t>《托育机构设置标准（试行）》和《托育机构管理规范（试行）》的内容与解读</a:t>
            </a:r>
            <a:endParaRPr>
              <a:solidFill>
                <a:schemeClr val="accent2">
                  <a:lumMod val="75000"/>
                </a:schemeClr>
              </a:solidFill>
              <a:latin typeface="黑体" charset="0"/>
              <a:ea typeface="黑体" charset="0"/>
              <a:cs typeface="黑体" charset="0"/>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第一节</a:t>
            </a:r>
            <a:endParaRPr lang="zh-CN" altLang="en-US" sz="4400" b="0">
              <a:cs typeface="宋体" charset="0"/>
            </a:endParaRPr>
          </a:p>
        </p:txBody>
      </p:sp>
    </p:spTree>
    <p:custDataLst>
      <p:tags r:id="rId4"/>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
        <p:nvSpPr>
          <p:cNvPr id="3" name="文本框 2"/>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培训内容</a:t>
            </a:r>
            <a:endParaRPr lang="zh-CN" altLang="en-US" sz="2800" spc="300">
              <a:solidFill>
                <a:srgbClr val="000000">
                  <a:lumMod val="75000"/>
                  <a:lumOff val="25000"/>
                </a:srgbClr>
              </a:solidFill>
              <a:latin typeface="黑体" charset="0"/>
              <a:ea typeface="黑体" charset="0"/>
              <a:cs typeface="黑体" charset="0"/>
            </a:endParaRPr>
          </a:p>
        </p:txBody>
      </p:sp>
      <p:sp>
        <p:nvSpPr>
          <p:cNvPr id="4" name="任意多边形: 形状 17"/>
          <p:cNvSpPr/>
          <p:nvPr>
            <p:custDataLst>
              <p:tags r:id="rId5"/>
            </p:custDataLst>
          </p:nvPr>
        </p:nvSpPr>
        <p:spPr>
          <a:xfrm>
            <a:off x="5988050" y="2327275"/>
            <a:ext cx="4911090" cy="3261995"/>
          </a:xfrm>
          <a:custGeom>
            <a:avLst/>
            <a:gdLst>
              <a:gd name="connsiteX0" fmla="*/ 4776390 w 4954194"/>
              <a:gd name="connsiteY0" fmla="*/ 0 h 3519374"/>
              <a:gd name="connsiteX1" fmla="*/ 1275648 w 4954194"/>
              <a:gd name="connsiteY1" fmla="*/ 0 h 3519374"/>
              <a:gd name="connsiteX2" fmla="*/ 1130414 w 4954194"/>
              <a:gd name="connsiteY2" fmla="*/ 75212 h 3519374"/>
              <a:gd name="connsiteX3" fmla="*/ 12980 w 4954194"/>
              <a:gd name="connsiteY3" fmla="*/ 1657097 h 3519374"/>
              <a:gd name="connsiteX4" fmla="*/ 12971 w 4954194"/>
              <a:gd name="connsiteY4" fmla="*/ 1862264 h 3519374"/>
              <a:gd name="connsiteX5" fmla="*/ 1130405 w 4954194"/>
              <a:gd name="connsiteY5" fmla="*/ 3444150 h 3519374"/>
              <a:gd name="connsiteX6" fmla="*/ 1275627 w 4954194"/>
              <a:gd name="connsiteY6" fmla="*/ 3519374 h 3519374"/>
              <a:gd name="connsiteX7" fmla="*/ 4776369 w 4954194"/>
              <a:gd name="connsiteY7" fmla="*/ 3519374 h 3519374"/>
              <a:gd name="connsiteX8" fmla="*/ 4954194 w 4954194"/>
              <a:gd name="connsiteY8" fmla="*/ 3341570 h 3519374"/>
              <a:gd name="connsiteX9" fmla="*/ 4954194 w 4954194"/>
              <a:gd name="connsiteY9" fmla="*/ 177754 h 3519374"/>
              <a:gd name="connsiteX10" fmla="*/ 4776390 w 4954194"/>
              <a:gd name="connsiteY10" fmla="*/ 0 h 3519374"/>
              <a:gd name="connsiteX0-1" fmla="*/ 4776390 w 4954194"/>
              <a:gd name="connsiteY0-2" fmla="*/ 0 h 3519374"/>
              <a:gd name="connsiteX1-3" fmla="*/ 1275648 w 4954194"/>
              <a:gd name="connsiteY1-4" fmla="*/ 0 h 3519374"/>
              <a:gd name="connsiteX2-5" fmla="*/ 1130414 w 4954194"/>
              <a:gd name="connsiteY2-6" fmla="*/ 75212 h 3519374"/>
              <a:gd name="connsiteX3-7" fmla="*/ 12980 w 4954194"/>
              <a:gd name="connsiteY3-8" fmla="*/ 1657097 h 3519374"/>
              <a:gd name="connsiteX4-9" fmla="*/ 12971 w 4954194"/>
              <a:gd name="connsiteY4-10" fmla="*/ 1862264 h 3519374"/>
              <a:gd name="connsiteX5-11" fmla="*/ 1130405 w 4954194"/>
              <a:gd name="connsiteY5-12" fmla="*/ 3444150 h 3519374"/>
              <a:gd name="connsiteX6-13" fmla="*/ 1275627 w 4954194"/>
              <a:gd name="connsiteY6-14" fmla="*/ 3519374 h 3519374"/>
              <a:gd name="connsiteX7-15" fmla="*/ 4776369 w 4954194"/>
              <a:gd name="connsiteY7-16" fmla="*/ 3519374 h 3519374"/>
              <a:gd name="connsiteX8-17" fmla="*/ 4954194 w 4954194"/>
              <a:gd name="connsiteY8-18" fmla="*/ 3341570 h 3519374"/>
              <a:gd name="connsiteX9-19" fmla="*/ 4954194 w 4954194"/>
              <a:gd name="connsiteY9-20" fmla="*/ 177754 h 3519374"/>
              <a:gd name="connsiteX10-21" fmla="*/ 4776390 w 4954194"/>
              <a:gd name="connsiteY10-22" fmla="*/ 0 h 3519374"/>
              <a:gd name="connsiteX0-23" fmla="*/ 4776390 w 4954194"/>
              <a:gd name="connsiteY0-24" fmla="*/ 0 h 3519374"/>
              <a:gd name="connsiteX1-25" fmla="*/ 1275648 w 4954194"/>
              <a:gd name="connsiteY1-26" fmla="*/ 0 h 3519374"/>
              <a:gd name="connsiteX2-27" fmla="*/ 1130414 w 4954194"/>
              <a:gd name="connsiteY2-28" fmla="*/ 75212 h 3519374"/>
              <a:gd name="connsiteX3-29" fmla="*/ 12980 w 4954194"/>
              <a:gd name="connsiteY3-30" fmla="*/ 1657097 h 3519374"/>
              <a:gd name="connsiteX4-31" fmla="*/ 12971 w 4954194"/>
              <a:gd name="connsiteY4-32" fmla="*/ 1862264 h 3519374"/>
              <a:gd name="connsiteX5-33" fmla="*/ 1130405 w 4954194"/>
              <a:gd name="connsiteY5-34" fmla="*/ 3444150 h 3519374"/>
              <a:gd name="connsiteX6-35" fmla="*/ 1275627 w 4954194"/>
              <a:gd name="connsiteY6-36" fmla="*/ 3519374 h 3519374"/>
              <a:gd name="connsiteX7-37" fmla="*/ 4776369 w 4954194"/>
              <a:gd name="connsiteY7-38" fmla="*/ 3519374 h 3519374"/>
              <a:gd name="connsiteX8-39" fmla="*/ 4954194 w 4954194"/>
              <a:gd name="connsiteY8-40" fmla="*/ 3341570 h 3519374"/>
              <a:gd name="connsiteX9-41" fmla="*/ 4954194 w 4954194"/>
              <a:gd name="connsiteY9-42" fmla="*/ 177754 h 3519374"/>
              <a:gd name="connsiteX10-43" fmla="*/ 4776390 w 4954194"/>
              <a:gd name="connsiteY10-44" fmla="*/ 0 h 3519374"/>
              <a:gd name="connsiteX0-45" fmla="*/ 4776390 w 4954194"/>
              <a:gd name="connsiteY0-46" fmla="*/ 0 h 3519374"/>
              <a:gd name="connsiteX1-47" fmla="*/ 1275648 w 4954194"/>
              <a:gd name="connsiteY1-48" fmla="*/ 0 h 3519374"/>
              <a:gd name="connsiteX2-49" fmla="*/ 1130414 w 4954194"/>
              <a:gd name="connsiteY2-50" fmla="*/ 75212 h 3519374"/>
              <a:gd name="connsiteX3-51" fmla="*/ 12980 w 4954194"/>
              <a:gd name="connsiteY3-52" fmla="*/ 1657097 h 3519374"/>
              <a:gd name="connsiteX4-53" fmla="*/ 12971 w 4954194"/>
              <a:gd name="connsiteY4-54" fmla="*/ 1862264 h 3519374"/>
              <a:gd name="connsiteX5-55" fmla="*/ 1130405 w 4954194"/>
              <a:gd name="connsiteY5-56" fmla="*/ 3444150 h 3519374"/>
              <a:gd name="connsiteX6-57" fmla="*/ 1275627 w 4954194"/>
              <a:gd name="connsiteY6-58" fmla="*/ 3519374 h 3519374"/>
              <a:gd name="connsiteX7-59" fmla="*/ 4776369 w 4954194"/>
              <a:gd name="connsiteY7-60" fmla="*/ 3519374 h 3519374"/>
              <a:gd name="connsiteX8-61" fmla="*/ 4954194 w 4954194"/>
              <a:gd name="connsiteY8-62" fmla="*/ 3341570 h 3519374"/>
              <a:gd name="connsiteX9-63" fmla="*/ 4954194 w 4954194"/>
              <a:gd name="connsiteY9-64" fmla="*/ 177754 h 3519374"/>
              <a:gd name="connsiteX10-65" fmla="*/ 4776390 w 4954194"/>
              <a:gd name="connsiteY10-66" fmla="*/ 0 h 3519374"/>
              <a:gd name="connsiteX0-67" fmla="*/ 4776390 w 4954194"/>
              <a:gd name="connsiteY0-68" fmla="*/ 0 h 3519374"/>
              <a:gd name="connsiteX1-69" fmla="*/ 1275648 w 4954194"/>
              <a:gd name="connsiteY1-70" fmla="*/ 0 h 3519374"/>
              <a:gd name="connsiteX2-71" fmla="*/ 1130414 w 4954194"/>
              <a:gd name="connsiteY2-72" fmla="*/ 75212 h 3519374"/>
              <a:gd name="connsiteX3-73" fmla="*/ 12980 w 4954194"/>
              <a:gd name="connsiteY3-74" fmla="*/ 1657097 h 3519374"/>
              <a:gd name="connsiteX4-75" fmla="*/ 12971 w 4954194"/>
              <a:gd name="connsiteY4-76" fmla="*/ 1862264 h 3519374"/>
              <a:gd name="connsiteX5-77" fmla="*/ 1130405 w 4954194"/>
              <a:gd name="connsiteY5-78" fmla="*/ 3444150 h 3519374"/>
              <a:gd name="connsiteX6-79" fmla="*/ 1275627 w 4954194"/>
              <a:gd name="connsiteY6-80" fmla="*/ 3519374 h 3519374"/>
              <a:gd name="connsiteX7-81" fmla="*/ 4776369 w 4954194"/>
              <a:gd name="connsiteY7-82" fmla="*/ 3519374 h 3519374"/>
              <a:gd name="connsiteX8-83" fmla="*/ 4954194 w 4954194"/>
              <a:gd name="connsiteY8-84" fmla="*/ 3341570 h 3519374"/>
              <a:gd name="connsiteX9-85" fmla="*/ 4954194 w 4954194"/>
              <a:gd name="connsiteY9-86" fmla="*/ 177754 h 3519374"/>
              <a:gd name="connsiteX10-87" fmla="*/ 4776390 w 4954194"/>
              <a:gd name="connsiteY10-88" fmla="*/ 0 h 3519374"/>
              <a:gd name="connsiteX0-89" fmla="*/ 4776390 w 4954194"/>
              <a:gd name="connsiteY0-90" fmla="*/ 0 h 3519374"/>
              <a:gd name="connsiteX1-91" fmla="*/ 1275648 w 4954194"/>
              <a:gd name="connsiteY1-92" fmla="*/ 0 h 3519374"/>
              <a:gd name="connsiteX2-93" fmla="*/ 1130414 w 4954194"/>
              <a:gd name="connsiteY2-94" fmla="*/ 75212 h 3519374"/>
              <a:gd name="connsiteX3-95" fmla="*/ 12980 w 4954194"/>
              <a:gd name="connsiteY3-96" fmla="*/ 1657097 h 3519374"/>
              <a:gd name="connsiteX4-97" fmla="*/ 12971 w 4954194"/>
              <a:gd name="connsiteY4-98" fmla="*/ 1862264 h 3519374"/>
              <a:gd name="connsiteX5-99" fmla="*/ 1130405 w 4954194"/>
              <a:gd name="connsiteY5-100" fmla="*/ 3444150 h 3519374"/>
              <a:gd name="connsiteX6-101" fmla="*/ 1275627 w 4954194"/>
              <a:gd name="connsiteY6-102" fmla="*/ 3519374 h 3519374"/>
              <a:gd name="connsiteX7-103" fmla="*/ 4776369 w 4954194"/>
              <a:gd name="connsiteY7-104" fmla="*/ 3519374 h 3519374"/>
              <a:gd name="connsiteX8-105" fmla="*/ 4954194 w 4954194"/>
              <a:gd name="connsiteY8-106" fmla="*/ 3341570 h 3519374"/>
              <a:gd name="connsiteX9-107" fmla="*/ 4954194 w 4954194"/>
              <a:gd name="connsiteY9-108" fmla="*/ 177754 h 3519374"/>
              <a:gd name="connsiteX10-109" fmla="*/ 4776390 w 4954194"/>
              <a:gd name="connsiteY10-110" fmla="*/ 0 h 3519374"/>
              <a:gd name="connsiteX0-111" fmla="*/ 4776386 w 4954190"/>
              <a:gd name="connsiteY0-112" fmla="*/ 0 h 3519374"/>
              <a:gd name="connsiteX1-113" fmla="*/ 1275644 w 4954190"/>
              <a:gd name="connsiteY1-114" fmla="*/ 0 h 3519374"/>
              <a:gd name="connsiteX2-115" fmla="*/ 1130410 w 4954190"/>
              <a:gd name="connsiteY2-116" fmla="*/ 75212 h 3519374"/>
              <a:gd name="connsiteX3-117" fmla="*/ 12976 w 4954190"/>
              <a:gd name="connsiteY3-118" fmla="*/ 1657097 h 3519374"/>
              <a:gd name="connsiteX4-119" fmla="*/ 12967 w 4954190"/>
              <a:gd name="connsiteY4-120" fmla="*/ 1862264 h 3519374"/>
              <a:gd name="connsiteX5-121" fmla="*/ 1130401 w 4954190"/>
              <a:gd name="connsiteY5-122" fmla="*/ 3444150 h 3519374"/>
              <a:gd name="connsiteX6-123" fmla="*/ 1275623 w 4954190"/>
              <a:gd name="connsiteY6-124" fmla="*/ 3519374 h 3519374"/>
              <a:gd name="connsiteX7-125" fmla="*/ 4776365 w 4954190"/>
              <a:gd name="connsiteY7-126" fmla="*/ 3519374 h 3519374"/>
              <a:gd name="connsiteX8-127" fmla="*/ 4954190 w 4954190"/>
              <a:gd name="connsiteY8-128" fmla="*/ 3341570 h 3519374"/>
              <a:gd name="connsiteX9-129" fmla="*/ 4954190 w 4954190"/>
              <a:gd name="connsiteY9-130" fmla="*/ 177754 h 3519374"/>
              <a:gd name="connsiteX10-131" fmla="*/ 4776386 w 4954190"/>
              <a:gd name="connsiteY10-132" fmla="*/ 0 h 3519374"/>
              <a:gd name="connsiteX0-133" fmla="*/ 4797124 w 4974928"/>
              <a:gd name="connsiteY0-134" fmla="*/ 0 h 3519374"/>
              <a:gd name="connsiteX1-135" fmla="*/ 1296382 w 4974928"/>
              <a:gd name="connsiteY1-136" fmla="*/ 0 h 3519374"/>
              <a:gd name="connsiteX2-137" fmla="*/ 1151148 w 4974928"/>
              <a:gd name="connsiteY2-138" fmla="*/ 75212 h 3519374"/>
              <a:gd name="connsiteX3-139" fmla="*/ 33714 w 4974928"/>
              <a:gd name="connsiteY3-140" fmla="*/ 1657097 h 3519374"/>
              <a:gd name="connsiteX4-141" fmla="*/ 33705 w 4974928"/>
              <a:gd name="connsiteY4-142" fmla="*/ 1862264 h 3519374"/>
              <a:gd name="connsiteX5-143" fmla="*/ 1151139 w 4974928"/>
              <a:gd name="connsiteY5-144" fmla="*/ 3444150 h 3519374"/>
              <a:gd name="connsiteX6-145" fmla="*/ 1296361 w 4974928"/>
              <a:gd name="connsiteY6-146" fmla="*/ 3519374 h 3519374"/>
              <a:gd name="connsiteX7-147" fmla="*/ 4797103 w 4974928"/>
              <a:gd name="connsiteY7-148" fmla="*/ 3519374 h 3519374"/>
              <a:gd name="connsiteX8-149" fmla="*/ 4974928 w 4974928"/>
              <a:gd name="connsiteY8-150" fmla="*/ 3341570 h 3519374"/>
              <a:gd name="connsiteX9-151" fmla="*/ 4974928 w 4974928"/>
              <a:gd name="connsiteY9-152" fmla="*/ 177754 h 3519374"/>
              <a:gd name="connsiteX10-153" fmla="*/ 4797124 w 4974928"/>
              <a:gd name="connsiteY10-154" fmla="*/ 0 h 3519374"/>
              <a:gd name="connsiteX0-155" fmla="*/ 4797124 w 4974928"/>
              <a:gd name="connsiteY0-156" fmla="*/ 0 h 3519374"/>
              <a:gd name="connsiteX1-157" fmla="*/ 1296382 w 4974928"/>
              <a:gd name="connsiteY1-158" fmla="*/ 0 h 3519374"/>
              <a:gd name="connsiteX2-159" fmla="*/ 1151148 w 4974928"/>
              <a:gd name="connsiteY2-160" fmla="*/ 75212 h 3519374"/>
              <a:gd name="connsiteX3-161" fmla="*/ 33714 w 4974928"/>
              <a:gd name="connsiteY3-162" fmla="*/ 1657097 h 3519374"/>
              <a:gd name="connsiteX4-163" fmla="*/ 33705 w 4974928"/>
              <a:gd name="connsiteY4-164" fmla="*/ 1862264 h 3519374"/>
              <a:gd name="connsiteX5-165" fmla="*/ 1151139 w 4974928"/>
              <a:gd name="connsiteY5-166" fmla="*/ 3444150 h 3519374"/>
              <a:gd name="connsiteX6-167" fmla="*/ 1296361 w 4974928"/>
              <a:gd name="connsiteY6-168" fmla="*/ 3519374 h 3519374"/>
              <a:gd name="connsiteX7-169" fmla="*/ 4797103 w 4974928"/>
              <a:gd name="connsiteY7-170" fmla="*/ 3519374 h 3519374"/>
              <a:gd name="connsiteX8-171" fmla="*/ 4974928 w 4974928"/>
              <a:gd name="connsiteY8-172" fmla="*/ 3341570 h 3519374"/>
              <a:gd name="connsiteX9-173" fmla="*/ 4974928 w 4974928"/>
              <a:gd name="connsiteY9-174" fmla="*/ 177754 h 3519374"/>
              <a:gd name="connsiteX10-175" fmla="*/ 4797124 w 4974928"/>
              <a:gd name="connsiteY10-176" fmla="*/ 0 h 3519374"/>
              <a:gd name="connsiteX0-177" fmla="*/ 4797124 w 4974928"/>
              <a:gd name="connsiteY0-178" fmla="*/ 0 h 3519374"/>
              <a:gd name="connsiteX1-179" fmla="*/ 1296382 w 4974928"/>
              <a:gd name="connsiteY1-180" fmla="*/ 0 h 3519374"/>
              <a:gd name="connsiteX2-181" fmla="*/ 1151148 w 4974928"/>
              <a:gd name="connsiteY2-182" fmla="*/ 75212 h 3519374"/>
              <a:gd name="connsiteX3-183" fmla="*/ 33714 w 4974928"/>
              <a:gd name="connsiteY3-184" fmla="*/ 1657097 h 3519374"/>
              <a:gd name="connsiteX4-185" fmla="*/ 33705 w 4974928"/>
              <a:gd name="connsiteY4-186" fmla="*/ 1862264 h 3519374"/>
              <a:gd name="connsiteX5-187" fmla="*/ 1151139 w 4974928"/>
              <a:gd name="connsiteY5-188" fmla="*/ 3444150 h 3519374"/>
              <a:gd name="connsiteX6-189" fmla="*/ 1296361 w 4974928"/>
              <a:gd name="connsiteY6-190" fmla="*/ 3519374 h 3519374"/>
              <a:gd name="connsiteX7-191" fmla="*/ 4797103 w 4974928"/>
              <a:gd name="connsiteY7-192" fmla="*/ 3519374 h 3519374"/>
              <a:gd name="connsiteX8-193" fmla="*/ 4974928 w 4974928"/>
              <a:gd name="connsiteY8-194" fmla="*/ 3341570 h 3519374"/>
              <a:gd name="connsiteX9-195" fmla="*/ 4974928 w 4974928"/>
              <a:gd name="connsiteY9-196" fmla="*/ 177754 h 3519374"/>
              <a:gd name="connsiteX10-197" fmla="*/ 4797124 w 4974928"/>
              <a:gd name="connsiteY10-198" fmla="*/ 0 h 3519374"/>
              <a:gd name="connsiteX0-199" fmla="*/ 4797124 w 4974928"/>
              <a:gd name="connsiteY0-200" fmla="*/ 0 h 3519374"/>
              <a:gd name="connsiteX1-201" fmla="*/ 1296382 w 4974928"/>
              <a:gd name="connsiteY1-202" fmla="*/ 0 h 3519374"/>
              <a:gd name="connsiteX2-203" fmla="*/ 1151148 w 4974928"/>
              <a:gd name="connsiteY2-204" fmla="*/ 75212 h 3519374"/>
              <a:gd name="connsiteX3-205" fmla="*/ 33714 w 4974928"/>
              <a:gd name="connsiteY3-206" fmla="*/ 1657097 h 3519374"/>
              <a:gd name="connsiteX4-207" fmla="*/ 33705 w 4974928"/>
              <a:gd name="connsiteY4-208" fmla="*/ 1862264 h 3519374"/>
              <a:gd name="connsiteX5-209" fmla="*/ 1151139 w 4974928"/>
              <a:gd name="connsiteY5-210" fmla="*/ 3444150 h 3519374"/>
              <a:gd name="connsiteX6-211" fmla="*/ 1296361 w 4974928"/>
              <a:gd name="connsiteY6-212" fmla="*/ 3519374 h 3519374"/>
              <a:gd name="connsiteX7-213" fmla="*/ 4797103 w 4974928"/>
              <a:gd name="connsiteY7-214" fmla="*/ 3519374 h 3519374"/>
              <a:gd name="connsiteX8-215" fmla="*/ 4974928 w 4974928"/>
              <a:gd name="connsiteY8-216" fmla="*/ 3341570 h 3519374"/>
              <a:gd name="connsiteX9-217" fmla="*/ 4974928 w 4974928"/>
              <a:gd name="connsiteY9-218" fmla="*/ 177754 h 3519374"/>
              <a:gd name="connsiteX10-219" fmla="*/ 4797124 w 4974928"/>
              <a:gd name="connsiteY10-220" fmla="*/ 0 h 3519374"/>
              <a:gd name="connsiteX0-221" fmla="*/ 4797124 w 4974928"/>
              <a:gd name="connsiteY0-222" fmla="*/ 0 h 3519374"/>
              <a:gd name="connsiteX1-223" fmla="*/ 1296382 w 4974928"/>
              <a:gd name="connsiteY1-224" fmla="*/ 0 h 3519374"/>
              <a:gd name="connsiteX2-225" fmla="*/ 1151148 w 4974928"/>
              <a:gd name="connsiteY2-226" fmla="*/ 75212 h 3519374"/>
              <a:gd name="connsiteX3-227" fmla="*/ 33714 w 4974928"/>
              <a:gd name="connsiteY3-228" fmla="*/ 1657097 h 3519374"/>
              <a:gd name="connsiteX4-229" fmla="*/ 33705 w 4974928"/>
              <a:gd name="connsiteY4-230" fmla="*/ 1862264 h 3519374"/>
              <a:gd name="connsiteX5-231" fmla="*/ 1151139 w 4974928"/>
              <a:gd name="connsiteY5-232" fmla="*/ 3444150 h 3519374"/>
              <a:gd name="connsiteX6-233" fmla="*/ 1296361 w 4974928"/>
              <a:gd name="connsiteY6-234" fmla="*/ 3519374 h 3519374"/>
              <a:gd name="connsiteX7-235" fmla="*/ 4797103 w 4974928"/>
              <a:gd name="connsiteY7-236" fmla="*/ 3519374 h 3519374"/>
              <a:gd name="connsiteX8-237" fmla="*/ 4974928 w 4974928"/>
              <a:gd name="connsiteY8-238" fmla="*/ 3341570 h 3519374"/>
              <a:gd name="connsiteX9-239" fmla="*/ 4974928 w 4974928"/>
              <a:gd name="connsiteY9-240" fmla="*/ 177754 h 3519374"/>
              <a:gd name="connsiteX10-241" fmla="*/ 4797124 w 4974928"/>
              <a:gd name="connsiteY10-242" fmla="*/ 0 h 3519374"/>
              <a:gd name="connsiteX0-243" fmla="*/ 4797124 w 4974928"/>
              <a:gd name="connsiteY0-244" fmla="*/ 0 h 3519374"/>
              <a:gd name="connsiteX1-245" fmla="*/ 1296382 w 4974928"/>
              <a:gd name="connsiteY1-246" fmla="*/ 0 h 3519374"/>
              <a:gd name="connsiteX2-247" fmla="*/ 1151148 w 4974928"/>
              <a:gd name="connsiteY2-248" fmla="*/ 75212 h 3519374"/>
              <a:gd name="connsiteX3-249" fmla="*/ 33714 w 4974928"/>
              <a:gd name="connsiteY3-250" fmla="*/ 1657097 h 3519374"/>
              <a:gd name="connsiteX4-251" fmla="*/ 33705 w 4974928"/>
              <a:gd name="connsiteY4-252" fmla="*/ 1862264 h 3519374"/>
              <a:gd name="connsiteX5-253" fmla="*/ 1151139 w 4974928"/>
              <a:gd name="connsiteY5-254" fmla="*/ 3444150 h 3519374"/>
              <a:gd name="connsiteX6-255" fmla="*/ 1296361 w 4974928"/>
              <a:gd name="connsiteY6-256" fmla="*/ 3519374 h 3519374"/>
              <a:gd name="connsiteX7-257" fmla="*/ 4797103 w 4974928"/>
              <a:gd name="connsiteY7-258" fmla="*/ 3519374 h 3519374"/>
              <a:gd name="connsiteX8-259" fmla="*/ 4974928 w 4974928"/>
              <a:gd name="connsiteY8-260" fmla="*/ 3341570 h 3519374"/>
              <a:gd name="connsiteX9-261" fmla="*/ 4974928 w 4974928"/>
              <a:gd name="connsiteY9-262" fmla="*/ 177754 h 3519374"/>
              <a:gd name="connsiteX10-263" fmla="*/ 4797124 w 4974928"/>
              <a:gd name="connsiteY10-264" fmla="*/ 0 h 3519374"/>
              <a:gd name="connsiteX0-265" fmla="*/ 4797124 w 4974928"/>
              <a:gd name="connsiteY0-266" fmla="*/ 0 h 3519374"/>
              <a:gd name="connsiteX1-267" fmla="*/ 1296382 w 4974928"/>
              <a:gd name="connsiteY1-268" fmla="*/ 0 h 3519374"/>
              <a:gd name="connsiteX2-269" fmla="*/ 1151148 w 4974928"/>
              <a:gd name="connsiteY2-270" fmla="*/ 75212 h 3519374"/>
              <a:gd name="connsiteX3-271" fmla="*/ 33714 w 4974928"/>
              <a:gd name="connsiteY3-272" fmla="*/ 1657097 h 3519374"/>
              <a:gd name="connsiteX4-273" fmla="*/ 33705 w 4974928"/>
              <a:gd name="connsiteY4-274" fmla="*/ 1862264 h 3519374"/>
              <a:gd name="connsiteX5-275" fmla="*/ 1151139 w 4974928"/>
              <a:gd name="connsiteY5-276" fmla="*/ 3444150 h 3519374"/>
              <a:gd name="connsiteX6-277" fmla="*/ 1296361 w 4974928"/>
              <a:gd name="connsiteY6-278" fmla="*/ 3519374 h 3519374"/>
              <a:gd name="connsiteX7-279" fmla="*/ 4797103 w 4974928"/>
              <a:gd name="connsiteY7-280" fmla="*/ 3519374 h 3519374"/>
              <a:gd name="connsiteX8-281" fmla="*/ 4974928 w 4974928"/>
              <a:gd name="connsiteY8-282" fmla="*/ 3341570 h 3519374"/>
              <a:gd name="connsiteX9-283" fmla="*/ 4974928 w 4974928"/>
              <a:gd name="connsiteY9-284" fmla="*/ 177754 h 3519374"/>
              <a:gd name="connsiteX10-285" fmla="*/ 4797124 w 4974928"/>
              <a:gd name="connsiteY10-286" fmla="*/ 0 h 3519374"/>
              <a:gd name="connsiteX0-287" fmla="*/ 4797124 w 4974928"/>
              <a:gd name="connsiteY0-288" fmla="*/ 0 h 3519374"/>
              <a:gd name="connsiteX1-289" fmla="*/ 1296382 w 4974928"/>
              <a:gd name="connsiteY1-290" fmla="*/ 0 h 3519374"/>
              <a:gd name="connsiteX2-291" fmla="*/ 1151148 w 4974928"/>
              <a:gd name="connsiteY2-292" fmla="*/ 75212 h 3519374"/>
              <a:gd name="connsiteX3-293" fmla="*/ 33714 w 4974928"/>
              <a:gd name="connsiteY3-294" fmla="*/ 1657097 h 3519374"/>
              <a:gd name="connsiteX4-295" fmla="*/ 33705 w 4974928"/>
              <a:gd name="connsiteY4-296" fmla="*/ 1862264 h 3519374"/>
              <a:gd name="connsiteX5-297" fmla="*/ 1151139 w 4974928"/>
              <a:gd name="connsiteY5-298" fmla="*/ 3444150 h 3519374"/>
              <a:gd name="connsiteX6-299" fmla="*/ 1296361 w 4974928"/>
              <a:gd name="connsiteY6-300" fmla="*/ 3519374 h 3519374"/>
              <a:gd name="connsiteX7-301" fmla="*/ 4797103 w 4974928"/>
              <a:gd name="connsiteY7-302" fmla="*/ 3519374 h 3519374"/>
              <a:gd name="connsiteX8-303" fmla="*/ 4974928 w 4974928"/>
              <a:gd name="connsiteY8-304" fmla="*/ 3341570 h 3519374"/>
              <a:gd name="connsiteX9-305" fmla="*/ 4974928 w 4974928"/>
              <a:gd name="connsiteY9-306" fmla="*/ 177754 h 3519374"/>
              <a:gd name="connsiteX10-307" fmla="*/ 4797124 w 4974928"/>
              <a:gd name="connsiteY10-308" fmla="*/ 0 h 3519374"/>
              <a:gd name="connsiteX0-309" fmla="*/ 4797124 w 4974928"/>
              <a:gd name="connsiteY0-310" fmla="*/ 0 h 3519374"/>
              <a:gd name="connsiteX1-311" fmla="*/ 1296382 w 4974928"/>
              <a:gd name="connsiteY1-312" fmla="*/ 0 h 3519374"/>
              <a:gd name="connsiteX2-313" fmla="*/ 1151148 w 4974928"/>
              <a:gd name="connsiteY2-314" fmla="*/ 75212 h 3519374"/>
              <a:gd name="connsiteX3-315" fmla="*/ 33714 w 4974928"/>
              <a:gd name="connsiteY3-316" fmla="*/ 1657097 h 3519374"/>
              <a:gd name="connsiteX4-317" fmla="*/ 33705 w 4974928"/>
              <a:gd name="connsiteY4-318" fmla="*/ 1862264 h 3519374"/>
              <a:gd name="connsiteX5-319" fmla="*/ 1151139 w 4974928"/>
              <a:gd name="connsiteY5-320" fmla="*/ 3444150 h 3519374"/>
              <a:gd name="connsiteX6-321" fmla="*/ 1296361 w 4974928"/>
              <a:gd name="connsiteY6-322" fmla="*/ 3519374 h 3519374"/>
              <a:gd name="connsiteX7-323" fmla="*/ 4797103 w 4974928"/>
              <a:gd name="connsiteY7-324" fmla="*/ 3519374 h 3519374"/>
              <a:gd name="connsiteX8-325" fmla="*/ 4974928 w 4974928"/>
              <a:gd name="connsiteY8-326" fmla="*/ 3341570 h 3519374"/>
              <a:gd name="connsiteX9-327" fmla="*/ 4974928 w 4974928"/>
              <a:gd name="connsiteY9-328" fmla="*/ 177754 h 3519374"/>
              <a:gd name="connsiteX10-329" fmla="*/ 4797124 w 4974928"/>
              <a:gd name="connsiteY10-330" fmla="*/ 0 h 3519374"/>
              <a:gd name="connsiteX0-331" fmla="*/ 4797124 w 4974928"/>
              <a:gd name="connsiteY0-332" fmla="*/ 0 h 3519374"/>
              <a:gd name="connsiteX1-333" fmla="*/ 1296382 w 4974928"/>
              <a:gd name="connsiteY1-334" fmla="*/ 0 h 3519374"/>
              <a:gd name="connsiteX2-335" fmla="*/ 1151148 w 4974928"/>
              <a:gd name="connsiteY2-336" fmla="*/ 75212 h 3519374"/>
              <a:gd name="connsiteX3-337" fmla="*/ 33714 w 4974928"/>
              <a:gd name="connsiteY3-338" fmla="*/ 1657097 h 3519374"/>
              <a:gd name="connsiteX4-339" fmla="*/ 33705 w 4974928"/>
              <a:gd name="connsiteY4-340" fmla="*/ 1862264 h 3519374"/>
              <a:gd name="connsiteX5-341" fmla="*/ 1151139 w 4974928"/>
              <a:gd name="connsiteY5-342" fmla="*/ 3444150 h 3519374"/>
              <a:gd name="connsiteX6-343" fmla="*/ 1296361 w 4974928"/>
              <a:gd name="connsiteY6-344" fmla="*/ 3519374 h 3519374"/>
              <a:gd name="connsiteX7-345" fmla="*/ 4797103 w 4974928"/>
              <a:gd name="connsiteY7-346" fmla="*/ 3519374 h 3519374"/>
              <a:gd name="connsiteX8-347" fmla="*/ 4974928 w 4974928"/>
              <a:gd name="connsiteY8-348" fmla="*/ 3341570 h 3519374"/>
              <a:gd name="connsiteX9-349" fmla="*/ 4974928 w 4974928"/>
              <a:gd name="connsiteY9-350" fmla="*/ 177754 h 3519374"/>
              <a:gd name="connsiteX10-351" fmla="*/ 4797124 w 4974928"/>
              <a:gd name="connsiteY10-352" fmla="*/ 0 h 3519374"/>
              <a:gd name="connsiteX0-353" fmla="*/ 4797124 w 4974928"/>
              <a:gd name="connsiteY0-354" fmla="*/ 0 h 3519374"/>
              <a:gd name="connsiteX1-355" fmla="*/ 1296382 w 4974928"/>
              <a:gd name="connsiteY1-356" fmla="*/ 0 h 3519374"/>
              <a:gd name="connsiteX2-357" fmla="*/ 1151148 w 4974928"/>
              <a:gd name="connsiteY2-358" fmla="*/ 75212 h 3519374"/>
              <a:gd name="connsiteX3-359" fmla="*/ 33714 w 4974928"/>
              <a:gd name="connsiteY3-360" fmla="*/ 1657097 h 3519374"/>
              <a:gd name="connsiteX4-361" fmla="*/ 33705 w 4974928"/>
              <a:gd name="connsiteY4-362" fmla="*/ 1862264 h 3519374"/>
              <a:gd name="connsiteX5-363" fmla="*/ 1151139 w 4974928"/>
              <a:gd name="connsiteY5-364" fmla="*/ 3444150 h 3519374"/>
              <a:gd name="connsiteX6-365" fmla="*/ 1296361 w 4974928"/>
              <a:gd name="connsiteY6-366" fmla="*/ 3519374 h 3519374"/>
              <a:gd name="connsiteX7-367" fmla="*/ 4797103 w 4974928"/>
              <a:gd name="connsiteY7-368" fmla="*/ 3519374 h 3519374"/>
              <a:gd name="connsiteX8-369" fmla="*/ 4974928 w 4974928"/>
              <a:gd name="connsiteY8-370" fmla="*/ 3341570 h 3519374"/>
              <a:gd name="connsiteX9-371" fmla="*/ 4974928 w 4974928"/>
              <a:gd name="connsiteY9-372" fmla="*/ 177754 h 3519374"/>
              <a:gd name="connsiteX10-373" fmla="*/ 4797124 w 4974928"/>
              <a:gd name="connsiteY10-374" fmla="*/ 0 h 3519374"/>
              <a:gd name="connsiteX0-375" fmla="*/ 4797124 w 4974928"/>
              <a:gd name="connsiteY0-376" fmla="*/ 0 h 3519374"/>
              <a:gd name="connsiteX1-377" fmla="*/ 1296382 w 4974928"/>
              <a:gd name="connsiteY1-378" fmla="*/ 0 h 3519374"/>
              <a:gd name="connsiteX2-379" fmla="*/ 1151148 w 4974928"/>
              <a:gd name="connsiteY2-380" fmla="*/ 75212 h 3519374"/>
              <a:gd name="connsiteX3-381" fmla="*/ 33714 w 4974928"/>
              <a:gd name="connsiteY3-382" fmla="*/ 1657097 h 3519374"/>
              <a:gd name="connsiteX4-383" fmla="*/ 33705 w 4974928"/>
              <a:gd name="connsiteY4-384" fmla="*/ 1862264 h 3519374"/>
              <a:gd name="connsiteX5-385" fmla="*/ 1151139 w 4974928"/>
              <a:gd name="connsiteY5-386" fmla="*/ 3444150 h 3519374"/>
              <a:gd name="connsiteX6-387" fmla="*/ 1296361 w 4974928"/>
              <a:gd name="connsiteY6-388" fmla="*/ 3519374 h 3519374"/>
              <a:gd name="connsiteX7-389" fmla="*/ 4797103 w 4974928"/>
              <a:gd name="connsiteY7-390" fmla="*/ 3519374 h 3519374"/>
              <a:gd name="connsiteX8-391" fmla="*/ 4974928 w 4974928"/>
              <a:gd name="connsiteY8-392" fmla="*/ 3341570 h 3519374"/>
              <a:gd name="connsiteX9-393" fmla="*/ 4974928 w 4974928"/>
              <a:gd name="connsiteY9-394" fmla="*/ 177754 h 3519374"/>
              <a:gd name="connsiteX10-395" fmla="*/ 4797124 w 4974928"/>
              <a:gd name="connsiteY10-396" fmla="*/ 0 h 35193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4974928" h="3519374">
                <a:moveTo>
                  <a:pt x="4797124" y="0"/>
                </a:moveTo>
                <a:cubicBezTo>
                  <a:pt x="4692969" y="0"/>
                  <a:pt x="1355294" y="0"/>
                  <a:pt x="1296382" y="0"/>
                </a:cubicBezTo>
                <a:cubicBezTo>
                  <a:pt x="1237470" y="0"/>
                  <a:pt x="1185138" y="27094"/>
                  <a:pt x="1151148" y="75212"/>
                </a:cubicBezTo>
                <a:cubicBezTo>
                  <a:pt x="1117158" y="123329"/>
                  <a:pt x="78660" y="1593470"/>
                  <a:pt x="33714" y="1657097"/>
                </a:cubicBezTo>
                <a:cubicBezTo>
                  <a:pt x="-11232" y="1720725"/>
                  <a:pt x="-11241" y="1798637"/>
                  <a:pt x="33705" y="1862264"/>
                </a:cubicBezTo>
                <a:cubicBezTo>
                  <a:pt x="78651" y="1925892"/>
                  <a:pt x="1117149" y="3396033"/>
                  <a:pt x="1151139" y="3444150"/>
                </a:cubicBezTo>
                <a:cubicBezTo>
                  <a:pt x="1185129" y="3492267"/>
                  <a:pt x="1237449" y="3519374"/>
                  <a:pt x="1296361" y="3519374"/>
                </a:cubicBezTo>
                <a:cubicBezTo>
                  <a:pt x="1355273" y="3519374"/>
                  <a:pt x="4692948" y="3519374"/>
                  <a:pt x="4797103" y="3519374"/>
                </a:cubicBezTo>
                <a:cubicBezTo>
                  <a:pt x="4901257" y="3519374"/>
                  <a:pt x="4974928" y="3445725"/>
                  <a:pt x="4974928" y="3341570"/>
                </a:cubicBezTo>
                <a:cubicBezTo>
                  <a:pt x="4974928" y="3237416"/>
                  <a:pt x="4974928" y="281908"/>
                  <a:pt x="4974928" y="177754"/>
                </a:cubicBezTo>
                <a:cubicBezTo>
                  <a:pt x="4974928" y="73599"/>
                  <a:pt x="4901279" y="0"/>
                  <a:pt x="4797124" y="0"/>
                </a:cubicBezTo>
                <a:close/>
              </a:path>
            </a:pathLst>
          </a:custGeom>
          <a:gradFill>
            <a:gsLst>
              <a:gs pos="70000">
                <a:srgbClr val="376FFF">
                  <a:lumMod val="60000"/>
                  <a:lumOff val="40000"/>
                  <a:alpha val="0"/>
                </a:srgbClr>
              </a:gs>
              <a:gs pos="0">
                <a:srgbClr val="376FFF">
                  <a:lumMod val="60000"/>
                  <a:lumOff val="40000"/>
                  <a:alpha val="30000"/>
                </a:srgbClr>
              </a:gs>
            </a:gsLst>
            <a:lin ang="0" scaled="0"/>
          </a:gradFill>
          <a:ln w="12700" cap="flat" cmpd="sng" algn="ctr">
            <a:noFill/>
            <a:prstDash val="solid"/>
            <a:miter lim="800000"/>
          </a:ln>
          <a:effectLst/>
        </p:spPr>
        <p:txBody>
          <a:bodyPr rot="0" spcFirstLastPara="0" vertOverflow="overflow" horzOverflow="overflow" vert="horz" wrap="square" lIns="1368000" tIns="45720" rIns="0" bIns="45720" numCol="1" spcCol="0" rtlCol="0" fromWordArt="0" anchor="ctr" anchorCtr="0" forceAA="0" compatLnSpc="1">
            <a:noAutofit/>
          </a:bodyPr>
          <a:p>
            <a:pPr algn="just">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托育机构保育人员培训的实践培训内容由以下八个部分构成。</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just">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just">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just">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just">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p:txBody>
      </p:sp>
      <p:sp>
        <p:nvSpPr>
          <p:cNvPr id="5" name="任意多边形: 形状 20"/>
          <p:cNvSpPr/>
          <p:nvPr>
            <p:custDataLst>
              <p:tags r:id="rId6"/>
            </p:custDataLst>
          </p:nvPr>
        </p:nvSpPr>
        <p:spPr>
          <a:xfrm>
            <a:off x="1069975" y="2327178"/>
            <a:ext cx="4611527" cy="3262296"/>
          </a:xfrm>
          <a:custGeom>
            <a:avLst/>
            <a:gdLst>
              <a:gd name="connsiteX0" fmla="*/ 177804 w 4954193"/>
              <a:gd name="connsiteY0" fmla="*/ 0 h 3519374"/>
              <a:gd name="connsiteX1" fmla="*/ 3678546 w 4954193"/>
              <a:gd name="connsiteY1" fmla="*/ 0 h 3519374"/>
              <a:gd name="connsiteX2" fmla="*/ 3823780 w 4954193"/>
              <a:gd name="connsiteY2" fmla="*/ 75212 h 3519374"/>
              <a:gd name="connsiteX3" fmla="*/ 4941214 w 4954193"/>
              <a:gd name="connsiteY3" fmla="*/ 1657097 h 3519374"/>
              <a:gd name="connsiteX4" fmla="*/ 4941223 w 4954193"/>
              <a:gd name="connsiteY4" fmla="*/ 1862264 h 3519374"/>
              <a:gd name="connsiteX5" fmla="*/ 3823789 w 4954193"/>
              <a:gd name="connsiteY5" fmla="*/ 3444150 h 3519374"/>
              <a:gd name="connsiteX6" fmla="*/ 3678567 w 4954193"/>
              <a:gd name="connsiteY6" fmla="*/ 3519374 h 3519374"/>
              <a:gd name="connsiteX7" fmla="*/ 177825 w 4954193"/>
              <a:gd name="connsiteY7" fmla="*/ 3519374 h 3519374"/>
              <a:gd name="connsiteX8" fmla="*/ 0 w 4954193"/>
              <a:gd name="connsiteY8" fmla="*/ 3341570 h 3519374"/>
              <a:gd name="connsiteX9" fmla="*/ 0 w 4954193"/>
              <a:gd name="connsiteY9" fmla="*/ 177754 h 3519374"/>
              <a:gd name="connsiteX10" fmla="*/ 177804 w 4954193"/>
              <a:gd name="connsiteY10" fmla="*/ 0 h 3519374"/>
              <a:gd name="connsiteX0-1" fmla="*/ 177804 w 4954193"/>
              <a:gd name="connsiteY0-2" fmla="*/ 0 h 3519374"/>
              <a:gd name="connsiteX1-3" fmla="*/ 3678546 w 4954193"/>
              <a:gd name="connsiteY1-4" fmla="*/ 0 h 3519374"/>
              <a:gd name="connsiteX2-5" fmla="*/ 3823780 w 4954193"/>
              <a:gd name="connsiteY2-6" fmla="*/ 75212 h 3519374"/>
              <a:gd name="connsiteX3-7" fmla="*/ 4941214 w 4954193"/>
              <a:gd name="connsiteY3-8" fmla="*/ 1657097 h 3519374"/>
              <a:gd name="connsiteX4-9" fmla="*/ 4941223 w 4954193"/>
              <a:gd name="connsiteY4-10" fmla="*/ 1862264 h 3519374"/>
              <a:gd name="connsiteX5-11" fmla="*/ 3823789 w 4954193"/>
              <a:gd name="connsiteY5-12" fmla="*/ 3444150 h 3519374"/>
              <a:gd name="connsiteX6-13" fmla="*/ 3678567 w 4954193"/>
              <a:gd name="connsiteY6-14" fmla="*/ 3519374 h 3519374"/>
              <a:gd name="connsiteX7-15" fmla="*/ 177825 w 4954193"/>
              <a:gd name="connsiteY7-16" fmla="*/ 3519374 h 3519374"/>
              <a:gd name="connsiteX8-17" fmla="*/ 0 w 4954193"/>
              <a:gd name="connsiteY8-18" fmla="*/ 3341570 h 3519374"/>
              <a:gd name="connsiteX9-19" fmla="*/ 0 w 4954193"/>
              <a:gd name="connsiteY9-20" fmla="*/ 177754 h 3519374"/>
              <a:gd name="connsiteX10-21" fmla="*/ 177804 w 4954193"/>
              <a:gd name="connsiteY10-22" fmla="*/ 0 h 3519374"/>
              <a:gd name="connsiteX0-23" fmla="*/ 177804 w 4954193"/>
              <a:gd name="connsiteY0-24" fmla="*/ 0 h 3519374"/>
              <a:gd name="connsiteX1-25" fmla="*/ 3678546 w 4954193"/>
              <a:gd name="connsiteY1-26" fmla="*/ 0 h 3519374"/>
              <a:gd name="connsiteX2-27" fmla="*/ 3823780 w 4954193"/>
              <a:gd name="connsiteY2-28" fmla="*/ 75212 h 3519374"/>
              <a:gd name="connsiteX3-29" fmla="*/ 4941214 w 4954193"/>
              <a:gd name="connsiteY3-30" fmla="*/ 1657097 h 3519374"/>
              <a:gd name="connsiteX4-31" fmla="*/ 4941223 w 4954193"/>
              <a:gd name="connsiteY4-32" fmla="*/ 1862264 h 3519374"/>
              <a:gd name="connsiteX5-33" fmla="*/ 3823789 w 4954193"/>
              <a:gd name="connsiteY5-34" fmla="*/ 3444150 h 3519374"/>
              <a:gd name="connsiteX6-35" fmla="*/ 3678567 w 4954193"/>
              <a:gd name="connsiteY6-36" fmla="*/ 3519374 h 3519374"/>
              <a:gd name="connsiteX7-37" fmla="*/ 177825 w 4954193"/>
              <a:gd name="connsiteY7-38" fmla="*/ 3519374 h 3519374"/>
              <a:gd name="connsiteX8-39" fmla="*/ 0 w 4954193"/>
              <a:gd name="connsiteY8-40" fmla="*/ 3341570 h 3519374"/>
              <a:gd name="connsiteX9-41" fmla="*/ 0 w 4954193"/>
              <a:gd name="connsiteY9-42" fmla="*/ 177754 h 3519374"/>
              <a:gd name="connsiteX10-43" fmla="*/ 177804 w 4954193"/>
              <a:gd name="connsiteY10-44" fmla="*/ 0 h 3519374"/>
              <a:gd name="connsiteX0-45" fmla="*/ 177804 w 4954193"/>
              <a:gd name="connsiteY0-46" fmla="*/ 0 h 3519374"/>
              <a:gd name="connsiteX1-47" fmla="*/ 3678546 w 4954193"/>
              <a:gd name="connsiteY1-48" fmla="*/ 0 h 3519374"/>
              <a:gd name="connsiteX2-49" fmla="*/ 3823780 w 4954193"/>
              <a:gd name="connsiteY2-50" fmla="*/ 75212 h 3519374"/>
              <a:gd name="connsiteX3-51" fmla="*/ 4941214 w 4954193"/>
              <a:gd name="connsiteY3-52" fmla="*/ 1657097 h 3519374"/>
              <a:gd name="connsiteX4-53" fmla="*/ 4941223 w 4954193"/>
              <a:gd name="connsiteY4-54" fmla="*/ 1862264 h 3519374"/>
              <a:gd name="connsiteX5-55" fmla="*/ 3823789 w 4954193"/>
              <a:gd name="connsiteY5-56" fmla="*/ 3444150 h 3519374"/>
              <a:gd name="connsiteX6-57" fmla="*/ 3678567 w 4954193"/>
              <a:gd name="connsiteY6-58" fmla="*/ 3519374 h 3519374"/>
              <a:gd name="connsiteX7-59" fmla="*/ 177825 w 4954193"/>
              <a:gd name="connsiteY7-60" fmla="*/ 3519374 h 3519374"/>
              <a:gd name="connsiteX8-61" fmla="*/ 0 w 4954193"/>
              <a:gd name="connsiteY8-62" fmla="*/ 3341570 h 3519374"/>
              <a:gd name="connsiteX9-63" fmla="*/ 0 w 4954193"/>
              <a:gd name="connsiteY9-64" fmla="*/ 177754 h 3519374"/>
              <a:gd name="connsiteX10-65" fmla="*/ 177804 w 4954193"/>
              <a:gd name="connsiteY10-66" fmla="*/ 0 h 3519374"/>
              <a:gd name="connsiteX0-67" fmla="*/ 177804 w 4954193"/>
              <a:gd name="connsiteY0-68" fmla="*/ 0 h 3519374"/>
              <a:gd name="connsiteX1-69" fmla="*/ 3678546 w 4954193"/>
              <a:gd name="connsiteY1-70" fmla="*/ 0 h 3519374"/>
              <a:gd name="connsiteX2-71" fmla="*/ 3823780 w 4954193"/>
              <a:gd name="connsiteY2-72" fmla="*/ 75212 h 3519374"/>
              <a:gd name="connsiteX3-73" fmla="*/ 4941214 w 4954193"/>
              <a:gd name="connsiteY3-74" fmla="*/ 1657097 h 3519374"/>
              <a:gd name="connsiteX4-75" fmla="*/ 4941223 w 4954193"/>
              <a:gd name="connsiteY4-76" fmla="*/ 1862264 h 3519374"/>
              <a:gd name="connsiteX5-77" fmla="*/ 3823789 w 4954193"/>
              <a:gd name="connsiteY5-78" fmla="*/ 3444150 h 3519374"/>
              <a:gd name="connsiteX6-79" fmla="*/ 3678567 w 4954193"/>
              <a:gd name="connsiteY6-80" fmla="*/ 3519374 h 3519374"/>
              <a:gd name="connsiteX7-81" fmla="*/ 177825 w 4954193"/>
              <a:gd name="connsiteY7-82" fmla="*/ 3519374 h 3519374"/>
              <a:gd name="connsiteX8-83" fmla="*/ 0 w 4954193"/>
              <a:gd name="connsiteY8-84" fmla="*/ 3341570 h 3519374"/>
              <a:gd name="connsiteX9-85" fmla="*/ 0 w 4954193"/>
              <a:gd name="connsiteY9-86" fmla="*/ 177754 h 3519374"/>
              <a:gd name="connsiteX10-87" fmla="*/ 177804 w 4954193"/>
              <a:gd name="connsiteY10-88" fmla="*/ 0 h 3519374"/>
              <a:gd name="connsiteX0-89" fmla="*/ 177804 w 4954193"/>
              <a:gd name="connsiteY0-90" fmla="*/ 0 h 3519374"/>
              <a:gd name="connsiteX1-91" fmla="*/ 3678546 w 4954193"/>
              <a:gd name="connsiteY1-92" fmla="*/ 0 h 3519374"/>
              <a:gd name="connsiteX2-93" fmla="*/ 3823780 w 4954193"/>
              <a:gd name="connsiteY2-94" fmla="*/ 75212 h 3519374"/>
              <a:gd name="connsiteX3-95" fmla="*/ 4941214 w 4954193"/>
              <a:gd name="connsiteY3-96" fmla="*/ 1657097 h 3519374"/>
              <a:gd name="connsiteX4-97" fmla="*/ 4941223 w 4954193"/>
              <a:gd name="connsiteY4-98" fmla="*/ 1862264 h 3519374"/>
              <a:gd name="connsiteX5-99" fmla="*/ 3823789 w 4954193"/>
              <a:gd name="connsiteY5-100" fmla="*/ 3444150 h 3519374"/>
              <a:gd name="connsiteX6-101" fmla="*/ 3678567 w 4954193"/>
              <a:gd name="connsiteY6-102" fmla="*/ 3519374 h 3519374"/>
              <a:gd name="connsiteX7-103" fmla="*/ 177825 w 4954193"/>
              <a:gd name="connsiteY7-104" fmla="*/ 3519374 h 3519374"/>
              <a:gd name="connsiteX8-105" fmla="*/ 0 w 4954193"/>
              <a:gd name="connsiteY8-106" fmla="*/ 3341570 h 3519374"/>
              <a:gd name="connsiteX9-107" fmla="*/ 0 w 4954193"/>
              <a:gd name="connsiteY9-108" fmla="*/ 177754 h 3519374"/>
              <a:gd name="connsiteX10-109" fmla="*/ 177804 w 4954193"/>
              <a:gd name="connsiteY10-110" fmla="*/ 0 h 3519374"/>
              <a:gd name="connsiteX0-111" fmla="*/ 177804 w 4954190"/>
              <a:gd name="connsiteY0-112" fmla="*/ 0 h 3519374"/>
              <a:gd name="connsiteX1-113" fmla="*/ 3678546 w 4954190"/>
              <a:gd name="connsiteY1-114" fmla="*/ 0 h 3519374"/>
              <a:gd name="connsiteX2-115" fmla="*/ 3823780 w 4954190"/>
              <a:gd name="connsiteY2-116" fmla="*/ 75212 h 3519374"/>
              <a:gd name="connsiteX3-117" fmla="*/ 4941214 w 4954190"/>
              <a:gd name="connsiteY3-118" fmla="*/ 1657097 h 3519374"/>
              <a:gd name="connsiteX4-119" fmla="*/ 4941223 w 4954190"/>
              <a:gd name="connsiteY4-120" fmla="*/ 1862264 h 3519374"/>
              <a:gd name="connsiteX5-121" fmla="*/ 3823789 w 4954190"/>
              <a:gd name="connsiteY5-122" fmla="*/ 3444150 h 3519374"/>
              <a:gd name="connsiteX6-123" fmla="*/ 3678567 w 4954190"/>
              <a:gd name="connsiteY6-124" fmla="*/ 3519374 h 3519374"/>
              <a:gd name="connsiteX7-125" fmla="*/ 177825 w 4954190"/>
              <a:gd name="connsiteY7-126" fmla="*/ 3519374 h 3519374"/>
              <a:gd name="connsiteX8-127" fmla="*/ 0 w 4954190"/>
              <a:gd name="connsiteY8-128" fmla="*/ 3341570 h 3519374"/>
              <a:gd name="connsiteX9-129" fmla="*/ 0 w 4954190"/>
              <a:gd name="connsiteY9-130" fmla="*/ 177754 h 3519374"/>
              <a:gd name="connsiteX10-131" fmla="*/ 177804 w 4954190"/>
              <a:gd name="connsiteY10-132" fmla="*/ 0 h 3519374"/>
              <a:gd name="connsiteX0-133" fmla="*/ 177804 w 4974928"/>
              <a:gd name="connsiteY0-134" fmla="*/ 0 h 3519374"/>
              <a:gd name="connsiteX1-135" fmla="*/ 3678546 w 4974928"/>
              <a:gd name="connsiteY1-136" fmla="*/ 0 h 3519374"/>
              <a:gd name="connsiteX2-137" fmla="*/ 3823780 w 4974928"/>
              <a:gd name="connsiteY2-138" fmla="*/ 75212 h 3519374"/>
              <a:gd name="connsiteX3-139" fmla="*/ 4941214 w 4974928"/>
              <a:gd name="connsiteY3-140" fmla="*/ 1657097 h 3519374"/>
              <a:gd name="connsiteX4-141" fmla="*/ 4941223 w 4974928"/>
              <a:gd name="connsiteY4-142" fmla="*/ 1862264 h 3519374"/>
              <a:gd name="connsiteX5-143" fmla="*/ 3823789 w 4974928"/>
              <a:gd name="connsiteY5-144" fmla="*/ 3444150 h 3519374"/>
              <a:gd name="connsiteX6-145" fmla="*/ 3678567 w 4974928"/>
              <a:gd name="connsiteY6-146" fmla="*/ 3519374 h 3519374"/>
              <a:gd name="connsiteX7-147" fmla="*/ 177825 w 4974928"/>
              <a:gd name="connsiteY7-148" fmla="*/ 3519374 h 3519374"/>
              <a:gd name="connsiteX8-149" fmla="*/ 0 w 4974928"/>
              <a:gd name="connsiteY8-150" fmla="*/ 3341570 h 3519374"/>
              <a:gd name="connsiteX9-151" fmla="*/ 0 w 4974928"/>
              <a:gd name="connsiteY9-152" fmla="*/ 177754 h 3519374"/>
              <a:gd name="connsiteX10-153" fmla="*/ 177804 w 4974928"/>
              <a:gd name="connsiteY10-154" fmla="*/ 0 h 3519374"/>
              <a:gd name="connsiteX0-155" fmla="*/ 177804 w 4974928"/>
              <a:gd name="connsiteY0-156" fmla="*/ 0 h 3519374"/>
              <a:gd name="connsiteX1-157" fmla="*/ 3678546 w 4974928"/>
              <a:gd name="connsiteY1-158" fmla="*/ 0 h 3519374"/>
              <a:gd name="connsiteX2-159" fmla="*/ 3823780 w 4974928"/>
              <a:gd name="connsiteY2-160" fmla="*/ 75212 h 3519374"/>
              <a:gd name="connsiteX3-161" fmla="*/ 4941214 w 4974928"/>
              <a:gd name="connsiteY3-162" fmla="*/ 1657097 h 3519374"/>
              <a:gd name="connsiteX4-163" fmla="*/ 4941223 w 4974928"/>
              <a:gd name="connsiteY4-164" fmla="*/ 1862264 h 3519374"/>
              <a:gd name="connsiteX5-165" fmla="*/ 3823789 w 4974928"/>
              <a:gd name="connsiteY5-166" fmla="*/ 3444150 h 3519374"/>
              <a:gd name="connsiteX6-167" fmla="*/ 3678567 w 4974928"/>
              <a:gd name="connsiteY6-168" fmla="*/ 3519374 h 3519374"/>
              <a:gd name="connsiteX7-169" fmla="*/ 177825 w 4974928"/>
              <a:gd name="connsiteY7-170" fmla="*/ 3519374 h 3519374"/>
              <a:gd name="connsiteX8-171" fmla="*/ 0 w 4974928"/>
              <a:gd name="connsiteY8-172" fmla="*/ 3341570 h 3519374"/>
              <a:gd name="connsiteX9-173" fmla="*/ 0 w 4974928"/>
              <a:gd name="connsiteY9-174" fmla="*/ 177754 h 3519374"/>
              <a:gd name="connsiteX10-175" fmla="*/ 177804 w 4974928"/>
              <a:gd name="connsiteY10-176" fmla="*/ 0 h 3519374"/>
              <a:gd name="connsiteX0-177" fmla="*/ 177804 w 4974928"/>
              <a:gd name="connsiteY0-178" fmla="*/ 0 h 3519374"/>
              <a:gd name="connsiteX1-179" fmla="*/ 3678546 w 4974928"/>
              <a:gd name="connsiteY1-180" fmla="*/ 0 h 3519374"/>
              <a:gd name="connsiteX2-181" fmla="*/ 3823780 w 4974928"/>
              <a:gd name="connsiteY2-182" fmla="*/ 75212 h 3519374"/>
              <a:gd name="connsiteX3-183" fmla="*/ 4941214 w 4974928"/>
              <a:gd name="connsiteY3-184" fmla="*/ 1657097 h 3519374"/>
              <a:gd name="connsiteX4-185" fmla="*/ 4941223 w 4974928"/>
              <a:gd name="connsiteY4-186" fmla="*/ 1862264 h 3519374"/>
              <a:gd name="connsiteX5-187" fmla="*/ 3823789 w 4974928"/>
              <a:gd name="connsiteY5-188" fmla="*/ 3444150 h 3519374"/>
              <a:gd name="connsiteX6-189" fmla="*/ 3678567 w 4974928"/>
              <a:gd name="connsiteY6-190" fmla="*/ 3519374 h 3519374"/>
              <a:gd name="connsiteX7-191" fmla="*/ 177825 w 4974928"/>
              <a:gd name="connsiteY7-192" fmla="*/ 3519374 h 3519374"/>
              <a:gd name="connsiteX8-193" fmla="*/ 0 w 4974928"/>
              <a:gd name="connsiteY8-194" fmla="*/ 3341570 h 3519374"/>
              <a:gd name="connsiteX9-195" fmla="*/ 0 w 4974928"/>
              <a:gd name="connsiteY9-196" fmla="*/ 177754 h 3519374"/>
              <a:gd name="connsiteX10-197" fmla="*/ 177804 w 4974928"/>
              <a:gd name="connsiteY10-198" fmla="*/ 0 h 3519374"/>
              <a:gd name="connsiteX0-199" fmla="*/ 177804 w 4974928"/>
              <a:gd name="connsiteY0-200" fmla="*/ 0 h 3519374"/>
              <a:gd name="connsiteX1-201" fmla="*/ 3678546 w 4974928"/>
              <a:gd name="connsiteY1-202" fmla="*/ 0 h 3519374"/>
              <a:gd name="connsiteX2-203" fmla="*/ 3823780 w 4974928"/>
              <a:gd name="connsiteY2-204" fmla="*/ 75212 h 3519374"/>
              <a:gd name="connsiteX3-205" fmla="*/ 4941214 w 4974928"/>
              <a:gd name="connsiteY3-206" fmla="*/ 1657097 h 3519374"/>
              <a:gd name="connsiteX4-207" fmla="*/ 4941223 w 4974928"/>
              <a:gd name="connsiteY4-208" fmla="*/ 1862264 h 3519374"/>
              <a:gd name="connsiteX5-209" fmla="*/ 3823789 w 4974928"/>
              <a:gd name="connsiteY5-210" fmla="*/ 3444150 h 3519374"/>
              <a:gd name="connsiteX6-211" fmla="*/ 3678567 w 4974928"/>
              <a:gd name="connsiteY6-212" fmla="*/ 3519374 h 3519374"/>
              <a:gd name="connsiteX7-213" fmla="*/ 177825 w 4974928"/>
              <a:gd name="connsiteY7-214" fmla="*/ 3519374 h 3519374"/>
              <a:gd name="connsiteX8-215" fmla="*/ 0 w 4974928"/>
              <a:gd name="connsiteY8-216" fmla="*/ 3341570 h 3519374"/>
              <a:gd name="connsiteX9-217" fmla="*/ 0 w 4974928"/>
              <a:gd name="connsiteY9-218" fmla="*/ 177754 h 3519374"/>
              <a:gd name="connsiteX10-219" fmla="*/ 177804 w 4974928"/>
              <a:gd name="connsiteY10-220" fmla="*/ 0 h 3519374"/>
              <a:gd name="connsiteX0-221" fmla="*/ 177804 w 4974928"/>
              <a:gd name="connsiteY0-222" fmla="*/ 0 h 3519374"/>
              <a:gd name="connsiteX1-223" fmla="*/ 3678546 w 4974928"/>
              <a:gd name="connsiteY1-224" fmla="*/ 0 h 3519374"/>
              <a:gd name="connsiteX2-225" fmla="*/ 3823780 w 4974928"/>
              <a:gd name="connsiteY2-226" fmla="*/ 75212 h 3519374"/>
              <a:gd name="connsiteX3-227" fmla="*/ 4941214 w 4974928"/>
              <a:gd name="connsiteY3-228" fmla="*/ 1657097 h 3519374"/>
              <a:gd name="connsiteX4-229" fmla="*/ 4941223 w 4974928"/>
              <a:gd name="connsiteY4-230" fmla="*/ 1862264 h 3519374"/>
              <a:gd name="connsiteX5-231" fmla="*/ 3823789 w 4974928"/>
              <a:gd name="connsiteY5-232" fmla="*/ 3444150 h 3519374"/>
              <a:gd name="connsiteX6-233" fmla="*/ 3678567 w 4974928"/>
              <a:gd name="connsiteY6-234" fmla="*/ 3519374 h 3519374"/>
              <a:gd name="connsiteX7-235" fmla="*/ 177825 w 4974928"/>
              <a:gd name="connsiteY7-236" fmla="*/ 3519374 h 3519374"/>
              <a:gd name="connsiteX8-237" fmla="*/ 0 w 4974928"/>
              <a:gd name="connsiteY8-238" fmla="*/ 3341570 h 3519374"/>
              <a:gd name="connsiteX9-239" fmla="*/ 0 w 4974928"/>
              <a:gd name="connsiteY9-240" fmla="*/ 177754 h 3519374"/>
              <a:gd name="connsiteX10-241" fmla="*/ 177804 w 4974928"/>
              <a:gd name="connsiteY10-242" fmla="*/ 0 h 3519374"/>
              <a:gd name="connsiteX0-243" fmla="*/ 177804 w 4974928"/>
              <a:gd name="connsiteY0-244" fmla="*/ 0 h 3519374"/>
              <a:gd name="connsiteX1-245" fmla="*/ 3678546 w 4974928"/>
              <a:gd name="connsiteY1-246" fmla="*/ 0 h 3519374"/>
              <a:gd name="connsiteX2-247" fmla="*/ 3823780 w 4974928"/>
              <a:gd name="connsiteY2-248" fmla="*/ 75212 h 3519374"/>
              <a:gd name="connsiteX3-249" fmla="*/ 4941214 w 4974928"/>
              <a:gd name="connsiteY3-250" fmla="*/ 1657097 h 3519374"/>
              <a:gd name="connsiteX4-251" fmla="*/ 4941223 w 4974928"/>
              <a:gd name="connsiteY4-252" fmla="*/ 1862264 h 3519374"/>
              <a:gd name="connsiteX5-253" fmla="*/ 3823789 w 4974928"/>
              <a:gd name="connsiteY5-254" fmla="*/ 3444150 h 3519374"/>
              <a:gd name="connsiteX6-255" fmla="*/ 3678567 w 4974928"/>
              <a:gd name="connsiteY6-256" fmla="*/ 3519374 h 3519374"/>
              <a:gd name="connsiteX7-257" fmla="*/ 177825 w 4974928"/>
              <a:gd name="connsiteY7-258" fmla="*/ 3519374 h 3519374"/>
              <a:gd name="connsiteX8-259" fmla="*/ 0 w 4974928"/>
              <a:gd name="connsiteY8-260" fmla="*/ 3341570 h 3519374"/>
              <a:gd name="connsiteX9-261" fmla="*/ 0 w 4974928"/>
              <a:gd name="connsiteY9-262" fmla="*/ 177754 h 3519374"/>
              <a:gd name="connsiteX10-263" fmla="*/ 177804 w 4974928"/>
              <a:gd name="connsiteY10-264" fmla="*/ 0 h 3519374"/>
              <a:gd name="connsiteX0-265" fmla="*/ 177804 w 4974928"/>
              <a:gd name="connsiteY0-266" fmla="*/ 0 h 3519374"/>
              <a:gd name="connsiteX1-267" fmla="*/ 3678546 w 4974928"/>
              <a:gd name="connsiteY1-268" fmla="*/ 0 h 3519374"/>
              <a:gd name="connsiteX2-269" fmla="*/ 3823780 w 4974928"/>
              <a:gd name="connsiteY2-270" fmla="*/ 75212 h 3519374"/>
              <a:gd name="connsiteX3-271" fmla="*/ 4941214 w 4974928"/>
              <a:gd name="connsiteY3-272" fmla="*/ 1657097 h 3519374"/>
              <a:gd name="connsiteX4-273" fmla="*/ 4941223 w 4974928"/>
              <a:gd name="connsiteY4-274" fmla="*/ 1862264 h 3519374"/>
              <a:gd name="connsiteX5-275" fmla="*/ 3823789 w 4974928"/>
              <a:gd name="connsiteY5-276" fmla="*/ 3444150 h 3519374"/>
              <a:gd name="connsiteX6-277" fmla="*/ 3678567 w 4974928"/>
              <a:gd name="connsiteY6-278" fmla="*/ 3519374 h 3519374"/>
              <a:gd name="connsiteX7-279" fmla="*/ 177825 w 4974928"/>
              <a:gd name="connsiteY7-280" fmla="*/ 3519374 h 3519374"/>
              <a:gd name="connsiteX8-281" fmla="*/ 0 w 4974928"/>
              <a:gd name="connsiteY8-282" fmla="*/ 3341570 h 3519374"/>
              <a:gd name="connsiteX9-283" fmla="*/ 0 w 4974928"/>
              <a:gd name="connsiteY9-284" fmla="*/ 177754 h 3519374"/>
              <a:gd name="connsiteX10-285" fmla="*/ 177804 w 4974928"/>
              <a:gd name="connsiteY10-286" fmla="*/ 0 h 3519374"/>
              <a:gd name="connsiteX0-287" fmla="*/ 177804 w 4974928"/>
              <a:gd name="connsiteY0-288" fmla="*/ 0 h 3519374"/>
              <a:gd name="connsiteX1-289" fmla="*/ 3678546 w 4974928"/>
              <a:gd name="connsiteY1-290" fmla="*/ 0 h 3519374"/>
              <a:gd name="connsiteX2-291" fmla="*/ 3823780 w 4974928"/>
              <a:gd name="connsiteY2-292" fmla="*/ 75212 h 3519374"/>
              <a:gd name="connsiteX3-293" fmla="*/ 4941214 w 4974928"/>
              <a:gd name="connsiteY3-294" fmla="*/ 1657097 h 3519374"/>
              <a:gd name="connsiteX4-295" fmla="*/ 4941223 w 4974928"/>
              <a:gd name="connsiteY4-296" fmla="*/ 1862264 h 3519374"/>
              <a:gd name="connsiteX5-297" fmla="*/ 3823789 w 4974928"/>
              <a:gd name="connsiteY5-298" fmla="*/ 3444150 h 3519374"/>
              <a:gd name="connsiteX6-299" fmla="*/ 3678567 w 4974928"/>
              <a:gd name="connsiteY6-300" fmla="*/ 3519374 h 3519374"/>
              <a:gd name="connsiteX7-301" fmla="*/ 177825 w 4974928"/>
              <a:gd name="connsiteY7-302" fmla="*/ 3519374 h 3519374"/>
              <a:gd name="connsiteX8-303" fmla="*/ 0 w 4974928"/>
              <a:gd name="connsiteY8-304" fmla="*/ 3341570 h 3519374"/>
              <a:gd name="connsiteX9-305" fmla="*/ 0 w 4974928"/>
              <a:gd name="connsiteY9-306" fmla="*/ 177754 h 3519374"/>
              <a:gd name="connsiteX10-307" fmla="*/ 177804 w 4974928"/>
              <a:gd name="connsiteY10-308" fmla="*/ 0 h 3519374"/>
              <a:gd name="connsiteX0-309" fmla="*/ 177804 w 4974928"/>
              <a:gd name="connsiteY0-310" fmla="*/ 0 h 3519374"/>
              <a:gd name="connsiteX1-311" fmla="*/ 3678546 w 4974928"/>
              <a:gd name="connsiteY1-312" fmla="*/ 0 h 3519374"/>
              <a:gd name="connsiteX2-313" fmla="*/ 3823780 w 4974928"/>
              <a:gd name="connsiteY2-314" fmla="*/ 75212 h 3519374"/>
              <a:gd name="connsiteX3-315" fmla="*/ 4941214 w 4974928"/>
              <a:gd name="connsiteY3-316" fmla="*/ 1657097 h 3519374"/>
              <a:gd name="connsiteX4-317" fmla="*/ 4941223 w 4974928"/>
              <a:gd name="connsiteY4-318" fmla="*/ 1862264 h 3519374"/>
              <a:gd name="connsiteX5-319" fmla="*/ 3823789 w 4974928"/>
              <a:gd name="connsiteY5-320" fmla="*/ 3444150 h 3519374"/>
              <a:gd name="connsiteX6-321" fmla="*/ 3678567 w 4974928"/>
              <a:gd name="connsiteY6-322" fmla="*/ 3519374 h 3519374"/>
              <a:gd name="connsiteX7-323" fmla="*/ 177825 w 4974928"/>
              <a:gd name="connsiteY7-324" fmla="*/ 3519374 h 3519374"/>
              <a:gd name="connsiteX8-325" fmla="*/ 0 w 4974928"/>
              <a:gd name="connsiteY8-326" fmla="*/ 3341570 h 3519374"/>
              <a:gd name="connsiteX9-327" fmla="*/ 0 w 4974928"/>
              <a:gd name="connsiteY9-328" fmla="*/ 177754 h 3519374"/>
              <a:gd name="connsiteX10-329" fmla="*/ 177804 w 4974928"/>
              <a:gd name="connsiteY10-330" fmla="*/ 0 h 3519374"/>
              <a:gd name="connsiteX0-331" fmla="*/ 177804 w 4974928"/>
              <a:gd name="connsiteY0-332" fmla="*/ 0 h 3519374"/>
              <a:gd name="connsiteX1-333" fmla="*/ 3678546 w 4974928"/>
              <a:gd name="connsiteY1-334" fmla="*/ 0 h 3519374"/>
              <a:gd name="connsiteX2-335" fmla="*/ 3823780 w 4974928"/>
              <a:gd name="connsiteY2-336" fmla="*/ 75212 h 3519374"/>
              <a:gd name="connsiteX3-337" fmla="*/ 4941214 w 4974928"/>
              <a:gd name="connsiteY3-338" fmla="*/ 1657097 h 3519374"/>
              <a:gd name="connsiteX4-339" fmla="*/ 4941223 w 4974928"/>
              <a:gd name="connsiteY4-340" fmla="*/ 1862264 h 3519374"/>
              <a:gd name="connsiteX5-341" fmla="*/ 3823789 w 4974928"/>
              <a:gd name="connsiteY5-342" fmla="*/ 3444150 h 3519374"/>
              <a:gd name="connsiteX6-343" fmla="*/ 3678567 w 4974928"/>
              <a:gd name="connsiteY6-344" fmla="*/ 3519374 h 3519374"/>
              <a:gd name="connsiteX7-345" fmla="*/ 177825 w 4974928"/>
              <a:gd name="connsiteY7-346" fmla="*/ 3519374 h 3519374"/>
              <a:gd name="connsiteX8-347" fmla="*/ 0 w 4974928"/>
              <a:gd name="connsiteY8-348" fmla="*/ 3341570 h 3519374"/>
              <a:gd name="connsiteX9-349" fmla="*/ 0 w 4974928"/>
              <a:gd name="connsiteY9-350" fmla="*/ 177754 h 3519374"/>
              <a:gd name="connsiteX10-351" fmla="*/ 177804 w 4974928"/>
              <a:gd name="connsiteY10-352" fmla="*/ 0 h 3519374"/>
              <a:gd name="connsiteX0-353" fmla="*/ 177804 w 4974928"/>
              <a:gd name="connsiteY0-354" fmla="*/ 0 h 3519374"/>
              <a:gd name="connsiteX1-355" fmla="*/ 3678546 w 4974928"/>
              <a:gd name="connsiteY1-356" fmla="*/ 0 h 3519374"/>
              <a:gd name="connsiteX2-357" fmla="*/ 3823780 w 4974928"/>
              <a:gd name="connsiteY2-358" fmla="*/ 75212 h 3519374"/>
              <a:gd name="connsiteX3-359" fmla="*/ 4941214 w 4974928"/>
              <a:gd name="connsiteY3-360" fmla="*/ 1657097 h 3519374"/>
              <a:gd name="connsiteX4-361" fmla="*/ 4941223 w 4974928"/>
              <a:gd name="connsiteY4-362" fmla="*/ 1862264 h 3519374"/>
              <a:gd name="connsiteX5-363" fmla="*/ 3823789 w 4974928"/>
              <a:gd name="connsiteY5-364" fmla="*/ 3444150 h 3519374"/>
              <a:gd name="connsiteX6-365" fmla="*/ 3678567 w 4974928"/>
              <a:gd name="connsiteY6-366" fmla="*/ 3519374 h 3519374"/>
              <a:gd name="connsiteX7-367" fmla="*/ 177825 w 4974928"/>
              <a:gd name="connsiteY7-368" fmla="*/ 3519374 h 3519374"/>
              <a:gd name="connsiteX8-369" fmla="*/ 0 w 4974928"/>
              <a:gd name="connsiteY8-370" fmla="*/ 3341570 h 3519374"/>
              <a:gd name="connsiteX9-371" fmla="*/ 0 w 4974928"/>
              <a:gd name="connsiteY9-372" fmla="*/ 177754 h 3519374"/>
              <a:gd name="connsiteX10-373" fmla="*/ 177804 w 4974928"/>
              <a:gd name="connsiteY10-374" fmla="*/ 0 h 3519374"/>
              <a:gd name="connsiteX0-375" fmla="*/ 177804 w 4974928"/>
              <a:gd name="connsiteY0-376" fmla="*/ 0 h 3519374"/>
              <a:gd name="connsiteX1-377" fmla="*/ 3678546 w 4974928"/>
              <a:gd name="connsiteY1-378" fmla="*/ 0 h 3519374"/>
              <a:gd name="connsiteX2-379" fmla="*/ 3823780 w 4974928"/>
              <a:gd name="connsiteY2-380" fmla="*/ 75212 h 3519374"/>
              <a:gd name="connsiteX3-381" fmla="*/ 4941214 w 4974928"/>
              <a:gd name="connsiteY3-382" fmla="*/ 1657097 h 3519374"/>
              <a:gd name="connsiteX4-383" fmla="*/ 4941223 w 4974928"/>
              <a:gd name="connsiteY4-384" fmla="*/ 1862264 h 3519374"/>
              <a:gd name="connsiteX5-385" fmla="*/ 3823789 w 4974928"/>
              <a:gd name="connsiteY5-386" fmla="*/ 3444150 h 3519374"/>
              <a:gd name="connsiteX6-387" fmla="*/ 3678567 w 4974928"/>
              <a:gd name="connsiteY6-388" fmla="*/ 3519374 h 3519374"/>
              <a:gd name="connsiteX7-389" fmla="*/ 177825 w 4974928"/>
              <a:gd name="connsiteY7-390" fmla="*/ 3519374 h 3519374"/>
              <a:gd name="connsiteX8-391" fmla="*/ 0 w 4974928"/>
              <a:gd name="connsiteY8-392" fmla="*/ 3341570 h 3519374"/>
              <a:gd name="connsiteX9-393" fmla="*/ 0 w 4974928"/>
              <a:gd name="connsiteY9-394" fmla="*/ 177754 h 3519374"/>
              <a:gd name="connsiteX10-395" fmla="*/ 177804 w 4974928"/>
              <a:gd name="connsiteY10-396" fmla="*/ 0 h 35193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4974928" h="3519374">
                <a:moveTo>
                  <a:pt x="177804" y="0"/>
                </a:moveTo>
                <a:cubicBezTo>
                  <a:pt x="281958" y="0"/>
                  <a:pt x="3619635" y="0"/>
                  <a:pt x="3678546" y="0"/>
                </a:cubicBezTo>
                <a:cubicBezTo>
                  <a:pt x="3737459" y="0"/>
                  <a:pt x="3789791" y="27094"/>
                  <a:pt x="3823780" y="75212"/>
                </a:cubicBezTo>
                <a:cubicBezTo>
                  <a:pt x="3857771" y="123329"/>
                  <a:pt x="4896269" y="1593470"/>
                  <a:pt x="4941214" y="1657097"/>
                </a:cubicBezTo>
                <a:cubicBezTo>
                  <a:pt x="4986161" y="1720725"/>
                  <a:pt x="4986170" y="1798637"/>
                  <a:pt x="4941223" y="1862264"/>
                </a:cubicBezTo>
                <a:cubicBezTo>
                  <a:pt x="4896278" y="1925892"/>
                  <a:pt x="3857780" y="3396033"/>
                  <a:pt x="3823789" y="3444150"/>
                </a:cubicBezTo>
                <a:cubicBezTo>
                  <a:pt x="3789800" y="3492267"/>
                  <a:pt x="3737480" y="3519374"/>
                  <a:pt x="3678567" y="3519374"/>
                </a:cubicBezTo>
                <a:cubicBezTo>
                  <a:pt x="3619656" y="3519374"/>
                  <a:pt x="281981" y="3519374"/>
                  <a:pt x="177825" y="3519374"/>
                </a:cubicBezTo>
                <a:cubicBezTo>
                  <a:pt x="73671" y="3519374"/>
                  <a:pt x="1" y="3445725"/>
                  <a:pt x="0" y="3341570"/>
                </a:cubicBezTo>
                <a:cubicBezTo>
                  <a:pt x="1" y="3237416"/>
                  <a:pt x="1" y="281908"/>
                  <a:pt x="0" y="177754"/>
                </a:cubicBezTo>
                <a:cubicBezTo>
                  <a:pt x="1" y="73599"/>
                  <a:pt x="73649" y="0"/>
                  <a:pt x="177804" y="0"/>
                </a:cubicBezTo>
                <a:close/>
              </a:path>
            </a:pathLst>
          </a:custGeom>
          <a:gradFill>
            <a:gsLst>
              <a:gs pos="30000">
                <a:srgbClr val="376FFF">
                  <a:lumMod val="60000"/>
                  <a:lumOff val="40000"/>
                  <a:alpha val="0"/>
                </a:srgbClr>
              </a:gs>
              <a:gs pos="100000">
                <a:srgbClr val="376FFF">
                  <a:lumMod val="60000"/>
                  <a:lumOff val="40000"/>
                  <a:alpha val="30000"/>
                </a:srgbClr>
              </a:gs>
            </a:gsLst>
            <a:lin ang="0" scaled="0"/>
          </a:gradFill>
          <a:ln w="12700" cap="flat" cmpd="sng" algn="ctr">
            <a:noFill/>
            <a:prstDash val="solid"/>
            <a:miter lim="800000"/>
          </a:ln>
          <a:effectLst/>
        </p:spPr>
        <p:txBody>
          <a:bodyPr rot="0" spcFirstLastPara="0" vertOverflow="overflow" horzOverflow="overflow" vert="horz" wrap="square" lIns="0" tIns="45720" rIns="1368000" bIns="45720" numCol="1" spcCol="0" rtlCol="0" fromWordArt="0" anchor="ctr" anchorCtr="0" forceAA="0" compatLnSpc="1">
            <a:noAutofit/>
          </a:bodyPr>
          <a:p>
            <a:pPr algn="l">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托育机构负责人培训的实践培训内容由以下四个部分构成</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 </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p:txBody>
      </p:sp>
      <p:sp>
        <p:nvSpPr>
          <p:cNvPr id="6" name="椭圆 5"/>
          <p:cNvSpPr/>
          <p:nvPr>
            <p:custDataLst>
              <p:tags r:id="rId7"/>
            </p:custDataLst>
          </p:nvPr>
        </p:nvSpPr>
        <p:spPr>
          <a:xfrm>
            <a:off x="4664061" y="2665632"/>
            <a:ext cx="2585870" cy="2585870"/>
          </a:xfrm>
          <a:prstGeom prst="ellipse">
            <a:avLst/>
          </a:prstGeom>
          <a:solidFill>
            <a:srgbClr val="376FFF"/>
          </a:solidFill>
          <a:ln w="12700" cap="flat" cmpd="sng" algn="ctr">
            <a:noFill/>
            <a:prstDash val="solid"/>
            <a:miter lim="800000"/>
          </a:ln>
          <a:effectLst/>
        </p:spPr>
        <p:txBody>
          <a:bodyPr wrap="square" rtlCol="0" anchor="ctr">
            <a:noAutofit/>
          </a:bodyPr>
          <a:p>
            <a:pPr algn="ctr">
              <a:spcBef>
                <a:spcPct val="0"/>
              </a:spcBef>
              <a:spcAft>
                <a:spcPct val="0"/>
              </a:spcAft>
            </a:pPr>
            <a:r>
              <a:rPr lang="zh-CN" altLang="en-US" sz="3600" b="1" dirty="0">
                <a:solidFill>
                  <a:srgbClr val="FFFFFF">
                    <a:lumMod val="100000"/>
                  </a:srgbClr>
                </a:solidFill>
                <a:latin typeface="微软雅黑" charset="-122"/>
                <a:cs typeface="微软雅黑" charset="-122"/>
                <a:sym typeface="微软雅黑" charset="-122"/>
              </a:rPr>
              <a:t>实践培训内容</a:t>
            </a:r>
            <a:endParaRPr lang="zh-CN" altLang="en-US" sz="3600" b="1" dirty="0">
              <a:solidFill>
                <a:srgbClr val="FFFFFF">
                  <a:lumMod val="100000"/>
                </a:srgbClr>
              </a:solidFill>
              <a:latin typeface="微软雅黑" charset="-122"/>
              <a:cs typeface="微软雅黑" charset="-122"/>
              <a:sym typeface="微软雅黑" charset="-122"/>
            </a:endParaRPr>
          </a:p>
        </p:txBody>
      </p:sp>
      <p:sp>
        <p:nvSpPr>
          <p:cNvPr id="7" name="文本框 6"/>
          <p:cNvSpPr txBox="1"/>
          <p:nvPr/>
        </p:nvSpPr>
        <p:spPr>
          <a:xfrm>
            <a:off x="1207770" y="3759200"/>
            <a:ext cx="3235325" cy="2306955"/>
          </a:xfrm>
          <a:prstGeom prst="rect">
            <a:avLst/>
          </a:prstGeom>
          <a:noFill/>
        </p:spPr>
        <p:txBody>
          <a:bodyPr wrap="square" rtlCol="0">
            <a:spAutoFit/>
          </a:bodyPr>
          <a:p>
            <a:pPr algn="l">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① 机构规范设置。</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② 日常管理制度。</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③ 保育活动组织。</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a:p>
            <a:pPr algn="l">
              <a:lnSpc>
                <a:spcPct val="150000"/>
              </a:lnSpc>
              <a:spcBef>
                <a:spcPct val="0"/>
              </a:spcBef>
              <a:spcAft>
                <a:spcPct val="0"/>
              </a:spcAft>
            </a:pPr>
            <a:r>
              <a:rPr lang="zh-CN" altLang="en-US" sz="2400" dirty="0">
                <a:ln>
                  <a:noFill/>
                  <a:prstDash val="sysDot"/>
                </a:ln>
                <a:solidFill>
                  <a:srgbClr val="000000">
                    <a:lumMod val="85000"/>
                    <a:lumOff val="15000"/>
                  </a:srgbClr>
                </a:solidFill>
                <a:latin typeface="微软雅黑" charset="-122"/>
                <a:cs typeface="微软雅黑" charset="-122"/>
                <a:sym typeface="微软雅黑" charset="-122"/>
              </a:rPr>
              <a:t>④ 应急管理训练。</a:t>
            </a:r>
            <a:endParaRPr lang="zh-CN" altLang="en-US" sz="2400" dirty="0">
              <a:ln>
                <a:noFill/>
                <a:prstDash val="sysDot"/>
              </a:ln>
              <a:solidFill>
                <a:srgbClr val="000000">
                  <a:lumMod val="85000"/>
                  <a:lumOff val="15000"/>
                </a:srgbClr>
              </a:solidFill>
              <a:latin typeface="微软雅黑" charset="-122"/>
              <a:cs typeface="微软雅黑" charset="-122"/>
              <a:sym typeface="微软雅黑" charset="-122"/>
            </a:endParaRPr>
          </a:p>
        </p:txBody>
      </p:sp>
      <p:sp>
        <p:nvSpPr>
          <p:cNvPr id="8" name="文本框 7"/>
          <p:cNvSpPr txBox="1"/>
          <p:nvPr/>
        </p:nvSpPr>
        <p:spPr>
          <a:xfrm>
            <a:off x="7403465" y="3946525"/>
            <a:ext cx="3997325" cy="1938020"/>
          </a:xfrm>
          <a:prstGeom prst="rect">
            <a:avLst/>
          </a:prstGeom>
          <a:noFill/>
        </p:spPr>
        <p:txBody>
          <a:bodyPr wrap="square" rtlCol="0">
            <a:spAutoFit/>
          </a:bodyPr>
          <a:p>
            <a:r>
              <a:rPr lang="zh-CN" altLang="en-US" sz="2400"/>
              <a:t>① 卫生消毒。② 健康管理。</a:t>
            </a:r>
            <a:endParaRPr lang="zh-CN" altLang="en-US" sz="2400"/>
          </a:p>
          <a:p>
            <a:r>
              <a:rPr lang="zh-CN" altLang="en-US" sz="2400"/>
              <a:t>③ 疾病防控。④ 安全防护。</a:t>
            </a:r>
            <a:endParaRPr lang="zh-CN" altLang="en-US" sz="2400"/>
          </a:p>
          <a:p>
            <a:r>
              <a:rPr lang="zh-CN" altLang="en-US" sz="2400"/>
              <a:t>⑤ 饮食照护。⑥ 睡眠照护。</a:t>
            </a:r>
            <a:endParaRPr lang="zh-CN" altLang="en-US" sz="2400"/>
          </a:p>
          <a:p>
            <a:r>
              <a:rPr lang="zh-CN" altLang="en-US" sz="2400"/>
              <a:t>⑦ 清洁照护。⑧ 活动组织与支持。</a:t>
            </a:r>
            <a:endParaRPr lang="zh-CN" altLang="en-US" sz="2400"/>
          </a:p>
        </p:txBody>
      </p:sp>
    </p:spTree>
    <p:custDataLst>
      <p:tags r:id="rId8"/>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
        <p:nvSpPr>
          <p:cNvPr id="3" name="文本框 2"/>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（五） 培训原则</a:t>
            </a:r>
            <a:endParaRPr lang="zh-CN" altLang="en-US" sz="2800" spc="300">
              <a:solidFill>
                <a:srgbClr val="000000">
                  <a:lumMod val="75000"/>
                  <a:lumOff val="25000"/>
                </a:srgbClr>
              </a:solidFill>
              <a:latin typeface="黑体" charset="0"/>
              <a:ea typeface="黑体" charset="0"/>
              <a:cs typeface="黑体" charset="0"/>
            </a:endParaRPr>
          </a:p>
        </p:txBody>
      </p:sp>
      <p:sp>
        <p:nvSpPr>
          <p:cNvPr id="2" name="六边形 1"/>
          <p:cNvSpPr/>
          <p:nvPr>
            <p:custDataLst>
              <p:tags r:id="rId5"/>
            </p:custDataLst>
          </p:nvPr>
        </p:nvSpPr>
        <p:spPr>
          <a:xfrm rot="5400000">
            <a:off x="4888235" y="2338261"/>
            <a:ext cx="1606551" cy="1341581"/>
          </a:xfrm>
          <a:prstGeom prst="hexagon">
            <a:avLst>
              <a:gd name="adj" fmla="val 30671"/>
              <a:gd name="vf" fmla="val 115470"/>
            </a:avLst>
          </a:prstGeom>
          <a:gradFill>
            <a:gsLst>
              <a:gs pos="20000">
                <a:srgbClr val="17D594"/>
              </a:gs>
              <a:gs pos="100000">
                <a:srgbClr val="17D594">
                  <a:lumMod val="60000"/>
                  <a:lumOff val="40000"/>
                </a:srgbClr>
              </a:gs>
            </a:gsLst>
            <a:lin ang="8100000" scaled="0"/>
          </a:gradFill>
          <a:ln>
            <a:noFill/>
          </a:ln>
          <a:effectLst>
            <a:outerShdw blurRad="152400" dist="76200" dir="2700000" algn="tl" rotWithShape="0">
              <a:srgbClr val="17D594">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11" name="六边形 10"/>
          <p:cNvSpPr/>
          <p:nvPr>
            <p:custDataLst>
              <p:tags r:id="rId6"/>
            </p:custDataLst>
          </p:nvPr>
        </p:nvSpPr>
        <p:spPr>
          <a:xfrm rot="5400000">
            <a:off x="4231475" y="3513629"/>
            <a:ext cx="1606551" cy="1341581"/>
          </a:xfrm>
          <a:prstGeom prst="hexagon">
            <a:avLst>
              <a:gd name="adj" fmla="val 30671"/>
              <a:gd name="vf" fmla="val 115470"/>
            </a:avLst>
          </a:prstGeom>
          <a:gradFill>
            <a:gsLst>
              <a:gs pos="99000">
                <a:srgbClr val="376FFF">
                  <a:lumMod val="60000"/>
                  <a:lumOff val="40000"/>
                </a:srgbClr>
              </a:gs>
              <a:gs pos="20000">
                <a:srgbClr val="376FFF"/>
              </a:gs>
            </a:gsLst>
            <a:lin ang="8100000" scaled="0"/>
          </a:gradFill>
          <a:ln>
            <a:noFill/>
          </a:ln>
          <a:effectLst>
            <a:outerShdw blurRad="152400" dist="76200" dir="2700000" algn="tl" rotWithShape="0">
              <a:srgbClr val="376FFF">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13" name="六边形 12"/>
          <p:cNvSpPr/>
          <p:nvPr>
            <p:custDataLst>
              <p:tags r:id="rId7"/>
            </p:custDataLst>
          </p:nvPr>
        </p:nvSpPr>
        <p:spPr>
          <a:xfrm rot="5400000">
            <a:off x="5573056" y="3513629"/>
            <a:ext cx="1606551" cy="1341581"/>
          </a:xfrm>
          <a:prstGeom prst="hexagon">
            <a:avLst>
              <a:gd name="adj" fmla="val 30671"/>
              <a:gd name="vf" fmla="val 115470"/>
            </a:avLst>
          </a:prstGeom>
          <a:gradFill>
            <a:gsLst>
              <a:gs pos="100000">
                <a:srgbClr val="FFD247">
                  <a:lumMod val="60000"/>
                  <a:lumOff val="40000"/>
                </a:srgbClr>
              </a:gs>
              <a:gs pos="20000">
                <a:srgbClr val="FFD247">
                  <a:lumMod val="75000"/>
                </a:srgbClr>
              </a:gs>
            </a:gsLst>
            <a:lin ang="8100000" scaled="0"/>
          </a:gradFill>
          <a:ln>
            <a:noFill/>
          </a:ln>
          <a:effectLst>
            <a:outerShdw blurRad="152400" dist="76200" dir="2700000" algn="tl" rotWithShape="0">
              <a:srgbClr val="FFD247">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15" name="标题"/>
          <p:cNvSpPr txBox="1"/>
          <p:nvPr>
            <p:custDataLst>
              <p:tags r:id="rId8"/>
            </p:custDataLst>
          </p:nvPr>
        </p:nvSpPr>
        <p:spPr>
          <a:xfrm>
            <a:off x="6783705" y="2258060"/>
            <a:ext cx="1862455" cy="689610"/>
          </a:xfrm>
          <a:prstGeom prst="rect">
            <a:avLst/>
          </a:prstGeom>
          <a:noFill/>
        </p:spPr>
        <p:txBody>
          <a:bodyPr wrap="square" lIns="90170" tIns="46990" rIns="90170" bIns="0" rtlCol="0" anchor="b"/>
          <a:p>
            <a:r>
              <a:rPr lang="zh-CN" altLang="en-US" sz="3200" b="1" spc="300" dirty="0">
                <a:solidFill>
                  <a:srgbClr val="17D594"/>
                </a:solidFill>
                <a:latin typeface="Arial" panose="020B0604020202020204" pitchFamily="34" charset="0"/>
                <a:ea typeface="微软雅黑" charset="-122"/>
              </a:rPr>
              <a:t>岗位胜任原则</a:t>
            </a:r>
            <a:endParaRPr lang="zh-CN" altLang="en-US" sz="3200" b="1" spc="300" dirty="0">
              <a:solidFill>
                <a:srgbClr val="17D594"/>
              </a:solidFill>
              <a:latin typeface="Arial" panose="020B0604020202020204" pitchFamily="34" charset="0"/>
              <a:ea typeface="微软雅黑" charset="-122"/>
            </a:endParaRPr>
          </a:p>
        </p:txBody>
      </p:sp>
      <p:sp>
        <p:nvSpPr>
          <p:cNvPr id="19" name="标题"/>
          <p:cNvSpPr txBox="1"/>
          <p:nvPr>
            <p:custDataLst>
              <p:tags r:id="rId9"/>
            </p:custDataLst>
          </p:nvPr>
        </p:nvSpPr>
        <p:spPr>
          <a:xfrm>
            <a:off x="7348855" y="4060825"/>
            <a:ext cx="1661795" cy="389255"/>
          </a:xfrm>
          <a:prstGeom prst="rect">
            <a:avLst/>
          </a:prstGeom>
          <a:noFill/>
        </p:spPr>
        <p:txBody>
          <a:bodyPr wrap="square" lIns="90170" tIns="46990" rIns="90170" bIns="0" rtlCol="0" anchor="b">
            <a:noAutofit/>
          </a:bodyPr>
          <a:p>
            <a:r>
              <a:rPr lang="zh-CN" altLang="en-US" sz="3100" b="1" spc="300" dirty="0">
                <a:solidFill>
                  <a:srgbClr val="FFD247">
                    <a:lumMod val="75000"/>
                  </a:srgbClr>
                </a:solidFill>
                <a:latin typeface="Arial" panose="020B0604020202020204" pitchFamily="34" charset="0"/>
                <a:ea typeface="微软雅黑" charset="-122"/>
              </a:rPr>
              <a:t>多元方式原则</a:t>
            </a:r>
            <a:endParaRPr lang="zh-CN" altLang="en-US" sz="3100" b="1" spc="300" dirty="0">
              <a:solidFill>
                <a:srgbClr val="FFD247">
                  <a:lumMod val="75000"/>
                </a:srgbClr>
              </a:solidFill>
              <a:latin typeface="Arial" panose="020B0604020202020204" pitchFamily="34" charset="0"/>
              <a:ea typeface="微软雅黑" charset="-122"/>
            </a:endParaRPr>
          </a:p>
        </p:txBody>
      </p:sp>
      <p:sp>
        <p:nvSpPr>
          <p:cNvPr id="21" name="标题"/>
          <p:cNvSpPr txBox="1"/>
          <p:nvPr>
            <p:custDataLst>
              <p:tags r:id="rId10"/>
            </p:custDataLst>
          </p:nvPr>
        </p:nvSpPr>
        <p:spPr>
          <a:xfrm>
            <a:off x="2362200" y="3605530"/>
            <a:ext cx="1786255" cy="788035"/>
          </a:xfrm>
          <a:prstGeom prst="rect">
            <a:avLst/>
          </a:prstGeom>
          <a:noFill/>
        </p:spPr>
        <p:txBody>
          <a:bodyPr wrap="square" lIns="90170" tIns="46990" rIns="90170" bIns="0" rtlCol="0" anchor="b">
            <a:noAutofit/>
          </a:bodyPr>
          <a:p>
            <a:pPr algn="r"/>
            <a:r>
              <a:rPr lang="zh-CN" altLang="en-US" sz="3200" b="1" spc="300" dirty="0">
                <a:solidFill>
                  <a:srgbClr val="376FFF"/>
                </a:solidFill>
                <a:latin typeface="Arial" panose="020B0604020202020204" pitchFamily="34" charset="0"/>
                <a:ea typeface="微软雅黑" charset="-122"/>
              </a:rPr>
              <a:t>需求导向原则</a:t>
            </a:r>
            <a:endParaRPr lang="zh-CN" altLang="en-US" sz="3200" b="1" spc="300" dirty="0">
              <a:solidFill>
                <a:srgbClr val="376FFF"/>
              </a:solidFill>
              <a:latin typeface="Arial" panose="020B0604020202020204" pitchFamily="34" charset="0"/>
              <a:ea typeface="微软雅黑" charset="-122"/>
            </a:endParaRPr>
          </a:p>
        </p:txBody>
      </p:sp>
      <p:sp>
        <p:nvSpPr>
          <p:cNvPr id="23" name="文本框 22"/>
          <p:cNvSpPr txBox="1"/>
          <p:nvPr/>
        </p:nvSpPr>
        <p:spPr>
          <a:xfrm>
            <a:off x="5429885" y="2722880"/>
            <a:ext cx="587375" cy="645160"/>
          </a:xfrm>
          <a:prstGeom prst="rect">
            <a:avLst/>
          </a:prstGeom>
          <a:noFill/>
        </p:spPr>
        <p:txBody>
          <a:bodyPr wrap="square" rtlCol="0">
            <a:spAutoFit/>
          </a:bodyPr>
          <a:p>
            <a:pPr algn="ctr"/>
            <a:r>
              <a:rPr lang="en-US" altLang="zh-CN" sz="3600" b="1">
                <a:solidFill>
                  <a:schemeClr val="bg1"/>
                </a:solidFill>
                <a:latin typeface="Arial Bold" panose="020B0604020202020204" charset="0"/>
                <a:cs typeface="Arial Bold" panose="020B0604020202020204" charset="0"/>
              </a:rPr>
              <a:t>1</a:t>
            </a:r>
            <a:endParaRPr lang="en-US" altLang="zh-CN" sz="3600" b="1">
              <a:solidFill>
                <a:schemeClr val="bg1"/>
              </a:solidFill>
              <a:latin typeface="Arial Bold" panose="020B0604020202020204" charset="0"/>
              <a:cs typeface="Arial Bold" panose="020B0604020202020204" charset="0"/>
            </a:endParaRPr>
          </a:p>
        </p:txBody>
      </p:sp>
      <p:sp>
        <p:nvSpPr>
          <p:cNvPr id="24" name="文本框 23"/>
          <p:cNvSpPr txBox="1"/>
          <p:nvPr/>
        </p:nvSpPr>
        <p:spPr>
          <a:xfrm>
            <a:off x="4757420" y="3886200"/>
            <a:ext cx="587375" cy="645160"/>
          </a:xfrm>
          <a:prstGeom prst="rect">
            <a:avLst/>
          </a:prstGeom>
          <a:noFill/>
        </p:spPr>
        <p:txBody>
          <a:bodyPr wrap="square" rtlCol="0">
            <a:spAutoFit/>
          </a:bodyPr>
          <a:p>
            <a:pPr algn="ctr"/>
            <a:r>
              <a:rPr lang="en-US" altLang="zh-CN" sz="3600" b="1">
                <a:solidFill>
                  <a:schemeClr val="bg1"/>
                </a:solidFill>
                <a:latin typeface="Arial Bold" panose="020B0604020202020204" charset="0"/>
                <a:cs typeface="Arial Bold" panose="020B0604020202020204" charset="0"/>
              </a:rPr>
              <a:t>2</a:t>
            </a:r>
            <a:endParaRPr lang="en-US" altLang="zh-CN" sz="3600" b="1">
              <a:solidFill>
                <a:schemeClr val="bg1"/>
              </a:solidFill>
              <a:latin typeface="Arial Bold" panose="020B0604020202020204" charset="0"/>
              <a:cs typeface="Arial Bold" panose="020B0604020202020204" charset="0"/>
            </a:endParaRPr>
          </a:p>
        </p:txBody>
      </p:sp>
      <p:sp>
        <p:nvSpPr>
          <p:cNvPr id="28" name="文本框 27"/>
          <p:cNvSpPr txBox="1"/>
          <p:nvPr/>
        </p:nvSpPr>
        <p:spPr>
          <a:xfrm>
            <a:off x="6033770" y="3900805"/>
            <a:ext cx="587375" cy="645160"/>
          </a:xfrm>
          <a:prstGeom prst="rect">
            <a:avLst/>
          </a:prstGeom>
          <a:noFill/>
        </p:spPr>
        <p:txBody>
          <a:bodyPr wrap="square" rtlCol="0">
            <a:spAutoFit/>
          </a:bodyPr>
          <a:p>
            <a:pPr algn="ctr"/>
            <a:r>
              <a:rPr lang="en-US" altLang="zh-CN" sz="3600" b="1">
                <a:solidFill>
                  <a:schemeClr val="bg1"/>
                </a:solidFill>
                <a:latin typeface="Arial Bold" panose="020B0604020202020204" charset="0"/>
                <a:cs typeface="Arial Bold" panose="020B0604020202020204" charset="0"/>
              </a:rPr>
              <a:t>3</a:t>
            </a:r>
            <a:endParaRPr lang="en-US" altLang="zh-CN" sz="3600" b="1">
              <a:solidFill>
                <a:schemeClr val="bg1"/>
              </a:solidFill>
              <a:latin typeface="Arial Bold" panose="020B0604020202020204" charset="0"/>
              <a:cs typeface="Arial Bold" panose="020B0604020202020204" charset="0"/>
            </a:endParaRPr>
          </a:p>
        </p:txBody>
      </p:sp>
    </p:spTree>
    <p:custDataLst>
      <p:tags r:id="rId11"/>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135890"/>
            <a:ext cx="9608185" cy="73914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《负责人大纲》和《保育人员大纲》的主要内容</a:t>
            </a:r>
            <a:endParaRPr lang="zh-CN" altLang="en-US" sz="2800">
              <a:solidFill>
                <a:schemeClr val="tx1"/>
              </a:solidFill>
            </a:endParaRPr>
          </a:p>
        </p:txBody>
      </p:sp>
      <p:sp>
        <p:nvSpPr>
          <p:cNvPr id="3" name="文本框 2"/>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（六） 培训考核</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445260" y="2646680"/>
            <a:ext cx="9481185" cy="271208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800"/>
              <a:t> </a:t>
            </a:r>
            <a:r>
              <a:rPr lang="en-US" altLang="zh-CN" sz="2800"/>
              <a:t>    </a:t>
            </a:r>
            <a:r>
              <a:rPr lang="zh-CN" altLang="en-US" sz="2800"/>
              <a:t>托育机构负责人培训和保育人员培训的考核内容都分为理论考试和实践技能考核两部分，各级卫生健康部门负责对培训效果进行抽查。</a:t>
            </a:r>
            <a:endParaRPr lang="zh-CN" altLang="en-US" sz="2800"/>
          </a:p>
        </p:txBody>
      </p:sp>
    </p:spTree>
    <p:custDataLst>
      <p:tags r:id="rId5"/>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55645" y="2790190"/>
            <a:ext cx="8001000" cy="1754505"/>
          </a:xfrm>
        </p:spPr>
        <p:txBody>
          <a:bodyPr>
            <a:normAutofit/>
          </a:bodyPr>
          <a:p>
            <a:pPr algn="ctr"/>
            <a:r>
              <a:rPr>
                <a:solidFill>
                  <a:schemeClr val="accent2">
                    <a:lumMod val="75000"/>
                  </a:schemeClr>
                </a:solidFill>
                <a:latin typeface="黑体" charset="0"/>
                <a:ea typeface="黑体" charset="0"/>
                <a:cs typeface="黑体" charset="0"/>
              </a:rPr>
              <a:t>《托育综合服务中心建设指南（试行）》的内容与解读</a:t>
            </a:r>
            <a:endParaRPr>
              <a:solidFill>
                <a:schemeClr val="accent2">
                  <a:lumMod val="75000"/>
                </a:schemeClr>
              </a:solidFill>
              <a:latin typeface="黑体" charset="0"/>
              <a:ea typeface="黑体" charset="0"/>
              <a:cs typeface="黑体" charset="0"/>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七节</a:t>
            </a:r>
            <a:endParaRPr lang="zh-CN" altLang="en-US" sz="4400" b="0">
              <a:cs typeface="宋体" charset="0"/>
            </a:endParaRPr>
          </a:p>
        </p:txBody>
      </p:sp>
    </p:spTree>
    <p:custDataLst>
      <p:tags r:id="rId4"/>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5" name="文本框 4"/>
          <p:cNvSpPr txBox="1"/>
          <p:nvPr/>
        </p:nvSpPr>
        <p:spPr>
          <a:xfrm>
            <a:off x="1215390" y="1792605"/>
            <a:ext cx="9066530" cy="3709035"/>
          </a:xfrm>
          <a:prstGeom prst="rect">
            <a:avLst/>
          </a:prstGeom>
          <a:solidFill>
            <a:schemeClr val="bg1"/>
          </a:solidFill>
        </p:spPr>
        <p:txBody>
          <a:bodyPr wrap="square" rtlCol="0" anchor="t">
            <a:spAutoFit/>
          </a:bodyPr>
          <a:p>
            <a:pPr marL="0" indent="457200" fontAlgn="auto">
              <a:lnSpc>
                <a:spcPct val="140000"/>
              </a:lnSpc>
              <a:buNone/>
            </a:pPr>
            <a:r>
              <a:rPr lang="zh-CN" altLang="en-US" sz="2400">
                <a:sym typeface="+mn-ea"/>
              </a:rPr>
              <a:t>我国的托育服务仍处于起步阶段，既面临需求不断扩大、投资快速增长的发展机遇，也面临设施缺口大、运营成本高、人才供给不足等挑战。“十四五”时期我国养老、托育服务体系建设面临的需求更为迫切，加强养老、托育服务体系建设，是在发展中保障和改善民生的基础性工程，是贯彻落实全面建设社会主义现代化强国任务要求的具体实践。同时，该通知提出了到2025年，不断发展和完善普惠托育服务体系的发展目标。</a:t>
            </a:r>
            <a:endParaRPr lang="zh-CN" altLang="en-US" sz="2400">
              <a:sym typeface="+mn-ea"/>
            </a:endParaRPr>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822180" y="4777740"/>
            <a:ext cx="1487170" cy="1487170"/>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ym typeface="+mn-ea"/>
              </a:rPr>
              <a:t>出台背景</a:t>
            </a:r>
            <a:r>
              <a:rPr lang="zh-CN" altLang="en-US">
                <a:solidFill>
                  <a:schemeClr val="tx1"/>
                </a:solidFill>
              </a:rPr>
              <a:t>与意义</a:t>
            </a:r>
            <a:endParaRPr lang="zh-CN" altLang="en-US">
              <a:solidFill>
                <a:schemeClr val="tx1"/>
              </a:solidFill>
            </a:endParaRPr>
          </a:p>
        </p:txBody>
      </p:sp>
      <p:sp>
        <p:nvSpPr>
          <p:cNvPr id="4" name="文本框 3"/>
          <p:cNvSpPr txBox="1"/>
          <p:nvPr/>
        </p:nvSpPr>
        <p:spPr>
          <a:xfrm>
            <a:off x="1737995" y="1132205"/>
            <a:ext cx="2820670" cy="583565"/>
          </a:xfrm>
          <a:prstGeom prst="rect">
            <a:avLst/>
          </a:prstGeom>
          <a:noFill/>
        </p:spPr>
        <p:txBody>
          <a:bodyPr wrap="square" rtlCol="0" anchor="t">
            <a:spAutoFit/>
          </a:bodyPr>
          <a:p>
            <a:r>
              <a:rPr lang="zh-CN" altLang="en-US" sz="3200">
                <a:sym typeface="+mn-ea"/>
              </a:rPr>
              <a:t>出台背景</a:t>
            </a:r>
            <a:endParaRPr lang="zh-CN" altLang="en-US" sz="3200">
              <a:sym typeface="+mn-ea"/>
            </a:endParaRPr>
          </a:p>
        </p:txBody>
      </p:sp>
    </p:spTree>
    <p:custDataLst>
      <p:tags r:id="rId5"/>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5" name="文本框 4"/>
          <p:cNvSpPr txBox="1"/>
          <p:nvPr/>
        </p:nvSpPr>
        <p:spPr>
          <a:xfrm>
            <a:off x="1390015" y="2304415"/>
            <a:ext cx="9066530" cy="2675255"/>
          </a:xfrm>
          <a:prstGeom prst="rect">
            <a:avLst/>
          </a:prstGeom>
          <a:solidFill>
            <a:schemeClr val="bg1"/>
          </a:solidFill>
        </p:spPr>
        <p:txBody>
          <a:bodyPr wrap="square" rtlCol="0" anchor="t">
            <a:spAutoFit/>
          </a:bodyPr>
          <a:p>
            <a:pPr marL="0" indent="457200" fontAlgn="auto">
              <a:lnSpc>
                <a:spcPct val="140000"/>
              </a:lnSpc>
              <a:buNone/>
            </a:pPr>
            <a:r>
              <a:rPr lang="zh-CN" altLang="en-US" sz="2400">
                <a:sym typeface="+mn-ea"/>
              </a:rPr>
              <a:t>《建设指南》从项目构成和建设规模、选址与规划布局、建筑与建筑设备等方面为托育综合服务中心的建设提供了技术要求和指导，对地方做好公办托育服务能力建设项目申报工作有指导作用，同时也为政府安排中央预算内投资予以支持提供了参考和依据，有助于促进《实施方案》的贯彻落实。</a:t>
            </a:r>
            <a:endParaRPr lang="zh-CN" altLang="en-US" sz="2400">
              <a:sym typeface="+mn-ea"/>
            </a:endParaRPr>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822180" y="4777740"/>
            <a:ext cx="1487170" cy="1487170"/>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ym typeface="+mn-ea"/>
              </a:rPr>
              <a:t>出台背景</a:t>
            </a:r>
            <a:r>
              <a:rPr lang="zh-CN" altLang="en-US">
                <a:solidFill>
                  <a:schemeClr val="tx1"/>
                </a:solidFill>
              </a:rPr>
              <a:t>与意义</a:t>
            </a:r>
            <a:endParaRPr lang="zh-CN" altLang="en-US">
              <a:solidFill>
                <a:schemeClr val="tx1"/>
              </a:solidFill>
            </a:endParaRPr>
          </a:p>
        </p:txBody>
      </p:sp>
      <p:sp>
        <p:nvSpPr>
          <p:cNvPr id="4" name="文本框 3"/>
          <p:cNvSpPr txBox="1"/>
          <p:nvPr/>
        </p:nvSpPr>
        <p:spPr>
          <a:xfrm>
            <a:off x="1737995" y="1594485"/>
            <a:ext cx="2820670" cy="583565"/>
          </a:xfrm>
          <a:prstGeom prst="rect">
            <a:avLst/>
          </a:prstGeom>
          <a:noFill/>
        </p:spPr>
        <p:txBody>
          <a:bodyPr wrap="square" rtlCol="0" anchor="t">
            <a:spAutoFit/>
          </a:bodyPr>
          <a:p>
            <a:r>
              <a:rPr lang="zh-CN" altLang="en-US" sz="3200">
                <a:sym typeface="+mn-ea"/>
              </a:rPr>
              <a:t>意义</a:t>
            </a:r>
            <a:endParaRPr lang="zh-CN" altLang="en-US" sz="3200">
              <a:sym typeface="+mn-ea"/>
            </a:endParaRPr>
          </a:p>
        </p:txBody>
      </p:sp>
    </p:spTree>
    <p:custDataLst>
      <p:tags r:id="rId5"/>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30605" y="832485"/>
            <a:ext cx="9843770" cy="6731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sym typeface="+mn-ea"/>
              </a:rPr>
              <a:t>（一） 总则</a:t>
            </a:r>
            <a:endParaRPr lang="zh-CN" altLang="en-US" sz="2400" spc="300">
              <a:solidFill>
                <a:srgbClr val="000000">
                  <a:lumMod val="75000"/>
                  <a:lumOff val="25000"/>
                </a:srgbClr>
              </a:solidFill>
              <a:latin typeface="黑体" charset="0"/>
              <a:ea typeface="黑体" charset="0"/>
              <a:cs typeface="黑体" charset="0"/>
            </a:endParaRPr>
          </a:p>
        </p:txBody>
      </p:sp>
      <p:sp>
        <p:nvSpPr>
          <p:cNvPr id="22" name="矩形 21"/>
          <p:cNvSpPr/>
          <p:nvPr>
            <p:custDataLst>
              <p:tags r:id="rId7"/>
            </p:custDataLst>
          </p:nvPr>
        </p:nvSpPr>
        <p:spPr>
          <a:xfrm>
            <a:off x="897080" y="2350325"/>
            <a:ext cx="3137009" cy="3854425"/>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3" name="形状 1"/>
          <p:cNvSpPr/>
          <p:nvPr>
            <p:custDataLst>
              <p:tags r:id="rId8"/>
            </p:custDataLst>
          </p:nvPr>
        </p:nvSpPr>
        <p:spPr>
          <a:xfrm>
            <a:off x="908832" y="1762760"/>
            <a:ext cx="3125845" cy="849619"/>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4" name="文本框 23"/>
          <p:cNvSpPr txBox="1"/>
          <p:nvPr>
            <p:custDataLst>
              <p:tags r:id="rId9"/>
            </p:custDataLst>
          </p:nvPr>
        </p:nvSpPr>
        <p:spPr>
          <a:xfrm>
            <a:off x="1487252" y="1769225"/>
            <a:ext cx="2016373" cy="742691"/>
          </a:xfrm>
          <a:prstGeom prst="rect">
            <a:avLst/>
          </a:prstGeom>
          <a:noFill/>
        </p:spPr>
        <p:txBody>
          <a:bodyPr vert="horz" wrap="square" lIns="90000" tIns="46800" rIns="90000" bIns="46800" rtlCol="0" anchor="ctr" anchorCtr="0"/>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1. 统筹规划，科学布局</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5" name="文本框 24"/>
          <p:cNvSpPr txBox="1"/>
          <p:nvPr>
            <p:custDataLst>
              <p:tags r:id="rId10"/>
            </p:custDataLst>
          </p:nvPr>
        </p:nvSpPr>
        <p:spPr>
          <a:xfrm>
            <a:off x="947611" y="2777484"/>
            <a:ext cx="2956626" cy="3192827"/>
          </a:xfrm>
          <a:prstGeom prst="rect">
            <a:avLst/>
          </a:prstGeom>
          <a:noFill/>
        </p:spPr>
        <p:txBody>
          <a:bodyPr wrap="square" anchor="ctr"/>
          <a:p>
            <a:pPr>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托育综合服务中心的建设，应当综合考虑城乡区域发展特点，根据经济社会发展水平、本地工作基础和3岁以下婴幼儿家庭需求，优化资源配置，统筹设施数量、规模和布局。</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26" name="矩形 25"/>
          <p:cNvSpPr/>
          <p:nvPr>
            <p:custDataLst>
              <p:tags r:id="rId11"/>
            </p:custDataLst>
          </p:nvPr>
        </p:nvSpPr>
        <p:spPr>
          <a:xfrm>
            <a:off x="4340798" y="2423770"/>
            <a:ext cx="3496011" cy="3817409"/>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27" name="形状 1"/>
          <p:cNvSpPr/>
          <p:nvPr>
            <p:custDataLst>
              <p:tags r:id="rId12"/>
            </p:custDataLst>
          </p:nvPr>
        </p:nvSpPr>
        <p:spPr>
          <a:xfrm>
            <a:off x="4340210" y="1773924"/>
            <a:ext cx="3520101" cy="781461"/>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28" name="文本框 27"/>
          <p:cNvSpPr txBox="1"/>
          <p:nvPr>
            <p:custDataLst>
              <p:tags r:id="rId13"/>
            </p:custDataLst>
          </p:nvPr>
        </p:nvSpPr>
        <p:spPr>
          <a:xfrm>
            <a:off x="5023716" y="1770839"/>
            <a:ext cx="2016373" cy="742691"/>
          </a:xfrm>
          <a:prstGeom prst="rect">
            <a:avLst/>
          </a:prstGeom>
          <a:noFill/>
        </p:spPr>
        <p:txBody>
          <a:bodyPr vert="horz" wrap="square" lIns="90000" tIns="46800" rIns="90000" bIns="46800" rtlCol="0" anchor="ctr" anchorCtr="0"/>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2. 规范建设，示范引领</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29" name="文本框 28"/>
          <p:cNvSpPr txBox="1"/>
          <p:nvPr>
            <p:custDataLst>
              <p:tags r:id="rId14"/>
            </p:custDataLst>
          </p:nvPr>
        </p:nvSpPr>
        <p:spPr>
          <a:xfrm>
            <a:off x="4708613" y="2945528"/>
            <a:ext cx="3142297" cy="2792696"/>
          </a:xfrm>
          <a:prstGeom prst="rect">
            <a:avLst/>
          </a:prstGeom>
          <a:noFill/>
        </p:spPr>
        <p:txBody>
          <a:bodyPr wrap="square" anchor="ctr"/>
          <a:p>
            <a:pPr>
              <a:lnSpc>
                <a:spcPct val="130000"/>
              </a:lnSpc>
            </a:pPr>
            <a:r>
              <a:rPr sz="2000" spc="150" dirty="0">
                <a:solidFill>
                  <a:srgbClr val="000000">
                    <a:lumMod val="65000"/>
                    <a:lumOff val="35000"/>
                  </a:srgbClr>
                </a:solidFill>
                <a:latin typeface="Arial" panose="020B0604020202020204" pitchFamily="34" charset="0"/>
                <a:ea typeface="微软雅黑" charset="-122"/>
                <a:sym typeface="微软雅黑" charset="-122"/>
              </a:rPr>
              <a:t>托育综合服务中心的建设，应发挥示范引领、带动辐射作用，为托育服务机构高质量建设提供技术支撑及样板标杆，努力做到规模适度、功能完善、环境安全、装备适宜、经济合理。</a:t>
            </a:r>
            <a:endParaRPr sz="2000"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30" name="矩形 29"/>
          <p:cNvSpPr/>
          <p:nvPr>
            <p:custDataLst>
              <p:tags r:id="rId15"/>
            </p:custDataLst>
          </p:nvPr>
        </p:nvSpPr>
        <p:spPr>
          <a:xfrm>
            <a:off x="8070659" y="2447861"/>
            <a:ext cx="3292713" cy="3672280"/>
          </a:xfrm>
          <a:prstGeom prst="rect">
            <a:avLst/>
          </a:prstGeom>
          <a:solidFill>
            <a:schemeClr val="bg1"/>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31" name="形状 1"/>
          <p:cNvSpPr/>
          <p:nvPr>
            <p:custDataLst>
              <p:tags r:id="rId16"/>
            </p:custDataLst>
          </p:nvPr>
        </p:nvSpPr>
        <p:spPr>
          <a:xfrm>
            <a:off x="8070072" y="1774511"/>
            <a:ext cx="3293888" cy="861958"/>
          </a:xfrm>
          <a:prstGeom prst="flowChartOffpageConnector">
            <a:avLst/>
          </a:prstGeom>
          <a:solidFill>
            <a:srgbClr val="6096E6"/>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32" name="文本框 31"/>
          <p:cNvSpPr txBox="1"/>
          <p:nvPr>
            <p:custDataLst>
              <p:tags r:id="rId17"/>
            </p:custDataLst>
          </p:nvPr>
        </p:nvSpPr>
        <p:spPr>
          <a:xfrm>
            <a:off x="8656067" y="1798786"/>
            <a:ext cx="2016373" cy="742691"/>
          </a:xfrm>
          <a:prstGeom prst="rect">
            <a:avLst/>
          </a:prstGeom>
          <a:noFill/>
        </p:spPr>
        <p:txBody>
          <a:bodyPr vert="horz" wrap="square" lIns="90000" tIns="46800" rIns="90000" bIns="46800" rtlCol="0" anchor="ctr" anchorCtr="0"/>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3. 创新机制，多方协作</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33" name="文本框 32"/>
          <p:cNvSpPr txBox="1"/>
          <p:nvPr>
            <p:custDataLst>
              <p:tags r:id="rId18"/>
            </p:custDataLst>
          </p:nvPr>
        </p:nvSpPr>
        <p:spPr>
          <a:xfrm>
            <a:off x="8129416" y="2719903"/>
            <a:ext cx="3224556" cy="3059450"/>
          </a:xfrm>
          <a:prstGeom prst="rect">
            <a:avLst/>
          </a:prstGeom>
          <a:noFill/>
        </p:spPr>
        <p:txBody>
          <a:bodyPr wrap="square" anchor="ctr"/>
          <a:p>
            <a:pPr>
              <a:lnSpc>
                <a:spcPct val="130000"/>
              </a:lnSpc>
            </a:pPr>
            <a:r>
              <a:rPr spc="150" dirty="0">
                <a:solidFill>
                  <a:srgbClr val="000000">
                    <a:lumMod val="65000"/>
                    <a:lumOff val="35000"/>
                  </a:srgbClr>
                </a:solidFill>
                <a:latin typeface="Arial" panose="020B0604020202020204" pitchFamily="34" charset="0"/>
                <a:ea typeface="微软雅黑" charset="-122"/>
                <a:sym typeface="微软雅黑" charset="-122"/>
              </a:rPr>
              <a:t>托育综合服务中心的建设，应积极争取地市级及以上政府发挥支持引导作用，充分调动社会力量积极参与，建立健全项目立项、建设、运营等机制，为托育服务健康发展提供综合保障。</a:t>
            </a:r>
            <a:endParaRPr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8"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ym typeface="+mn-ea"/>
              </a:rPr>
              <a:t>主要内容</a:t>
            </a:r>
            <a:endParaRPr lang="zh-CN" altLang="en-US">
              <a:sym typeface="+mn-ea"/>
            </a:endParaRPr>
          </a:p>
        </p:txBody>
      </p:sp>
    </p:spTree>
    <p:custDataLst>
      <p:tags r:id="rId19"/>
    </p:custData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822180" y="4777740"/>
            <a:ext cx="1487170" cy="1487170"/>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ym typeface="+mn-ea"/>
              </a:rPr>
              <a:t>主要内容</a:t>
            </a:r>
            <a:endParaRPr lang="zh-CN" altLang="en-US">
              <a:sym typeface="+mn-ea"/>
            </a:endParaRPr>
          </a:p>
        </p:txBody>
      </p:sp>
      <p:sp>
        <p:nvSpPr>
          <p:cNvPr id="8" name="文本框 7"/>
          <p:cNvSpPr txBox="1"/>
          <p:nvPr>
            <p:custDataLst>
              <p:tags r:id="rId5"/>
            </p:custDataLst>
          </p:nvPr>
        </p:nvSpPr>
        <p:spPr>
          <a:xfrm>
            <a:off x="968375" y="857885"/>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（二） 项目构成与建设规模</a:t>
            </a:r>
            <a:endParaRPr lang="zh-CN" altLang="en-US" sz="2800" spc="300">
              <a:solidFill>
                <a:schemeClr val="tx2">
                  <a:lumMod val="75000"/>
                  <a:lumOff val="25000"/>
                </a:schemeClr>
              </a:solidFill>
              <a:latin typeface="黑体" charset="0"/>
              <a:ea typeface="黑体" charset="0"/>
              <a:cs typeface="黑体" charset="0"/>
            </a:endParaRPr>
          </a:p>
        </p:txBody>
      </p:sp>
      <p:grpSp>
        <p:nvGrpSpPr>
          <p:cNvPr id="28" name="组合 27"/>
          <p:cNvGrpSpPr/>
          <p:nvPr>
            <p:custDataLst>
              <p:tags r:id="rId6"/>
            </p:custDataLst>
          </p:nvPr>
        </p:nvGrpSpPr>
        <p:grpSpPr>
          <a:xfrm>
            <a:off x="831529" y="1855337"/>
            <a:ext cx="3114480" cy="1874132"/>
            <a:chOff x="1016000" y="3570039"/>
            <a:chExt cx="2218268" cy="1334838"/>
          </a:xfrm>
        </p:grpSpPr>
        <p:sp>
          <p:nvSpPr>
            <p:cNvPr id="14" name="任意多边形 13"/>
            <p:cNvSpPr/>
            <p:nvPr>
              <p:custDataLst>
                <p:tags r:id="rId7"/>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solidFill>
              <a:schemeClr val="accent1"/>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l"/>
              <a:r>
                <a:rPr lang="en-US" altLang="zh-CN" sz="2400" dirty="0">
                  <a:solidFill>
                    <a:schemeClr val="accent1"/>
                  </a:solidFill>
                  <a:sym typeface="Arial" panose="020B0604020202020204" pitchFamily="34" charset="0"/>
                </a:rPr>
                <a:t>托育综合服务中心</a:t>
              </a:r>
              <a:endParaRPr lang="en-US" altLang="zh-CN" sz="2400" dirty="0">
                <a:solidFill>
                  <a:schemeClr val="accent1"/>
                </a:solidFill>
                <a:sym typeface="Arial" panose="020B0604020202020204" pitchFamily="34" charset="0"/>
              </a:endParaRPr>
            </a:p>
            <a:p>
              <a:pPr algn="l"/>
              <a:r>
                <a:rPr lang="en-US" altLang="zh-CN" sz="2400" dirty="0">
                  <a:solidFill>
                    <a:schemeClr val="accent1"/>
                  </a:solidFill>
                  <a:sym typeface="Arial" panose="020B0604020202020204" pitchFamily="34" charset="0"/>
                </a:rPr>
                <a:t>建设项目由场地、房屋建筑和建筑设备组成。</a:t>
              </a:r>
              <a:endParaRPr lang="en-US" altLang="zh-CN" sz="2400" dirty="0">
                <a:solidFill>
                  <a:schemeClr val="accent1"/>
                </a:solidFill>
                <a:sym typeface="Arial" panose="020B0604020202020204" pitchFamily="34" charset="0"/>
              </a:endParaRPr>
            </a:p>
          </p:txBody>
        </p:sp>
        <p:sp>
          <p:nvSpPr>
            <p:cNvPr id="27" name="任意多边形 26"/>
            <p:cNvSpPr/>
            <p:nvPr>
              <p:custDataLst>
                <p:tags r:id="rId8"/>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ctr"/>
              <a:endParaRPr lang="zh-CN" altLang="en-US">
                <a:solidFill>
                  <a:srgbClr val="5F5F5F"/>
                </a:solidFill>
                <a:sym typeface="Arial" panose="020B0604020202020204" pitchFamily="34" charset="0"/>
              </a:endParaRPr>
            </a:p>
          </p:txBody>
        </p:sp>
        <p:sp>
          <p:nvSpPr>
            <p:cNvPr id="26" name="任意多边形 25"/>
            <p:cNvSpPr/>
            <p:nvPr>
              <p:custDataLst>
                <p:tags r:id="rId9"/>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t">
              <a:normAutofit/>
            </a:bodyPr>
            <a:p>
              <a:pPr algn="r"/>
              <a:r>
                <a:rPr lang="en-US" altLang="zh-CN" dirty="0">
                  <a:solidFill>
                    <a:srgbClr val="FFFFFF"/>
                  </a:solidFill>
                  <a:sym typeface="Arial" panose="020B0604020202020204" pitchFamily="34" charset="0"/>
                </a:rPr>
                <a:t>1</a:t>
              </a:r>
              <a:endParaRPr lang="zh-CN" altLang="en-US" dirty="0">
                <a:solidFill>
                  <a:srgbClr val="FFFFFF"/>
                </a:solidFill>
                <a:sym typeface="Arial" panose="020B0604020202020204" pitchFamily="34" charset="0"/>
              </a:endParaRPr>
            </a:p>
          </p:txBody>
        </p:sp>
      </p:grpSp>
      <p:grpSp>
        <p:nvGrpSpPr>
          <p:cNvPr id="29" name="组合 28"/>
          <p:cNvGrpSpPr/>
          <p:nvPr>
            <p:custDataLst>
              <p:tags r:id="rId10"/>
            </p:custDataLst>
          </p:nvPr>
        </p:nvGrpSpPr>
        <p:grpSpPr>
          <a:xfrm>
            <a:off x="4457162" y="1855337"/>
            <a:ext cx="3114480" cy="1874132"/>
            <a:chOff x="1016000" y="3570039"/>
            <a:chExt cx="2218268" cy="1334838"/>
          </a:xfrm>
        </p:grpSpPr>
        <p:sp>
          <p:nvSpPr>
            <p:cNvPr id="30" name="任意多边形 29"/>
            <p:cNvSpPr/>
            <p:nvPr>
              <p:custDataLst>
                <p:tags r:id="rId11"/>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solidFill>
              <a:schemeClr val="accent1"/>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l"/>
              <a:r>
                <a:rPr lang="en-US" altLang="zh-CN" sz="2000" dirty="0">
                  <a:solidFill>
                    <a:schemeClr val="accent1"/>
                  </a:solidFill>
                  <a:sym typeface="Arial" panose="020B0604020202020204" pitchFamily="34" charset="0"/>
                </a:rPr>
                <a:t> 托育综合服务中心</a:t>
              </a:r>
              <a:endParaRPr lang="en-US" altLang="zh-CN" sz="2000" dirty="0">
                <a:solidFill>
                  <a:schemeClr val="accent1"/>
                </a:solidFill>
                <a:sym typeface="Arial" panose="020B0604020202020204" pitchFamily="34" charset="0"/>
              </a:endParaRPr>
            </a:p>
            <a:p>
              <a:pPr algn="l"/>
              <a:r>
                <a:rPr lang="en-US" altLang="zh-CN" sz="2000" dirty="0">
                  <a:solidFill>
                    <a:schemeClr val="accent1"/>
                  </a:solidFill>
                  <a:sym typeface="Arial" panose="020B0604020202020204" pitchFamily="34" charset="0"/>
                </a:rPr>
                <a:t>建筑面积宜为3000m</a:t>
              </a:r>
              <a:r>
                <a:rPr lang="en-US" altLang="zh-CN" sz="2000" baseline="30000" dirty="0">
                  <a:solidFill>
                    <a:schemeClr val="accent1"/>
                  </a:solidFill>
                  <a:sym typeface="Arial" panose="020B0604020202020204" pitchFamily="34" charset="0"/>
                </a:rPr>
                <a:t>2</a:t>
              </a:r>
              <a:r>
                <a:rPr lang="en-US" altLang="zh-CN" sz="2000" dirty="0">
                  <a:solidFill>
                    <a:schemeClr val="accent1"/>
                  </a:solidFill>
                  <a:sym typeface="Arial" panose="020B0604020202020204" pitchFamily="34" charset="0"/>
                </a:rPr>
                <a:t>以上。根据项目建设的实际情况和具体要求，可调整相应建筑面积。</a:t>
              </a:r>
              <a:endParaRPr lang="en-US" altLang="zh-CN" sz="2000" dirty="0">
                <a:solidFill>
                  <a:schemeClr val="accent1"/>
                </a:solidFill>
                <a:sym typeface="Arial" panose="020B0604020202020204" pitchFamily="34" charset="0"/>
              </a:endParaRPr>
            </a:p>
          </p:txBody>
        </p:sp>
        <p:sp>
          <p:nvSpPr>
            <p:cNvPr id="31" name="任意多边形 30"/>
            <p:cNvSpPr/>
            <p:nvPr>
              <p:custDataLst>
                <p:tags r:id="rId12"/>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ctr"/>
              <a:endParaRPr lang="zh-CN" altLang="en-US">
                <a:solidFill>
                  <a:srgbClr val="5F5F5F"/>
                </a:solidFill>
                <a:sym typeface="Arial" panose="020B0604020202020204" pitchFamily="34" charset="0"/>
              </a:endParaRPr>
            </a:p>
          </p:txBody>
        </p:sp>
        <p:sp>
          <p:nvSpPr>
            <p:cNvPr id="32" name="任意多边形 31"/>
            <p:cNvSpPr/>
            <p:nvPr>
              <p:custDataLst>
                <p:tags r:id="rId13"/>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t">
              <a:normAutofit/>
            </a:bodyPr>
            <a:p>
              <a:pPr algn="r"/>
              <a:r>
                <a:rPr lang="en-US" altLang="zh-CN" dirty="0">
                  <a:solidFill>
                    <a:srgbClr val="FFFFFF"/>
                  </a:solidFill>
                  <a:sym typeface="Arial" panose="020B0604020202020204" pitchFamily="34" charset="0"/>
                </a:rPr>
                <a:t>2</a:t>
              </a:r>
              <a:endParaRPr lang="zh-CN" altLang="en-US" dirty="0">
                <a:solidFill>
                  <a:srgbClr val="FFFFFF"/>
                </a:solidFill>
                <a:sym typeface="Arial" panose="020B0604020202020204" pitchFamily="34" charset="0"/>
              </a:endParaRPr>
            </a:p>
          </p:txBody>
        </p:sp>
      </p:grpSp>
      <p:grpSp>
        <p:nvGrpSpPr>
          <p:cNvPr id="33" name="组合 32"/>
          <p:cNvGrpSpPr/>
          <p:nvPr>
            <p:custDataLst>
              <p:tags r:id="rId14"/>
            </p:custDataLst>
          </p:nvPr>
        </p:nvGrpSpPr>
        <p:grpSpPr>
          <a:xfrm>
            <a:off x="8082796" y="1855337"/>
            <a:ext cx="3114480" cy="1874132"/>
            <a:chOff x="1016000" y="3570039"/>
            <a:chExt cx="2218268" cy="1334838"/>
          </a:xfrm>
        </p:grpSpPr>
        <p:sp>
          <p:nvSpPr>
            <p:cNvPr id="34" name="任意多边形 33"/>
            <p:cNvSpPr/>
            <p:nvPr>
              <p:custDataLst>
                <p:tags r:id="rId15"/>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solidFill>
              <a:schemeClr val="accent1"/>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lnSpcReduction="10000"/>
            </a:bodyPr>
            <a:p>
              <a:pPr algn="l"/>
              <a:r>
                <a:rPr lang="en-US" altLang="zh-CN" sz="2400" dirty="0">
                  <a:solidFill>
                    <a:schemeClr val="accent1"/>
                  </a:solidFill>
                  <a:sym typeface="Arial" panose="020B0604020202020204" pitchFamily="34" charset="0"/>
                </a:rPr>
                <a:t>托育综合服务中心</a:t>
              </a:r>
              <a:endParaRPr lang="en-US" altLang="zh-CN" sz="2400" dirty="0">
                <a:solidFill>
                  <a:schemeClr val="accent1"/>
                </a:solidFill>
                <a:sym typeface="Arial" panose="020B0604020202020204" pitchFamily="34" charset="0"/>
              </a:endParaRPr>
            </a:p>
            <a:p>
              <a:pPr algn="l"/>
              <a:r>
                <a:rPr lang="en-US" altLang="zh-CN" sz="2400" dirty="0">
                  <a:solidFill>
                    <a:schemeClr val="accent1"/>
                  </a:solidFill>
                  <a:sym typeface="Arial" panose="020B0604020202020204" pitchFamily="34" charset="0"/>
                </a:rPr>
                <a:t>的托位数可根据当地实际需要设置相应的托位</a:t>
              </a:r>
              <a:r>
                <a:rPr lang="zh-CN" altLang="en-US" sz="2400" dirty="0">
                  <a:solidFill>
                    <a:schemeClr val="accent1"/>
                  </a:solidFill>
                  <a:sym typeface="Arial" panose="020B0604020202020204" pitchFamily="34" charset="0"/>
                </a:rPr>
                <a:t>。</a:t>
              </a:r>
              <a:endParaRPr lang="zh-CN" altLang="en-US" sz="2400" dirty="0">
                <a:solidFill>
                  <a:schemeClr val="accent1"/>
                </a:solidFill>
                <a:sym typeface="Arial" panose="020B0604020202020204" pitchFamily="34" charset="0"/>
              </a:endParaRPr>
            </a:p>
          </p:txBody>
        </p:sp>
        <p:sp>
          <p:nvSpPr>
            <p:cNvPr id="35" name="任意多边形 34"/>
            <p:cNvSpPr/>
            <p:nvPr>
              <p:custDataLst>
                <p:tags r:id="rId16"/>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ctr"/>
              <a:endParaRPr lang="zh-CN" altLang="en-US">
                <a:solidFill>
                  <a:srgbClr val="5F5F5F"/>
                </a:solidFill>
                <a:sym typeface="Arial" panose="020B0604020202020204" pitchFamily="34" charset="0"/>
              </a:endParaRPr>
            </a:p>
          </p:txBody>
        </p:sp>
        <p:sp>
          <p:nvSpPr>
            <p:cNvPr id="36" name="任意多边形 35"/>
            <p:cNvSpPr/>
            <p:nvPr>
              <p:custDataLst>
                <p:tags r:id="rId17"/>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t">
              <a:normAutofit/>
            </a:bodyPr>
            <a:p>
              <a:pPr algn="r"/>
              <a:r>
                <a:rPr lang="en-US" altLang="zh-CN" dirty="0">
                  <a:solidFill>
                    <a:srgbClr val="FFFFFF"/>
                  </a:solidFill>
                  <a:sym typeface="Arial" panose="020B0604020202020204" pitchFamily="34" charset="0"/>
                </a:rPr>
                <a:t>3</a:t>
              </a:r>
              <a:endParaRPr lang="zh-CN" altLang="en-US" dirty="0">
                <a:solidFill>
                  <a:srgbClr val="FFFFFF"/>
                </a:solidFill>
                <a:sym typeface="Arial" panose="020B0604020202020204" pitchFamily="34" charset="0"/>
              </a:endParaRPr>
            </a:p>
          </p:txBody>
        </p:sp>
      </p:grpSp>
      <p:grpSp>
        <p:nvGrpSpPr>
          <p:cNvPr id="15" name="组合 14"/>
          <p:cNvGrpSpPr/>
          <p:nvPr>
            <p:custDataLst>
              <p:tags r:id="rId18"/>
            </p:custDataLst>
          </p:nvPr>
        </p:nvGrpSpPr>
        <p:grpSpPr>
          <a:xfrm>
            <a:off x="2644346" y="4327905"/>
            <a:ext cx="3114480" cy="1874132"/>
            <a:chOff x="1016000" y="3570039"/>
            <a:chExt cx="2218268" cy="1334838"/>
          </a:xfrm>
        </p:grpSpPr>
        <p:sp>
          <p:nvSpPr>
            <p:cNvPr id="16" name="任意多边形 15"/>
            <p:cNvSpPr/>
            <p:nvPr>
              <p:custDataLst>
                <p:tags r:id="rId19"/>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solidFill>
              <a:schemeClr val="accent1"/>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l"/>
              <a:r>
                <a:rPr lang="en-US" altLang="zh-CN" sz="2000" dirty="0">
                  <a:solidFill>
                    <a:schemeClr val="accent1"/>
                  </a:solidFill>
                  <a:sym typeface="Arial" panose="020B0604020202020204" pitchFamily="34" charset="0"/>
                </a:rPr>
                <a:t>托育服务用房主要</a:t>
              </a:r>
              <a:endParaRPr lang="en-US" altLang="zh-CN" sz="2000" dirty="0">
                <a:solidFill>
                  <a:schemeClr val="accent1"/>
                </a:solidFill>
                <a:sym typeface="Arial" panose="020B0604020202020204" pitchFamily="34" charset="0"/>
              </a:endParaRPr>
            </a:p>
            <a:p>
              <a:pPr algn="l"/>
              <a:r>
                <a:rPr lang="en-US" altLang="zh-CN" sz="2000" dirty="0">
                  <a:solidFill>
                    <a:schemeClr val="accent1"/>
                  </a:solidFill>
                  <a:sym typeface="Arial" panose="020B0604020202020204" pitchFamily="34" charset="0"/>
                </a:rPr>
                <a:t>包括婴幼儿活动用房、</a:t>
              </a:r>
              <a:endParaRPr lang="en-US" altLang="zh-CN" sz="2000" dirty="0">
                <a:solidFill>
                  <a:schemeClr val="accent1"/>
                </a:solidFill>
                <a:sym typeface="Arial" panose="020B0604020202020204" pitchFamily="34" charset="0"/>
              </a:endParaRPr>
            </a:p>
            <a:p>
              <a:pPr algn="l"/>
              <a:r>
                <a:rPr lang="en-US" altLang="zh-CN" sz="2000" dirty="0">
                  <a:solidFill>
                    <a:schemeClr val="accent1"/>
                  </a:solidFill>
                  <a:sym typeface="Arial" panose="020B0604020202020204" pitchFamily="34" charset="0"/>
                </a:rPr>
                <a:t>服务管理用房和附属用房等，每托位建筑面积不应少于12m</a:t>
              </a:r>
              <a:r>
                <a:rPr lang="en-US" altLang="zh-CN" sz="2000" baseline="30000" dirty="0">
                  <a:solidFill>
                    <a:schemeClr val="accent1"/>
                  </a:solidFill>
                  <a:sym typeface="Arial" panose="020B0604020202020204" pitchFamily="34" charset="0"/>
                </a:rPr>
                <a:t>2</a:t>
              </a:r>
              <a:r>
                <a:rPr lang="en-US" altLang="zh-CN" sz="2000" dirty="0">
                  <a:solidFill>
                    <a:schemeClr val="accent1"/>
                  </a:solidFill>
                  <a:sym typeface="Arial" panose="020B0604020202020204" pitchFamily="34" charset="0"/>
                </a:rPr>
                <a:t>。</a:t>
              </a:r>
              <a:endParaRPr lang="en-US" altLang="zh-CN" sz="2000" dirty="0">
                <a:solidFill>
                  <a:schemeClr val="accent1"/>
                </a:solidFill>
                <a:sym typeface="Arial" panose="020B0604020202020204" pitchFamily="34" charset="0"/>
              </a:endParaRPr>
            </a:p>
          </p:txBody>
        </p:sp>
        <p:sp>
          <p:nvSpPr>
            <p:cNvPr id="17" name="任意多边形 16"/>
            <p:cNvSpPr/>
            <p:nvPr>
              <p:custDataLst>
                <p:tags r:id="rId20"/>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ctr"/>
              <a:endParaRPr lang="zh-CN" altLang="en-US">
                <a:solidFill>
                  <a:srgbClr val="5F5F5F"/>
                </a:solidFill>
                <a:sym typeface="Arial" panose="020B0604020202020204" pitchFamily="34" charset="0"/>
              </a:endParaRPr>
            </a:p>
          </p:txBody>
        </p:sp>
        <p:sp>
          <p:nvSpPr>
            <p:cNvPr id="18" name="任意多边形 17"/>
            <p:cNvSpPr/>
            <p:nvPr>
              <p:custDataLst>
                <p:tags r:id="rId21"/>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t">
              <a:normAutofit/>
            </a:bodyPr>
            <a:p>
              <a:pPr algn="r"/>
              <a:r>
                <a:rPr lang="en-US" altLang="zh-CN" dirty="0">
                  <a:solidFill>
                    <a:srgbClr val="FFFFFF"/>
                  </a:solidFill>
                  <a:sym typeface="Arial" panose="020B0604020202020204" pitchFamily="34" charset="0"/>
                </a:rPr>
                <a:t>4</a:t>
              </a:r>
              <a:endParaRPr lang="zh-CN" altLang="en-US" dirty="0">
                <a:solidFill>
                  <a:srgbClr val="FFFFFF"/>
                </a:solidFill>
                <a:sym typeface="Arial" panose="020B0604020202020204" pitchFamily="34" charset="0"/>
              </a:endParaRPr>
            </a:p>
          </p:txBody>
        </p:sp>
      </p:grpSp>
      <p:grpSp>
        <p:nvGrpSpPr>
          <p:cNvPr id="19" name="组合 18"/>
          <p:cNvGrpSpPr/>
          <p:nvPr>
            <p:custDataLst>
              <p:tags r:id="rId22"/>
            </p:custDataLst>
          </p:nvPr>
        </p:nvGrpSpPr>
        <p:grpSpPr>
          <a:xfrm>
            <a:off x="6269980" y="4327905"/>
            <a:ext cx="3114480" cy="1874132"/>
            <a:chOff x="1016000" y="3570039"/>
            <a:chExt cx="2218268" cy="1334838"/>
          </a:xfrm>
        </p:grpSpPr>
        <p:sp>
          <p:nvSpPr>
            <p:cNvPr id="20" name="任意多边形 19"/>
            <p:cNvSpPr/>
            <p:nvPr>
              <p:custDataLst>
                <p:tags r:id="rId23"/>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solidFill>
              <a:schemeClr val="accent1"/>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l"/>
              <a:r>
                <a:rPr lang="en-US" altLang="zh-CN" dirty="0">
                  <a:solidFill>
                    <a:schemeClr val="accent1"/>
                  </a:solidFill>
                  <a:sym typeface="Arial" panose="020B0604020202020204" pitchFamily="34" charset="0"/>
                </a:rPr>
                <a:t> 托育从业人员培训</a:t>
              </a:r>
              <a:endParaRPr lang="en-US" altLang="zh-CN" dirty="0">
                <a:solidFill>
                  <a:schemeClr val="accent1"/>
                </a:solidFill>
                <a:sym typeface="Arial" panose="020B0604020202020204" pitchFamily="34" charset="0"/>
              </a:endParaRPr>
            </a:p>
            <a:p>
              <a:pPr algn="l"/>
              <a:r>
                <a:rPr lang="en-US" altLang="zh-CN" dirty="0">
                  <a:solidFill>
                    <a:schemeClr val="accent1"/>
                  </a:solidFill>
                  <a:sym typeface="Arial" panose="020B0604020202020204" pitchFamily="34" charset="0"/>
                </a:rPr>
                <a:t>用房可包括实训室、培训</a:t>
              </a:r>
              <a:endParaRPr lang="en-US" altLang="zh-CN" dirty="0">
                <a:solidFill>
                  <a:schemeClr val="accent1"/>
                </a:solidFill>
                <a:sym typeface="Arial" panose="020B0604020202020204" pitchFamily="34" charset="0"/>
              </a:endParaRPr>
            </a:p>
            <a:p>
              <a:pPr algn="l"/>
              <a:r>
                <a:rPr lang="en-US" altLang="zh-CN" dirty="0">
                  <a:solidFill>
                    <a:schemeClr val="accent1"/>
                  </a:solidFill>
                  <a:sym typeface="Arial" panose="020B0604020202020204" pitchFamily="34" charset="0"/>
                </a:rPr>
                <a:t>室、教师办公室等，并可根据需要设置绘画室、手工室、辅食制作室、讨论室、报告厅、教研室、远程示教室等。</a:t>
              </a:r>
              <a:endParaRPr lang="en-US" altLang="zh-CN" dirty="0">
                <a:solidFill>
                  <a:schemeClr val="accent1"/>
                </a:solidFill>
                <a:sym typeface="Arial" panose="020B0604020202020204" pitchFamily="34" charset="0"/>
              </a:endParaRPr>
            </a:p>
          </p:txBody>
        </p:sp>
        <p:sp>
          <p:nvSpPr>
            <p:cNvPr id="21" name="任意多边形 20"/>
            <p:cNvSpPr/>
            <p:nvPr>
              <p:custDataLst>
                <p:tags r:id="rId24"/>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ctr">
              <a:normAutofit/>
            </a:bodyPr>
            <a:p>
              <a:pPr algn="ctr"/>
              <a:endParaRPr lang="zh-CN" altLang="en-US">
                <a:solidFill>
                  <a:srgbClr val="5F5F5F"/>
                </a:solidFill>
                <a:sym typeface="Arial" panose="020B0604020202020204" pitchFamily="34" charset="0"/>
              </a:endParaRPr>
            </a:p>
          </p:txBody>
        </p:sp>
        <p:sp>
          <p:nvSpPr>
            <p:cNvPr id="22" name="任意多边形 21"/>
            <p:cNvSpPr/>
            <p:nvPr>
              <p:custDataLst>
                <p:tags r:id="rId25"/>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rgbClr val="D06666"/>
            </a:solidFill>
            <a:ln>
              <a:noFill/>
            </a:ln>
          </p:spPr>
          <p:style>
            <a:lnRef idx="2">
              <a:srgbClr val="FAA5C1">
                <a:shade val="50000"/>
              </a:srgbClr>
            </a:lnRef>
            <a:fillRef idx="1">
              <a:srgbClr val="FAA5C1"/>
            </a:fillRef>
            <a:effectRef idx="0">
              <a:srgbClr val="FAA5C1"/>
            </a:effectRef>
            <a:fontRef idx="minor">
              <a:srgbClr val="FFFFFF"/>
            </a:fontRef>
          </p:style>
          <p:txBody>
            <a:bodyPr rtlCol="0" anchor="t">
              <a:normAutofit/>
            </a:bodyPr>
            <a:p>
              <a:pPr algn="r"/>
              <a:r>
                <a:rPr lang="en-US" altLang="zh-CN" dirty="0">
                  <a:solidFill>
                    <a:srgbClr val="FFFFFF"/>
                  </a:solidFill>
                  <a:sym typeface="Arial" panose="020B0604020202020204" pitchFamily="34" charset="0"/>
                </a:rPr>
                <a:t>5</a:t>
              </a:r>
              <a:endParaRPr lang="zh-CN" altLang="en-US" dirty="0">
                <a:solidFill>
                  <a:srgbClr val="FFFFFF"/>
                </a:solidFill>
                <a:sym typeface="Arial" panose="020B0604020202020204" pitchFamily="34" charset="0"/>
              </a:endParaRPr>
            </a:p>
          </p:txBody>
        </p:sp>
      </p:grpSp>
    </p:spTree>
    <p:custDataLst>
      <p:tags r:id="rId26"/>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822180" y="4777740"/>
            <a:ext cx="1487170" cy="1487170"/>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5"/>
            </p:custDataLst>
          </p:nvPr>
        </p:nvSpPr>
        <p:spPr>
          <a:xfrm>
            <a:off x="968375" y="857885"/>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（二） 项目构成与建设规模</a:t>
            </a:r>
            <a:endParaRPr lang="zh-CN" altLang="en-US" sz="2800" spc="300">
              <a:solidFill>
                <a:schemeClr val="tx2">
                  <a:lumMod val="75000"/>
                  <a:lumOff val="25000"/>
                </a:schemeClr>
              </a:solidFill>
              <a:latin typeface="黑体" charset="0"/>
              <a:ea typeface="黑体" charset="0"/>
              <a:cs typeface="黑体" charset="0"/>
            </a:endParaRPr>
          </a:p>
        </p:txBody>
      </p:sp>
      <p:grpSp>
        <p:nvGrpSpPr>
          <p:cNvPr id="3" name="组合 2"/>
          <p:cNvGrpSpPr/>
          <p:nvPr>
            <p:custDataLst>
              <p:tags r:id="rId6"/>
            </p:custDataLst>
          </p:nvPr>
        </p:nvGrpSpPr>
        <p:grpSpPr>
          <a:xfrm>
            <a:off x="985444" y="1642594"/>
            <a:ext cx="3431350" cy="2064808"/>
            <a:chOff x="1016000" y="3570039"/>
            <a:chExt cx="2218268" cy="1334838"/>
          </a:xfrm>
        </p:grpSpPr>
        <p:sp>
          <p:nvSpPr>
            <p:cNvPr id="4" name="任意多边形 3"/>
            <p:cNvSpPr/>
            <p:nvPr>
              <p:custDataLst>
                <p:tags r:id="rId7"/>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marL="0" indent="0" algn="l">
                <a:lnSpc>
                  <a:spcPct val="100000"/>
                </a:lnSpc>
                <a:spcBef>
                  <a:spcPts val="0"/>
                </a:spcBef>
                <a:spcAft>
                  <a:spcPts val="0"/>
                </a:spcAft>
                <a:buSzPct val="100000"/>
              </a:pPr>
              <a:r>
                <a:rPr lang="en-US" altLang="zh-CN" sz="2000" dirty="0">
                  <a:solidFill>
                    <a:schemeClr val="accent1"/>
                  </a:solidFill>
                  <a:sym typeface="Arial" panose="020B0604020202020204" pitchFamily="34" charset="0"/>
                </a:rPr>
                <a:t>托育产品研发和标准</a:t>
              </a:r>
              <a:endParaRPr lang="en-US" altLang="zh-CN" sz="2000"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sz="2000" dirty="0">
                  <a:solidFill>
                    <a:schemeClr val="accent1"/>
                  </a:solidFill>
                  <a:sym typeface="Arial" panose="020B0604020202020204" pitchFamily="34" charset="0"/>
                </a:rPr>
                <a:t>设计用房可根据研发业务需要设置建筑面积宜为600—     800m</a:t>
              </a:r>
              <a:r>
                <a:rPr lang="en-US" altLang="zh-CN" sz="2000" baseline="30000" dirty="0">
                  <a:solidFill>
                    <a:schemeClr val="accent1"/>
                  </a:solidFill>
                  <a:sym typeface="Arial" panose="020B0604020202020204" pitchFamily="34" charset="0"/>
                </a:rPr>
                <a:t>2</a:t>
              </a:r>
              <a:r>
                <a:rPr lang="en-US" altLang="zh-CN" sz="2000" dirty="0">
                  <a:solidFill>
                    <a:schemeClr val="accent1"/>
                  </a:solidFill>
                  <a:sym typeface="Arial" panose="020B0604020202020204" pitchFamily="34" charset="0"/>
                </a:rPr>
                <a:t>。</a:t>
              </a:r>
              <a:endParaRPr lang="en-US" altLang="zh-CN" sz="2000" dirty="0">
                <a:solidFill>
                  <a:schemeClr val="accent1"/>
                </a:solidFill>
                <a:sym typeface="Arial" panose="020B0604020202020204" pitchFamily="34" charset="0"/>
              </a:endParaRPr>
            </a:p>
          </p:txBody>
        </p:sp>
        <p:sp>
          <p:nvSpPr>
            <p:cNvPr id="5" name="任意多边形 4"/>
            <p:cNvSpPr/>
            <p:nvPr>
              <p:custDataLst>
                <p:tags r:id="rId8"/>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tx1"/>
                </a:solidFill>
                <a:sym typeface="Arial" panose="020B0604020202020204" pitchFamily="34" charset="0"/>
              </a:endParaRPr>
            </a:p>
          </p:txBody>
        </p:sp>
        <p:sp>
          <p:nvSpPr>
            <p:cNvPr id="7" name="任意多边形 6"/>
            <p:cNvSpPr/>
            <p:nvPr>
              <p:custDataLst>
                <p:tags r:id="rId9"/>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p>
              <a:pPr algn="r"/>
              <a:r>
                <a:rPr lang="en-US" altLang="zh-CN" dirty="0">
                  <a:solidFill>
                    <a:schemeClr val="bg1"/>
                  </a:solidFill>
                  <a:sym typeface="Arial" panose="020B0604020202020204" pitchFamily="34" charset="0"/>
                </a:rPr>
                <a:t>6</a:t>
              </a:r>
              <a:endParaRPr lang="en-US" altLang="zh-CN" dirty="0">
                <a:solidFill>
                  <a:schemeClr val="bg1"/>
                </a:solidFill>
                <a:sym typeface="Arial" panose="020B0604020202020204" pitchFamily="34" charset="0"/>
              </a:endParaRPr>
            </a:p>
          </p:txBody>
        </p:sp>
      </p:grpSp>
      <p:grpSp>
        <p:nvGrpSpPr>
          <p:cNvPr id="9" name="组合 8"/>
          <p:cNvGrpSpPr/>
          <p:nvPr>
            <p:custDataLst>
              <p:tags r:id="rId10"/>
            </p:custDataLst>
          </p:nvPr>
        </p:nvGrpSpPr>
        <p:grpSpPr>
          <a:xfrm>
            <a:off x="6761112" y="1642594"/>
            <a:ext cx="3431350" cy="2064808"/>
            <a:chOff x="1016000" y="3570039"/>
            <a:chExt cx="2218268" cy="1334838"/>
          </a:xfrm>
        </p:grpSpPr>
        <p:sp>
          <p:nvSpPr>
            <p:cNvPr id="11" name="任意多边形 10"/>
            <p:cNvSpPr/>
            <p:nvPr>
              <p:custDataLst>
                <p:tags r:id="rId11"/>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婴幼儿早期发展用房</a:t>
              </a:r>
              <a:endParaRPr lang="en-US" altLang="zh-CN"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可包括养育照护指导室、</a:t>
              </a:r>
              <a:endParaRPr lang="en-US" altLang="zh-CN"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早期发展指导室、营养膳食指导室、婴幼儿情景体验区、互联网家长课堂、工作人员办公室等，建筑面积宜为1000—1200m</a:t>
              </a:r>
              <a:r>
                <a:rPr lang="en-US" altLang="zh-CN" baseline="30000" dirty="0">
                  <a:solidFill>
                    <a:schemeClr val="accent1"/>
                  </a:solidFill>
                  <a:sym typeface="Arial" panose="020B0604020202020204" pitchFamily="34" charset="0"/>
                </a:rPr>
                <a:t>2</a:t>
              </a:r>
              <a:r>
                <a:rPr lang="en-US" altLang="zh-CN" dirty="0">
                  <a:solidFill>
                    <a:schemeClr val="accent1"/>
                  </a:solidFill>
                  <a:sym typeface="Arial" panose="020B0604020202020204" pitchFamily="34" charset="0"/>
                </a:rPr>
                <a:t>。</a:t>
              </a:r>
              <a:endParaRPr lang="en-US" altLang="zh-CN" dirty="0">
                <a:solidFill>
                  <a:schemeClr val="accent1"/>
                </a:solidFill>
                <a:sym typeface="Arial" panose="020B0604020202020204" pitchFamily="34" charset="0"/>
              </a:endParaRPr>
            </a:p>
          </p:txBody>
        </p:sp>
        <p:sp>
          <p:nvSpPr>
            <p:cNvPr id="12" name="任意多边形 11"/>
            <p:cNvSpPr/>
            <p:nvPr>
              <p:custDataLst>
                <p:tags r:id="rId12"/>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tx1"/>
                </a:solidFill>
                <a:sym typeface="Arial" panose="020B0604020202020204" pitchFamily="34" charset="0"/>
              </a:endParaRPr>
            </a:p>
          </p:txBody>
        </p:sp>
        <p:sp>
          <p:nvSpPr>
            <p:cNvPr id="23" name="任意多边形 22"/>
            <p:cNvSpPr/>
            <p:nvPr>
              <p:custDataLst>
                <p:tags r:id="rId13"/>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p>
              <a:pPr algn="r"/>
              <a:r>
                <a:rPr lang="en-US" altLang="zh-CN" dirty="0">
                  <a:solidFill>
                    <a:schemeClr val="bg1"/>
                  </a:solidFill>
                  <a:sym typeface="Arial" panose="020B0604020202020204" pitchFamily="34" charset="0"/>
                </a:rPr>
                <a:t>7</a:t>
              </a:r>
              <a:endParaRPr lang="en-US" altLang="zh-CN" dirty="0">
                <a:solidFill>
                  <a:schemeClr val="bg1"/>
                </a:solidFill>
                <a:sym typeface="Arial" panose="020B0604020202020204" pitchFamily="34" charset="0"/>
              </a:endParaRPr>
            </a:p>
          </p:txBody>
        </p:sp>
      </p:grpSp>
      <p:grpSp>
        <p:nvGrpSpPr>
          <p:cNvPr id="24" name="组合 23"/>
          <p:cNvGrpSpPr/>
          <p:nvPr>
            <p:custDataLst>
              <p:tags r:id="rId14"/>
            </p:custDataLst>
          </p:nvPr>
        </p:nvGrpSpPr>
        <p:grpSpPr>
          <a:xfrm>
            <a:off x="985444" y="4366724"/>
            <a:ext cx="3431350" cy="2064808"/>
            <a:chOff x="1016000" y="3570039"/>
            <a:chExt cx="2218268" cy="1334838"/>
          </a:xfrm>
        </p:grpSpPr>
        <p:sp>
          <p:nvSpPr>
            <p:cNvPr id="25" name="任意多边形 24"/>
            <p:cNvSpPr/>
            <p:nvPr>
              <p:custDataLst>
                <p:tags r:id="rId15"/>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监督管理用房可根据</a:t>
              </a:r>
              <a:endParaRPr lang="en-US" altLang="zh-CN"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协助监管相关业务需要设置，</a:t>
              </a:r>
              <a:endParaRPr lang="en-US" altLang="zh-CN"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可包括监控管理室、信息机房、资料存储室、办公室等，建筑面积宜为400—600m</a:t>
              </a:r>
              <a:r>
                <a:rPr lang="en-US" altLang="zh-CN" baseline="30000" dirty="0">
                  <a:solidFill>
                    <a:schemeClr val="accent1"/>
                  </a:solidFill>
                  <a:sym typeface="Arial" panose="020B0604020202020204" pitchFamily="34" charset="0"/>
                </a:rPr>
                <a:t>2</a:t>
              </a:r>
              <a:r>
                <a:rPr lang="en-US" altLang="zh-CN" dirty="0">
                  <a:solidFill>
                    <a:schemeClr val="accent1"/>
                  </a:solidFill>
                  <a:sym typeface="Arial" panose="020B0604020202020204" pitchFamily="34" charset="0"/>
                </a:rPr>
                <a:t>。</a:t>
              </a:r>
              <a:endParaRPr lang="en-US" altLang="zh-CN" dirty="0">
                <a:solidFill>
                  <a:schemeClr val="accent1"/>
                </a:solidFill>
                <a:sym typeface="Arial" panose="020B0604020202020204" pitchFamily="34" charset="0"/>
              </a:endParaRPr>
            </a:p>
          </p:txBody>
        </p:sp>
        <p:sp>
          <p:nvSpPr>
            <p:cNvPr id="37" name="任意多边形 36"/>
            <p:cNvSpPr/>
            <p:nvPr>
              <p:custDataLst>
                <p:tags r:id="rId16"/>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tx1"/>
                </a:solidFill>
                <a:sym typeface="Arial" panose="020B0604020202020204" pitchFamily="34" charset="0"/>
              </a:endParaRPr>
            </a:p>
          </p:txBody>
        </p:sp>
        <p:sp>
          <p:nvSpPr>
            <p:cNvPr id="38" name="任意多边形 37"/>
            <p:cNvSpPr/>
            <p:nvPr>
              <p:custDataLst>
                <p:tags r:id="rId17"/>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p>
              <a:pPr algn="r"/>
              <a:r>
                <a:rPr lang="en-US" altLang="zh-CN" dirty="0">
                  <a:solidFill>
                    <a:schemeClr val="bg1"/>
                  </a:solidFill>
                  <a:sym typeface="Arial" panose="020B0604020202020204" pitchFamily="34" charset="0"/>
                </a:rPr>
                <a:t>8</a:t>
              </a:r>
              <a:endParaRPr lang="en-US" altLang="zh-CN" dirty="0">
                <a:solidFill>
                  <a:schemeClr val="bg1"/>
                </a:solidFill>
                <a:sym typeface="Arial" panose="020B0604020202020204" pitchFamily="34" charset="0"/>
              </a:endParaRPr>
            </a:p>
          </p:txBody>
        </p:sp>
      </p:grpSp>
      <p:grpSp>
        <p:nvGrpSpPr>
          <p:cNvPr id="39" name="组合 38"/>
          <p:cNvGrpSpPr/>
          <p:nvPr>
            <p:custDataLst>
              <p:tags r:id="rId18"/>
            </p:custDataLst>
          </p:nvPr>
        </p:nvGrpSpPr>
        <p:grpSpPr>
          <a:xfrm>
            <a:off x="6761112" y="4366724"/>
            <a:ext cx="3431350" cy="2064808"/>
            <a:chOff x="1016000" y="3570039"/>
            <a:chExt cx="2218268" cy="1334838"/>
          </a:xfrm>
        </p:grpSpPr>
        <p:sp>
          <p:nvSpPr>
            <p:cNvPr id="40" name="任意多边形 39"/>
            <p:cNvSpPr/>
            <p:nvPr>
              <p:custDataLst>
                <p:tags r:id="rId19"/>
              </p:custDataLst>
            </p:nvPr>
          </p:nvSpPr>
          <p:spPr>
            <a:xfrm>
              <a:off x="1016000" y="3606801"/>
              <a:ext cx="2192867" cy="1298076"/>
            </a:xfrm>
            <a:custGeom>
              <a:avLst/>
              <a:gdLst>
                <a:gd name="connsiteX0" fmla="*/ 0 w 2192867"/>
                <a:gd name="connsiteY0" fmla="*/ 0 h 1298076"/>
                <a:gd name="connsiteX1" fmla="*/ 1498600 w 2192867"/>
                <a:gd name="connsiteY1" fmla="*/ 0 h 1298076"/>
                <a:gd name="connsiteX2" fmla="*/ 1572642 w 2192867"/>
                <a:gd name="connsiteY2" fmla="*/ 74042 h 1298076"/>
                <a:gd name="connsiteX3" fmla="*/ 74042 w 2192867"/>
                <a:gd name="connsiteY3" fmla="*/ 74042 h 1298076"/>
                <a:gd name="connsiteX4" fmla="*/ 74042 w 2192867"/>
                <a:gd name="connsiteY4" fmla="*/ 1224034 h 1298076"/>
                <a:gd name="connsiteX5" fmla="*/ 2118825 w 2192867"/>
                <a:gd name="connsiteY5" fmla="*/ 1224034 h 1298076"/>
                <a:gd name="connsiteX6" fmla="*/ 2118825 w 2192867"/>
                <a:gd name="connsiteY6" fmla="*/ 620225 h 1298076"/>
                <a:gd name="connsiteX7" fmla="*/ 2192867 w 2192867"/>
                <a:gd name="connsiteY7" fmla="*/ 694267 h 1298076"/>
                <a:gd name="connsiteX8" fmla="*/ 2192867 w 2192867"/>
                <a:gd name="connsiteY8" fmla="*/ 1298076 h 1298076"/>
                <a:gd name="connsiteX9" fmla="*/ 0 w 2192867"/>
                <a:gd name="connsiteY9" fmla="*/ 1298076 h 12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2867" h="1298076">
                  <a:moveTo>
                    <a:pt x="0" y="0"/>
                  </a:moveTo>
                  <a:lnTo>
                    <a:pt x="1498600" y="0"/>
                  </a:lnTo>
                  <a:lnTo>
                    <a:pt x="1572642" y="74042"/>
                  </a:lnTo>
                  <a:lnTo>
                    <a:pt x="74042" y="74042"/>
                  </a:lnTo>
                  <a:lnTo>
                    <a:pt x="74042" y="1224034"/>
                  </a:lnTo>
                  <a:lnTo>
                    <a:pt x="2118825" y="1224034"/>
                  </a:lnTo>
                  <a:lnTo>
                    <a:pt x="2118825" y="620225"/>
                  </a:lnTo>
                  <a:lnTo>
                    <a:pt x="2192867" y="694267"/>
                  </a:lnTo>
                  <a:lnTo>
                    <a:pt x="2192867" y="1298076"/>
                  </a:lnTo>
                  <a:lnTo>
                    <a:pt x="0" y="12980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设备辅助用房包括变</a:t>
              </a:r>
              <a:endParaRPr lang="en-US" altLang="zh-CN"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配电室、空调机房、</a:t>
              </a:r>
              <a:endParaRPr lang="en-US" altLang="zh-CN" dirty="0">
                <a:solidFill>
                  <a:schemeClr val="accent1"/>
                </a:solidFill>
                <a:sym typeface="Arial" panose="020B0604020202020204" pitchFamily="34" charset="0"/>
              </a:endParaRPr>
            </a:p>
            <a:p>
              <a:pPr marL="0" indent="0" algn="l">
                <a:lnSpc>
                  <a:spcPct val="100000"/>
                </a:lnSpc>
                <a:spcBef>
                  <a:spcPts val="0"/>
                </a:spcBef>
                <a:spcAft>
                  <a:spcPts val="0"/>
                </a:spcAft>
                <a:buSzPct val="100000"/>
              </a:pPr>
              <a:r>
                <a:rPr lang="en-US" altLang="zh-CN" dirty="0">
                  <a:solidFill>
                    <a:schemeClr val="accent1"/>
                  </a:solidFill>
                  <a:sym typeface="Arial" panose="020B0604020202020204" pitchFamily="34" charset="0"/>
                </a:rPr>
                <a:t>进排风机房、消防水泵房、给水泵房、智能化系统机房、车库等。车库建筑面积应根据所在地区的相关要求确定并另行增加。</a:t>
              </a:r>
              <a:endParaRPr lang="en-US" altLang="zh-CN" dirty="0">
                <a:solidFill>
                  <a:schemeClr val="accent1"/>
                </a:solidFill>
                <a:sym typeface="Arial" panose="020B0604020202020204" pitchFamily="34" charset="0"/>
              </a:endParaRPr>
            </a:p>
          </p:txBody>
        </p:sp>
        <p:sp>
          <p:nvSpPr>
            <p:cNvPr id="41" name="任意多边形 40"/>
            <p:cNvSpPr/>
            <p:nvPr>
              <p:custDataLst>
                <p:tags r:id="rId20"/>
              </p:custDataLst>
            </p:nvPr>
          </p:nvSpPr>
          <p:spPr>
            <a:xfrm>
              <a:off x="2540001" y="3570039"/>
              <a:ext cx="694267" cy="694267"/>
            </a:xfrm>
            <a:custGeom>
              <a:avLst/>
              <a:gdLst>
                <a:gd name="connsiteX0" fmla="*/ 0 w 694267"/>
                <a:gd name="connsiteY0" fmla="*/ 0 h 694267"/>
                <a:gd name="connsiteX1" fmla="*/ 694267 w 694267"/>
                <a:gd name="connsiteY1" fmla="*/ 0 h 694267"/>
                <a:gd name="connsiteX2" fmla="*/ 694267 w 694267"/>
                <a:gd name="connsiteY2" fmla="*/ 694267 h 694267"/>
                <a:gd name="connsiteX3" fmla="*/ 620225 w 694267"/>
                <a:gd name="connsiteY3" fmla="*/ 620225 h 694267"/>
                <a:gd name="connsiteX4" fmla="*/ 620225 w 694267"/>
                <a:gd name="connsiteY4" fmla="*/ 74042 h 694267"/>
                <a:gd name="connsiteX5" fmla="*/ 74042 w 694267"/>
                <a:gd name="connsiteY5" fmla="*/ 74042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267" h="694267">
                  <a:moveTo>
                    <a:pt x="0" y="0"/>
                  </a:moveTo>
                  <a:lnTo>
                    <a:pt x="694267" y="0"/>
                  </a:lnTo>
                  <a:lnTo>
                    <a:pt x="694267" y="694267"/>
                  </a:lnTo>
                  <a:lnTo>
                    <a:pt x="620225" y="620225"/>
                  </a:lnTo>
                  <a:lnTo>
                    <a:pt x="620225" y="74042"/>
                  </a:lnTo>
                  <a:lnTo>
                    <a:pt x="74042" y="740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tx1"/>
                </a:solidFill>
                <a:sym typeface="Arial" panose="020B0604020202020204" pitchFamily="34" charset="0"/>
              </a:endParaRPr>
            </a:p>
          </p:txBody>
        </p:sp>
        <p:sp>
          <p:nvSpPr>
            <p:cNvPr id="42" name="任意多边形 41"/>
            <p:cNvSpPr/>
            <p:nvPr>
              <p:custDataLst>
                <p:tags r:id="rId21"/>
              </p:custDataLst>
            </p:nvPr>
          </p:nvSpPr>
          <p:spPr>
            <a:xfrm>
              <a:off x="2630217" y="3666070"/>
              <a:ext cx="510915" cy="510916"/>
            </a:xfrm>
            <a:custGeom>
              <a:avLst/>
              <a:gdLst>
                <a:gd name="connsiteX0" fmla="*/ 0 w 510915"/>
                <a:gd name="connsiteY0" fmla="*/ 0 h 510916"/>
                <a:gd name="connsiteX1" fmla="*/ 510915 w 510915"/>
                <a:gd name="connsiteY1" fmla="*/ 0 h 510916"/>
                <a:gd name="connsiteX2" fmla="*/ 510915 w 510915"/>
                <a:gd name="connsiteY2" fmla="*/ 510916 h 510916"/>
              </a:gdLst>
              <a:ahLst/>
              <a:cxnLst>
                <a:cxn ang="0">
                  <a:pos x="connsiteX0" y="connsiteY0"/>
                </a:cxn>
                <a:cxn ang="0">
                  <a:pos x="connsiteX1" y="connsiteY1"/>
                </a:cxn>
                <a:cxn ang="0">
                  <a:pos x="connsiteX2" y="connsiteY2"/>
                </a:cxn>
              </a:cxnLst>
              <a:rect l="l" t="t" r="r" b="b"/>
              <a:pathLst>
                <a:path w="510915" h="510916">
                  <a:moveTo>
                    <a:pt x="0" y="0"/>
                  </a:moveTo>
                  <a:lnTo>
                    <a:pt x="510915" y="0"/>
                  </a:lnTo>
                  <a:lnTo>
                    <a:pt x="510915" y="51091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rmAutofit/>
            </a:bodyPr>
            <a:p>
              <a:pPr algn="r"/>
              <a:r>
                <a:rPr lang="en-US" altLang="zh-CN" dirty="0">
                  <a:solidFill>
                    <a:schemeClr val="bg1"/>
                  </a:solidFill>
                  <a:sym typeface="Arial" panose="020B0604020202020204" pitchFamily="34" charset="0"/>
                </a:rPr>
                <a:t>9</a:t>
              </a:r>
              <a:endParaRPr lang="en-US" altLang="zh-CN" dirty="0">
                <a:solidFill>
                  <a:schemeClr val="bg1"/>
                </a:solidFill>
                <a:sym typeface="Arial" panose="020B0604020202020204" pitchFamily="34" charset="0"/>
              </a:endParaRPr>
            </a:p>
          </p:txBody>
        </p:sp>
      </p:grpSp>
    </p:spTree>
    <p:custDataLst>
      <p:tags r:id="rId22"/>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14" name="矩形 13"/>
          <p:cNvSpPr/>
          <p:nvPr>
            <p:custDataLst>
              <p:tags r:id="rId5"/>
            </p:custDataLst>
          </p:nvPr>
        </p:nvSpPr>
        <p:spPr>
          <a:xfrm>
            <a:off x="833755" y="2522855"/>
            <a:ext cx="2232660" cy="3665220"/>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16" name="文本框 61"/>
          <p:cNvSpPr txBox="1"/>
          <p:nvPr>
            <p:custDataLst>
              <p:tags r:id="rId6"/>
            </p:custDataLst>
          </p:nvPr>
        </p:nvSpPr>
        <p:spPr>
          <a:xfrm>
            <a:off x="910590" y="2588260"/>
            <a:ext cx="1964690" cy="3453765"/>
          </a:xfrm>
          <a:prstGeom prst="rect">
            <a:avLst/>
          </a:prstGeom>
          <a:noFill/>
        </p:spPr>
        <p:txBody>
          <a:bodyPr wrap="square" rtlCol="0"/>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000" spc="300" dirty="0">
                <a:solidFill>
                  <a:srgbClr val="1D6DC2"/>
                </a:solidFill>
                <a:latin typeface="Arial" panose="020B0604020202020204" pitchFamily="34" charset="0"/>
                <a:ea typeface="微软雅黑" charset="-122"/>
              </a:rPr>
              <a:t>托育综合服务中心的选址应符合城乡总体发展规划要求，结合人口发展、群众需求等因素，合理布点，保障安全。</a:t>
            </a:r>
            <a:endParaRPr lang="zh-CN" altLang="en-US" sz="2000" spc="300" dirty="0">
              <a:solidFill>
                <a:srgbClr val="1D6DC2"/>
              </a:solidFill>
              <a:latin typeface="Arial" panose="020B0604020202020204" pitchFamily="34" charset="0"/>
              <a:ea typeface="微软雅黑" charset="-122"/>
            </a:endParaRPr>
          </a:p>
        </p:txBody>
      </p:sp>
      <p:sp>
        <p:nvSpPr>
          <p:cNvPr id="17" name="文本框 58"/>
          <p:cNvSpPr txBox="1"/>
          <p:nvPr>
            <p:custDataLst>
              <p:tags r:id="rId7"/>
            </p:custDataLst>
          </p:nvPr>
        </p:nvSpPr>
        <p:spPr>
          <a:xfrm>
            <a:off x="847783" y="1867503"/>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01</a:t>
            </a:r>
            <a:endParaRPr lang="en-US" altLang="zh-CN" sz="3000" b="1" spc="300" dirty="0">
              <a:solidFill>
                <a:srgbClr val="1D6DC2"/>
              </a:solidFill>
              <a:latin typeface="Arial" panose="020B0604020202020204" pitchFamily="34" charset="0"/>
              <a:ea typeface="微软雅黑" charset="-122"/>
            </a:endParaRPr>
          </a:p>
        </p:txBody>
      </p:sp>
      <p:sp>
        <p:nvSpPr>
          <p:cNvPr id="18" name="矩形 17"/>
          <p:cNvSpPr/>
          <p:nvPr>
            <p:custDataLst>
              <p:tags r:id="rId8"/>
            </p:custDataLst>
          </p:nvPr>
        </p:nvSpPr>
        <p:spPr>
          <a:xfrm>
            <a:off x="3316605" y="2522855"/>
            <a:ext cx="2457450" cy="3639185"/>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20" name="文本框 61"/>
          <p:cNvSpPr txBox="1"/>
          <p:nvPr>
            <p:custDataLst>
              <p:tags r:id="rId9"/>
            </p:custDataLst>
          </p:nvPr>
        </p:nvSpPr>
        <p:spPr>
          <a:xfrm>
            <a:off x="3343275" y="2588260"/>
            <a:ext cx="2564130" cy="3478530"/>
          </a:xfrm>
          <a:prstGeom prst="rect">
            <a:avLst/>
          </a:prstGeom>
          <a:noFill/>
        </p:spPr>
        <p:txBody>
          <a:bodyPr wrap="square" rtlCol="0"/>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1300" spc="300" dirty="0">
                <a:solidFill>
                  <a:srgbClr val="1D6DC2"/>
                </a:solidFill>
                <a:latin typeface="Arial" panose="020B0604020202020204" pitchFamily="34" charset="0"/>
                <a:ea typeface="微软雅黑" charset="-122"/>
              </a:rPr>
              <a:t>托育综合服务中心的选址应满足，① 宜交通便利、环境安静、符合卫生和环保要求；宜远离对婴幼儿成长有危害的建筑、设施及污染源；</a:t>
            </a:r>
            <a:endParaRPr lang="zh-CN" altLang="en-US" sz="1300" spc="300" dirty="0">
              <a:solidFill>
                <a:srgbClr val="1D6DC2"/>
              </a:solidFill>
              <a:latin typeface="Arial" panose="020B0604020202020204" pitchFamily="34" charset="0"/>
              <a:ea typeface="微软雅黑" charset="-122"/>
            </a:endParaRPr>
          </a:p>
          <a:p>
            <a:pPr>
              <a:lnSpc>
                <a:spcPct val="130000"/>
              </a:lnSpc>
            </a:pPr>
            <a:r>
              <a:rPr lang="zh-CN" altLang="en-US" sz="1300" spc="300" dirty="0">
                <a:solidFill>
                  <a:srgbClr val="1D6DC2"/>
                </a:solidFill>
                <a:latin typeface="Arial" panose="020B0604020202020204" pitchFamily="34" charset="0"/>
                <a:ea typeface="微软雅黑" charset="-122"/>
              </a:rPr>
              <a:t> ② 应具有较好的工程地质条件和水文地质条件；</a:t>
            </a:r>
            <a:endParaRPr lang="zh-CN" altLang="en-US" sz="1300" spc="300" dirty="0">
              <a:solidFill>
                <a:srgbClr val="1D6DC2"/>
              </a:solidFill>
              <a:latin typeface="Arial" panose="020B0604020202020204" pitchFamily="34" charset="0"/>
              <a:ea typeface="微软雅黑" charset="-122"/>
            </a:endParaRPr>
          </a:p>
          <a:p>
            <a:pPr>
              <a:lnSpc>
                <a:spcPct val="130000"/>
              </a:lnSpc>
            </a:pPr>
            <a:r>
              <a:rPr lang="zh-CN" altLang="en-US" sz="1300" spc="300" dirty="0">
                <a:solidFill>
                  <a:srgbClr val="1D6DC2"/>
                </a:solidFill>
                <a:latin typeface="Arial" panose="020B0604020202020204" pitchFamily="34" charset="0"/>
                <a:ea typeface="微软雅黑" charset="-122"/>
              </a:rPr>
              <a:t> ③ 周边应有便利的供水、供电、排水、通信及市政道路等公用基础设施；</a:t>
            </a:r>
            <a:endParaRPr lang="zh-CN" altLang="en-US" sz="1300" spc="300" dirty="0">
              <a:solidFill>
                <a:srgbClr val="1D6DC2"/>
              </a:solidFill>
              <a:latin typeface="Arial" panose="020B0604020202020204" pitchFamily="34" charset="0"/>
              <a:ea typeface="微软雅黑" charset="-122"/>
            </a:endParaRPr>
          </a:p>
          <a:p>
            <a:pPr>
              <a:lnSpc>
                <a:spcPct val="130000"/>
              </a:lnSpc>
            </a:pPr>
            <a:r>
              <a:rPr lang="zh-CN" altLang="en-US" sz="1300" spc="300" dirty="0">
                <a:solidFill>
                  <a:srgbClr val="1D6DC2"/>
                </a:solidFill>
                <a:latin typeface="Arial" panose="020B0604020202020204" pitchFamily="34" charset="0"/>
                <a:ea typeface="微软雅黑" charset="-122"/>
              </a:rPr>
              <a:t>④ 宜有良好的自然通风和采光条件。</a:t>
            </a:r>
            <a:endParaRPr lang="zh-CN" altLang="en-US" sz="1300" spc="300" dirty="0">
              <a:solidFill>
                <a:srgbClr val="1D6DC2"/>
              </a:solidFill>
              <a:latin typeface="Arial" panose="020B0604020202020204" pitchFamily="34" charset="0"/>
              <a:ea typeface="微软雅黑" charset="-122"/>
            </a:endParaRPr>
          </a:p>
        </p:txBody>
      </p:sp>
      <p:sp>
        <p:nvSpPr>
          <p:cNvPr id="21" name="文本框 58"/>
          <p:cNvSpPr txBox="1"/>
          <p:nvPr>
            <p:custDataLst>
              <p:tags r:id="rId10"/>
            </p:custDataLst>
          </p:nvPr>
        </p:nvSpPr>
        <p:spPr>
          <a:xfrm>
            <a:off x="3568942" y="1842738"/>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02</a:t>
            </a:r>
            <a:endParaRPr lang="en-US" altLang="zh-CN" sz="3000" b="1" spc="300" dirty="0">
              <a:solidFill>
                <a:srgbClr val="1D6DC2"/>
              </a:solidFill>
              <a:latin typeface="Arial" panose="020B0604020202020204" pitchFamily="34" charset="0"/>
              <a:ea typeface="微软雅黑" charset="-122"/>
            </a:endParaRPr>
          </a:p>
        </p:txBody>
      </p:sp>
      <p:sp>
        <p:nvSpPr>
          <p:cNvPr id="22" name="矩形 21"/>
          <p:cNvSpPr/>
          <p:nvPr>
            <p:custDataLst>
              <p:tags r:id="rId11"/>
            </p:custDataLst>
          </p:nvPr>
        </p:nvSpPr>
        <p:spPr>
          <a:xfrm>
            <a:off x="6275070" y="2522855"/>
            <a:ext cx="2281555" cy="3663950"/>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27" name="文本框 61"/>
          <p:cNvSpPr txBox="1"/>
          <p:nvPr>
            <p:custDataLst>
              <p:tags r:id="rId12"/>
            </p:custDataLst>
          </p:nvPr>
        </p:nvSpPr>
        <p:spPr>
          <a:xfrm>
            <a:off x="6314440" y="2576195"/>
            <a:ext cx="2127250" cy="3528695"/>
          </a:xfrm>
          <a:prstGeom prst="rect">
            <a:avLst/>
          </a:prstGeom>
          <a:noFill/>
        </p:spPr>
        <p:txBody>
          <a:bodyPr wrap="square" rtlCol="0">
            <a:normAutofit fontScale="90000"/>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000" spc="300" dirty="0">
                <a:solidFill>
                  <a:srgbClr val="1D6DC2"/>
                </a:solidFill>
                <a:latin typeface="Arial" panose="020B0604020202020204" pitchFamily="34" charset="0"/>
                <a:ea typeface="微软雅黑" charset="-122"/>
              </a:rPr>
              <a:t> 托育综合服务中心宜独立设置。当与其他建筑合并设置时，宜设置在低层区域，自成一区，并应设置独立的出入口。</a:t>
            </a:r>
            <a:endParaRPr lang="zh-CN" altLang="en-US" sz="2000" spc="300" dirty="0">
              <a:solidFill>
                <a:srgbClr val="1D6DC2"/>
              </a:solidFill>
              <a:latin typeface="Arial" panose="020B0604020202020204" pitchFamily="34" charset="0"/>
              <a:ea typeface="微软雅黑" charset="-122"/>
            </a:endParaRPr>
          </a:p>
        </p:txBody>
      </p:sp>
      <p:sp>
        <p:nvSpPr>
          <p:cNvPr id="28" name="文本框 58"/>
          <p:cNvSpPr txBox="1"/>
          <p:nvPr>
            <p:custDataLst>
              <p:tags r:id="rId13"/>
            </p:custDataLst>
          </p:nvPr>
        </p:nvSpPr>
        <p:spPr>
          <a:xfrm>
            <a:off x="6276766" y="1829403"/>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03</a:t>
            </a:r>
            <a:endParaRPr lang="en-US" altLang="zh-CN" sz="3000" b="1" spc="300" dirty="0">
              <a:solidFill>
                <a:srgbClr val="1D6DC2"/>
              </a:solidFill>
              <a:latin typeface="Arial" panose="020B0604020202020204" pitchFamily="34" charset="0"/>
              <a:ea typeface="微软雅黑" charset="-122"/>
            </a:endParaRPr>
          </a:p>
        </p:txBody>
      </p:sp>
      <p:sp>
        <p:nvSpPr>
          <p:cNvPr id="29" name="矩形 28"/>
          <p:cNvSpPr/>
          <p:nvPr>
            <p:custDataLst>
              <p:tags r:id="rId14"/>
            </p:custDataLst>
          </p:nvPr>
        </p:nvSpPr>
        <p:spPr>
          <a:xfrm>
            <a:off x="8995410" y="2510790"/>
            <a:ext cx="2306320" cy="3639185"/>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31" name="文本框 61"/>
          <p:cNvSpPr txBox="1"/>
          <p:nvPr>
            <p:custDataLst>
              <p:tags r:id="rId15"/>
            </p:custDataLst>
          </p:nvPr>
        </p:nvSpPr>
        <p:spPr>
          <a:xfrm>
            <a:off x="9047480" y="2576195"/>
            <a:ext cx="2214880" cy="3478530"/>
          </a:xfrm>
          <a:prstGeom prst="rect">
            <a:avLst/>
          </a:prstGeom>
          <a:noFill/>
        </p:spPr>
        <p:txBody>
          <a:bodyPr wrap="square" rtlCol="0">
            <a:normAutofit fontScale="95000"/>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000" spc="300" dirty="0">
                <a:solidFill>
                  <a:srgbClr val="1D6DC2"/>
                </a:solidFill>
                <a:latin typeface="Arial" panose="020B0604020202020204" pitchFamily="34" charset="0"/>
                <a:ea typeface="微软雅黑" charset="-122"/>
              </a:rPr>
              <a:t>托育综合服务中心主入口不宜直接设在城市主干道或过境公路干道一侧，机构外宜设置人流缓冲区和安全警示标志，独立园区周围宜设置围墙。</a:t>
            </a:r>
            <a:endParaRPr lang="zh-CN" altLang="en-US" sz="2000" spc="300" dirty="0">
              <a:solidFill>
                <a:srgbClr val="1D6DC2"/>
              </a:solidFill>
              <a:latin typeface="Arial" panose="020B0604020202020204" pitchFamily="34" charset="0"/>
              <a:ea typeface="微软雅黑" charset="-122"/>
            </a:endParaRPr>
          </a:p>
        </p:txBody>
      </p:sp>
      <p:sp>
        <p:nvSpPr>
          <p:cNvPr id="32" name="文本框 58"/>
          <p:cNvSpPr txBox="1"/>
          <p:nvPr>
            <p:custDataLst>
              <p:tags r:id="rId16"/>
            </p:custDataLst>
          </p:nvPr>
        </p:nvSpPr>
        <p:spPr>
          <a:xfrm>
            <a:off x="8971890" y="1791938"/>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04</a:t>
            </a:r>
            <a:endParaRPr lang="en-US" altLang="zh-CN" sz="3000" b="1" spc="300" dirty="0">
              <a:solidFill>
                <a:srgbClr val="1D6DC2"/>
              </a:solidFill>
              <a:latin typeface="Arial" panose="020B0604020202020204" pitchFamily="34" charset="0"/>
              <a:ea typeface="微软雅黑" charset="-122"/>
            </a:endParaRPr>
          </a:p>
        </p:txBody>
      </p:sp>
    </p:spTree>
    <p:custDataLst>
      <p:tags r:id="rId17"/>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5" name="文本框 4"/>
          <p:cNvSpPr txBox="1"/>
          <p:nvPr/>
        </p:nvSpPr>
        <p:spPr>
          <a:xfrm>
            <a:off x="1689100" y="1417955"/>
            <a:ext cx="8680450" cy="3709035"/>
          </a:xfrm>
          <a:prstGeom prst="rect">
            <a:avLst/>
          </a:prstGeom>
          <a:noFill/>
        </p:spPr>
        <p:txBody>
          <a:bodyPr wrap="square" rtlCol="0" anchor="t">
            <a:spAutoFit/>
          </a:bodyPr>
          <a:p>
            <a:pPr marL="0" indent="457200" fontAlgn="auto">
              <a:lnSpc>
                <a:spcPct val="140000"/>
              </a:lnSpc>
              <a:buNone/>
            </a:pPr>
            <a:r>
              <a:rPr lang="zh-CN" altLang="en-US" sz="2400">
                <a:sym typeface="+mn-ea"/>
              </a:rPr>
              <a:t> 2019年10月，为加强托育机构专业化、规范化建设，国家卫生健康委按照《指导意见》的要求，组织制定了《托育机构设置标准（试行）》（以下简称《设置标准》）和《托育机构管理规范（试行）》（以下简称《管理规范》）。</a:t>
            </a:r>
            <a:endParaRPr lang="zh-CN" altLang="en-US" sz="2400">
              <a:sym typeface="+mn-ea"/>
            </a:endParaRPr>
          </a:p>
          <a:p>
            <a:pPr marL="0" indent="457200" fontAlgn="auto">
              <a:lnSpc>
                <a:spcPct val="140000"/>
              </a:lnSpc>
              <a:buNone/>
            </a:pPr>
            <a:r>
              <a:rPr lang="zh-CN" altLang="en-US" sz="2400">
                <a:sym typeface="+mn-ea"/>
              </a:rPr>
              <a:t>《设置标准》和《管理规范》适用于经有关部门登记、卫生健康部门备案，为3岁以下婴幼儿提供全日托、半日托、计时托、临时托等托育服务的机构，自2019年10月8日起施行。</a:t>
            </a:r>
            <a:endParaRPr lang="zh-CN" altLang="en-US" sz="2400">
              <a:sym typeface="+mn-ea"/>
            </a:endParaRPr>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822180" y="4777740"/>
            <a:ext cx="1487170" cy="1487170"/>
          </a:xfrm>
          <a:prstGeom prst="rect">
            <a:avLst/>
          </a:prstGeom>
        </p:spPr>
      </p:pic>
    </p:spTree>
    <p:custDataLst>
      <p:tags r:id="rId5"/>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14" name="矩形 13"/>
          <p:cNvSpPr/>
          <p:nvPr>
            <p:custDataLst>
              <p:tags r:id="rId5"/>
            </p:custDataLst>
          </p:nvPr>
        </p:nvSpPr>
        <p:spPr>
          <a:xfrm>
            <a:off x="833755" y="2522855"/>
            <a:ext cx="2232660" cy="3665220"/>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16" name="文本框 61"/>
          <p:cNvSpPr txBox="1"/>
          <p:nvPr>
            <p:custDataLst>
              <p:tags r:id="rId6"/>
            </p:custDataLst>
          </p:nvPr>
        </p:nvSpPr>
        <p:spPr>
          <a:xfrm>
            <a:off x="910590" y="2588260"/>
            <a:ext cx="1964690" cy="3453765"/>
          </a:xfrm>
          <a:prstGeom prst="rect">
            <a:avLst/>
          </a:prstGeom>
          <a:noFill/>
        </p:spPr>
        <p:txBody>
          <a:bodyPr wrap="square" rtlCol="0"/>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000" spc="300" dirty="0">
                <a:solidFill>
                  <a:srgbClr val="1D6DC2"/>
                </a:solidFill>
                <a:latin typeface="Arial" panose="020B0604020202020204" pitchFamily="34" charset="0"/>
                <a:ea typeface="微软雅黑" charset="-122"/>
              </a:rPr>
              <a:t>托育综合服务中心的规划布局应功能分区明确、方便管理、节约用地。</a:t>
            </a:r>
            <a:endParaRPr lang="zh-CN" altLang="en-US" sz="2000" spc="300" dirty="0">
              <a:solidFill>
                <a:srgbClr val="1D6DC2"/>
              </a:solidFill>
              <a:latin typeface="Arial" panose="020B0604020202020204" pitchFamily="34" charset="0"/>
              <a:ea typeface="微软雅黑" charset="-122"/>
            </a:endParaRPr>
          </a:p>
        </p:txBody>
      </p:sp>
      <p:sp>
        <p:nvSpPr>
          <p:cNvPr id="17" name="文本框 58"/>
          <p:cNvSpPr txBox="1"/>
          <p:nvPr>
            <p:custDataLst>
              <p:tags r:id="rId7"/>
            </p:custDataLst>
          </p:nvPr>
        </p:nvSpPr>
        <p:spPr>
          <a:xfrm>
            <a:off x="847783" y="1867503"/>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05</a:t>
            </a:r>
            <a:endParaRPr lang="en-US" altLang="zh-CN" sz="3000" b="1" spc="300" dirty="0">
              <a:solidFill>
                <a:srgbClr val="1D6DC2"/>
              </a:solidFill>
              <a:latin typeface="Arial" panose="020B0604020202020204" pitchFamily="34" charset="0"/>
              <a:ea typeface="微软雅黑" charset="-122"/>
            </a:endParaRPr>
          </a:p>
        </p:txBody>
      </p:sp>
      <p:sp>
        <p:nvSpPr>
          <p:cNvPr id="18" name="矩形 17"/>
          <p:cNvSpPr/>
          <p:nvPr>
            <p:custDataLst>
              <p:tags r:id="rId8"/>
            </p:custDataLst>
          </p:nvPr>
        </p:nvSpPr>
        <p:spPr>
          <a:xfrm>
            <a:off x="3316605" y="2522855"/>
            <a:ext cx="2457450" cy="3639185"/>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20" name="文本框 61"/>
          <p:cNvSpPr txBox="1"/>
          <p:nvPr>
            <p:custDataLst>
              <p:tags r:id="rId9"/>
            </p:custDataLst>
          </p:nvPr>
        </p:nvSpPr>
        <p:spPr>
          <a:xfrm>
            <a:off x="3343275" y="2588260"/>
            <a:ext cx="2564130" cy="3478530"/>
          </a:xfrm>
          <a:prstGeom prst="rect">
            <a:avLst/>
          </a:prstGeom>
          <a:noFill/>
        </p:spPr>
        <p:txBody>
          <a:bodyPr wrap="square" rtlCol="0"/>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pc="300" dirty="0">
                <a:solidFill>
                  <a:srgbClr val="1D6DC2"/>
                </a:solidFill>
                <a:latin typeface="Arial" panose="020B0604020202020204" pitchFamily="34" charset="0"/>
                <a:ea typeface="微软雅黑" charset="-122"/>
              </a:rPr>
              <a:t>托育综合服务中心应设置婴幼儿室外活动场地。室外活动场地面积每托位宜为2—5m</a:t>
            </a:r>
            <a:r>
              <a:rPr lang="zh-CN" altLang="en-US" spc="300" baseline="30000" dirty="0">
                <a:solidFill>
                  <a:srgbClr val="1D6DC2"/>
                </a:solidFill>
                <a:latin typeface="Arial" panose="020B0604020202020204" pitchFamily="34" charset="0"/>
                <a:ea typeface="微软雅黑" charset="-122"/>
              </a:rPr>
              <a:t>2</a:t>
            </a:r>
            <a:r>
              <a:rPr lang="zh-CN" altLang="en-US" spc="300" dirty="0">
                <a:solidFill>
                  <a:srgbClr val="1D6DC2"/>
                </a:solidFill>
                <a:latin typeface="Arial" panose="020B0604020202020204" pitchFamily="34" charset="0"/>
                <a:ea typeface="微软雅黑" charset="-122"/>
              </a:rPr>
              <a:t>，宜有良好的日照和通风条件，并应设置安全防护设施。</a:t>
            </a:r>
            <a:endParaRPr lang="zh-CN" altLang="en-US" spc="300" dirty="0">
              <a:solidFill>
                <a:srgbClr val="1D6DC2"/>
              </a:solidFill>
              <a:latin typeface="Arial" panose="020B0604020202020204" pitchFamily="34" charset="0"/>
              <a:ea typeface="微软雅黑" charset="-122"/>
            </a:endParaRPr>
          </a:p>
        </p:txBody>
      </p:sp>
      <p:sp>
        <p:nvSpPr>
          <p:cNvPr id="21" name="文本框 58"/>
          <p:cNvSpPr txBox="1"/>
          <p:nvPr>
            <p:custDataLst>
              <p:tags r:id="rId10"/>
            </p:custDataLst>
          </p:nvPr>
        </p:nvSpPr>
        <p:spPr>
          <a:xfrm>
            <a:off x="3568942" y="1842738"/>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06</a:t>
            </a:r>
            <a:endParaRPr lang="en-US" altLang="zh-CN" sz="3000" b="1" spc="300" dirty="0">
              <a:solidFill>
                <a:srgbClr val="1D6DC2"/>
              </a:solidFill>
              <a:latin typeface="Arial" panose="020B0604020202020204" pitchFamily="34" charset="0"/>
              <a:ea typeface="微软雅黑" charset="-122"/>
            </a:endParaRPr>
          </a:p>
        </p:txBody>
      </p:sp>
      <p:sp>
        <p:nvSpPr>
          <p:cNvPr id="22" name="矩形 21"/>
          <p:cNvSpPr/>
          <p:nvPr>
            <p:custDataLst>
              <p:tags r:id="rId11"/>
            </p:custDataLst>
          </p:nvPr>
        </p:nvSpPr>
        <p:spPr>
          <a:xfrm>
            <a:off x="6275070" y="2522855"/>
            <a:ext cx="2281555" cy="3663950"/>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27" name="文本框 61"/>
          <p:cNvSpPr txBox="1"/>
          <p:nvPr>
            <p:custDataLst>
              <p:tags r:id="rId12"/>
            </p:custDataLst>
          </p:nvPr>
        </p:nvSpPr>
        <p:spPr>
          <a:xfrm>
            <a:off x="6314440" y="2576195"/>
            <a:ext cx="2127250" cy="3528695"/>
          </a:xfrm>
          <a:prstGeom prst="rect">
            <a:avLst/>
          </a:prstGeom>
          <a:noFill/>
        </p:spPr>
        <p:txBody>
          <a:bodyPr wrap="square" rtlCol="0">
            <a:normAutofit fontScale="90000"/>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000" spc="300" dirty="0">
                <a:solidFill>
                  <a:srgbClr val="1D6DC2"/>
                </a:solidFill>
                <a:latin typeface="Arial" panose="020B0604020202020204" pitchFamily="34" charset="0"/>
                <a:ea typeface="微软雅黑" charset="-122"/>
              </a:rPr>
              <a:t>托育综合服务中心停车宜符合当地有关规定。场地内设汽车库（场）时，应与婴幼儿室外活动场地分开，并宜设置家长接送临时停车区域。</a:t>
            </a:r>
            <a:endParaRPr lang="zh-CN" altLang="en-US" sz="2000" spc="300" dirty="0">
              <a:solidFill>
                <a:srgbClr val="1D6DC2"/>
              </a:solidFill>
              <a:latin typeface="Arial" panose="020B0604020202020204" pitchFamily="34" charset="0"/>
              <a:ea typeface="微软雅黑" charset="-122"/>
            </a:endParaRPr>
          </a:p>
        </p:txBody>
      </p:sp>
      <p:sp>
        <p:nvSpPr>
          <p:cNvPr id="28" name="文本框 58"/>
          <p:cNvSpPr txBox="1"/>
          <p:nvPr>
            <p:custDataLst>
              <p:tags r:id="rId13"/>
            </p:custDataLst>
          </p:nvPr>
        </p:nvSpPr>
        <p:spPr>
          <a:xfrm>
            <a:off x="6276766" y="1829403"/>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07</a:t>
            </a:r>
            <a:endParaRPr lang="en-US" altLang="zh-CN" sz="3000" b="1" spc="300" dirty="0">
              <a:solidFill>
                <a:srgbClr val="1D6DC2"/>
              </a:solidFill>
              <a:latin typeface="Arial" panose="020B0604020202020204" pitchFamily="34" charset="0"/>
              <a:ea typeface="微软雅黑" charset="-122"/>
            </a:endParaRPr>
          </a:p>
        </p:txBody>
      </p:sp>
      <p:sp>
        <p:nvSpPr>
          <p:cNvPr id="29" name="矩形 28"/>
          <p:cNvSpPr/>
          <p:nvPr>
            <p:custDataLst>
              <p:tags r:id="rId14"/>
            </p:custDataLst>
          </p:nvPr>
        </p:nvSpPr>
        <p:spPr>
          <a:xfrm>
            <a:off x="8995410" y="2510790"/>
            <a:ext cx="2306320" cy="3639185"/>
          </a:xfrm>
          <a:prstGeom prst="rect">
            <a:avLst/>
          </a:prstGeom>
          <a:noFill/>
          <a:ln w="63500">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31" name="文本框 61"/>
          <p:cNvSpPr txBox="1"/>
          <p:nvPr>
            <p:custDataLst>
              <p:tags r:id="rId15"/>
            </p:custDataLst>
          </p:nvPr>
        </p:nvSpPr>
        <p:spPr>
          <a:xfrm>
            <a:off x="9047480" y="2576195"/>
            <a:ext cx="2214880" cy="3478530"/>
          </a:xfrm>
          <a:prstGeom prst="rect">
            <a:avLst/>
          </a:prstGeom>
          <a:noFill/>
        </p:spPr>
        <p:txBody>
          <a:bodyPr wrap="square" rtlCol="0"/>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400" spc="300" dirty="0">
                <a:solidFill>
                  <a:srgbClr val="1D6DC2"/>
                </a:solidFill>
                <a:latin typeface="Arial" panose="020B0604020202020204" pitchFamily="34" charset="0"/>
                <a:ea typeface="微软雅黑" charset="-122"/>
              </a:rPr>
              <a:t>托育综合服务中心绿化用地宜符合当地有关规定。</a:t>
            </a:r>
            <a:endParaRPr lang="zh-CN" altLang="en-US" sz="2400" spc="300" dirty="0">
              <a:solidFill>
                <a:srgbClr val="1D6DC2"/>
              </a:solidFill>
              <a:latin typeface="Arial" panose="020B0604020202020204" pitchFamily="34" charset="0"/>
              <a:ea typeface="微软雅黑" charset="-122"/>
            </a:endParaRPr>
          </a:p>
        </p:txBody>
      </p:sp>
      <p:sp>
        <p:nvSpPr>
          <p:cNvPr id="32" name="文本框 58"/>
          <p:cNvSpPr txBox="1"/>
          <p:nvPr>
            <p:custDataLst>
              <p:tags r:id="rId16"/>
            </p:custDataLst>
          </p:nvPr>
        </p:nvSpPr>
        <p:spPr>
          <a:xfrm>
            <a:off x="8971890" y="1791938"/>
            <a:ext cx="834171" cy="600540"/>
          </a:xfrm>
          <a:prstGeom prst="rect">
            <a:avLst/>
          </a:prstGeom>
          <a:noFill/>
        </p:spPr>
        <p:txBody>
          <a:bodyPr wrap="square" lIns="0" tIns="0" rIns="0" bIns="0" rtlCol="0" anchor="ctr">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gn="ctr"/>
            <a:r>
              <a:rPr lang="en-US" altLang="zh-CN" sz="3000" b="1" spc="300" dirty="0">
                <a:solidFill>
                  <a:srgbClr val="1D6DC2"/>
                </a:solidFill>
                <a:latin typeface="Arial" panose="020B0604020202020204" pitchFamily="34" charset="0"/>
                <a:ea typeface="微软雅黑" charset="-122"/>
              </a:rPr>
              <a:t>08</a:t>
            </a:r>
            <a:endParaRPr lang="en-US" altLang="zh-CN" sz="3000" b="1" spc="300" dirty="0">
              <a:solidFill>
                <a:srgbClr val="1D6DC2"/>
              </a:solidFill>
              <a:latin typeface="Arial" panose="020B0604020202020204" pitchFamily="34" charset="0"/>
              <a:ea typeface="微软雅黑" charset="-122"/>
            </a:endParaRPr>
          </a:p>
        </p:txBody>
      </p:sp>
    </p:spTree>
    <p:custDataLst>
      <p:tags r:id="rId17"/>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7740" y="844550"/>
            <a:ext cx="9843770" cy="68707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（四） 建筑与建筑设备</a:t>
            </a:r>
            <a:endParaRPr lang="zh-CN" altLang="en-US" sz="2800" spc="300">
              <a:solidFill>
                <a:schemeClr val="tx2">
                  <a:lumMod val="75000"/>
                  <a:lumOff val="25000"/>
                </a:schemeClr>
              </a:solidFill>
              <a:latin typeface="黑体" charset="0"/>
              <a:ea typeface="黑体" charset="0"/>
              <a:cs typeface="黑体" charset="0"/>
            </a:endParaRPr>
          </a:p>
        </p:txBody>
      </p:sp>
      <p:sp>
        <p:nvSpPr>
          <p:cNvPr id="4" name="矩形 3"/>
          <p:cNvSpPr/>
          <p:nvPr>
            <p:custDataLst>
              <p:tags r:id="rId5"/>
            </p:custDataLst>
          </p:nvPr>
        </p:nvSpPr>
        <p:spPr>
          <a:xfrm>
            <a:off x="986155" y="1684655"/>
            <a:ext cx="3055620" cy="4410710"/>
          </a:xfrm>
          <a:prstGeom prst="rect">
            <a:avLst/>
          </a:prstGeom>
          <a:solidFill>
            <a:schemeClr val="bg1"/>
          </a:solidFill>
          <a:ln w="127000">
            <a:solidFill>
              <a:srgbClr val="FFFFFF">
                <a:lumMod val="85000"/>
                <a:alpha val="4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3" name="文本框 2"/>
          <p:cNvSpPr txBox="1"/>
          <p:nvPr>
            <p:custDataLst>
              <p:tags r:id="rId6"/>
            </p:custDataLst>
          </p:nvPr>
        </p:nvSpPr>
        <p:spPr>
          <a:xfrm>
            <a:off x="1275715" y="1915795"/>
            <a:ext cx="2754630" cy="4152265"/>
          </a:xfrm>
          <a:prstGeom prst="rect">
            <a:avLst/>
          </a:prstGeom>
          <a:noFill/>
        </p:spPr>
        <p:txBody>
          <a:bodyPr wrap="square" rtlCol="0" anchor="ctr" anchorCtr="0">
            <a:normAutofit/>
          </a:bodyPr>
          <a:lstStyle/>
          <a:p>
            <a:pPr>
              <a:lnSpc>
                <a:spcPct val="130000"/>
              </a:lnSpc>
            </a:pPr>
            <a:r>
              <a:rPr lang="zh-CN" altLang="en-US" sz="2000" b="1" spc="300" dirty="0">
                <a:solidFill>
                  <a:srgbClr val="1D6DC2"/>
                </a:solidFill>
                <a:latin typeface="Arial" panose="020B0604020202020204" pitchFamily="34" charset="0"/>
                <a:ea typeface="微软雅黑" charset="-122"/>
                <a:sym typeface="Arial" panose="020B0604020202020204" pitchFamily="34" charset="0"/>
              </a:rPr>
              <a:t>（</a:t>
            </a:r>
            <a:r>
              <a:rPr lang="en-US" altLang="zh-CN" sz="2000" b="1" spc="300" dirty="0">
                <a:solidFill>
                  <a:srgbClr val="1D6DC2"/>
                </a:solidFill>
                <a:latin typeface="Arial" panose="020B0604020202020204" pitchFamily="34" charset="0"/>
                <a:ea typeface="微软雅黑" charset="-122"/>
                <a:sym typeface="Arial" panose="020B0604020202020204" pitchFamily="34" charset="0"/>
              </a:rPr>
              <a:t>1</a:t>
            </a:r>
            <a:r>
              <a:rPr lang="zh-CN" altLang="en-US" sz="2000" b="1" spc="300" dirty="0">
                <a:solidFill>
                  <a:srgbClr val="1D6DC2"/>
                </a:solidFill>
                <a:latin typeface="Arial" panose="020B0604020202020204" pitchFamily="34" charset="0"/>
                <a:ea typeface="微软雅黑" charset="-122"/>
                <a:sym typeface="Arial" panose="020B0604020202020204" pitchFamily="34" charset="0"/>
              </a:rPr>
              <a:t>）托育综合服务中心的建设，应贯彻安全、适用、经济、节能、环保的原则，应功能完善、分区明确，托育服务用房应适合婴幼儿身心健康发展。</a:t>
            </a:r>
            <a:endParaRPr lang="zh-CN" altLang="en-US" sz="2000" b="1" spc="300" dirty="0">
              <a:solidFill>
                <a:srgbClr val="1D6DC2"/>
              </a:solidFill>
              <a:latin typeface="Arial" panose="020B0604020202020204" pitchFamily="34" charset="0"/>
              <a:ea typeface="微软雅黑" charset="-122"/>
              <a:sym typeface="Arial" panose="020B0604020202020204" pitchFamily="34" charset="0"/>
            </a:endParaRPr>
          </a:p>
        </p:txBody>
      </p:sp>
      <p:sp>
        <p:nvSpPr>
          <p:cNvPr id="5" name="矩形 4"/>
          <p:cNvSpPr/>
          <p:nvPr>
            <p:custDataLst>
              <p:tags r:id="rId7"/>
            </p:custDataLst>
          </p:nvPr>
        </p:nvSpPr>
        <p:spPr>
          <a:xfrm>
            <a:off x="4630420" y="1684655"/>
            <a:ext cx="3055620" cy="4434840"/>
          </a:xfrm>
          <a:prstGeom prst="rect">
            <a:avLst/>
          </a:prstGeom>
          <a:solidFill>
            <a:schemeClr val="bg1"/>
          </a:solidFill>
          <a:ln w="127000">
            <a:solidFill>
              <a:srgbClr val="FFFFFF">
                <a:lumMod val="85000"/>
                <a:alpha val="4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6" name="文本框 5"/>
          <p:cNvSpPr txBox="1"/>
          <p:nvPr>
            <p:custDataLst>
              <p:tags r:id="rId8"/>
            </p:custDataLst>
          </p:nvPr>
        </p:nvSpPr>
        <p:spPr>
          <a:xfrm>
            <a:off x="4919345" y="1915795"/>
            <a:ext cx="2679065" cy="4089400"/>
          </a:xfrm>
          <a:prstGeom prst="rect">
            <a:avLst/>
          </a:prstGeom>
          <a:noFill/>
        </p:spPr>
        <p:txBody>
          <a:bodyPr wrap="square" rtlCol="0" anchor="ctr" anchorCtr="0">
            <a:normAutofit/>
          </a:bodyPr>
          <a:lstStyle/>
          <a:p>
            <a:pPr>
              <a:lnSpc>
                <a:spcPct val="130000"/>
              </a:lnSpc>
            </a:pPr>
            <a:r>
              <a:rPr lang="zh-CN" altLang="en-US" sz="2000" b="1" spc="300" dirty="0">
                <a:solidFill>
                  <a:srgbClr val="1D6DC2"/>
                </a:solidFill>
                <a:latin typeface="Arial" panose="020B0604020202020204" pitchFamily="34" charset="0"/>
                <a:ea typeface="微软雅黑" charset="-122"/>
                <a:sym typeface="Arial" panose="020B0604020202020204" pitchFamily="34" charset="0"/>
              </a:rPr>
              <a:t>2） 托育服务用房应为独立区域，宜有良好朝向；托育从业人员培训用房、托育产品研发和标准设计用房、婴幼儿早期发展用房及监督管理用房宜自成一区。</a:t>
            </a:r>
            <a:endParaRPr lang="zh-CN" altLang="en-US" sz="2000" b="1" spc="300" dirty="0">
              <a:solidFill>
                <a:srgbClr val="1D6DC2"/>
              </a:solidFill>
              <a:latin typeface="Arial" panose="020B0604020202020204" pitchFamily="34" charset="0"/>
              <a:ea typeface="微软雅黑" charset="-122"/>
              <a:sym typeface="Arial" panose="020B0604020202020204" pitchFamily="34" charset="0"/>
            </a:endParaRPr>
          </a:p>
        </p:txBody>
      </p:sp>
      <p:sp>
        <p:nvSpPr>
          <p:cNvPr id="9" name="矩形 8"/>
          <p:cNvSpPr/>
          <p:nvPr>
            <p:custDataLst>
              <p:tags r:id="rId9"/>
            </p:custDataLst>
          </p:nvPr>
        </p:nvSpPr>
        <p:spPr>
          <a:xfrm>
            <a:off x="8274050" y="1684655"/>
            <a:ext cx="3055620" cy="4511040"/>
          </a:xfrm>
          <a:prstGeom prst="rect">
            <a:avLst/>
          </a:prstGeom>
          <a:solidFill>
            <a:schemeClr val="bg1"/>
          </a:solidFill>
          <a:ln w="127000">
            <a:solidFill>
              <a:srgbClr val="FFFFFF">
                <a:lumMod val="85000"/>
                <a:alpha val="4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11" name="文本框 10"/>
          <p:cNvSpPr txBox="1"/>
          <p:nvPr>
            <p:custDataLst>
              <p:tags r:id="rId10"/>
            </p:custDataLst>
          </p:nvPr>
        </p:nvSpPr>
        <p:spPr>
          <a:xfrm>
            <a:off x="8562340" y="1915795"/>
            <a:ext cx="2703830" cy="4189730"/>
          </a:xfrm>
          <a:prstGeom prst="rect">
            <a:avLst/>
          </a:prstGeom>
          <a:noFill/>
        </p:spPr>
        <p:txBody>
          <a:bodyPr wrap="square" rtlCol="0" anchor="ctr" anchorCtr="0">
            <a:normAutofit/>
          </a:bodyPr>
          <a:lstStyle/>
          <a:p>
            <a:pPr>
              <a:lnSpc>
                <a:spcPct val="130000"/>
              </a:lnSpc>
            </a:pPr>
            <a:r>
              <a:rPr lang="zh-CN" altLang="en-US" sz="2000" b="1" spc="300" dirty="0">
                <a:solidFill>
                  <a:srgbClr val="1D6DC2"/>
                </a:solidFill>
                <a:latin typeface="Arial" panose="020B0604020202020204" pitchFamily="34" charset="0"/>
                <a:ea typeface="微软雅黑" charset="-122"/>
                <a:sym typeface="Arial" panose="020B0604020202020204" pitchFamily="34" charset="0"/>
              </a:rPr>
              <a:t>（3） 托育服务用房应设置在二层及以下部分，应设独立出入口，婴幼儿活动用房不应设在地下室、半地下室，应满足婴幼儿生活、活动等功能需要。</a:t>
            </a:r>
            <a:endParaRPr lang="zh-CN" altLang="en-US" sz="2000" b="1" spc="300" dirty="0">
              <a:solidFill>
                <a:srgbClr val="1D6DC2"/>
              </a:solidFill>
              <a:latin typeface="Arial" panose="020B0604020202020204" pitchFamily="34" charset="0"/>
              <a:ea typeface="微软雅黑" charset="-122"/>
              <a:sym typeface="Arial" panose="020B0604020202020204" pitchFamily="34" charset="0"/>
            </a:endParaRPr>
          </a:p>
        </p:txBody>
      </p:sp>
    </p:spTree>
    <p:custDataLst>
      <p:tags r:id="rId11"/>
    </p:custData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699135"/>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099185" y="2266315"/>
            <a:ext cx="10036810" cy="402780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a:solidFill>
                  <a:schemeClr val="tx2"/>
                </a:solidFill>
              </a:rPr>
              <a:t>    ① 入口晨检接待厅应宽敞明亮，有利于人流集散通行，宜设置家长等候区、婴儿车存放区；</a:t>
            </a:r>
            <a:endParaRPr lang="zh-CN" altLang="en-US">
              <a:solidFill>
                <a:schemeClr val="tx2"/>
              </a:solidFill>
            </a:endParaRPr>
          </a:p>
          <a:p>
            <a:pPr algn="l"/>
            <a:r>
              <a:rPr lang="zh-CN" altLang="en-US">
                <a:solidFill>
                  <a:schemeClr val="tx2"/>
                </a:solidFill>
              </a:rPr>
              <a:t>    ② 每个婴幼儿应有一张床位，不应设双层床，床侧不宜紧靠外墙布置；睡眠和活动区合并设置的，应设置床位的收纳空间；</a:t>
            </a:r>
            <a:endParaRPr lang="zh-CN" altLang="en-US">
              <a:solidFill>
                <a:schemeClr val="tx2"/>
              </a:solidFill>
            </a:endParaRPr>
          </a:p>
          <a:p>
            <a:pPr algn="l"/>
            <a:r>
              <a:rPr lang="zh-CN" altLang="en-US">
                <a:solidFill>
                  <a:schemeClr val="tx2"/>
                </a:solidFill>
              </a:rPr>
              <a:t>    ③ 婴幼儿活动区域的室内房间高度和走廊宽度应符合婴幼儿活动和照护的要求，楼梯扶手、栏杆、踏步高度和宽度应满足婴幼儿使用、保护婴幼儿安全的要求；</a:t>
            </a:r>
            <a:endParaRPr lang="zh-CN" altLang="en-US">
              <a:solidFill>
                <a:schemeClr val="tx2"/>
              </a:solidFill>
            </a:endParaRPr>
          </a:p>
          <a:p>
            <a:pPr algn="l"/>
            <a:r>
              <a:rPr lang="zh-CN" altLang="en-US">
                <a:solidFill>
                  <a:schemeClr val="tx2"/>
                </a:solidFill>
              </a:rPr>
              <a:t>    ④ 婴幼儿卫生间宜邻近活动区或睡眠区设置，宜分间或分隔设置；卫生间不宜设置台阶，应设婴儿护理台和婴儿冲洗设施；托小班和托大班宜设适合幼儿使用的卫生器具，每班宜设2—4个大便器、2—3个小便器、3—5个适合幼儿使用的洗手池或盥洗台水龙头，便器之间宜设隔断；可结合需求设置成人卫生间；</a:t>
            </a:r>
            <a:endParaRPr lang="zh-CN" altLang="en-US">
              <a:solidFill>
                <a:schemeClr val="tx2"/>
              </a:solidFill>
            </a:endParaRPr>
          </a:p>
          <a:p>
            <a:pPr algn="l"/>
            <a:r>
              <a:rPr lang="zh-CN" altLang="en-US">
                <a:solidFill>
                  <a:schemeClr val="tx2"/>
                </a:solidFill>
              </a:rPr>
              <a:t>    ⑤ 母婴室宜邻近婴幼儿生活空间，宜设尿布台、洗手池等设施；</a:t>
            </a:r>
            <a:endParaRPr lang="zh-CN" altLang="en-US">
              <a:solidFill>
                <a:schemeClr val="tx2"/>
              </a:solidFill>
            </a:endParaRPr>
          </a:p>
          <a:p>
            <a:pPr algn="l"/>
            <a:r>
              <a:rPr lang="zh-CN" altLang="en-US">
                <a:solidFill>
                  <a:schemeClr val="tx2"/>
                </a:solidFill>
              </a:rPr>
              <a:t>    ⑥ 隔离室宜设置独立卫生间，具有良好通风；</a:t>
            </a:r>
            <a:endParaRPr lang="zh-CN" altLang="en-US">
              <a:solidFill>
                <a:schemeClr val="tx2"/>
              </a:solidFill>
            </a:endParaRPr>
          </a:p>
          <a:p>
            <a:pPr algn="l"/>
            <a:r>
              <a:rPr lang="zh-CN" altLang="en-US">
                <a:solidFill>
                  <a:schemeClr val="tx2"/>
                </a:solidFill>
              </a:rPr>
              <a:t>    ⑦ 餐食准备区宜相对独立，与婴幼儿活动用房宜有一定距离。</a:t>
            </a:r>
            <a:endParaRPr lang="zh-CN" altLang="en-US">
              <a:solidFill>
                <a:schemeClr val="tx2"/>
              </a:solidFill>
            </a:endParaRPr>
          </a:p>
        </p:txBody>
      </p:sp>
      <p:sp>
        <p:nvSpPr>
          <p:cNvPr id="4" name="文本框 3"/>
          <p:cNvSpPr txBox="1"/>
          <p:nvPr/>
        </p:nvSpPr>
        <p:spPr>
          <a:xfrm>
            <a:off x="1311910" y="1614170"/>
            <a:ext cx="8783955" cy="521970"/>
          </a:xfrm>
          <a:prstGeom prst="rect">
            <a:avLst/>
          </a:prstGeom>
          <a:noFill/>
        </p:spPr>
        <p:txBody>
          <a:bodyPr wrap="square" rtlCol="0">
            <a:spAutoFit/>
          </a:bodyPr>
          <a:p>
            <a:r>
              <a:rPr lang="zh-CN" altLang="en-US" sz="2800">
                <a:sym typeface="+mn-ea"/>
              </a:rPr>
              <a:t>（4） 托育服务用房的室内装修和设施应符合下列规定：</a:t>
            </a:r>
            <a:endParaRPr lang="zh-CN" altLang="en-US" sz="2800">
              <a:sym typeface="+mn-ea"/>
            </a:endParaRPr>
          </a:p>
        </p:txBody>
      </p:sp>
    </p:spTree>
    <p:custDataLst>
      <p:tags r:id="rId5"/>
    </p:custData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699135"/>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099185" y="2266315"/>
            <a:ext cx="10036810" cy="402780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130000"/>
              </a:lnSpc>
              <a:spcBef>
                <a:spcPts val="0"/>
              </a:spcBef>
              <a:spcAft>
                <a:spcPts val="0"/>
              </a:spcAft>
            </a:pPr>
            <a:r>
              <a:rPr lang="zh-CN" altLang="en-US">
                <a:solidFill>
                  <a:schemeClr val="tx2"/>
                </a:solidFill>
              </a:rPr>
              <a:t>  </a:t>
            </a:r>
            <a:r>
              <a:rPr lang="en-US" altLang="zh-CN">
                <a:solidFill>
                  <a:schemeClr val="tx2"/>
                </a:solidFill>
              </a:rPr>
              <a:t>  </a:t>
            </a:r>
            <a:r>
              <a:rPr lang="zh-CN" altLang="en-US">
                <a:solidFill>
                  <a:schemeClr val="tx2"/>
                </a:solidFill>
              </a:rPr>
              <a:t>① 宜设双扇平开门，不应设置弹簧门、推拉门、旋转门，不宜设置门槛，宜设置门扇固定装置；门应设置观察窗，采用安全玻璃；</a:t>
            </a:r>
            <a:endParaRPr lang="zh-CN" altLang="en-US">
              <a:solidFill>
                <a:schemeClr val="tx2"/>
              </a:solidFill>
            </a:endParaRPr>
          </a:p>
          <a:p>
            <a:pPr algn="l">
              <a:lnSpc>
                <a:spcPct val="130000"/>
              </a:lnSpc>
              <a:spcBef>
                <a:spcPts val="0"/>
              </a:spcBef>
              <a:spcAft>
                <a:spcPts val="0"/>
              </a:spcAft>
            </a:pPr>
            <a:r>
              <a:rPr lang="zh-CN" altLang="en-US">
                <a:solidFill>
                  <a:schemeClr val="tx2"/>
                </a:solidFill>
              </a:rPr>
              <a:t>    ② 婴幼儿活动区域宜采用柔性、易清洁的楼地面材料；有水房间地面应采用防滑材料；墙面宜选用环保、耐久、易清洁和美观的材料；宜选用吸声降噪材料，并适合婴幼儿心理特点的色彩；内墙阳角、柱子及窗台宜做成小圆角；</a:t>
            </a:r>
            <a:endParaRPr lang="zh-CN" altLang="en-US">
              <a:solidFill>
                <a:schemeClr val="tx2"/>
              </a:solidFill>
            </a:endParaRPr>
          </a:p>
          <a:p>
            <a:pPr algn="l">
              <a:lnSpc>
                <a:spcPct val="130000"/>
              </a:lnSpc>
              <a:spcBef>
                <a:spcPts val="0"/>
              </a:spcBef>
              <a:spcAft>
                <a:spcPts val="0"/>
              </a:spcAft>
            </a:pPr>
            <a:r>
              <a:rPr lang="zh-CN" altLang="en-US">
                <a:solidFill>
                  <a:schemeClr val="tx2"/>
                </a:solidFill>
              </a:rPr>
              <a:t>    ③ 婴幼儿活动区域窗台距楼地面不宜高于0.6m，当窗台面距楼地面高度低于0.9m时，应采取防护措施，防护高度应从可踏部位顶面起算，不应低于0.9m；</a:t>
            </a:r>
            <a:endParaRPr lang="zh-CN" altLang="en-US">
              <a:solidFill>
                <a:schemeClr val="tx2"/>
              </a:solidFill>
            </a:endParaRPr>
          </a:p>
          <a:p>
            <a:pPr algn="l">
              <a:lnSpc>
                <a:spcPct val="130000"/>
              </a:lnSpc>
              <a:spcBef>
                <a:spcPts val="0"/>
              </a:spcBef>
              <a:spcAft>
                <a:spcPts val="0"/>
              </a:spcAft>
            </a:pPr>
            <a:r>
              <a:rPr lang="zh-CN" altLang="en-US">
                <a:solidFill>
                  <a:schemeClr val="tx2"/>
                </a:solidFill>
              </a:rPr>
              <a:t>    ④ 婴幼儿活动区家具宜适合婴幼儿尺度、防蹬踏，边缘宜做成小圆角，桌椅和玩具柜等家具表面及婴幼儿手指可触及的隐蔽处，均不得有锐利的棱角、毛刺及小五金部件的锐利尖端；</a:t>
            </a:r>
            <a:endParaRPr lang="zh-CN" altLang="en-US">
              <a:solidFill>
                <a:schemeClr val="tx2"/>
              </a:solidFill>
            </a:endParaRPr>
          </a:p>
          <a:p>
            <a:pPr algn="l">
              <a:lnSpc>
                <a:spcPct val="130000"/>
              </a:lnSpc>
              <a:spcBef>
                <a:spcPts val="0"/>
              </a:spcBef>
              <a:spcAft>
                <a:spcPts val="0"/>
              </a:spcAft>
            </a:pPr>
            <a:r>
              <a:rPr lang="zh-CN" altLang="en-US">
                <a:solidFill>
                  <a:schemeClr val="tx2"/>
                </a:solidFill>
              </a:rPr>
              <a:t>    ⑤ 婴幼儿活动用房应有直接天然采光，并应满足相应的日照要求。卫生间、未设外窗的房间等宜设置通风设施。</a:t>
            </a:r>
            <a:endParaRPr lang="zh-CN" altLang="en-US">
              <a:solidFill>
                <a:schemeClr val="tx2"/>
              </a:solidFill>
            </a:endParaRPr>
          </a:p>
        </p:txBody>
      </p:sp>
      <p:sp>
        <p:nvSpPr>
          <p:cNvPr id="4" name="文本框 3"/>
          <p:cNvSpPr txBox="1"/>
          <p:nvPr/>
        </p:nvSpPr>
        <p:spPr>
          <a:xfrm>
            <a:off x="1311910" y="1614170"/>
            <a:ext cx="8783955" cy="521970"/>
          </a:xfrm>
          <a:prstGeom prst="rect">
            <a:avLst/>
          </a:prstGeom>
          <a:noFill/>
        </p:spPr>
        <p:txBody>
          <a:bodyPr wrap="square" rtlCol="0">
            <a:spAutoFit/>
          </a:bodyPr>
          <a:p>
            <a:r>
              <a:rPr lang="zh-CN" altLang="en-US" sz="2800">
                <a:sym typeface="+mn-ea"/>
              </a:rPr>
              <a:t>（5） 婴幼儿活动区域应满足以下要求：</a:t>
            </a:r>
            <a:endParaRPr lang="zh-CN" altLang="en-US" sz="2800">
              <a:sym typeface="+mn-ea"/>
            </a:endParaRPr>
          </a:p>
        </p:txBody>
      </p:sp>
    </p:spTree>
    <p:custDataLst>
      <p:tags r:id="rId5"/>
    </p:custData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699135"/>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099185" y="2266315"/>
            <a:ext cx="9410065" cy="372745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a:solidFill>
                  <a:schemeClr val="tx2"/>
                </a:solidFill>
              </a:rPr>
              <a:t> </a:t>
            </a:r>
            <a:r>
              <a:rPr lang="en-US" altLang="zh-CN">
                <a:solidFill>
                  <a:schemeClr val="tx2"/>
                </a:solidFill>
              </a:rPr>
              <a:t> </a:t>
            </a:r>
            <a:r>
              <a:rPr lang="zh-CN" altLang="en-US">
                <a:solidFill>
                  <a:schemeClr val="tx2"/>
                </a:solidFill>
              </a:rPr>
              <a:t>① 实训室应按照睡眠、活动、饮食、如厕等婴幼儿活动内容分设不同的区域，在每个区域配置不同的家具和相应设施；</a:t>
            </a:r>
            <a:endParaRPr lang="zh-CN" altLang="en-US">
              <a:solidFill>
                <a:schemeClr val="tx2"/>
              </a:solidFill>
            </a:endParaRPr>
          </a:p>
          <a:p>
            <a:pPr algn="l">
              <a:lnSpc>
                <a:spcPct val="150000"/>
              </a:lnSpc>
            </a:pPr>
            <a:r>
              <a:rPr lang="zh-CN" altLang="en-US">
                <a:solidFill>
                  <a:schemeClr val="tx2"/>
                </a:solidFill>
                <a:sym typeface="+mn-ea"/>
              </a:rPr>
              <a:t> ② 主要培训用房室内采光宜均匀明亮，采光应符合建筑采光设计标准的要求，严禁使用有色玻璃，并应防止眩光。</a:t>
            </a:r>
            <a:endParaRPr lang="zh-CN" altLang="en-US">
              <a:solidFill>
                <a:schemeClr val="tx2"/>
              </a:solidFill>
            </a:endParaRPr>
          </a:p>
          <a:p>
            <a:pPr algn="l">
              <a:lnSpc>
                <a:spcPct val="150000"/>
              </a:lnSpc>
            </a:pPr>
            <a:endParaRPr lang="zh-CN" altLang="en-US">
              <a:solidFill>
                <a:schemeClr val="tx2"/>
              </a:solidFill>
            </a:endParaRPr>
          </a:p>
        </p:txBody>
      </p:sp>
      <p:sp>
        <p:nvSpPr>
          <p:cNvPr id="4" name="文本框 3"/>
          <p:cNvSpPr txBox="1"/>
          <p:nvPr/>
        </p:nvSpPr>
        <p:spPr>
          <a:xfrm>
            <a:off x="1311910" y="1614170"/>
            <a:ext cx="8783955" cy="521970"/>
          </a:xfrm>
          <a:prstGeom prst="rect">
            <a:avLst/>
          </a:prstGeom>
          <a:noFill/>
        </p:spPr>
        <p:txBody>
          <a:bodyPr wrap="square" rtlCol="0">
            <a:spAutoFit/>
          </a:bodyPr>
          <a:p>
            <a:r>
              <a:rPr lang="zh-CN" altLang="en-US" sz="2800">
                <a:sym typeface="+mn-ea"/>
              </a:rPr>
              <a:t>（6） 托育从业人员培训用房应满足以下要求：</a:t>
            </a:r>
            <a:endParaRPr lang="zh-CN" altLang="en-US" sz="2800">
              <a:sym typeface="+mn-ea"/>
            </a:endParaRPr>
          </a:p>
        </p:txBody>
      </p:sp>
    </p:spTree>
    <p:custDataLst>
      <p:tags r:id="rId5"/>
    </p:custData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699135"/>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099185" y="2266315"/>
            <a:ext cx="9410065" cy="372745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200000"/>
              </a:lnSpc>
            </a:pPr>
            <a:r>
              <a:rPr lang="en-US" altLang="zh-CN" sz="2000">
                <a:solidFill>
                  <a:schemeClr val="tx2"/>
                </a:solidFill>
              </a:rPr>
              <a:t> </a:t>
            </a:r>
            <a:r>
              <a:rPr lang="zh-CN" altLang="en-US" sz="2000">
                <a:solidFill>
                  <a:schemeClr val="tx2"/>
                </a:solidFill>
              </a:rPr>
              <a:t>   ① 影音制作用房应有相应的隔声措施，满足影音制作要求，并避免对周边用房的干扰；</a:t>
            </a:r>
            <a:endParaRPr lang="zh-CN" altLang="en-US" sz="2000">
              <a:solidFill>
                <a:schemeClr val="tx2"/>
              </a:solidFill>
            </a:endParaRPr>
          </a:p>
          <a:p>
            <a:pPr algn="l">
              <a:lnSpc>
                <a:spcPct val="200000"/>
              </a:lnSpc>
            </a:pPr>
            <a:r>
              <a:rPr lang="zh-CN" altLang="en-US" sz="2000">
                <a:solidFill>
                  <a:schemeClr val="tx2"/>
                </a:solidFill>
              </a:rPr>
              <a:t>    ② 标准设计用房应有标准化教具、器材展示、存放的空间；</a:t>
            </a:r>
            <a:endParaRPr lang="zh-CN" altLang="en-US" sz="2000">
              <a:solidFill>
                <a:schemeClr val="tx2"/>
              </a:solidFill>
            </a:endParaRPr>
          </a:p>
          <a:p>
            <a:pPr algn="l">
              <a:lnSpc>
                <a:spcPct val="200000"/>
              </a:lnSpc>
            </a:pPr>
            <a:r>
              <a:rPr lang="zh-CN" altLang="en-US" sz="2000">
                <a:solidFill>
                  <a:schemeClr val="tx2"/>
                </a:solidFill>
              </a:rPr>
              <a:t>    ③ 产生噪声的教具制作用房应相对独立，并有良好的隔声措施。</a:t>
            </a:r>
            <a:endParaRPr lang="zh-CN" altLang="en-US" sz="2000">
              <a:solidFill>
                <a:schemeClr val="tx2"/>
              </a:solidFill>
            </a:endParaRPr>
          </a:p>
        </p:txBody>
      </p:sp>
      <p:sp>
        <p:nvSpPr>
          <p:cNvPr id="4" name="文本框 3"/>
          <p:cNvSpPr txBox="1"/>
          <p:nvPr/>
        </p:nvSpPr>
        <p:spPr>
          <a:xfrm>
            <a:off x="1311910" y="1614170"/>
            <a:ext cx="8783955" cy="521970"/>
          </a:xfrm>
          <a:prstGeom prst="rect">
            <a:avLst/>
          </a:prstGeom>
          <a:noFill/>
        </p:spPr>
        <p:txBody>
          <a:bodyPr wrap="square" rtlCol="0">
            <a:spAutoFit/>
          </a:bodyPr>
          <a:p>
            <a:r>
              <a:rPr lang="zh-CN" altLang="en-US" sz="2800">
                <a:sym typeface="+mn-ea"/>
              </a:rPr>
              <a:t>（7） 托育产品研发和标准设计用房应满足以下要求</a:t>
            </a:r>
            <a:endParaRPr lang="zh-CN" altLang="en-US" sz="2800">
              <a:sym typeface="+mn-ea"/>
            </a:endParaRPr>
          </a:p>
        </p:txBody>
      </p:sp>
    </p:spTree>
    <p:custDataLst>
      <p:tags r:id="rId5"/>
    </p:custData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699135"/>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099185" y="2266315"/>
            <a:ext cx="9410065" cy="372745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en-US" altLang="zh-CN">
                <a:solidFill>
                  <a:schemeClr val="tx2"/>
                </a:solidFill>
              </a:rPr>
              <a:t>   </a:t>
            </a:r>
            <a:r>
              <a:rPr lang="zh-CN" altLang="en-US">
                <a:solidFill>
                  <a:schemeClr val="tx2"/>
                </a:solidFill>
              </a:rPr>
              <a:t> ① 宜设置相对独立的出入口和等候区、婴儿车存放区等；</a:t>
            </a:r>
            <a:endParaRPr lang="zh-CN" altLang="en-US">
              <a:solidFill>
                <a:schemeClr val="tx2"/>
              </a:solidFill>
            </a:endParaRPr>
          </a:p>
          <a:p>
            <a:pPr algn="l">
              <a:lnSpc>
                <a:spcPct val="150000"/>
              </a:lnSpc>
            </a:pPr>
            <a:r>
              <a:rPr lang="zh-CN" altLang="en-US">
                <a:solidFill>
                  <a:schemeClr val="tx2"/>
                </a:solidFill>
              </a:rPr>
              <a:t>    ② 应按照活动类别，动静分区：咨询室、评估室、指导室、工作人员办公室宜设置在“静区”，婴幼儿情景体验区、多功能活动室、多媒体教室、亲子课堂宜设置在“动区”；</a:t>
            </a:r>
            <a:endParaRPr lang="zh-CN" altLang="en-US">
              <a:solidFill>
                <a:schemeClr val="tx2"/>
              </a:solidFill>
            </a:endParaRPr>
          </a:p>
          <a:p>
            <a:pPr algn="l">
              <a:lnSpc>
                <a:spcPct val="150000"/>
              </a:lnSpc>
            </a:pPr>
            <a:r>
              <a:rPr lang="zh-CN" altLang="en-US">
                <a:solidFill>
                  <a:schemeClr val="tx2"/>
                </a:solidFill>
              </a:rPr>
              <a:t>    ③ 宜结合成人卫生间设置婴幼儿卫生设施，或设置独立的婴幼儿卫生间；应设置母婴室，使用面积不应低于10m2；</a:t>
            </a:r>
            <a:endParaRPr lang="zh-CN" altLang="en-US">
              <a:solidFill>
                <a:schemeClr val="tx2"/>
              </a:solidFill>
            </a:endParaRPr>
          </a:p>
          <a:p>
            <a:pPr algn="l">
              <a:lnSpc>
                <a:spcPct val="150000"/>
              </a:lnSpc>
            </a:pPr>
            <a:r>
              <a:rPr lang="zh-CN" altLang="en-US">
                <a:solidFill>
                  <a:schemeClr val="tx2"/>
                </a:solidFill>
              </a:rPr>
              <a:t>    ④ 母婴室应设置洗手盆、婴儿尿布台及桌椅等必要的家具；可与托育服务用房母婴室合并使用；</a:t>
            </a:r>
            <a:endParaRPr lang="zh-CN" altLang="en-US">
              <a:solidFill>
                <a:schemeClr val="tx2"/>
              </a:solidFill>
            </a:endParaRPr>
          </a:p>
          <a:p>
            <a:pPr algn="l">
              <a:lnSpc>
                <a:spcPct val="150000"/>
              </a:lnSpc>
            </a:pPr>
            <a:r>
              <a:rPr lang="zh-CN" altLang="en-US">
                <a:solidFill>
                  <a:schemeClr val="tx2"/>
                </a:solidFill>
              </a:rPr>
              <a:t>    ⑤ 灯具的选择和照度应满足各区域活动要求，并应防止眩光。</a:t>
            </a:r>
            <a:endParaRPr lang="zh-CN" altLang="en-US">
              <a:solidFill>
                <a:schemeClr val="tx2"/>
              </a:solidFill>
            </a:endParaRPr>
          </a:p>
        </p:txBody>
      </p:sp>
      <p:sp>
        <p:nvSpPr>
          <p:cNvPr id="4" name="文本框 3"/>
          <p:cNvSpPr txBox="1"/>
          <p:nvPr/>
        </p:nvSpPr>
        <p:spPr>
          <a:xfrm>
            <a:off x="1311910" y="1614170"/>
            <a:ext cx="8783955" cy="521970"/>
          </a:xfrm>
          <a:prstGeom prst="rect">
            <a:avLst/>
          </a:prstGeom>
          <a:noFill/>
        </p:spPr>
        <p:txBody>
          <a:bodyPr wrap="square" rtlCol="0">
            <a:spAutoFit/>
          </a:bodyPr>
          <a:p>
            <a:r>
              <a:rPr lang="zh-CN" altLang="en-US" sz="2800">
                <a:sym typeface="+mn-ea"/>
              </a:rPr>
              <a:t>（8） 婴幼儿早期发展用房应满足以下要求：</a:t>
            </a:r>
            <a:endParaRPr lang="zh-CN" altLang="en-US" sz="2800">
              <a:sym typeface="+mn-ea"/>
            </a:endParaRPr>
          </a:p>
        </p:txBody>
      </p:sp>
    </p:spTree>
    <p:custDataLst>
      <p:tags r:id="rId5"/>
    </p:custData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699135"/>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选址与规划布局</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099185" y="2266315"/>
            <a:ext cx="9410065" cy="372745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200000"/>
              </a:lnSpc>
            </a:pPr>
            <a:r>
              <a:rPr lang="zh-CN" altLang="en-US" sz="2000">
                <a:solidFill>
                  <a:schemeClr val="tx2"/>
                </a:solidFill>
              </a:rPr>
              <a:t> ① 监督管理用房应相对独立、自成一区，宜设置在相对安静的区域，机房不应布置在用水区域的正下方，宜避免设置在顶层；</a:t>
            </a:r>
            <a:endParaRPr lang="zh-CN" altLang="en-US" sz="2000">
              <a:solidFill>
                <a:schemeClr val="tx2"/>
              </a:solidFill>
            </a:endParaRPr>
          </a:p>
          <a:p>
            <a:pPr algn="l">
              <a:lnSpc>
                <a:spcPct val="200000"/>
              </a:lnSpc>
            </a:pPr>
            <a:r>
              <a:rPr lang="zh-CN" altLang="en-US" sz="2000">
                <a:solidFill>
                  <a:schemeClr val="tx2"/>
                </a:solidFill>
              </a:rPr>
              <a:t>    ② 监控管理室、信息机房的设备布置应满足机房管理、人员操作和安全、设备散热、安装维护要求；宜采用防静电架空地面；新建项目净高应根据机柜高度及通风要求确定；</a:t>
            </a:r>
            <a:endParaRPr lang="zh-CN" altLang="en-US" sz="2000">
              <a:solidFill>
                <a:schemeClr val="tx2"/>
              </a:solidFill>
            </a:endParaRPr>
          </a:p>
          <a:p>
            <a:pPr algn="l">
              <a:lnSpc>
                <a:spcPct val="200000"/>
              </a:lnSpc>
            </a:pPr>
            <a:r>
              <a:rPr lang="zh-CN" altLang="en-US" sz="2000">
                <a:solidFill>
                  <a:schemeClr val="tx2"/>
                </a:solidFill>
              </a:rPr>
              <a:t>    ③ 监控管理室、信息机房的温度、相对湿度应满足电子信息设备的使用要求。</a:t>
            </a:r>
            <a:endParaRPr lang="zh-CN" altLang="en-US" sz="2000">
              <a:solidFill>
                <a:schemeClr val="tx2"/>
              </a:solidFill>
            </a:endParaRPr>
          </a:p>
        </p:txBody>
      </p:sp>
      <p:sp>
        <p:nvSpPr>
          <p:cNvPr id="4" name="文本框 3"/>
          <p:cNvSpPr txBox="1"/>
          <p:nvPr/>
        </p:nvSpPr>
        <p:spPr>
          <a:xfrm>
            <a:off x="1311910" y="1614170"/>
            <a:ext cx="8783955" cy="521970"/>
          </a:xfrm>
          <a:prstGeom prst="rect">
            <a:avLst/>
          </a:prstGeom>
          <a:noFill/>
        </p:spPr>
        <p:txBody>
          <a:bodyPr wrap="square" rtlCol="0">
            <a:spAutoFit/>
          </a:bodyPr>
          <a:p>
            <a:r>
              <a:rPr lang="zh-CN" altLang="en-US" sz="2800">
                <a:sym typeface="+mn-ea"/>
              </a:rPr>
              <a:t>（9） 监督管理用房应满足以下要求：</a:t>
            </a:r>
            <a:endParaRPr lang="zh-CN" altLang="en-US" sz="2800">
              <a:sym typeface="+mn-ea"/>
            </a:endParaRPr>
          </a:p>
        </p:txBody>
      </p:sp>
    </p:spTree>
    <p:custDataLst>
      <p:tags r:id="rId5"/>
    </p:custData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7740" y="844550"/>
            <a:ext cx="9843770" cy="68707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（四） 建筑与建筑设备</a:t>
            </a:r>
            <a:endParaRPr lang="zh-CN" altLang="en-US" sz="2800" spc="300">
              <a:solidFill>
                <a:schemeClr val="tx2">
                  <a:lumMod val="75000"/>
                  <a:lumOff val="25000"/>
                </a:schemeClr>
              </a:solidFill>
              <a:latin typeface="黑体" charset="0"/>
              <a:ea typeface="黑体" charset="0"/>
              <a:cs typeface="黑体" charset="0"/>
            </a:endParaRPr>
          </a:p>
        </p:txBody>
      </p:sp>
      <p:sp>
        <p:nvSpPr>
          <p:cNvPr id="7" name="矩形 6"/>
          <p:cNvSpPr/>
          <p:nvPr>
            <p:custDataLst>
              <p:tags r:id="rId5"/>
            </p:custDataLst>
          </p:nvPr>
        </p:nvSpPr>
        <p:spPr>
          <a:xfrm>
            <a:off x="1729125" y="1684655"/>
            <a:ext cx="3999401" cy="4511040"/>
          </a:xfrm>
          <a:prstGeom prst="rect">
            <a:avLst/>
          </a:prstGeom>
          <a:solidFill>
            <a:schemeClr val="bg1"/>
          </a:solidFill>
          <a:ln w="127000">
            <a:solidFill>
              <a:schemeClr val="lt1">
                <a:lumMod val="85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文本框 11"/>
          <p:cNvSpPr txBox="1"/>
          <p:nvPr>
            <p:custDataLst>
              <p:tags r:id="rId6"/>
            </p:custDataLst>
          </p:nvPr>
        </p:nvSpPr>
        <p:spPr>
          <a:xfrm>
            <a:off x="2107565" y="1987550"/>
            <a:ext cx="3342640" cy="4069715"/>
          </a:xfrm>
          <a:prstGeom prst="rect">
            <a:avLst/>
          </a:prstGeom>
          <a:noFill/>
        </p:spPr>
        <p:txBody>
          <a:bodyPr wrap="square" rtlCol="0" anchor="ctr" anchorCtr="0">
            <a:normAutofit/>
          </a:bodyPr>
          <a:lstStyle/>
          <a:p>
            <a:pPr marL="0" indent="0" algn="l">
              <a:lnSpc>
                <a:spcPct val="130000"/>
              </a:lnSpc>
              <a:spcBef>
                <a:spcPts val="0"/>
              </a:spcBef>
              <a:spcAft>
                <a:spcPts val="0"/>
              </a:spcAft>
              <a:buSzPct val="100000"/>
            </a:pPr>
            <a:r>
              <a:rPr sz="2400" b="1" spc="300" dirty="0">
                <a:solidFill>
                  <a:srgbClr val="1D6DC2"/>
                </a:solidFill>
                <a:latin typeface="Arial" panose="020B0604020202020204" pitchFamily="34" charset="0"/>
                <a:ea typeface="微软雅黑" charset="-122"/>
                <a:sym typeface="Arial" panose="020B0604020202020204" pitchFamily="34" charset="0"/>
              </a:rPr>
              <a:t>（13） 托育综合服务中心的供电设施应安全可靠。室内照明宜采用带保护罩的节能灯具，应安装应急照明灯。婴幼儿活动用房应采用安全型插座。</a:t>
            </a:r>
            <a:endParaRPr sz="2400" b="1" spc="300" dirty="0">
              <a:solidFill>
                <a:srgbClr val="1D6DC2"/>
              </a:solidFill>
              <a:latin typeface="Arial" panose="020B0604020202020204" pitchFamily="34" charset="0"/>
              <a:ea typeface="微软雅黑" charset="-122"/>
              <a:sym typeface="Arial" panose="020B0604020202020204" pitchFamily="34" charset="0"/>
            </a:endParaRPr>
          </a:p>
        </p:txBody>
      </p:sp>
      <p:sp>
        <p:nvSpPr>
          <p:cNvPr id="14" name="矩形 13"/>
          <p:cNvSpPr/>
          <p:nvPr>
            <p:custDataLst>
              <p:tags r:id="rId7"/>
            </p:custDataLst>
          </p:nvPr>
        </p:nvSpPr>
        <p:spPr>
          <a:xfrm>
            <a:off x="6587300" y="1684655"/>
            <a:ext cx="3999401" cy="4511040"/>
          </a:xfrm>
          <a:prstGeom prst="rect">
            <a:avLst/>
          </a:prstGeom>
          <a:solidFill>
            <a:schemeClr val="bg1"/>
          </a:solidFill>
          <a:ln w="127000">
            <a:solidFill>
              <a:schemeClr val="lt1">
                <a:lumMod val="85000"/>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文本框 14"/>
          <p:cNvSpPr txBox="1"/>
          <p:nvPr>
            <p:custDataLst>
              <p:tags r:id="rId8"/>
            </p:custDataLst>
          </p:nvPr>
        </p:nvSpPr>
        <p:spPr>
          <a:xfrm>
            <a:off x="6965950" y="1987550"/>
            <a:ext cx="3404870" cy="4020185"/>
          </a:xfrm>
          <a:prstGeom prst="rect">
            <a:avLst/>
          </a:prstGeom>
          <a:noFill/>
        </p:spPr>
        <p:txBody>
          <a:bodyPr wrap="square" rtlCol="0" anchor="ctr" anchorCtr="0"/>
          <a:lstStyle/>
          <a:p>
            <a:pPr marL="0" indent="0" algn="l">
              <a:lnSpc>
                <a:spcPct val="130000"/>
              </a:lnSpc>
              <a:spcBef>
                <a:spcPts val="0"/>
              </a:spcBef>
              <a:spcAft>
                <a:spcPts val="0"/>
              </a:spcAft>
              <a:buSzPct val="100000"/>
            </a:pPr>
            <a:r>
              <a:rPr lang="zh-CN" altLang="en-US" sz="2400" b="1" spc="300" dirty="0">
                <a:solidFill>
                  <a:srgbClr val="1D6DC2"/>
                </a:solidFill>
                <a:latin typeface="Arial" panose="020B0604020202020204" pitchFamily="34" charset="0"/>
                <a:ea typeface="微软雅黑" charset="-122"/>
                <a:sym typeface="Arial" panose="020B0604020202020204" pitchFamily="34" charset="0"/>
              </a:rPr>
              <a:t>（14） 托育综合服务中心应根据使用特点和需求，设置相适应的智能化及信息系统，充分利用互联网、大数据、物联网、人工智能等技术，推动线上实景教学、线下线上融合，加强安全监督和防控。</a:t>
            </a:r>
            <a:endParaRPr lang="zh-CN" altLang="en-US" sz="2400" b="1" spc="300" dirty="0">
              <a:solidFill>
                <a:srgbClr val="1D6DC2"/>
              </a:solidFill>
              <a:latin typeface="Arial" panose="020B0604020202020204" pitchFamily="34" charset="0"/>
              <a:ea typeface="微软雅黑" charset="-122"/>
              <a:sym typeface="Arial" panose="020B0604020202020204" pitchFamily="34" charset="0"/>
            </a:endParaRPr>
          </a:p>
        </p:txBody>
      </p:sp>
    </p:spTree>
    <p:custDataLst>
      <p:tags r:id="rId9"/>
    </p:custData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7740" y="844550"/>
            <a:ext cx="9843770" cy="68707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（四） 建筑与建筑设备</a:t>
            </a:r>
            <a:endParaRPr lang="zh-CN" altLang="en-US" sz="2800" spc="300">
              <a:solidFill>
                <a:schemeClr val="tx2">
                  <a:lumMod val="75000"/>
                  <a:lumOff val="25000"/>
                </a:schemeClr>
              </a:solidFill>
              <a:latin typeface="黑体" charset="0"/>
              <a:ea typeface="黑体" charset="0"/>
              <a:cs typeface="黑体" charset="0"/>
            </a:endParaRPr>
          </a:p>
        </p:txBody>
      </p:sp>
      <p:sp>
        <p:nvSpPr>
          <p:cNvPr id="4" name="矩形 3"/>
          <p:cNvSpPr/>
          <p:nvPr>
            <p:custDataLst>
              <p:tags r:id="rId5"/>
            </p:custDataLst>
          </p:nvPr>
        </p:nvSpPr>
        <p:spPr>
          <a:xfrm>
            <a:off x="986155" y="1684655"/>
            <a:ext cx="3055620" cy="4410710"/>
          </a:xfrm>
          <a:prstGeom prst="rect">
            <a:avLst/>
          </a:prstGeom>
          <a:solidFill>
            <a:schemeClr val="bg1"/>
          </a:solidFill>
          <a:ln w="127000">
            <a:solidFill>
              <a:srgbClr val="FFFFFF">
                <a:lumMod val="85000"/>
                <a:alpha val="4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3" name="文本框 2"/>
          <p:cNvSpPr txBox="1"/>
          <p:nvPr>
            <p:custDataLst>
              <p:tags r:id="rId6"/>
            </p:custDataLst>
          </p:nvPr>
        </p:nvSpPr>
        <p:spPr>
          <a:xfrm>
            <a:off x="1275715" y="1915795"/>
            <a:ext cx="2754630" cy="4152265"/>
          </a:xfrm>
          <a:prstGeom prst="rect">
            <a:avLst/>
          </a:prstGeom>
          <a:noFill/>
        </p:spPr>
        <p:txBody>
          <a:bodyPr wrap="square" rtlCol="0" anchor="ctr" anchorCtr="0">
            <a:normAutofit/>
          </a:bodyPr>
          <a:lstStyle/>
          <a:p>
            <a:pPr>
              <a:lnSpc>
                <a:spcPct val="130000"/>
              </a:lnSpc>
            </a:pPr>
            <a:r>
              <a:rPr lang="zh-CN" altLang="en-US" sz="2000" b="1" spc="300" dirty="0">
                <a:solidFill>
                  <a:srgbClr val="1D6DC2"/>
                </a:solidFill>
                <a:latin typeface="Arial" panose="020B0604020202020204" pitchFamily="34" charset="0"/>
                <a:ea typeface="微软雅黑" charset="-122"/>
                <a:sym typeface="Arial" panose="020B0604020202020204" pitchFamily="34" charset="0"/>
              </a:rPr>
              <a:t>（</a:t>
            </a:r>
            <a:r>
              <a:rPr lang="en-US" altLang="zh-CN" sz="2000" b="1" spc="300" dirty="0">
                <a:solidFill>
                  <a:srgbClr val="1D6DC2"/>
                </a:solidFill>
                <a:latin typeface="Arial" panose="020B0604020202020204" pitchFamily="34" charset="0"/>
                <a:ea typeface="微软雅黑" charset="-122"/>
                <a:sym typeface="Arial" panose="020B0604020202020204" pitchFamily="34" charset="0"/>
              </a:rPr>
              <a:t>1</a:t>
            </a:r>
            <a:r>
              <a:rPr lang="zh-CN" altLang="en-US" sz="2000" b="1" spc="300" dirty="0">
                <a:solidFill>
                  <a:srgbClr val="1D6DC2"/>
                </a:solidFill>
                <a:latin typeface="Arial" panose="020B0604020202020204" pitchFamily="34" charset="0"/>
                <a:ea typeface="微软雅黑" charset="-122"/>
                <a:sym typeface="Arial" panose="020B0604020202020204" pitchFamily="34" charset="0"/>
              </a:rPr>
              <a:t>）托育综合服务中心的建设，应贯彻安全、适用、经济、节能、环保的原则，应功能完善、分区明确，托育服务用房应适合婴幼儿身心健康发展。</a:t>
            </a:r>
            <a:endParaRPr lang="zh-CN" altLang="en-US" sz="2000" b="1" spc="300" dirty="0">
              <a:solidFill>
                <a:srgbClr val="1D6DC2"/>
              </a:solidFill>
              <a:latin typeface="Arial" panose="020B0604020202020204" pitchFamily="34" charset="0"/>
              <a:ea typeface="微软雅黑" charset="-122"/>
              <a:sym typeface="Arial" panose="020B0604020202020204" pitchFamily="34" charset="0"/>
            </a:endParaRPr>
          </a:p>
        </p:txBody>
      </p:sp>
      <p:sp>
        <p:nvSpPr>
          <p:cNvPr id="5" name="矩形 4"/>
          <p:cNvSpPr/>
          <p:nvPr>
            <p:custDataLst>
              <p:tags r:id="rId7"/>
            </p:custDataLst>
          </p:nvPr>
        </p:nvSpPr>
        <p:spPr>
          <a:xfrm>
            <a:off x="4630420" y="1684655"/>
            <a:ext cx="3055620" cy="4434840"/>
          </a:xfrm>
          <a:prstGeom prst="rect">
            <a:avLst/>
          </a:prstGeom>
          <a:solidFill>
            <a:schemeClr val="bg1"/>
          </a:solidFill>
          <a:ln w="127000">
            <a:solidFill>
              <a:srgbClr val="FFFFFF">
                <a:lumMod val="85000"/>
                <a:alpha val="4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6" name="文本框 5"/>
          <p:cNvSpPr txBox="1"/>
          <p:nvPr>
            <p:custDataLst>
              <p:tags r:id="rId8"/>
            </p:custDataLst>
          </p:nvPr>
        </p:nvSpPr>
        <p:spPr>
          <a:xfrm>
            <a:off x="4919345" y="1915795"/>
            <a:ext cx="2679065" cy="4089400"/>
          </a:xfrm>
          <a:prstGeom prst="rect">
            <a:avLst/>
          </a:prstGeom>
          <a:noFill/>
        </p:spPr>
        <p:txBody>
          <a:bodyPr wrap="square" rtlCol="0" anchor="ctr" anchorCtr="0">
            <a:normAutofit/>
          </a:bodyPr>
          <a:lstStyle/>
          <a:p>
            <a:pPr>
              <a:lnSpc>
                <a:spcPct val="130000"/>
              </a:lnSpc>
            </a:pPr>
            <a:r>
              <a:rPr lang="zh-CN" altLang="en-US" sz="2000" b="1" spc="300" dirty="0">
                <a:solidFill>
                  <a:srgbClr val="1D6DC2"/>
                </a:solidFill>
                <a:latin typeface="Arial" panose="020B0604020202020204" pitchFamily="34" charset="0"/>
                <a:ea typeface="微软雅黑" charset="-122"/>
                <a:sym typeface="Arial" panose="020B0604020202020204" pitchFamily="34" charset="0"/>
              </a:rPr>
              <a:t>2） 托育服务用房应为独立区域，宜有良好朝向；托育从业人员培训用房、托育产品研发和标准设计用房、婴幼儿早期发展用房及监督管理用房宜自成一区。</a:t>
            </a:r>
            <a:endParaRPr lang="zh-CN" altLang="en-US" sz="2000" b="1" spc="300" dirty="0">
              <a:solidFill>
                <a:srgbClr val="1D6DC2"/>
              </a:solidFill>
              <a:latin typeface="Arial" panose="020B0604020202020204" pitchFamily="34" charset="0"/>
              <a:ea typeface="微软雅黑" charset="-122"/>
              <a:sym typeface="Arial" panose="020B0604020202020204" pitchFamily="34" charset="0"/>
            </a:endParaRPr>
          </a:p>
        </p:txBody>
      </p:sp>
      <p:sp>
        <p:nvSpPr>
          <p:cNvPr id="9" name="矩形 8"/>
          <p:cNvSpPr/>
          <p:nvPr>
            <p:custDataLst>
              <p:tags r:id="rId9"/>
            </p:custDataLst>
          </p:nvPr>
        </p:nvSpPr>
        <p:spPr>
          <a:xfrm>
            <a:off x="8274050" y="1684655"/>
            <a:ext cx="3055620" cy="4511040"/>
          </a:xfrm>
          <a:prstGeom prst="rect">
            <a:avLst/>
          </a:prstGeom>
          <a:solidFill>
            <a:schemeClr val="bg1"/>
          </a:solidFill>
          <a:ln w="127000">
            <a:solidFill>
              <a:srgbClr val="FFFFFF">
                <a:lumMod val="85000"/>
                <a:alpha val="40000"/>
              </a:srgbClr>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lang="zh-CN" altLang="en-US">
              <a:solidFill>
                <a:srgbClr val="FFFFFF"/>
              </a:solidFill>
            </a:endParaRPr>
          </a:p>
        </p:txBody>
      </p:sp>
      <p:sp>
        <p:nvSpPr>
          <p:cNvPr id="11" name="文本框 10"/>
          <p:cNvSpPr txBox="1"/>
          <p:nvPr>
            <p:custDataLst>
              <p:tags r:id="rId10"/>
            </p:custDataLst>
          </p:nvPr>
        </p:nvSpPr>
        <p:spPr>
          <a:xfrm>
            <a:off x="8562340" y="1915795"/>
            <a:ext cx="2703830" cy="4189730"/>
          </a:xfrm>
          <a:prstGeom prst="rect">
            <a:avLst/>
          </a:prstGeom>
          <a:noFill/>
        </p:spPr>
        <p:txBody>
          <a:bodyPr wrap="square" rtlCol="0" anchor="ctr" anchorCtr="0">
            <a:normAutofit/>
          </a:bodyPr>
          <a:lstStyle/>
          <a:p>
            <a:pPr>
              <a:lnSpc>
                <a:spcPct val="130000"/>
              </a:lnSpc>
            </a:pPr>
            <a:r>
              <a:rPr lang="zh-CN" altLang="en-US" sz="2000" b="1" spc="300" dirty="0">
                <a:solidFill>
                  <a:srgbClr val="1D6DC2"/>
                </a:solidFill>
                <a:latin typeface="Arial" panose="020B0604020202020204" pitchFamily="34" charset="0"/>
                <a:ea typeface="微软雅黑" charset="-122"/>
                <a:sym typeface="Arial" panose="020B0604020202020204" pitchFamily="34" charset="0"/>
              </a:rPr>
              <a:t>（3） 托育服务用房应设置在二层及以下部分，应设独立出入口，婴幼儿活动用房不应设在地下室、半地下室，应满足婴幼儿生活、活动等功能需要。</a:t>
            </a:r>
            <a:endParaRPr lang="zh-CN" altLang="en-US" sz="2000" b="1" spc="300" dirty="0">
              <a:solidFill>
                <a:srgbClr val="1D6DC2"/>
              </a:solidFill>
              <a:latin typeface="Arial" panose="020B0604020202020204" pitchFamily="34" charset="0"/>
              <a:ea typeface="微软雅黑" charset="-122"/>
              <a:sym typeface="Arial" panose="020B0604020202020204" pitchFamily="34" charset="0"/>
            </a:endParaRPr>
          </a:p>
        </p:txBody>
      </p:sp>
    </p:spTree>
    <p:custDataLst>
      <p:tags r:id="rId1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1120775" y="2015490"/>
            <a:ext cx="4712970" cy="4242435"/>
          </a:xfrm>
          <a:prstGeom prst="roundRect">
            <a:avLst/>
          </a:prstGeom>
          <a:ln>
            <a:solidFill>
              <a:schemeClr val="accent5">
                <a:alpha val="88000"/>
              </a:schemeClr>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r>
              <a:rPr lang="zh-CN" altLang="en-US" sz="2400">
                <a:solidFill>
                  <a:schemeClr val="tx2"/>
                </a:solidFill>
              </a:rPr>
              <a:t>   0—3岁是个体发展的开端，是整个人生发展的关键期，是一生发展的基础。</a:t>
            </a:r>
            <a:endParaRPr lang="zh-CN" altLang="en-US" sz="2400">
              <a:solidFill>
                <a:schemeClr val="tx2"/>
              </a:solidFill>
            </a:endParaRPr>
          </a:p>
          <a:p>
            <a:pPr indent="457200" algn="l" fontAlgn="auto"/>
            <a:r>
              <a:rPr lang="zh-CN" altLang="en-US" sz="2400">
                <a:solidFill>
                  <a:schemeClr val="tx2"/>
                </a:solidFill>
              </a:rPr>
              <a:t>5—8.3岁以下婴幼儿照护服务是生命全周期服务管理的重要内容，事关婴幼儿健康成长，事关千家万户。</a:t>
            </a:r>
            <a:endParaRPr lang="zh-CN" altLang="en-US" sz="2400">
              <a:solidFill>
                <a:schemeClr val="tx2"/>
              </a:solidFill>
            </a:endParaRPr>
          </a:p>
        </p:txBody>
      </p:sp>
      <p:sp>
        <p:nvSpPr>
          <p:cNvPr id="16" name="矩形 15"/>
          <p:cNvSpPr/>
          <p:nvPr/>
        </p:nvSpPr>
        <p:spPr>
          <a:xfrm>
            <a:off x="1290955" y="1049020"/>
            <a:ext cx="4320540" cy="796925"/>
          </a:xfrm>
          <a:prstGeom prst="rect">
            <a:avLst/>
          </a:prstGeom>
        </p:spPr>
        <p:style>
          <a:lnRef idx="2">
            <a:schemeClr val="accent5"/>
          </a:lnRef>
          <a:fillRef idx="1">
            <a:schemeClr val="lt1"/>
          </a:fillRef>
          <a:effectRef idx="0">
            <a:schemeClr val="accent5"/>
          </a:effectRef>
          <a:fontRef idx="minor">
            <a:schemeClr val="dk1"/>
          </a:fontRef>
        </p:style>
        <p:txBody>
          <a:bodyPr rtlCol="0" anchor="ctr"/>
          <a:p>
            <a:pPr algn="ctr"/>
            <a:r>
              <a:rPr lang="zh-CN" altLang="en-US" sz="3600"/>
              <a:t>出台背景</a:t>
            </a:r>
            <a:endParaRPr lang="zh-CN" altLang="en-US" sz="3600"/>
          </a:p>
        </p:txBody>
      </p:sp>
      <p:grpSp>
        <p:nvGrpSpPr>
          <p:cNvPr id="19" name="组合 18"/>
          <p:cNvGrpSpPr/>
          <p:nvPr/>
        </p:nvGrpSpPr>
        <p:grpSpPr>
          <a:xfrm>
            <a:off x="6324600" y="1003935"/>
            <a:ext cx="4712970" cy="5208270"/>
            <a:chOff x="1965" y="1852"/>
            <a:chExt cx="7422" cy="8202"/>
          </a:xfrm>
        </p:grpSpPr>
        <p:sp>
          <p:nvSpPr>
            <p:cNvPr id="17" name="圆角矩形 16"/>
            <p:cNvSpPr/>
            <p:nvPr/>
          </p:nvSpPr>
          <p:spPr>
            <a:xfrm>
              <a:off x="1965" y="3374"/>
              <a:ext cx="7422" cy="6681"/>
            </a:xfrm>
            <a:prstGeom prst="roundRect">
              <a:avLst/>
            </a:prstGeom>
            <a:ln>
              <a:prstDash val="dash"/>
            </a:ln>
          </p:spPr>
          <p:style>
            <a:lnRef idx="2">
              <a:schemeClr val="accent4"/>
            </a:lnRef>
            <a:fillRef idx="1">
              <a:schemeClr val="lt1"/>
            </a:fillRef>
            <a:effectRef idx="0">
              <a:schemeClr val="accent4"/>
            </a:effectRef>
            <a:fontRef idx="minor">
              <a:schemeClr val="dk1"/>
            </a:fontRef>
          </p:style>
          <p:txBody>
            <a:bodyPr rtlCol="0" anchor="ctr"/>
            <a:p>
              <a:pPr algn="l"/>
              <a:r>
                <a:rPr lang="zh-CN" altLang="en-US" sz="2800">
                  <a:solidFill>
                    <a:schemeClr val="tx2"/>
                  </a:solidFill>
                </a:rPr>
                <a:t>  党和国家高度重视婴幼儿照护服务的发展。党的十九大报告提出要在“幼有所育”上不断取得新进展；2017年12月召开的中央经济工作会议部署，要解决好婴幼儿照护和儿童早期教育服务问题。</a:t>
              </a:r>
              <a:endParaRPr lang="zh-CN" altLang="en-US" sz="2800">
                <a:solidFill>
                  <a:schemeClr val="tx2"/>
                </a:solidFill>
              </a:endParaRPr>
            </a:p>
          </p:txBody>
        </p:sp>
        <p:sp>
          <p:nvSpPr>
            <p:cNvPr id="18" name="矩形 17"/>
            <p:cNvSpPr/>
            <p:nvPr/>
          </p:nvSpPr>
          <p:spPr>
            <a:xfrm>
              <a:off x="2233" y="1852"/>
              <a:ext cx="6804" cy="1255"/>
            </a:xfrm>
            <a:prstGeom prst="rect">
              <a:avLst/>
            </a:prstGeom>
          </p:spPr>
          <p:style>
            <a:lnRef idx="2">
              <a:schemeClr val="accent4"/>
            </a:lnRef>
            <a:fillRef idx="1">
              <a:schemeClr val="lt1"/>
            </a:fillRef>
            <a:effectRef idx="0">
              <a:schemeClr val="accent4"/>
            </a:effectRef>
            <a:fontRef idx="minor">
              <a:schemeClr val="dk1"/>
            </a:fontRef>
          </p:style>
          <p:txBody>
            <a:bodyPr rtlCol="0" anchor="ctr"/>
            <a:p>
              <a:pPr algn="ctr"/>
              <a:r>
                <a:rPr lang="zh-CN" altLang="en-US" sz="4000"/>
                <a:t>出台背景</a:t>
              </a:r>
              <a:endParaRPr lang="zh-CN" altLang="en-US" sz="4000"/>
            </a:p>
          </p:txBody>
        </p:sp>
      </p:grpSp>
      <p:sp>
        <p:nvSpPr>
          <p:cNvPr id="2" name="标题 1"/>
          <p:cNvSpPr>
            <a:spLocks noGrp="1"/>
          </p:cNvSpPr>
          <p:nvPr>
            <p:ph type="title"/>
          </p:nvPr>
        </p:nvSpPr>
        <p:spPr>
          <a:xfrm>
            <a:off x="103505" y="-46990"/>
            <a:ext cx="10890250" cy="966470"/>
          </a:xfrm>
        </p:spPr>
        <p:txBody>
          <a:bodyPr>
            <a:noAutofit/>
          </a:bodyPr>
          <a:p>
            <a:r>
              <a:rPr lang="zh-CN" altLang="en-US" sz="3600"/>
              <a:t>一、 《设置标准》和《管理规范》的出台背景与意义</a:t>
            </a:r>
            <a:endParaRPr lang="zh-CN" altLang="en-US" sz="3600"/>
          </a:p>
        </p:txBody>
      </p:sp>
    </p:spTree>
    <p:custDataLst>
      <p:tags r:id="rId4"/>
    </p:custData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009015"/>
          </a:xfrm>
          <a:prstGeom prst="rect">
            <a:avLst/>
          </a:prstGeom>
          <a:solidFill>
            <a:srgbClr val="EDEAE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《建设指南》的</a:t>
            </a:r>
            <a:r>
              <a:rPr lang="zh-CN" altLang="en-US">
                <a:solidFill>
                  <a:schemeClr val="tx1"/>
                </a:solidFill>
                <a:sym typeface="+mn-ea"/>
              </a:rPr>
              <a:t>主要内容</a:t>
            </a:r>
            <a:endParaRPr lang="zh-CN" altLang="en-US">
              <a:solidFill>
                <a:schemeClr val="tx1"/>
              </a:solidFill>
              <a:sym typeface="+mn-ea"/>
            </a:endParaRPr>
          </a:p>
        </p:txBody>
      </p:sp>
      <p:sp>
        <p:nvSpPr>
          <p:cNvPr id="8" name="文本框 7"/>
          <p:cNvSpPr txBox="1"/>
          <p:nvPr>
            <p:custDataLst>
              <p:tags r:id="rId4"/>
            </p:custDataLst>
          </p:nvPr>
        </p:nvSpPr>
        <p:spPr>
          <a:xfrm>
            <a:off x="968375" y="857885"/>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（五） 相关指标</a:t>
            </a:r>
            <a:endParaRPr lang="zh-CN" altLang="en-US" sz="2800" spc="300">
              <a:solidFill>
                <a:schemeClr val="tx2">
                  <a:lumMod val="75000"/>
                  <a:lumOff val="25000"/>
                </a:schemeClr>
              </a:solidFill>
              <a:latin typeface="黑体" charset="0"/>
              <a:ea typeface="黑体" charset="0"/>
              <a:cs typeface="黑体" charset="0"/>
            </a:endParaRPr>
          </a:p>
        </p:txBody>
      </p:sp>
      <p:sp>
        <p:nvSpPr>
          <p:cNvPr id="7" name="矩形 6"/>
          <p:cNvSpPr/>
          <p:nvPr>
            <p:custDataLst>
              <p:tags r:id="rId5"/>
            </p:custDataLst>
          </p:nvPr>
        </p:nvSpPr>
        <p:spPr>
          <a:xfrm flipV="1">
            <a:off x="1033560" y="2738186"/>
            <a:ext cx="2720572" cy="3042219"/>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9" name="同侧圆角矩形 8"/>
          <p:cNvSpPr/>
          <p:nvPr>
            <p:custDataLst>
              <p:tags r:id="rId6"/>
            </p:custDataLst>
          </p:nvPr>
        </p:nvSpPr>
        <p:spPr>
          <a:xfrm>
            <a:off x="1026673" y="1870358"/>
            <a:ext cx="2734347" cy="749363"/>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7"/>
            </p:custDataLst>
          </p:nvPr>
        </p:nvSpPr>
        <p:spPr>
          <a:xfrm>
            <a:off x="1944780" y="2050122"/>
            <a:ext cx="898133" cy="390523"/>
          </a:xfrm>
          <a:prstGeom prst="rect">
            <a:avLst/>
          </a:prstGeom>
          <a:noFill/>
        </p:spPr>
        <p:txBody>
          <a:bodyPr wrap="square" bIns="0" rtlCol="0" anchor="ctr" anchorCtr="0">
            <a:normAutofit fontScale="90000"/>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01</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8"/>
            </p:custDataLst>
          </p:nvPr>
        </p:nvSpPr>
        <p:spPr>
          <a:xfrm>
            <a:off x="2246453" y="5268662"/>
            <a:ext cx="77829" cy="77829"/>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9"/>
            </p:custDataLst>
          </p:nvPr>
        </p:nvSpPr>
        <p:spPr>
          <a:xfrm>
            <a:off x="2355276" y="5268662"/>
            <a:ext cx="77829" cy="77829"/>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0"/>
            </p:custDataLst>
          </p:nvPr>
        </p:nvSpPr>
        <p:spPr>
          <a:xfrm>
            <a:off x="2464099" y="5268662"/>
            <a:ext cx="77829" cy="77829"/>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文本框 10"/>
          <p:cNvSpPr txBox="1"/>
          <p:nvPr>
            <p:custDataLst>
              <p:tags r:id="rId11"/>
            </p:custDataLst>
          </p:nvPr>
        </p:nvSpPr>
        <p:spPr>
          <a:xfrm>
            <a:off x="1031240" y="2631440"/>
            <a:ext cx="2675890" cy="3092450"/>
          </a:xfrm>
          <a:prstGeom prst="rect">
            <a:avLst/>
          </a:prstGeom>
          <a:noFill/>
        </p:spPr>
        <p:txBody>
          <a:bodyPr wrap="square" bIns="0" rtlCol="0" anchor="ctr" anchorCtr="0">
            <a:spAutoFit/>
          </a:bodyPr>
          <a:p>
            <a:pPr algn="l"/>
            <a:r>
              <a:rPr lang="zh-CN" altLang="en-US" sz="22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托育综合服务中心的投资估算应按国家现行有关规定编制，并根据工程实际内容及价格变化的情况，按照动态管理的原则进行调整。</a:t>
            </a:r>
            <a:endParaRPr lang="zh-CN" altLang="en-US" sz="22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2"/>
            </p:custDataLst>
          </p:nvPr>
        </p:nvSpPr>
        <p:spPr>
          <a:xfrm flipV="1">
            <a:off x="4644000" y="2738186"/>
            <a:ext cx="2720572" cy="3042219"/>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6" name="同侧圆角矩形 15"/>
          <p:cNvSpPr/>
          <p:nvPr>
            <p:custDataLst>
              <p:tags r:id="rId13"/>
            </p:custDataLst>
          </p:nvPr>
        </p:nvSpPr>
        <p:spPr>
          <a:xfrm>
            <a:off x="4637112" y="1870358"/>
            <a:ext cx="2734347" cy="749363"/>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4"/>
            </p:custDataLst>
          </p:nvPr>
        </p:nvSpPr>
        <p:spPr>
          <a:xfrm>
            <a:off x="5555219" y="2050122"/>
            <a:ext cx="898133" cy="390523"/>
          </a:xfrm>
          <a:prstGeom prst="rect">
            <a:avLst/>
          </a:prstGeom>
          <a:noFill/>
        </p:spPr>
        <p:txBody>
          <a:bodyPr wrap="square" bIns="0" rtlCol="0" anchor="ctr" anchorCtr="0">
            <a:normAutofit fontScale="90000"/>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02</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5"/>
            </p:custDataLst>
          </p:nvPr>
        </p:nvSpPr>
        <p:spPr>
          <a:xfrm>
            <a:off x="5856893" y="5268662"/>
            <a:ext cx="77829" cy="77829"/>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6"/>
            </p:custDataLst>
          </p:nvPr>
        </p:nvSpPr>
        <p:spPr>
          <a:xfrm>
            <a:off x="5965716" y="5268662"/>
            <a:ext cx="77829" cy="77829"/>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7"/>
            </p:custDataLst>
          </p:nvPr>
        </p:nvSpPr>
        <p:spPr>
          <a:xfrm>
            <a:off x="6074538" y="5268662"/>
            <a:ext cx="77829" cy="77829"/>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8" name="文本框 17"/>
          <p:cNvSpPr txBox="1"/>
          <p:nvPr>
            <p:custDataLst>
              <p:tags r:id="rId18"/>
            </p:custDataLst>
          </p:nvPr>
        </p:nvSpPr>
        <p:spPr>
          <a:xfrm>
            <a:off x="4591685" y="2918460"/>
            <a:ext cx="2713355" cy="1892300"/>
          </a:xfrm>
          <a:prstGeom prst="rect">
            <a:avLst/>
          </a:prstGeom>
          <a:noFill/>
        </p:spPr>
        <p:txBody>
          <a:bodyPr wrap="square" bIns="0" rtlCol="0" anchor="ctr" anchorCtr="0">
            <a:spAutoFit/>
          </a:bodyPr>
          <a:p>
            <a:pPr algn="l"/>
            <a:r>
              <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新建独立托育综合服务中心应根据使用要求、区域特点，合理确定投资。</a:t>
            </a:r>
            <a:endPar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26" name="矩形 25"/>
          <p:cNvSpPr/>
          <p:nvPr>
            <p:custDataLst>
              <p:tags r:id="rId19"/>
            </p:custDataLst>
          </p:nvPr>
        </p:nvSpPr>
        <p:spPr>
          <a:xfrm flipV="1">
            <a:off x="8254439" y="2738186"/>
            <a:ext cx="2720572" cy="3042219"/>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7" name="同侧圆角矩形 26"/>
          <p:cNvSpPr/>
          <p:nvPr>
            <p:custDataLst>
              <p:tags r:id="rId20"/>
            </p:custDataLst>
          </p:nvPr>
        </p:nvSpPr>
        <p:spPr>
          <a:xfrm>
            <a:off x="8247552" y="1870358"/>
            <a:ext cx="2734347" cy="749363"/>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1"/>
            </p:custDataLst>
          </p:nvPr>
        </p:nvSpPr>
        <p:spPr>
          <a:xfrm>
            <a:off x="9165659" y="2050122"/>
            <a:ext cx="898133" cy="390523"/>
          </a:xfrm>
          <a:prstGeom prst="rect">
            <a:avLst/>
          </a:prstGeom>
          <a:noFill/>
        </p:spPr>
        <p:txBody>
          <a:bodyPr wrap="square" bIns="0" rtlCol="0" anchor="ctr" anchorCtr="0">
            <a:normAutofit fontScale="90000"/>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03</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2"/>
            </p:custDataLst>
          </p:nvPr>
        </p:nvSpPr>
        <p:spPr>
          <a:xfrm>
            <a:off x="9467332" y="5268662"/>
            <a:ext cx="77829" cy="77829"/>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3"/>
            </p:custDataLst>
          </p:nvPr>
        </p:nvSpPr>
        <p:spPr>
          <a:xfrm>
            <a:off x="9576155" y="5268662"/>
            <a:ext cx="77829" cy="77829"/>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4"/>
            </p:custDataLst>
          </p:nvPr>
        </p:nvSpPr>
        <p:spPr>
          <a:xfrm>
            <a:off x="9684978" y="5268662"/>
            <a:ext cx="77829" cy="77829"/>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8" name="文本框 27"/>
          <p:cNvSpPr txBox="1"/>
          <p:nvPr>
            <p:custDataLst>
              <p:tags r:id="rId25"/>
            </p:custDataLst>
          </p:nvPr>
        </p:nvSpPr>
        <p:spPr>
          <a:xfrm>
            <a:off x="8251624" y="2843989"/>
            <a:ext cx="2825951" cy="2630805"/>
          </a:xfrm>
          <a:prstGeom prst="rect">
            <a:avLst/>
          </a:prstGeom>
          <a:noFill/>
        </p:spPr>
        <p:txBody>
          <a:bodyPr wrap="square" bIns="0" rtlCol="0" anchor="ctr" anchorCtr="0">
            <a:spAutoFit/>
          </a:bodyPr>
          <a:p>
            <a:pPr algn="l"/>
            <a:r>
              <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托育综合服务中心的经济评价和后评估应按照国家现行有关建设项目经济评价方法与参数的规定执行。</a:t>
            </a:r>
            <a:endPar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6"/>
    </p:custData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157220" y="2863215"/>
            <a:ext cx="8001000" cy="1607820"/>
          </a:xfrm>
        </p:spPr>
        <p:txBody>
          <a:bodyPr>
            <a:normAutofit/>
          </a:bodyPr>
          <a:p>
            <a:pPr algn="ctr"/>
            <a:r>
              <a:rPr lang="zh-CN" altLang="en-US">
                <a:solidFill>
                  <a:schemeClr val="accent2">
                    <a:lumMod val="75000"/>
                  </a:schemeClr>
                </a:solidFill>
              </a:rPr>
              <a:t>地方性政策举例：上海市托育机构相关规定</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八节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一、 《上海市3岁以下幼儿托育机构管理暂行办法》和《上海市3岁以下幼儿托育机构设置标准（试行）》的出台背景与意义  </a:t>
            </a:r>
            <a:endParaRPr lang="zh-CN" altLang="en-US" sz="2400">
              <a:solidFill>
                <a:schemeClr val="tx1"/>
              </a:solidFill>
            </a:endParaRPr>
          </a:p>
        </p:txBody>
      </p:sp>
      <p:sp>
        <p:nvSpPr>
          <p:cNvPr id="14" name="圆角矩形 13"/>
          <p:cNvSpPr/>
          <p:nvPr/>
        </p:nvSpPr>
        <p:spPr>
          <a:xfrm>
            <a:off x="908050" y="2314575"/>
            <a:ext cx="10031730" cy="3930650"/>
          </a:xfrm>
          <a:prstGeom prst="roundRect">
            <a:avLst/>
          </a:prstGeom>
          <a:solidFill>
            <a:schemeClr val="bg1"/>
          </a:solidFill>
          <a:ln w="28575" cmpd="sng">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200">
                <a:solidFill>
                  <a:schemeClr val="tx2"/>
                </a:solidFill>
              </a:rPr>
              <a:t>上海市存在市民对0—3岁婴幼儿托育服务的需求与托育服务发展不平衡不充分的矛盾。</a:t>
            </a:r>
            <a:endParaRPr lang="zh-CN" altLang="en-US" sz="2200">
              <a:solidFill>
                <a:schemeClr val="tx2"/>
              </a:solidFill>
            </a:endParaRPr>
          </a:p>
          <a:p>
            <a:pPr indent="457200" algn="l" fontAlgn="auto">
              <a:lnSpc>
                <a:spcPct val="150000"/>
              </a:lnSpc>
            </a:pPr>
            <a:r>
              <a:rPr lang="zh-CN" altLang="en-US" sz="2200">
                <a:solidFill>
                  <a:schemeClr val="tx2"/>
                </a:solidFill>
              </a:rPr>
              <a:t>上海市科学育儿基地2014年的调查显示，作为幼儿的主要带养者，有近一半的祖辈实际上处于“无可奈何”的窘境。</a:t>
            </a:r>
            <a:endParaRPr lang="zh-CN" altLang="en-US" sz="2200">
              <a:solidFill>
                <a:schemeClr val="tx2"/>
              </a:solidFill>
            </a:endParaRPr>
          </a:p>
          <a:p>
            <a:pPr indent="457200" algn="l" fontAlgn="auto">
              <a:lnSpc>
                <a:spcPct val="150000"/>
              </a:lnSpc>
            </a:pPr>
            <a:r>
              <a:rPr lang="zh-CN" altLang="en-US" sz="2200">
                <a:solidFill>
                  <a:schemeClr val="tx2"/>
                </a:solidFill>
              </a:rPr>
              <a:t> 上海市一方面坚持以家庭养育为主的基本定位，努力加强对家庭科学育儿知识的指导；另一方面坚持政府引导，支持社会多方参与，充分调动社会力量，营造共同承担社会责任的托育服务氛围。</a:t>
            </a:r>
            <a:endParaRPr lang="zh-CN" altLang="en-US" sz="2200">
              <a:solidFill>
                <a:schemeClr val="tx2"/>
              </a:solidFill>
            </a:endParaRPr>
          </a:p>
        </p:txBody>
      </p:sp>
      <p:sp>
        <p:nvSpPr>
          <p:cNvPr id="2" name="矩形 1"/>
          <p:cNvSpPr/>
          <p:nvPr/>
        </p:nvSpPr>
        <p:spPr>
          <a:xfrm>
            <a:off x="1457325" y="1450340"/>
            <a:ext cx="3689985" cy="614045"/>
          </a:xfrm>
          <a:prstGeom prst="rect">
            <a:avLst/>
          </a:prstGeom>
          <a:solidFill>
            <a:schemeClr val="accent5"/>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出台背景</a:t>
            </a:r>
            <a:endParaRPr lang="zh-CN" altLang="en-US" sz="3600"/>
          </a:p>
        </p:txBody>
      </p:sp>
    </p:spTree>
    <p:custDataLst>
      <p:tags r:id="rId4"/>
    </p:custData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一、 《上海市3岁以下幼儿托育机构管理暂行办法》和《上海市3岁以下幼儿托育机构设置标准（试行）》的出台背景与意义  </a:t>
            </a:r>
            <a:endParaRPr lang="zh-CN" altLang="en-US" sz="2400">
              <a:solidFill>
                <a:schemeClr val="tx1"/>
              </a:solidFill>
            </a:endParaRPr>
          </a:p>
        </p:txBody>
      </p:sp>
      <p:sp>
        <p:nvSpPr>
          <p:cNvPr id="14" name="圆角矩形 13"/>
          <p:cNvSpPr/>
          <p:nvPr/>
        </p:nvSpPr>
        <p:spPr>
          <a:xfrm>
            <a:off x="908050" y="2314575"/>
            <a:ext cx="10031730" cy="3930650"/>
          </a:xfrm>
          <a:prstGeom prst="roundRect">
            <a:avLst/>
          </a:prstGeom>
          <a:solidFill>
            <a:schemeClr val="bg1"/>
          </a:solidFill>
          <a:ln w="28575" cmpd="sng">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200000"/>
              </a:lnSpc>
            </a:pPr>
            <a:r>
              <a:rPr lang="zh-CN" altLang="en-US" sz="2200">
                <a:solidFill>
                  <a:schemeClr val="tx2"/>
                </a:solidFill>
              </a:rPr>
              <a:t>《上海市3岁以下幼儿托育机构管理暂行办法》和《上海市3岁以下幼儿托育机构设置标准（试行）》遵循幼儿的身心发展规律，顺应托幼一体化的发展趋势，根据有关法律法规和相关政策要求而制定，保障了托育机构托育服务的专业性，有助于促进托育机构健康有序发展。</a:t>
            </a:r>
            <a:endParaRPr lang="zh-CN" altLang="en-US" sz="2200">
              <a:solidFill>
                <a:schemeClr val="tx2"/>
              </a:solidFill>
            </a:endParaRPr>
          </a:p>
        </p:txBody>
      </p:sp>
      <p:sp>
        <p:nvSpPr>
          <p:cNvPr id="2" name="矩形 1"/>
          <p:cNvSpPr/>
          <p:nvPr/>
        </p:nvSpPr>
        <p:spPr>
          <a:xfrm>
            <a:off x="1457325" y="1450340"/>
            <a:ext cx="3689985" cy="614045"/>
          </a:xfrm>
          <a:prstGeom prst="rect">
            <a:avLst/>
          </a:prstGeom>
          <a:solidFill>
            <a:schemeClr val="accent5"/>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意义</a:t>
            </a:r>
            <a:endParaRPr lang="zh-CN" altLang="en-US" sz="3600"/>
          </a:p>
        </p:txBody>
      </p:sp>
    </p:spTree>
    <p:custDataLst>
      <p:tags r:id="rId4"/>
    </p:custData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（一） 托育机构举办者的资格</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1129665" y="2414270"/>
            <a:ext cx="3128645" cy="3804920"/>
          </a:xfrm>
          <a:prstGeom prst="roundRect">
            <a:avLst/>
          </a:prstGeom>
          <a:ln w="28575" cmpd="sng">
            <a:solidFill>
              <a:srgbClr val="828DC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lnSpc>
                <a:spcPct val="150000"/>
              </a:lnSpc>
            </a:pPr>
            <a:r>
              <a:rPr lang="zh-CN" altLang="en-US" sz="2400">
                <a:solidFill>
                  <a:schemeClr val="tx2"/>
                </a:solidFill>
              </a:rPr>
              <a:t>具有独立法人资格的社会组织、企业、事业单位和具有中华人民共和国国籍的个人可以申请举办托育机构。</a:t>
            </a:r>
            <a:endParaRPr lang="zh-CN" altLang="en-US" sz="2400">
              <a:solidFill>
                <a:schemeClr val="tx2"/>
              </a:solidFill>
            </a:endParaRPr>
          </a:p>
        </p:txBody>
      </p:sp>
      <p:sp>
        <p:nvSpPr>
          <p:cNvPr id="5" name="圆角矩形 4"/>
          <p:cNvSpPr/>
          <p:nvPr/>
        </p:nvSpPr>
        <p:spPr>
          <a:xfrm>
            <a:off x="4524375" y="2435860"/>
            <a:ext cx="3128645" cy="3804920"/>
          </a:xfrm>
          <a:prstGeom prst="roundRect">
            <a:avLst/>
          </a:prstGeom>
          <a:ln w="28575" cmpd="sng">
            <a:solidFill>
              <a:srgbClr val="828DC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lnSpc>
                <a:spcPct val="150000"/>
              </a:lnSpc>
            </a:pPr>
            <a:r>
              <a:rPr lang="zh-CN" altLang="en-US" sz="2400">
                <a:solidFill>
                  <a:schemeClr val="tx2"/>
                </a:solidFill>
              </a:rPr>
              <a:t>个人申请举办的，应当具有政治权利和完全民事行为能力。</a:t>
            </a:r>
            <a:endParaRPr lang="zh-CN" altLang="en-US" sz="2400">
              <a:solidFill>
                <a:schemeClr val="tx2"/>
              </a:solidFill>
            </a:endParaRPr>
          </a:p>
        </p:txBody>
      </p:sp>
      <p:sp>
        <p:nvSpPr>
          <p:cNvPr id="7" name="圆角矩形 6"/>
          <p:cNvSpPr/>
          <p:nvPr/>
        </p:nvSpPr>
        <p:spPr>
          <a:xfrm>
            <a:off x="7972425" y="2439670"/>
            <a:ext cx="3128645" cy="3804920"/>
          </a:xfrm>
          <a:prstGeom prst="roundRect">
            <a:avLst/>
          </a:prstGeom>
          <a:ln w="28575" cmpd="sng">
            <a:solidFill>
              <a:srgbClr val="828DC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lnSpc>
                <a:spcPct val="150000"/>
              </a:lnSpc>
            </a:pPr>
            <a:r>
              <a:rPr lang="zh-CN" altLang="en-US" sz="2000">
                <a:solidFill>
                  <a:schemeClr val="tx2"/>
                </a:solidFill>
              </a:rPr>
              <a:t>企事业单位、园区和商务楼宇，面向本单位、园区和商务楼宇内职工适龄幼儿提供免费福利性托育服务的，可以申请举办托育点。</a:t>
            </a:r>
            <a:endParaRPr lang="zh-CN" altLang="en-US" sz="2000">
              <a:solidFill>
                <a:schemeClr val="tx2"/>
              </a:solidFill>
            </a:endParaRPr>
          </a:p>
        </p:txBody>
      </p:sp>
    </p:spTree>
    <p:custDataLst>
      <p:tags r:id="rId5"/>
    </p:custData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1080135" y="13576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（二） 托育机构的设立申请</a:t>
            </a:r>
            <a:endParaRPr lang="zh-CN" altLang="en-US" sz="2800" spc="300">
              <a:solidFill>
                <a:schemeClr val="tx2">
                  <a:lumMod val="75000"/>
                  <a:lumOff val="25000"/>
                </a:schemeClr>
              </a:solidFill>
              <a:latin typeface="黑体" charset="0"/>
              <a:ea typeface="黑体" charset="0"/>
              <a:cs typeface="黑体" charset="0"/>
            </a:endParaRPr>
          </a:p>
        </p:txBody>
      </p:sp>
      <p:sp>
        <p:nvSpPr>
          <p:cNvPr id="63" name="流程图: 合并 62"/>
          <p:cNvSpPr/>
          <p:nvPr>
            <p:custDataLst>
              <p:tags r:id="rId5"/>
            </p:custDataLst>
          </p:nvPr>
        </p:nvSpPr>
        <p:spPr>
          <a:xfrm rot="16200000">
            <a:off x="11665585" y="1196975"/>
            <a:ext cx="177165" cy="171450"/>
          </a:xfrm>
          <a:prstGeom prst="flowChartMerg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00" name="八角星 11"/>
          <p:cNvSpPr/>
          <p:nvPr>
            <p:custDataLst>
              <p:tags r:id="rId6"/>
            </p:custDataLst>
          </p:nvPr>
        </p:nvSpPr>
        <p:spPr>
          <a:xfrm>
            <a:off x="1172756" y="2512768"/>
            <a:ext cx="706672" cy="706672"/>
          </a:xfrm>
          <a:prstGeom prst="star8">
            <a:avLst/>
          </a:prstGeom>
          <a:solidFill>
            <a:srgbClr val="1D6DC2"/>
          </a:solidFill>
          <a:ln w="34925">
            <a:solidFill>
              <a:srgbClr val="FFFFFF"/>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kumimoji="1" lang="zh-CN" altLang="en-US"/>
          </a:p>
        </p:txBody>
      </p:sp>
      <p:sp>
        <p:nvSpPr>
          <p:cNvPr id="102" name="文本框 101"/>
          <p:cNvSpPr txBox="1"/>
          <p:nvPr>
            <p:custDataLst>
              <p:tags r:id="rId7"/>
            </p:custDataLst>
          </p:nvPr>
        </p:nvSpPr>
        <p:spPr>
          <a:xfrm>
            <a:off x="1291798" y="2705759"/>
            <a:ext cx="482617" cy="329735"/>
          </a:xfrm>
          <a:prstGeom prst="rect">
            <a:avLst/>
          </a:prstGeom>
          <a:noFill/>
        </p:spPr>
        <p:txBody>
          <a:bodyPr wrap="square" lIns="0" tIns="0" rIns="0" bIns="0" rtlCol="0">
            <a:normAutofit/>
          </a:bodyPr>
          <a:lstStyle/>
          <a:p>
            <a:pPr algn="ctr"/>
            <a:r>
              <a:rPr kumimoji="1" lang="en-US" altLang="zh-CN" b="1" spc="300" dirty="0">
                <a:solidFill>
                  <a:srgbClr val="FFFFFF"/>
                </a:solidFill>
                <a:latin typeface="Arial" panose="020B0604020202020204" pitchFamily="34" charset="0"/>
                <a:ea typeface="微软雅黑" charset="-122"/>
              </a:rPr>
              <a:t>01</a:t>
            </a:r>
            <a:endParaRPr kumimoji="1" lang="zh-CN" altLang="en-US" b="1" spc="300" dirty="0">
              <a:solidFill>
                <a:srgbClr val="FFFFFF"/>
              </a:solidFill>
              <a:latin typeface="Arial" panose="020B0604020202020204" pitchFamily="34" charset="0"/>
              <a:ea typeface="微软雅黑" charset="-122"/>
            </a:endParaRPr>
          </a:p>
        </p:txBody>
      </p:sp>
      <p:sp>
        <p:nvSpPr>
          <p:cNvPr id="103" name="文本框 102"/>
          <p:cNvSpPr txBox="1"/>
          <p:nvPr>
            <p:custDataLst>
              <p:tags r:id="rId8"/>
            </p:custDataLst>
          </p:nvPr>
        </p:nvSpPr>
        <p:spPr>
          <a:xfrm flipH="1">
            <a:off x="2036179" y="2450897"/>
            <a:ext cx="3931963" cy="830413"/>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800" spc="150" dirty="0">
                <a:solidFill>
                  <a:srgbClr val="000000">
                    <a:lumMod val="85000"/>
                    <a:lumOff val="15000"/>
                  </a:srgbClr>
                </a:solidFill>
                <a:latin typeface="Arial" panose="020B0604020202020204" pitchFamily="34" charset="0"/>
                <a:ea typeface="微软雅黑" charset="-122"/>
                <a:sym typeface="微软雅黑" charset="-122"/>
              </a:rPr>
              <a:t>举办者资格证明；</a:t>
            </a:r>
            <a:endParaRPr lang="zh-CN" altLang="en-US" sz="2800" spc="150" dirty="0">
              <a:solidFill>
                <a:srgbClr val="000000">
                  <a:lumMod val="85000"/>
                  <a:lumOff val="15000"/>
                </a:srgbClr>
              </a:solidFill>
              <a:latin typeface="Arial" panose="020B0604020202020204" pitchFamily="34" charset="0"/>
              <a:ea typeface="微软雅黑" charset="-122"/>
              <a:sym typeface="微软雅黑" charset="-122"/>
            </a:endParaRPr>
          </a:p>
        </p:txBody>
      </p:sp>
      <p:sp>
        <p:nvSpPr>
          <p:cNvPr id="104" name="八角星 11"/>
          <p:cNvSpPr/>
          <p:nvPr>
            <p:custDataLst>
              <p:tags r:id="rId9"/>
            </p:custDataLst>
          </p:nvPr>
        </p:nvSpPr>
        <p:spPr>
          <a:xfrm>
            <a:off x="6218422" y="2512768"/>
            <a:ext cx="706672" cy="706672"/>
          </a:xfrm>
          <a:prstGeom prst="star8">
            <a:avLst/>
          </a:prstGeom>
          <a:solidFill>
            <a:srgbClr val="767676"/>
          </a:solidFill>
          <a:ln w="34925">
            <a:solidFill>
              <a:srgbClr val="FFFFFF"/>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kumimoji="1" lang="zh-CN" altLang="en-US"/>
          </a:p>
        </p:txBody>
      </p:sp>
      <p:sp>
        <p:nvSpPr>
          <p:cNvPr id="105" name="文本框 104"/>
          <p:cNvSpPr txBox="1"/>
          <p:nvPr>
            <p:custDataLst>
              <p:tags r:id="rId10"/>
            </p:custDataLst>
          </p:nvPr>
        </p:nvSpPr>
        <p:spPr>
          <a:xfrm>
            <a:off x="6337465" y="2705759"/>
            <a:ext cx="482617" cy="329735"/>
          </a:xfrm>
          <a:prstGeom prst="rect">
            <a:avLst/>
          </a:prstGeom>
          <a:noFill/>
        </p:spPr>
        <p:txBody>
          <a:bodyPr wrap="square" lIns="0" tIns="0" rIns="0" bIns="0" rtlCol="0">
            <a:normAutofit/>
          </a:bodyPr>
          <a:lstStyle/>
          <a:p>
            <a:pPr algn="ctr"/>
            <a:r>
              <a:rPr kumimoji="1" lang="en-US" altLang="zh-CN" b="1" spc="300" dirty="0">
                <a:solidFill>
                  <a:srgbClr val="FFFFFF"/>
                </a:solidFill>
                <a:latin typeface="Arial" panose="020B0604020202020204" pitchFamily="34" charset="0"/>
                <a:ea typeface="微软雅黑" charset="-122"/>
              </a:rPr>
              <a:t>02</a:t>
            </a:r>
            <a:endParaRPr kumimoji="1" lang="en-US" altLang="zh-CN" b="1" spc="300" dirty="0">
              <a:solidFill>
                <a:srgbClr val="FFFFFF"/>
              </a:solidFill>
              <a:latin typeface="Arial" panose="020B0604020202020204" pitchFamily="34" charset="0"/>
              <a:ea typeface="微软雅黑" charset="-122"/>
            </a:endParaRPr>
          </a:p>
        </p:txBody>
      </p:sp>
      <p:sp>
        <p:nvSpPr>
          <p:cNvPr id="106" name="文本框 105"/>
          <p:cNvSpPr txBox="1"/>
          <p:nvPr>
            <p:custDataLst>
              <p:tags r:id="rId11"/>
            </p:custDataLst>
          </p:nvPr>
        </p:nvSpPr>
        <p:spPr>
          <a:xfrm flipH="1">
            <a:off x="7081845" y="2450897"/>
            <a:ext cx="3931963" cy="830413"/>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3200" spc="150" dirty="0">
                <a:solidFill>
                  <a:srgbClr val="000000">
                    <a:lumMod val="85000"/>
                    <a:lumOff val="15000"/>
                  </a:srgbClr>
                </a:solidFill>
                <a:latin typeface="Arial" panose="020B0604020202020204" pitchFamily="34" charset="0"/>
                <a:ea typeface="微软雅黑" charset="-122"/>
                <a:sym typeface="微软雅黑" charset="-122"/>
              </a:rPr>
              <a:t> 场地证明，</a:t>
            </a:r>
            <a:endParaRPr lang="zh-CN" altLang="en-US" sz="3200" spc="150" dirty="0">
              <a:solidFill>
                <a:srgbClr val="000000">
                  <a:lumMod val="85000"/>
                  <a:lumOff val="15000"/>
                </a:srgbClr>
              </a:solidFill>
              <a:latin typeface="Arial" panose="020B0604020202020204" pitchFamily="34" charset="0"/>
              <a:ea typeface="微软雅黑" charset="-122"/>
              <a:sym typeface="微软雅黑" charset="-122"/>
            </a:endParaRPr>
          </a:p>
        </p:txBody>
      </p:sp>
      <p:sp>
        <p:nvSpPr>
          <p:cNvPr id="107" name="八角星 11"/>
          <p:cNvSpPr/>
          <p:nvPr>
            <p:custDataLst>
              <p:tags r:id="rId12"/>
            </p:custDataLst>
          </p:nvPr>
        </p:nvSpPr>
        <p:spPr>
          <a:xfrm>
            <a:off x="1172756" y="3701140"/>
            <a:ext cx="706672" cy="706672"/>
          </a:xfrm>
          <a:prstGeom prst="star8">
            <a:avLst/>
          </a:prstGeom>
          <a:solidFill>
            <a:srgbClr val="E34C3F"/>
          </a:solidFill>
          <a:ln w="34925">
            <a:solidFill>
              <a:srgbClr val="FFFFFF"/>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kumimoji="1" lang="zh-CN" altLang="en-US"/>
          </a:p>
        </p:txBody>
      </p:sp>
      <p:sp>
        <p:nvSpPr>
          <p:cNvPr id="108" name="文本框 107"/>
          <p:cNvSpPr txBox="1"/>
          <p:nvPr>
            <p:custDataLst>
              <p:tags r:id="rId13"/>
            </p:custDataLst>
          </p:nvPr>
        </p:nvSpPr>
        <p:spPr>
          <a:xfrm>
            <a:off x="1291798" y="3894132"/>
            <a:ext cx="482617" cy="329735"/>
          </a:xfrm>
          <a:prstGeom prst="rect">
            <a:avLst/>
          </a:prstGeom>
          <a:noFill/>
        </p:spPr>
        <p:txBody>
          <a:bodyPr wrap="square" lIns="0" tIns="0" rIns="0" bIns="0" rtlCol="0">
            <a:normAutofit/>
          </a:bodyPr>
          <a:lstStyle/>
          <a:p>
            <a:pPr algn="ctr"/>
            <a:r>
              <a:rPr kumimoji="1" lang="en-US" altLang="zh-CN" b="1" spc="300" dirty="0">
                <a:solidFill>
                  <a:srgbClr val="FFFFFF"/>
                </a:solidFill>
                <a:latin typeface="Arial" panose="020B0604020202020204" pitchFamily="34" charset="0"/>
                <a:ea typeface="微软雅黑" charset="-122"/>
              </a:rPr>
              <a:t>03</a:t>
            </a:r>
            <a:endParaRPr kumimoji="1" lang="en-US" altLang="zh-CN" b="1" spc="300" dirty="0">
              <a:solidFill>
                <a:srgbClr val="FFFFFF"/>
              </a:solidFill>
              <a:latin typeface="Arial" panose="020B0604020202020204" pitchFamily="34" charset="0"/>
              <a:ea typeface="微软雅黑" charset="-122"/>
            </a:endParaRPr>
          </a:p>
        </p:txBody>
      </p:sp>
      <p:sp>
        <p:nvSpPr>
          <p:cNvPr id="109" name="文本框 108"/>
          <p:cNvSpPr txBox="1"/>
          <p:nvPr>
            <p:custDataLst>
              <p:tags r:id="rId14"/>
            </p:custDataLst>
          </p:nvPr>
        </p:nvSpPr>
        <p:spPr>
          <a:xfrm flipH="1">
            <a:off x="2036179" y="3639269"/>
            <a:ext cx="3931963" cy="830413"/>
          </a:xfrm>
          <a:prstGeom prst="rect">
            <a:avLst/>
          </a:prstGeom>
          <a:noFill/>
        </p:spPr>
        <p:txBody>
          <a:bodyPr vert="horz" wrap="square" lIns="90000" tIns="46800" rIns="90000" bIns="46800" rtlCol="0" anchor="t" anchorCtr="0">
            <a:no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400" spc="150" dirty="0">
                <a:solidFill>
                  <a:srgbClr val="000000">
                    <a:lumMod val="85000"/>
                    <a:lumOff val="15000"/>
                  </a:srgbClr>
                </a:solidFill>
                <a:latin typeface="Arial" panose="020B0604020202020204" pitchFamily="34" charset="0"/>
                <a:ea typeface="微软雅黑" charset="-122"/>
                <a:sym typeface="微软雅黑" charset="-122"/>
              </a:rPr>
              <a:t>由区公安、消防部门出具的消防安全合格证明文件</a:t>
            </a:r>
            <a:endParaRPr lang="zh-CN" altLang="en-US" sz="2400" spc="150" dirty="0">
              <a:solidFill>
                <a:srgbClr val="000000">
                  <a:lumMod val="85000"/>
                  <a:lumOff val="15000"/>
                </a:srgbClr>
              </a:solidFill>
              <a:latin typeface="Arial" panose="020B0604020202020204" pitchFamily="34" charset="0"/>
              <a:ea typeface="微软雅黑" charset="-122"/>
              <a:sym typeface="微软雅黑" charset="-122"/>
            </a:endParaRPr>
          </a:p>
        </p:txBody>
      </p:sp>
      <p:sp>
        <p:nvSpPr>
          <p:cNvPr id="110" name="八角星 11"/>
          <p:cNvSpPr/>
          <p:nvPr>
            <p:custDataLst>
              <p:tags r:id="rId15"/>
            </p:custDataLst>
          </p:nvPr>
        </p:nvSpPr>
        <p:spPr>
          <a:xfrm>
            <a:off x="6218422" y="3701140"/>
            <a:ext cx="706672" cy="706672"/>
          </a:xfrm>
          <a:prstGeom prst="star8">
            <a:avLst/>
          </a:prstGeom>
          <a:solidFill>
            <a:srgbClr val="34B2E4"/>
          </a:solidFill>
          <a:ln w="34925">
            <a:solidFill>
              <a:srgbClr val="FFFFFF"/>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kumimoji="1" lang="zh-CN" altLang="en-US"/>
          </a:p>
        </p:txBody>
      </p:sp>
      <p:sp>
        <p:nvSpPr>
          <p:cNvPr id="111" name="文本框 110"/>
          <p:cNvSpPr txBox="1"/>
          <p:nvPr>
            <p:custDataLst>
              <p:tags r:id="rId16"/>
            </p:custDataLst>
          </p:nvPr>
        </p:nvSpPr>
        <p:spPr>
          <a:xfrm>
            <a:off x="6337465" y="3894132"/>
            <a:ext cx="482617" cy="329735"/>
          </a:xfrm>
          <a:prstGeom prst="rect">
            <a:avLst/>
          </a:prstGeom>
          <a:noFill/>
        </p:spPr>
        <p:txBody>
          <a:bodyPr wrap="square" lIns="0" tIns="0" rIns="0" bIns="0" rtlCol="0">
            <a:normAutofit/>
          </a:bodyPr>
          <a:lstStyle/>
          <a:p>
            <a:pPr algn="ctr"/>
            <a:r>
              <a:rPr kumimoji="1" lang="en-US" altLang="zh-CN" b="1" spc="300" dirty="0">
                <a:solidFill>
                  <a:srgbClr val="FFFFFF"/>
                </a:solidFill>
                <a:latin typeface="Arial" panose="020B0604020202020204" pitchFamily="34" charset="0"/>
                <a:ea typeface="微软雅黑" charset="-122"/>
              </a:rPr>
              <a:t>04</a:t>
            </a:r>
            <a:endParaRPr kumimoji="1" lang="en-US" altLang="zh-CN" b="1" spc="300" dirty="0">
              <a:solidFill>
                <a:srgbClr val="FFFFFF"/>
              </a:solidFill>
              <a:latin typeface="Arial" panose="020B0604020202020204" pitchFamily="34" charset="0"/>
              <a:ea typeface="微软雅黑" charset="-122"/>
            </a:endParaRPr>
          </a:p>
        </p:txBody>
      </p:sp>
      <p:sp>
        <p:nvSpPr>
          <p:cNvPr id="112" name="文本框 111"/>
          <p:cNvSpPr txBox="1"/>
          <p:nvPr>
            <p:custDataLst>
              <p:tags r:id="rId17"/>
            </p:custDataLst>
          </p:nvPr>
        </p:nvSpPr>
        <p:spPr>
          <a:xfrm flipH="1">
            <a:off x="7082155" y="3426460"/>
            <a:ext cx="3931920" cy="1043305"/>
          </a:xfrm>
          <a:prstGeom prst="rect">
            <a:avLst/>
          </a:prstGeom>
          <a:noFill/>
        </p:spPr>
        <p:txBody>
          <a:bodyPr vert="horz" wrap="square" lIns="90000" tIns="46800" rIns="90000" bIns="46800" rtlCol="0" anchor="t" anchorCtr="0"/>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pc="150" dirty="0">
                <a:solidFill>
                  <a:srgbClr val="000000">
                    <a:lumMod val="85000"/>
                    <a:lumOff val="15000"/>
                  </a:srgbClr>
                </a:solidFill>
                <a:latin typeface="Arial" panose="020B0604020202020204" pitchFamily="34" charset="0"/>
                <a:ea typeface="微软雅黑" charset="-122"/>
                <a:sym typeface="微软雅黑" charset="-122"/>
              </a:rPr>
              <a:t> 由区级及以上卫生计生部门指定的医疗卫生机构出具的《托育机构卫生评价报告》；</a:t>
            </a:r>
            <a:endParaRPr lang="zh-CN" altLang="en-US" spc="150" dirty="0">
              <a:solidFill>
                <a:srgbClr val="000000">
                  <a:lumMod val="85000"/>
                  <a:lumOff val="15000"/>
                </a:srgbClr>
              </a:solidFill>
              <a:latin typeface="Arial" panose="020B0604020202020204" pitchFamily="34" charset="0"/>
              <a:ea typeface="微软雅黑" charset="-122"/>
              <a:sym typeface="微软雅黑" charset="-122"/>
            </a:endParaRPr>
          </a:p>
        </p:txBody>
      </p:sp>
      <p:sp>
        <p:nvSpPr>
          <p:cNvPr id="113" name="八角星 11"/>
          <p:cNvSpPr/>
          <p:nvPr>
            <p:custDataLst>
              <p:tags r:id="rId18"/>
            </p:custDataLst>
          </p:nvPr>
        </p:nvSpPr>
        <p:spPr>
          <a:xfrm>
            <a:off x="1172756" y="4889512"/>
            <a:ext cx="706672" cy="706672"/>
          </a:xfrm>
          <a:prstGeom prst="star8">
            <a:avLst/>
          </a:prstGeom>
          <a:solidFill>
            <a:srgbClr val="0AD0DA"/>
          </a:solidFill>
          <a:ln w="34925">
            <a:solidFill>
              <a:srgbClr val="FFFFFF"/>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kumimoji="1" lang="zh-CN" altLang="en-US"/>
          </a:p>
        </p:txBody>
      </p:sp>
      <p:sp>
        <p:nvSpPr>
          <p:cNvPr id="114" name="文本框 113"/>
          <p:cNvSpPr txBox="1"/>
          <p:nvPr>
            <p:custDataLst>
              <p:tags r:id="rId19"/>
            </p:custDataLst>
          </p:nvPr>
        </p:nvSpPr>
        <p:spPr>
          <a:xfrm>
            <a:off x="1291798" y="5082504"/>
            <a:ext cx="482617" cy="329735"/>
          </a:xfrm>
          <a:prstGeom prst="rect">
            <a:avLst/>
          </a:prstGeom>
          <a:noFill/>
        </p:spPr>
        <p:txBody>
          <a:bodyPr wrap="square" lIns="0" tIns="0" rIns="0" bIns="0" rtlCol="0">
            <a:normAutofit/>
          </a:bodyPr>
          <a:lstStyle/>
          <a:p>
            <a:pPr algn="ctr"/>
            <a:r>
              <a:rPr kumimoji="1" lang="en-US" altLang="zh-CN" b="1" spc="300" dirty="0">
                <a:solidFill>
                  <a:srgbClr val="FFFFFF"/>
                </a:solidFill>
                <a:latin typeface="Arial" panose="020B0604020202020204" pitchFamily="34" charset="0"/>
                <a:ea typeface="微软雅黑" charset="-122"/>
              </a:rPr>
              <a:t>05</a:t>
            </a:r>
            <a:endParaRPr kumimoji="1" lang="en-US" altLang="zh-CN" b="1" spc="300" dirty="0">
              <a:solidFill>
                <a:srgbClr val="FFFFFF"/>
              </a:solidFill>
              <a:latin typeface="Arial" panose="020B0604020202020204" pitchFamily="34" charset="0"/>
              <a:ea typeface="微软雅黑" charset="-122"/>
            </a:endParaRPr>
          </a:p>
        </p:txBody>
      </p:sp>
      <p:sp>
        <p:nvSpPr>
          <p:cNvPr id="115" name="文本框 114"/>
          <p:cNvSpPr txBox="1"/>
          <p:nvPr>
            <p:custDataLst>
              <p:tags r:id="rId20"/>
            </p:custDataLst>
          </p:nvPr>
        </p:nvSpPr>
        <p:spPr>
          <a:xfrm flipH="1">
            <a:off x="2036179" y="4827642"/>
            <a:ext cx="3931963" cy="830413"/>
          </a:xfrm>
          <a:prstGeom prst="rect">
            <a:avLst/>
          </a:prstGeom>
          <a:noFill/>
        </p:spPr>
        <p:txBody>
          <a:bodyPr vert="horz" wrap="square" lIns="90000" tIns="46800" rIns="90000" bIns="46800" rtlCol="0" anchor="t" anchorCtr="0">
            <a:no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000" spc="150" dirty="0">
                <a:solidFill>
                  <a:srgbClr val="000000">
                    <a:lumMod val="85000"/>
                    <a:lumOff val="15000"/>
                  </a:srgbClr>
                </a:solidFill>
                <a:latin typeface="Arial" panose="020B0604020202020204" pitchFamily="34" charset="0"/>
                <a:ea typeface="微软雅黑" charset="-122"/>
                <a:sym typeface="微软雅黑" charset="-122"/>
              </a:rPr>
              <a:t>由区市场监督管理部门出具的《食品经营许可证》</a:t>
            </a:r>
            <a:endParaRPr lang="zh-CN" altLang="en-US" sz="2000" spc="150" dirty="0">
              <a:solidFill>
                <a:srgbClr val="000000">
                  <a:lumMod val="85000"/>
                  <a:lumOff val="15000"/>
                </a:srgbClr>
              </a:solidFill>
              <a:latin typeface="Arial" panose="020B0604020202020204" pitchFamily="34" charset="0"/>
              <a:ea typeface="微软雅黑" charset="-122"/>
              <a:sym typeface="微软雅黑" charset="-122"/>
            </a:endParaRPr>
          </a:p>
        </p:txBody>
      </p:sp>
      <p:sp>
        <p:nvSpPr>
          <p:cNvPr id="116" name="八角星 11"/>
          <p:cNvSpPr/>
          <p:nvPr>
            <p:custDataLst>
              <p:tags r:id="rId21"/>
            </p:custDataLst>
          </p:nvPr>
        </p:nvSpPr>
        <p:spPr>
          <a:xfrm>
            <a:off x="6218422" y="4889512"/>
            <a:ext cx="706672" cy="706672"/>
          </a:xfrm>
          <a:prstGeom prst="star8">
            <a:avLst/>
          </a:prstGeom>
          <a:solidFill>
            <a:srgbClr val="0ADAAD"/>
          </a:solidFill>
          <a:ln w="34925">
            <a:solidFill>
              <a:srgbClr val="FFFFFF"/>
            </a:solidFill>
          </a:ln>
        </p:spPr>
        <p:style>
          <a:lnRef idx="2">
            <a:srgbClr val="1D6DC2">
              <a:shade val="50000"/>
            </a:srgbClr>
          </a:lnRef>
          <a:fillRef idx="1">
            <a:srgbClr val="1D6DC2"/>
          </a:fillRef>
          <a:effectRef idx="0">
            <a:srgbClr val="1D6DC2"/>
          </a:effectRef>
          <a:fontRef idx="minor">
            <a:srgbClr val="FFFFFF"/>
          </a:fontRef>
        </p:style>
        <p:txBody>
          <a:bodyPr rtlCol="0" anchor="ctr"/>
          <a:lstStyle/>
          <a:p>
            <a:pPr algn="ctr"/>
            <a:endParaRPr kumimoji="1" lang="zh-CN" altLang="en-US"/>
          </a:p>
        </p:txBody>
      </p:sp>
      <p:sp>
        <p:nvSpPr>
          <p:cNvPr id="117" name="文本框 116"/>
          <p:cNvSpPr txBox="1"/>
          <p:nvPr>
            <p:custDataLst>
              <p:tags r:id="rId22"/>
            </p:custDataLst>
          </p:nvPr>
        </p:nvSpPr>
        <p:spPr>
          <a:xfrm>
            <a:off x="6337465" y="5082504"/>
            <a:ext cx="482617" cy="329735"/>
          </a:xfrm>
          <a:prstGeom prst="rect">
            <a:avLst/>
          </a:prstGeom>
          <a:noFill/>
        </p:spPr>
        <p:txBody>
          <a:bodyPr wrap="square" lIns="0" tIns="0" rIns="0" bIns="0" rtlCol="0">
            <a:normAutofit/>
          </a:bodyPr>
          <a:lstStyle/>
          <a:p>
            <a:pPr algn="ctr"/>
            <a:r>
              <a:rPr kumimoji="1" lang="en-US" altLang="zh-CN" b="1" spc="300" dirty="0">
                <a:solidFill>
                  <a:srgbClr val="FFFFFF"/>
                </a:solidFill>
                <a:latin typeface="Arial" panose="020B0604020202020204" pitchFamily="34" charset="0"/>
                <a:ea typeface="微软雅黑" charset="-122"/>
              </a:rPr>
              <a:t>06</a:t>
            </a:r>
            <a:endParaRPr kumimoji="1" lang="en-US" altLang="zh-CN" b="1" spc="300" dirty="0">
              <a:solidFill>
                <a:srgbClr val="FFFFFF"/>
              </a:solidFill>
              <a:latin typeface="Arial" panose="020B0604020202020204" pitchFamily="34" charset="0"/>
              <a:ea typeface="微软雅黑" charset="-122"/>
            </a:endParaRPr>
          </a:p>
        </p:txBody>
      </p:sp>
      <p:sp>
        <p:nvSpPr>
          <p:cNvPr id="118" name="文本框 117"/>
          <p:cNvSpPr txBox="1"/>
          <p:nvPr>
            <p:custDataLst>
              <p:tags r:id="rId23"/>
            </p:custDataLst>
          </p:nvPr>
        </p:nvSpPr>
        <p:spPr>
          <a:xfrm flipH="1">
            <a:off x="7081845" y="4827642"/>
            <a:ext cx="3931963" cy="830413"/>
          </a:xfrm>
          <a:prstGeom prst="rect">
            <a:avLst/>
          </a:prstGeom>
          <a:noFill/>
        </p:spPr>
        <p:txBody>
          <a:bodyPr vert="horz" wrap="square" lIns="90000" tIns="46800" rIns="90000" bIns="46800" rtlCol="0" anchor="t" anchorCtr="0">
            <a:norm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charset="-122"/>
                <a:cs typeface="+mn-ea"/>
              </a:defRPr>
            </a:lvl9pPr>
          </a:lstStyle>
          <a:p>
            <a:pPr>
              <a:lnSpc>
                <a:spcPct val="130000"/>
              </a:lnSpc>
            </a:pPr>
            <a:r>
              <a:rPr lang="zh-CN" altLang="en-US" sz="2800" spc="150" dirty="0">
                <a:solidFill>
                  <a:srgbClr val="000000">
                    <a:lumMod val="85000"/>
                    <a:lumOff val="15000"/>
                  </a:srgbClr>
                </a:solidFill>
                <a:latin typeface="Arial" panose="020B0604020202020204" pitchFamily="34" charset="0"/>
                <a:ea typeface="微软雅黑" charset="-122"/>
                <a:sym typeface="微软雅黑" charset="-122"/>
              </a:rPr>
              <a:t>从业人员资格证明材料，</a:t>
            </a:r>
            <a:endParaRPr lang="zh-CN" altLang="en-US" sz="2800" spc="150" dirty="0">
              <a:solidFill>
                <a:srgbClr val="000000">
                  <a:lumMod val="85000"/>
                  <a:lumOff val="15000"/>
                </a:srgbClr>
              </a:solidFill>
              <a:latin typeface="Arial" panose="020B0604020202020204" pitchFamily="34" charset="0"/>
              <a:ea typeface="微软雅黑" charset="-122"/>
              <a:sym typeface="微软雅黑" charset="-122"/>
            </a:endParaRPr>
          </a:p>
        </p:txBody>
      </p:sp>
    </p:spTree>
    <p:custDataLst>
      <p:tags r:id="rId24"/>
    </p:custData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（三） 托育机构的选址和建筑设计要求</a:t>
            </a:r>
            <a:endParaRPr lang="zh-CN" altLang="en-US" sz="2800" spc="300">
              <a:solidFill>
                <a:schemeClr val="tx2">
                  <a:lumMod val="75000"/>
                  <a:lumOff val="25000"/>
                </a:schemeClr>
              </a:solidFill>
              <a:latin typeface="黑体" charset="0"/>
              <a:ea typeface="黑体" charset="0"/>
              <a:cs typeface="黑体" charset="0"/>
            </a:endParaRPr>
          </a:p>
        </p:txBody>
      </p:sp>
      <p:sp>
        <p:nvSpPr>
          <p:cNvPr id="3" name="圆角矩形 2"/>
          <p:cNvSpPr/>
          <p:nvPr/>
        </p:nvSpPr>
        <p:spPr>
          <a:xfrm>
            <a:off x="775335" y="2414270"/>
            <a:ext cx="3253740" cy="3804920"/>
          </a:xfrm>
          <a:prstGeom prst="roundRect">
            <a:avLst/>
          </a:prstGeom>
          <a:ln w="28575" cmpd="sng">
            <a:solidFill>
              <a:srgbClr val="828DC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lnSpc>
                <a:spcPct val="150000"/>
              </a:lnSpc>
            </a:pPr>
            <a:r>
              <a:rPr lang="zh-CN" altLang="en-US" sz="2000">
                <a:solidFill>
                  <a:schemeClr val="tx2"/>
                </a:solidFill>
              </a:rPr>
              <a:t>（1） 地质条件较好、环境适宜、空气流通、日照保障、交通方便、场地平整干燥、排水通畅、基础设施完善、周边环境适宜、邻近绿化带、符合卫生和环保要求的宜建地带；</a:t>
            </a:r>
            <a:endParaRPr lang="zh-CN" altLang="en-US" sz="2000">
              <a:solidFill>
                <a:schemeClr val="tx2"/>
              </a:solidFill>
            </a:endParaRPr>
          </a:p>
        </p:txBody>
      </p:sp>
      <p:sp>
        <p:nvSpPr>
          <p:cNvPr id="5" name="圆角矩形 4"/>
          <p:cNvSpPr/>
          <p:nvPr/>
        </p:nvSpPr>
        <p:spPr>
          <a:xfrm>
            <a:off x="4251960" y="2410460"/>
            <a:ext cx="3041650" cy="3804920"/>
          </a:xfrm>
          <a:prstGeom prst="roundRect">
            <a:avLst/>
          </a:prstGeom>
          <a:ln w="28575" cmpd="sng">
            <a:solidFill>
              <a:srgbClr val="828DC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lnSpc>
                <a:spcPct val="150000"/>
              </a:lnSpc>
            </a:pPr>
            <a:r>
              <a:rPr lang="zh-CN" altLang="en-US" sz="2400">
                <a:solidFill>
                  <a:schemeClr val="tx2"/>
                </a:solidFill>
              </a:rPr>
              <a:t> （2） 避开可能发生地质灾害和洪水灾害的区域等不安全地带，避开加油站、输油输气管道和高压供电走廊等；</a:t>
            </a:r>
            <a:endParaRPr lang="zh-CN" altLang="en-US" sz="2400">
              <a:solidFill>
                <a:schemeClr val="tx2"/>
              </a:solidFill>
            </a:endParaRPr>
          </a:p>
        </p:txBody>
      </p:sp>
      <p:sp>
        <p:nvSpPr>
          <p:cNvPr id="7" name="圆角矩形 6"/>
          <p:cNvSpPr/>
          <p:nvPr/>
        </p:nvSpPr>
        <p:spPr>
          <a:xfrm>
            <a:off x="7460615" y="2439670"/>
            <a:ext cx="4052570" cy="3804920"/>
          </a:xfrm>
          <a:prstGeom prst="roundRect">
            <a:avLst/>
          </a:prstGeom>
          <a:ln w="28575" cmpd="sng">
            <a:solidFill>
              <a:srgbClr val="828DC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lnSpc>
                <a:spcPct val="150000"/>
              </a:lnSpc>
            </a:pPr>
            <a:r>
              <a:rPr lang="zh-CN" altLang="en-US">
                <a:solidFill>
                  <a:schemeClr val="tx2"/>
                </a:solidFill>
              </a:rPr>
              <a:t>（3） 不得与公共娱乐场所、集市、批发市场等人流密集、环境喧闹、杂乱或不利于幼儿身心健康成长的建筑物及场所毗邻，远离医院、垃圾及污水处理站等危及幼儿安全的各种污染源，远离城市交通主干道或高速公路等，符合国家现行有关卫生、防护标准的要求。</a:t>
            </a:r>
            <a:endParaRPr lang="zh-CN" altLang="en-US">
              <a:solidFill>
                <a:schemeClr val="tx2"/>
              </a:solidFill>
            </a:endParaRPr>
          </a:p>
        </p:txBody>
      </p:sp>
    </p:spTree>
    <p:custDataLst>
      <p:tags r:id="rId5"/>
    </p:custData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（四） 对托育机构的从业人员的要求</a:t>
            </a:r>
            <a:endParaRPr lang="zh-CN" altLang="en-US" sz="2800" spc="300">
              <a:solidFill>
                <a:schemeClr val="tx2">
                  <a:lumMod val="75000"/>
                  <a:lumOff val="25000"/>
                </a:schemeClr>
              </a:solidFill>
              <a:latin typeface="黑体" charset="0"/>
              <a:ea typeface="黑体" charset="0"/>
              <a:cs typeface="黑体" charset="0"/>
            </a:endParaRPr>
          </a:p>
        </p:txBody>
      </p:sp>
      <p:sp>
        <p:nvSpPr>
          <p:cNvPr id="2" name="圆角矩形 1"/>
          <p:cNvSpPr/>
          <p:nvPr>
            <p:custDataLst>
              <p:tags r:id="rId5"/>
            </p:custDataLst>
          </p:nvPr>
        </p:nvSpPr>
        <p:spPr>
          <a:xfrm>
            <a:off x="1106805" y="2510155"/>
            <a:ext cx="4718050" cy="1401445"/>
          </a:xfrm>
          <a:prstGeom prst="roundRect">
            <a:avLst>
              <a:gd name="adj" fmla="val 50000"/>
            </a:avLst>
          </a:prstGeom>
          <a:noFill/>
          <a:ln w="28575">
            <a:solidFill>
              <a:srgbClr val="3366FE"/>
            </a:solidFill>
          </a:ln>
          <a:effectLst>
            <a:glow rad="38100">
              <a:srgbClr val="3366FE">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4" name="椭圆 3"/>
          <p:cNvSpPr/>
          <p:nvPr>
            <p:custDataLst>
              <p:tags r:id="rId6"/>
            </p:custDataLst>
          </p:nvPr>
        </p:nvSpPr>
        <p:spPr>
          <a:xfrm>
            <a:off x="1248410" y="2679065"/>
            <a:ext cx="1063625" cy="1063625"/>
          </a:xfrm>
          <a:prstGeom prst="ellipse">
            <a:avLst/>
          </a:prstGeom>
          <a:ln>
            <a:noFill/>
          </a:ln>
          <a:effectLst>
            <a:glow rad="63500">
              <a:srgbClr val="3366FE">
                <a:satMod val="1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9" name="文本框 8"/>
          <p:cNvSpPr txBox="1"/>
          <p:nvPr>
            <p:custDataLst>
              <p:tags r:id="rId7"/>
            </p:custDataLst>
          </p:nvPr>
        </p:nvSpPr>
        <p:spPr>
          <a:xfrm>
            <a:off x="2411730" y="2593975"/>
            <a:ext cx="2585720" cy="1140460"/>
          </a:xfrm>
          <a:prstGeom prst="rect">
            <a:avLst/>
          </a:prstGeom>
          <a:noFill/>
        </p:spPr>
        <p:txBody>
          <a:bodyPr wrap="square" bIns="0" rtlCol="0"/>
          <a:p>
            <a:pPr algn="l"/>
            <a:r>
              <a:rPr lang="zh-CN" altLang="en-US" sz="3600" spc="300">
                <a:solidFill>
                  <a:srgbClr val="3366FE">
                    <a:lumMod val="50000"/>
                  </a:srgbClr>
                </a:solidFill>
                <a:uFillTx/>
                <a:latin typeface="思源黑体 CN Bold" panose="020B0800000000000000" charset="-122"/>
                <a:ea typeface="思源黑体 CN Bold" panose="020B0800000000000000" charset="-122"/>
              </a:rPr>
              <a:t>人员基本条件方面</a:t>
            </a:r>
            <a:endParaRPr lang="zh-CN" altLang="en-US" sz="3600" spc="300">
              <a:solidFill>
                <a:srgbClr val="3366FE">
                  <a:lumMod val="50000"/>
                </a:srgbClr>
              </a:solidFill>
              <a:uFillTx/>
              <a:latin typeface="思源黑体 CN Bold" panose="020B0800000000000000" charset="-122"/>
              <a:ea typeface="思源黑体 CN Bold" panose="020B0800000000000000" charset="-122"/>
            </a:endParaRPr>
          </a:p>
        </p:txBody>
      </p:sp>
      <p:sp>
        <p:nvSpPr>
          <p:cNvPr id="61" name="圆角矩形 60"/>
          <p:cNvSpPr/>
          <p:nvPr>
            <p:custDataLst>
              <p:tags r:id="rId8"/>
            </p:custDataLst>
          </p:nvPr>
        </p:nvSpPr>
        <p:spPr>
          <a:xfrm>
            <a:off x="6343650" y="2510155"/>
            <a:ext cx="4718050" cy="1401445"/>
          </a:xfrm>
          <a:prstGeom prst="roundRect">
            <a:avLst>
              <a:gd name="adj" fmla="val 50000"/>
            </a:avLst>
          </a:prstGeom>
          <a:noFill/>
          <a:ln w="28575">
            <a:solidFill>
              <a:srgbClr val="FF4338"/>
            </a:solidFill>
          </a:ln>
          <a:effectLst>
            <a:glow rad="38100">
              <a:srgbClr val="FF4338">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2" name="椭圆 61"/>
          <p:cNvSpPr/>
          <p:nvPr>
            <p:custDataLst>
              <p:tags r:id="rId9"/>
            </p:custDataLst>
          </p:nvPr>
        </p:nvSpPr>
        <p:spPr>
          <a:xfrm>
            <a:off x="6485255" y="2679065"/>
            <a:ext cx="1063625" cy="1063625"/>
          </a:xfrm>
          <a:prstGeom prst="ellipse">
            <a:avLst/>
          </a:prstGeom>
          <a:solidFill>
            <a:srgbClr val="FF4338"/>
          </a:solidFill>
          <a:ln>
            <a:noFill/>
          </a:ln>
          <a:effectLst>
            <a:glow rad="63500">
              <a:srgbClr val="FF4338">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17" name="文本框 16"/>
          <p:cNvSpPr txBox="1"/>
          <p:nvPr>
            <p:custDataLst>
              <p:tags r:id="rId10"/>
            </p:custDataLst>
          </p:nvPr>
        </p:nvSpPr>
        <p:spPr>
          <a:xfrm>
            <a:off x="7746365" y="2593975"/>
            <a:ext cx="2447925" cy="1153160"/>
          </a:xfrm>
          <a:prstGeom prst="rect">
            <a:avLst/>
          </a:prstGeom>
          <a:noFill/>
        </p:spPr>
        <p:txBody>
          <a:bodyPr wrap="square" bIns="0" rtlCol="0"/>
          <a:p>
            <a:pPr algn="l"/>
            <a:r>
              <a:rPr lang="zh-CN" altLang="en-US" sz="3600" spc="300">
                <a:solidFill>
                  <a:srgbClr val="FF4338">
                    <a:lumMod val="50000"/>
                  </a:srgbClr>
                </a:solidFill>
                <a:uFillTx/>
                <a:latin typeface="思源黑体 CN Bold" panose="020B0800000000000000" charset="-122"/>
                <a:ea typeface="思源黑体 CN Bold" panose="020B0800000000000000" charset="-122"/>
              </a:rPr>
              <a:t>人员配备标准方面</a:t>
            </a:r>
            <a:endParaRPr lang="zh-CN" altLang="en-US" sz="3600" spc="300">
              <a:solidFill>
                <a:srgbClr val="FF4338">
                  <a:lumMod val="50000"/>
                </a:srgbClr>
              </a:solidFill>
              <a:uFillTx/>
              <a:latin typeface="思源黑体 CN Bold" panose="020B0800000000000000" charset="-122"/>
              <a:ea typeface="思源黑体 CN Bold" panose="020B0800000000000000" charset="-122"/>
            </a:endParaRPr>
          </a:p>
        </p:txBody>
      </p:sp>
      <p:sp>
        <p:nvSpPr>
          <p:cNvPr id="67" name="圆角矩形 66"/>
          <p:cNvSpPr/>
          <p:nvPr>
            <p:custDataLst>
              <p:tags r:id="rId11"/>
            </p:custDataLst>
          </p:nvPr>
        </p:nvSpPr>
        <p:spPr>
          <a:xfrm>
            <a:off x="6343650" y="4509135"/>
            <a:ext cx="4718050" cy="1401445"/>
          </a:xfrm>
          <a:prstGeom prst="roundRect">
            <a:avLst>
              <a:gd name="adj" fmla="val 50000"/>
            </a:avLst>
          </a:prstGeom>
          <a:noFill/>
          <a:ln w="28575">
            <a:solidFill>
              <a:srgbClr val="00C4F6"/>
            </a:solidFill>
          </a:ln>
          <a:effectLst>
            <a:glow rad="38100">
              <a:srgbClr val="20E4F9">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8" name="椭圆 67"/>
          <p:cNvSpPr/>
          <p:nvPr>
            <p:custDataLst>
              <p:tags r:id="rId12"/>
            </p:custDataLst>
          </p:nvPr>
        </p:nvSpPr>
        <p:spPr>
          <a:xfrm>
            <a:off x="6485255" y="4678045"/>
            <a:ext cx="1063625" cy="1063625"/>
          </a:xfrm>
          <a:prstGeom prst="ellipse">
            <a:avLst/>
          </a:prstGeom>
          <a:solidFill>
            <a:srgbClr val="00C4F6"/>
          </a:solidFill>
          <a:ln>
            <a:noFill/>
          </a:ln>
          <a:effectLst>
            <a:glow rad="63500">
              <a:srgbClr val="20E4F9">
                <a:lumMod val="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2" name="文本框 21"/>
          <p:cNvSpPr txBox="1"/>
          <p:nvPr>
            <p:custDataLst>
              <p:tags r:id="rId13"/>
            </p:custDataLst>
          </p:nvPr>
        </p:nvSpPr>
        <p:spPr>
          <a:xfrm>
            <a:off x="7746365" y="4583430"/>
            <a:ext cx="2297430" cy="1128395"/>
          </a:xfrm>
          <a:prstGeom prst="rect">
            <a:avLst/>
          </a:prstGeom>
          <a:noFill/>
        </p:spPr>
        <p:txBody>
          <a:bodyPr wrap="square" bIns="0" rtlCol="0"/>
          <a:p>
            <a:pPr algn="l"/>
            <a:r>
              <a:rPr lang="zh-CN" altLang="en-US" sz="3600" spc="300">
                <a:solidFill>
                  <a:srgbClr val="20E4F9">
                    <a:lumMod val="50000"/>
                  </a:srgbClr>
                </a:solidFill>
                <a:uFillTx/>
                <a:latin typeface="思源黑体 CN Bold" panose="020B0800000000000000" charset="-122"/>
                <a:ea typeface="思源黑体 CN Bold" panose="020B0800000000000000" charset="-122"/>
              </a:rPr>
              <a:t>人员培训管理方面</a:t>
            </a:r>
            <a:endParaRPr lang="zh-CN" altLang="en-US" sz="3600" spc="300">
              <a:solidFill>
                <a:srgbClr val="20E4F9">
                  <a:lumMod val="50000"/>
                </a:srgbClr>
              </a:solidFill>
              <a:uFillTx/>
              <a:latin typeface="思源黑体 CN Bold" panose="020B0800000000000000" charset="-122"/>
              <a:ea typeface="思源黑体 CN Bold" panose="020B0800000000000000" charset="-122"/>
            </a:endParaRPr>
          </a:p>
        </p:txBody>
      </p:sp>
      <p:sp>
        <p:nvSpPr>
          <p:cNvPr id="49" name="圆角矩形 48"/>
          <p:cNvSpPr/>
          <p:nvPr>
            <p:custDataLst>
              <p:tags r:id="rId14"/>
            </p:custDataLst>
          </p:nvPr>
        </p:nvSpPr>
        <p:spPr>
          <a:xfrm>
            <a:off x="1106805" y="4509135"/>
            <a:ext cx="4718050" cy="1401445"/>
          </a:xfrm>
          <a:prstGeom prst="roundRect">
            <a:avLst>
              <a:gd name="adj" fmla="val 50000"/>
            </a:avLst>
          </a:prstGeom>
          <a:noFill/>
          <a:ln w="28575">
            <a:solidFill>
              <a:srgbClr val="FCB14A"/>
            </a:solidFill>
          </a:ln>
          <a:effectLst>
            <a:glow rad="38100">
              <a:srgbClr val="FCB14A">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0" name="椭圆 49"/>
          <p:cNvSpPr/>
          <p:nvPr>
            <p:custDataLst>
              <p:tags r:id="rId15"/>
            </p:custDataLst>
          </p:nvPr>
        </p:nvSpPr>
        <p:spPr>
          <a:xfrm>
            <a:off x="1248410" y="4678045"/>
            <a:ext cx="1063625" cy="1063625"/>
          </a:xfrm>
          <a:prstGeom prst="ellipse">
            <a:avLst/>
          </a:prstGeom>
          <a:solidFill>
            <a:srgbClr val="FCB14A"/>
          </a:solidFill>
          <a:ln>
            <a:noFill/>
          </a:ln>
          <a:effectLst>
            <a:glow rad="63500">
              <a:srgbClr val="FCB14A">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6" name="文本框 25"/>
          <p:cNvSpPr txBox="1"/>
          <p:nvPr>
            <p:custDataLst>
              <p:tags r:id="rId16"/>
            </p:custDataLst>
          </p:nvPr>
        </p:nvSpPr>
        <p:spPr>
          <a:xfrm>
            <a:off x="2411730" y="4563110"/>
            <a:ext cx="2522855" cy="1139825"/>
          </a:xfrm>
          <a:prstGeom prst="rect">
            <a:avLst/>
          </a:prstGeom>
          <a:noFill/>
        </p:spPr>
        <p:txBody>
          <a:bodyPr wrap="square" bIns="0" rtlCol="0"/>
          <a:p>
            <a:pPr algn="l"/>
            <a:r>
              <a:rPr lang="zh-CN" altLang="en-US" sz="3600" spc="300">
                <a:solidFill>
                  <a:srgbClr val="FCB14A">
                    <a:lumMod val="50000"/>
                  </a:srgbClr>
                </a:solidFill>
                <a:uFillTx/>
                <a:latin typeface="思源黑体 CN Bold" panose="020B0800000000000000" charset="-122"/>
                <a:ea typeface="思源黑体 CN Bold" panose="020B0800000000000000" charset="-122"/>
              </a:rPr>
              <a:t>人员资质要求方面</a:t>
            </a:r>
            <a:endParaRPr lang="zh-CN" altLang="en-US" sz="3600" spc="300">
              <a:solidFill>
                <a:srgbClr val="FCB14A">
                  <a:lumMod val="50000"/>
                </a:srgbClr>
              </a:solidFill>
              <a:uFillTx/>
              <a:latin typeface="思源黑体 CN Bold" panose="020B0800000000000000" charset="-122"/>
              <a:ea typeface="思源黑体 CN Bold" panose="020B0800000000000000" charset="-122"/>
            </a:endParaRPr>
          </a:p>
        </p:txBody>
      </p:sp>
      <p:sp>
        <p:nvSpPr>
          <p:cNvPr id="37" name="矩形 36"/>
          <p:cNvSpPr/>
          <p:nvPr>
            <p:custDataLst>
              <p:tags r:id="rId17"/>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19" name="文本框 18"/>
          <p:cNvSpPr txBox="1"/>
          <p:nvPr/>
        </p:nvSpPr>
        <p:spPr>
          <a:xfrm>
            <a:off x="1327150" y="29038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1</a:t>
            </a:r>
            <a:endParaRPr lang="en-US" altLang="zh-CN" sz="4000" b="1">
              <a:solidFill>
                <a:schemeClr val="bg1"/>
              </a:solidFill>
              <a:latin typeface="Arial Bold" panose="020B0604020202020204" charset="0"/>
              <a:cs typeface="Arial Bold" panose="020B0604020202020204" charset="0"/>
            </a:endParaRPr>
          </a:p>
        </p:txBody>
      </p:sp>
      <p:sp>
        <p:nvSpPr>
          <p:cNvPr id="24" name="文本框 23"/>
          <p:cNvSpPr txBox="1"/>
          <p:nvPr/>
        </p:nvSpPr>
        <p:spPr>
          <a:xfrm>
            <a:off x="6585585" y="2893060"/>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2</a:t>
            </a:r>
            <a:endParaRPr lang="en-US" altLang="zh-CN" sz="4000" b="1">
              <a:solidFill>
                <a:schemeClr val="bg1"/>
              </a:solidFill>
              <a:latin typeface="Arial Bold" panose="020B0604020202020204" charset="0"/>
              <a:cs typeface="Arial Bold" panose="020B0604020202020204" charset="0"/>
            </a:endParaRPr>
          </a:p>
        </p:txBody>
      </p:sp>
      <p:sp>
        <p:nvSpPr>
          <p:cNvPr id="25" name="文本框 24"/>
          <p:cNvSpPr txBox="1"/>
          <p:nvPr/>
        </p:nvSpPr>
        <p:spPr>
          <a:xfrm>
            <a:off x="1319530" y="48342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3</a:t>
            </a:r>
            <a:endParaRPr lang="en-US" altLang="zh-CN" sz="4000" b="1">
              <a:solidFill>
                <a:schemeClr val="bg1"/>
              </a:solidFill>
              <a:latin typeface="Arial Bold" panose="020B0604020202020204" charset="0"/>
              <a:cs typeface="Arial Bold" panose="020B0604020202020204" charset="0"/>
            </a:endParaRPr>
          </a:p>
        </p:txBody>
      </p:sp>
      <p:sp>
        <p:nvSpPr>
          <p:cNvPr id="28" name="文本框 27"/>
          <p:cNvSpPr txBox="1"/>
          <p:nvPr/>
        </p:nvSpPr>
        <p:spPr>
          <a:xfrm>
            <a:off x="6602095" y="488632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4</a:t>
            </a:r>
            <a:endParaRPr lang="en-US" altLang="zh-CN" sz="4000" b="1">
              <a:solidFill>
                <a:schemeClr val="bg1"/>
              </a:solidFill>
              <a:latin typeface="Arial Bold" panose="020B0604020202020204" charset="0"/>
              <a:cs typeface="Arial Bold" panose="020B0604020202020204" charset="0"/>
            </a:endParaRPr>
          </a:p>
        </p:txBody>
      </p:sp>
    </p:spTree>
    <p:custDataLst>
      <p:tags r:id="rId18"/>
    </p:custData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（五） 托育机构的分类及相应申办流程</a:t>
            </a:r>
            <a:endParaRPr lang="zh-CN" altLang="en-US" sz="2800" spc="300">
              <a:solidFill>
                <a:schemeClr val="tx2">
                  <a:lumMod val="75000"/>
                  <a:lumOff val="25000"/>
                </a:schemeClr>
              </a:solidFill>
              <a:latin typeface="黑体" charset="0"/>
              <a:ea typeface="黑体" charset="0"/>
              <a:cs typeface="黑体" charset="0"/>
            </a:endParaRPr>
          </a:p>
        </p:txBody>
      </p:sp>
      <p:sp>
        <p:nvSpPr>
          <p:cNvPr id="37" name="矩形 36"/>
          <p:cNvSpPr/>
          <p:nvPr>
            <p:custDataLst>
              <p:tags r:id="rId5"/>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4" name="文本框 23"/>
          <p:cNvSpPr txBox="1"/>
          <p:nvPr/>
        </p:nvSpPr>
        <p:spPr>
          <a:xfrm>
            <a:off x="6585585" y="2893060"/>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2</a:t>
            </a:r>
            <a:endParaRPr lang="en-US" altLang="zh-CN" sz="4000" b="1">
              <a:solidFill>
                <a:schemeClr val="bg1"/>
              </a:solidFill>
              <a:latin typeface="Arial Bold" panose="020B0604020202020204" charset="0"/>
              <a:cs typeface="Arial Bold" panose="020B0604020202020204" charset="0"/>
            </a:endParaRPr>
          </a:p>
        </p:txBody>
      </p:sp>
      <p:sp>
        <p:nvSpPr>
          <p:cNvPr id="28" name="文本框 27"/>
          <p:cNvSpPr txBox="1"/>
          <p:nvPr/>
        </p:nvSpPr>
        <p:spPr>
          <a:xfrm>
            <a:off x="6602095" y="488632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4</a:t>
            </a:r>
            <a:endParaRPr lang="en-US" altLang="zh-CN" sz="4000" b="1">
              <a:solidFill>
                <a:schemeClr val="bg1"/>
              </a:solidFill>
              <a:latin typeface="Arial Bold" panose="020B0604020202020204" charset="0"/>
              <a:cs typeface="Arial Bold" panose="020B0604020202020204" charset="0"/>
            </a:endParaRPr>
          </a:p>
        </p:txBody>
      </p:sp>
      <p:grpSp>
        <p:nvGrpSpPr>
          <p:cNvPr id="5" name="组合 4"/>
          <p:cNvGrpSpPr/>
          <p:nvPr/>
        </p:nvGrpSpPr>
        <p:grpSpPr>
          <a:xfrm>
            <a:off x="1246118" y="2338795"/>
            <a:ext cx="9744326" cy="3912599"/>
            <a:chOff x="8" y="2236"/>
            <a:chExt cx="17310" cy="7611"/>
          </a:xfrm>
        </p:grpSpPr>
        <p:sp>
          <p:nvSpPr>
            <p:cNvPr id="14" name="圆角矩形 13"/>
            <p:cNvSpPr/>
            <p:nvPr/>
          </p:nvSpPr>
          <p:spPr>
            <a:xfrm>
              <a:off x="8" y="3657"/>
              <a:ext cx="17310" cy="6190"/>
            </a:xfrm>
            <a:prstGeom prst="roundRect">
              <a:avLst/>
            </a:prstGeom>
            <a:solidFill>
              <a:schemeClr val="bg1"/>
            </a:solidFill>
            <a:ln w="28575" cmpd="sng">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200000"/>
                </a:lnSpc>
              </a:pPr>
              <a:r>
                <a:rPr lang="zh-CN" altLang="en-US" sz="2200">
                  <a:solidFill>
                    <a:schemeClr val="tx2"/>
                  </a:solidFill>
                </a:rPr>
                <a:t>托育机构分为营利性和非营利性两类。非营利性托育机构不以营利为目的，利用非国家财政性经费捐助申请设立，经业务主管单位同意后，在民政部门办理民办非企业单位法人登记；营利性托育机构利用非国家财政性经费和非捐助资产设立，在工商（市场监督管理）部门办理公司制法人登记。</a:t>
              </a:r>
              <a:endParaRPr lang="zh-CN" altLang="en-US" sz="2200">
                <a:solidFill>
                  <a:schemeClr val="tx2"/>
                </a:solidFill>
              </a:endParaRPr>
            </a:p>
          </p:txBody>
        </p:sp>
        <p:sp>
          <p:nvSpPr>
            <p:cNvPr id="3" name="矩形 2"/>
            <p:cNvSpPr/>
            <p:nvPr/>
          </p:nvSpPr>
          <p:spPr>
            <a:xfrm>
              <a:off x="873" y="2236"/>
              <a:ext cx="7475" cy="967"/>
            </a:xfrm>
            <a:prstGeom prst="rect">
              <a:avLst/>
            </a:prstGeom>
            <a:solidFill>
              <a:schemeClr val="accent5"/>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1. 托育机构的分类</a:t>
              </a:r>
              <a:endParaRPr lang="zh-CN" altLang="en-US" sz="3600"/>
            </a:p>
          </p:txBody>
        </p:sp>
      </p:grpSp>
    </p:spTree>
    <p:custDataLst>
      <p:tags r:id="rId6"/>
    </p:custData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（五） 托育机构的分类及相应申办流程</a:t>
            </a:r>
            <a:endParaRPr lang="zh-CN" altLang="en-US" sz="2800" spc="300">
              <a:solidFill>
                <a:schemeClr val="tx2">
                  <a:lumMod val="75000"/>
                  <a:lumOff val="25000"/>
                </a:schemeClr>
              </a:solidFill>
              <a:latin typeface="黑体" charset="0"/>
              <a:ea typeface="黑体" charset="0"/>
              <a:cs typeface="黑体" charset="0"/>
            </a:endParaRPr>
          </a:p>
        </p:txBody>
      </p:sp>
      <p:sp>
        <p:nvSpPr>
          <p:cNvPr id="37" name="矩形 36"/>
          <p:cNvSpPr/>
          <p:nvPr>
            <p:custDataLst>
              <p:tags r:id="rId5"/>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19" name="文本框 18"/>
          <p:cNvSpPr txBox="1"/>
          <p:nvPr/>
        </p:nvSpPr>
        <p:spPr>
          <a:xfrm>
            <a:off x="1327150" y="29038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1</a:t>
            </a:r>
            <a:endParaRPr lang="en-US" altLang="zh-CN" sz="4000" b="1">
              <a:solidFill>
                <a:schemeClr val="bg1"/>
              </a:solidFill>
              <a:latin typeface="Arial Bold" panose="020B0604020202020204" charset="0"/>
              <a:cs typeface="Arial Bold" panose="020B0604020202020204" charset="0"/>
            </a:endParaRPr>
          </a:p>
        </p:txBody>
      </p:sp>
      <p:sp>
        <p:nvSpPr>
          <p:cNvPr id="24" name="文本框 23"/>
          <p:cNvSpPr txBox="1"/>
          <p:nvPr/>
        </p:nvSpPr>
        <p:spPr>
          <a:xfrm>
            <a:off x="6585585" y="2893060"/>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2</a:t>
            </a:r>
            <a:endParaRPr lang="en-US" altLang="zh-CN" sz="4000" b="1">
              <a:solidFill>
                <a:schemeClr val="bg1"/>
              </a:solidFill>
              <a:latin typeface="Arial Bold" panose="020B0604020202020204" charset="0"/>
              <a:cs typeface="Arial Bold" panose="020B0604020202020204" charset="0"/>
            </a:endParaRPr>
          </a:p>
        </p:txBody>
      </p:sp>
      <p:sp>
        <p:nvSpPr>
          <p:cNvPr id="25" name="文本框 24"/>
          <p:cNvSpPr txBox="1"/>
          <p:nvPr/>
        </p:nvSpPr>
        <p:spPr>
          <a:xfrm>
            <a:off x="1319530" y="48342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3</a:t>
            </a:r>
            <a:endParaRPr lang="en-US" altLang="zh-CN" sz="4000" b="1">
              <a:solidFill>
                <a:schemeClr val="bg1"/>
              </a:solidFill>
              <a:latin typeface="Arial Bold" panose="020B0604020202020204" charset="0"/>
              <a:cs typeface="Arial Bold" panose="020B0604020202020204" charset="0"/>
            </a:endParaRPr>
          </a:p>
        </p:txBody>
      </p:sp>
      <p:sp>
        <p:nvSpPr>
          <p:cNvPr id="28" name="文本框 27"/>
          <p:cNvSpPr txBox="1"/>
          <p:nvPr/>
        </p:nvSpPr>
        <p:spPr>
          <a:xfrm>
            <a:off x="6602095" y="488632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4</a:t>
            </a:r>
            <a:endParaRPr lang="en-US" altLang="zh-CN" sz="4000" b="1">
              <a:solidFill>
                <a:schemeClr val="bg1"/>
              </a:solidFill>
              <a:latin typeface="Arial Bold" panose="020B0604020202020204" charset="0"/>
              <a:cs typeface="Arial Bold" panose="020B0604020202020204" charset="0"/>
            </a:endParaRPr>
          </a:p>
        </p:txBody>
      </p:sp>
      <p:grpSp>
        <p:nvGrpSpPr>
          <p:cNvPr id="5" name="组合 4"/>
          <p:cNvGrpSpPr/>
          <p:nvPr/>
        </p:nvGrpSpPr>
        <p:grpSpPr>
          <a:xfrm>
            <a:off x="1246118" y="2338795"/>
            <a:ext cx="9744326" cy="3912085"/>
            <a:chOff x="8" y="2236"/>
            <a:chExt cx="17310" cy="7610"/>
          </a:xfrm>
        </p:grpSpPr>
        <p:sp>
          <p:nvSpPr>
            <p:cNvPr id="14" name="圆角矩形 13"/>
            <p:cNvSpPr/>
            <p:nvPr/>
          </p:nvSpPr>
          <p:spPr>
            <a:xfrm>
              <a:off x="8" y="3486"/>
              <a:ext cx="17310" cy="6360"/>
            </a:xfrm>
            <a:prstGeom prst="roundRect">
              <a:avLst/>
            </a:prstGeom>
            <a:solidFill>
              <a:schemeClr val="bg1"/>
            </a:solidFill>
            <a:ln w="28575" cmpd="sng">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200000"/>
                </a:lnSpc>
              </a:pPr>
              <a:r>
                <a:rPr lang="zh-CN" altLang="en-US" sz="1600">
                  <a:solidFill>
                    <a:schemeClr val="tx2"/>
                  </a:solidFill>
                </a:rPr>
                <a:t>申请举办非营利性托育机构的，举办者需向所在区业务主管单位递交相关证明材料。</a:t>
              </a:r>
              <a:endParaRPr lang="zh-CN" altLang="en-US" sz="1600">
                <a:solidFill>
                  <a:schemeClr val="tx2"/>
                </a:solidFill>
              </a:endParaRPr>
            </a:p>
            <a:p>
              <a:pPr indent="457200" algn="l" fontAlgn="auto">
                <a:lnSpc>
                  <a:spcPct val="200000"/>
                </a:lnSpc>
              </a:pPr>
              <a:r>
                <a:rPr lang="zh-CN" altLang="en-US" sz="1600">
                  <a:solidFill>
                    <a:schemeClr val="tx2"/>
                  </a:solidFill>
                </a:rPr>
                <a:t>申请举办营利性托育机构的，举办者应当向所在区工商（市场监督管理）部门办理公司制法人登记，经营范围内注明全日制、半日制、计时制托育服务，并提交《托育服务告知承诺书》。</a:t>
              </a:r>
              <a:endParaRPr lang="zh-CN" altLang="en-US" sz="1600">
                <a:solidFill>
                  <a:schemeClr val="tx2"/>
                </a:solidFill>
              </a:endParaRPr>
            </a:p>
            <a:p>
              <a:pPr indent="457200" algn="l" fontAlgn="auto">
                <a:lnSpc>
                  <a:spcPct val="200000"/>
                </a:lnSpc>
              </a:pPr>
              <a:r>
                <a:rPr lang="zh-CN" altLang="en-US" sz="1600">
                  <a:solidFill>
                    <a:schemeClr val="tx2"/>
                  </a:solidFill>
                </a:rPr>
                <a:t>举办免费福利性托育点的，举办者情况、卫生评价情况、消防安全情况、场所情况等信息需在所在地区托育服务管理机构备案，并在区相关职能部门指导下由区托育服务管理机构牵头组织相关职能部门进行核查，达到托育机构设置标准和托育机构管理暂行办法相关要求的，方可正式运营。</a:t>
              </a:r>
              <a:endParaRPr lang="zh-CN" altLang="en-US" sz="1600">
                <a:solidFill>
                  <a:schemeClr val="tx2"/>
                </a:solidFill>
              </a:endParaRPr>
            </a:p>
          </p:txBody>
        </p:sp>
        <p:sp>
          <p:nvSpPr>
            <p:cNvPr id="3" name="矩形 2"/>
            <p:cNvSpPr/>
            <p:nvPr/>
          </p:nvSpPr>
          <p:spPr>
            <a:xfrm>
              <a:off x="873" y="2236"/>
              <a:ext cx="7475" cy="967"/>
            </a:xfrm>
            <a:prstGeom prst="rect">
              <a:avLst/>
            </a:prstGeom>
            <a:solidFill>
              <a:schemeClr val="accent5"/>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2. 托育机构的申办</a:t>
              </a:r>
              <a:endParaRPr lang="zh-CN" altLang="en-US" sz="3600"/>
            </a:p>
          </p:txBody>
        </p:sp>
      </p:grpSp>
    </p:spTree>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ph type="title"/>
          </p:nvPr>
        </p:nvSpPr>
        <p:spPr>
          <a:xfrm>
            <a:off x="103505" y="-46990"/>
            <a:ext cx="10890250" cy="966470"/>
          </a:xfrm>
        </p:spPr>
        <p:txBody>
          <a:bodyPr>
            <a:noAutofit/>
          </a:bodyPr>
          <a:p>
            <a:r>
              <a:rPr lang="zh-CN" altLang="en-US" sz="3600"/>
              <a:t>一、 《设置标准》和《管理规范》的出台背景与意义</a:t>
            </a:r>
            <a:endParaRPr lang="zh-CN" altLang="en-US" sz="3600"/>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822180" y="4777740"/>
            <a:ext cx="1487170" cy="1487170"/>
          </a:xfrm>
          <a:prstGeom prst="rect">
            <a:avLst/>
          </a:prstGeom>
        </p:spPr>
      </p:pic>
      <p:sp>
        <p:nvSpPr>
          <p:cNvPr id="4" name="内容占位符 7"/>
          <p:cNvSpPr>
            <a:spLocks noGrp="1"/>
          </p:cNvSpPr>
          <p:nvPr/>
        </p:nvSpPr>
        <p:spPr>
          <a:xfrm>
            <a:off x="1137285" y="107950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2800">
                <a:solidFill>
                  <a:schemeClr val="tx1"/>
                </a:solidFill>
              </a:rPr>
              <a:t>（一） 保障托育机构婴幼儿的身心健康发展</a:t>
            </a:r>
            <a:endParaRPr lang="zh-CN" altLang="en-US" sz="2800">
              <a:solidFill>
                <a:schemeClr val="tx1"/>
              </a:solidFill>
            </a:endParaRPr>
          </a:p>
        </p:txBody>
      </p:sp>
      <p:sp>
        <p:nvSpPr>
          <p:cNvPr id="14" name="圆角矩形 13"/>
          <p:cNvSpPr/>
          <p:nvPr/>
        </p:nvSpPr>
        <p:spPr>
          <a:xfrm>
            <a:off x="1120775" y="2015490"/>
            <a:ext cx="9855835" cy="2753360"/>
          </a:xfrm>
          <a:prstGeom prst="roundRect">
            <a:avLst/>
          </a:prstGeom>
          <a:ln>
            <a:solidFill>
              <a:schemeClr val="accent5">
                <a:alpha val="88000"/>
              </a:schemeClr>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solidFill>
                  <a:schemeClr val="tx1"/>
                </a:solidFill>
              </a:rPr>
              <a:t>《设置标准》聚焦于建立专业化、规范化的托育机构，而《管理规范》着眼于加强托育机构管理，这两个文件都谈到了要促进婴幼儿的身心健康发展。</a:t>
            </a:r>
            <a:endParaRPr lang="zh-CN" altLang="en-US" sz="2400">
              <a:solidFill>
                <a:schemeClr val="tx1"/>
              </a:solidFill>
            </a:endParaRPr>
          </a:p>
        </p:txBody>
      </p:sp>
    </p:spTree>
    <p:custDataLst>
      <p:tags r:id="rId5"/>
    </p:custData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（六） 上海市托育机构的管理</a:t>
            </a:r>
            <a:endParaRPr lang="zh-CN" altLang="en-US" sz="2800" spc="300">
              <a:solidFill>
                <a:schemeClr val="tx2">
                  <a:lumMod val="75000"/>
                  <a:lumOff val="25000"/>
                </a:schemeClr>
              </a:solidFill>
              <a:latin typeface="黑体" charset="0"/>
              <a:ea typeface="黑体" charset="0"/>
              <a:cs typeface="黑体" charset="0"/>
            </a:endParaRPr>
          </a:p>
        </p:txBody>
      </p:sp>
      <p:sp>
        <p:nvSpPr>
          <p:cNvPr id="37" name="矩形 36"/>
          <p:cNvSpPr/>
          <p:nvPr>
            <p:custDataLst>
              <p:tags r:id="rId5"/>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19" name="文本框 18"/>
          <p:cNvSpPr txBox="1"/>
          <p:nvPr/>
        </p:nvSpPr>
        <p:spPr>
          <a:xfrm>
            <a:off x="1327150" y="29038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1</a:t>
            </a:r>
            <a:endParaRPr lang="en-US" altLang="zh-CN" sz="4000" b="1">
              <a:solidFill>
                <a:schemeClr val="bg1"/>
              </a:solidFill>
              <a:latin typeface="Arial Bold" panose="020B0604020202020204" charset="0"/>
              <a:cs typeface="Arial Bold" panose="020B0604020202020204" charset="0"/>
            </a:endParaRPr>
          </a:p>
        </p:txBody>
      </p:sp>
      <p:sp>
        <p:nvSpPr>
          <p:cNvPr id="24" name="文本框 23"/>
          <p:cNvSpPr txBox="1"/>
          <p:nvPr/>
        </p:nvSpPr>
        <p:spPr>
          <a:xfrm>
            <a:off x="6585585" y="2893060"/>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2</a:t>
            </a:r>
            <a:endParaRPr lang="en-US" altLang="zh-CN" sz="4000" b="1">
              <a:solidFill>
                <a:schemeClr val="bg1"/>
              </a:solidFill>
              <a:latin typeface="Arial Bold" panose="020B0604020202020204" charset="0"/>
              <a:cs typeface="Arial Bold" panose="020B0604020202020204" charset="0"/>
            </a:endParaRPr>
          </a:p>
        </p:txBody>
      </p:sp>
      <p:sp>
        <p:nvSpPr>
          <p:cNvPr id="25" name="文本框 24"/>
          <p:cNvSpPr txBox="1"/>
          <p:nvPr/>
        </p:nvSpPr>
        <p:spPr>
          <a:xfrm>
            <a:off x="1319530" y="48342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3</a:t>
            </a:r>
            <a:endParaRPr lang="en-US" altLang="zh-CN" sz="4000" b="1">
              <a:solidFill>
                <a:schemeClr val="bg1"/>
              </a:solidFill>
              <a:latin typeface="Arial Bold" panose="020B0604020202020204" charset="0"/>
              <a:cs typeface="Arial Bold" panose="020B0604020202020204" charset="0"/>
            </a:endParaRPr>
          </a:p>
        </p:txBody>
      </p:sp>
      <p:sp>
        <p:nvSpPr>
          <p:cNvPr id="28" name="文本框 27"/>
          <p:cNvSpPr txBox="1"/>
          <p:nvPr/>
        </p:nvSpPr>
        <p:spPr>
          <a:xfrm>
            <a:off x="6602095" y="488632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4</a:t>
            </a:r>
            <a:endParaRPr lang="en-US" altLang="zh-CN" sz="4000" b="1">
              <a:solidFill>
                <a:schemeClr val="bg1"/>
              </a:solidFill>
              <a:latin typeface="Arial Bold" panose="020B0604020202020204" charset="0"/>
              <a:cs typeface="Arial Bold" panose="020B0604020202020204" charset="0"/>
            </a:endParaRPr>
          </a:p>
        </p:txBody>
      </p:sp>
      <p:grpSp>
        <p:nvGrpSpPr>
          <p:cNvPr id="5" name="组合 4"/>
          <p:cNvGrpSpPr/>
          <p:nvPr/>
        </p:nvGrpSpPr>
        <p:grpSpPr>
          <a:xfrm>
            <a:off x="1246118" y="2338795"/>
            <a:ext cx="9744326" cy="3912085"/>
            <a:chOff x="8" y="2236"/>
            <a:chExt cx="17310" cy="7610"/>
          </a:xfrm>
        </p:grpSpPr>
        <p:sp>
          <p:nvSpPr>
            <p:cNvPr id="14" name="圆角矩形 13"/>
            <p:cNvSpPr/>
            <p:nvPr/>
          </p:nvSpPr>
          <p:spPr>
            <a:xfrm>
              <a:off x="8" y="3486"/>
              <a:ext cx="17310" cy="6360"/>
            </a:xfrm>
            <a:prstGeom prst="roundRect">
              <a:avLst/>
            </a:prstGeom>
            <a:solidFill>
              <a:schemeClr val="bg1"/>
            </a:solidFill>
            <a:ln w="28575" cmpd="sng">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200000"/>
                </a:lnSpc>
              </a:pPr>
              <a:r>
                <a:rPr lang="zh-CN" altLang="en-US" sz="2000">
                  <a:solidFill>
                    <a:schemeClr val="tx2"/>
                  </a:solidFill>
                </a:rPr>
                <a:t> 上海市教育行政部门牵头管理本市托育服务工作，会同各相关职能部门对托育机构进行监督管理和业务指导。市、区托育服务管理机构负责指导和管理托育机构开展托育服务工作，组建专业巡查队伍，对托育机构的人员配备、设施设备条件、管理水平、服务质量等开展检查。</a:t>
              </a:r>
              <a:endParaRPr lang="zh-CN" altLang="en-US" sz="2000">
                <a:solidFill>
                  <a:schemeClr val="tx2"/>
                </a:solidFill>
              </a:endParaRPr>
            </a:p>
          </p:txBody>
        </p:sp>
        <p:sp>
          <p:nvSpPr>
            <p:cNvPr id="3" name="矩形 2"/>
            <p:cNvSpPr/>
            <p:nvPr/>
          </p:nvSpPr>
          <p:spPr>
            <a:xfrm>
              <a:off x="873" y="2236"/>
              <a:ext cx="7475" cy="967"/>
            </a:xfrm>
            <a:prstGeom prst="rect">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1. 管理主体</a:t>
              </a:r>
              <a:endParaRPr lang="zh-CN" altLang="en-US" sz="3600"/>
            </a:p>
          </p:txBody>
        </p:sp>
      </p:grpSp>
    </p:spTree>
    <p:custDataLst>
      <p:tags r:id="rId6"/>
    </p:custData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（六） 上海市托育机构的管理</a:t>
            </a:r>
            <a:endParaRPr lang="zh-CN" altLang="en-US" sz="2800" spc="300">
              <a:solidFill>
                <a:schemeClr val="tx2">
                  <a:lumMod val="75000"/>
                  <a:lumOff val="25000"/>
                </a:schemeClr>
              </a:solidFill>
              <a:latin typeface="黑体" charset="0"/>
              <a:ea typeface="黑体" charset="0"/>
              <a:cs typeface="黑体" charset="0"/>
            </a:endParaRPr>
          </a:p>
        </p:txBody>
      </p:sp>
      <p:sp>
        <p:nvSpPr>
          <p:cNvPr id="37" name="矩形 36"/>
          <p:cNvSpPr/>
          <p:nvPr>
            <p:custDataLst>
              <p:tags r:id="rId5"/>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19" name="文本框 18"/>
          <p:cNvSpPr txBox="1"/>
          <p:nvPr/>
        </p:nvSpPr>
        <p:spPr>
          <a:xfrm>
            <a:off x="1327150" y="29038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1</a:t>
            </a:r>
            <a:endParaRPr lang="en-US" altLang="zh-CN" sz="4000" b="1">
              <a:solidFill>
                <a:schemeClr val="bg1"/>
              </a:solidFill>
              <a:latin typeface="Arial Bold" panose="020B0604020202020204" charset="0"/>
              <a:cs typeface="Arial Bold" panose="020B0604020202020204" charset="0"/>
            </a:endParaRPr>
          </a:p>
        </p:txBody>
      </p:sp>
      <p:sp>
        <p:nvSpPr>
          <p:cNvPr id="24" name="文本框 23"/>
          <p:cNvSpPr txBox="1"/>
          <p:nvPr/>
        </p:nvSpPr>
        <p:spPr>
          <a:xfrm>
            <a:off x="6585585" y="2893060"/>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2</a:t>
            </a:r>
            <a:endParaRPr lang="en-US" altLang="zh-CN" sz="4000" b="1">
              <a:solidFill>
                <a:schemeClr val="bg1"/>
              </a:solidFill>
              <a:latin typeface="Arial Bold" panose="020B0604020202020204" charset="0"/>
              <a:cs typeface="Arial Bold" panose="020B0604020202020204" charset="0"/>
            </a:endParaRPr>
          </a:p>
        </p:txBody>
      </p:sp>
      <p:sp>
        <p:nvSpPr>
          <p:cNvPr id="25" name="文本框 24"/>
          <p:cNvSpPr txBox="1"/>
          <p:nvPr/>
        </p:nvSpPr>
        <p:spPr>
          <a:xfrm>
            <a:off x="1319530" y="483425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3</a:t>
            </a:r>
            <a:endParaRPr lang="en-US" altLang="zh-CN" sz="4000" b="1">
              <a:solidFill>
                <a:schemeClr val="bg1"/>
              </a:solidFill>
              <a:latin typeface="Arial Bold" panose="020B0604020202020204" charset="0"/>
              <a:cs typeface="Arial Bold" panose="020B0604020202020204" charset="0"/>
            </a:endParaRPr>
          </a:p>
        </p:txBody>
      </p:sp>
      <p:sp>
        <p:nvSpPr>
          <p:cNvPr id="28" name="文本框 27"/>
          <p:cNvSpPr txBox="1"/>
          <p:nvPr/>
        </p:nvSpPr>
        <p:spPr>
          <a:xfrm>
            <a:off x="6602095" y="4886325"/>
            <a:ext cx="847725" cy="706755"/>
          </a:xfrm>
          <a:prstGeom prst="rect">
            <a:avLst/>
          </a:prstGeom>
          <a:noFill/>
        </p:spPr>
        <p:txBody>
          <a:bodyPr wrap="square" rtlCol="0">
            <a:spAutoFit/>
          </a:bodyPr>
          <a:p>
            <a:pPr algn="ctr"/>
            <a:r>
              <a:rPr lang="en-US" altLang="zh-CN" sz="4000" b="1">
                <a:solidFill>
                  <a:schemeClr val="bg1"/>
                </a:solidFill>
                <a:latin typeface="Arial Bold" panose="020B0604020202020204" charset="0"/>
                <a:cs typeface="Arial Bold" panose="020B0604020202020204" charset="0"/>
              </a:rPr>
              <a:t>4</a:t>
            </a:r>
            <a:endParaRPr lang="en-US" altLang="zh-CN" sz="4000" b="1">
              <a:solidFill>
                <a:schemeClr val="bg1"/>
              </a:solidFill>
              <a:latin typeface="Arial Bold" panose="020B0604020202020204" charset="0"/>
              <a:cs typeface="Arial Bold" panose="020B0604020202020204" charset="0"/>
            </a:endParaRPr>
          </a:p>
        </p:txBody>
      </p:sp>
      <p:grpSp>
        <p:nvGrpSpPr>
          <p:cNvPr id="5" name="组合 4"/>
          <p:cNvGrpSpPr/>
          <p:nvPr/>
        </p:nvGrpSpPr>
        <p:grpSpPr>
          <a:xfrm>
            <a:off x="1246118" y="2338795"/>
            <a:ext cx="9744326" cy="3912085"/>
            <a:chOff x="8" y="2236"/>
            <a:chExt cx="17310" cy="7610"/>
          </a:xfrm>
        </p:grpSpPr>
        <p:sp>
          <p:nvSpPr>
            <p:cNvPr id="14" name="圆角矩形 13"/>
            <p:cNvSpPr/>
            <p:nvPr/>
          </p:nvSpPr>
          <p:spPr>
            <a:xfrm>
              <a:off x="8" y="3486"/>
              <a:ext cx="17310" cy="6360"/>
            </a:xfrm>
            <a:prstGeom prst="roundRect">
              <a:avLst/>
            </a:prstGeom>
            <a:solidFill>
              <a:schemeClr val="bg1"/>
            </a:solidFill>
            <a:ln w="28575" cmpd="sng">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200000"/>
                </a:lnSpc>
              </a:pPr>
              <a:r>
                <a:rPr lang="zh-CN" altLang="en-US" sz="2000">
                  <a:solidFill>
                    <a:schemeClr val="tx2"/>
                  </a:solidFill>
                </a:rPr>
                <a:t> 上海市教育行政部门牵头管理本市托育服务工作，会同各相关职能部门对托育机构进行监督管理和业务指导。市、区托育服务管理机构负责指导和管理托育机构开展托育服务工作，组建专业巡查队伍，对托育机构的人员配备、设施设备条件、管理水平、服务质量等开展检查。</a:t>
              </a:r>
              <a:endParaRPr lang="zh-CN" altLang="en-US" sz="2000">
                <a:solidFill>
                  <a:schemeClr val="tx2"/>
                </a:solidFill>
              </a:endParaRPr>
            </a:p>
          </p:txBody>
        </p:sp>
        <p:sp>
          <p:nvSpPr>
            <p:cNvPr id="3" name="矩形 2"/>
            <p:cNvSpPr/>
            <p:nvPr/>
          </p:nvSpPr>
          <p:spPr>
            <a:xfrm>
              <a:off x="873" y="2236"/>
              <a:ext cx="7475" cy="967"/>
            </a:xfrm>
            <a:prstGeom prst="rect">
              <a:avLst/>
            </a:prstGeom>
            <a:solidFill>
              <a:schemeClr val="accent2"/>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 2. 管理内容</a:t>
              </a:r>
              <a:endParaRPr lang="zh-CN" altLang="en-US" sz="3600"/>
            </a:p>
          </p:txBody>
        </p:sp>
      </p:grpSp>
    </p:spTree>
    <p:custDataLst>
      <p:tags r:id="rId6"/>
    </p:custData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065" y="173990"/>
            <a:ext cx="9590405" cy="124206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400">
                <a:solidFill>
                  <a:schemeClr val="tx1"/>
                </a:solidFill>
              </a:rPr>
              <a:t> 二、 《上海市3岁以下幼儿托育机构管理暂行办法》和《上海市3岁以下幼儿托育机构设置标准（试行）》的主要内容</a:t>
            </a:r>
            <a:endParaRPr lang="zh-CN" altLang="en-US" sz="2400">
              <a:solidFill>
                <a:schemeClr val="tx1"/>
              </a:solidFill>
            </a:endParaRPr>
          </a:p>
        </p:txBody>
      </p:sp>
      <p:sp>
        <p:nvSpPr>
          <p:cNvPr id="8" name="文本框 7"/>
          <p:cNvSpPr txBox="1"/>
          <p:nvPr>
            <p:custDataLst>
              <p:tags r:id="rId4"/>
            </p:custDataLst>
          </p:nvPr>
        </p:nvSpPr>
        <p:spPr>
          <a:xfrm>
            <a:off x="942975" y="1395730"/>
            <a:ext cx="9843770" cy="798830"/>
          </a:xfrm>
          <a:prstGeom prst="rect">
            <a:avLst/>
          </a:prstGeom>
          <a:noFill/>
        </p:spPr>
        <p:txBody>
          <a:bodyPr wrap="square" bIns="0" rtlCol="0"/>
          <a:p>
            <a:pPr fontAlgn="auto">
              <a:lnSpc>
                <a:spcPct val="150000"/>
              </a:lnSpc>
            </a:pPr>
            <a:r>
              <a:rPr lang="zh-CN" altLang="en-US" sz="2800" spc="300">
                <a:solidFill>
                  <a:schemeClr val="tx2">
                    <a:lumMod val="75000"/>
                    <a:lumOff val="25000"/>
                  </a:schemeClr>
                </a:solidFill>
                <a:latin typeface="黑体" charset="0"/>
                <a:ea typeface="黑体" charset="0"/>
                <a:cs typeface="黑体" charset="0"/>
              </a:rPr>
              <a:t>（七） 上海市托育机构的综合监管</a:t>
            </a:r>
            <a:endParaRPr lang="zh-CN" altLang="en-US" sz="2800" spc="300">
              <a:solidFill>
                <a:schemeClr val="tx2">
                  <a:lumMod val="75000"/>
                  <a:lumOff val="25000"/>
                </a:schemeClr>
              </a:solidFill>
              <a:latin typeface="黑体" charset="0"/>
              <a:ea typeface="黑体" charset="0"/>
              <a:cs typeface="黑体" charset="0"/>
            </a:endParaRPr>
          </a:p>
        </p:txBody>
      </p:sp>
      <p:sp>
        <p:nvSpPr>
          <p:cNvPr id="37" name="矩形 36"/>
          <p:cNvSpPr/>
          <p:nvPr>
            <p:custDataLst>
              <p:tags r:id="rId5"/>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矩形 1"/>
          <p:cNvSpPr/>
          <p:nvPr/>
        </p:nvSpPr>
        <p:spPr>
          <a:xfrm>
            <a:off x="1626870" y="2235835"/>
            <a:ext cx="8893810" cy="51117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2400"/>
              <a:t>上海市将对托育机构实施市、区、街镇三级联动的综合监管机制。</a:t>
            </a:r>
            <a:endParaRPr lang="zh-CN" altLang="en-US" sz="2400"/>
          </a:p>
        </p:txBody>
      </p:sp>
      <p:sp>
        <p:nvSpPr>
          <p:cNvPr id="4" name="圆角矩形 3"/>
          <p:cNvSpPr/>
          <p:nvPr/>
        </p:nvSpPr>
        <p:spPr>
          <a:xfrm>
            <a:off x="890905" y="3097530"/>
            <a:ext cx="3096260" cy="3109595"/>
          </a:xfrm>
          <a:prstGeom prst="roundRect">
            <a:avLst/>
          </a:prstGeom>
          <a:ln w="28575" cmpd="sng">
            <a:solidFill>
              <a:schemeClr val="accent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ctr"/>
            <a:r>
              <a:rPr lang="zh-CN" altLang="en-US" sz="2000"/>
              <a:t>一是日常检查机制。</a:t>
            </a:r>
            <a:endParaRPr lang="zh-CN" altLang="en-US" sz="2000"/>
          </a:p>
          <a:p>
            <a:pPr algn="l"/>
            <a:r>
              <a:rPr lang="en-US" altLang="zh-CN" sz="2000"/>
              <a:t>     </a:t>
            </a:r>
            <a:r>
              <a:rPr lang="zh-CN" altLang="en-US" sz="2000"/>
              <a:t>建立举办者自查、区托育服务管理机构网上巡查、区相关职能部门抽查和街镇牵头联合检查相结合的综合监管体系，开展托育服务市场违法违规行为的日常检查发现工作。</a:t>
            </a:r>
            <a:endParaRPr lang="zh-CN" altLang="en-US" sz="2000"/>
          </a:p>
        </p:txBody>
      </p:sp>
      <p:sp>
        <p:nvSpPr>
          <p:cNvPr id="7" name="圆角矩形 6"/>
          <p:cNvSpPr/>
          <p:nvPr/>
        </p:nvSpPr>
        <p:spPr>
          <a:xfrm>
            <a:off x="4358640" y="3059430"/>
            <a:ext cx="2997835" cy="3147695"/>
          </a:xfrm>
          <a:prstGeom prst="roundRect">
            <a:avLst/>
          </a:prstGeom>
          <a:ln w="28575" cmpd="sng">
            <a:solidFill>
              <a:schemeClr val="accent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l"/>
            <a:r>
              <a:rPr lang="zh-CN" altLang="en-US" sz="2000"/>
              <a:t>二是归口受理和分派机制。</a:t>
            </a:r>
            <a:endParaRPr lang="zh-CN" altLang="en-US" sz="2000"/>
          </a:p>
          <a:p>
            <a:pPr algn="l"/>
            <a:r>
              <a:rPr lang="zh-CN" altLang="en-US" sz="2000"/>
              <a:t> </a:t>
            </a:r>
            <a:r>
              <a:rPr lang="en-US" altLang="zh-CN" sz="2000"/>
              <a:t>   </a:t>
            </a:r>
            <a:r>
              <a:rPr lang="zh-CN" altLang="en-US" sz="2000"/>
              <a:t>建立由区托育服务管理机构牵头的归口受理机制，对巡查发现或投诉举报的线索进行初步核实，并分派到街镇或者相关职能部门。</a:t>
            </a:r>
            <a:endParaRPr lang="zh-CN" altLang="en-US" sz="2000"/>
          </a:p>
        </p:txBody>
      </p:sp>
      <p:sp>
        <p:nvSpPr>
          <p:cNvPr id="9" name="圆角矩形 8"/>
          <p:cNvSpPr/>
          <p:nvPr/>
        </p:nvSpPr>
        <p:spPr>
          <a:xfrm>
            <a:off x="7751445" y="3025775"/>
            <a:ext cx="3283585" cy="3110230"/>
          </a:xfrm>
          <a:prstGeom prst="roundRect">
            <a:avLst/>
          </a:prstGeom>
          <a:ln w="28575" cmpd="sng">
            <a:solidFill>
              <a:schemeClr val="accent5"/>
            </a:solidFill>
            <a:prstDash val="sysDash"/>
          </a:ln>
        </p:spPr>
        <p:style>
          <a:lnRef idx="2">
            <a:schemeClr val="accent5"/>
          </a:lnRef>
          <a:fillRef idx="1">
            <a:schemeClr val="lt1"/>
          </a:fillRef>
          <a:effectRef idx="0">
            <a:schemeClr val="accent5"/>
          </a:effectRef>
          <a:fontRef idx="minor">
            <a:schemeClr val="dk1"/>
          </a:fontRef>
        </p:style>
        <p:txBody>
          <a:bodyPr rtlCol="0" anchor="ctr"/>
          <a:p>
            <a:pPr algn="ctr"/>
            <a:r>
              <a:rPr lang="zh-CN" altLang="en-US"/>
              <a:t>三是违法查处机制。</a:t>
            </a:r>
            <a:endParaRPr lang="zh-CN" altLang="en-US"/>
          </a:p>
          <a:p>
            <a:pPr algn="l"/>
            <a:r>
              <a:rPr lang="en-US" altLang="zh-CN"/>
              <a:t>      </a:t>
            </a:r>
            <a:r>
              <a:rPr lang="zh-CN" altLang="en-US"/>
              <a:t>托育机构涉及违反多个法律法规规定的，由各街镇牵头，整合区域内执法力量，会同区市场监督管理、公安、消防、卫生计生、教育、人力资源社会保障、民政等职能部门依据法定职责联合执法。涉嫌犯罪的，移交司法部门处理。</a:t>
            </a:r>
            <a:endParaRPr lang="zh-CN" altLang="en-US"/>
          </a:p>
        </p:txBody>
      </p:sp>
    </p:spTree>
    <p:custDataLst>
      <p:tags r:id="rId6"/>
    </p:custData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pic>
        <p:nvPicPr>
          <p:cNvPr id="6" name="图片 5"/>
          <p:cNvPicPr>
            <a:picLocks noChangeAspect="1"/>
          </p:cNvPicPr>
          <p:nvPr userDrawn="1">
            <p:custDataLst>
              <p:tags r:id="rId4"/>
            </p:custDataLst>
          </p:nvPr>
        </p:nvPicPr>
        <p:blipFill>
          <a:blip r:embed="rId3"/>
          <a:stretch>
            <a:fillRect/>
          </a:stretch>
        </p:blipFill>
        <p:spPr>
          <a:xfrm>
            <a:off x="1274445" y="2641600"/>
            <a:ext cx="2849880" cy="1551305"/>
          </a:xfrm>
          <a:prstGeom prst="rect">
            <a:avLst/>
          </a:prstGeom>
        </p:spPr>
      </p:pic>
      <p:sp>
        <p:nvSpPr>
          <p:cNvPr id="7" name="圆角矩形 6"/>
          <p:cNvSpPr/>
          <p:nvPr/>
        </p:nvSpPr>
        <p:spPr>
          <a:xfrm>
            <a:off x="4469130" y="1736090"/>
            <a:ext cx="6544945" cy="403415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t>  思考与练习</a:t>
            </a:r>
            <a:endParaRPr lang="zh-CN" altLang="en-US" sz="2000"/>
          </a:p>
          <a:p>
            <a:pPr algn="l"/>
            <a:r>
              <a:rPr lang="zh-CN" altLang="en-US" sz="2000"/>
              <a:t>    </a:t>
            </a:r>
            <a:endParaRPr lang="zh-CN" altLang="en-US" sz="2000"/>
          </a:p>
          <a:p>
            <a:pPr algn="l"/>
            <a:r>
              <a:rPr lang="en-US" altLang="zh-CN" sz="2000"/>
              <a:t>    </a:t>
            </a:r>
            <a:r>
              <a:rPr sz="2000"/>
              <a:t>1. 托育机构保育的核心要义是什么？</a:t>
            </a:r>
            <a:endParaRPr sz="2000"/>
          </a:p>
          <a:p>
            <a:pPr algn="l"/>
            <a:r>
              <a:rPr sz="2000"/>
              <a:t>    2. 3岁以下婴幼儿常见的伤害类型有哪些？应如何预防？</a:t>
            </a:r>
            <a:endParaRPr sz="2000"/>
          </a:p>
          <a:p>
            <a:pPr algn="l"/>
            <a:r>
              <a:rPr sz="2000"/>
              <a:t>    3. 将正式印发的《设置标准》《管理规范》与之前的征求意见稿相对比，思考有何变化。</a:t>
            </a:r>
            <a:endParaRPr sz="2000"/>
          </a:p>
          <a:p>
            <a:pPr algn="l"/>
            <a:r>
              <a:rPr sz="2000"/>
              <a:t>    4. 综合本章中的政策文件，思考政府可以通过哪些手段来对婴幼儿照护服务机构进行规范与监管。</a:t>
            </a:r>
            <a:endParaRPr sz="2000"/>
          </a:p>
        </p:txBody>
      </p:sp>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COMBINE_RELATE_SLIDE_ID" val="custom830053_1"/>
  <p:tag name="KSO_WM_TEMPLATE_CATEGORY" val="custom"/>
  <p:tag name="KSO_WM_TEMPLATE_INDEX" val="20184601"/>
  <p:tag name="KSO_WM_TEMPLATE_SUBCATEGORY" val="combine"/>
  <p:tag name="KSO_WM_TEMPLATE_THUMBS_INDEX" val="1、5、6、11、12、18、24、28、29、35"/>
  <p:tag name="KSO_WM_TEMPLATE_MASTE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2eb873f3-4798-627e-17ad-bd651a211d69}"/>
  <p:tag name="KSO_WM_UNIT_TYPE" val="i"/>
</p:tagLst>
</file>

<file path=ppt/tags/tag1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7.xml><?xml version="1.0" encoding="utf-8"?>
<p:tagLst xmlns:p="http://schemas.openxmlformats.org/presentationml/2006/main">
  <p:tag name="KSO_WM_SLIDE_BK_DARK_LIGHT" val=""/>
  <p:tag name="KSO_WM_SLIDE_BACKGROUND_TYPE" val="general"/>
  <p:tag name="KSO_WM_SPECIAL_SOURCE" val="bdnull"/>
</p:tagLst>
</file>

<file path=ppt/tags/tag1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1.xml><?xml version="1.0" encoding="utf-8"?>
<p:tagLst xmlns:p="http://schemas.openxmlformats.org/presentationml/2006/main">
  <p:tag name="KSO_WM_SPECIAL_SOURCE" val="bdnull"/>
</p:tagLst>
</file>

<file path=ppt/tags/tag1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5.xml><?xml version="1.0" encoding="utf-8"?>
<p:tagLst xmlns:p="http://schemas.openxmlformats.org/presentationml/2006/main">
  <p:tag name="KSO_WM_SPECIAL_SOURCE" val="bdnull"/>
</p:tagLst>
</file>

<file path=ppt/tags/tag18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9.xml><?xml version="1.0" encoding="utf-8"?>
<p:tagLst xmlns:p="http://schemas.openxmlformats.org/presentationml/2006/main">
  <p:tag name="KSO_WM_SPECIAL_SOURCE" val="bdnul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p="http://schemas.openxmlformats.org/presentationml/2006/main">
  <p:tag name="KSO_WM_SPECIAL_SOURCE" val="bdnull"/>
</p:tagLst>
</file>

<file path=ppt/tags/tag1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5.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8.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19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0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0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04.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0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0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07.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13.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16.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2*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2*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2*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2*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2*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2*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225.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2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2*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2*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2*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2*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2*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2*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23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3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3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7"/>
  <p:tag name="KSO_WM_UNIT_TEXT_FILL_TYPE" val="1"/>
  <p:tag name="KSO_WM_UNIT_USESOURCEFORMAT_APPLY" val="1"/>
</p:tagLst>
</file>

<file path=ppt/tags/tag258.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3"/>
</p:tagLst>
</file>

<file path=ppt/tags/tag2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3*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56"/>
  <p:tag name="KSO_WM_UNIT_LINE_FORE_SCHEMECOLOR_INDEX" val="5"/>
  <p:tag name="KSO_WM_UNIT_LINE_FILL_TYPE" val="2"/>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3*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64.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3*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8a22f69fdbff437fa82541115cd11f7f"/>
  <p:tag name="KSO_WM_UNIT_TEXT_FILL_FORE_SCHEMECOLOR_INDEX" val="14"/>
  <p:tag name="KSO_WM_UNIT_TEXT_FILL_TYPE" val="1"/>
</p:tagLst>
</file>

<file path=ppt/tags/tag265.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3*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8a22f69fdbff437fa82541115cd11f7f"/>
  <p:tag name="KSO_WM_UNIT_TEXT_FILL_FORE_SCHEMECOLOR_INDEX" val="13"/>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3*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56"/>
  <p:tag name="KSO_WM_UNIT_LINE_FORE_SCHEMECOLOR_INDEX" val="5"/>
  <p:tag name="KSO_WM_UNIT_LINE_FILL_TYPE" val="2"/>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3*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68.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3*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8a22f69fdbff437fa82541115cd11f7f"/>
  <p:tag name="KSO_WM_UNIT_TEXT_FILL_FORE_SCHEMECOLOR_INDEX" val="14"/>
  <p:tag name="KSO_WM_UNIT_TEXT_FILL_TYPE" val="1"/>
</p:tagLst>
</file>

<file path=ppt/tags/tag269.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3*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8a22f69fdbff437fa82541115cd11f7f"/>
  <p:tag name="KSO_WM_UNIT_TEXT_FILL_FORE_SCHEMECOLOR_INDEX" val="13"/>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3*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56"/>
  <p:tag name="KSO_WM_UNIT_LINE_FORE_SCHEMECOLOR_INDEX" val="5"/>
  <p:tag name="KSO_WM_UNIT_LINE_FILL_TYPE" val="2"/>
  <p:tag name="KSO_WM_UNIT_TEXT_FILL_FORE_SCHEMECOLOR_INDEX" val="2"/>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3*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72.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3*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8a22f69fdbff437fa82541115cd11f7f"/>
  <p:tag name="KSO_WM_UNIT_TEXT_FILL_FORE_SCHEMECOLOR_INDEX" val="14"/>
  <p:tag name="KSO_WM_UNIT_TEXT_FILL_TYPE" val="1"/>
</p:tagLst>
</file>

<file path=ppt/tags/tag273.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3*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8a22f69fdbff437fa82541115cd11f7f"/>
  <p:tag name="KSO_WM_UNIT_TEXT_FILL_FORE_SCHEMECOLOR_INDEX" val="13"/>
  <p:tag name="KSO_WM_UNIT_TEX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1"/>
  <p:tag name="KSO_WM_UNIT_ID" val="diagram20219505_3*l_h_i*1_4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56"/>
  <p:tag name="KSO_WM_UNIT_LINE_FORE_SCHEMECOLOR_INDEX" val="5"/>
  <p:tag name="KSO_WM_UNIT_LINE_FILL_TYPE" val="2"/>
  <p:tag name="KSO_WM_UNIT_TEXT_FILL_FORE_SCHEMECOLOR_INDEX" val="2"/>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9505_3*l_h_i*1_4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8a22f69fdbff437fa82541115cd11f7f"/>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76.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4_1"/>
  <p:tag name="KSO_WM_UNIT_ID" val="diagram20219505_3*l_h_a*1_4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8a22f69fdbff437fa82541115cd11f7f"/>
  <p:tag name="KSO_WM_UNIT_TEXT_FILL_FORE_SCHEMECOLOR_INDEX" val="14"/>
  <p:tag name="KSO_WM_UNIT_TEXT_FILL_TYPE" val="1"/>
</p:tagLst>
</file>

<file path=ppt/tags/tag277.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4_1"/>
  <p:tag name="KSO_WM_UNIT_ID" val="diagram20219505_3*l_h_f*1_4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8a22f69fdbff437fa82541115cd11f7f"/>
  <p:tag name="KSO_WM_UNIT_TEXT_FILL_FORE_SCHEMECOLOR_INDEX" val="13"/>
  <p:tag name="KSO_WM_UNIT_TEXT_FILL_TYPE" val="1"/>
</p:tagLst>
</file>

<file path=ppt/tags/tag278.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12_6*l_h_i*1_1_1"/>
  <p:tag name="KSO_WM_TEMPLATE_CATEGORY" val="diagram"/>
  <p:tag name="KSO_WM_TEMPLATE_INDEX" val="20228012"/>
  <p:tag name="KSO_WM_UNIT_LAYERLEVEL" val="1_1_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12_6*l_h_i*1_6_1"/>
  <p:tag name="KSO_WM_TEMPLATE_CATEGORY" val="diagram"/>
  <p:tag name="KSO_WM_TEMPLATE_INDEX" val="20228012"/>
  <p:tag name="KSO_WM_UNIT_LAYERLEVEL" val="1_1_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12_6*l_h_i*1_2_1"/>
  <p:tag name="KSO_WM_TEMPLATE_CATEGORY" val="diagram"/>
  <p:tag name="KSO_WM_TEMPLATE_INDEX" val="20228012"/>
  <p:tag name="KSO_WM_UNIT_LAYERLEVEL" val="1_1_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12_6*l_h_i*1_3_1"/>
  <p:tag name="KSO_WM_TEMPLATE_CATEGORY" val="diagram"/>
  <p:tag name="KSO_WM_TEMPLATE_INDEX" val="20228012"/>
  <p:tag name="KSO_WM_UNIT_LAYERLEVEL" val="1_1_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12_6*l_h_i*1_4_1"/>
  <p:tag name="KSO_WM_TEMPLATE_CATEGORY" val="diagram"/>
  <p:tag name="KSO_WM_TEMPLATE_INDEX" val="20228012"/>
  <p:tag name="KSO_WM_UNIT_LAYERLEVEL" val="1_1_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12_6*l_h_i*1_5_1"/>
  <p:tag name="KSO_WM_TEMPLATE_CATEGORY" val="diagram"/>
  <p:tag name="KSO_WM_TEMPLATE_INDEX" val="20228012"/>
  <p:tag name="KSO_WM_UNIT_LAYERLEVEL" val="1_1_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12_6*l_h_i*1_1_2"/>
  <p:tag name="KSO_WM_TEMPLATE_CATEGORY" val="diagram"/>
  <p:tag name="KSO_WM_TEMPLATE_INDEX" val="20228012"/>
  <p:tag name="KSO_WM_UNIT_LAYERLEVEL" val="1_1_1"/>
  <p:tag name="KSO_WM_TAG_VERSION" val="1.0"/>
  <p:tag name="KSO_WM_BEAUTIFY_FLAG" val="#wm#"/>
  <p:tag name="KSO_WM_UNIT_TEXT_FILL_FORE_SCHEMECOLOR_INDEX" val="5"/>
  <p:tag name="KSO_WM_UNIT_TEX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12_6*l_h_i*1_2_2"/>
  <p:tag name="KSO_WM_TEMPLATE_CATEGORY" val="diagram"/>
  <p:tag name="KSO_WM_TEMPLATE_INDEX" val="20228012"/>
  <p:tag name="KSO_WM_UNIT_LAYERLEVEL" val="1_1_1"/>
  <p:tag name="KSO_WM_TAG_VERSION" val="1.0"/>
  <p:tag name="KSO_WM_BEAUTIFY_FLAG" val="#wm#"/>
  <p:tag name="KSO_WM_UNIT_TEXT_FILL_FORE_SCHEMECOLOR_INDEX" val="6"/>
  <p:tag name="KSO_WM_UNIT_TEXT_FILL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12_6*l_h_i*1_3_2"/>
  <p:tag name="KSO_WM_TEMPLATE_CATEGORY" val="diagram"/>
  <p:tag name="KSO_WM_TEMPLATE_INDEX" val="20228012"/>
  <p:tag name="KSO_WM_UNIT_LAYERLEVEL" val="1_1_1"/>
  <p:tag name="KSO_WM_TAG_VERSION" val="1.0"/>
  <p:tag name="KSO_WM_BEAUTIFY_FLAG" val="#wm#"/>
  <p:tag name="KSO_WM_UNIT_TEXT_FILL_FORE_SCHEMECOLOR_INDEX" val="7"/>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12_6*l_h_i*1_4_2"/>
  <p:tag name="KSO_WM_TEMPLATE_CATEGORY" val="diagram"/>
  <p:tag name="KSO_WM_TEMPLATE_INDEX" val="20228012"/>
  <p:tag name="KSO_WM_UNIT_LAYERLEVEL" val="1_1_1"/>
  <p:tag name="KSO_WM_TAG_VERSION" val="1.0"/>
  <p:tag name="KSO_WM_BEAUTIFY_FLAG" val="#wm#"/>
  <p:tag name="KSO_WM_UNIT_TEXT_FILL_FORE_SCHEMECOLOR_INDEX" val="8"/>
  <p:tag name="KSO_WM_UNIT_TEX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012_6*l_h_i*1_5_2"/>
  <p:tag name="KSO_WM_TEMPLATE_CATEGORY" val="diagram"/>
  <p:tag name="KSO_WM_TEMPLATE_INDEX" val="20228012"/>
  <p:tag name="KSO_WM_UNIT_LAYERLEVEL" val="1_1_1"/>
  <p:tag name="KSO_WM_TAG_VERSION" val="1.0"/>
  <p:tag name="KSO_WM_BEAUTIFY_FLAG" val="#wm#"/>
  <p:tag name="KSO_WM_UNIT_TEXT_FILL_FORE_SCHEMECOLOR_INDEX" val="9"/>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8012_6*l_h_i*1_6_2"/>
  <p:tag name="KSO_WM_TEMPLATE_CATEGORY" val="diagram"/>
  <p:tag name="KSO_WM_TEMPLATE_INDEX" val="20228012"/>
  <p:tag name="KSO_WM_UNIT_LAYERLEVEL" val="1_1_1"/>
  <p:tag name="KSO_WM_TAG_VERSION" val="1.0"/>
  <p:tag name="KSO_WM_BEAUTIFY_FLAG" val="#wm#"/>
  <p:tag name="KSO_WM_UNIT_TEXT_FILL_FORE_SCHEMECOLOR_INDEX" val="10"/>
  <p:tag name="KSO_WM_UNIT_TEXT_FILL_TYPE" val="1"/>
</p:tagLst>
</file>

<file path=ppt/tags/tag29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12_6*l_h_a*1_1_1"/>
  <p:tag name="KSO_WM_TEMPLATE_CATEGORY" val="diagram"/>
  <p:tag name="KSO_WM_TEMPLATE_INDEX" val="20228012"/>
  <p:tag name="KSO_WM_UNIT_LAYERLEVEL" val="1_1_1"/>
  <p:tag name="KSO_WM_TAG_VERSION" val="1.0"/>
  <p:tag name="KSO_WM_BEAUTIFY_FLAG" val="#wm#"/>
  <p:tag name="KSO_WM_UNIT_TEXT_FILL_FORE_SCHEMECOLOR_INDEX" val="5"/>
  <p:tag name="KSO_WM_UNIT_TEXT_FILL_TYPE" val="1"/>
</p:tagLst>
</file>

<file path=ppt/tags/tag29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12_6*l_h_a*1_3_1"/>
  <p:tag name="KSO_WM_TEMPLATE_CATEGORY" val="diagram"/>
  <p:tag name="KSO_WM_TEMPLATE_INDEX" val="20228012"/>
  <p:tag name="KSO_WM_UNIT_LAYERLEVEL" val="1_1_1"/>
  <p:tag name="KSO_WM_TAG_VERSION" val="1.0"/>
  <p:tag name="KSO_WM_BEAUTIFY_FLAG" val="#wm#"/>
  <p:tag name="KSO_WM_UNIT_TEXT_FILL_FORE_SCHEMECOLOR_INDEX" val="7"/>
  <p:tag name="KSO_WM_UNIT_TEXT_FILL_TYPE" val="1"/>
</p:tagLst>
</file>

<file path=ppt/tags/tag29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12_6*l_h_a*1_5_1"/>
  <p:tag name="KSO_WM_TEMPLATE_CATEGORY" val="diagram"/>
  <p:tag name="KSO_WM_TEMPLATE_INDEX" val="20228012"/>
  <p:tag name="KSO_WM_UNIT_LAYERLEVEL" val="1_1_1"/>
  <p:tag name="KSO_WM_TAG_VERSION" val="1.0"/>
  <p:tag name="KSO_WM_BEAUTIFY_FLAG" val="#wm#"/>
  <p:tag name="KSO_WM_UNIT_TEXT_FILL_FORE_SCHEMECOLOR_INDEX" val="9"/>
  <p:tag name="KSO_WM_UNIT_TEXT_FILL_TYPE" val="1"/>
</p:tagLst>
</file>

<file path=ppt/tags/tag29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12_6*l_h_a*1_2_1"/>
  <p:tag name="KSO_WM_TEMPLATE_CATEGORY" val="diagram"/>
  <p:tag name="KSO_WM_TEMPLATE_INDEX" val="20228012"/>
  <p:tag name="KSO_WM_UNIT_LAYERLEVEL" val="1_1_1"/>
  <p:tag name="KSO_WM_TAG_VERSION" val="1.0"/>
  <p:tag name="KSO_WM_BEAUTIFY_FLAG" val="#wm#"/>
  <p:tag name="KSO_WM_UNIT_TEXT_FILL_FORE_SCHEMECOLOR_INDEX" val="6"/>
  <p:tag name="KSO_WM_UNIT_TEXT_FILL_TYPE" val="1"/>
</p:tagLst>
</file>

<file path=ppt/tags/tag29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12_6*l_h_a*1_4_1"/>
  <p:tag name="KSO_WM_TEMPLATE_CATEGORY" val="diagram"/>
  <p:tag name="KSO_WM_TEMPLATE_INDEX" val="20228012"/>
  <p:tag name="KSO_WM_UNIT_LAYERLEVEL" val="1_1_1"/>
  <p:tag name="KSO_WM_TAG_VERSION" val="1.0"/>
  <p:tag name="KSO_WM_BEAUTIFY_FLAG" val="#wm#"/>
  <p:tag name="KSO_WM_UNIT_TEXT_FILL_FORE_SCHEMECOLOR_INDEX" val="8"/>
  <p:tag name="KSO_WM_UNIT_TEXT_FILL_TYPE" val="1"/>
</p:tagLst>
</file>

<file path=ppt/tags/tag2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8012_6*l_h_a*1_6_1"/>
  <p:tag name="KSO_WM_TEMPLATE_CATEGORY" val="diagram"/>
  <p:tag name="KSO_WM_TEMPLATE_INDEX" val="20228012"/>
  <p:tag name="KSO_WM_UNIT_LAYERLEVEL" val="1_1_1"/>
  <p:tag name="KSO_WM_TAG_VERSION" val="1.0"/>
  <p:tag name="KSO_WM_BEAUTIFY_FLAG" val="#wm#"/>
  <p:tag name="KSO_WM_UNIT_TEXT_FILL_FORE_SCHEMECOLOR_INDEX" val="10"/>
  <p:tag name="KSO_WM_UNIT_TEXT_FILL_TYPE"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12_6*i*2"/>
  <p:tag name="KSO_WM_TEMPLATE_CATEGORY" val="diagram"/>
  <p:tag name="KSO_WM_TEMPLATE_INDEX" val="20228012"/>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3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0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03.xml><?xml version="1.0" encoding="utf-8"?>
<p:tagLst xmlns:p="http://schemas.openxmlformats.org/presentationml/2006/main">
  <p:tag name="KSO_WM_SPECIAL_SOURCE" val="bdnull"/>
</p:tagLst>
</file>

<file path=ppt/tags/tag30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0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06.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0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0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12.xml><?xml version="1.0" encoding="utf-8"?>
<p:tagLst xmlns:p="http://schemas.openxmlformats.org/presentationml/2006/main">
  <p:tag name="KSO_WM_SLIDE_BK_DARK_LIGHT" val=""/>
  <p:tag name="KSO_WM_SLIDE_BACKGROUND_TYPE" val="general"/>
  <p:tag name="KSO_WM_SPECIAL_SOURCE" val="bdnul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1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5_6*l_h_i*1_1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8985_6*l_h_i*1_1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8985_6*l_h_i*1_1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8985_6*l_h_i*1_1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2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8985_6*l_h_f*1_1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5_6*l_h_i*1_2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8985_6*l_h_i*1_2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8985_6*l_h_i*1_2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8985_6*l_h_i*1_2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26.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8985_6*l_h_f*1_2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8985_6*l_h_i*1_3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8985_6*l_h_i*1_3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8985_6*l_h_i*1_3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8985_6*l_h_i*1_3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3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8985_6*l_h_f*1_3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8985_6*l_h_i*1_4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8985_6*l_h_i*1_4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18985_6*l_h_i*1_4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8985_6*l_h_i*1_4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36.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8985_6*l_h_f*1_4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18985_6*l_h_i*1_5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18985_6*l_h_i*1_5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18985_6*l_h_i*1_5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18985_6*l_h_i*1_5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4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18985_6*l_h_f*1_5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18985_6*l_h_i*1_6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18985_6*l_h_i*1_6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18985_6*l_h_i*1_6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18985_6*l_h_i*1_6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46.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18985_6*l_h_f*1_6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1"/>
  <p:tag name="KSO_WM_UNIT_ID" val="diagram20218985_6*l_h_i*1_7_1"/>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2"/>
  <p:tag name="KSO_WM_UNIT_TEXT_FILL_TYPE" val="1"/>
  <p:tag name="KSO_WM_UNIT_VALUE" val="68"/>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3"/>
  <p:tag name="KSO_WM_UNIT_ID" val="diagram20218985_6*l_h_i*1_7_3"/>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12"/>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7_4"/>
  <p:tag name="KSO_WM_UNIT_ID" val="diagram20218985_6*l_h_i*1_7_4"/>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0"/>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7_2"/>
  <p:tag name="KSO_WM_UNIT_ID" val="diagram20218985_6*l_h_i*1_7_2"/>
  <p:tag name="KSO_WM_TEMPLATE_CATEGORY" val="diagram"/>
  <p:tag name="KSO_WM_TEMPLATE_INDEX" val="20218985"/>
  <p:tag name="KSO_WM_UNIT_LAYERLEVEL" val="1_1_1"/>
  <p:tag name="KSO_WM_TAG_VERSION" val="1.0"/>
  <p:tag name="KSO_WM_BEAUTIFY_FLAG" val="#wm#"/>
  <p:tag name="KSO_WM_CHIP_GROUPID" val="60a793352952b09bdbdcea72"/>
  <p:tag name="KSO_WM_CHIP_XID" val="60a793352952b09bdbdcea73"/>
  <p:tag name="KSO_WM_ASSEMBLE_CHIP_INDEX" val="8fb0b7c7294349af815b198ccbba38f7"/>
  <p:tag name="KSO_WM_UNIT_TEXT_FILL_FORE_SCHEMECOLOR_INDEX_BRIGHTNESS" val="0"/>
  <p:tag name="KSO_WM_UNIT_TEXT_FILL_FORE_SCHEMECOLOR_INDEX" val="14"/>
  <p:tag name="KSO_WM_UNIT_TEXT_FILL_TYPE" val="1"/>
  <p:tag name="KSO_WM_UNIT_VALUE" val="1"/>
</p:tagLst>
</file>

<file path=ppt/tags/tag35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7_1"/>
  <p:tag name="KSO_WM_UNIT_ID" val="diagram20218985_6*l_h_f*1_7_1"/>
  <p:tag name="KSO_WM_TEMPLATE_CATEGORY" val="diagram"/>
  <p:tag name="KSO_WM_TEMPLATE_INDEX" val="20218985"/>
  <p:tag name="KSO_WM_UNIT_LAYERLEVEL" val="1_1_1"/>
  <p:tag name="KSO_WM_TAG_VERSION" val="1.0"/>
  <p:tag name="KSO_WM_BEAUTIFY_FLAG" val="#wm#"/>
  <p:tag name="KSO_WM_UNIT_VALUE" val="45"/>
  <p:tag name="KSO_WM_CHIP_GROUPID" val="60a793352952b09bdbdcea72"/>
  <p:tag name="KSO_WM_CHIP_XID" val="60a793352952b09bdbdcea73"/>
  <p:tag name="KSO_WM_ASSEMBLE_CHIP_INDEX" val="8fb0b7c7294349af815b198ccbba38f7"/>
  <p:tag name="KSO_WM_UNIT_TEXT_FILL_FORE_SCHEMECOLOR_INDEX_BRIGHTNESS" val="0.25"/>
  <p:tag name="KSO_WM_UNIT_TEXT_FILL_FORE_SCHEMECOLOR_INDEX" val="13"/>
  <p:tag name="KSO_WM_UNIT_TEXT_FILL_TYPE" val="1"/>
</p:tagLst>
</file>

<file path=ppt/tags/tag352.xml><?xml version="1.0" encoding="utf-8"?>
<p:tagLst xmlns:p="http://schemas.openxmlformats.org/presentationml/2006/main">
  <p:tag name="KSO_WM_SLIDE_BK_DARK_LIGHT" val=""/>
  <p:tag name="KSO_WM_SLIDE_BACKGROUND_TYPE" val="general"/>
  <p:tag name="KSO_WM_SPECIAL_SOURCE" val="bdnull"/>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5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5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5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57.xml><?xml version="1.0" encoding="utf-8"?>
<p:tagLst xmlns:p="http://schemas.openxmlformats.org/presentationml/2006/main">
  <p:tag name="KSO_WM_SLIDE_BK_DARK_LIGHT" val=""/>
  <p:tag name="KSO_WM_SLIDE_BACKGROUND_TYPE" val="general"/>
  <p:tag name="KSO_WM_SPECIAL_SOURCE" val="bdnull"/>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6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62.xml><?xml version="1.0" encoding="utf-8"?>
<p:tagLst xmlns:p="http://schemas.openxmlformats.org/presentationml/2006/main">
  <p:tag name="KSO_WM_SLIDE_BK_DARK_LIGHT" val=""/>
  <p:tag name="KSO_WM_SLIDE_BACKGROUND_TYPE" val="general"/>
  <p:tag name="KSO_WM_SPECIAL_SOURCE" val="bdnull"/>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6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67.xml><?xml version="1.0" encoding="utf-8"?>
<p:tagLst xmlns:p="http://schemas.openxmlformats.org/presentationml/2006/main">
  <p:tag name="KSO_WM_SLIDE_BK_DARK_LIGHT" val=""/>
  <p:tag name="KSO_WM_SLIDE_BACKGROUND_TYPE" val="general"/>
  <p:tag name="KSO_WM_SPECIAL_SOURCE" val="bdnull"/>
</p:tagLst>
</file>

<file path=ppt/tags/tag36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p="http://schemas.openxmlformats.org/presentationml/2006/main">
  <p:tag name="KSO_WM_SPECIAL_SOURCE" val="bdnull"/>
</p:tagLst>
</file>

<file path=ppt/tags/tag3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73.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7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9.xml><?xml version="1.0" encoding="utf-8"?>
<p:tagLst xmlns:p="http://schemas.openxmlformats.org/presentationml/2006/main">
  <p:tag name="KSO_WM_SLIDE_BK_DARK_LIGHT" val=""/>
  <p:tag name="KSO_WM_SLIDE_BACKGROUND_TYPE" val="general"/>
  <p:tag name="KSO_WM_SPECIAL_SOURCE" val="bdnul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8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5.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4_1"/>
  <p:tag name="KSO_WM_UNIT_ID" val="diagram160358_5*l_h_f*1_4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8"/>
  <p:tag name="KSO_WM_UNIT_LINE_FILL_TYPE" val="2"/>
  <p:tag name="KSO_WM_UNIT_TEXT_FILL_FORE_SCHEMECOLOR_INDEX" val="14"/>
  <p:tag name="KSO_WM_UNIT_TEXT_FILL_TYPE" val="1"/>
</p:tagLst>
</file>

<file path=ppt/tags/tag386.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1"/>
  <p:tag name="KSO_WM_UNIT_ID" val="diagram160358_5*l_i*1_1"/>
  <p:tag name="KSO_WM_UNIT_CLEAR" val="1"/>
  <p:tag name="KSO_WM_UNIT_LAYERLEVEL" val="1_1"/>
  <p:tag name="KSO_WM_DIAGRAM_GROUP_CODE" val="l1-1"/>
  <p:tag name="KSO_WM_UNIT_FILL_FORE_SCHEMECOLOR_INDEX" val="8"/>
  <p:tag name="KSO_WM_UNIT_FILL_TYPE" val="1"/>
  <p:tag name="KSO_WM_UNIT_TEXT_FILL_FORE_SCHEMECOLOR_INDEX" val="14"/>
  <p:tag name="KSO_WM_UNIT_TEXT_FILL_TYPE" val="1"/>
</p:tagLst>
</file>

<file path=ppt/tags/tag387.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5_1"/>
  <p:tag name="KSO_WM_UNIT_ID" val="diagram160358_5*l_h_f*1_5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5"/>
  <p:tag name="KSO_WM_UNIT_LINE_FILL_TYPE" val="2"/>
  <p:tag name="KSO_WM_UNIT_TEXT_FILL_FORE_SCHEMECOLOR_INDEX" val="14"/>
  <p:tag name="KSO_WM_UNIT_TEXT_FILL_TYPE" val="1"/>
</p:tagLst>
</file>

<file path=ppt/tags/tag388.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2"/>
  <p:tag name="KSO_WM_UNIT_ID" val="diagram160358_5*l_i*1_2"/>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Lst>
</file>

<file path=ppt/tags/tag389.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1_1"/>
  <p:tag name="KSO_WM_UNIT_ID" val="diagram160358_5*l_h_f*1_1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5"/>
  <p:tag name="KSO_WM_UNIT_LINE_FILL_TYPE" val="2"/>
  <p:tag name="KSO_WM_UNIT_TEXT_FILL_FORE_SCHEMECOLOR_INDEX" val="14"/>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3"/>
  <p:tag name="KSO_WM_UNIT_ID" val="diagram160358_5*l_i*1_3"/>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Lst>
</file>

<file path=ppt/tags/tag391.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392.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4"/>
  <p:tag name="KSO_WM_UNIT_ID" val="diagram160358_5*l_i*1_4"/>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Lst>
</file>

<file path=ppt/tags/tag393.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3_1"/>
  <p:tag name="KSO_WM_UNIT_ID" val="diagram160358_5*l_h_f*1_3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7"/>
  <p:tag name="KSO_WM_UNIT_LINE_FILL_TYPE" val="2"/>
  <p:tag name="KSO_WM_UNIT_TEXT_FILL_FORE_SCHEMECOLOR_INDEX" val="14"/>
  <p:tag name="KSO_WM_UNIT_TEXT_FILL_TYPE" val="1"/>
</p:tagLst>
</file>

<file path=ppt/tags/tag394.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5"/>
  <p:tag name="KSO_WM_UNIT_ID" val="diagram160358_5*l_i*1_5"/>
  <p:tag name="KSO_WM_UNIT_CLEAR" val="1"/>
  <p:tag name="KSO_WM_UNIT_LAYERLEVEL" val="1_1"/>
  <p:tag name="KSO_WM_DIAGRAM_GROUP_CODE" val="l1-1"/>
  <p:tag name="KSO_WM_UNIT_FILL_FORE_SCHEMECOLOR_INDEX" val="7"/>
  <p:tag name="KSO_WM_UNIT_FILL_TYPE" val="1"/>
  <p:tag name="KSO_WM_UNIT_TEXT_FILL_FORE_SCHEMECOLOR_INDEX" val="14"/>
  <p:tag name="KSO_WM_UNIT_TEXT_FILL_TYPE" val="1"/>
</p:tagLst>
</file>

<file path=ppt/tags/tag395.xml><?xml version="1.0" encoding="utf-8"?>
<p:tagLst xmlns:p="http://schemas.openxmlformats.org/presentationml/2006/main">
  <p:tag name="KSO_WM_SLIDE_BK_DARK_LIGHT" val=""/>
  <p:tag name="KSO_WM_SLIDE_BACKGROUND_TYPE" val="general"/>
  <p:tag name="KSO_WM_SPECIAL_SOURCE" val="bdnull"/>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9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01.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02.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03.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04.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05.xml><?xml version="1.0" encoding="utf-8"?>
<p:tagLst xmlns:p="http://schemas.openxmlformats.org/presentationml/2006/main">
  <p:tag name="KSO_WM_SLIDE_BK_DARK_LIGHT" val=""/>
  <p:tag name="KSO_WM_SLIDE_BACKGROUND_TYPE" val="general"/>
  <p:tag name="KSO_WM_SPECIAL_SOURCE" val="bdnull"/>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0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0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11.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12.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13.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14.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5*l_h_f*1_2_1"/>
  <p:tag name="KSO_WM_UNIT_CLEAR" val="1"/>
  <p:tag name="KSO_WM_UNIT_LAYERLEVEL" val="1_1_1"/>
  <p:tag name="KSO_WM_UNIT_VALUE" val="40"/>
  <p:tag name="KSO_WM_UNIT_HIGHLIGHT" val="0"/>
  <p:tag name="KSO_WM_UNIT_COMPATIBLE" val="0"/>
  <p:tag name="KSO_WM_UNIT_PRESET_TEXT_INDEX" val="4"/>
  <p:tag name="KSO_WM_UNIT_PRESET_TEXT_LEN" val="56"/>
  <p:tag name="KSO_WM_DIAGRAM_GROUP_CODE" val="l1-1"/>
  <p:tag name="KSO_WM_UNIT_LINE_FORE_SCHEMECOLOR_INDEX" val="6"/>
  <p:tag name="KSO_WM_UNIT_LINE_FILL_TYPE" val="2"/>
  <p:tag name="KSO_WM_UNIT_TEXT_FILL_FORE_SCHEMECOLOR_INDEX" val="14"/>
  <p:tag name="KSO_WM_UNIT_TEXT_FILL_TYPE" val="1"/>
</p:tagLst>
</file>

<file path=ppt/tags/tag415.xml><?xml version="1.0" encoding="utf-8"?>
<p:tagLst xmlns:p="http://schemas.openxmlformats.org/presentationml/2006/main">
  <p:tag name="KSO_WM_SLIDE_BK_DARK_LIGHT" val=""/>
  <p:tag name="KSO_WM_SLIDE_BACKGROUND_TYPE" val="general"/>
  <p:tag name="KSO_WM_SPECIAL_SOURCE" val="bdnull"/>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1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1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2"/>
  <p:tag name="KSO_WM_UNIT_ID" val="diagram20170847_4*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2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2"/>
  <p:tag name="KSO_WM_UNIT_ID" val="diagram20170847_4*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2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4*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2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1"/>
  <p:tag name="KSO_WM_UNIT_ID" val="diagram20170847_4*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42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3_1"/>
  <p:tag name="KSO_WM_UNIT_ID" val="diagram20170847_4*l_h_x*1_3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92*57"/>
  <p:tag name="KSO_WM_UNIT_FILL_FORE_SCHEMECOLOR_INDEX" val="14"/>
  <p:tag name="KSO_WM_UNIT_FILL_TYPE" val="1"/>
  <p:tag name="KSO_WM_UNIT_TEXT_FILL_FORE_SCHEMECOLOR_INDEX" val="13"/>
  <p:tag name="KSO_WM_UNIT_TEXT_FILL_TYPE" val="1"/>
</p:tagLst>
</file>

<file path=ppt/tags/tag42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4*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426.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1"/>
  <p:tag name="KSO_WM_UNIT_ID" val="diagram20170847_4*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42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2_1"/>
  <p:tag name="KSO_WM_UNIT_ID" val="diagram20170847_4*l_h_x*1_2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84*81"/>
  <p:tag name="KSO_WM_UNIT_FILL_FORE_SCHEMECOLOR_INDEX" val="14"/>
  <p:tag name="KSO_WM_UNIT_FILL_TYPE" val="1"/>
  <p:tag name="KSO_WM_UNIT_TEXT_FILL_FORE_SCHEMECOLOR_INDEX" val="14"/>
  <p:tag name="KSO_WM_UNIT_TEXT_FILL_TYPE" val="1"/>
</p:tagLst>
</file>

<file path=ppt/tags/tag42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1_1"/>
  <p:tag name="KSO_WM_UNIT_LAYERLEVEL" val="1_1_1"/>
  <p:tag name="KSO_WM_UNIT_HIGHLIGHT" val="0"/>
  <p:tag name="KSO_WM_UNIT_COMPATIBLE" val="0"/>
  <p:tag name="KSO_WM_DIAGRAM_GROUP_CODE" val="l1-1"/>
  <p:tag name="KSO_WM_UNIT_ID" val="diagram20170847_4*l_h_a*1_1_1"/>
  <p:tag name="KSO_WM_UNIT_ISCONTENTSTITLE" val="0"/>
  <p:tag name="KSO_WM_UNIT_NOCLEAR" val="0"/>
  <p:tag name="KSO_WM_UNIT_DIAGRAM_ISNUMVISUAL" val="0"/>
  <p:tag name="KSO_WM_UNIT_DIAGRAM_ISREFERUNIT" val="0"/>
  <p:tag name="KSO_WM_UNIT_VALUE" val="13"/>
  <p:tag name="KSO_WM_UNIT_PRESET_TEXT" val="单击此处添加标题"/>
  <p:tag name="KSO_WM_UNIT_TEXT_FILL_FORE_SCHEMECOLOR_INDEX" val="13"/>
  <p:tag name="KSO_WM_UNIT_TEXT_FILL_TYPE" val="1"/>
</p:tagLst>
</file>

<file path=ppt/tags/tag429.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3_1"/>
  <p:tag name="KSO_WM_UNIT_LAYERLEVEL" val="1_1_1"/>
  <p:tag name="KSO_WM_UNIT_VALUE" val="13"/>
  <p:tag name="KSO_WM_UNIT_HIGHLIGHT" val="0"/>
  <p:tag name="KSO_WM_UNIT_COMPATIBLE" val="0"/>
  <p:tag name="KSO_WM_DIAGRAM_GROUP_CODE" val="l1-1"/>
  <p:tag name="KSO_WM_UNIT_ID" val="diagram20170847_4*l_h_a*1_3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2_1"/>
  <p:tag name="KSO_WM_UNIT_LAYERLEVEL" val="1_1_1"/>
  <p:tag name="KSO_WM_UNIT_HIGHLIGHT" val="0"/>
  <p:tag name="KSO_WM_UNIT_COMPATIBLE" val="0"/>
  <p:tag name="KSO_WM_DIAGRAM_GROUP_CODE" val="l1-1"/>
  <p:tag name="KSO_WM_UNIT_ID" val="diagram20170847_4*l_h_a*1_2_1"/>
  <p:tag name="KSO_WM_UNIT_ISCONTENTSTITLE" val="0"/>
  <p:tag name="KSO_WM_UNIT_NOCLEAR" val="0"/>
  <p:tag name="KSO_WM_UNIT_DIAGRAM_ISNUMVISUAL" val="0"/>
  <p:tag name="KSO_WM_UNIT_DIAGRAM_ISREFERUNIT" val="0"/>
  <p:tag name="KSO_WM_UNIT_VALUE" val="13"/>
  <p:tag name="KSO_WM_UNIT_PRESET_TEXT" val="单击此处添加标题"/>
  <p:tag name="KSO_WM_UNIT_TEXT_FILL_FORE_SCHEMECOLOR_INDEX" val="13"/>
  <p:tag name="KSO_WM_UNIT_TEXT_FILL_TYPE" val="1"/>
</p:tagLst>
</file>

<file path=ppt/tags/tag43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2"/>
  <p:tag name="KSO_WM_UNIT_ID" val="diagram20170847_4*l_h_i*1_4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3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4_1"/>
  <p:tag name="KSO_WM_UNIT_LAYERLEVEL" val="1_1_1"/>
  <p:tag name="KSO_WM_UNIT_VALUE" val="34"/>
  <p:tag name="KSO_WM_UNIT_HIGHLIGHT" val="0"/>
  <p:tag name="KSO_WM_UNIT_COMPATIBLE" val="0"/>
  <p:tag name="KSO_WM_DIAGRAM_GROUP_CODE" val="l1-1"/>
  <p:tag name="KSO_WM_UNIT_ID" val="diagram20170847_4*l_h_a*1_4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43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1"/>
  <p:tag name="KSO_WM_UNIT_ID" val="diagram20170847_4*l_h_i*1_4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4"/>
  <p:tag name="KSO_WM_UNIT_TEXT_FILL_TYPE" val="1"/>
</p:tagLst>
</file>

<file path=ppt/tags/tag43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4_1"/>
  <p:tag name="KSO_WM_UNIT_ID" val="diagram20170847_4*l_h_x*1_4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83*89"/>
  <p:tag name="KSO_WM_UNIT_FILL_FORE_SCHEMECOLOR_INDEX" val="14"/>
  <p:tag name="KSO_WM_UNIT_FILL_TYPE" val="1"/>
  <p:tag name="KSO_WM_UNIT_TEXT_FILL_FORE_SCHEMECOLOR_INDEX" val="14"/>
  <p:tag name="KSO_WM_UNIT_TEXT_FILL_TYPE"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170847_4*l_h_x*1_1_1"/>
  <p:tag name="KSO_WM_TEMPLATE_CATEGORY" val="diagram"/>
  <p:tag name="KSO_WM_TEMPLATE_INDEX" val="20170847"/>
  <p:tag name="KSO_WM_UNIT_LAYERLEVEL" val="1_1_1"/>
  <p:tag name="KSO_WM_TAG_VERSION" val="1.0"/>
  <p:tag name="KSO_WM_BEAUTIFY_FLAG" val="#wm#"/>
  <p:tag name="KSO_WM_UNIT_VALUE" val="100*127"/>
  <p:tag name="KSO_WM_UNIT_TYPE" val="l_h_x"/>
  <p:tag name="KSO_WM_UNIT_INDEX" val="1_1_1"/>
</p:tagLst>
</file>

<file path=ppt/tags/tag436.xml><?xml version="1.0" encoding="utf-8"?>
<p:tagLst xmlns:p="http://schemas.openxmlformats.org/presentationml/2006/main">
  <p:tag name="KSO_WM_SLIDE_BK_DARK_LIGHT" val=""/>
  <p:tag name="KSO_WM_SLIDE_BACKGROUND_TYPE" val="general"/>
  <p:tag name="KSO_WM_SPECIAL_SOURCE" val="bdnull"/>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3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3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4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2"/>
  <p:tag name="KSO_WM_UNIT_ID" val="diagram20170847_4*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4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2"/>
  <p:tag name="KSO_WM_UNIT_ID" val="diagram20170847_4*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4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4*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4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1"/>
  <p:tag name="KSO_WM_UNIT_ID" val="diagram20170847_4*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44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3_1"/>
  <p:tag name="KSO_WM_UNIT_ID" val="diagram20170847_4*l_h_x*1_3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92*57"/>
  <p:tag name="KSO_WM_UNIT_FILL_FORE_SCHEMECOLOR_INDEX" val="14"/>
  <p:tag name="KSO_WM_UNIT_FILL_TYPE" val="1"/>
  <p:tag name="KSO_WM_UNIT_TEXT_FILL_FORE_SCHEMECOLOR_INDEX" val="13"/>
  <p:tag name="KSO_WM_UNIT_TEXT_FILL_TYPE" val="1"/>
</p:tagLst>
</file>

<file path=ppt/tags/tag446.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4*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44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1"/>
  <p:tag name="KSO_WM_UNIT_ID" val="diagram20170847_4*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44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2_1"/>
  <p:tag name="KSO_WM_UNIT_ID" val="diagram20170847_4*l_h_x*1_2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84*81"/>
  <p:tag name="KSO_WM_UNIT_FILL_FORE_SCHEMECOLOR_INDEX" val="14"/>
  <p:tag name="KSO_WM_UNIT_FILL_TYPE" val="1"/>
  <p:tag name="KSO_WM_UNIT_TEXT_FILL_FORE_SCHEMECOLOR_INDEX" val="14"/>
  <p:tag name="KSO_WM_UNIT_TEXT_FILL_TYPE" val="1"/>
</p:tagLst>
</file>

<file path=ppt/tags/tag449.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1_1"/>
  <p:tag name="KSO_WM_UNIT_LAYERLEVEL" val="1_1_1"/>
  <p:tag name="KSO_WM_UNIT_HIGHLIGHT" val="0"/>
  <p:tag name="KSO_WM_UNIT_COMPATIBLE" val="0"/>
  <p:tag name="KSO_WM_DIAGRAM_GROUP_CODE" val="l1-1"/>
  <p:tag name="KSO_WM_UNIT_ID" val="diagram20170847_4*l_h_a*1_1_1"/>
  <p:tag name="KSO_WM_UNIT_ISCONTENTSTITLE" val="0"/>
  <p:tag name="KSO_WM_UNIT_NOCLEAR" val="0"/>
  <p:tag name="KSO_WM_UNIT_DIAGRAM_ISNUMVISUAL" val="0"/>
  <p:tag name="KSO_WM_UNIT_DIAGRAM_ISREFERUNIT" val="0"/>
  <p:tag name="KSO_WM_UNIT_VALUE" val="13"/>
  <p:tag name="KSO_WM_UNIT_PRESET_TEXT" val="单击此处添加标题"/>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3_1"/>
  <p:tag name="KSO_WM_UNIT_LAYERLEVEL" val="1_1_1"/>
  <p:tag name="KSO_WM_UNIT_VALUE" val="13"/>
  <p:tag name="KSO_WM_UNIT_HIGHLIGHT" val="0"/>
  <p:tag name="KSO_WM_UNIT_COMPATIBLE" val="0"/>
  <p:tag name="KSO_WM_DIAGRAM_GROUP_CODE" val="l1-1"/>
  <p:tag name="KSO_WM_UNIT_ID" val="diagram20170847_4*l_h_a*1_3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45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2_1"/>
  <p:tag name="KSO_WM_UNIT_LAYERLEVEL" val="1_1_1"/>
  <p:tag name="KSO_WM_UNIT_HIGHLIGHT" val="0"/>
  <p:tag name="KSO_WM_UNIT_COMPATIBLE" val="0"/>
  <p:tag name="KSO_WM_DIAGRAM_GROUP_CODE" val="l1-1"/>
  <p:tag name="KSO_WM_UNIT_ID" val="diagram20170847_4*l_h_a*1_2_1"/>
  <p:tag name="KSO_WM_UNIT_ISCONTENTSTITLE" val="0"/>
  <p:tag name="KSO_WM_UNIT_NOCLEAR" val="0"/>
  <p:tag name="KSO_WM_UNIT_DIAGRAM_ISNUMVISUAL" val="0"/>
  <p:tag name="KSO_WM_UNIT_DIAGRAM_ISREFERUNIT" val="0"/>
  <p:tag name="KSO_WM_UNIT_VALUE" val="13"/>
  <p:tag name="KSO_WM_UNIT_PRESET_TEXT" val="单击此处添加标题"/>
  <p:tag name="KSO_WM_UNIT_TEXT_FILL_FORE_SCHEMECOLOR_INDEX" val="13"/>
  <p:tag name="KSO_WM_UNIT_TEXT_FILL_TYPE" val="1"/>
</p:tagLst>
</file>

<file path=ppt/tags/tag45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2"/>
  <p:tag name="KSO_WM_UNIT_ID" val="diagram20170847_4*l_h_i*1_4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45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4_1"/>
  <p:tag name="KSO_WM_UNIT_LAYERLEVEL" val="1_1_1"/>
  <p:tag name="KSO_WM_UNIT_VALUE" val="34"/>
  <p:tag name="KSO_WM_UNIT_HIGHLIGHT" val="0"/>
  <p:tag name="KSO_WM_UNIT_COMPATIBLE" val="0"/>
  <p:tag name="KSO_WM_DIAGRAM_GROUP_CODE" val="l1-1"/>
  <p:tag name="KSO_WM_UNIT_ID" val="diagram20170847_4*l_h_a*1_4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45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1"/>
  <p:tag name="KSO_WM_UNIT_ID" val="diagram20170847_4*l_h_i*1_4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4"/>
  <p:tag name="KSO_WM_UNIT_TEXT_FILL_TYPE" val="1"/>
</p:tagLst>
</file>

<file path=ppt/tags/tag45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4_1"/>
  <p:tag name="KSO_WM_UNIT_ID" val="diagram20170847_4*l_h_x*1_4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83*89"/>
  <p:tag name="KSO_WM_UNIT_FILL_FORE_SCHEMECOLOR_INDEX" val="14"/>
  <p:tag name="KSO_WM_UNIT_FILL_TYPE" val="1"/>
  <p:tag name="KSO_WM_UNIT_TEXT_FILL_FORE_SCHEMECOLOR_INDEX" val="14"/>
  <p:tag name="KSO_WM_UNIT_TEXT_FILL_TYPE"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170847_4*l_h_x*1_1_1"/>
  <p:tag name="KSO_WM_TEMPLATE_CATEGORY" val="diagram"/>
  <p:tag name="KSO_WM_TEMPLATE_INDEX" val="20170847"/>
  <p:tag name="KSO_WM_UNIT_LAYERLEVEL" val="1_1_1"/>
  <p:tag name="KSO_WM_TAG_VERSION" val="1.0"/>
  <p:tag name="KSO_WM_BEAUTIFY_FLAG" val="#wm#"/>
  <p:tag name="KSO_WM_UNIT_VALUE" val="100*127"/>
  <p:tag name="KSO_WM_UNIT_TYPE" val="l_h_x"/>
  <p:tag name="KSO_WM_UNIT_INDEX" val="1_1_1"/>
</p:tagLst>
</file>

<file path=ppt/tags/tag457.xml><?xml version="1.0" encoding="utf-8"?>
<p:tagLst xmlns:p="http://schemas.openxmlformats.org/presentationml/2006/main">
  <p:tag name="KSO_WM_SLIDE_BK_DARK_LIGHT" val=""/>
  <p:tag name="KSO_WM_SLIDE_BACKGROUND_TYPE" val="general"/>
  <p:tag name="KSO_WM_SPECIAL_SOURCE" val="bdnull"/>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6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62.xml><?xml version="1.0" encoding="utf-8"?>
<p:tagLst xmlns:p="http://schemas.openxmlformats.org/presentationml/2006/main">
  <p:tag name="KSO_WM_SLIDE_BK_DARK_LIGHT" val=""/>
  <p:tag name="KSO_WM_SLIDE_BACKGROUND_TYPE" val="general"/>
  <p:tag name="KSO_WM_SPECIAL_SOURCE" val="bdnull"/>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6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6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80_3*l_h_i*1_1_4"/>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80_3*l_h_i*1_1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80_3*l_h_i*1_1_1"/>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80_3*l_h_i*1_1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7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80_3*l_h_a*1_1_1"/>
  <p:tag name="KSO_WM_TEMPLATE_CATEGORY" val="diagram"/>
  <p:tag name="KSO_WM_TEMPLATE_INDEX" val="20228080"/>
  <p:tag name="KSO_WM_UNIT_LAYERLEVEL" val="1_1_1"/>
  <p:tag name="KSO_WM_TAG_VERSION" val="1.0"/>
  <p:tag name="KSO_WM_BEAUTIFY_FLAG" val="#wm#"/>
  <p:tag name="KSO_WM_UNIT_TEXT_FILL_FORE_SCHEMECOLOR_INDEX" val="5"/>
  <p:tag name="KSO_WM_UNIT_TEXT_FILL_TYPE"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228080_3*l_h_i*1_1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80_3*l_h_i*1_2_4"/>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80_3*l_h_i*1_2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80_3*l_h_i*1_2_1"/>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80_3*l_h_i*1_2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228080_3*l_h_i*1_2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7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80_3*l_h_a*1_2_1"/>
  <p:tag name="KSO_WM_TEMPLATE_CATEGORY" val="diagram"/>
  <p:tag name="KSO_WM_TEMPLATE_INDEX" val="20228080"/>
  <p:tag name="KSO_WM_UNIT_LAYERLEVEL" val="1_1_1"/>
  <p:tag name="KSO_WM_TAG_VERSION" val="1.0"/>
  <p:tag name="KSO_WM_BEAUTIFY_FLAG" val="#wm#"/>
  <p:tag name="KSO_WM_UNIT_TEXT_FILL_FORE_SCHEMECOLOR_INDEX" val="6"/>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80_3*l_h_i*1_3_4"/>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80_3*l_h_i*1_3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80_3*l_h_i*1_3_1"/>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80_3*l_h_i*1_3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228080_3*l_h_i*1_3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8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80_3*l_h_a*1_3_1"/>
  <p:tag name="KSO_WM_TEMPLATE_CATEGORY" val="diagram"/>
  <p:tag name="KSO_WM_TEMPLATE_INDEX" val="20228080"/>
  <p:tag name="KSO_WM_UNIT_LAYERLEVEL" val="1_1_1"/>
  <p:tag name="KSO_WM_TAG_VERSION" val="1.0"/>
  <p:tag name="KSO_WM_BEAUTIFY_FLAG" val="#wm#"/>
  <p:tag name="KSO_WM_UNIT_TEXT_FILL_FORE_SCHEMECOLOR_INDEX" val="7"/>
  <p:tag name="KSO_WM_UNIT_TEXT_FILL_TYPE" val="1"/>
</p:tagLst>
</file>

<file path=ppt/tags/tag485.xml><?xml version="1.0" encoding="utf-8"?>
<p:tagLst xmlns:p="http://schemas.openxmlformats.org/presentationml/2006/main">
  <p:tag name="KSO_WM_SLIDE_BK_DARK_LIGHT" val=""/>
  <p:tag name="KSO_WM_SLIDE_BACKGROUND_TYPE" val="general"/>
  <p:tag name="KSO_WM_SPECIAL_SOURCE" val="bdnull"/>
</p:tagLst>
</file>

<file path=ppt/tags/tag4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88.xml><?xml version="1.0" encoding="utf-8"?>
<p:tagLst xmlns:p="http://schemas.openxmlformats.org/presentationml/2006/main">
  <p:tag name="KSO_WM_SPECIAL_SOURCE" val="bdnull"/>
</p:tagLst>
</file>

<file path=ppt/tags/tag4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491.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9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498.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499.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02.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03.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06.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07.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0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1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1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15.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16.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19.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23.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24.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25.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2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2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2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32.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33.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36.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37.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41.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4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4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49.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53.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54.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57.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58.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59.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6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6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6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66.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67.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71.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74.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75.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76.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83.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84.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87.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88.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591.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592.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59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9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0.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601.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604.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605.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608.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609.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616.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61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2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623.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624.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2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27.xml><?xml version="1.0" encoding="utf-8"?>
<p:tagLst xmlns:p="http://schemas.openxmlformats.org/presentationml/2006/main">
  <p:tag name="KSO_WM_SPECIAL_SOURCE" val="bdnull"/>
</p:tagLst>
</file>

<file path=ppt/tags/tag6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6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3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3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599_3*l_h_i*1_3_2"/>
  <p:tag name="KSO_WM_TEMPLATE_CATEGORY" val="diagram"/>
  <p:tag name="KSO_WM_TEMPLATE_INDEX" val="20170599"/>
  <p:tag name="KSO_WM_UNIT_LAYERLEVEL" val="1_1_1"/>
  <p:tag name="KSO_WM_TAG_VERSION" val="1.0"/>
  <p:tag name="KSO_WM_BEAUTIFY_FLAG" val="#wm#"/>
  <p:tag name="KSO_WM_UNIT_LINE_FORE_SCHEMECOLOR_INDEX" val="5"/>
  <p:tag name="KSO_WM_UNIT_LINE_FILL_TYPE" val="2"/>
</p:tagLst>
</file>

<file path=ppt/tags/tag63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70599_3*l_h_i*1_3_1"/>
  <p:tag name="KSO_WM_TEMPLATE_CATEGORY" val="diagram"/>
  <p:tag name="KSO_WM_TEMPLATE_INDEX" val="20170599"/>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636.xml><?xml version="1.0" encoding="utf-8"?>
<p:tagLst xmlns:p="http://schemas.openxmlformats.org/presentationml/2006/main">
  <p:tag name="KSO_WM_UNIT_DIAGRAM_MODELTYPE" val="stripeEnum"/>
  <p:tag name="KSO_WM_UNIT_ISCONTENTSTITLE" val="0"/>
  <p:tag name="KSO_WM_UNIT_ISNUMDGMTITLE" val="0"/>
  <p:tag name="KSO_WM_UNIT_PRESET_TEXT" val="单击此处添加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70599_3*l_h_a*1_3_1"/>
  <p:tag name="KSO_WM_TEMPLATE_CATEGORY" val="diagram"/>
  <p:tag name="KSO_WM_TEMPLATE_INDEX" val="20170599"/>
  <p:tag name="KSO_WM_UNIT_LAYERLEVEL" val="1_1_1"/>
  <p:tag name="KSO_WM_TAG_VERSION" val="1.0"/>
  <p:tag name="KSO_WM_BEAUTIFY_FLAG" val="#wm#"/>
  <p:tag name="KSO_WM_UNIT_TEXT_FILL_FORE_SCHEMECOLOR_INDEX" val="13"/>
  <p:tag name="KSO_WM_UNIT_TEXT_FILL_TYPE" val="1"/>
</p:tagLst>
</file>

<file path=ppt/tags/tag63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599_3*l_h_i*1_1_2"/>
  <p:tag name="KSO_WM_TEMPLATE_CATEGORY" val="diagram"/>
  <p:tag name="KSO_WM_TEMPLATE_INDEX" val="20170599"/>
  <p:tag name="KSO_WM_UNIT_LAYERLEVEL" val="1_1_1"/>
  <p:tag name="KSO_WM_TAG_VERSION" val="1.0"/>
  <p:tag name="KSO_WM_BEAUTIFY_FLAG" val="#wm#"/>
  <p:tag name="KSO_WM_UNIT_LINE_FORE_SCHEMECOLOR_INDEX" val="5"/>
  <p:tag name="KSO_WM_UNIT_LINE_FILL_TYPE" val="2"/>
</p:tagLst>
</file>

<file path=ppt/tags/tag63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70599_3*l_h_i*1_1_1"/>
  <p:tag name="KSO_WM_TEMPLATE_CATEGORY" val="diagram"/>
  <p:tag name="KSO_WM_TEMPLATE_INDEX" val="20170599"/>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639.xml><?xml version="1.0" encoding="utf-8"?>
<p:tagLst xmlns:p="http://schemas.openxmlformats.org/presentationml/2006/main">
  <p:tag name="KSO_WM_UNIT_ISCONTENTSTITLE" val="0"/>
  <p:tag name="KSO_WM_UNIT_DIAGRAM_MODELTYPE" val="stripeEnum"/>
  <p:tag name="KSO_WM_UNIT_SUBTYPE" val="a"/>
  <p:tag name="KSO_WM_UNIT_PRESET_TEXT" val="单击此处添加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599_3*l_h_f*1_1_1"/>
  <p:tag name="KSO_WM_TEMPLATE_CATEGORY" val="diagram"/>
  <p:tag name="KSO_WM_TEMPLATE_INDEX" val="20170599"/>
  <p:tag name="KSO_WM_UNIT_LAYERLEVEL" val="1_1_1"/>
  <p:tag name="KSO_WM_TAG_VERSION" val="1.0"/>
  <p:tag name="KSO_WM_BEAUTIFY_FLAG" val="#wm#"/>
  <p:tag name="KSO_WM_UNIT_TEXT_FILL_FORE_SCHEMECOLOR_INDEX" val="13"/>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599_3*l_h_i*1_4_2"/>
  <p:tag name="KSO_WM_TEMPLATE_CATEGORY" val="diagram"/>
  <p:tag name="KSO_WM_TEMPLATE_INDEX" val="20170599"/>
  <p:tag name="KSO_WM_UNIT_LAYERLEVEL" val="1_1_1"/>
  <p:tag name="KSO_WM_TAG_VERSION" val="1.0"/>
  <p:tag name="KSO_WM_BEAUTIFY_FLAG" val="#wm#"/>
  <p:tag name="KSO_WM_UNIT_LINE_FORE_SCHEMECOLOR_INDEX" val="5"/>
  <p:tag name="KSO_WM_UNIT_LINE_FILL_TYPE" val="2"/>
</p:tagLst>
</file>

<file path=ppt/tags/tag641.xml><?xml version="1.0" encoding="utf-8"?>
<p:tagLst xmlns:p="http://schemas.openxmlformats.org/presentationml/2006/main">
  <p:tag name="KSO_WM_UNIT_DIAGRAM_MODELTYPE" val="stripeEnum"/>
  <p:tag name="KSO_WM_UNIT_ISCONTENTSTITLE" val="0"/>
  <p:tag name="KSO_WM_UNIT_ISNUMDGMTITLE" val="0"/>
  <p:tag name="KSO_WM_UNIT_PRESET_TEXT" val="单击此处添加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170599_3*l_h_a*1_4_1"/>
  <p:tag name="KSO_WM_TEMPLATE_CATEGORY" val="diagram"/>
  <p:tag name="KSO_WM_TEMPLATE_INDEX" val="20170599"/>
  <p:tag name="KSO_WM_UNIT_LAYERLEVEL" val="1_1_1"/>
  <p:tag name="KSO_WM_TAG_VERSION" val="1.0"/>
  <p:tag name="KSO_WM_BEAUTIFY_FLAG" val="#wm#"/>
  <p:tag name="KSO_WM_UNIT_TEXT_FILL_FORE_SCHEMECOLOR_INDEX" val="13"/>
  <p:tag name="KSO_WM_UNIT_TEXT_FILL_TYPE" val="1"/>
</p:tagLst>
</file>

<file path=ppt/tags/tag64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170599_3*l_h_i*1_4_1"/>
  <p:tag name="KSO_WM_TEMPLATE_CATEGORY" val="diagram"/>
  <p:tag name="KSO_WM_TEMPLATE_INDEX" val="20170599"/>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64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599_3*l_h_i*1_2_2"/>
  <p:tag name="KSO_WM_TEMPLATE_CATEGORY" val="diagram"/>
  <p:tag name="KSO_WM_TEMPLATE_INDEX" val="20170599"/>
  <p:tag name="KSO_WM_UNIT_LAYERLEVEL" val="1_1_1"/>
  <p:tag name="KSO_WM_TAG_VERSION" val="1.0"/>
  <p:tag name="KSO_WM_BEAUTIFY_FLAG" val="#wm#"/>
  <p:tag name="KSO_WM_UNIT_LINE_FORE_SCHEMECOLOR_INDEX" val="5"/>
  <p:tag name="KSO_WM_UNIT_LINE_FILL_TYPE" val="2"/>
</p:tagLst>
</file>

<file path=ppt/tags/tag644.xml><?xml version="1.0" encoding="utf-8"?>
<p:tagLst xmlns:p="http://schemas.openxmlformats.org/presentationml/2006/main">
  <p:tag name="KSO_WM_UNIT_DIAGRAM_MODELTYPE" val="stripeEnum"/>
  <p:tag name="KSO_WM_UNIT_ISCONTENTSTITLE" val="0"/>
  <p:tag name="KSO_WM_UNIT_ISNUMDGMTITLE" val="0"/>
  <p:tag name="KSO_WM_UNIT_PRESET_TEXT" val="单击此处添加标题"/>
  <p:tag name="KSO_WM_UNIT_NOCLEAR" val="0"/>
  <p:tag name="KSO_WM_UNIT_VALUE" val="15"/>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70599_3*l_h_a*1_2_1"/>
  <p:tag name="KSO_WM_TEMPLATE_CATEGORY" val="diagram"/>
  <p:tag name="KSO_WM_TEMPLATE_INDEX" val="20170599"/>
  <p:tag name="KSO_WM_UNIT_LAYERLEVEL" val="1_1_1"/>
  <p:tag name="KSO_WM_TAG_VERSION" val="1.0"/>
  <p:tag name="KSO_WM_BEAUTIFY_FLAG" val="#wm#"/>
  <p:tag name="KSO_WM_UNIT_TEXT_FILL_FORE_SCHEMECOLOR_INDEX" val="13"/>
  <p:tag name="KSO_WM_UNIT_TEXT_FILL_TYPE" val="1"/>
</p:tagLst>
</file>

<file path=ppt/tags/tag64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70599_3*l_h_i*1_2_1"/>
  <p:tag name="KSO_WM_TEMPLATE_CATEGORY" val="diagram"/>
  <p:tag name="KSO_WM_TEMPLATE_INDEX" val="20170599"/>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646.xml><?xml version="1.0" encoding="utf-8"?>
<p:tagLst xmlns:p="http://schemas.openxmlformats.org/presentationml/2006/main">
  <p:tag name="KSO_WM_SPECIAL_SOURCE" val="bdnull"/>
</p:tagLst>
</file>

<file path=ppt/tags/tag64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SPECIAL_SOURCE" val="bdnull"/>
</p:tagLst>
</file>

<file path=ppt/tags/tag65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5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4.xml><?xml version="1.0" encoding="utf-8"?>
<p:tagLst xmlns:p="http://schemas.openxmlformats.org/presentationml/2006/main">
  <p:tag name="KSO_WM_SPECIAL_SOURCE" val="bdnull"/>
</p:tagLst>
</file>

<file path=ppt/tags/tag65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5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0_6*l_h_i*1_1_1"/>
  <p:tag name="KSO_WM_TEMPLATE_CATEGORY" val="diagram"/>
  <p:tag name="KSO_WM_TEMPLATE_INDEX" val="2022767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6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670_6*l_h_i*1_1_2"/>
  <p:tag name="KSO_WM_TEMPLATE_CATEGORY" val="diagram"/>
  <p:tag name="KSO_WM_TEMPLATE_INDEX" val="2022767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0_6*l_h_i*1_1_3"/>
  <p:tag name="KSO_WM_TEMPLATE_CATEGORY" val="diagram"/>
  <p:tag name="KSO_WM_TEMPLATE_INDEX" val="2022767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0_6*l_h_a*1_1_1"/>
  <p:tag name="KSO_WM_TEMPLATE_CATEGORY" val="diagram"/>
  <p:tag name="KSO_WM_TEMPLATE_INDEX" val="20227670"/>
  <p:tag name="KSO_WM_UNIT_LAYERLEVEL" val="1_1_1"/>
  <p:tag name="KSO_WM_TAG_VERSION" val="1.0"/>
  <p:tag name="KSO_WM_BEAUTIFY_FLAG" val="#wm#"/>
  <p:tag name="KSO_WM_UNIT_TEXT_FILL_FORE_SCHEMECOLOR_INDEX" val="13"/>
  <p:tag name="KSO_WM_UNIT_TEXT_FILL_TYPE"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670_6*l_h_i*1_1_1"/>
  <p:tag name="KSO_WM_TEMPLATE_CATEGORY" val="diagram"/>
  <p:tag name="KSO_WM_TEMPLATE_INDEX" val="20227670"/>
  <p:tag name="KSO_WM_UNIT_LAYERLEVEL" val="1_1_1"/>
  <p:tag name="KSO_WM_TAG_VERSION" val="1.0"/>
  <p:tag name="KSO_WM_BEAUTIFY_FLAG" val="#wm#"/>
  <p:tag name="KSO_WM_UNIT_TEXT_FILL_FORE_SCHEMECOLOR_INDEX" val="14"/>
  <p:tag name="KSO_WM_UNIT_TEXT_FILL_TYPE" val="1"/>
</p:tagLst>
</file>

<file path=ppt/tags/tag663.xml><?xml version="1.0" encoding="utf-8"?>
<p:tagLst xmlns:p="http://schemas.openxmlformats.org/presentationml/2006/main">
  <p:tag name="KSO_WM_UNIT_VALUE" val="123*1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670_6*l_h_x*1_1_1"/>
  <p:tag name="KSO_WM_TEMPLATE_CATEGORY" val="diagram"/>
  <p:tag name="KSO_WM_TEMPLATE_INDEX" val="20227670"/>
  <p:tag name="KSO_WM_UNIT_LAYERLEVEL" val="1_1_1"/>
  <p:tag name="KSO_WM_TAG_VERSION" val="1.0"/>
  <p:tag name="KSO_WM_BEAUTIFY_FLAG" val="#wm#"/>
  <p:tag name="KSO_WM_UNIT_FILL_FORE_SCHEMECOLOR_INDEX" val="5"/>
  <p:tag name="KSO_WM_UNIT_FILL_TYPE" val="1"/>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0_6*l_h_i*1_2_1"/>
  <p:tag name="KSO_WM_TEMPLATE_CATEGORY" val="diagram"/>
  <p:tag name="KSO_WM_TEMPLATE_INDEX" val="2022767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70_6*l_h_i*1_2_2"/>
  <p:tag name="KSO_WM_TEMPLATE_CATEGORY" val="diagram"/>
  <p:tag name="KSO_WM_TEMPLATE_INDEX" val="2022767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0_6*l_h_i*1_2_3"/>
  <p:tag name="KSO_WM_TEMPLATE_CATEGORY" val="diagram"/>
  <p:tag name="KSO_WM_TEMPLATE_INDEX" val="2022767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670_6*l_h_i*1_2_1"/>
  <p:tag name="KSO_WM_TEMPLATE_CATEGORY" val="diagram"/>
  <p:tag name="KSO_WM_TEMPLATE_INDEX" val="20227670"/>
  <p:tag name="KSO_WM_UNIT_LAYERLEVEL" val="1_1_1"/>
  <p:tag name="KSO_WM_TAG_VERSION" val="1.0"/>
  <p:tag name="KSO_WM_BEAUTIFY_FLAG" val="#wm#"/>
  <p:tag name="KSO_WM_UNIT_TEXT_FILL_FORE_SCHEMECOLOR_INDEX" val="14"/>
  <p:tag name="KSO_WM_UNIT_TEXT_FILL_TYPE" val="1"/>
</p:tagLst>
</file>

<file path=ppt/tags/tag66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0_6*l_h_a*1_2_1"/>
  <p:tag name="KSO_WM_TEMPLATE_CATEGORY" val="diagram"/>
  <p:tag name="KSO_WM_TEMPLATE_INDEX" val="20227670"/>
  <p:tag name="KSO_WM_UNIT_LAYERLEVEL" val="1_1_1"/>
  <p:tag name="KSO_WM_TAG_VERSION" val="1.0"/>
  <p:tag name="KSO_WM_BEAUTIFY_FLAG" val="#wm#"/>
  <p:tag name="KSO_WM_UNIT_TEXT_FILL_FORE_SCHEMECOLOR_INDEX" val="13"/>
  <p:tag name="KSO_WM_UNIT_TEXT_FILL_TYPE" val="1"/>
</p:tagLst>
</file>

<file path=ppt/tags/tag669.xml><?xml version="1.0" encoding="utf-8"?>
<p:tagLst xmlns:p="http://schemas.openxmlformats.org/presentationml/2006/main">
  <p:tag name="KSO_WM_UNIT_VALUE" val="123*123"/>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670_6*l_h_x*1_2_1"/>
  <p:tag name="KSO_WM_TEMPLATE_CATEGORY" val="diagram"/>
  <p:tag name="KSO_WM_TEMPLATE_INDEX" val="20227670"/>
  <p:tag name="KSO_WM_UNIT_LAYERLEVEL" val="1_1_1"/>
  <p:tag name="KSO_WM_TAG_VERSION" val="1.0"/>
  <p:tag name="KSO_WM_BEAUTIFY_FLAG" val="#wm#"/>
  <p:tag name="KSO_WM_UNIT_FILL_FORE_SCHEMECOLOR_INDEX" val="8"/>
  <p:tag name="KSO_WM_UNI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7670_6*l_i*1_1"/>
  <p:tag name="KSO_WM_TEMPLATE_CATEGORY" val="diagram"/>
  <p:tag name="KSO_WM_TEMPLATE_INDEX" val="20227670"/>
  <p:tag name="KSO_WM_UNIT_LAYERLEVEL" val="1_1"/>
  <p:tag name="KSO_WM_TAG_VERSION" val="1.0"/>
  <p:tag name="KSO_WM_BEAUTIFY_FLAG" val="#wm#"/>
  <p:tag name="KSO_WM_UNIT_LINE_FORE_SCHEMECOLOR_INDEX" val="5"/>
  <p:tag name="KSO_WM_UNIT_LINE_FILL_TYPE" val="2"/>
</p:tagLst>
</file>

<file path=ppt/tags/tag671.xml><?xml version="1.0" encoding="utf-8"?>
<p:tagLst xmlns:p="http://schemas.openxmlformats.org/presentationml/2006/main">
  <p:tag name="KSO_WM_SPECIAL_SOURCE" val="bdnull"/>
</p:tagLst>
</file>

<file path=ppt/tags/tag67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7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74.xml><?xml version="1.0" encoding="utf-8"?>
<p:tagLst xmlns:p="http://schemas.openxmlformats.org/presentationml/2006/main">
  <p:tag name="KSO_WM_SPECIAL_SOURCE" val="bdnull"/>
</p:tagLst>
</file>

<file path=ppt/tags/tag6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77.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67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7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68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82.xml><?xml version="1.0" encoding="utf-8"?>
<p:tagLst xmlns:p="http://schemas.openxmlformats.org/presentationml/2006/main">
  <p:tag name="KSO_WM_SLIDE_ITEM_CNT" val="4"/>
  <p:tag name="KSO_WM_SPECIAL_SOURCE" val="bdnull"/>
</p:tagLst>
</file>

<file path=ppt/tags/tag68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8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8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86.xml><?xml version="1.0" encoding="utf-8"?>
<p:tagLst xmlns:p="http://schemas.openxmlformats.org/presentationml/2006/main">
  <p:tag name="KSO_WM_SPECIAL_SOURCE" val="bdnull"/>
</p:tagLst>
</file>

<file path=ppt/tags/tag68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8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8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0.xml><?xml version="1.0" encoding="utf-8"?>
<p:tagLst xmlns:p="http://schemas.openxmlformats.org/presentationml/2006/main">
  <p:tag name="KSO_WM_SPECIAL_SOURCE" val="bdnull"/>
</p:tagLst>
</file>

<file path=ppt/tags/tag69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9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9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12_3*i*2"/>
  <p:tag name="KSO_WM_TEMPLATE_CATEGORY" val="diagram"/>
  <p:tag name="KSO_WM_TEMPLATE_INDEX" val="20228012"/>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176507_2*n_h_i*1_1_2"/>
  <p:tag name="KSO_WM_TEMPLATE_CATEGORY" val="diagram"/>
  <p:tag name="KSO_WM_TEMPLATE_INDEX" val="2017650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176507_2*n_h_i*1_1_3"/>
  <p:tag name="KSO_WM_TEMPLATE_CATEGORY" val="diagram"/>
  <p:tag name="KSO_WM_TEMPLATE_INDEX" val="20176507"/>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176507_2*n_h_i*1_1_1"/>
  <p:tag name="KSO_WM_TEMPLATE_CATEGORY" val="diagram"/>
  <p:tag name="KSO_WM_TEMPLATE_INDEX" val="20176507"/>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6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176507_2*n_h_h_i*1_1_1_1"/>
  <p:tag name="KSO_WM_TEMPLATE_CATEGORY" val="diagram"/>
  <p:tag name="KSO_WM_TEMPLATE_INDEX" val="20176507"/>
  <p:tag name="KSO_WM_UNIT_LAYERLEVEL" val="1_1_1_1"/>
  <p:tag name="KSO_WM_TAG_VERSION" val="1.0"/>
  <p:tag name="KSO_WM_BEAUTIFY_FLAG" val="#wm#"/>
  <p:tag name="KSO_WM_UNIT_FILL_FORE_SCHEMECOLOR_INDEX" val="14"/>
  <p:tag name="KSO_WM_UNIT_FILL_TYPE" val="1"/>
  <p:tag name="KSO_WM_UNIT_LINE_FORE_SCHEMECOLOR_INDEX" val="9"/>
  <p:tag name="KSO_WM_UNIT_LINE_FILL_TYPE" val="2"/>
  <p:tag name="KSO_WM_UNIT_TEXT_FILL_FORE_SCHEMECOLOR_INDEX" val="2"/>
  <p:tag name="KSO_WM_UNIT_TEXT_FILL_TYPE" val="1"/>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176507_2*n_h_h_i*1_1_2_1"/>
  <p:tag name="KSO_WM_TEMPLATE_CATEGORY" val="diagram"/>
  <p:tag name="KSO_WM_TEMPLATE_INDEX" val="20176507"/>
  <p:tag name="KSO_WM_UNIT_LAYERLEVEL" val="1_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2"/>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176507_2*n_h_h_i*1_1_1_2"/>
  <p:tag name="KSO_WM_TEMPLATE_CATEGORY" val="diagram"/>
  <p:tag name="KSO_WM_TEMPLATE_INDEX" val="20176507"/>
  <p:tag name="KSO_WM_UNIT_LAYERLEVEL" val="1_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176507_2*n_h_h_i*1_1_2_2"/>
  <p:tag name="KSO_WM_TEMPLATE_CATEGORY" val="diagram"/>
  <p:tag name="KSO_WM_TEMPLATE_INDEX" val="20176507"/>
  <p:tag name="KSO_WM_UNIT_LAYERLEVEL" val="1_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02.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176507_2*n_h_h_a*1_1_2_1"/>
  <p:tag name="KSO_WM_TEMPLATE_CATEGORY" val="diagram"/>
  <p:tag name="KSO_WM_TEMPLATE_INDEX" val="20176507"/>
  <p:tag name="KSO_WM_UNIT_LAYERLEVEL" val="1_1_1_1"/>
  <p:tag name="KSO_WM_TAG_VERSION" val="1.0"/>
  <p:tag name="KSO_WM_BEAUTIFY_FLAG" val="#wm#"/>
  <p:tag name="KSO_WM_UNIT_PRESET_TEXT" val="单击此处添加标题"/>
  <p:tag name="KSO_WM_UNIT_TEXT_FILL_FORE_SCHEMECOLOR_INDEX" val="13"/>
  <p:tag name="KSO_WM_UNIT_TEXT_FILL_TYPE" val="1"/>
</p:tagLst>
</file>

<file path=ppt/tags/tag703.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176507_2*n_h_a*1_1_1"/>
  <p:tag name="KSO_WM_TEMPLATE_CATEGORY" val="diagram"/>
  <p:tag name="KSO_WM_TEMPLATE_INDEX" val="20176507"/>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704.xml><?xml version="1.0" encoding="utf-8"?>
<p:tagLst xmlns:p="http://schemas.openxmlformats.org/presentationml/2006/main">
  <p:tag name="KSO_WM_UNIT_ISCONTENTSTITLE" val="0"/>
  <p:tag name="KSO_WM_UNIT_NOCLEAR" val="0"/>
  <p:tag name="KSO_WM_UNIT_VALUE" val="9"/>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176507_2*n_h_h_a*1_1_1_1"/>
  <p:tag name="KSO_WM_TEMPLATE_CATEGORY" val="diagram"/>
  <p:tag name="KSO_WM_TEMPLATE_INDEX" val="20176507"/>
  <p:tag name="KSO_WM_UNIT_LAYERLEVEL" val="1_1_1_1"/>
  <p:tag name="KSO_WM_TAG_VERSION" val="1.0"/>
  <p:tag name="KSO_WM_BEAUTIFY_FLAG" val="#wm#"/>
  <p:tag name="KSO_WM_UNIT_PRESET_TEXT" val="单击此处添加标题"/>
  <p:tag name="KSO_WM_UNIT_TEXT_FILL_FORE_SCHEMECOLOR_INDEX" val="13"/>
  <p:tag name="KSO_WM_UNIT_TEXT_FILL_TYPE" val="1"/>
</p:tagLst>
</file>

<file path=ppt/tags/tag705.xml><?xml version="1.0" encoding="utf-8"?>
<p:tagLst xmlns:p="http://schemas.openxmlformats.org/presentationml/2006/main">
  <p:tag name="KSO_WM_SPECIAL_SOURCE" val="bdnull"/>
</p:tagLst>
</file>

<file path=ppt/tags/tag7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0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09.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22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233161_1*n_h_h_f*1_2_2_1"/>
  <p:tag name="KSO_WM_TEMPLATE_CATEGORY" val="diagram"/>
  <p:tag name="KSO_WM_TEMPLATE_INDEX" val="20233161"/>
  <p:tag name="KSO_WM_UNIT_LAYERLEVEL" val="1_1_1_1"/>
  <p:tag name="KSO_WM_TAG_VERSION" val="3.0"/>
  <p:tag name="KSO_WM_BEAUTIFY_FLAG" val="#wm#"/>
  <p:tag name="KSO_WM_DIAGRAM_MAX_ITEMCNT" val="2"/>
  <p:tag name="KSO_WM_DIAGRAM_MIN_ITEMCNT" val="2"/>
  <p:tag name="KSO_WM_DIAGRAM_VIRTUALLY_FRAME" val="{&quot;height&quot;:277.1160583496094,&quot;width&quot;:834.9197387695312}"/>
  <p:tag name="KSO_WM_DIAGRAM_COLOR_MATCH_VALUE" val="{&quot;shape&quot;:{&quot;fill&quot;:{&quot;gradient&quot;:[{&quot;brightness&quot;:0.4000000059604645,&quot;colorType&quot;:1,&quot;foreColorIndex&quot;:5,&quot;pos&quot;:0.699999988079071,&quot;transparency&quot;:1},{&quot;brightness&quot;:0.4000000059604645,&quot;colorType&quot;:1,&quot;foreColorIndex&quot;:5,&quot;pos&quot;:0,&quot;transparency&quot;:0.69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FILL_TYPE" val="3"/>
  <p:tag name="KSO_WM_UNIT_TEXT_FILL_FORE_SCHEMECOLOR_INDEX" val="1"/>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VALUE" val="22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233161_1*n_h_h_f*1_2_1_1"/>
  <p:tag name="KSO_WM_TEMPLATE_CATEGORY" val="diagram"/>
  <p:tag name="KSO_WM_TEMPLATE_INDEX" val="20233161"/>
  <p:tag name="KSO_WM_UNIT_LAYERLEVEL" val="1_1_1_1"/>
  <p:tag name="KSO_WM_TAG_VERSION" val="3.0"/>
  <p:tag name="KSO_WM_BEAUTIFY_FLAG" val="#wm#"/>
  <p:tag name="KSO_WM_DIAGRAM_MAX_ITEMCNT" val="2"/>
  <p:tag name="KSO_WM_DIAGRAM_MIN_ITEMCNT" val="2"/>
  <p:tag name="KSO_WM_DIAGRAM_VIRTUALLY_FRAME" val="{&quot;height&quot;:277.1160583496094,&quot;width&quot;:834.9197387695312}"/>
  <p:tag name="KSO_WM_DIAGRAM_COLOR_MATCH_VALUE" val="{&quot;shape&quot;:{&quot;fill&quot;:{&quot;gradient&quot;:[{&quot;brightness&quot;:0.4000000059604645,&quot;colorType&quot;:1,&quot;foreColorIndex&quot;:5,&quot;pos&quot;:0.30000001192092896,&quot;transparency&quot;:1},{&quot;brightness&quot;:0.4000000059604645,&quot;colorType&quot;:1,&quot;foreColorIndex&quot;:5,&quot;pos&quot;:1,&quot;transparency&quot;:0.69999998807907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FILL_TYPE" val="3"/>
  <p:tag name="KSO_WM_UNIT_TEXT_FILL_FORE_SCHEMECOLOR_INDEX" val="1"/>
  <p:tag name="KSO_WM_UNIT_TEXT_FILL_TYPE" val="1"/>
</p:tagLst>
</file>

<file path=ppt/tags/tag711.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5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3161_1*n_h_a*1_1_1"/>
  <p:tag name="KSO_WM_TEMPLATE_CATEGORY" val="diagram"/>
  <p:tag name="KSO_WM_TEMPLATE_INDEX" val="20233161"/>
  <p:tag name="KSO_WM_UNIT_LAYERLEVEL" val="1_1_1"/>
  <p:tag name="KSO_WM_TAG_VERSION" val="3.0"/>
  <p:tag name="KSO_WM_BEAUTIFY_FLAG" val="#wm#"/>
  <p:tag name="KSO_WM_DIAGRAM_MAX_ITEMCNT" val="2"/>
  <p:tag name="KSO_WM_DIAGRAM_MIN_ITEMCNT" val="2"/>
  <p:tag name="KSO_WM_DIAGRAM_VIRTUALLY_FRAME" val="{&quot;height&quot;:277.1160583496094,&quot;width&quot;:834.9197387695312}"/>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标题"/>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712.xml><?xml version="1.0" encoding="utf-8"?>
<p:tagLst xmlns:p="http://schemas.openxmlformats.org/presentationml/2006/main">
  <p:tag name="KSO_WM_SPECIAL_SOURCE" val="bdnull"/>
</p:tagLst>
</file>

<file path=ppt/tags/tag71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1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i*1_1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1_1"/>
  <p:tag name="KSO_WM_UNIT_FILL_FORE_SCHEMECOLOR_INDEX" val="6"/>
  <p:tag name="KSO_WM_UNIT_FILL_TYPE" val="1"/>
  <p:tag name="KSO_WM_UNIT_SHADOW_SCHEMECOLOR_INDEX" val="6"/>
  <p:tag name="KSO_WM_UNIT_TEXT_FILL_FORE_SCHEMECOLOR_INDEX" val="2"/>
  <p:tag name="KSO_WM_UNIT_TEXT_FILL_TYPE" val="1"/>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i*1_2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2_1"/>
  <p:tag name="KSO_WM_UNIT_FILL_FORE_SCHEMECOLOR_INDEX" val="5"/>
  <p:tag name="KSO_WM_UNIT_FILL_TYPE" val="1"/>
  <p:tag name="KSO_WM_UNIT_SHADOW_SCHEMECOLOR_INDEX" val="5"/>
  <p:tag name="KSO_WM_UNIT_TEXT_FILL_FORE_SCHEMECOLOR_INDEX" val="2"/>
  <p:tag name="KSO_WM_UNIT_TEXT_FILL_TYPE" val="1"/>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i*1_3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3_1"/>
  <p:tag name="KSO_WM_UNIT_FILL_FORE_SCHEMECOLOR_INDEX" val="7"/>
  <p:tag name="KSO_WM_UNIT_FILL_TYPE" val="1"/>
  <p:tag name="KSO_WM_UNIT_SHADOW_SCHEMECOLOR_INDEX" val="7"/>
  <p:tag name="KSO_WM_UNIT_TEXT_FILL_FORE_SCHEMECOLOR_INDEX" val="2"/>
  <p:tag name="KSO_WM_UNIT_TEXT_FILL_TYPE" val="1"/>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a*1_1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1_1"/>
  <p:tag name="KSO_WM_UNIT_TEXT_FILL_FORE_SCHEMECOLOR_INDEX" val="6"/>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a*1_3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3_1"/>
  <p:tag name="KSO_WM_UNIT_TEXT_FILL_FORE_SCHEMECOLOR_INDEX" val="7"/>
  <p:tag name="KSO_WM_UNIT_TEXT_FILL_TYPE" val="1"/>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a*1_2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2_1"/>
  <p:tag name="KSO_WM_UNIT_TEXT_FILL_FORE_SCHEMECOLOR_INDEX" val="5"/>
  <p:tag name="KSO_WM_UNIT_TEXT_FILL_TYPE" val="1"/>
</p:tagLst>
</file>

<file path=ppt/tags/tag722.xml><?xml version="1.0" encoding="utf-8"?>
<p:tagLst xmlns:p="http://schemas.openxmlformats.org/presentationml/2006/main">
  <p:tag name="KSO_WM_SPECIAL_SOURCE" val="bdnull"/>
</p:tagLst>
</file>

<file path=ppt/tags/tag72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26.xml><?xml version="1.0" encoding="utf-8"?>
<p:tagLst xmlns:p="http://schemas.openxmlformats.org/presentationml/2006/main">
  <p:tag name="KSO_WM_SPECIAL_SOURCE" val="bdnull"/>
</p:tagLst>
</file>

<file path=ppt/tags/tag72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9.xml><?xml version="1.0" encoding="utf-8"?>
<p:tagLst xmlns:p="http://schemas.openxmlformats.org/presentationml/2006/main">
  <p:tag name="KSO_WM_SPECIAL_SOURCE" val="bdnul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2.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73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35.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7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3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3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742.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743.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7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746.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747.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7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751.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75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5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5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5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56.xml><?xml version="1.0" encoding="utf-8"?>
<p:tagLst xmlns:p="http://schemas.openxmlformats.org/presentationml/2006/main">
  <p:tag name="KSO_WM_TAG_VERSION" val="1.0"/>
  <p:tag name="KSO_WM_BEAUTIFY_FLAG" val="#wm#"/>
  <p:tag name="KSO_WM_UNIT_TYPE" val="i"/>
  <p:tag name="KSO_WM_UNIT_ID" val="diagram160673_5*i*1"/>
  <p:tag name="KSO_WM_TEMPLATE_CATEGORY" val="diagram"/>
  <p:tag name="KSO_WM_TEMPLATE_INDEX" val="160673"/>
  <p:tag name="KSO_WM_UNIT_INDEX" val="1"/>
</p:tagLst>
</file>

<file path=ppt/tags/tag757.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1_1"/>
  <p:tag name="KSO_WM_UNIT_ID" val="diagram160673_5*l_h_f*1_1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 val="5"/>
  <p:tag name="KSO_WM_UNIT_FILL_TYPE" val="1"/>
  <p:tag name="KSO_WM_UNIT_TEXT_FILL_FORE_SCHEMECOLOR_INDEX" val="5"/>
  <p:tag name="KSO_WM_UNIT_TEXT_FILL_TYPE" val="1"/>
  <p:tag name="KSO_WM_UNIT_USESOURCEFORMAT_APPLY" val="1"/>
</p:tagLst>
</file>

<file path=ppt/tags/tag758.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1"/>
  <p:tag name="KSO_WM_UNIT_ID" val="diagram160673_5*l_i*1_1"/>
  <p:tag name="KSO_WM_UNIT_CLEAR" val="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1"/>
</p:tagLst>
</file>

<file path=ppt/tags/tag759.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2"/>
  <p:tag name="KSO_WM_UNIT_ID" val="diagram160673_5*l_i*1_2"/>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TAG_VERSION" val="1.0"/>
  <p:tag name="KSO_WM_BEAUTIFY_FLAG" val="#wm#"/>
  <p:tag name="KSO_WM_UNIT_TYPE" val="i"/>
  <p:tag name="KSO_WM_UNIT_ID" val="diagram160673_5*i*8"/>
  <p:tag name="KSO_WM_TEMPLATE_CATEGORY" val="diagram"/>
  <p:tag name="KSO_WM_TEMPLATE_INDEX" val="160673"/>
  <p:tag name="KSO_WM_UNIT_INDEX" val="8"/>
</p:tagLst>
</file>

<file path=ppt/tags/tag761.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2_1"/>
  <p:tag name="KSO_WM_UNIT_ID" val="diagram160673_5*l_h_f*1_2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 val="5"/>
  <p:tag name="KSO_WM_UNIT_FILL_TYPE" val="1"/>
  <p:tag name="KSO_WM_UNIT_TEXT_FILL_FORE_SCHEMECOLOR_INDEX" val="5"/>
  <p:tag name="KSO_WM_UNIT_TEXT_FILL_TYPE" val="1"/>
  <p:tag name="KSO_WM_UNIT_USESOURCEFORMAT_APPLY" val="1"/>
</p:tagLst>
</file>

<file path=ppt/tags/tag762.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3"/>
  <p:tag name="KSO_WM_UNIT_ID" val="diagram160673_5*l_i*1_3"/>
  <p:tag name="KSO_WM_UNIT_CLEAR" val="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1"/>
</p:tagLst>
</file>

<file path=ppt/tags/tag763.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4"/>
  <p:tag name="KSO_WM_UNIT_ID" val="diagram160673_5*l_i*1_4"/>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764.xml><?xml version="1.0" encoding="utf-8"?>
<p:tagLst xmlns:p="http://schemas.openxmlformats.org/presentationml/2006/main">
  <p:tag name="KSO_WM_TAG_VERSION" val="1.0"/>
  <p:tag name="KSO_WM_BEAUTIFY_FLAG" val="#wm#"/>
  <p:tag name="KSO_WM_UNIT_TYPE" val="i"/>
  <p:tag name="KSO_WM_UNIT_ID" val="diagram160673_5*i*15"/>
  <p:tag name="KSO_WM_TEMPLATE_CATEGORY" val="diagram"/>
  <p:tag name="KSO_WM_TEMPLATE_INDEX" val="160673"/>
  <p:tag name="KSO_WM_UNIT_INDEX" val="15"/>
</p:tagLst>
</file>

<file path=ppt/tags/tag765.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3_1"/>
  <p:tag name="KSO_WM_UNIT_ID" val="diagram160673_5*l_h_f*1_3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 val="5"/>
  <p:tag name="KSO_WM_UNIT_FILL_TYPE" val="1"/>
  <p:tag name="KSO_WM_UNIT_TEXT_FILL_FORE_SCHEMECOLOR_INDEX" val="5"/>
  <p:tag name="KSO_WM_UNIT_TEXT_FILL_TYPE" val="1"/>
  <p:tag name="KSO_WM_UNIT_USESOURCEFORMAT_APPLY" val="1"/>
</p:tagLst>
</file>

<file path=ppt/tags/tag766.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5"/>
  <p:tag name="KSO_WM_UNIT_ID" val="diagram160673_5*l_i*1_5"/>
  <p:tag name="KSO_WM_UNIT_CLEAR" val="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1"/>
</p:tagLst>
</file>

<file path=ppt/tags/tag767.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6"/>
  <p:tag name="KSO_WM_UNIT_ID" val="diagram160673_5*l_i*1_6"/>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768.xml><?xml version="1.0" encoding="utf-8"?>
<p:tagLst xmlns:p="http://schemas.openxmlformats.org/presentationml/2006/main">
  <p:tag name="KSO_WM_TAG_VERSION" val="1.0"/>
  <p:tag name="KSO_WM_BEAUTIFY_FLAG" val="#wm#"/>
  <p:tag name="KSO_WM_UNIT_TYPE" val="i"/>
  <p:tag name="KSO_WM_UNIT_ID" val="diagram160673_5*i*22"/>
  <p:tag name="KSO_WM_TEMPLATE_CATEGORY" val="diagram"/>
  <p:tag name="KSO_WM_TEMPLATE_INDEX" val="160673"/>
  <p:tag name="KSO_WM_UNIT_INDEX" val="22"/>
</p:tagLst>
</file>

<file path=ppt/tags/tag769.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4_1"/>
  <p:tag name="KSO_WM_UNIT_ID" val="diagram160673_5*l_h_f*1_4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 val="5"/>
  <p:tag name="KSO_WM_UNIT_FILL_TYPE" val="1"/>
  <p:tag name="KSO_WM_UNIT_TEXT_FILL_FORE_SCHEMECOLOR_INDEX" val="5"/>
  <p:tag name="KSO_WM_UNIT_TEXT_FILL_TYPE" val="1"/>
  <p:tag name="KSO_WM_UNIT_USESOURCEFORMAT_APPLY"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7"/>
  <p:tag name="KSO_WM_UNIT_ID" val="diagram160673_5*l_i*1_7"/>
  <p:tag name="KSO_WM_UNIT_CLEAR" val="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1"/>
</p:tagLst>
</file>

<file path=ppt/tags/tag771.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8"/>
  <p:tag name="KSO_WM_UNIT_ID" val="diagram160673_5*l_i*1_8"/>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772.xml><?xml version="1.0" encoding="utf-8"?>
<p:tagLst xmlns:p="http://schemas.openxmlformats.org/presentationml/2006/main">
  <p:tag name="KSO_WM_TAG_VERSION" val="1.0"/>
  <p:tag name="KSO_WM_BEAUTIFY_FLAG" val="#wm#"/>
  <p:tag name="KSO_WM_UNIT_TYPE" val="i"/>
  <p:tag name="KSO_WM_UNIT_ID" val="diagram160673_5*i*29"/>
  <p:tag name="KSO_WM_TEMPLATE_CATEGORY" val="diagram"/>
  <p:tag name="KSO_WM_TEMPLATE_INDEX" val="160673"/>
  <p:tag name="KSO_WM_UNIT_INDEX" val="29"/>
</p:tagLst>
</file>

<file path=ppt/tags/tag773.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5_1"/>
  <p:tag name="KSO_WM_UNIT_ID" val="diagram160673_5*l_h_f*1_5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 val="5"/>
  <p:tag name="KSO_WM_UNIT_FILL_TYPE" val="1"/>
  <p:tag name="KSO_WM_UNIT_TEXT_FILL_FORE_SCHEMECOLOR_INDEX" val="5"/>
  <p:tag name="KSO_WM_UNIT_TEXT_FILL_TYPE" val="1"/>
  <p:tag name="KSO_WM_UNIT_USESOURCEFORMAT_APPLY" val="1"/>
</p:tagLst>
</file>

<file path=ppt/tags/tag774.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9"/>
  <p:tag name="KSO_WM_UNIT_ID" val="diagram160673_5*l_i*1_9"/>
  <p:tag name="KSO_WM_UNIT_CLEAR" val="1"/>
  <p:tag name="KSO_WM_UNIT_LAYERLEVEL" val="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1"/>
</p:tagLst>
</file>

<file path=ppt/tags/tag775.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10"/>
  <p:tag name="KSO_WM_UNIT_ID" val="diagram160673_5*l_i*1_10"/>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1"/>
</p:tagLst>
</file>

<file path=ppt/tags/tag776.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7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7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TAG_VERSION" val="1.0"/>
  <p:tag name="KSO_WM_BEAUTIFY_FLAG" val="#wm#"/>
  <p:tag name="KSO_WM_UNIT_TYPE" val="i"/>
  <p:tag name="KSO_WM_UNIT_ID" val="diagram160673_4*i*1"/>
  <p:tag name="KSO_WM_TEMPLATE_CATEGORY" val="diagram"/>
  <p:tag name="KSO_WM_TEMPLATE_INDEX" val="160673"/>
  <p:tag name="KSO_WM_UNIT_INDEX" val="1"/>
</p:tagLst>
</file>

<file path=ppt/tags/tag781.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1_1"/>
  <p:tag name="KSO_WM_UNIT_ID" val="diagram160673_4*l_h_f*1_1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782.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1"/>
  <p:tag name="KSO_WM_UNIT_ID" val="diagram160673_4*l_i*1_1"/>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783.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2"/>
  <p:tag name="KSO_WM_UNIT_ID" val="diagram160673_4*l_i*1_2"/>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784.xml><?xml version="1.0" encoding="utf-8"?>
<p:tagLst xmlns:p="http://schemas.openxmlformats.org/presentationml/2006/main">
  <p:tag name="KSO_WM_TAG_VERSION" val="1.0"/>
  <p:tag name="KSO_WM_BEAUTIFY_FLAG" val="#wm#"/>
  <p:tag name="KSO_WM_UNIT_TYPE" val="i"/>
  <p:tag name="KSO_WM_UNIT_ID" val="diagram160673_4*i*1"/>
  <p:tag name="KSO_WM_TEMPLATE_CATEGORY" val="diagram"/>
  <p:tag name="KSO_WM_TEMPLATE_INDEX" val="160673"/>
  <p:tag name="KSO_WM_UNIT_INDEX" val="1"/>
</p:tagLst>
</file>

<file path=ppt/tags/tag785.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2_1"/>
  <p:tag name="KSO_WM_UNIT_ID" val="diagram160673_4*l_h_f*1_2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786.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3"/>
  <p:tag name="KSO_WM_UNIT_ID" val="diagram160673_4*l_i*1_3"/>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787.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4"/>
  <p:tag name="KSO_WM_UNIT_ID" val="diagram160673_4*l_i*1_4"/>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788.xml><?xml version="1.0" encoding="utf-8"?>
<p:tagLst xmlns:p="http://schemas.openxmlformats.org/presentationml/2006/main">
  <p:tag name="KSO_WM_TAG_VERSION" val="1.0"/>
  <p:tag name="KSO_WM_BEAUTIFY_FLAG" val="#wm#"/>
  <p:tag name="KSO_WM_UNIT_TYPE" val="i"/>
  <p:tag name="KSO_WM_UNIT_ID" val="diagram160673_4*i*1"/>
  <p:tag name="KSO_WM_TEMPLATE_CATEGORY" val="diagram"/>
  <p:tag name="KSO_WM_TEMPLATE_INDEX" val="160673"/>
  <p:tag name="KSO_WM_UNIT_INDEX" val="1"/>
</p:tagLst>
</file>

<file path=ppt/tags/tag789.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3_1"/>
  <p:tag name="KSO_WM_UNIT_ID" val="diagram160673_4*l_h_f*1_3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5"/>
  <p:tag name="KSO_WM_UNIT_ID" val="diagram160673_4*l_i*1_5"/>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791.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6"/>
  <p:tag name="KSO_WM_UNIT_ID" val="diagram160673_4*l_i*1_6"/>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792.xml><?xml version="1.0" encoding="utf-8"?>
<p:tagLst xmlns:p="http://schemas.openxmlformats.org/presentationml/2006/main">
  <p:tag name="KSO_WM_TAG_VERSION" val="1.0"/>
  <p:tag name="KSO_WM_BEAUTIFY_FLAG" val="#wm#"/>
  <p:tag name="KSO_WM_UNIT_TYPE" val="i"/>
  <p:tag name="KSO_WM_UNIT_ID" val="diagram160673_4*i*1"/>
  <p:tag name="KSO_WM_TEMPLATE_CATEGORY" val="diagram"/>
  <p:tag name="KSO_WM_TEMPLATE_INDEX" val="160673"/>
  <p:tag name="KSO_WM_UNIT_INDEX" val="1"/>
</p:tagLst>
</file>

<file path=ppt/tags/tag793.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h_f"/>
  <p:tag name="KSO_WM_UNIT_INDEX" val="1_4_1"/>
  <p:tag name="KSO_WM_UNIT_ID" val="diagram160673_4*l_h_f*1_4_1"/>
  <p:tag name="KSO_WM_UNIT_CLEAR" val="1"/>
  <p:tag name="KSO_WM_UNIT_LAYERLEVEL" val="1_1_1"/>
  <p:tag name="KSO_WM_UNIT_VALUE" val="66"/>
  <p:tag name="KSO_WM_UNIT_HIGHLIGHT" val="0"/>
  <p:tag name="KSO_WM_UNIT_COMPATIBLE" val="0"/>
  <p:tag name="KSO_WM_UNIT_PRESET_TEXT_INDEX" val="4"/>
  <p:tag name="KSO_WM_UNIT_PRESET_TEXT_LEN" val="12"/>
  <p:tag name="KSO_WM_DIAGRAM_GROUP_CODE" val="l1-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794.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7"/>
  <p:tag name="KSO_WM_UNIT_ID" val="diagram160673_4*l_i*1_7"/>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795.xml><?xml version="1.0" encoding="utf-8"?>
<p:tagLst xmlns:p="http://schemas.openxmlformats.org/presentationml/2006/main">
  <p:tag name="KSO_WM_TAG_VERSION" val="1.0"/>
  <p:tag name="KSO_WM_BEAUTIFY_FLAG" val="#wm#"/>
  <p:tag name="KSO_WM_TEMPLATE_CATEGORY" val="diagram"/>
  <p:tag name="KSO_WM_TEMPLATE_INDEX" val="160673"/>
  <p:tag name="KSO_WM_UNIT_TYPE" val="l_i"/>
  <p:tag name="KSO_WM_UNIT_INDEX" val="1_8"/>
  <p:tag name="KSO_WM_UNIT_ID" val="diagram160673_4*l_i*1_8"/>
  <p:tag name="KSO_WM_UNIT_CLEAR" val="1"/>
  <p:tag name="KSO_WM_UNIT_LAYERLEVEL" val="1_1"/>
  <p:tag name="KSO_WM_DIAGRAM_GROUP_CODE" val="l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796.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7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9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3_3*l_h_i*1_1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0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8983_3*l_h_a*1_1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8983_3*l_h_i*1_1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3_3*l_h_i*1_2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0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8983_3*l_h_a*1_2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8983_3*l_h_i*1_2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8983_3*l_h_i*1_3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0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18983_3*l_h_a*1_3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8983_3*l_h_i*1_3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8983_3*l_h_i*1_4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18983_3*l_h_a*1_4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8983_3*l_h_i*1_4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12.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1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3_3*l_h_i*1_1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1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8983_3*l_h_a*1_1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8983_3*l_h_i*1_1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3_3*l_h_i*1_2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8983_3*l_h_a*1_2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8983_3*l_h_i*1_2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8983_3*l_h_i*1_3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2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18983_3*l_h_a*1_3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8983_3*l_h_i*1_3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8983_3*l_h_i*1_4_1"/>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VALUE" val="63"/>
</p:tagLst>
</file>

<file path=ppt/tags/tag82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18983_3*l_h_a*1_4_1"/>
  <p:tag name="KSO_WM_TEMPLATE_CATEGORY" val="diagram"/>
  <p:tag name="KSO_WM_TEMPLATE_INDEX" val="20218983"/>
  <p:tag name="KSO_WM_UNIT_LAYERLEVEL" val="1_1_1"/>
  <p:tag name="KSO_WM_TAG_VERSION" val="1.0"/>
  <p:tag name="KSO_WM_BEAUTIFY_FLAG" val="#wm#"/>
  <p:tag name="KSO_WM_UNIT_DIAGRAM_TITLE_PROPERTY" val="3"/>
  <p:tag name="KSO_WM_UNIT_VALUE" val="7"/>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Lst>
</file>

<file path=ppt/tags/tag8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8983_3*l_h_i*1_4_2"/>
  <p:tag name="KSO_WM_TEMPLATE_CATEGORY" val="diagram"/>
  <p:tag name="KSO_WM_TEMPLATE_INDEX" val="20218983"/>
  <p:tag name="KSO_WM_UNIT_LAYERLEVEL" val="1_1_1"/>
  <p:tag name="KSO_WM_TAG_VERSION" val="1.0"/>
  <p:tag name="KSO_WM_BEAUTIFY_FLAG" val="#wm#"/>
  <p:tag name="KSO_WM_CHIP_GROUPID" val="60a792722952b09bdbdcea6a"/>
  <p:tag name="KSO_WM_CHIP_XID" val="60a792722952b09bdbdcea6b"/>
  <p:tag name="KSO_WM_ASSEMBLE_CHIP_INDEX" val="0438b10c6491488cafaddfaf7aad5812"/>
  <p:tag name="KSO_WM_UNIT_TEXT_FILL_FORE_SCHEMECOLOR_INDEX_BRIGHTNESS" val="0"/>
  <p:tag name="KSO_WM_UNIT_TEXT_FILL_FORE_SCHEMECOLOR_INDEX" val="5"/>
  <p:tag name="KSO_WM_UNIT_TEXT_FILL_TYPE" val="1"/>
  <p:tag name="KSO_WM_UNIT_VALUE" val="1"/>
</p:tagLst>
</file>

<file path=ppt/tags/tag828.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3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1_2*l_h_i*1_1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Lst>
</file>

<file path=ppt/tags/tag833.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8981_2*l_h_a*1_1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TEXT_FILL_FORE_SCHEMECOLOR_INDEX_BRIGHTNESS" val="0"/>
  <p:tag name="KSO_WM_UNIT_TEXT_FILL_FORE_SCHEMECOLOR_INDEX" val="5"/>
  <p:tag name="KSO_WM_UNIT_TEXT_FILL_TYPE" val="1"/>
</p:tagLst>
</file>

<file path=ppt/tags/tag8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1_2*l_h_i*1_2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Lst>
</file>

<file path=ppt/tags/tag835.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8981_2*l_h_a*1_2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TEXT_FILL_FORE_SCHEMECOLOR_INDEX_BRIGHTNESS" val="0"/>
  <p:tag name="KSO_WM_UNIT_TEXT_FILL_FORE_SCHEMECOLOR_INDEX" val="5"/>
  <p:tag name="KSO_WM_UNIT_TEXT_FILL_TYPE" val="1"/>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8981_2*l_h_i*1_3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Lst>
</file>

<file path=ppt/tags/tag837.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18981_2*l_h_a*1_3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TEXT_FILL_FORE_SCHEMECOLOR_INDEX_BRIGHTNESS" val="0"/>
  <p:tag name="KSO_WM_UNIT_TEXT_FILL_FORE_SCHEMECOLOR_INDEX" val="5"/>
  <p:tag name="KSO_WM_UNIT_TEXT_FILL_TYPE" val="1"/>
</p:tagLst>
</file>

<file path=ppt/tags/tag838.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3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4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42.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4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4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4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46.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4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0.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5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5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5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54.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5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5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5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58.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6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62.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6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6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1_1*l_h_i*1_1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03861263f5454ea88907c0de96f71040"/>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 name="KSO_WM_UNIT_USESOURCEFORMAT_APPLY" val="1"/>
</p:tagLst>
</file>

<file path=ppt/tags/tag867.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8981_1*l_h_a*1_1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03861263f5454ea88907c0de96f71040"/>
  <p:tag name="KSO_WM_UNIT_TEXT_FILL_FORE_SCHEMECOLOR_INDEX_BRIGHTNESS" val="0"/>
  <p:tag name="KSO_WM_UNIT_TEXT_FILL_FORE_SCHEMECOLOR_INDEX" val="5"/>
  <p:tag name="KSO_WM_UNIT_TEXT_FILL_TYPE" val="1"/>
  <p:tag name="KSO_WM_UNIT_USESOURCEFORMAT_APPLY" val="1"/>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1_1*l_h_i*1_2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03861263f5454ea88907c0de96f71040"/>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 name="KSO_WM_UNIT_USESOURCEFORMAT_APPLY" val="1"/>
</p:tagLst>
</file>

<file path=ppt/tags/tag869.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8981_1*l_h_a*1_2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03861263f5454ea88907c0de96f71040"/>
  <p:tag name="KSO_WM_UNIT_TEXT_FILL_FORE_SCHEMECOLOR_INDEX_BRIGHTNESS" val="0"/>
  <p:tag name="KSO_WM_UNIT_TEXT_FILL_FORE_SCHEMECOLOR_INDEX" val="5"/>
  <p:tag name="KSO_WM_UNIT_TEXT_FILL_TYPE" val="1"/>
  <p:tag name="KSO_WM_UNIT_USESOURCEFORMAT_APPLY" val="1"/>
</p:tagLst>
</file>

<file path=ppt/tags/tag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0.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2"/>
</p:tagLst>
</file>

<file path=ppt/tags/tag8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7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8981_2*l_h_i*1_1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Lst>
</file>

<file path=ppt/tags/tag875.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8981_2*l_h_a*1_1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TEXT_FILL_FORE_SCHEMECOLOR_INDEX_BRIGHTNESS" val="0"/>
  <p:tag name="KSO_WM_UNIT_TEXT_FILL_FORE_SCHEMECOLOR_INDEX" val="5"/>
  <p:tag name="KSO_WM_UNIT_TEXT_FILL_TYPE" val="1"/>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8981_2*l_h_i*1_2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Lst>
</file>

<file path=ppt/tags/tag877.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8981_2*l_h_a*1_2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TEXT_FILL_FORE_SCHEMECOLOR_INDEX_BRIGHTNESS" val="0"/>
  <p:tag name="KSO_WM_UNIT_TEXT_FILL_FORE_SCHEMECOLOR_INDEX" val="5"/>
  <p:tag name="KSO_WM_UNIT_TEXT_FILL_TYPE"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8981_2*l_h_i*1_3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FILL_FORE_SCHEMECOLOR_INDEX_BRIGHTNESS" val="0"/>
  <p:tag name="KSO_WM_UNIT_FILL_FORE_SCHEMECOLOR_INDEX" val="14"/>
  <p:tag name="KSO_WM_UNIT_FILL_TYPE" val="1"/>
  <p:tag name="KSO_WM_UNIT_LINE_FORE_SCHEMECOLOR_INDEX_BRIGHTNESS" val="-0.15"/>
  <p:tag name="KSO_WM_UNIT_LINE_FORE_SCHEMECOLOR_INDEX" val="14"/>
  <p:tag name="KSO_WM_UNIT_LINE_FILL_TYPE" val="2"/>
  <p:tag name="KSO_WM_UNIT_TEXT_FILL_FORE_SCHEMECOLOR_INDEX_BRIGHTNESS" val="0"/>
  <p:tag name="KSO_WM_UNIT_TEXT_FILL_FORE_SCHEMECOLOR_INDEX" val="2"/>
  <p:tag name="KSO_WM_UNIT_TEXT_FILL_TYPE" val="1"/>
  <p:tag name="KSO_WM_UNIT_VALUE" val="64"/>
</p:tagLst>
</file>

<file path=ppt/tags/tag879.xml><?xml version="1.0" encoding="utf-8"?>
<p:tagLst xmlns:p="http://schemas.openxmlformats.org/presentationml/2006/main">
  <p:tag name="KSO_WM_UNIT_ISCONTENTSTITLE" val="0"/>
  <p:tag name="KSO_WM_UNIT_ISNUMDGMTITLE" val="0"/>
  <p:tag name="KSO_WM_UNIT_PRESET_TEXT" val="标题"/>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18981_2*l_h_a*1_3_1"/>
  <p:tag name="KSO_WM_TEMPLATE_CATEGORY" val="diagram"/>
  <p:tag name="KSO_WM_TEMPLATE_INDEX" val="20218981"/>
  <p:tag name="KSO_WM_UNIT_LAYERLEVEL" val="1_1_1"/>
  <p:tag name="KSO_WM_TAG_VERSION" val="1.0"/>
  <p:tag name="KSO_WM_BEAUTIFY_FLAG" val="#wm#"/>
  <p:tag name="KSO_WM_CHIP_GROUPID" val="60a791a32952b09bdbdcea62"/>
  <p:tag name="KSO_WM_CHIP_XID" val="60a791a32952b09bdbdcea63"/>
  <p:tag name="KSO_WM_ASSEMBLE_CHIP_INDEX" val="7af870cb44a64c4aa7dde1e420fdfbe4"/>
  <p:tag name="KSO_WM_UNIT_TEXT_FILL_FORE_SCHEMECOLOR_INDEX_BRIGHTNESS" val="0"/>
  <p:tag name="KSO_WM_UNIT_TEXT_FILL_FORE_SCHEMECOLOR_INDEX" val="5"/>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80.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88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8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88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9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8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8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8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8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8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8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89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0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905.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3"/>
</p:tagLst>
</file>

<file path=ppt/tags/tag9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08.xml><?xml version="1.0" encoding="utf-8"?>
<p:tagLst xmlns:p="http://schemas.openxmlformats.org/presentationml/2006/main">
  <p:tag name="KSO_WM_SPECIAL_SOURCE" val="bdnull"/>
</p:tagLst>
</file>

<file path=ppt/tags/tag9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9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11.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14.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1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18.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2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12_6*i*2"/>
  <p:tag name="KSO_WM_TEMPLATE_CATEGORY" val="diagram"/>
  <p:tag name="KSO_WM_TEMPLATE_INDEX" val="20228012"/>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188_5*l_h_i*1_1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9188_5*l_h_i*1_1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 val="14"/>
  <p:tag name="KSO_WM_UNIT_TEXT_FILL_TYPE" val="1"/>
</p:tagLst>
</file>

<file path=ppt/tags/tag92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9188_5*l_h_f*1_1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 val="13"/>
  <p:tag name="KSO_WM_UNIT_TEXT_FILL_TYPE" val="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188_5*l_h_i*1_2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9188_5*l_h_i*1_2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 val="14"/>
  <p:tag name="KSO_WM_UNIT_TEXT_FILL_TYPE" val="1"/>
</p:tagLst>
</file>

<file path=ppt/tags/tag92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9188_5*l_h_f*1_2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 val="13"/>
  <p:tag name="KSO_WM_UNIT_TEXT_FILL_TYPE" val="1"/>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188_5*l_h_i*1_3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9188_5*l_h_i*1_3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 val="14"/>
  <p:tag name="KSO_WM_UNIT_TEXT_FILL_TYPE" val="1"/>
</p:tagLst>
</file>

<file path=ppt/tags/tag93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9188_5*l_h_f*1_3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 val="13"/>
  <p:tag name="KSO_WM_UNIT_TEXT_FILL_TYPE"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9188_5*l_h_i*1_4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9188_5*l_h_i*1_4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 val="14"/>
  <p:tag name="KSO_WM_UNIT_TEXT_FILL_TYPE" val="1"/>
</p:tagLst>
</file>

<file path=ppt/tags/tag93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9188_5*l_h_f*1_4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 val="13"/>
  <p:tag name="KSO_WM_UNIT_TEXT_FILL_TYPE" val="1"/>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2"/>
  <p:tag name="KSO_WM_UNIT_ID" val="diagram20219188_5*l_h_i*1_5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19188_5*l_h_i*1_5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 val="14"/>
  <p:tag name="KSO_WM_UNIT_TEXT_FILL_TYPE" val="1"/>
</p:tagLst>
</file>

<file path=ppt/tags/tag93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19188_5*l_h_f*1_5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 val="13"/>
  <p:tag name="KSO_WM_UNIT_TEXT_FILL_TYPE" val="1"/>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2"/>
  <p:tag name="KSO_WM_UNIT_ID" val="diagram20219188_5*l_h_i*1_6_2"/>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4"/>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6_1"/>
  <p:tag name="KSO_WM_UNIT_ID" val="diagram20219188_5*l_h_i*1_6_1"/>
  <p:tag name="KSO_WM_TEMPLATE_CATEGORY" val="diagram"/>
  <p:tag name="KSO_WM_TEMPLATE_INDEX" val="20219188"/>
  <p:tag name="KSO_WM_UNIT_LAYERLEVEL" val="1_1_1"/>
  <p:tag name="KSO_WM_TAG_VERSION" val="1.0"/>
  <p:tag name="KSO_WM_BEAUTIFY_FLAG" val="#wm#"/>
  <p:tag name="KSO_WM_DIAGRAM_GROUP_CODE" val="l1-1"/>
  <p:tag name="KSO_WM_CHIP_GROUPID" val="60b9db58d573a1aeab43b9a3"/>
  <p:tag name="KSO_WM_CHIP_XID" val="60b9db58d573a1aeab43b9a4"/>
  <p:tag name="KSO_WM_ASSEMBLE_CHIP_INDEX" val="4c62daf2c01b4ff1aabbff9299b59ea5"/>
  <p:tag name="KSO_WM_UNIT_VALUE" val="1"/>
  <p:tag name="KSO_WM_UNIT_TEXT_FILL_FORE_SCHEMECOLOR_INDEX" val="14"/>
  <p:tag name="KSO_WM_UNIT_TEXT_FILL_TYPE" val="1"/>
</p:tagLst>
</file>

<file path=ppt/tags/tag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UNIT_INDEX" val="1_6_1"/>
  <p:tag name="KSO_WM_UNIT_ID" val="diagram20219188_5*l_h_f*1_6_1"/>
  <p:tag name="KSO_WM_TEMPLATE_CATEGORY" val="diagram"/>
  <p:tag name="KSO_WM_TEMPLATE_INDEX" val="20219188"/>
  <p:tag name="KSO_WM_UNIT_LAYERLEVEL" val="1_1_1"/>
  <p:tag name="KSO_WM_TAG_VERSION" val="1.0"/>
  <p:tag name="KSO_WM_BEAUTIFY_FLAG" val="#wm#"/>
  <p:tag name="KSO_WM_DIAGRAM_GROUP_CODE" val="l1-1"/>
  <p:tag name="KSO_WM_UNIT_PRESET_TEXT" val="输入你的正文文字是你思想的提炼为了最终良好的效果"/>
  <p:tag name="KSO_WM_CHIP_GROUPID" val="60b9db58d573a1aeab43b9a3"/>
  <p:tag name="KSO_WM_CHIP_XID" val="60b9db58d573a1aeab43b9a4"/>
  <p:tag name="KSO_WM_ASSEMBLE_CHIP_INDEX" val="4c62daf2c01b4ff1aabbff9299b59ea5"/>
  <p:tag name="KSO_WM_UNIT_VALUE" val="34"/>
  <p:tag name="KSO_WM_UNIT_TEXT_FILL_FORE_SCHEMECOLOR_INDEX" val="13"/>
  <p:tag name="KSO_WM_UNIT_TEXT_FILL_TYPE" val="1"/>
</p:tagLst>
</file>

<file path=ppt/tags/tag941.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4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4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45.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4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30_4*l_h_i*1_1_1"/>
  <p:tag name="KSO_WM_TEMPLATE_CATEGORY" val="diagram"/>
  <p:tag name="KSO_WM_TEMPLATE_INDEX" val="20227930"/>
  <p:tag name="KSO_WM_UNIT_LAYERLEVEL" val="1_1_1"/>
  <p:tag name="KSO_WM_TAG_VERSION" val="1.0"/>
  <p:tag name="KSO_WM_BEAUTIFY_FLAG" val="#wm#"/>
  <p:tag name="KSO_WM_UNIT_LINE_FORE_SCHEMECOLOR_INDEX" val="5"/>
  <p:tag name="KSO_WM_UNIT_LINE_FILL_TYPE" val="2"/>
  <p:tag name="KSO_WM_UNIT_GLOW_SCHEMECOLOR_INDEX" val="5"/>
  <p:tag name="KSO_WM_UNIT_TEXT_FILL_FORE_SCHEMECOLOR_INDEX" val="2"/>
  <p:tag name="KSO_WM_UNIT_TEXT_FILL_TYPE" val="1"/>
</p:tagLst>
</file>

<file path=ppt/tags/tag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30_4*l_h_i*1_1_2"/>
  <p:tag name="KSO_WM_TEMPLATE_CATEGORY" val="diagram"/>
  <p:tag name="KSO_WM_TEMPLATE_INDEX" val="20227930"/>
  <p:tag name="KSO_WM_UNIT_LAYERLEVEL" val="1_1_1"/>
  <p:tag name="KSO_WM_TAG_VERSION" val="1.0"/>
  <p:tag name="KSO_WM_BEAUTIFY_FLAG" val="#wm#"/>
  <p:tag name="KSO_WM_UNIT_FILL_FORE_SCHEMECOLOR_INDEX" val="5"/>
  <p:tag name="KSO_WM_UNIT_FILL_TYPE" val="1"/>
  <p:tag name="KSO_WM_UNIT_GLOW_SCHEMECOLOR_INDEX" val="5"/>
  <p:tag name="KSO_WM_UNIT_TEXT_FILL_FORE_SCHEMECOLOR_INDEX" val="2"/>
  <p:tag name="KSO_WM_UNIT_TEXT_FILL_TYPE" val="1"/>
</p:tagLst>
</file>

<file path=ppt/tags/tag951.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30_4*l_h_a*1_1_1"/>
  <p:tag name="KSO_WM_TEMPLATE_CATEGORY" val="diagram"/>
  <p:tag name="KSO_WM_TEMPLATE_INDEX" val="20227930"/>
  <p:tag name="KSO_WM_UNIT_LAYERLEVEL" val="1_1_1"/>
  <p:tag name="KSO_WM_TAG_VERSION" val="1.0"/>
  <p:tag name="KSO_WM_BEAUTIFY_FLAG" val="#wm#"/>
  <p:tag name="KSO_WM_UNIT_TEXT_FILL_FORE_SCHEMECOLOR_INDEX" val="5"/>
  <p:tag name="KSO_WM_UNIT_TEXT_FILL_TYPE" val="1"/>
</p:tagLst>
</file>

<file path=ppt/tags/tag9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30_4*l_h_i*1_3_1"/>
  <p:tag name="KSO_WM_TEMPLATE_CATEGORY" val="diagram"/>
  <p:tag name="KSO_WM_TEMPLATE_INDEX" val="20227930"/>
  <p:tag name="KSO_WM_UNIT_LAYERLEVEL" val="1_1_1"/>
  <p:tag name="KSO_WM_TAG_VERSION" val="1.0"/>
  <p:tag name="KSO_WM_BEAUTIFY_FLAG" val="#wm#"/>
  <p:tag name="KSO_WM_UNIT_LINE_FORE_SCHEMECOLOR_INDEX" val="9"/>
  <p:tag name="KSO_WM_UNIT_LINE_FILL_TYPE" val="2"/>
  <p:tag name="KSO_WM_UNIT_GLOW_SCHEMECOLOR_INDEX" val="9"/>
  <p:tag name="KSO_WM_UNIT_TEXT_FILL_FORE_SCHEMECOLOR_INDEX" val="2"/>
  <p:tag name="KSO_WM_UNIT_TEXT_FILL_TYPE" val="1"/>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30_4*l_h_i*1_3_2"/>
  <p:tag name="KSO_WM_TEMPLATE_CATEGORY" val="diagram"/>
  <p:tag name="KSO_WM_TEMPLATE_INDEX" val="20227930"/>
  <p:tag name="KSO_WM_UNIT_LAYERLEVEL" val="1_1_1"/>
  <p:tag name="KSO_WM_TAG_VERSION" val="1.0"/>
  <p:tag name="KSO_WM_BEAUTIFY_FLAG" val="#wm#"/>
  <p:tag name="KSO_WM_UNIT_FILL_FORE_SCHEMECOLOR_INDEX" val="9"/>
  <p:tag name="KSO_WM_UNIT_FILL_TYPE" val="1"/>
  <p:tag name="KSO_WM_UNIT_GLOW_SCHEMECOLOR_INDEX" val="9"/>
  <p:tag name="KSO_WM_UNIT_TEXT_FILL_FORE_SCHEMECOLOR_INDEX" val="2"/>
  <p:tag name="KSO_WM_UNIT_TEXT_FILL_TYPE" val="1"/>
</p:tagLst>
</file>

<file path=ppt/tags/tag954.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30_4*l_h_a*1_3_1"/>
  <p:tag name="KSO_WM_TEMPLATE_CATEGORY" val="diagram"/>
  <p:tag name="KSO_WM_TEMPLATE_INDEX" val="20227930"/>
  <p:tag name="KSO_WM_UNIT_LAYERLEVEL" val="1_1_1"/>
  <p:tag name="KSO_WM_TAG_VERSION" val="1.0"/>
  <p:tag name="KSO_WM_BEAUTIFY_FLAG" val="#wm#"/>
  <p:tag name="KSO_WM_UNIT_TEXT_FILL_FORE_SCHEMECOLOR_INDEX" val="9"/>
  <p:tag name="KSO_WM_UNIT_TEXT_FILL_TYPE" val="1"/>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30_4*l_h_i*1_4_1"/>
  <p:tag name="KSO_WM_TEMPLATE_CATEGORY" val="diagram"/>
  <p:tag name="KSO_WM_TEMPLATE_INDEX" val="20227930"/>
  <p:tag name="KSO_WM_UNIT_LAYERLEVEL" val="1_1_1"/>
  <p:tag name="KSO_WM_TAG_VERSION" val="1.0"/>
  <p:tag name="KSO_WM_BEAUTIFY_FLAG" val="#wm#"/>
  <p:tag name="KSO_WM_UNIT_LINE_FORE_SCHEMECOLOR_INDEX" val="10"/>
  <p:tag name="KSO_WM_UNIT_LINE_FILL_TYPE" val="2"/>
  <p:tag name="KSO_WM_UNIT_GLOW_SCHEMECOLOR_INDEX" val="6"/>
  <p:tag name="KSO_WM_UNIT_TEXT_FILL_FORE_SCHEMECOLOR_INDEX" val="2"/>
  <p:tag name="KSO_WM_UNIT_TEXT_FILL_TYPE" val="1"/>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30_4*l_h_i*1_4_2"/>
  <p:tag name="KSO_WM_TEMPLATE_CATEGORY" val="diagram"/>
  <p:tag name="KSO_WM_TEMPLATE_INDEX" val="20227930"/>
  <p:tag name="KSO_WM_UNIT_LAYERLEVEL" val="1_1_1"/>
  <p:tag name="KSO_WM_TAG_VERSION" val="1.0"/>
  <p:tag name="KSO_WM_BEAUTIFY_FLAG" val="#wm#"/>
  <p:tag name="KSO_WM_UNIT_FILL_FORE_SCHEMECOLOR_INDEX" val="10"/>
  <p:tag name="KSO_WM_UNIT_FILL_TYPE" val="1"/>
  <p:tag name="KSO_WM_UNIT_GLOW_SCHEMECOLOR_INDEX" val="6"/>
  <p:tag name="KSO_WM_UNIT_TEXT_FILL_FORE_SCHEMECOLOR_INDEX" val="2"/>
  <p:tag name="KSO_WM_UNIT_TEXT_FILL_TYPE" val="1"/>
</p:tagLst>
</file>

<file path=ppt/tags/tag95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30_4*l_h_a*1_4_1"/>
  <p:tag name="KSO_WM_TEMPLATE_CATEGORY" val="diagram"/>
  <p:tag name="KSO_WM_TEMPLATE_INDEX" val="20227930"/>
  <p:tag name="KSO_WM_UNIT_LAYERLEVEL" val="1_1_1"/>
  <p:tag name="KSO_WM_TAG_VERSION" val="1.0"/>
  <p:tag name="KSO_WM_BEAUTIFY_FLAG" val="#wm#"/>
  <p:tag name="KSO_WM_UNIT_TEXT_FILL_FORE_SCHEMECOLOR_INDEX" val="6"/>
  <p:tag name="KSO_WM_UNIT_TEXT_FILL_TYPE" val="1"/>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30_4*l_h_i*1_2_1"/>
  <p:tag name="KSO_WM_TEMPLATE_CATEGORY" val="diagram"/>
  <p:tag name="KSO_WM_TEMPLATE_INDEX" val="20227930"/>
  <p:tag name="KSO_WM_UNIT_LAYERLEVEL" val="1_1_1"/>
  <p:tag name="KSO_WM_TAG_VERSION" val="1.0"/>
  <p:tag name="KSO_WM_BEAUTIFY_FLAG" val="#wm#"/>
  <p:tag name="KSO_WM_UNIT_LINE_FORE_SCHEMECOLOR_INDEX" val="8"/>
  <p:tag name="KSO_WM_UNIT_LINE_FILL_TYPE" val="2"/>
  <p:tag name="KSO_WM_UNIT_GLOW_SCHEMECOLOR_INDEX" val="8"/>
  <p:tag name="KSO_WM_UNIT_TEXT_FILL_FORE_SCHEMECOLOR_INDEX" val="2"/>
  <p:tag name="KSO_WM_UNIT_TEXT_FILL_TYPE" val="1"/>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30_4*l_h_i*1_2_2"/>
  <p:tag name="KSO_WM_TEMPLATE_CATEGORY" val="diagram"/>
  <p:tag name="KSO_WM_TEMPLATE_INDEX" val="20227930"/>
  <p:tag name="KSO_WM_UNIT_LAYERLEVEL" val="1_1_1"/>
  <p:tag name="KSO_WM_TAG_VERSION" val="1.0"/>
  <p:tag name="KSO_WM_BEAUTIFY_FLAG" val="#wm#"/>
  <p:tag name="KSO_WM_UNIT_FILL_FORE_SCHEMECOLOR_INDEX" val="8"/>
  <p:tag name="KSO_WM_UNIT_FILL_TYPE" val="1"/>
  <p:tag name="KSO_WM_UNIT_GLOW_SCHEMECOLOR_INDEX" val="8"/>
  <p:tag name="KSO_WM_UNIT_TEXT_FILL_FORE_SCHEMECOLOR_INDEX" val="2"/>
  <p:tag name="KSO_WM_UNIT_TEXT_FILL_TYPE" val="1"/>
</p:tagLst>
</file>

<file path=ppt/tags/tag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0.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30_4*l_h_a*1_2_1"/>
  <p:tag name="KSO_WM_TEMPLATE_CATEGORY" val="diagram"/>
  <p:tag name="KSO_WM_TEMPLATE_INDEX" val="20227930"/>
  <p:tag name="KSO_WM_UNIT_LAYERLEVEL" val="1_1_1"/>
  <p:tag name="KSO_WM_TAG_VERSION" val="1.0"/>
  <p:tag name="KSO_WM_BEAUTIFY_FLAG" val="#wm#"/>
  <p:tag name="KSO_WM_UNIT_TEXT_FILL_FORE_SCHEMECOLOR_INDEX" val="8"/>
  <p:tag name="KSO_WM_UNIT_TEXT_FILL_TYPE" val="1"/>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62.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6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6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67.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6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6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72.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7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77.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82.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8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8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8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987.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98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8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9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991.xml><?xml version="1.0" encoding="utf-8"?>
<p:tagLst xmlns:p="http://schemas.openxmlformats.org/presentationml/2006/main">
  <p:tag name="KSO_WM_SPECIAL_SOURCE" val="bdnul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4601">
      <a:dk1>
        <a:srgbClr val="000000"/>
      </a:dk1>
      <a:lt1>
        <a:srgbClr val="FFFFFF"/>
      </a:lt1>
      <a:dk2>
        <a:srgbClr val="F7F5EE"/>
      </a:dk2>
      <a:lt2>
        <a:srgbClr val="FFFFFF"/>
      </a:lt2>
      <a:accent1>
        <a:srgbClr val="F46049"/>
      </a:accent1>
      <a:accent2>
        <a:srgbClr val="D6724E"/>
      </a:accent2>
      <a:accent3>
        <a:srgbClr val="B67E54"/>
      </a:accent3>
      <a:accent4>
        <a:srgbClr val="938859"/>
      </a:accent4>
      <a:accent5>
        <a:srgbClr val="698E5F"/>
      </a:accent5>
      <a:accent6>
        <a:srgbClr val="249365"/>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10.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1.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2.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3.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4.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5.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6.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7.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8.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19.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2.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0.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2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2.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3.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4.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5.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6.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7.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8.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9.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0.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4.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5.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6.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7.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8.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ppt/theme/themeOverride9.xml><?xml version="1.0" encoding="utf-8"?>
<a:themeOverride xmlns:a="http://schemas.openxmlformats.org/drawingml/2006/main">
  <a:clrScheme name="">
    <a:dk1>
      <a:scrgbClr r="0" g="0" b="0">
        <a:alpha val="100000"/>
      </a:scrgbClr>
    </a:dk1>
    <a:lt1>
      <a:scrgbClr r="100000" g="100000" b="100000">
        <a:alpha val="100000"/>
      </a:scrgbClr>
    </a:lt1>
    <a:dk2>
      <a:scrgbClr r="2745" g="12156" b="32156">
        <a:alpha val="100000"/>
      </a:scrgbClr>
    </a:dk2>
    <a:lt2>
      <a:scrgbClr r="100000" g="100000" b="100000">
        <a:alpha val="100000"/>
      </a:scrgbClr>
    </a:lt2>
    <a:accent1>
      <a:scrgbClr r="92941" g="14509" b="21568">
        <a:alpha val="100000"/>
      </a:scrgbClr>
    </a:accent1>
    <a:accent2>
      <a:scrgbClr r="83529" g="17254" b="46274">
        <a:alpha val="100000"/>
      </a:scrgbClr>
    </a:accent2>
    <a:accent3>
      <a:scrgbClr r="72549" g="20000" b="61568">
        <a:alpha val="100000"/>
      </a:scrgbClr>
    </a:accent3>
    <a:accent4>
      <a:scrgbClr r="59607" g="21960" b="73725">
        <a:alpha val="100000"/>
      </a:scrgbClr>
    </a:accent4>
    <a:accent5>
      <a:scrgbClr r="43529" g="23921" b="84313">
        <a:alpha val="100000"/>
      </a:scrgbClr>
    </a:accent5>
    <a:accent6>
      <a:scrgbClr r="13725" g="25882" b="93725">
        <a:alpha val="100000"/>
      </a:scrgbClr>
    </a:accent6>
    <a:hlink>
      <a:scrgbClr r="39607" g="54509" b="83529">
        <a:alpha val="100000"/>
      </a:scrgbClr>
    </a:hlink>
    <a:folHlink>
      <a:scrgbClr r="63137" g="41568" b="64705">
        <a:alpha val="100000"/>
      </a:scrgbClr>
    </a:folHlink>
  </a:clrScheme>
</a:themeOverride>
</file>

<file path=docProps/app.xml><?xml version="1.0" encoding="utf-8"?>
<Properties xmlns="http://schemas.openxmlformats.org/officeDocument/2006/extended-properties" xmlns:vt="http://schemas.openxmlformats.org/officeDocument/2006/docPropsVTypes">
  <TotalTime>0</TotalTime>
  <Words>18859</Words>
  <Application>WPS 演示</Application>
  <PresentationFormat>宽屏</PresentationFormat>
  <Paragraphs>1177</Paragraphs>
  <Slides>93</Slides>
  <Notes>1</Notes>
  <HiddenSlides>0</HiddenSlides>
  <MMClips>0</MMClips>
  <ScaleCrop>false</ScaleCrop>
  <HeadingPairs>
    <vt:vector size="6" baseType="variant">
      <vt:variant>
        <vt:lpstr>已用的字体</vt:lpstr>
      </vt:variant>
      <vt:variant>
        <vt:i4>33</vt:i4>
      </vt:variant>
      <vt:variant>
        <vt:lpstr>主题</vt:lpstr>
      </vt:variant>
      <vt:variant>
        <vt:i4>2</vt:i4>
      </vt:variant>
      <vt:variant>
        <vt:lpstr>幻灯片标题</vt:lpstr>
      </vt:variant>
      <vt:variant>
        <vt:i4>93</vt:i4>
      </vt:variant>
    </vt:vector>
  </HeadingPairs>
  <TitlesOfParts>
    <vt:vector size="128" baseType="lpstr">
      <vt:lpstr>Arial</vt:lpstr>
      <vt:lpstr>宋体</vt:lpstr>
      <vt:lpstr>Wingdings</vt:lpstr>
      <vt:lpstr>黑体</vt:lpstr>
      <vt:lpstr>汉仪中黑KW</vt:lpstr>
      <vt:lpstr>微软雅黑</vt:lpstr>
      <vt:lpstr>汉仪旗黑</vt:lpstr>
      <vt:lpstr>黑体</vt:lpstr>
      <vt:lpstr>宋体</vt:lpstr>
      <vt:lpstr>思源黑体 CN Bold</vt:lpstr>
      <vt:lpstr>思源黑体 CN Light</vt:lpstr>
      <vt:lpstr>Arial Bold</vt:lpstr>
      <vt:lpstr>思源黑体 CN Regular</vt:lpstr>
      <vt:lpstr>思源黑体 CN Heavy</vt:lpstr>
      <vt:lpstr>汉仪书宋二KW</vt:lpstr>
      <vt:lpstr>Calibri</vt:lpstr>
      <vt:lpstr>汉仪旗黑-55简</vt:lpstr>
      <vt:lpstr>Calibri Light</vt:lpstr>
      <vt:lpstr>Helvetica Neue</vt:lpstr>
      <vt:lpstr>微軟正黑體</vt:lpstr>
      <vt:lpstr>Arial Unicode MS</vt:lpstr>
      <vt:lpstr>Montserrat Black</vt:lpstr>
      <vt:lpstr>Thonburi</vt:lpstr>
      <vt:lpstr>Tempus Sans ITC</vt:lpstr>
      <vt:lpstr>苹方-简</vt:lpstr>
      <vt:lpstr>思源黑体 CN Medium</vt:lpstr>
      <vt:lpstr>宋体-简</vt:lpstr>
      <vt:lpstr>MiSans Bold</vt:lpstr>
      <vt:lpstr>江城圆体 300W</vt:lpstr>
      <vt:lpstr>MiSans</vt:lpstr>
      <vt:lpstr>冬青黑体简体中文</vt:lpstr>
      <vt:lpstr>Times New Roman</vt:lpstr>
      <vt:lpstr>思源黑体 CN Normal</vt:lpstr>
      <vt:lpstr>Office 主题​​</vt:lpstr>
      <vt:lpstr>1_Office 主题​​</vt:lpstr>
      <vt:lpstr>指导和促进我国托育事业发展的政策与法规</vt:lpstr>
      <vt:lpstr>PowerPoint 演示文稿</vt:lpstr>
      <vt:lpstr>PowerPoint 演示文稿</vt:lpstr>
      <vt:lpstr>PowerPoint 演示文稿</vt:lpstr>
      <vt:lpstr>PowerPoint 演示文稿</vt:lpstr>
      <vt:lpstr>《国务院办公厅关于促进3岁以下婴幼儿照护服务发展的指导意见》的内容与解读</vt:lpstr>
      <vt:lpstr>一、 《设置标准》和《管理规范》的出台背景与意义</vt:lpstr>
      <vt:lpstr>一、 《设置标准》和《管理规范》的出台背景与意义</vt:lpstr>
      <vt:lpstr>     一、 《指导意见》的出台背景</vt:lpstr>
      <vt:lpstr>一、 《设置标准》和《管理规范》的出台背景与意义</vt:lpstr>
      <vt:lpstr>PowerPoint 演示文稿</vt:lpstr>
      <vt:lpstr>PowerPoint 演示文稿</vt:lpstr>
      <vt:lpstr>     一、 《指导意见》的出台背景</vt:lpstr>
      <vt:lpstr>   二、 《设置标准》和《管理规范》的主要内容解读</vt:lpstr>
      <vt:lpstr>   二、 《设置标准》和《管理规范》的主要内容解读</vt:lpstr>
      <vt:lpstr>   二、 《设置标准》和《管理规范》的主要内容解读</vt:lpstr>
      <vt:lpstr>   二、 《设置标准》和《管理规范》的主要内容解读</vt:lpstr>
      <vt:lpstr>   二、 《设置标准》和《管理规范》的主要内容解读</vt:lpstr>
      <vt:lpstr>   二、 《设置标准》和《管理规范》的主要内容解读</vt:lpstr>
      <vt:lpstr>《支持社会力量发展普惠托育服务专项行动实施方案（试行）》的内容与解读</vt:lpstr>
      <vt:lpstr>PowerPoint 演示文稿</vt:lpstr>
      <vt:lpstr>PowerPoint 演示文稿</vt:lpstr>
      <vt:lpstr>PowerPoint 演示文稿</vt:lpstr>
      <vt:lpstr>PowerPoint 演示文稿</vt:lpstr>
      <vt:lpstr>PowerPoint 演示文稿</vt:lpstr>
      <vt:lpstr>PowerPoint 演示文稿</vt:lpstr>
      <vt:lpstr>   《国务院办公厅关于促进养老托育服务健康发展的意见》的内容与解读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全国婴幼儿照护服务示范城市创建活动的相关政策内容与解读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《关于报送本地区每千人口拥有3岁以下婴幼儿托位数年度分解指标的通知》的内容与解读</vt:lpstr>
      <vt:lpstr>PowerPoint 演示文稿</vt:lpstr>
      <vt:lpstr>PowerPoint 演示文稿</vt:lpstr>
      <vt:lpstr>PowerPoint 演示文稿</vt:lpstr>
      <vt:lpstr>PowerPoint 演示文稿</vt:lpstr>
      <vt:lpstr>PowerPoint 演示文稿</vt:lpstr>
      <vt:lpstr> 地方性政策举例：四川省《关于加快推进3岁以下婴幼儿托育服务发展的意见》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《托育机构设置标准（试行）》和《托育机构管理规范（试行）》的内容与解读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《托儿所、幼儿园建筑设计规范》的内容与解读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WPS_1640303954</cp:lastModifiedBy>
  <cp:revision>33</cp:revision>
  <dcterms:created xsi:type="dcterms:W3CDTF">2024-02-29T12:48:29Z</dcterms:created>
  <dcterms:modified xsi:type="dcterms:W3CDTF">2024-02-29T12:48:29Z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2052-5.5.1.7991</vt:lpwstr>
  </property>
  <property fmtid="{D5CDD505-2E9C-101B-9397-08002B2CF9AE}" pid="3" name="ICV">
    <vt:lpwstr>E33C4930F4D815B6EAABBD652EBB72E1_41</vt:lpwstr>
  </property>
</Properties>
</file>