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media/image1.svg" ContentType="image/svg+xml"/>
  <Override PartName="/ppt/media/image2.svg" ContentType="image/svg+xml"/>
  <Override PartName="/ppt/media/image3.svg" ContentType="image/svg+xml"/>
  <Override PartName="/ppt/media/image4.svg" ContentType="image/svg+xml"/>
  <Override PartName="/ppt/media/image5.svg" ContentType="image/svg+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46.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52"/>
  </p:notesMasterIdLst>
  <p:handoutMasterIdLst>
    <p:handoutMasterId r:id="rId53"/>
  </p:handoutMasterIdLst>
  <p:sldIdLst>
    <p:sldId id="283" r:id="rId4"/>
    <p:sldId id="291" r:id="rId5"/>
    <p:sldId id="295" r:id="rId6"/>
    <p:sldId id="293" r:id="rId7"/>
    <p:sldId id="294" r:id="rId8"/>
    <p:sldId id="296" r:id="rId9"/>
    <p:sldId id="304" r:id="rId10"/>
    <p:sldId id="298" r:id="rId11"/>
    <p:sldId id="300" r:id="rId12"/>
    <p:sldId id="305" r:id="rId13"/>
    <p:sldId id="306" r:id="rId14"/>
    <p:sldId id="308" r:id="rId15"/>
    <p:sldId id="311" r:id="rId16"/>
    <p:sldId id="318" r:id="rId17"/>
    <p:sldId id="320" r:id="rId18"/>
    <p:sldId id="323" r:id="rId19"/>
    <p:sldId id="324" r:id="rId20"/>
    <p:sldId id="292" r:id="rId21"/>
    <p:sldId id="265" r:id="rId22"/>
    <p:sldId id="325" r:id="rId23"/>
    <p:sldId id="326" r:id="rId24"/>
    <p:sldId id="327" r:id="rId25"/>
    <p:sldId id="328" r:id="rId26"/>
    <p:sldId id="329" r:id="rId27"/>
    <p:sldId id="330" r:id="rId28"/>
    <p:sldId id="331" r:id="rId29"/>
    <p:sldId id="332" r:id="rId30"/>
    <p:sldId id="333" r:id="rId31"/>
    <p:sldId id="335" r:id="rId32"/>
    <p:sldId id="336" r:id="rId33"/>
    <p:sldId id="337" r:id="rId34"/>
    <p:sldId id="338" r:id="rId35"/>
    <p:sldId id="339" r:id="rId36"/>
    <p:sldId id="340" r:id="rId37"/>
    <p:sldId id="341" r:id="rId38"/>
    <p:sldId id="342" r:id="rId39"/>
    <p:sldId id="343" r:id="rId40"/>
    <p:sldId id="344" r:id="rId41"/>
    <p:sldId id="345" r:id="rId42"/>
    <p:sldId id="346" r:id="rId43"/>
    <p:sldId id="284" r:id="rId44"/>
    <p:sldId id="347" r:id="rId45"/>
    <p:sldId id="348" r:id="rId46"/>
    <p:sldId id="351" r:id="rId47"/>
    <p:sldId id="349" r:id="rId48"/>
    <p:sldId id="352" r:id="rId49"/>
    <p:sldId id="353" r:id="rId50"/>
    <p:sldId id="355" r:id="rId51"/>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4889234c-70ab-4d87-8c37-0e52e575a83a}">
          <p14:sldIdLst>
            <p14:sldId id="283"/>
            <p14:sldId id="291"/>
            <p14:sldId id="295"/>
            <p14:sldId id="293"/>
            <p14:sldId id="294"/>
            <p14:sldId id="296"/>
            <p14:sldId id="304"/>
            <p14:sldId id="298"/>
            <p14:sldId id="300"/>
            <p14:sldId id="305"/>
            <p14:sldId id="306"/>
            <p14:sldId id="308"/>
            <p14:sldId id="311"/>
            <p14:sldId id="318"/>
            <p14:sldId id="320"/>
            <p14:sldId id="323"/>
            <p14:sldId id="324"/>
            <p14:sldId id="292"/>
            <p14:sldId id="265"/>
            <p14:sldId id="325"/>
            <p14:sldId id="326"/>
            <p14:sldId id="327"/>
            <p14:sldId id="328"/>
            <p14:sldId id="329"/>
            <p14:sldId id="330"/>
            <p14:sldId id="331"/>
            <p14:sldId id="332"/>
            <p14:sldId id="333"/>
            <p14:sldId id="335"/>
            <p14:sldId id="336"/>
            <p14:sldId id="337"/>
            <p14:sldId id="338"/>
            <p14:sldId id="339"/>
            <p14:sldId id="340"/>
            <p14:sldId id="341"/>
            <p14:sldId id="342"/>
            <p14:sldId id="343"/>
            <p14:sldId id="344"/>
            <p14:sldId id="345"/>
            <p14:sldId id="346"/>
            <p14:sldId id="284"/>
            <p14:sldId id="347"/>
            <p14:sldId id="348"/>
            <p14:sldId id="351"/>
            <p14:sldId id="349"/>
            <p14:sldId id="352"/>
            <p14:sldId id="353"/>
            <p14:sldId id="355"/>
          </p14:sldIdLst>
        </p14:section>
        <p14:section name="无标题节" id="{b2e2d5e5-1777-4826-bf20-c0cffbc36b13}">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 id="1" name="哒哒 熊猫" initials="哒哒"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096E6"/>
    <a:srgbClr val="D6724E"/>
    <a:srgbClr val="CC3300"/>
    <a:srgbClr val="CC8C73"/>
    <a:srgbClr val="F7F5EE"/>
    <a:srgbClr val="F4EFE9"/>
    <a:srgbClr val="F7F5E9"/>
    <a:srgbClr val="EDEAE1"/>
    <a:srgbClr val="B2B2B2"/>
    <a:srgbClr val="2020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480" autoAdjust="0"/>
    <p:restoredTop sz="86374"/>
  </p:normalViewPr>
  <p:slideViewPr>
    <p:cSldViewPr snapToGrid="0" showGuides="1">
      <p:cViewPr varScale="1">
        <p:scale>
          <a:sx n="127" d="100"/>
          <a:sy n="127" d="100"/>
        </p:scale>
        <p:origin x="1952" y="184"/>
      </p:cViewPr>
      <p:guideLst>
        <p:guide orient="horz" pos="2454"/>
        <p:guide pos="3828"/>
      </p:guideLst>
    </p:cSldViewPr>
  </p:slideViewPr>
  <p:outlineViewPr>
    <p:cViewPr>
      <p:scale>
        <a:sx n="33" d="100"/>
        <a:sy n="33" d="100"/>
      </p:scale>
      <p:origin x="0" y="0"/>
    </p:cViewPr>
  </p:outlin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7" Type="http://schemas.openxmlformats.org/officeDocument/2006/relationships/commentAuthors" Target="commentAuthors.xml"/><Relationship Id="rId56" Type="http://schemas.openxmlformats.org/officeDocument/2006/relationships/tableStyles" Target="tableStyles.xml"/><Relationship Id="rId55" Type="http://schemas.openxmlformats.org/officeDocument/2006/relationships/viewProps" Target="viewProps.xml"/><Relationship Id="rId54" Type="http://schemas.openxmlformats.org/officeDocument/2006/relationships/presProps" Target="presProps.xml"/><Relationship Id="rId53" Type="http://schemas.openxmlformats.org/officeDocument/2006/relationships/handoutMaster" Target="handoutMasters/handoutMaster1.xml"/><Relationship Id="rId52" Type="http://schemas.openxmlformats.org/officeDocument/2006/relationships/notesMaster" Target="notesMasters/notesMaster1.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5.xml"/><Relationship Id="rId8" Type="http://schemas.openxmlformats.org/officeDocument/2006/relationships/tags" Target="../tags/tag4.xml"/><Relationship Id="rId7" Type="http://schemas.openxmlformats.org/officeDocument/2006/relationships/image" Target="../media/image4.png"/><Relationship Id="rId6" Type="http://schemas.openxmlformats.org/officeDocument/2006/relationships/tags" Target="../tags/tag3.xml"/><Relationship Id="rId5" Type="http://schemas.openxmlformats.org/officeDocument/2006/relationships/image" Target="../media/image3.png"/><Relationship Id="rId4" Type="http://schemas.openxmlformats.org/officeDocument/2006/relationships/tags" Target="../tags/tag2.xml"/><Relationship Id="rId3" Type="http://schemas.openxmlformats.org/officeDocument/2006/relationships/image" Target="../media/image2.png"/><Relationship Id="rId2" Type="http://schemas.openxmlformats.org/officeDocument/2006/relationships/tags" Target="../tags/tag1.xml"/><Relationship Id="rId14" Type="http://schemas.openxmlformats.org/officeDocument/2006/relationships/tags" Target="../tags/tag10.xml"/><Relationship Id="rId13" Type="http://schemas.openxmlformats.org/officeDocument/2006/relationships/tags" Target="../tags/tag9.xml"/><Relationship Id="rId12" Type="http://schemas.openxmlformats.org/officeDocument/2006/relationships/tags" Target="../tags/tag8.xml"/><Relationship Id="rId11" Type="http://schemas.openxmlformats.org/officeDocument/2006/relationships/tags" Target="../tags/tag7.xml"/><Relationship Id="rId10" Type="http://schemas.openxmlformats.org/officeDocument/2006/relationships/tags" Target="../tags/tag6.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22.xml"/><Relationship Id="rId8" Type="http://schemas.openxmlformats.org/officeDocument/2006/relationships/tags" Target="../tags/tag21.xml"/><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image" Target="../media/image5.png"/><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28.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36.xml"/><Relationship Id="rId8" Type="http://schemas.openxmlformats.org/officeDocument/2006/relationships/tags" Target="../tags/tag35.xml"/><Relationship Id="rId7" Type="http://schemas.openxmlformats.org/officeDocument/2006/relationships/tags" Target="../tags/tag34.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tags" Target="../tags/tag49.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6" Type="http://schemas.openxmlformats.org/officeDocument/2006/relationships/tags" Target="../tags/tag54.xml"/><Relationship Id="rId5" Type="http://schemas.openxmlformats.org/officeDocument/2006/relationships/tags" Target="../tags/tag53.xml"/><Relationship Id="rId4" Type="http://schemas.openxmlformats.org/officeDocument/2006/relationships/tags" Target="../tags/tag52.xml"/><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tags" Target="../tags/tag58.xml"/><Relationship Id="rId4" Type="http://schemas.openxmlformats.org/officeDocument/2006/relationships/tags" Target="../tags/tag57.xml"/><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63.xml"/><Relationship Id="rId8" Type="http://schemas.openxmlformats.org/officeDocument/2006/relationships/tags" Target="../tags/tag62.xml"/><Relationship Id="rId7" Type="http://schemas.openxmlformats.org/officeDocument/2006/relationships/image" Target="../media/image4.png"/><Relationship Id="rId6" Type="http://schemas.openxmlformats.org/officeDocument/2006/relationships/tags" Target="../tags/tag61.xml"/><Relationship Id="rId5" Type="http://schemas.openxmlformats.org/officeDocument/2006/relationships/image" Target="../media/image3.png"/><Relationship Id="rId4" Type="http://schemas.openxmlformats.org/officeDocument/2006/relationships/tags" Target="../tags/tag60.xml"/><Relationship Id="rId31" Type="http://schemas.openxmlformats.org/officeDocument/2006/relationships/tags" Target="../tags/tag85.xml"/><Relationship Id="rId30" Type="http://schemas.openxmlformats.org/officeDocument/2006/relationships/tags" Target="../tags/tag84.xml"/><Relationship Id="rId3" Type="http://schemas.openxmlformats.org/officeDocument/2006/relationships/image" Target="../media/image2.png"/><Relationship Id="rId29" Type="http://schemas.openxmlformats.org/officeDocument/2006/relationships/tags" Target="../tags/tag83.xml"/><Relationship Id="rId28" Type="http://schemas.openxmlformats.org/officeDocument/2006/relationships/tags" Target="../tags/tag82.xml"/><Relationship Id="rId27" Type="http://schemas.openxmlformats.org/officeDocument/2006/relationships/tags" Target="../tags/tag81.xml"/><Relationship Id="rId26" Type="http://schemas.openxmlformats.org/officeDocument/2006/relationships/tags" Target="../tags/tag80.xml"/><Relationship Id="rId25" Type="http://schemas.openxmlformats.org/officeDocument/2006/relationships/tags" Target="../tags/tag79.xml"/><Relationship Id="rId24" Type="http://schemas.openxmlformats.org/officeDocument/2006/relationships/tags" Target="../tags/tag78.xml"/><Relationship Id="rId23" Type="http://schemas.openxmlformats.org/officeDocument/2006/relationships/tags" Target="../tags/tag77.xml"/><Relationship Id="rId22" Type="http://schemas.openxmlformats.org/officeDocument/2006/relationships/tags" Target="../tags/tag76.xml"/><Relationship Id="rId21" Type="http://schemas.openxmlformats.org/officeDocument/2006/relationships/tags" Target="../tags/tag75.xml"/><Relationship Id="rId20" Type="http://schemas.openxmlformats.org/officeDocument/2006/relationships/tags" Target="../tags/tag74.xml"/><Relationship Id="rId2" Type="http://schemas.openxmlformats.org/officeDocument/2006/relationships/tags" Target="../tags/tag59.xml"/><Relationship Id="rId19" Type="http://schemas.openxmlformats.org/officeDocument/2006/relationships/tags" Target="../tags/tag73.xml"/><Relationship Id="rId18" Type="http://schemas.openxmlformats.org/officeDocument/2006/relationships/tags" Target="../tags/tag72.xml"/><Relationship Id="rId17" Type="http://schemas.openxmlformats.org/officeDocument/2006/relationships/tags" Target="../tags/tag71.xml"/><Relationship Id="rId16" Type="http://schemas.openxmlformats.org/officeDocument/2006/relationships/tags" Target="../tags/tag70.xml"/><Relationship Id="rId15" Type="http://schemas.openxmlformats.org/officeDocument/2006/relationships/tags" Target="../tags/tag69.xml"/><Relationship Id="rId14" Type="http://schemas.openxmlformats.org/officeDocument/2006/relationships/tags" Target="../tags/tag68.xml"/><Relationship Id="rId13" Type="http://schemas.openxmlformats.org/officeDocument/2006/relationships/tags" Target="../tags/tag67.xml"/><Relationship Id="rId12" Type="http://schemas.openxmlformats.org/officeDocument/2006/relationships/tags" Target="../tags/tag66.xml"/><Relationship Id="rId11" Type="http://schemas.openxmlformats.org/officeDocument/2006/relationships/tags" Target="../tags/tag65.xml"/><Relationship Id="rId10" Type="http://schemas.openxmlformats.org/officeDocument/2006/relationships/tags" Target="../tags/tag64.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7" Type="http://schemas.openxmlformats.org/officeDocument/2006/relationships/tags" Target="../tags/tag90.xml"/><Relationship Id="rId6" Type="http://schemas.openxmlformats.org/officeDocument/2006/relationships/tags" Target="../tags/tag89.xml"/><Relationship Id="rId5" Type="http://schemas.openxmlformats.org/officeDocument/2006/relationships/tags" Target="../tags/tag88.xml"/><Relationship Id="rId4" Type="http://schemas.openxmlformats.org/officeDocument/2006/relationships/tags" Target="../tags/tag87.xml"/><Relationship Id="rId3" Type="http://schemas.openxmlformats.org/officeDocument/2006/relationships/image" Target="../media/image6.png"/><Relationship Id="rId2" Type="http://schemas.openxmlformats.org/officeDocument/2006/relationships/tags" Target="../tags/tag86.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image" Target="../media/image8.png"/><Relationship Id="rId5" Type="http://schemas.openxmlformats.org/officeDocument/2006/relationships/tags" Target="../tags/tag93.xml"/><Relationship Id="rId4" Type="http://schemas.openxmlformats.org/officeDocument/2006/relationships/image" Target="../media/image7.png"/><Relationship Id="rId3" Type="http://schemas.openxmlformats.org/officeDocument/2006/relationships/tags" Target="../tags/tag92.xml"/><Relationship Id="rId2" Type="http://schemas.openxmlformats.org/officeDocument/2006/relationships/tags" Target="../tags/tag91.xml"/><Relationship Id="rId11" Type="http://schemas.openxmlformats.org/officeDocument/2006/relationships/tags" Target="../tags/tag98.xml"/><Relationship Id="rId10" Type="http://schemas.openxmlformats.org/officeDocument/2006/relationships/tags" Target="../tags/tag97.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105.xml"/><Relationship Id="rId8" Type="http://schemas.openxmlformats.org/officeDocument/2006/relationships/tags" Target="../tags/tag104.xml"/><Relationship Id="rId7" Type="http://schemas.openxmlformats.org/officeDocument/2006/relationships/tags" Target="../tags/tag103.xml"/><Relationship Id="rId6" Type="http://schemas.openxmlformats.org/officeDocument/2006/relationships/tags" Target="../tags/tag102.xml"/><Relationship Id="rId5" Type="http://schemas.openxmlformats.org/officeDocument/2006/relationships/tags" Target="../tags/tag101.xml"/><Relationship Id="rId4" Type="http://schemas.openxmlformats.org/officeDocument/2006/relationships/image" Target="../media/image8.png"/><Relationship Id="rId3" Type="http://schemas.openxmlformats.org/officeDocument/2006/relationships/tags" Target="../tags/tag100.xml"/><Relationship Id="rId2" Type="http://schemas.openxmlformats.org/officeDocument/2006/relationships/tags" Target="../tags/tag99.xml"/><Relationship Id="rId10" Type="http://schemas.openxmlformats.org/officeDocument/2006/relationships/tags" Target="../tags/tag106.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113.xml"/><Relationship Id="rId8" Type="http://schemas.openxmlformats.org/officeDocument/2006/relationships/tags" Target="../tags/tag112.xml"/><Relationship Id="rId7" Type="http://schemas.openxmlformats.org/officeDocument/2006/relationships/tags" Target="../tags/tag111.xml"/><Relationship Id="rId6" Type="http://schemas.openxmlformats.org/officeDocument/2006/relationships/tags" Target="../tags/tag110.xml"/><Relationship Id="rId5" Type="http://schemas.openxmlformats.org/officeDocument/2006/relationships/tags" Target="../tags/tag109.xml"/><Relationship Id="rId4" Type="http://schemas.openxmlformats.org/officeDocument/2006/relationships/image" Target="../media/image9.png"/><Relationship Id="rId3" Type="http://schemas.openxmlformats.org/officeDocument/2006/relationships/tags" Target="../tags/tag108.xml"/><Relationship Id="rId2" Type="http://schemas.openxmlformats.org/officeDocument/2006/relationships/tags" Target="../tags/tag107.xml"/><Relationship Id="rId11" Type="http://schemas.openxmlformats.org/officeDocument/2006/relationships/tags" Target="../tags/tag115.xml"/><Relationship Id="rId10" Type="http://schemas.openxmlformats.org/officeDocument/2006/relationships/tags" Target="../tags/tag114.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22.xml"/><Relationship Id="rId8" Type="http://schemas.openxmlformats.org/officeDocument/2006/relationships/tags" Target="../tags/tag121.xml"/><Relationship Id="rId7" Type="http://schemas.openxmlformats.org/officeDocument/2006/relationships/tags" Target="../tags/tag120.xml"/><Relationship Id="rId6" Type="http://schemas.openxmlformats.org/officeDocument/2006/relationships/tags" Target="../tags/tag119.xml"/><Relationship Id="rId5" Type="http://schemas.openxmlformats.org/officeDocument/2006/relationships/tags" Target="../tags/tag118.xml"/><Relationship Id="rId4" Type="http://schemas.openxmlformats.org/officeDocument/2006/relationships/image" Target="../media/image10.png"/><Relationship Id="rId3" Type="http://schemas.openxmlformats.org/officeDocument/2006/relationships/tags" Target="../tags/tag117.xml"/><Relationship Id="rId2" Type="http://schemas.openxmlformats.org/officeDocument/2006/relationships/tags" Target="../tags/tag116.xml"/><Relationship Id="rId10" Type="http://schemas.openxmlformats.org/officeDocument/2006/relationships/tags" Target="../tags/tag123.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30.xml"/><Relationship Id="rId8" Type="http://schemas.openxmlformats.org/officeDocument/2006/relationships/tags" Target="../tags/tag129.xml"/><Relationship Id="rId7" Type="http://schemas.openxmlformats.org/officeDocument/2006/relationships/tags" Target="../tags/tag128.xml"/><Relationship Id="rId6" Type="http://schemas.openxmlformats.org/officeDocument/2006/relationships/tags" Target="../tags/tag127.xml"/><Relationship Id="rId5" Type="http://schemas.openxmlformats.org/officeDocument/2006/relationships/tags" Target="../tags/tag126.xml"/><Relationship Id="rId4" Type="http://schemas.openxmlformats.org/officeDocument/2006/relationships/image" Target="../media/image11.png"/><Relationship Id="rId3" Type="http://schemas.openxmlformats.org/officeDocument/2006/relationships/tags" Target="../tags/tag125.xml"/><Relationship Id="rId2" Type="http://schemas.openxmlformats.org/officeDocument/2006/relationships/tags" Target="../tags/tag124.xml"/><Relationship Id="rId12" Type="http://schemas.openxmlformats.org/officeDocument/2006/relationships/tags" Target="../tags/tag133.xml"/><Relationship Id="rId11" Type="http://schemas.openxmlformats.org/officeDocument/2006/relationships/tags" Target="../tags/tag132.xml"/><Relationship Id="rId10" Type="http://schemas.openxmlformats.org/officeDocument/2006/relationships/tags" Target="../tags/tag131.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39.xml"/><Relationship Id="rId8" Type="http://schemas.openxmlformats.org/officeDocument/2006/relationships/tags" Target="../tags/tag138.xml"/><Relationship Id="rId7" Type="http://schemas.openxmlformats.org/officeDocument/2006/relationships/tags" Target="../tags/tag137.xml"/><Relationship Id="rId6" Type="http://schemas.openxmlformats.org/officeDocument/2006/relationships/image" Target="../media/image13.png"/><Relationship Id="rId5" Type="http://schemas.openxmlformats.org/officeDocument/2006/relationships/tags" Target="../tags/tag136.xml"/><Relationship Id="rId4" Type="http://schemas.openxmlformats.org/officeDocument/2006/relationships/image" Target="../media/image12.png"/><Relationship Id="rId3" Type="http://schemas.openxmlformats.org/officeDocument/2006/relationships/tags" Target="../tags/tag135.xml"/><Relationship Id="rId2" Type="http://schemas.openxmlformats.org/officeDocument/2006/relationships/tags" Target="../tags/tag134.xml"/><Relationship Id="rId11" Type="http://schemas.openxmlformats.org/officeDocument/2006/relationships/tags" Target="../tags/tag141.xml"/><Relationship Id="rId10" Type="http://schemas.openxmlformats.org/officeDocument/2006/relationships/tags" Target="../tags/tag140.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gradFill rotWithShape="1">
          <a:gsLst>
            <a:gs pos="0">
              <a:schemeClr val="bg1"/>
            </a:gs>
            <a:gs pos="100000">
              <a:schemeClr val="bg1">
                <a:lumMod val="85000"/>
              </a:schemeClr>
            </a:gs>
          </a:gsLst>
          <a:lin ang="5400000" scaled="0"/>
        </a:gradFill>
        <a:effectLst/>
      </p:bgPr>
    </p:bg>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lnSpc>
                <a:spcPct val="130000"/>
              </a:lnSpc>
              <a:defRPr sz="6000">
                <a:effectLst/>
              </a:defRPr>
            </a:lvl1pPr>
          </a:lstStyle>
          <a:p>
            <a:r>
              <a:rPr lang="zh-CN" altLang="en-US" dirty="0"/>
              <a:t>单击此处添加标题</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3" name="副标题 2"/>
          <p:cNvSpPr>
            <a:spLocks noGrp="1"/>
          </p:cNvSpPr>
          <p:nvPr>
            <p:ph type="subTitle" idx="1" hasCustomPrompt="1"/>
          </p:nvPr>
        </p:nvSpPr>
        <p:spPr>
          <a:xfrm>
            <a:off x="1524000" y="3602038"/>
            <a:ext cx="9144000" cy="1655762"/>
          </a:xfrm>
        </p:spPr>
        <p:txBody>
          <a:bodyPr>
            <a:normAutofit/>
          </a:bodyPr>
          <a:lstStyle>
            <a:lvl1pPr marL="0" indent="0" algn="ctr">
              <a:buNone/>
              <a:defRPr sz="2400">
                <a:solidFill>
                  <a:schemeClr val="tx1">
                    <a:lumMod val="65000"/>
                    <a:lumOff val="35000"/>
                  </a:schemeClr>
                </a:solidFill>
                <a:effectLst/>
                <a:latin typeface="+mn-ea"/>
                <a:ea typeface="+mn-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单击此处添加副标题</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12" name="图片 11"/>
          <p:cNvPicPr>
            <a:picLocks noChangeAspect="1"/>
          </p:cNvPicPr>
          <p:nvPr>
            <p:custDataLst>
              <p:tags r:id="rId2"/>
            </p:custDataLst>
          </p:nvPr>
        </p:nvPicPr>
        <p:blipFill>
          <a:blip r:embed="rId3"/>
          <a:stretch>
            <a:fillRect/>
          </a:stretch>
        </p:blipFill>
        <p:spPr>
          <a:xfrm>
            <a:off x="3393527" y="3916244"/>
            <a:ext cx="5404946" cy="2940926"/>
          </a:xfrm>
          <a:prstGeom prst="rect">
            <a:avLst/>
          </a:prstGeom>
        </p:spPr>
      </p:pic>
      <p:pic>
        <p:nvPicPr>
          <p:cNvPr id="13" name="图片 12"/>
          <p:cNvPicPr>
            <a:picLocks noChangeAspect="1"/>
          </p:cNvPicPr>
          <p:nvPr>
            <p:custDataLst>
              <p:tags r:id="rId4"/>
            </p:custDataLst>
          </p:nvPr>
        </p:nvPicPr>
        <p:blipFill>
          <a:blip r:embed="rId5"/>
          <a:stretch>
            <a:fillRect/>
          </a:stretch>
        </p:blipFill>
        <p:spPr>
          <a:xfrm>
            <a:off x="4601249" y="3839480"/>
            <a:ext cx="439052" cy="228135"/>
          </a:xfrm>
          <a:prstGeom prst="rect">
            <a:avLst/>
          </a:prstGeom>
        </p:spPr>
      </p:pic>
      <p:pic>
        <p:nvPicPr>
          <p:cNvPr id="14" name="图片 13"/>
          <p:cNvPicPr>
            <a:picLocks noChangeAspect="1"/>
          </p:cNvPicPr>
          <p:nvPr>
            <p:custDataLst>
              <p:tags r:id="rId6"/>
            </p:custDataLst>
          </p:nvPr>
        </p:nvPicPr>
        <p:blipFill>
          <a:blip r:embed="rId7"/>
          <a:stretch>
            <a:fillRect/>
          </a:stretch>
        </p:blipFill>
        <p:spPr>
          <a:xfrm>
            <a:off x="7182070" y="3843879"/>
            <a:ext cx="408681" cy="210292"/>
          </a:xfrm>
          <a:prstGeom prst="rect">
            <a:avLst/>
          </a:prstGeom>
        </p:spPr>
      </p:pic>
      <p:cxnSp>
        <p:nvCxnSpPr>
          <p:cNvPr id="15" name="直接连接符 14"/>
          <p:cNvCxnSpPr/>
          <p:nvPr>
            <p:custDataLst>
              <p:tags r:id="rId8"/>
            </p:custDataLst>
          </p:nvPr>
        </p:nvCxnSpPr>
        <p:spPr>
          <a:xfrm>
            <a:off x="3890933" y="3317864"/>
            <a:ext cx="915375"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custDataLst>
              <p:tags r:id="rId9"/>
            </p:custDataLst>
          </p:nvPr>
        </p:nvCxnSpPr>
        <p:spPr>
          <a:xfrm>
            <a:off x="7385695" y="3317864"/>
            <a:ext cx="915375"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7" name="标题 1"/>
          <p:cNvSpPr>
            <a:spLocks noGrp="1"/>
          </p:cNvSpPr>
          <p:nvPr>
            <p:ph type="ctrTitle" hasCustomPrompt="1"/>
            <p:custDataLst>
              <p:tags r:id="rId10"/>
            </p:custDataLst>
          </p:nvPr>
        </p:nvSpPr>
        <p:spPr>
          <a:xfrm>
            <a:off x="2555066" y="1746673"/>
            <a:ext cx="7081869" cy="1369954"/>
          </a:xfrm>
        </p:spPr>
        <p:txBody>
          <a:bodyPr anchor="b">
            <a:normAutofit/>
          </a:bodyPr>
          <a:lstStyle>
            <a:lvl1pPr algn="ctr">
              <a:defRPr sz="6600"/>
            </a:lvl1pPr>
          </a:lstStyle>
          <a:p>
            <a:r>
              <a:rPr lang="zh-CN" altLang="en-US" dirty="0"/>
              <a:t>编辑标题</a:t>
            </a:r>
            <a:endParaRPr lang="zh-CN" altLang="en-US" dirty="0"/>
          </a:p>
        </p:txBody>
      </p:sp>
      <p:sp>
        <p:nvSpPr>
          <p:cNvPr id="8" name="副标题 2"/>
          <p:cNvSpPr>
            <a:spLocks noGrp="1"/>
          </p:cNvSpPr>
          <p:nvPr>
            <p:ph type="subTitle" idx="1" hasCustomPrompt="1"/>
            <p:custDataLst>
              <p:tags r:id="rId11"/>
            </p:custDataLst>
          </p:nvPr>
        </p:nvSpPr>
        <p:spPr>
          <a:xfrm>
            <a:off x="4806308" y="3154487"/>
            <a:ext cx="2579387" cy="503369"/>
          </a:xfrm>
        </p:spPr>
        <p:txBody>
          <a:bodyPr>
            <a:normAutofit/>
          </a:bodyPr>
          <a:lstStyle>
            <a:lvl1pPr marL="0" indent="0" algn="ct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9" name="日期占位符 3"/>
          <p:cNvSpPr>
            <a:spLocks noGrp="1"/>
          </p:cNvSpPr>
          <p:nvPr>
            <p:ph type="dt" sz="half" idx="10"/>
            <p:custDataLst>
              <p:tags r:id="rId12"/>
            </p:custDataLst>
          </p:nvPr>
        </p:nvSpPr>
        <p:spPr>
          <a:xfrm>
            <a:off x="838200" y="6356350"/>
            <a:ext cx="2743200" cy="365125"/>
          </a:xfrm>
        </p:spPr>
        <p:txBody>
          <a:bodyPr/>
          <a:lstStyle/>
          <a:p>
            <a:fld id="{D997B5FA-0921-464F-AAE1-844C04324D75}" type="datetimeFigureOut">
              <a:rPr lang="zh-CN" altLang="en-US" smtClean="0"/>
            </a:fld>
            <a:endParaRPr lang="zh-CN" altLang="en-US" dirty="0"/>
          </a:p>
        </p:txBody>
      </p:sp>
      <p:sp>
        <p:nvSpPr>
          <p:cNvPr id="10" name="页脚占位符 4"/>
          <p:cNvSpPr>
            <a:spLocks noGrp="1"/>
          </p:cNvSpPr>
          <p:nvPr>
            <p:ph type="ftr" sz="quarter" idx="11"/>
            <p:custDataLst>
              <p:tags r:id="rId13"/>
            </p:custDataLst>
          </p:nvPr>
        </p:nvSpPr>
        <p:spPr>
          <a:xfrm>
            <a:off x="4038600" y="6356350"/>
            <a:ext cx="4114800" cy="365125"/>
          </a:xfrm>
        </p:spPr>
        <p:txBody>
          <a:bodyPr/>
          <a:lstStyle/>
          <a:p>
            <a:endParaRPr lang="zh-CN" altLang="en-US"/>
          </a:p>
        </p:txBody>
      </p:sp>
      <p:sp>
        <p:nvSpPr>
          <p:cNvPr id="11" name="灯片编号占位符 5"/>
          <p:cNvSpPr>
            <a:spLocks noGrp="1"/>
          </p:cNvSpPr>
          <p:nvPr>
            <p:ph type="sldNum" sz="quarter" idx="12"/>
            <p:custDataLst>
              <p:tags r:id="rId14"/>
            </p:custDataLst>
          </p:nvPr>
        </p:nvSpPr>
        <p:spPr>
          <a:xfrm>
            <a:off x="8610600" y="6356350"/>
            <a:ext cx="2743200" cy="365125"/>
          </a:xfrm>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nchor="b" anchorCtr="0"/>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a:lstStyle>
            <a:lvl1pPr>
              <a:defRPr sz="2400"/>
            </a:lvl1pPr>
            <a:lvl2pPr>
              <a:defRPr sz="2000"/>
            </a:lvl2pPr>
            <a:lvl3pPr>
              <a:defRPr sz="1800"/>
            </a:lvl3pPr>
            <a:lvl4pPr>
              <a:defRPr sz="1800"/>
            </a:lvl4pPr>
            <a:lvl5pPr>
              <a:defRPr sz="18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dirty="0"/>
          </a:p>
        </p:txBody>
      </p:sp>
      <p:sp>
        <p:nvSpPr>
          <p:cNvPr id="5" name="页脚占位符 4"/>
          <p:cNvSpPr>
            <a:spLocks noGrp="1"/>
          </p:cNvSpPr>
          <p:nvPr>
            <p:ph type="ftr" sz="quarter" idx="11"/>
            <p:custDataLst>
              <p:tags r:id="rId5"/>
            </p:custDataLst>
          </p:nvPr>
        </p:nvSpPr>
        <p:spPr/>
        <p:txBody>
          <a:bodyPr/>
          <a:lstStyle/>
          <a:p>
            <a:endParaRPr lang="zh-CN" altLang="en-US" dirty="0"/>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7" name="圆角矩形 6"/>
          <p:cNvSpPr/>
          <p:nvPr>
            <p:custDataLst>
              <p:tags r:id="rId2"/>
            </p:custDataLst>
          </p:nvPr>
        </p:nvSpPr>
        <p:spPr>
          <a:xfrm>
            <a:off x="5408696" y="3759201"/>
            <a:ext cx="3367005" cy="53779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p:custDataLst>
              <p:tags r:id="rId3"/>
            </p:custDataLst>
          </p:nvPr>
        </p:nvPicPr>
        <p:blipFill rotWithShape="1">
          <a:blip r:embed="rId4"/>
          <a:srcRect/>
          <a:stretch>
            <a:fillRect/>
          </a:stretch>
        </p:blipFill>
        <p:spPr>
          <a:xfrm>
            <a:off x="2907364" y="1054468"/>
            <a:ext cx="2228280" cy="3708434"/>
          </a:xfrm>
          <a:prstGeom prst="rect">
            <a:avLst/>
          </a:prstGeom>
        </p:spPr>
      </p:pic>
      <p:sp>
        <p:nvSpPr>
          <p:cNvPr id="9" name="文本框 8"/>
          <p:cNvSpPr txBox="1"/>
          <p:nvPr userDrawn="1">
            <p:custDataLst>
              <p:tags r:id="rId5"/>
            </p:custDataLst>
          </p:nvPr>
        </p:nvSpPr>
        <p:spPr>
          <a:xfrm>
            <a:off x="5319796" y="1631751"/>
            <a:ext cx="3455905" cy="1200329"/>
          </a:xfrm>
          <a:prstGeom prst="rect">
            <a:avLst/>
          </a:prstGeom>
          <a:noFill/>
        </p:spPr>
        <p:txBody>
          <a:bodyPr wrap="square" rtlCol="0">
            <a:spAutoFit/>
          </a:bodyPr>
          <a:lstStyle/>
          <a:p>
            <a:r>
              <a:rPr lang="en-US" altLang="zh-CN" sz="7200" b="1" dirty="0">
                <a:latin typeface="微软雅黑" charset="-122"/>
                <a:ea typeface="微软雅黑" charset="-122"/>
              </a:rPr>
              <a:t>Part 01 </a:t>
            </a:r>
            <a:endParaRPr lang="zh-CN" altLang="en-US" sz="7200" b="1" dirty="0">
              <a:latin typeface="微软雅黑" charset="-122"/>
              <a:ea typeface="微软雅黑" charset="-122"/>
            </a:endParaRPr>
          </a:p>
        </p:txBody>
      </p:sp>
      <p:sp>
        <p:nvSpPr>
          <p:cNvPr id="2" name="标题 1"/>
          <p:cNvSpPr>
            <a:spLocks noGrp="1"/>
          </p:cNvSpPr>
          <p:nvPr>
            <p:ph type="title" hasCustomPrompt="1"/>
            <p:custDataLst>
              <p:tags r:id="rId6"/>
            </p:custDataLst>
          </p:nvPr>
        </p:nvSpPr>
        <p:spPr>
          <a:xfrm>
            <a:off x="5408696" y="3759201"/>
            <a:ext cx="3367005" cy="537793"/>
          </a:xfrm>
        </p:spPr>
        <p:txBody>
          <a:bodyPr anchor="ctr" anchorCtr="0">
            <a:normAutofit/>
          </a:bodyPr>
          <a:lstStyle>
            <a:lvl1pPr algn="ctr">
              <a:defRPr sz="2800">
                <a:solidFill>
                  <a:schemeClr val="bg1"/>
                </a:solidFill>
              </a:defRPr>
            </a:lvl1pPr>
          </a:lstStyle>
          <a:p>
            <a:r>
              <a:rPr lang="zh-CN" altLang="en-US" dirty="0"/>
              <a:t>单击此处编辑标题</a:t>
            </a:r>
            <a:endParaRPr lang="zh-CN" altLang="en-US" dirty="0"/>
          </a:p>
        </p:txBody>
      </p:sp>
      <p:sp>
        <p:nvSpPr>
          <p:cNvPr id="4" name="日期占位符 3"/>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8"/>
            </p:custDataLst>
          </p:nvPr>
        </p:nvSpPr>
        <p:spPr/>
        <p:txBody>
          <a:bodyPr/>
          <a:lstStyle/>
          <a:p>
            <a:endParaRPr lang="zh-CN" altLang="en-US"/>
          </a:p>
        </p:txBody>
      </p:sp>
      <p:sp>
        <p:nvSpPr>
          <p:cNvPr id="6" name="灯片编号占位符 5"/>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nchor="b" anchorCtr="0"/>
          <a:lstStyle/>
          <a:p>
            <a:r>
              <a:rPr lang="zh-CN" altLang="en-US"/>
              <a:t>单击此处编辑母版标题样式</a:t>
            </a:r>
            <a:endParaRPr lang="zh-CN" altLang="en-US"/>
          </a:p>
        </p:txBody>
      </p:sp>
      <p:sp>
        <p:nvSpPr>
          <p:cNvPr id="3" name="内容占位符 2"/>
          <p:cNvSpPr>
            <a:spLocks noGrp="1"/>
          </p:cNvSpPr>
          <p:nvPr>
            <p:ph sz="half" idx="1"/>
            <p:custDataLst>
              <p:tags r:id="rId3"/>
            </p:custDataLst>
          </p:nvPr>
        </p:nvSpPr>
        <p:spPr>
          <a:xfrm>
            <a:off x="838200" y="1825625"/>
            <a:ext cx="5181600" cy="4351338"/>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custDataLst>
              <p:tags r:id="rId4"/>
            </p:custDataLst>
          </p:nvPr>
        </p:nvSpPr>
        <p:spPr>
          <a:xfrm>
            <a:off x="6172200" y="1825625"/>
            <a:ext cx="5181600" cy="4351338"/>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5125"/>
            <a:ext cx="10515600" cy="1325563"/>
          </a:xfrm>
        </p:spPr>
        <p:txBody>
          <a:bodyPr anchor="b" anchorCtr="0"/>
          <a:lstStyle/>
          <a:p>
            <a:r>
              <a:rPr lang="zh-CN" altLang="en-US"/>
              <a:t>单击此处编辑母版标题样式</a:t>
            </a:r>
            <a:endParaRPr lang="zh-CN" altLang="en-US"/>
          </a:p>
        </p:txBody>
      </p:sp>
      <p:sp>
        <p:nvSpPr>
          <p:cNvPr id="3" name="文本占位符 2"/>
          <p:cNvSpPr>
            <a:spLocks noGrp="1"/>
          </p:cNvSpPr>
          <p:nvPr>
            <p:ph type="body" idx="1"/>
            <p:custDataLst>
              <p:tags r:id="rId3"/>
            </p:custDataLst>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custDataLst>
              <p:tags r:id="rId5"/>
            </p:custDataLst>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charset="-122"/>
                <a:ea typeface="微软雅黑"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838200" y="713673"/>
            <a:ext cx="4681654" cy="1428161"/>
          </a:xfrm>
        </p:spPr>
        <p:txBody>
          <a:bodyPr anchor="t" anchorCtr="0">
            <a:normAutofit/>
          </a:bodyPr>
          <a:lstStyle>
            <a:lvl1pPr>
              <a:defRPr sz="3600"/>
            </a:lvl1pPr>
          </a:lstStyle>
          <a:p>
            <a:r>
              <a:rPr lang="zh-CN" altLang="en-US" dirty="0"/>
              <a:t>单击此处编辑标题</a:t>
            </a:r>
            <a:endParaRPr lang="zh-CN" altLang="en-US" dirty="0"/>
          </a:p>
        </p:txBody>
      </p:sp>
      <p:sp>
        <p:nvSpPr>
          <p:cNvPr id="3" name="图片占位符 2"/>
          <p:cNvSpPr>
            <a:spLocks noGrp="1" noChangeAspect="1"/>
          </p:cNvSpPr>
          <p:nvPr>
            <p:ph type="pic" idx="1"/>
            <p:custDataLst>
              <p:tags r:id="rId3"/>
            </p:custDataLst>
          </p:nvPr>
        </p:nvSpPr>
        <p:spPr>
          <a:xfrm>
            <a:off x="5642517" y="713673"/>
            <a:ext cx="5711882" cy="540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custDataLst>
              <p:tags r:id="rId4"/>
            </p:custDataLst>
          </p:nvPr>
        </p:nvSpPr>
        <p:spPr>
          <a:xfrm>
            <a:off x="838200" y="2313873"/>
            <a:ext cx="4681654" cy="3811588"/>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444898" y="365125"/>
            <a:ext cx="908901" cy="5811838"/>
          </a:xfrm>
        </p:spPr>
        <p:txBody>
          <a:bodyPr vert="eaVert">
            <a:normAutofit/>
          </a:bodyPr>
          <a:lstStyle>
            <a:lvl1pPr>
              <a:defRPr sz="4400"/>
            </a:lvl1pPr>
          </a:lstStyle>
          <a:p>
            <a:r>
              <a:rPr lang="zh-CN" altLang="en-US" dirty="0"/>
              <a:t>单击此处编辑标题</a:t>
            </a:r>
            <a:endParaRPr lang="zh-CN" altLang="en-US" dirty="0"/>
          </a:p>
        </p:txBody>
      </p:sp>
      <p:sp>
        <p:nvSpPr>
          <p:cNvPr id="3" name="竖排文字占位符 2"/>
          <p:cNvSpPr>
            <a:spLocks noGrp="1"/>
          </p:cNvSpPr>
          <p:nvPr>
            <p:ph type="body" orient="vert" idx="1"/>
            <p:custDataLst>
              <p:tags r:id="rId3"/>
            </p:custDataLst>
          </p:nvPr>
        </p:nvSpPr>
        <p:spPr>
          <a:xfrm>
            <a:off x="838199" y="365125"/>
            <a:ext cx="9446443"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4400" b="0">
                <a:effectLst/>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647700" y="1825625"/>
            <a:ext cx="10515600" cy="4351338"/>
          </a:xfrm>
        </p:spPr>
        <p:txBody>
          <a:bodyPr>
            <a:normAutofit/>
          </a:bodyPr>
          <a:lstStyle>
            <a:lvl1pPr>
              <a:defRPr sz="28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1800">
                <a:solidFill>
                  <a:schemeClr val="tx1">
                    <a:lumMod val="75000"/>
                    <a:lumOff val="25000"/>
                  </a:schemeClr>
                </a:solidFill>
              </a:defRPr>
            </a:lvl4pPr>
            <a:lvl5pPr>
              <a:defRPr sz="18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pic>
        <p:nvPicPr>
          <p:cNvPr id="6" name="图片 5"/>
          <p:cNvPicPr>
            <a:picLocks noChangeAspect="1"/>
          </p:cNvPicPr>
          <p:nvPr>
            <p:custDataLst>
              <p:tags r:id="rId2"/>
            </p:custDataLst>
          </p:nvPr>
        </p:nvPicPr>
        <p:blipFill>
          <a:blip r:embed="rId3"/>
          <a:stretch>
            <a:fillRect/>
          </a:stretch>
        </p:blipFill>
        <p:spPr>
          <a:xfrm>
            <a:off x="3393527" y="3916244"/>
            <a:ext cx="5404946" cy="2940926"/>
          </a:xfrm>
          <a:prstGeom prst="rect">
            <a:avLst/>
          </a:prstGeom>
        </p:spPr>
      </p:pic>
      <p:pic>
        <p:nvPicPr>
          <p:cNvPr id="7" name="图片 6"/>
          <p:cNvPicPr>
            <a:picLocks noChangeAspect="1"/>
          </p:cNvPicPr>
          <p:nvPr>
            <p:custDataLst>
              <p:tags r:id="rId4"/>
            </p:custDataLst>
          </p:nvPr>
        </p:nvPicPr>
        <p:blipFill>
          <a:blip r:embed="rId5"/>
          <a:stretch>
            <a:fillRect/>
          </a:stretch>
        </p:blipFill>
        <p:spPr>
          <a:xfrm>
            <a:off x="4601249" y="3839480"/>
            <a:ext cx="439052" cy="228135"/>
          </a:xfrm>
          <a:prstGeom prst="rect">
            <a:avLst/>
          </a:prstGeom>
        </p:spPr>
      </p:pic>
      <p:pic>
        <p:nvPicPr>
          <p:cNvPr id="8" name="图片 7"/>
          <p:cNvPicPr>
            <a:picLocks noChangeAspect="1"/>
          </p:cNvPicPr>
          <p:nvPr>
            <p:custDataLst>
              <p:tags r:id="rId6"/>
            </p:custDataLst>
          </p:nvPr>
        </p:nvPicPr>
        <p:blipFill>
          <a:blip r:embed="rId7"/>
          <a:stretch>
            <a:fillRect/>
          </a:stretch>
        </p:blipFill>
        <p:spPr>
          <a:xfrm>
            <a:off x="7182070" y="3843879"/>
            <a:ext cx="408681" cy="210292"/>
          </a:xfrm>
          <a:prstGeom prst="rect">
            <a:avLst/>
          </a:prstGeom>
        </p:spPr>
      </p:pic>
      <p:cxnSp>
        <p:nvCxnSpPr>
          <p:cNvPr id="9" name="直接连接符 8"/>
          <p:cNvCxnSpPr/>
          <p:nvPr>
            <p:custDataLst>
              <p:tags r:id="rId8"/>
            </p:custDataLst>
          </p:nvPr>
        </p:nvCxnSpPr>
        <p:spPr>
          <a:xfrm>
            <a:off x="3890933" y="3317864"/>
            <a:ext cx="915375"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custDataLst>
              <p:tags r:id="rId9"/>
            </p:custDataLst>
          </p:nvPr>
        </p:nvCxnSpPr>
        <p:spPr>
          <a:xfrm>
            <a:off x="7385695" y="3317864"/>
            <a:ext cx="915375"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11" name="组合 10"/>
          <p:cNvGrpSpPr/>
          <p:nvPr>
            <p:custDataLst>
              <p:tags r:id="rId10"/>
            </p:custDataLst>
          </p:nvPr>
        </p:nvGrpSpPr>
        <p:grpSpPr>
          <a:xfrm>
            <a:off x="5560692" y="1498612"/>
            <a:ext cx="1070616" cy="446287"/>
            <a:chOff x="5560692" y="1651012"/>
            <a:chExt cx="1070616" cy="446287"/>
          </a:xfrm>
        </p:grpSpPr>
        <p:sp>
          <p:nvSpPr>
            <p:cNvPr id="12" name="Freeform 5"/>
            <p:cNvSpPr/>
            <p:nvPr>
              <p:custDataLst>
                <p:tags r:id="rId11"/>
              </p:custDataLst>
            </p:nvPr>
          </p:nvSpPr>
          <p:spPr bwMode="auto">
            <a:xfrm>
              <a:off x="6527644" y="1858465"/>
              <a:ext cx="103664" cy="224016"/>
            </a:xfrm>
            <a:custGeom>
              <a:avLst/>
              <a:gdLst>
                <a:gd name="T0" fmla="*/ 43180 w 210"/>
                <a:gd name="T1" fmla="*/ 187332 h 453"/>
                <a:gd name="T2" fmla="*/ 41381 w 210"/>
                <a:gd name="T3" fmla="*/ 187332 h 453"/>
                <a:gd name="T4" fmla="*/ 41381 w 210"/>
                <a:gd name="T5" fmla="*/ 406187 h 453"/>
                <a:gd name="T6" fmla="*/ 0 w 210"/>
                <a:gd name="T7" fmla="*/ 407988 h 453"/>
                <a:gd name="T8" fmla="*/ 0 w 210"/>
                <a:gd name="T9" fmla="*/ 187332 h 453"/>
                <a:gd name="T10" fmla="*/ 0 w 210"/>
                <a:gd name="T11" fmla="*/ 183730 h 453"/>
                <a:gd name="T12" fmla="*/ 0 w 210"/>
                <a:gd name="T13" fmla="*/ 147704 h 453"/>
                <a:gd name="T14" fmla="*/ 188913 w 210"/>
                <a:gd name="T15" fmla="*/ 0 h 453"/>
                <a:gd name="T16" fmla="*/ 188913 w 210"/>
                <a:gd name="T17" fmla="*/ 49535 h 453"/>
                <a:gd name="T18" fmla="*/ 43180 w 210"/>
                <a:gd name="T19" fmla="*/ 187332 h 45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0" h="453">
                  <a:moveTo>
                    <a:pt x="48" y="208"/>
                  </a:moveTo>
                  <a:cubicBezTo>
                    <a:pt x="46" y="208"/>
                    <a:pt x="46" y="208"/>
                    <a:pt x="46" y="208"/>
                  </a:cubicBezTo>
                  <a:cubicBezTo>
                    <a:pt x="46" y="451"/>
                    <a:pt x="46" y="451"/>
                    <a:pt x="46" y="451"/>
                  </a:cubicBezTo>
                  <a:cubicBezTo>
                    <a:pt x="0" y="453"/>
                    <a:pt x="0" y="453"/>
                    <a:pt x="0" y="453"/>
                  </a:cubicBezTo>
                  <a:cubicBezTo>
                    <a:pt x="0" y="208"/>
                    <a:pt x="0" y="208"/>
                    <a:pt x="0" y="208"/>
                  </a:cubicBezTo>
                  <a:cubicBezTo>
                    <a:pt x="0" y="204"/>
                    <a:pt x="0" y="204"/>
                    <a:pt x="0" y="204"/>
                  </a:cubicBezTo>
                  <a:cubicBezTo>
                    <a:pt x="0" y="164"/>
                    <a:pt x="0" y="164"/>
                    <a:pt x="0" y="164"/>
                  </a:cubicBezTo>
                  <a:cubicBezTo>
                    <a:pt x="24" y="70"/>
                    <a:pt x="109" y="0"/>
                    <a:pt x="210" y="0"/>
                  </a:cubicBezTo>
                  <a:cubicBezTo>
                    <a:pt x="210" y="55"/>
                    <a:pt x="210" y="55"/>
                    <a:pt x="210" y="55"/>
                  </a:cubicBezTo>
                  <a:cubicBezTo>
                    <a:pt x="125" y="57"/>
                    <a:pt x="56" y="123"/>
                    <a:pt x="48" y="208"/>
                  </a:cubicBezTo>
                  <a:close/>
                </a:path>
              </a:pathLst>
            </a:custGeom>
            <a:solidFill>
              <a:schemeClr val="accent2"/>
            </a:solidFill>
            <a:ln>
              <a:noFill/>
            </a:ln>
          </p:spPr>
          <p:txBody>
            <a:bodyPr/>
            <a:lstStyle/>
            <a:p>
              <a:endParaRPr lang="zh-CN" altLang="en-US"/>
            </a:p>
          </p:txBody>
        </p:sp>
        <p:sp>
          <p:nvSpPr>
            <p:cNvPr id="13" name="Freeform 6"/>
            <p:cNvSpPr/>
            <p:nvPr>
              <p:custDataLst>
                <p:tags r:id="rId12"/>
              </p:custDataLst>
            </p:nvPr>
          </p:nvSpPr>
          <p:spPr bwMode="auto">
            <a:xfrm>
              <a:off x="6583396" y="1695466"/>
              <a:ext cx="39201" cy="127262"/>
            </a:xfrm>
            <a:custGeom>
              <a:avLst/>
              <a:gdLst>
                <a:gd name="T0" fmla="*/ 0 w 79"/>
                <a:gd name="T1" fmla="*/ 166195 h 258"/>
                <a:gd name="T2" fmla="*/ 0 w 79"/>
                <a:gd name="T3" fmla="*/ 166195 h 258"/>
                <a:gd name="T4" fmla="*/ 0 w 79"/>
                <a:gd name="T5" fmla="*/ 0 h 258"/>
                <a:gd name="T6" fmla="*/ 18990 w 79"/>
                <a:gd name="T7" fmla="*/ 0 h 258"/>
                <a:gd name="T8" fmla="*/ 18990 w 79"/>
                <a:gd name="T9" fmla="*/ 167094 h 258"/>
                <a:gd name="T10" fmla="*/ 71438 w 79"/>
                <a:gd name="T11" fmla="*/ 215605 h 258"/>
                <a:gd name="T12" fmla="*/ 71438 w 79"/>
                <a:gd name="T13" fmla="*/ 231775 h 258"/>
                <a:gd name="T14" fmla="*/ 68725 w 79"/>
                <a:gd name="T15" fmla="*/ 231775 h 258"/>
                <a:gd name="T16" fmla="*/ 0 w 79"/>
                <a:gd name="T17" fmla="*/ 166195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9" h="258">
                  <a:moveTo>
                    <a:pt x="0" y="185"/>
                  </a:moveTo>
                  <a:cubicBezTo>
                    <a:pt x="0" y="185"/>
                    <a:pt x="0" y="185"/>
                    <a:pt x="0" y="185"/>
                  </a:cubicBezTo>
                  <a:cubicBezTo>
                    <a:pt x="0" y="0"/>
                    <a:pt x="0" y="0"/>
                    <a:pt x="0" y="0"/>
                  </a:cubicBezTo>
                  <a:cubicBezTo>
                    <a:pt x="21" y="0"/>
                    <a:pt x="21" y="0"/>
                    <a:pt x="21" y="0"/>
                  </a:cubicBezTo>
                  <a:cubicBezTo>
                    <a:pt x="21" y="186"/>
                    <a:pt x="21" y="186"/>
                    <a:pt x="21" y="186"/>
                  </a:cubicBezTo>
                  <a:cubicBezTo>
                    <a:pt x="24" y="216"/>
                    <a:pt x="48" y="240"/>
                    <a:pt x="79" y="240"/>
                  </a:cubicBezTo>
                  <a:cubicBezTo>
                    <a:pt x="79" y="258"/>
                    <a:pt x="79" y="258"/>
                    <a:pt x="79" y="258"/>
                  </a:cubicBezTo>
                  <a:cubicBezTo>
                    <a:pt x="78" y="258"/>
                    <a:pt x="77" y="258"/>
                    <a:pt x="76" y="258"/>
                  </a:cubicBezTo>
                  <a:cubicBezTo>
                    <a:pt x="35" y="258"/>
                    <a:pt x="1" y="226"/>
                    <a:pt x="0" y="185"/>
                  </a:cubicBezTo>
                  <a:close/>
                </a:path>
              </a:pathLst>
            </a:custGeom>
            <a:solidFill>
              <a:schemeClr val="accent2"/>
            </a:solidFill>
            <a:ln>
              <a:noFill/>
            </a:ln>
          </p:spPr>
          <p:txBody>
            <a:bodyPr/>
            <a:lstStyle/>
            <a:p>
              <a:endParaRPr lang="zh-CN" altLang="en-US"/>
            </a:p>
          </p:txBody>
        </p:sp>
        <p:sp>
          <p:nvSpPr>
            <p:cNvPr id="14" name="Freeform 7"/>
            <p:cNvSpPr/>
            <p:nvPr>
              <p:custDataLst>
                <p:tags r:id="rId13"/>
              </p:custDataLst>
            </p:nvPr>
          </p:nvSpPr>
          <p:spPr bwMode="auto">
            <a:xfrm>
              <a:off x="6509350" y="1695466"/>
              <a:ext cx="38330" cy="127262"/>
            </a:xfrm>
            <a:custGeom>
              <a:avLst/>
              <a:gdLst>
                <a:gd name="T0" fmla="*/ 69850 w 79"/>
                <a:gd name="T1" fmla="*/ 168890 h 258"/>
                <a:gd name="T2" fmla="*/ 69850 w 79"/>
                <a:gd name="T3" fmla="*/ 168890 h 258"/>
                <a:gd name="T4" fmla="*/ 2653 w 79"/>
                <a:gd name="T5" fmla="*/ 231775 h 258"/>
                <a:gd name="T6" fmla="*/ 0 w 79"/>
                <a:gd name="T7" fmla="*/ 231775 h 258"/>
                <a:gd name="T8" fmla="*/ 0 w 79"/>
                <a:gd name="T9" fmla="*/ 215605 h 258"/>
                <a:gd name="T10" fmla="*/ 50398 w 79"/>
                <a:gd name="T11" fmla="*/ 167094 h 258"/>
                <a:gd name="T12" fmla="*/ 50398 w 79"/>
                <a:gd name="T13" fmla="*/ 0 h 258"/>
                <a:gd name="T14" fmla="*/ 69850 w 79"/>
                <a:gd name="T15" fmla="*/ 0 h 258"/>
                <a:gd name="T16" fmla="*/ 69850 w 79"/>
                <a:gd name="T17" fmla="*/ 166195 h 258"/>
                <a:gd name="T18" fmla="*/ 69850 w 79"/>
                <a:gd name="T19" fmla="*/ 166195 h 258"/>
                <a:gd name="T20" fmla="*/ 69850 w 79"/>
                <a:gd name="T21" fmla="*/ 167094 h 258"/>
                <a:gd name="T22" fmla="*/ 69850 w 79"/>
                <a:gd name="T23" fmla="*/ 168890 h 25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9" h="258">
                  <a:moveTo>
                    <a:pt x="79" y="188"/>
                  </a:moveTo>
                  <a:cubicBezTo>
                    <a:pt x="79" y="188"/>
                    <a:pt x="79" y="188"/>
                    <a:pt x="79" y="188"/>
                  </a:cubicBezTo>
                  <a:cubicBezTo>
                    <a:pt x="76" y="227"/>
                    <a:pt x="44" y="258"/>
                    <a:pt x="3" y="258"/>
                  </a:cubicBezTo>
                  <a:cubicBezTo>
                    <a:pt x="2" y="258"/>
                    <a:pt x="1" y="258"/>
                    <a:pt x="0" y="258"/>
                  </a:cubicBezTo>
                  <a:cubicBezTo>
                    <a:pt x="0" y="240"/>
                    <a:pt x="0" y="240"/>
                    <a:pt x="0" y="240"/>
                  </a:cubicBezTo>
                  <a:cubicBezTo>
                    <a:pt x="30" y="240"/>
                    <a:pt x="55" y="216"/>
                    <a:pt x="57" y="186"/>
                  </a:cubicBezTo>
                  <a:cubicBezTo>
                    <a:pt x="57" y="0"/>
                    <a:pt x="57" y="0"/>
                    <a:pt x="57" y="0"/>
                  </a:cubicBezTo>
                  <a:cubicBezTo>
                    <a:pt x="79" y="0"/>
                    <a:pt x="79" y="0"/>
                    <a:pt x="79" y="0"/>
                  </a:cubicBezTo>
                  <a:cubicBezTo>
                    <a:pt x="79" y="185"/>
                    <a:pt x="79" y="185"/>
                    <a:pt x="79" y="185"/>
                  </a:cubicBezTo>
                  <a:cubicBezTo>
                    <a:pt x="79" y="185"/>
                    <a:pt x="79" y="185"/>
                    <a:pt x="79" y="185"/>
                  </a:cubicBezTo>
                  <a:cubicBezTo>
                    <a:pt x="79" y="186"/>
                    <a:pt x="79" y="186"/>
                    <a:pt x="79" y="186"/>
                  </a:cubicBezTo>
                  <a:lnTo>
                    <a:pt x="79" y="188"/>
                  </a:lnTo>
                  <a:close/>
                </a:path>
              </a:pathLst>
            </a:custGeom>
            <a:solidFill>
              <a:schemeClr val="accent2"/>
            </a:solidFill>
            <a:ln>
              <a:noFill/>
            </a:ln>
          </p:spPr>
          <p:txBody>
            <a:bodyPr/>
            <a:lstStyle/>
            <a:p>
              <a:endParaRPr lang="zh-CN" altLang="en-US"/>
            </a:p>
          </p:txBody>
        </p:sp>
        <p:sp>
          <p:nvSpPr>
            <p:cNvPr id="15" name="Freeform 8"/>
            <p:cNvSpPr>
              <a:spLocks noEditPoints="1"/>
            </p:cNvSpPr>
            <p:nvPr>
              <p:custDataLst>
                <p:tags r:id="rId14"/>
              </p:custDataLst>
            </p:nvPr>
          </p:nvSpPr>
          <p:spPr bwMode="auto">
            <a:xfrm>
              <a:off x="6286342" y="1850620"/>
              <a:ext cx="236076" cy="246679"/>
            </a:xfrm>
            <a:custGeom>
              <a:avLst/>
              <a:gdLst>
                <a:gd name="T0" fmla="*/ 416713 w 478"/>
                <a:gd name="T1" fmla="*/ 190350 h 498"/>
                <a:gd name="T2" fmla="*/ 368111 w 478"/>
                <a:gd name="T3" fmla="*/ 198470 h 498"/>
                <a:gd name="T4" fmla="*/ 297009 w 478"/>
                <a:gd name="T5" fmla="*/ 352735 h 498"/>
                <a:gd name="T6" fmla="*/ 97203 w 478"/>
                <a:gd name="T7" fmla="*/ 299509 h 498"/>
                <a:gd name="T8" fmla="*/ 375311 w 478"/>
                <a:gd name="T9" fmla="*/ 138027 h 498"/>
                <a:gd name="T10" fmla="*/ 375311 w 478"/>
                <a:gd name="T11" fmla="*/ 138027 h 498"/>
                <a:gd name="T12" fmla="*/ 394212 w 478"/>
                <a:gd name="T13" fmla="*/ 127201 h 498"/>
                <a:gd name="T14" fmla="*/ 393312 w 478"/>
                <a:gd name="T15" fmla="*/ 126299 h 498"/>
                <a:gd name="T16" fmla="*/ 126004 w 478"/>
                <a:gd name="T17" fmla="*/ 54128 h 498"/>
                <a:gd name="T18" fmla="*/ 54002 w 478"/>
                <a:gd name="T19" fmla="*/ 322964 h 498"/>
                <a:gd name="T20" fmla="*/ 321310 w 478"/>
                <a:gd name="T21" fmla="*/ 394233 h 498"/>
                <a:gd name="T22" fmla="*/ 416713 w 478"/>
                <a:gd name="T23" fmla="*/ 190350 h 498"/>
                <a:gd name="T24" fmla="*/ 78302 w 478"/>
                <a:gd name="T25" fmla="*/ 247185 h 498"/>
                <a:gd name="T26" fmla="*/ 150305 w 478"/>
                <a:gd name="T27" fmla="*/ 97431 h 498"/>
                <a:gd name="T28" fmla="*/ 315010 w 478"/>
                <a:gd name="T29" fmla="*/ 110060 h 498"/>
                <a:gd name="T30" fmla="*/ 78302 w 478"/>
                <a:gd name="T31" fmla="*/ 247185 h 49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78" h="498">
                  <a:moveTo>
                    <a:pt x="463" y="211"/>
                  </a:moveTo>
                  <a:cubicBezTo>
                    <a:pt x="409" y="220"/>
                    <a:pt x="409" y="220"/>
                    <a:pt x="409" y="220"/>
                  </a:cubicBezTo>
                  <a:cubicBezTo>
                    <a:pt x="421" y="286"/>
                    <a:pt x="392" y="356"/>
                    <a:pt x="330" y="391"/>
                  </a:cubicBezTo>
                  <a:cubicBezTo>
                    <a:pt x="252" y="436"/>
                    <a:pt x="153" y="410"/>
                    <a:pt x="108" y="332"/>
                  </a:cubicBezTo>
                  <a:cubicBezTo>
                    <a:pt x="417" y="153"/>
                    <a:pt x="417" y="153"/>
                    <a:pt x="417" y="153"/>
                  </a:cubicBezTo>
                  <a:cubicBezTo>
                    <a:pt x="417" y="153"/>
                    <a:pt x="417" y="153"/>
                    <a:pt x="417" y="153"/>
                  </a:cubicBezTo>
                  <a:cubicBezTo>
                    <a:pt x="438" y="141"/>
                    <a:pt x="438" y="141"/>
                    <a:pt x="438" y="141"/>
                  </a:cubicBezTo>
                  <a:cubicBezTo>
                    <a:pt x="437" y="141"/>
                    <a:pt x="437" y="140"/>
                    <a:pt x="437" y="140"/>
                  </a:cubicBezTo>
                  <a:cubicBezTo>
                    <a:pt x="377" y="35"/>
                    <a:pt x="244" y="0"/>
                    <a:pt x="140" y="60"/>
                  </a:cubicBezTo>
                  <a:cubicBezTo>
                    <a:pt x="35" y="120"/>
                    <a:pt x="0" y="253"/>
                    <a:pt x="60" y="358"/>
                  </a:cubicBezTo>
                  <a:cubicBezTo>
                    <a:pt x="120" y="462"/>
                    <a:pt x="253" y="498"/>
                    <a:pt x="357" y="437"/>
                  </a:cubicBezTo>
                  <a:cubicBezTo>
                    <a:pt x="439" y="390"/>
                    <a:pt x="478" y="299"/>
                    <a:pt x="463" y="211"/>
                  </a:cubicBezTo>
                  <a:close/>
                  <a:moveTo>
                    <a:pt x="87" y="274"/>
                  </a:moveTo>
                  <a:cubicBezTo>
                    <a:pt x="78" y="209"/>
                    <a:pt x="107" y="142"/>
                    <a:pt x="167" y="108"/>
                  </a:cubicBezTo>
                  <a:cubicBezTo>
                    <a:pt x="227" y="73"/>
                    <a:pt x="299" y="81"/>
                    <a:pt x="350" y="122"/>
                  </a:cubicBezTo>
                  <a:lnTo>
                    <a:pt x="87" y="274"/>
                  </a:lnTo>
                  <a:close/>
                </a:path>
              </a:pathLst>
            </a:custGeom>
            <a:solidFill>
              <a:schemeClr val="accent2"/>
            </a:solidFill>
            <a:ln>
              <a:noFill/>
            </a:ln>
          </p:spPr>
          <p:txBody>
            <a:bodyPr/>
            <a:lstStyle/>
            <a:p>
              <a:endParaRPr lang="zh-CN" altLang="en-US"/>
            </a:p>
          </p:txBody>
        </p:sp>
        <p:sp>
          <p:nvSpPr>
            <p:cNvPr id="16" name="Freeform 9"/>
            <p:cNvSpPr/>
            <p:nvPr>
              <p:custDataLst>
                <p:tags r:id="rId15"/>
              </p:custDataLst>
            </p:nvPr>
          </p:nvSpPr>
          <p:spPr bwMode="auto">
            <a:xfrm>
              <a:off x="6367356" y="1759097"/>
              <a:ext cx="123700" cy="63631"/>
            </a:xfrm>
            <a:custGeom>
              <a:avLst/>
              <a:gdLst>
                <a:gd name="T0" fmla="*/ 154475 w 251"/>
                <a:gd name="T1" fmla="*/ 52512 h 128"/>
                <a:gd name="T2" fmla="*/ 154475 w 251"/>
                <a:gd name="T3" fmla="*/ 52512 h 128"/>
                <a:gd name="T4" fmla="*/ 154475 w 251"/>
                <a:gd name="T5" fmla="*/ 50701 h 128"/>
                <a:gd name="T6" fmla="*/ 154475 w 251"/>
                <a:gd name="T7" fmla="*/ 49796 h 128"/>
                <a:gd name="T8" fmla="*/ 154475 w 251"/>
                <a:gd name="T9" fmla="*/ 49796 h 128"/>
                <a:gd name="T10" fmla="*/ 154475 w 251"/>
                <a:gd name="T11" fmla="*/ 19918 h 128"/>
                <a:gd name="T12" fmla="*/ 70950 w 251"/>
                <a:gd name="T13" fmla="*/ 19918 h 128"/>
                <a:gd name="T14" fmla="*/ 70950 w 251"/>
                <a:gd name="T15" fmla="*/ 49796 h 128"/>
                <a:gd name="T16" fmla="*/ 70950 w 251"/>
                <a:gd name="T17" fmla="*/ 49796 h 128"/>
                <a:gd name="T18" fmla="*/ 70950 w 251"/>
                <a:gd name="T19" fmla="*/ 50701 h 128"/>
                <a:gd name="T20" fmla="*/ 70950 w 251"/>
                <a:gd name="T21" fmla="*/ 52512 h 128"/>
                <a:gd name="T22" fmla="*/ 70950 w 251"/>
                <a:gd name="T23" fmla="*/ 52512 h 128"/>
                <a:gd name="T24" fmla="*/ 2694 w 251"/>
                <a:gd name="T25" fmla="*/ 115888 h 128"/>
                <a:gd name="T26" fmla="*/ 0 w 251"/>
                <a:gd name="T27" fmla="*/ 115888 h 128"/>
                <a:gd name="T28" fmla="*/ 0 w 251"/>
                <a:gd name="T29" fmla="*/ 99591 h 128"/>
                <a:gd name="T30" fmla="*/ 51192 w 251"/>
                <a:gd name="T31" fmla="*/ 50701 h 128"/>
                <a:gd name="T32" fmla="*/ 51192 w 251"/>
                <a:gd name="T33" fmla="*/ 19918 h 128"/>
                <a:gd name="T34" fmla="*/ 51192 w 251"/>
                <a:gd name="T35" fmla="*/ 0 h 128"/>
                <a:gd name="T36" fmla="*/ 70950 w 251"/>
                <a:gd name="T37" fmla="*/ 0 h 128"/>
                <a:gd name="T38" fmla="*/ 154475 w 251"/>
                <a:gd name="T39" fmla="*/ 0 h 128"/>
                <a:gd name="T40" fmla="*/ 160761 w 251"/>
                <a:gd name="T41" fmla="*/ 0 h 128"/>
                <a:gd name="T42" fmla="*/ 174233 w 251"/>
                <a:gd name="T43" fmla="*/ 0 h 128"/>
                <a:gd name="T44" fmla="*/ 174233 w 251"/>
                <a:gd name="T45" fmla="*/ 50701 h 128"/>
                <a:gd name="T46" fmla="*/ 225425 w 251"/>
                <a:gd name="T47" fmla="*/ 99591 h 128"/>
                <a:gd name="T48" fmla="*/ 225425 w 251"/>
                <a:gd name="T49" fmla="*/ 115888 h 128"/>
                <a:gd name="T50" fmla="*/ 222731 w 251"/>
                <a:gd name="T51" fmla="*/ 115888 h 128"/>
                <a:gd name="T52" fmla="*/ 154475 w 251"/>
                <a:gd name="T53" fmla="*/ 52512 h 12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1" h="128">
                  <a:moveTo>
                    <a:pt x="172" y="58"/>
                  </a:moveTo>
                  <a:cubicBezTo>
                    <a:pt x="172" y="58"/>
                    <a:pt x="172" y="58"/>
                    <a:pt x="172" y="58"/>
                  </a:cubicBezTo>
                  <a:cubicBezTo>
                    <a:pt x="172" y="56"/>
                    <a:pt x="172" y="56"/>
                    <a:pt x="172" y="56"/>
                  </a:cubicBezTo>
                  <a:cubicBezTo>
                    <a:pt x="172" y="56"/>
                    <a:pt x="172" y="56"/>
                    <a:pt x="172" y="55"/>
                  </a:cubicBezTo>
                  <a:cubicBezTo>
                    <a:pt x="172" y="55"/>
                    <a:pt x="172" y="55"/>
                    <a:pt x="172" y="55"/>
                  </a:cubicBezTo>
                  <a:cubicBezTo>
                    <a:pt x="172" y="22"/>
                    <a:pt x="172" y="22"/>
                    <a:pt x="172" y="22"/>
                  </a:cubicBezTo>
                  <a:cubicBezTo>
                    <a:pt x="79" y="22"/>
                    <a:pt x="79" y="22"/>
                    <a:pt x="79" y="22"/>
                  </a:cubicBezTo>
                  <a:cubicBezTo>
                    <a:pt x="79" y="55"/>
                    <a:pt x="79" y="55"/>
                    <a:pt x="79" y="55"/>
                  </a:cubicBezTo>
                  <a:cubicBezTo>
                    <a:pt x="79" y="55"/>
                    <a:pt x="79" y="55"/>
                    <a:pt x="79" y="55"/>
                  </a:cubicBezTo>
                  <a:cubicBezTo>
                    <a:pt x="79" y="56"/>
                    <a:pt x="79" y="56"/>
                    <a:pt x="79" y="56"/>
                  </a:cubicBezTo>
                  <a:cubicBezTo>
                    <a:pt x="79" y="58"/>
                    <a:pt x="79" y="58"/>
                    <a:pt x="79" y="58"/>
                  </a:cubicBezTo>
                  <a:cubicBezTo>
                    <a:pt x="79" y="58"/>
                    <a:pt x="79" y="58"/>
                    <a:pt x="79" y="58"/>
                  </a:cubicBezTo>
                  <a:cubicBezTo>
                    <a:pt x="76" y="97"/>
                    <a:pt x="43" y="128"/>
                    <a:pt x="3" y="128"/>
                  </a:cubicBezTo>
                  <a:cubicBezTo>
                    <a:pt x="2" y="128"/>
                    <a:pt x="1" y="128"/>
                    <a:pt x="0" y="128"/>
                  </a:cubicBezTo>
                  <a:cubicBezTo>
                    <a:pt x="0" y="110"/>
                    <a:pt x="0" y="110"/>
                    <a:pt x="0" y="110"/>
                  </a:cubicBezTo>
                  <a:cubicBezTo>
                    <a:pt x="30" y="110"/>
                    <a:pt x="55" y="86"/>
                    <a:pt x="57" y="56"/>
                  </a:cubicBezTo>
                  <a:cubicBezTo>
                    <a:pt x="57" y="22"/>
                    <a:pt x="57" y="22"/>
                    <a:pt x="57" y="22"/>
                  </a:cubicBezTo>
                  <a:cubicBezTo>
                    <a:pt x="57" y="0"/>
                    <a:pt x="57" y="0"/>
                    <a:pt x="57" y="0"/>
                  </a:cubicBezTo>
                  <a:cubicBezTo>
                    <a:pt x="79" y="0"/>
                    <a:pt x="79" y="0"/>
                    <a:pt x="79" y="0"/>
                  </a:cubicBezTo>
                  <a:cubicBezTo>
                    <a:pt x="172" y="0"/>
                    <a:pt x="172" y="0"/>
                    <a:pt x="172" y="0"/>
                  </a:cubicBezTo>
                  <a:cubicBezTo>
                    <a:pt x="179" y="0"/>
                    <a:pt x="179" y="0"/>
                    <a:pt x="179" y="0"/>
                  </a:cubicBezTo>
                  <a:cubicBezTo>
                    <a:pt x="194" y="0"/>
                    <a:pt x="194" y="0"/>
                    <a:pt x="194" y="0"/>
                  </a:cubicBezTo>
                  <a:cubicBezTo>
                    <a:pt x="194" y="56"/>
                    <a:pt x="194" y="56"/>
                    <a:pt x="194" y="56"/>
                  </a:cubicBezTo>
                  <a:cubicBezTo>
                    <a:pt x="196" y="86"/>
                    <a:pt x="221" y="110"/>
                    <a:pt x="251" y="110"/>
                  </a:cubicBezTo>
                  <a:cubicBezTo>
                    <a:pt x="251" y="128"/>
                    <a:pt x="251" y="128"/>
                    <a:pt x="251" y="128"/>
                  </a:cubicBezTo>
                  <a:cubicBezTo>
                    <a:pt x="250" y="128"/>
                    <a:pt x="249" y="128"/>
                    <a:pt x="248" y="128"/>
                  </a:cubicBezTo>
                  <a:cubicBezTo>
                    <a:pt x="208" y="128"/>
                    <a:pt x="175" y="97"/>
                    <a:pt x="172" y="58"/>
                  </a:cubicBezTo>
                  <a:close/>
                </a:path>
              </a:pathLst>
            </a:custGeom>
            <a:solidFill>
              <a:schemeClr val="accent2"/>
            </a:solidFill>
            <a:ln>
              <a:noFill/>
            </a:ln>
          </p:spPr>
          <p:txBody>
            <a:bodyPr/>
            <a:lstStyle/>
            <a:p>
              <a:endParaRPr lang="zh-CN" altLang="en-US"/>
            </a:p>
          </p:txBody>
        </p:sp>
        <p:sp>
          <p:nvSpPr>
            <p:cNvPr id="17" name="Freeform 10"/>
            <p:cNvSpPr/>
            <p:nvPr>
              <p:custDataLst>
                <p:tags r:id="rId16"/>
              </p:custDataLst>
            </p:nvPr>
          </p:nvSpPr>
          <p:spPr bwMode="auto">
            <a:xfrm>
              <a:off x="6370841" y="1738177"/>
              <a:ext cx="116731" cy="17433"/>
            </a:xfrm>
            <a:custGeom>
              <a:avLst/>
              <a:gdLst>
                <a:gd name="T0" fmla="*/ 193675 w 134"/>
                <a:gd name="T1" fmla="*/ 19050 h 20"/>
                <a:gd name="T2" fmla="*/ 19050 w 134"/>
                <a:gd name="T3" fmla="*/ 19050 h 20"/>
                <a:gd name="T4" fmla="*/ 19050 w 134"/>
                <a:gd name="T5" fmla="*/ 31750 h 20"/>
                <a:gd name="T6" fmla="*/ 0 w 134"/>
                <a:gd name="T7" fmla="*/ 31750 h 20"/>
                <a:gd name="T8" fmla="*/ 0 w 134"/>
                <a:gd name="T9" fmla="*/ 19050 h 20"/>
                <a:gd name="T10" fmla="*/ 0 w 134"/>
                <a:gd name="T11" fmla="*/ 0 h 20"/>
                <a:gd name="T12" fmla="*/ 19050 w 134"/>
                <a:gd name="T13" fmla="*/ 0 h 20"/>
                <a:gd name="T14" fmla="*/ 193675 w 134"/>
                <a:gd name="T15" fmla="*/ 0 h 20"/>
                <a:gd name="T16" fmla="*/ 212725 w 134"/>
                <a:gd name="T17" fmla="*/ 0 h 20"/>
                <a:gd name="T18" fmla="*/ 212725 w 134"/>
                <a:gd name="T19" fmla="*/ 19050 h 20"/>
                <a:gd name="T20" fmla="*/ 212725 w 134"/>
                <a:gd name="T21" fmla="*/ 31750 h 20"/>
                <a:gd name="T22" fmla="*/ 193675 w 134"/>
                <a:gd name="T23" fmla="*/ 31750 h 20"/>
                <a:gd name="T24" fmla="*/ 193675 w 134"/>
                <a:gd name="T25" fmla="*/ 19050 h 2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34" h="20">
                  <a:moveTo>
                    <a:pt x="122" y="12"/>
                  </a:moveTo>
                  <a:lnTo>
                    <a:pt x="12" y="12"/>
                  </a:lnTo>
                  <a:lnTo>
                    <a:pt x="12" y="20"/>
                  </a:lnTo>
                  <a:lnTo>
                    <a:pt x="0" y="20"/>
                  </a:lnTo>
                  <a:lnTo>
                    <a:pt x="0" y="12"/>
                  </a:lnTo>
                  <a:lnTo>
                    <a:pt x="0" y="0"/>
                  </a:lnTo>
                  <a:lnTo>
                    <a:pt x="12" y="0"/>
                  </a:lnTo>
                  <a:lnTo>
                    <a:pt x="122" y="0"/>
                  </a:lnTo>
                  <a:lnTo>
                    <a:pt x="134" y="0"/>
                  </a:lnTo>
                  <a:lnTo>
                    <a:pt x="134" y="12"/>
                  </a:lnTo>
                  <a:lnTo>
                    <a:pt x="134" y="20"/>
                  </a:lnTo>
                  <a:lnTo>
                    <a:pt x="122" y="20"/>
                  </a:lnTo>
                  <a:lnTo>
                    <a:pt x="122" y="12"/>
                  </a:lnTo>
                  <a:close/>
                </a:path>
              </a:pathLst>
            </a:custGeom>
            <a:solidFill>
              <a:schemeClr val="accent2"/>
            </a:solidFill>
            <a:ln>
              <a:noFill/>
            </a:ln>
          </p:spPr>
          <p:txBody>
            <a:bodyPr/>
            <a:lstStyle/>
            <a:p>
              <a:endParaRPr lang="zh-CN" altLang="en-US"/>
            </a:p>
          </p:txBody>
        </p:sp>
        <p:sp>
          <p:nvSpPr>
            <p:cNvPr id="18" name="Freeform 11"/>
            <p:cNvSpPr/>
            <p:nvPr>
              <p:custDataLst>
                <p:tags r:id="rId17"/>
              </p:custDataLst>
            </p:nvPr>
          </p:nvSpPr>
          <p:spPr bwMode="auto">
            <a:xfrm>
              <a:off x="6374325" y="1681519"/>
              <a:ext cx="109762" cy="49685"/>
            </a:xfrm>
            <a:custGeom>
              <a:avLst/>
              <a:gdLst>
                <a:gd name="T0" fmla="*/ 109538 w 126"/>
                <a:gd name="T1" fmla="*/ 71438 h 57"/>
                <a:gd name="T2" fmla="*/ 168275 w 126"/>
                <a:gd name="T3" fmla="*/ 71438 h 57"/>
                <a:gd name="T4" fmla="*/ 168275 w 126"/>
                <a:gd name="T5" fmla="*/ 90488 h 57"/>
                <a:gd name="T6" fmla="*/ 33338 w 126"/>
                <a:gd name="T7" fmla="*/ 90488 h 57"/>
                <a:gd name="T8" fmla="*/ 33338 w 126"/>
                <a:gd name="T9" fmla="*/ 71438 h 57"/>
                <a:gd name="T10" fmla="*/ 90488 w 126"/>
                <a:gd name="T11" fmla="*/ 71438 h 57"/>
                <a:gd name="T12" fmla="*/ 90488 w 126"/>
                <a:gd name="T13" fmla="*/ 50800 h 57"/>
                <a:gd name="T14" fmla="*/ 0 w 126"/>
                <a:gd name="T15" fmla="*/ 50800 h 57"/>
                <a:gd name="T16" fmla="*/ 0 w 126"/>
                <a:gd name="T17" fmla="*/ 31750 h 57"/>
                <a:gd name="T18" fmla="*/ 90488 w 126"/>
                <a:gd name="T19" fmla="*/ 31750 h 57"/>
                <a:gd name="T20" fmla="*/ 90488 w 126"/>
                <a:gd name="T21" fmla="*/ 0 h 57"/>
                <a:gd name="T22" fmla="*/ 109538 w 126"/>
                <a:gd name="T23" fmla="*/ 0 h 57"/>
                <a:gd name="T24" fmla="*/ 109538 w 126"/>
                <a:gd name="T25" fmla="*/ 31750 h 57"/>
                <a:gd name="T26" fmla="*/ 200025 w 126"/>
                <a:gd name="T27" fmla="*/ 31750 h 57"/>
                <a:gd name="T28" fmla="*/ 200025 w 126"/>
                <a:gd name="T29" fmla="*/ 50800 h 57"/>
                <a:gd name="T30" fmla="*/ 109538 w 126"/>
                <a:gd name="T31" fmla="*/ 50800 h 57"/>
                <a:gd name="T32" fmla="*/ 109538 w 126"/>
                <a:gd name="T33" fmla="*/ 71438 h 5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26" h="57">
                  <a:moveTo>
                    <a:pt x="69" y="45"/>
                  </a:moveTo>
                  <a:lnTo>
                    <a:pt x="106" y="45"/>
                  </a:lnTo>
                  <a:lnTo>
                    <a:pt x="106" y="57"/>
                  </a:lnTo>
                  <a:lnTo>
                    <a:pt x="21" y="57"/>
                  </a:lnTo>
                  <a:lnTo>
                    <a:pt x="21" y="45"/>
                  </a:lnTo>
                  <a:lnTo>
                    <a:pt x="57" y="45"/>
                  </a:lnTo>
                  <a:lnTo>
                    <a:pt x="57" y="32"/>
                  </a:lnTo>
                  <a:lnTo>
                    <a:pt x="0" y="32"/>
                  </a:lnTo>
                  <a:lnTo>
                    <a:pt x="0" y="20"/>
                  </a:lnTo>
                  <a:lnTo>
                    <a:pt x="57" y="20"/>
                  </a:lnTo>
                  <a:lnTo>
                    <a:pt x="57" y="0"/>
                  </a:lnTo>
                  <a:lnTo>
                    <a:pt x="69" y="0"/>
                  </a:lnTo>
                  <a:lnTo>
                    <a:pt x="69" y="20"/>
                  </a:lnTo>
                  <a:lnTo>
                    <a:pt x="126" y="20"/>
                  </a:lnTo>
                  <a:lnTo>
                    <a:pt x="126" y="32"/>
                  </a:lnTo>
                  <a:lnTo>
                    <a:pt x="69" y="32"/>
                  </a:lnTo>
                  <a:lnTo>
                    <a:pt x="69" y="45"/>
                  </a:lnTo>
                  <a:close/>
                </a:path>
              </a:pathLst>
            </a:custGeom>
            <a:solidFill>
              <a:schemeClr val="accent2"/>
            </a:solidFill>
            <a:ln>
              <a:noFill/>
            </a:ln>
          </p:spPr>
          <p:txBody>
            <a:bodyPr/>
            <a:lstStyle/>
            <a:p>
              <a:endParaRPr lang="zh-CN" altLang="en-US"/>
            </a:p>
          </p:txBody>
        </p:sp>
        <p:sp>
          <p:nvSpPr>
            <p:cNvPr id="19" name="Freeform 12"/>
            <p:cNvSpPr/>
            <p:nvPr>
              <p:custDataLst>
                <p:tags r:id="rId18"/>
              </p:custDataLst>
            </p:nvPr>
          </p:nvSpPr>
          <p:spPr bwMode="auto">
            <a:xfrm>
              <a:off x="6268048" y="1741664"/>
              <a:ext cx="78401" cy="81936"/>
            </a:xfrm>
            <a:custGeom>
              <a:avLst/>
              <a:gdLst>
                <a:gd name="T0" fmla="*/ 19050 w 90"/>
                <a:gd name="T1" fmla="*/ 149225 h 94"/>
                <a:gd name="T2" fmla="*/ 0 w 90"/>
                <a:gd name="T3" fmla="*/ 149225 h 94"/>
                <a:gd name="T4" fmla="*/ 0 w 90"/>
                <a:gd name="T5" fmla="*/ 130175 h 94"/>
                <a:gd name="T6" fmla="*/ 0 w 90"/>
                <a:gd name="T7" fmla="*/ 12700 h 94"/>
                <a:gd name="T8" fmla="*/ 17463 w 90"/>
                <a:gd name="T9" fmla="*/ 12700 h 94"/>
                <a:gd name="T10" fmla="*/ 39688 w 90"/>
                <a:gd name="T11" fmla="*/ 0 h 94"/>
                <a:gd name="T12" fmla="*/ 49213 w 90"/>
                <a:gd name="T13" fmla="*/ 17463 h 94"/>
                <a:gd name="T14" fmla="*/ 19050 w 90"/>
                <a:gd name="T15" fmla="*/ 34925 h 94"/>
                <a:gd name="T16" fmla="*/ 19050 w 90"/>
                <a:gd name="T17" fmla="*/ 71438 h 94"/>
                <a:gd name="T18" fmla="*/ 58738 w 90"/>
                <a:gd name="T19" fmla="*/ 71438 h 94"/>
                <a:gd name="T20" fmla="*/ 58738 w 90"/>
                <a:gd name="T21" fmla="*/ 90488 h 94"/>
                <a:gd name="T22" fmla="*/ 19050 w 90"/>
                <a:gd name="T23" fmla="*/ 90488 h 94"/>
                <a:gd name="T24" fmla="*/ 19050 w 90"/>
                <a:gd name="T25" fmla="*/ 130175 h 94"/>
                <a:gd name="T26" fmla="*/ 122238 w 90"/>
                <a:gd name="T27" fmla="*/ 130175 h 94"/>
                <a:gd name="T28" fmla="*/ 122238 w 90"/>
                <a:gd name="T29" fmla="*/ 90488 h 94"/>
                <a:gd name="T30" fmla="*/ 84138 w 90"/>
                <a:gd name="T31" fmla="*/ 90488 h 94"/>
                <a:gd name="T32" fmla="*/ 84138 w 90"/>
                <a:gd name="T33" fmla="*/ 71438 h 94"/>
                <a:gd name="T34" fmla="*/ 122238 w 90"/>
                <a:gd name="T35" fmla="*/ 71438 h 94"/>
                <a:gd name="T36" fmla="*/ 122238 w 90"/>
                <a:gd name="T37" fmla="*/ 31750 h 94"/>
                <a:gd name="T38" fmla="*/ 84138 w 90"/>
                <a:gd name="T39" fmla="*/ 31750 h 94"/>
                <a:gd name="T40" fmla="*/ 84138 w 90"/>
                <a:gd name="T41" fmla="*/ 12700 h 94"/>
                <a:gd name="T42" fmla="*/ 122238 w 90"/>
                <a:gd name="T43" fmla="*/ 12700 h 94"/>
                <a:gd name="T44" fmla="*/ 142875 w 90"/>
                <a:gd name="T45" fmla="*/ 12700 h 94"/>
                <a:gd name="T46" fmla="*/ 142875 w 90"/>
                <a:gd name="T47" fmla="*/ 149225 h 94"/>
                <a:gd name="T48" fmla="*/ 122238 w 90"/>
                <a:gd name="T49" fmla="*/ 149225 h 94"/>
                <a:gd name="T50" fmla="*/ 19050 w 90"/>
                <a:gd name="T51" fmla="*/ 149225 h 9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90" h="94">
                  <a:moveTo>
                    <a:pt x="12" y="94"/>
                  </a:moveTo>
                  <a:lnTo>
                    <a:pt x="0" y="94"/>
                  </a:lnTo>
                  <a:lnTo>
                    <a:pt x="0" y="82"/>
                  </a:lnTo>
                  <a:lnTo>
                    <a:pt x="0" y="8"/>
                  </a:lnTo>
                  <a:lnTo>
                    <a:pt x="11" y="8"/>
                  </a:lnTo>
                  <a:lnTo>
                    <a:pt x="25" y="0"/>
                  </a:lnTo>
                  <a:lnTo>
                    <a:pt x="31" y="11"/>
                  </a:lnTo>
                  <a:lnTo>
                    <a:pt x="12" y="22"/>
                  </a:lnTo>
                  <a:lnTo>
                    <a:pt x="12" y="45"/>
                  </a:lnTo>
                  <a:lnTo>
                    <a:pt x="37" y="45"/>
                  </a:lnTo>
                  <a:lnTo>
                    <a:pt x="37" y="57"/>
                  </a:lnTo>
                  <a:lnTo>
                    <a:pt x="12" y="57"/>
                  </a:lnTo>
                  <a:lnTo>
                    <a:pt x="12" y="82"/>
                  </a:lnTo>
                  <a:lnTo>
                    <a:pt x="77" y="82"/>
                  </a:lnTo>
                  <a:lnTo>
                    <a:pt x="77" y="57"/>
                  </a:lnTo>
                  <a:lnTo>
                    <a:pt x="53" y="57"/>
                  </a:lnTo>
                  <a:lnTo>
                    <a:pt x="53" y="45"/>
                  </a:lnTo>
                  <a:lnTo>
                    <a:pt x="77" y="45"/>
                  </a:lnTo>
                  <a:lnTo>
                    <a:pt x="77" y="20"/>
                  </a:lnTo>
                  <a:lnTo>
                    <a:pt x="53" y="20"/>
                  </a:lnTo>
                  <a:lnTo>
                    <a:pt x="53" y="8"/>
                  </a:lnTo>
                  <a:lnTo>
                    <a:pt x="77" y="8"/>
                  </a:lnTo>
                  <a:lnTo>
                    <a:pt x="90" y="8"/>
                  </a:lnTo>
                  <a:lnTo>
                    <a:pt x="90" y="94"/>
                  </a:lnTo>
                  <a:lnTo>
                    <a:pt x="77" y="94"/>
                  </a:lnTo>
                  <a:lnTo>
                    <a:pt x="12" y="94"/>
                  </a:lnTo>
                  <a:close/>
                </a:path>
              </a:pathLst>
            </a:custGeom>
            <a:solidFill>
              <a:schemeClr val="accent2"/>
            </a:solidFill>
            <a:ln>
              <a:noFill/>
            </a:ln>
          </p:spPr>
          <p:txBody>
            <a:bodyPr/>
            <a:lstStyle/>
            <a:p>
              <a:endParaRPr lang="zh-CN" altLang="en-US"/>
            </a:p>
          </p:txBody>
        </p:sp>
        <p:sp>
          <p:nvSpPr>
            <p:cNvPr id="20" name="Freeform 13"/>
            <p:cNvSpPr/>
            <p:nvPr>
              <p:custDataLst>
                <p:tags r:id="rId19"/>
              </p:custDataLst>
            </p:nvPr>
          </p:nvSpPr>
          <p:spPr bwMode="auto">
            <a:xfrm>
              <a:off x="6324671" y="1712027"/>
              <a:ext cx="21778" cy="25278"/>
            </a:xfrm>
            <a:custGeom>
              <a:avLst/>
              <a:gdLst>
                <a:gd name="T0" fmla="*/ 0 w 25"/>
                <a:gd name="T1" fmla="*/ 36513 h 29"/>
                <a:gd name="T2" fmla="*/ 22225 w 25"/>
                <a:gd name="T3" fmla="*/ 0 h 29"/>
                <a:gd name="T4" fmla="*/ 39688 w 25"/>
                <a:gd name="T5" fmla="*/ 9525 h 29"/>
                <a:gd name="T6" fmla="*/ 15875 w 25"/>
                <a:gd name="T7" fmla="*/ 46038 h 29"/>
                <a:gd name="T8" fmla="*/ 0 w 25"/>
                <a:gd name="T9" fmla="*/ 36513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29">
                  <a:moveTo>
                    <a:pt x="0" y="23"/>
                  </a:moveTo>
                  <a:lnTo>
                    <a:pt x="14" y="0"/>
                  </a:lnTo>
                  <a:lnTo>
                    <a:pt x="25" y="6"/>
                  </a:lnTo>
                  <a:lnTo>
                    <a:pt x="10" y="29"/>
                  </a:lnTo>
                  <a:lnTo>
                    <a:pt x="0" y="23"/>
                  </a:lnTo>
                  <a:close/>
                </a:path>
              </a:pathLst>
            </a:custGeom>
            <a:solidFill>
              <a:schemeClr val="accent2"/>
            </a:solidFill>
            <a:ln>
              <a:noFill/>
            </a:ln>
          </p:spPr>
          <p:txBody>
            <a:bodyPr/>
            <a:lstStyle/>
            <a:p>
              <a:endParaRPr lang="zh-CN" altLang="en-US"/>
            </a:p>
          </p:txBody>
        </p:sp>
        <p:sp>
          <p:nvSpPr>
            <p:cNvPr id="21" name="Freeform 14"/>
            <p:cNvSpPr/>
            <p:nvPr>
              <p:custDataLst>
                <p:tags r:id="rId20"/>
              </p:custDataLst>
            </p:nvPr>
          </p:nvSpPr>
          <p:spPr bwMode="auto">
            <a:xfrm>
              <a:off x="6293311" y="1708541"/>
              <a:ext cx="21778" cy="25278"/>
            </a:xfrm>
            <a:custGeom>
              <a:avLst/>
              <a:gdLst>
                <a:gd name="T0" fmla="*/ 39688 w 25"/>
                <a:gd name="T1" fmla="*/ 36513 h 29"/>
                <a:gd name="T2" fmla="*/ 22225 w 25"/>
                <a:gd name="T3" fmla="*/ 46038 h 29"/>
                <a:gd name="T4" fmla="*/ 0 w 25"/>
                <a:gd name="T5" fmla="*/ 9525 h 29"/>
                <a:gd name="T6" fmla="*/ 15875 w 25"/>
                <a:gd name="T7" fmla="*/ 0 h 29"/>
                <a:gd name="T8" fmla="*/ 39688 w 25"/>
                <a:gd name="T9" fmla="*/ 36513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29">
                  <a:moveTo>
                    <a:pt x="25" y="23"/>
                  </a:moveTo>
                  <a:lnTo>
                    <a:pt x="14" y="29"/>
                  </a:lnTo>
                  <a:lnTo>
                    <a:pt x="0" y="6"/>
                  </a:lnTo>
                  <a:lnTo>
                    <a:pt x="10" y="0"/>
                  </a:lnTo>
                  <a:lnTo>
                    <a:pt x="25" y="23"/>
                  </a:lnTo>
                  <a:close/>
                </a:path>
              </a:pathLst>
            </a:custGeom>
            <a:solidFill>
              <a:schemeClr val="accent2"/>
            </a:solidFill>
            <a:ln>
              <a:noFill/>
            </a:ln>
          </p:spPr>
          <p:txBody>
            <a:bodyPr/>
            <a:lstStyle/>
            <a:p>
              <a:endParaRPr lang="zh-CN" altLang="en-US"/>
            </a:p>
          </p:txBody>
        </p:sp>
        <p:sp>
          <p:nvSpPr>
            <p:cNvPr id="22" name="Freeform 15"/>
            <p:cNvSpPr/>
            <p:nvPr>
              <p:custDataLst>
                <p:tags r:id="rId21"/>
              </p:custDataLst>
            </p:nvPr>
          </p:nvSpPr>
          <p:spPr bwMode="auto">
            <a:xfrm>
              <a:off x="6271532" y="1712027"/>
              <a:ext cx="21778" cy="25278"/>
            </a:xfrm>
            <a:custGeom>
              <a:avLst/>
              <a:gdLst>
                <a:gd name="T0" fmla="*/ 0 w 25"/>
                <a:gd name="T1" fmla="*/ 9525 h 29"/>
                <a:gd name="T2" fmla="*/ 17463 w 25"/>
                <a:gd name="T3" fmla="*/ 0 h 29"/>
                <a:gd name="T4" fmla="*/ 39688 w 25"/>
                <a:gd name="T5" fmla="*/ 36513 h 29"/>
                <a:gd name="T6" fmla="*/ 23813 w 25"/>
                <a:gd name="T7" fmla="*/ 46038 h 29"/>
                <a:gd name="T8" fmla="*/ 0 w 25"/>
                <a:gd name="T9" fmla="*/ 9525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29">
                  <a:moveTo>
                    <a:pt x="0" y="6"/>
                  </a:moveTo>
                  <a:lnTo>
                    <a:pt x="11" y="0"/>
                  </a:lnTo>
                  <a:lnTo>
                    <a:pt x="25" y="23"/>
                  </a:lnTo>
                  <a:lnTo>
                    <a:pt x="15" y="29"/>
                  </a:lnTo>
                  <a:lnTo>
                    <a:pt x="0" y="6"/>
                  </a:lnTo>
                  <a:close/>
                </a:path>
              </a:pathLst>
            </a:custGeom>
            <a:solidFill>
              <a:schemeClr val="accent2"/>
            </a:solidFill>
            <a:ln>
              <a:noFill/>
            </a:ln>
          </p:spPr>
          <p:txBody>
            <a:bodyPr/>
            <a:lstStyle/>
            <a:p>
              <a:endParaRPr lang="zh-CN" altLang="en-US"/>
            </a:p>
          </p:txBody>
        </p:sp>
        <p:sp>
          <p:nvSpPr>
            <p:cNvPr id="23" name="Freeform 16"/>
            <p:cNvSpPr/>
            <p:nvPr>
              <p:custDataLst>
                <p:tags r:id="rId22"/>
              </p:custDataLst>
            </p:nvPr>
          </p:nvSpPr>
          <p:spPr bwMode="auto">
            <a:xfrm>
              <a:off x="6268048" y="1681519"/>
              <a:ext cx="74046" cy="25278"/>
            </a:xfrm>
            <a:custGeom>
              <a:avLst/>
              <a:gdLst>
                <a:gd name="T0" fmla="*/ 0 w 85"/>
                <a:gd name="T1" fmla="*/ 26988 h 29"/>
                <a:gd name="T2" fmla="*/ 130175 w 85"/>
                <a:gd name="T3" fmla="*/ 0 h 29"/>
                <a:gd name="T4" fmla="*/ 134938 w 85"/>
                <a:gd name="T5" fmla="*/ 17463 h 29"/>
                <a:gd name="T6" fmla="*/ 4763 w 85"/>
                <a:gd name="T7" fmla="*/ 46038 h 29"/>
                <a:gd name="T8" fmla="*/ 0 w 85"/>
                <a:gd name="T9" fmla="*/ 26988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29">
                  <a:moveTo>
                    <a:pt x="0" y="17"/>
                  </a:moveTo>
                  <a:lnTo>
                    <a:pt x="82" y="0"/>
                  </a:lnTo>
                  <a:lnTo>
                    <a:pt x="85" y="11"/>
                  </a:lnTo>
                  <a:lnTo>
                    <a:pt x="3" y="29"/>
                  </a:lnTo>
                  <a:lnTo>
                    <a:pt x="0" y="17"/>
                  </a:lnTo>
                  <a:close/>
                </a:path>
              </a:pathLst>
            </a:custGeom>
            <a:solidFill>
              <a:schemeClr val="accent2"/>
            </a:solidFill>
            <a:ln>
              <a:noFill/>
            </a:ln>
          </p:spPr>
          <p:txBody>
            <a:bodyPr/>
            <a:lstStyle/>
            <a:p>
              <a:endParaRPr lang="zh-CN" altLang="en-US"/>
            </a:p>
          </p:txBody>
        </p:sp>
        <p:sp>
          <p:nvSpPr>
            <p:cNvPr id="24" name="Freeform 17"/>
            <p:cNvSpPr/>
            <p:nvPr>
              <p:custDataLst>
                <p:tags r:id="rId23"/>
              </p:custDataLst>
            </p:nvPr>
          </p:nvSpPr>
          <p:spPr bwMode="auto">
            <a:xfrm>
              <a:off x="6200100" y="1709412"/>
              <a:ext cx="64463" cy="114187"/>
            </a:xfrm>
            <a:custGeom>
              <a:avLst/>
              <a:gdLst>
                <a:gd name="T0" fmla="*/ 73025 w 74"/>
                <a:gd name="T1" fmla="*/ 77788 h 131"/>
                <a:gd name="T2" fmla="*/ 76200 w 74"/>
                <a:gd name="T3" fmla="*/ 76200 h 131"/>
                <a:gd name="T4" fmla="*/ 112713 w 74"/>
                <a:gd name="T5" fmla="*/ 139700 h 131"/>
                <a:gd name="T6" fmla="*/ 95250 w 74"/>
                <a:gd name="T7" fmla="*/ 149225 h 131"/>
                <a:gd name="T8" fmla="*/ 73025 w 74"/>
                <a:gd name="T9" fmla="*/ 107950 h 131"/>
                <a:gd name="T10" fmla="*/ 73025 w 74"/>
                <a:gd name="T11" fmla="*/ 207963 h 131"/>
                <a:gd name="T12" fmla="*/ 52388 w 74"/>
                <a:gd name="T13" fmla="*/ 207963 h 131"/>
                <a:gd name="T14" fmla="*/ 52388 w 74"/>
                <a:gd name="T15" fmla="*/ 93663 h 131"/>
                <a:gd name="T16" fmla="*/ 17463 w 74"/>
                <a:gd name="T17" fmla="*/ 155575 h 131"/>
                <a:gd name="T18" fmla="*/ 0 w 74"/>
                <a:gd name="T19" fmla="*/ 144463 h 131"/>
                <a:gd name="T20" fmla="*/ 52388 w 74"/>
                <a:gd name="T21" fmla="*/ 53975 h 131"/>
                <a:gd name="T22" fmla="*/ 52388 w 74"/>
                <a:gd name="T23" fmla="*/ 39688 h 131"/>
                <a:gd name="T24" fmla="*/ 7938 w 74"/>
                <a:gd name="T25" fmla="*/ 39688 h 131"/>
                <a:gd name="T26" fmla="*/ 7938 w 74"/>
                <a:gd name="T27" fmla="*/ 20638 h 131"/>
                <a:gd name="T28" fmla="*/ 52388 w 74"/>
                <a:gd name="T29" fmla="*/ 20638 h 131"/>
                <a:gd name="T30" fmla="*/ 52388 w 74"/>
                <a:gd name="T31" fmla="*/ 0 h 131"/>
                <a:gd name="T32" fmla="*/ 73025 w 74"/>
                <a:gd name="T33" fmla="*/ 0 h 131"/>
                <a:gd name="T34" fmla="*/ 73025 w 74"/>
                <a:gd name="T35" fmla="*/ 20638 h 131"/>
                <a:gd name="T36" fmla="*/ 117475 w 74"/>
                <a:gd name="T37" fmla="*/ 20638 h 131"/>
                <a:gd name="T38" fmla="*/ 117475 w 74"/>
                <a:gd name="T39" fmla="*/ 39688 h 131"/>
                <a:gd name="T40" fmla="*/ 73025 w 74"/>
                <a:gd name="T41" fmla="*/ 39688 h 131"/>
                <a:gd name="T42" fmla="*/ 73025 w 74"/>
                <a:gd name="T43" fmla="*/ 77788 h 13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74" h="131">
                  <a:moveTo>
                    <a:pt x="46" y="49"/>
                  </a:moveTo>
                  <a:lnTo>
                    <a:pt x="48" y="48"/>
                  </a:lnTo>
                  <a:lnTo>
                    <a:pt x="71" y="88"/>
                  </a:lnTo>
                  <a:lnTo>
                    <a:pt x="60" y="94"/>
                  </a:lnTo>
                  <a:lnTo>
                    <a:pt x="46" y="68"/>
                  </a:lnTo>
                  <a:lnTo>
                    <a:pt x="46" y="131"/>
                  </a:lnTo>
                  <a:lnTo>
                    <a:pt x="33" y="131"/>
                  </a:lnTo>
                  <a:lnTo>
                    <a:pt x="33" y="59"/>
                  </a:lnTo>
                  <a:lnTo>
                    <a:pt x="11" y="98"/>
                  </a:lnTo>
                  <a:lnTo>
                    <a:pt x="0" y="91"/>
                  </a:lnTo>
                  <a:lnTo>
                    <a:pt x="33" y="34"/>
                  </a:lnTo>
                  <a:lnTo>
                    <a:pt x="33" y="25"/>
                  </a:lnTo>
                  <a:lnTo>
                    <a:pt x="5" y="25"/>
                  </a:lnTo>
                  <a:lnTo>
                    <a:pt x="5" y="13"/>
                  </a:lnTo>
                  <a:lnTo>
                    <a:pt x="33" y="13"/>
                  </a:lnTo>
                  <a:lnTo>
                    <a:pt x="33" y="0"/>
                  </a:lnTo>
                  <a:lnTo>
                    <a:pt x="46" y="0"/>
                  </a:lnTo>
                  <a:lnTo>
                    <a:pt x="46" y="13"/>
                  </a:lnTo>
                  <a:lnTo>
                    <a:pt x="74" y="13"/>
                  </a:lnTo>
                  <a:lnTo>
                    <a:pt x="74" y="25"/>
                  </a:lnTo>
                  <a:lnTo>
                    <a:pt x="46" y="25"/>
                  </a:lnTo>
                  <a:lnTo>
                    <a:pt x="46" y="49"/>
                  </a:lnTo>
                  <a:close/>
                </a:path>
              </a:pathLst>
            </a:custGeom>
            <a:solidFill>
              <a:schemeClr val="accent2"/>
            </a:solidFill>
            <a:ln>
              <a:noFill/>
            </a:ln>
          </p:spPr>
          <p:txBody>
            <a:bodyPr/>
            <a:lstStyle/>
            <a:p>
              <a:endParaRPr lang="zh-CN" altLang="en-US"/>
            </a:p>
          </p:txBody>
        </p:sp>
        <p:sp>
          <p:nvSpPr>
            <p:cNvPr id="25" name="Freeform 18"/>
            <p:cNvSpPr/>
            <p:nvPr>
              <p:custDataLst>
                <p:tags r:id="rId24"/>
              </p:custDataLst>
            </p:nvPr>
          </p:nvSpPr>
          <p:spPr bwMode="auto">
            <a:xfrm>
              <a:off x="6203584" y="1682391"/>
              <a:ext cx="56624" cy="24406"/>
            </a:xfrm>
            <a:custGeom>
              <a:avLst/>
              <a:gdLst>
                <a:gd name="T0" fmla="*/ 0 w 65"/>
                <a:gd name="T1" fmla="*/ 25400 h 28"/>
                <a:gd name="T2" fmla="*/ 98425 w 65"/>
                <a:gd name="T3" fmla="*/ 0 h 28"/>
                <a:gd name="T4" fmla="*/ 103188 w 65"/>
                <a:gd name="T5" fmla="*/ 17463 h 28"/>
                <a:gd name="T6" fmla="*/ 6350 w 65"/>
                <a:gd name="T7" fmla="*/ 44450 h 28"/>
                <a:gd name="T8" fmla="*/ 0 w 65"/>
                <a:gd name="T9" fmla="*/ 25400 h 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 h="28">
                  <a:moveTo>
                    <a:pt x="0" y="16"/>
                  </a:moveTo>
                  <a:lnTo>
                    <a:pt x="62" y="0"/>
                  </a:lnTo>
                  <a:lnTo>
                    <a:pt x="65" y="11"/>
                  </a:lnTo>
                  <a:lnTo>
                    <a:pt x="4" y="28"/>
                  </a:lnTo>
                  <a:lnTo>
                    <a:pt x="0" y="16"/>
                  </a:lnTo>
                  <a:close/>
                </a:path>
              </a:pathLst>
            </a:custGeom>
            <a:solidFill>
              <a:schemeClr val="accent2"/>
            </a:solidFill>
            <a:ln>
              <a:noFill/>
            </a:ln>
          </p:spPr>
          <p:txBody>
            <a:bodyPr/>
            <a:lstStyle/>
            <a:p>
              <a:endParaRPr lang="zh-CN" altLang="en-US"/>
            </a:p>
          </p:txBody>
        </p:sp>
        <p:sp>
          <p:nvSpPr>
            <p:cNvPr id="26" name="Freeform 19"/>
            <p:cNvSpPr>
              <a:spLocks noEditPoints="1"/>
            </p:cNvSpPr>
            <p:nvPr>
              <p:custDataLst>
                <p:tags r:id="rId25"/>
              </p:custDataLst>
            </p:nvPr>
          </p:nvSpPr>
          <p:spPr bwMode="auto">
            <a:xfrm>
              <a:off x="5932664" y="1866310"/>
              <a:ext cx="383296" cy="215299"/>
            </a:xfrm>
            <a:custGeom>
              <a:avLst/>
              <a:gdLst>
                <a:gd name="T0" fmla="*/ 666095 w 776"/>
                <a:gd name="T1" fmla="*/ 302179 h 436"/>
                <a:gd name="T2" fmla="*/ 563481 w 776"/>
                <a:gd name="T3" fmla="*/ 344448 h 436"/>
                <a:gd name="T4" fmla="*/ 415860 w 776"/>
                <a:gd name="T5" fmla="*/ 196057 h 436"/>
                <a:gd name="T6" fmla="*/ 563481 w 776"/>
                <a:gd name="T7" fmla="*/ 48564 h 436"/>
                <a:gd name="T8" fmla="*/ 664295 w 776"/>
                <a:gd name="T9" fmla="*/ 89035 h 436"/>
                <a:gd name="T10" fmla="*/ 696700 w 776"/>
                <a:gd name="T11" fmla="*/ 52162 h 436"/>
                <a:gd name="T12" fmla="*/ 563481 w 776"/>
                <a:gd name="T13" fmla="*/ 0 h 436"/>
                <a:gd name="T14" fmla="*/ 379854 w 776"/>
                <a:gd name="T15" fmla="*/ 126807 h 436"/>
                <a:gd name="T16" fmla="*/ 196228 w 776"/>
                <a:gd name="T17" fmla="*/ 0 h 436"/>
                <a:gd name="T18" fmla="*/ 0 w 776"/>
                <a:gd name="T19" fmla="*/ 196057 h 436"/>
                <a:gd name="T20" fmla="*/ 196228 w 776"/>
                <a:gd name="T21" fmla="*/ 392113 h 436"/>
                <a:gd name="T22" fmla="*/ 379854 w 776"/>
                <a:gd name="T23" fmla="*/ 264406 h 436"/>
                <a:gd name="T24" fmla="*/ 563481 w 776"/>
                <a:gd name="T25" fmla="*/ 392113 h 436"/>
                <a:gd name="T26" fmla="*/ 698500 w 776"/>
                <a:gd name="T27" fmla="*/ 337253 h 436"/>
                <a:gd name="T28" fmla="*/ 666095 w 776"/>
                <a:gd name="T29" fmla="*/ 302179 h 436"/>
                <a:gd name="T30" fmla="*/ 196228 w 776"/>
                <a:gd name="T31" fmla="*/ 343549 h 436"/>
                <a:gd name="T32" fmla="*/ 49507 w 776"/>
                <a:gd name="T33" fmla="*/ 196956 h 436"/>
                <a:gd name="T34" fmla="*/ 196228 w 776"/>
                <a:gd name="T35" fmla="*/ 49464 h 436"/>
                <a:gd name="T36" fmla="*/ 342949 w 776"/>
                <a:gd name="T37" fmla="*/ 196956 h 436"/>
                <a:gd name="T38" fmla="*/ 196228 w 776"/>
                <a:gd name="T39" fmla="*/ 343549 h 4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776" h="436">
                  <a:moveTo>
                    <a:pt x="740" y="336"/>
                  </a:moveTo>
                  <a:cubicBezTo>
                    <a:pt x="710" y="365"/>
                    <a:pt x="670" y="383"/>
                    <a:pt x="626" y="383"/>
                  </a:cubicBezTo>
                  <a:cubicBezTo>
                    <a:pt x="536" y="383"/>
                    <a:pt x="462" y="309"/>
                    <a:pt x="462" y="218"/>
                  </a:cubicBezTo>
                  <a:cubicBezTo>
                    <a:pt x="462" y="128"/>
                    <a:pt x="536" y="54"/>
                    <a:pt x="626" y="54"/>
                  </a:cubicBezTo>
                  <a:cubicBezTo>
                    <a:pt x="670" y="54"/>
                    <a:pt x="709" y="71"/>
                    <a:pt x="738" y="99"/>
                  </a:cubicBezTo>
                  <a:cubicBezTo>
                    <a:pt x="774" y="58"/>
                    <a:pt x="774" y="58"/>
                    <a:pt x="774" y="58"/>
                  </a:cubicBezTo>
                  <a:cubicBezTo>
                    <a:pt x="735" y="22"/>
                    <a:pt x="683" y="0"/>
                    <a:pt x="626" y="0"/>
                  </a:cubicBezTo>
                  <a:cubicBezTo>
                    <a:pt x="532" y="0"/>
                    <a:pt x="453" y="58"/>
                    <a:pt x="422" y="141"/>
                  </a:cubicBezTo>
                  <a:cubicBezTo>
                    <a:pt x="391" y="58"/>
                    <a:pt x="311" y="0"/>
                    <a:pt x="218" y="0"/>
                  </a:cubicBezTo>
                  <a:cubicBezTo>
                    <a:pt x="98" y="0"/>
                    <a:pt x="0" y="97"/>
                    <a:pt x="0" y="218"/>
                  </a:cubicBezTo>
                  <a:cubicBezTo>
                    <a:pt x="0" y="338"/>
                    <a:pt x="98" y="436"/>
                    <a:pt x="218" y="436"/>
                  </a:cubicBezTo>
                  <a:cubicBezTo>
                    <a:pt x="311" y="436"/>
                    <a:pt x="391" y="377"/>
                    <a:pt x="422" y="294"/>
                  </a:cubicBezTo>
                  <a:cubicBezTo>
                    <a:pt x="453" y="377"/>
                    <a:pt x="532" y="436"/>
                    <a:pt x="626" y="436"/>
                  </a:cubicBezTo>
                  <a:cubicBezTo>
                    <a:pt x="684" y="436"/>
                    <a:pt x="737" y="413"/>
                    <a:pt x="776" y="375"/>
                  </a:cubicBezTo>
                  <a:lnTo>
                    <a:pt x="740" y="336"/>
                  </a:lnTo>
                  <a:close/>
                  <a:moveTo>
                    <a:pt x="218" y="382"/>
                  </a:moveTo>
                  <a:cubicBezTo>
                    <a:pt x="128" y="382"/>
                    <a:pt x="55" y="309"/>
                    <a:pt x="55" y="219"/>
                  </a:cubicBezTo>
                  <a:cubicBezTo>
                    <a:pt x="55" y="128"/>
                    <a:pt x="128" y="55"/>
                    <a:pt x="218" y="55"/>
                  </a:cubicBezTo>
                  <a:cubicBezTo>
                    <a:pt x="308" y="55"/>
                    <a:pt x="381" y="128"/>
                    <a:pt x="381" y="219"/>
                  </a:cubicBezTo>
                  <a:cubicBezTo>
                    <a:pt x="381" y="309"/>
                    <a:pt x="308" y="382"/>
                    <a:pt x="218" y="382"/>
                  </a:cubicBezTo>
                  <a:close/>
                </a:path>
              </a:pathLst>
            </a:custGeom>
            <a:solidFill>
              <a:schemeClr val="accent2"/>
            </a:solidFill>
            <a:ln>
              <a:noFill/>
            </a:ln>
          </p:spPr>
          <p:txBody>
            <a:bodyPr/>
            <a:lstStyle/>
            <a:p>
              <a:endParaRPr lang="zh-CN" altLang="en-US"/>
            </a:p>
          </p:txBody>
        </p:sp>
        <p:sp>
          <p:nvSpPr>
            <p:cNvPr id="27" name="Freeform 20"/>
            <p:cNvSpPr>
              <a:spLocks noEditPoints="1"/>
            </p:cNvSpPr>
            <p:nvPr>
              <p:custDataLst>
                <p:tags r:id="rId26"/>
              </p:custDataLst>
            </p:nvPr>
          </p:nvSpPr>
          <p:spPr bwMode="auto">
            <a:xfrm>
              <a:off x="5560692" y="1651012"/>
              <a:ext cx="372843" cy="439315"/>
            </a:xfrm>
            <a:custGeom>
              <a:avLst/>
              <a:gdLst>
                <a:gd name="T0" fmla="*/ 281307 w 756"/>
                <a:gd name="T1" fmla="*/ 0 h 888"/>
                <a:gd name="T2" fmla="*/ 266028 w 756"/>
                <a:gd name="T3" fmla="*/ 901 h 888"/>
                <a:gd name="T4" fmla="*/ 266028 w 756"/>
                <a:gd name="T5" fmla="*/ 0 h 888"/>
                <a:gd name="T6" fmla="*/ 0 w 756"/>
                <a:gd name="T7" fmla="*/ 0 h 888"/>
                <a:gd name="T8" fmla="*/ 0 w 756"/>
                <a:gd name="T9" fmla="*/ 800100 h 888"/>
                <a:gd name="T10" fmla="*/ 266028 w 756"/>
                <a:gd name="T11" fmla="*/ 800100 h 888"/>
                <a:gd name="T12" fmla="*/ 266028 w 756"/>
                <a:gd name="T13" fmla="*/ 800100 h 888"/>
                <a:gd name="T14" fmla="*/ 279509 w 756"/>
                <a:gd name="T15" fmla="*/ 800100 h 888"/>
                <a:gd name="T16" fmla="*/ 679450 w 756"/>
                <a:gd name="T17" fmla="*/ 398248 h 888"/>
                <a:gd name="T18" fmla="*/ 281307 w 756"/>
                <a:gd name="T19" fmla="*/ 0 h 888"/>
                <a:gd name="T20" fmla="*/ 230977 w 756"/>
                <a:gd name="T21" fmla="*/ 293730 h 888"/>
                <a:gd name="T22" fmla="*/ 313661 w 756"/>
                <a:gd name="T23" fmla="*/ 82893 h 888"/>
                <a:gd name="T24" fmla="*/ 369384 w 756"/>
                <a:gd name="T25" fmla="*/ 307246 h 888"/>
                <a:gd name="T26" fmla="*/ 284902 w 756"/>
                <a:gd name="T27" fmla="*/ 520786 h 888"/>
                <a:gd name="T28" fmla="*/ 230977 w 756"/>
                <a:gd name="T29" fmla="*/ 293730 h 888"/>
                <a:gd name="T30" fmla="*/ 210306 w 756"/>
                <a:gd name="T31" fmla="*/ 711801 h 888"/>
                <a:gd name="T32" fmla="*/ 106052 w 756"/>
                <a:gd name="T33" fmla="*/ 502766 h 888"/>
                <a:gd name="T34" fmla="*/ 190534 w 756"/>
                <a:gd name="T35" fmla="*/ 251383 h 888"/>
                <a:gd name="T36" fmla="*/ 245357 w 756"/>
                <a:gd name="T37" fmla="*/ 516281 h 888"/>
                <a:gd name="T38" fmla="*/ 249851 w 756"/>
                <a:gd name="T39" fmla="*/ 600976 h 888"/>
                <a:gd name="T40" fmla="*/ 210306 w 756"/>
                <a:gd name="T41" fmla="*/ 711801 h 888"/>
                <a:gd name="T42" fmla="*/ 453865 w 756"/>
                <a:gd name="T43" fmla="*/ 598273 h 888"/>
                <a:gd name="T44" fmla="*/ 249851 w 756"/>
                <a:gd name="T45" fmla="*/ 710900 h 888"/>
                <a:gd name="T46" fmla="*/ 355004 w 756"/>
                <a:gd name="T47" fmla="*/ 503667 h 888"/>
                <a:gd name="T48" fmla="*/ 553626 w 756"/>
                <a:gd name="T49" fmla="*/ 383832 h 888"/>
                <a:gd name="T50" fmla="*/ 453865 w 756"/>
                <a:gd name="T51" fmla="*/ 598273 h 88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756" h="888">
                  <a:moveTo>
                    <a:pt x="313" y="0"/>
                  </a:moveTo>
                  <a:cubicBezTo>
                    <a:pt x="307" y="0"/>
                    <a:pt x="302" y="0"/>
                    <a:pt x="296" y="1"/>
                  </a:cubicBezTo>
                  <a:cubicBezTo>
                    <a:pt x="296" y="0"/>
                    <a:pt x="296" y="0"/>
                    <a:pt x="296" y="0"/>
                  </a:cubicBezTo>
                  <a:cubicBezTo>
                    <a:pt x="0" y="0"/>
                    <a:pt x="0" y="0"/>
                    <a:pt x="0" y="0"/>
                  </a:cubicBezTo>
                  <a:cubicBezTo>
                    <a:pt x="0" y="888"/>
                    <a:pt x="0" y="888"/>
                    <a:pt x="0" y="888"/>
                  </a:cubicBezTo>
                  <a:cubicBezTo>
                    <a:pt x="296" y="888"/>
                    <a:pt x="296" y="888"/>
                    <a:pt x="296" y="888"/>
                  </a:cubicBezTo>
                  <a:cubicBezTo>
                    <a:pt x="296" y="888"/>
                    <a:pt x="296" y="888"/>
                    <a:pt x="296" y="888"/>
                  </a:cubicBezTo>
                  <a:cubicBezTo>
                    <a:pt x="301" y="888"/>
                    <a:pt x="306" y="888"/>
                    <a:pt x="311" y="888"/>
                  </a:cubicBezTo>
                  <a:cubicBezTo>
                    <a:pt x="556" y="888"/>
                    <a:pt x="756" y="686"/>
                    <a:pt x="756" y="442"/>
                  </a:cubicBezTo>
                  <a:cubicBezTo>
                    <a:pt x="756" y="197"/>
                    <a:pt x="557" y="1"/>
                    <a:pt x="313" y="0"/>
                  </a:cubicBezTo>
                  <a:close/>
                  <a:moveTo>
                    <a:pt x="257" y="326"/>
                  </a:moveTo>
                  <a:cubicBezTo>
                    <a:pt x="268" y="192"/>
                    <a:pt x="349" y="92"/>
                    <a:pt x="349" y="92"/>
                  </a:cubicBezTo>
                  <a:cubicBezTo>
                    <a:pt x="349" y="92"/>
                    <a:pt x="427" y="188"/>
                    <a:pt x="411" y="341"/>
                  </a:cubicBezTo>
                  <a:cubicBezTo>
                    <a:pt x="396" y="491"/>
                    <a:pt x="317" y="578"/>
                    <a:pt x="317" y="578"/>
                  </a:cubicBezTo>
                  <a:cubicBezTo>
                    <a:pt x="317" y="578"/>
                    <a:pt x="245" y="459"/>
                    <a:pt x="257" y="326"/>
                  </a:cubicBezTo>
                  <a:close/>
                  <a:moveTo>
                    <a:pt x="234" y="790"/>
                  </a:moveTo>
                  <a:cubicBezTo>
                    <a:pt x="234" y="790"/>
                    <a:pt x="127" y="667"/>
                    <a:pt x="118" y="558"/>
                  </a:cubicBezTo>
                  <a:cubicBezTo>
                    <a:pt x="105" y="410"/>
                    <a:pt x="212" y="279"/>
                    <a:pt x="212" y="279"/>
                  </a:cubicBezTo>
                  <a:cubicBezTo>
                    <a:pt x="205" y="483"/>
                    <a:pt x="273" y="573"/>
                    <a:pt x="273" y="573"/>
                  </a:cubicBezTo>
                  <a:cubicBezTo>
                    <a:pt x="273" y="573"/>
                    <a:pt x="289" y="597"/>
                    <a:pt x="278" y="667"/>
                  </a:cubicBezTo>
                  <a:cubicBezTo>
                    <a:pt x="267" y="736"/>
                    <a:pt x="234" y="790"/>
                    <a:pt x="234" y="790"/>
                  </a:cubicBezTo>
                  <a:close/>
                  <a:moveTo>
                    <a:pt x="505" y="664"/>
                  </a:moveTo>
                  <a:cubicBezTo>
                    <a:pt x="408" y="771"/>
                    <a:pt x="278" y="789"/>
                    <a:pt x="278" y="789"/>
                  </a:cubicBezTo>
                  <a:cubicBezTo>
                    <a:pt x="278" y="789"/>
                    <a:pt x="282" y="666"/>
                    <a:pt x="395" y="559"/>
                  </a:cubicBezTo>
                  <a:cubicBezTo>
                    <a:pt x="508" y="453"/>
                    <a:pt x="616" y="426"/>
                    <a:pt x="616" y="426"/>
                  </a:cubicBezTo>
                  <a:cubicBezTo>
                    <a:pt x="616" y="426"/>
                    <a:pt x="601" y="557"/>
                    <a:pt x="505" y="664"/>
                  </a:cubicBezTo>
                  <a:close/>
                </a:path>
              </a:pathLst>
            </a:custGeom>
            <a:solidFill>
              <a:schemeClr val="accent2"/>
            </a:solidFill>
            <a:ln>
              <a:noFill/>
            </a:ln>
          </p:spPr>
          <p:txBody>
            <a:bodyPr/>
            <a:lstStyle/>
            <a:p>
              <a:endParaRPr lang="zh-CN" altLang="en-US"/>
            </a:p>
          </p:txBody>
        </p:sp>
      </p:grpSp>
      <p:sp>
        <p:nvSpPr>
          <p:cNvPr id="28" name="标题 1"/>
          <p:cNvSpPr>
            <a:spLocks noGrp="1"/>
          </p:cNvSpPr>
          <p:nvPr>
            <p:ph type="ctrTitle" hasCustomPrompt="1"/>
            <p:custDataLst>
              <p:tags r:id="rId27"/>
            </p:custDataLst>
          </p:nvPr>
        </p:nvSpPr>
        <p:spPr>
          <a:xfrm>
            <a:off x="2555066" y="1746673"/>
            <a:ext cx="7081869" cy="1369954"/>
          </a:xfrm>
        </p:spPr>
        <p:txBody>
          <a:bodyPr anchor="b">
            <a:normAutofit/>
          </a:bodyPr>
          <a:lstStyle>
            <a:lvl1pPr algn="ctr">
              <a:defRPr sz="6600"/>
            </a:lvl1pPr>
          </a:lstStyle>
          <a:p>
            <a:r>
              <a:rPr lang="zh-CN" altLang="en-US" dirty="0"/>
              <a:t>编辑标题</a:t>
            </a:r>
            <a:endParaRPr lang="zh-CN" altLang="en-US" dirty="0"/>
          </a:p>
        </p:txBody>
      </p:sp>
      <p:sp>
        <p:nvSpPr>
          <p:cNvPr id="29" name="副标题 2"/>
          <p:cNvSpPr>
            <a:spLocks noGrp="1"/>
          </p:cNvSpPr>
          <p:nvPr>
            <p:ph type="subTitle" idx="1" hasCustomPrompt="1"/>
            <p:custDataLst>
              <p:tags r:id="rId28"/>
            </p:custDataLst>
          </p:nvPr>
        </p:nvSpPr>
        <p:spPr>
          <a:xfrm>
            <a:off x="4806308" y="3154487"/>
            <a:ext cx="2579387" cy="503369"/>
          </a:xfrm>
        </p:spPr>
        <p:txBody>
          <a:bodyPr>
            <a:normAutofit/>
          </a:bodyPr>
          <a:lstStyle>
            <a:lvl1pPr marL="0" indent="0" algn="ct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30" name="日期占位符 3"/>
          <p:cNvSpPr>
            <a:spLocks noGrp="1"/>
          </p:cNvSpPr>
          <p:nvPr>
            <p:ph type="dt" sz="half" idx="10"/>
            <p:custDataLst>
              <p:tags r:id="rId29"/>
            </p:custDataLst>
          </p:nvPr>
        </p:nvSpPr>
        <p:spPr>
          <a:xfrm>
            <a:off x="838200" y="6356350"/>
            <a:ext cx="2743200" cy="365125"/>
          </a:xfrm>
        </p:spPr>
        <p:txBody>
          <a:bodyPr/>
          <a:lstStyle/>
          <a:p>
            <a:fld id="{D997B5FA-0921-464F-AAE1-844C04324D75}" type="datetimeFigureOut">
              <a:rPr lang="zh-CN" altLang="en-US" smtClean="0"/>
            </a:fld>
            <a:endParaRPr lang="zh-CN" altLang="en-US" dirty="0"/>
          </a:p>
        </p:txBody>
      </p:sp>
      <p:sp>
        <p:nvSpPr>
          <p:cNvPr id="31" name="页脚占位符 4"/>
          <p:cNvSpPr>
            <a:spLocks noGrp="1"/>
          </p:cNvSpPr>
          <p:nvPr>
            <p:ph type="ftr" sz="quarter" idx="11"/>
            <p:custDataLst>
              <p:tags r:id="rId30"/>
            </p:custDataLst>
          </p:nvPr>
        </p:nvSpPr>
        <p:spPr>
          <a:xfrm>
            <a:off x="4038600" y="6356350"/>
            <a:ext cx="4114800" cy="365125"/>
          </a:xfrm>
        </p:spPr>
        <p:txBody>
          <a:bodyPr/>
          <a:lstStyle/>
          <a:p>
            <a:endParaRPr lang="zh-CN" altLang="en-US"/>
          </a:p>
        </p:txBody>
      </p:sp>
      <p:sp>
        <p:nvSpPr>
          <p:cNvPr id="32" name="灯片编号占位符 5"/>
          <p:cNvSpPr>
            <a:spLocks noGrp="1"/>
          </p:cNvSpPr>
          <p:nvPr>
            <p:ph type="sldNum" sz="quarter" idx="12"/>
            <p:custDataLst>
              <p:tags r:id="rId31"/>
            </p:custDataLst>
          </p:nvPr>
        </p:nvSpPr>
        <p:spPr>
          <a:xfrm>
            <a:off x="8610600" y="6356350"/>
            <a:ext cx="2743200" cy="365125"/>
          </a:xfrm>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pic>
        <p:nvPicPr>
          <p:cNvPr id="6" name="图片 5"/>
          <p:cNvPicPr>
            <a:picLocks noChangeAspect="1"/>
          </p:cNvPicPr>
          <p:nvPr userDrawn="1">
            <p:custDataLst>
              <p:tags r:id="rId2"/>
            </p:custDataLst>
          </p:nvPr>
        </p:nvPicPr>
        <p:blipFill>
          <a:blip r:embed="rId3"/>
          <a:stretch>
            <a:fillRect/>
          </a:stretch>
        </p:blipFill>
        <p:spPr>
          <a:xfrm>
            <a:off x="7975601" y="4629086"/>
            <a:ext cx="3845472" cy="2092389"/>
          </a:xfrm>
          <a:prstGeom prst="rect">
            <a:avLst/>
          </a:prstGeom>
        </p:spPr>
      </p:pic>
      <p:sp>
        <p:nvSpPr>
          <p:cNvPr id="2" name="标题 1"/>
          <p:cNvSpPr>
            <a:spLocks noGrp="1"/>
          </p:cNvSpPr>
          <p:nvPr>
            <p:ph type="title"/>
            <p:custDataLst>
              <p:tags r:id="rId4"/>
            </p:custDataLst>
          </p:nvPr>
        </p:nvSpPr>
        <p:spPr/>
        <p:txBody>
          <a:bodyPr/>
          <a:lstStyle>
            <a:lvl1pPr>
              <a:defRPr baseline="0">
                <a:latin typeface="Arial" panose="020B0604020202020204" pitchFamily="34" charset="0"/>
                <a:ea typeface="微软雅黑"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userDrawn="1">
            <p:custDataLst>
              <p:tags r:id="rId3"/>
            </p:custDataLst>
          </p:nvPr>
        </p:nvPicPr>
        <p:blipFill rotWithShape="1">
          <a:blip r:embed="rId4"/>
          <a:srcRect/>
          <a:stretch>
            <a:fillRect/>
          </a:stretch>
        </p:blipFill>
        <p:spPr>
          <a:xfrm>
            <a:off x="10888663" y="22225"/>
            <a:ext cx="1226398" cy="1789360"/>
          </a:xfrm>
          <a:prstGeom prst="rect">
            <a:avLst/>
          </a:prstGeom>
        </p:spPr>
      </p:pic>
      <p:pic>
        <p:nvPicPr>
          <p:cNvPr id="12" name="图片 11"/>
          <p:cNvPicPr>
            <a:picLocks noChangeAspect="1"/>
          </p:cNvPicPr>
          <p:nvPr userDrawn="1">
            <p:custDataLst>
              <p:tags r:id="rId5"/>
            </p:custDataLst>
          </p:nvPr>
        </p:nvPicPr>
        <p:blipFill rotWithShape="1">
          <a:blip r:embed="rId6"/>
          <a:srcRect/>
          <a:stretch>
            <a:fillRect/>
          </a:stretch>
        </p:blipFill>
        <p:spPr>
          <a:xfrm>
            <a:off x="167802" y="5105543"/>
            <a:ext cx="1238310" cy="1615932"/>
          </a:xfrm>
          <a:prstGeom prst="rect">
            <a:avLst/>
          </a:prstGeom>
        </p:spPr>
      </p:pic>
      <p:sp>
        <p:nvSpPr>
          <p:cNvPr id="2" name="标题 1"/>
          <p:cNvSpPr>
            <a:spLocks noGrp="1"/>
          </p:cNvSpPr>
          <p:nvPr>
            <p:ph type="title" hasCustomPrompt="1"/>
            <p:custDataLst>
              <p:tags r:id="rId7"/>
            </p:custDataLst>
          </p:nvPr>
        </p:nvSpPr>
        <p:spPr>
          <a:xfrm>
            <a:off x="1281600" y="1249200"/>
            <a:ext cx="9626400" cy="723600"/>
          </a:xfrm>
        </p:spPr>
        <p:txBody>
          <a:bodyPr anchor="ctr"/>
          <a:lstStyle>
            <a:lvl1pPr>
              <a:defRPr sz="3200" baseline="0">
                <a:solidFill>
                  <a:schemeClr val="tx1"/>
                </a:solidFill>
                <a:latin typeface="Arial" panose="020B0604020202020204" pitchFamily="34" charset="0"/>
                <a:ea typeface="微软雅黑"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8"/>
            </p:custDataLst>
          </p:nvPr>
        </p:nvSpPr>
        <p:spPr>
          <a:xfrm>
            <a:off x="1281113" y="2163600"/>
            <a:ext cx="9626600" cy="3445200"/>
          </a:xfrm>
        </p:spPr>
        <p:txBody>
          <a:bodyPr/>
          <a:lstStyle>
            <a:lvl1pPr>
              <a:defRPr baseline="0">
                <a:solidFill>
                  <a:schemeClr val="tx1"/>
                </a:solidFill>
                <a:latin typeface="Arial" panose="020B0604020202020204" pitchFamily="34" charset="0"/>
                <a:ea typeface="微软雅黑" charset="-122"/>
              </a:defRPr>
            </a:lvl1pPr>
            <a:lvl2pPr>
              <a:defRPr baseline="0">
                <a:solidFill>
                  <a:schemeClr val="tx1"/>
                </a:solidFill>
                <a:latin typeface="Arial" panose="020B0604020202020204" pitchFamily="34" charset="0"/>
                <a:ea typeface="微软雅黑" charset="-122"/>
              </a:defRPr>
            </a:lvl2pPr>
            <a:lvl3pPr>
              <a:defRPr baseline="0">
                <a:solidFill>
                  <a:schemeClr val="tx1"/>
                </a:solidFill>
                <a:latin typeface="Arial" panose="020B0604020202020204" pitchFamily="34" charset="0"/>
                <a:ea typeface="微软雅黑" charset="-122"/>
              </a:defRPr>
            </a:lvl3pPr>
            <a:lvl4pPr>
              <a:defRPr baseline="0">
                <a:solidFill>
                  <a:schemeClr val="tx1"/>
                </a:solidFill>
                <a:latin typeface="Arial" panose="020B0604020202020204" pitchFamily="34" charset="0"/>
                <a:ea typeface="微软雅黑" charset="-122"/>
              </a:defRPr>
            </a:lvl4pPr>
            <a:lvl5pPr>
              <a:defRPr baseline="0">
                <a:solidFill>
                  <a:schemeClr val="tx1"/>
                </a:solidFill>
                <a:latin typeface="Arial" panose="020B0604020202020204" pitchFamily="34" charset="0"/>
                <a:ea typeface="微软雅黑"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9"/>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p:txBody>
          <a:bodyPr/>
          <a:lstStyle/>
          <a:p>
            <a:endParaRPr lang="zh-CN" altLang="en-US" dirty="0"/>
          </a:p>
        </p:txBody>
      </p:sp>
      <p:sp>
        <p:nvSpPr>
          <p:cNvPr id="5" name="灯片编号占位符 4"/>
          <p:cNvSpPr>
            <a:spLocks noGrp="1"/>
          </p:cNvSpPr>
          <p:nvPr>
            <p:ph type="sldNum" sz="quarter" idx="12"/>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1143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pic>
        <p:nvPicPr>
          <p:cNvPr id="10" name="图片 9"/>
          <p:cNvPicPr>
            <a:picLocks noChangeAspect="1"/>
          </p:cNvPicPr>
          <p:nvPr userDrawn="1">
            <p:custDataLst>
              <p:tags r:id="rId3"/>
            </p:custDataLst>
          </p:nvPr>
        </p:nvPicPr>
        <p:blipFill rotWithShape="1">
          <a:blip r:embed="rId4"/>
          <a:srcRect/>
          <a:stretch>
            <a:fillRect/>
          </a:stretch>
        </p:blipFill>
        <p:spPr>
          <a:xfrm>
            <a:off x="3958140" y="5242068"/>
            <a:ext cx="1238310" cy="1615932"/>
          </a:xfrm>
          <a:prstGeom prst="rect">
            <a:avLst/>
          </a:prstGeom>
        </p:spPr>
      </p:pic>
      <p:sp>
        <p:nvSpPr>
          <p:cNvPr id="2" name="标题 1"/>
          <p:cNvSpPr>
            <a:spLocks noGrp="1"/>
          </p:cNvSpPr>
          <p:nvPr>
            <p:ph type="title" hasCustomPrompt="1"/>
            <p:custDataLst>
              <p:tags r:id="rId5"/>
            </p:custDataLst>
          </p:nvPr>
        </p:nvSpPr>
        <p:spPr>
          <a:xfrm>
            <a:off x="583200" y="770400"/>
            <a:ext cx="3960000" cy="882000"/>
          </a:xfrm>
        </p:spPr>
        <p:txBody>
          <a:bodyPr anchor="ctr"/>
          <a:lstStyle>
            <a:lvl1pPr>
              <a:defRPr sz="3600" baseline="0">
                <a:solidFill>
                  <a:schemeClr val="tx1"/>
                </a:solidFill>
                <a:latin typeface="Arial" panose="020B0604020202020204" pitchFamily="34" charset="0"/>
                <a:ea typeface="微软雅黑"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586800" y="1764000"/>
            <a:ext cx="3956400" cy="4093200"/>
          </a:xfrm>
        </p:spPr>
        <p:txBody>
          <a:bodyPr/>
          <a:lstStyle>
            <a:lvl1pPr>
              <a:defRPr baseline="0">
                <a:solidFill>
                  <a:schemeClr val="tx1"/>
                </a:solidFill>
                <a:latin typeface="Arial" panose="020B0604020202020204" pitchFamily="34" charset="0"/>
                <a:ea typeface="微软雅黑" charset="-122"/>
              </a:defRPr>
            </a:lvl1pPr>
            <a:lvl2pPr>
              <a:defRPr baseline="0">
                <a:solidFill>
                  <a:schemeClr val="tx1"/>
                </a:solidFill>
                <a:latin typeface="Arial" panose="020B0604020202020204" pitchFamily="34" charset="0"/>
                <a:ea typeface="微软雅黑" charset="-122"/>
              </a:defRPr>
            </a:lvl2pPr>
            <a:lvl3pPr>
              <a:defRPr baseline="0">
                <a:solidFill>
                  <a:schemeClr val="tx1"/>
                </a:solidFill>
                <a:latin typeface="Arial" panose="020B0604020202020204" pitchFamily="34" charset="0"/>
                <a:ea typeface="微软雅黑" charset="-122"/>
              </a:defRPr>
            </a:lvl3pPr>
            <a:lvl4pPr>
              <a:defRPr baseline="0">
                <a:solidFill>
                  <a:schemeClr val="tx1"/>
                </a:solidFill>
                <a:latin typeface="Arial" panose="020B0604020202020204" pitchFamily="34" charset="0"/>
                <a:ea typeface="微软雅黑" charset="-122"/>
              </a:defRPr>
            </a:lvl4pPr>
            <a:lvl5pPr>
              <a:defRPr baseline="0">
                <a:solidFill>
                  <a:schemeClr val="tx1"/>
                </a:solidFill>
                <a:latin typeface="Arial" panose="020B0604020202020204" pitchFamily="34" charset="0"/>
                <a:ea typeface="微软雅黑"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5101200" y="769938"/>
            <a:ext cx="6480000" cy="5087937"/>
          </a:xfrm>
        </p:spPr>
        <p:txBody>
          <a:bodyPr/>
          <a:lstStyle>
            <a:lvl1pPr>
              <a:defRPr baseline="0">
                <a:solidFill>
                  <a:schemeClr val="tx1"/>
                </a:solidFill>
                <a:latin typeface="Arial" panose="020B0604020202020204" pitchFamily="34" charset="0"/>
                <a:ea typeface="微软雅黑" charset="-122"/>
              </a:defRPr>
            </a:lvl1pPr>
            <a:lvl2pPr>
              <a:defRPr baseline="0">
                <a:solidFill>
                  <a:schemeClr val="tx1"/>
                </a:solidFill>
                <a:latin typeface="Arial" panose="020B0604020202020204" pitchFamily="34" charset="0"/>
                <a:ea typeface="微软雅黑" charset="-122"/>
              </a:defRPr>
            </a:lvl2pPr>
            <a:lvl3pPr>
              <a:defRPr baseline="0">
                <a:solidFill>
                  <a:schemeClr val="tx1"/>
                </a:solidFill>
                <a:latin typeface="Arial" panose="020B0604020202020204" pitchFamily="34" charset="0"/>
                <a:ea typeface="微软雅黑" charset="-122"/>
              </a:defRPr>
            </a:lvl3pPr>
            <a:lvl4pPr>
              <a:defRPr baseline="0">
                <a:solidFill>
                  <a:schemeClr val="tx1"/>
                </a:solidFill>
                <a:latin typeface="Arial" panose="020B0604020202020204" pitchFamily="34" charset="0"/>
                <a:ea typeface="微软雅黑" charset="-122"/>
              </a:defRPr>
            </a:lvl4pPr>
            <a:lvl5pPr>
              <a:defRPr baseline="0">
                <a:solidFill>
                  <a:schemeClr val="tx1"/>
                </a:solidFill>
                <a:latin typeface="Arial" panose="020B0604020202020204" pitchFamily="34" charset="0"/>
                <a:ea typeface="微软雅黑"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2" name="图片 11"/>
          <p:cNvPicPr>
            <a:picLocks noChangeAspect="1"/>
          </p:cNvPicPr>
          <p:nvPr userDrawn="1">
            <p:custDataLst>
              <p:tags r:id="rId3"/>
            </p:custDataLst>
          </p:nvPr>
        </p:nvPicPr>
        <p:blipFill rotWithShape="1">
          <a:blip r:embed="rId4"/>
          <a:srcRect/>
          <a:stretch>
            <a:fillRect/>
          </a:stretch>
        </p:blipFill>
        <p:spPr>
          <a:xfrm>
            <a:off x="944304" y="141647"/>
            <a:ext cx="1519497" cy="2522353"/>
          </a:xfrm>
          <a:prstGeom prst="rect">
            <a:avLst/>
          </a:prstGeom>
        </p:spPr>
      </p:pic>
      <p:pic>
        <p:nvPicPr>
          <p:cNvPr id="13" name="图片 12"/>
          <p:cNvPicPr>
            <a:picLocks noChangeAspect="1"/>
          </p:cNvPicPr>
          <p:nvPr userDrawn="1">
            <p:custDataLst>
              <p:tags r:id="rId5"/>
            </p:custDataLst>
          </p:nvPr>
        </p:nvPicPr>
        <p:blipFill rotWithShape="1">
          <a:blip r:embed="rId4"/>
          <a:srcRect/>
          <a:stretch>
            <a:fillRect/>
          </a:stretch>
        </p:blipFill>
        <p:spPr>
          <a:xfrm flipH="1">
            <a:off x="9728199" y="136525"/>
            <a:ext cx="1519497" cy="2522353"/>
          </a:xfrm>
          <a:prstGeom prst="rect">
            <a:avLst/>
          </a:prstGeom>
        </p:spPr>
      </p:pic>
      <p:sp>
        <p:nvSpPr>
          <p:cNvPr id="2" name="标题 1"/>
          <p:cNvSpPr>
            <a:spLocks noGrp="1"/>
          </p:cNvSpPr>
          <p:nvPr>
            <p:ph type="title"/>
            <p:custDataLst>
              <p:tags r:id="rId6"/>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微软雅黑"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0"/>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微软雅黑"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1"/>
            </p:custDataLst>
          </p:nvPr>
        </p:nvSpPr>
        <p:spPr>
          <a:xfrm>
            <a:off x="612775" y="2808000"/>
            <a:ext cx="10965600" cy="3430800"/>
          </a:xfrm>
        </p:spPr>
        <p:txBody>
          <a:bodyPr/>
          <a:lstStyle>
            <a:lvl1pPr>
              <a:defRPr baseline="0">
                <a:solidFill>
                  <a:schemeClr val="tx1"/>
                </a:solidFill>
                <a:latin typeface="Arial" panose="020B0604020202020204" pitchFamily="34" charset="0"/>
                <a:ea typeface="微软雅黑" charset="-122"/>
              </a:defRPr>
            </a:lvl1pPr>
            <a:lvl2pPr>
              <a:defRPr baseline="0">
                <a:solidFill>
                  <a:schemeClr val="tx1"/>
                </a:solidFill>
                <a:latin typeface="Arial" panose="020B0604020202020204" pitchFamily="34" charset="0"/>
                <a:ea typeface="微软雅黑" charset="-122"/>
              </a:defRPr>
            </a:lvl2pPr>
            <a:lvl3pPr>
              <a:defRPr baseline="0">
                <a:solidFill>
                  <a:schemeClr val="tx1"/>
                </a:solidFill>
                <a:latin typeface="Arial" panose="020B0604020202020204" pitchFamily="34" charset="0"/>
                <a:ea typeface="微软雅黑" charset="-122"/>
              </a:defRPr>
            </a:lvl3pPr>
            <a:lvl4pPr>
              <a:defRPr baseline="0">
                <a:solidFill>
                  <a:schemeClr val="tx1"/>
                </a:solidFill>
                <a:latin typeface="Arial" panose="020B0604020202020204" pitchFamily="34" charset="0"/>
                <a:ea typeface="微软雅黑" charset="-122"/>
              </a:defRPr>
            </a:lvl4pPr>
            <a:lvl5pPr>
              <a:defRPr baseline="0">
                <a:solidFill>
                  <a:schemeClr val="tx1"/>
                </a:solidFill>
                <a:latin typeface="Arial" panose="020B0604020202020204" pitchFamily="34" charset="0"/>
                <a:ea typeface="微软雅黑"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0" name="图片 9"/>
          <p:cNvPicPr>
            <a:picLocks noChangeAspect="1"/>
          </p:cNvPicPr>
          <p:nvPr userDrawn="1">
            <p:custDataLst>
              <p:tags r:id="rId3"/>
            </p:custDataLst>
          </p:nvPr>
        </p:nvPicPr>
        <p:blipFill rotWithShape="1">
          <a:blip r:embed="rId4"/>
          <a:srcRect/>
          <a:stretch>
            <a:fillRect/>
          </a:stretch>
        </p:blipFill>
        <p:spPr>
          <a:xfrm flipH="1">
            <a:off x="9944160" y="3510275"/>
            <a:ext cx="1934467" cy="3211200"/>
          </a:xfrm>
          <a:prstGeom prst="rect">
            <a:avLst/>
          </a:prstGeom>
        </p:spPr>
      </p:pic>
      <p:sp>
        <p:nvSpPr>
          <p:cNvPr id="2" name="标题 1"/>
          <p:cNvSpPr>
            <a:spLocks noGrp="1"/>
          </p:cNvSpPr>
          <p:nvPr>
            <p:ph type="title"/>
            <p:custDataLst>
              <p:tags r:id="rId5"/>
            </p:custDataLst>
          </p:nvPr>
        </p:nvSpPr>
        <p:spPr>
          <a:xfrm>
            <a:off x="604800" y="669600"/>
            <a:ext cx="10976400" cy="565200"/>
          </a:xfrm>
        </p:spPr>
        <p:txBody>
          <a:bodyPr anchor="ctr"/>
          <a:lstStyle>
            <a:lvl1pPr algn="ctr">
              <a:defRPr sz="3200" baseline="0">
                <a:solidFill>
                  <a:schemeClr val="tx1"/>
                </a:solidFill>
                <a:latin typeface="Arial" panose="020B0604020202020204" pitchFamily="34" charset="0"/>
                <a:ea typeface="微软雅黑"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604837" y="1681200"/>
            <a:ext cx="10990800" cy="3211200"/>
          </a:xfrm>
        </p:spPr>
        <p:txBody>
          <a:bodyPr/>
          <a:lstStyle>
            <a:lvl1pPr>
              <a:defRPr baseline="0">
                <a:solidFill>
                  <a:schemeClr val="tx1"/>
                </a:solidFill>
                <a:latin typeface="Arial" panose="020B0604020202020204" pitchFamily="34" charset="0"/>
                <a:ea typeface="微软雅黑" charset="-122"/>
              </a:defRPr>
            </a:lvl1pPr>
            <a:lvl2pPr>
              <a:defRPr baseline="0">
                <a:solidFill>
                  <a:schemeClr val="tx1"/>
                </a:solidFill>
                <a:latin typeface="Arial" panose="020B0604020202020204" pitchFamily="34" charset="0"/>
                <a:ea typeface="微软雅黑" charset="-122"/>
              </a:defRPr>
            </a:lvl2pPr>
            <a:lvl3pPr>
              <a:defRPr baseline="0">
                <a:solidFill>
                  <a:schemeClr val="tx1"/>
                </a:solidFill>
                <a:latin typeface="Arial" panose="020B0604020202020204" pitchFamily="34" charset="0"/>
                <a:ea typeface="微软雅黑" charset="-122"/>
              </a:defRPr>
            </a:lvl3pPr>
            <a:lvl4pPr>
              <a:defRPr baseline="0">
                <a:solidFill>
                  <a:schemeClr val="tx1"/>
                </a:solidFill>
                <a:latin typeface="Arial" panose="020B0604020202020204" pitchFamily="34" charset="0"/>
                <a:ea typeface="微软雅黑" charset="-122"/>
              </a:defRPr>
            </a:lvl4pPr>
            <a:lvl5pPr>
              <a:defRPr baseline="0">
                <a:solidFill>
                  <a:schemeClr val="tx1"/>
                </a:solidFill>
                <a:latin typeface="Arial" panose="020B0604020202020204" pitchFamily="34" charset="0"/>
                <a:ea typeface="微软雅黑"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0"/>
            </p:custDataLst>
          </p:nvPr>
        </p:nvSpPr>
        <p:spPr>
          <a:xfrm>
            <a:off x="594000" y="5180400"/>
            <a:ext cx="11001600" cy="1011600"/>
          </a:xfrm>
        </p:spPr>
        <p:txBody>
          <a:bodyPr/>
          <a:lstStyle>
            <a:lvl1pPr>
              <a:defRPr baseline="0">
                <a:solidFill>
                  <a:schemeClr val="tx1"/>
                </a:solidFill>
                <a:latin typeface="Arial" panose="020B0604020202020204" pitchFamily="34" charset="0"/>
                <a:ea typeface="微软雅黑"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2" name="图片 11"/>
          <p:cNvPicPr>
            <a:picLocks noChangeAspect="1"/>
          </p:cNvPicPr>
          <p:nvPr userDrawn="1">
            <p:custDataLst>
              <p:tags r:id="rId3"/>
            </p:custDataLst>
          </p:nvPr>
        </p:nvPicPr>
        <p:blipFill>
          <a:blip r:embed="rId4"/>
          <a:stretch>
            <a:fillRect/>
          </a:stretch>
        </p:blipFill>
        <p:spPr>
          <a:xfrm>
            <a:off x="10212392" y="78582"/>
            <a:ext cx="1404808" cy="764381"/>
          </a:xfrm>
          <a:prstGeom prst="rect">
            <a:avLst/>
          </a:prstGeom>
        </p:spPr>
      </p:pic>
      <p:sp>
        <p:nvSpPr>
          <p:cNvPr id="2" name="标题 1"/>
          <p:cNvSpPr>
            <a:spLocks noGrp="1"/>
          </p:cNvSpPr>
          <p:nvPr>
            <p:ph type="title"/>
            <p:custDataLst>
              <p:tags r:id="rId5"/>
            </p:custDataLst>
          </p:nvPr>
        </p:nvSpPr>
        <p:spPr>
          <a:xfrm>
            <a:off x="579600" y="237600"/>
            <a:ext cx="11037600" cy="441964"/>
          </a:xfrm>
        </p:spPr>
        <p:txBody>
          <a:bodyPr/>
          <a:lstStyle>
            <a:lvl1pPr>
              <a:defRPr baseline="0">
                <a:solidFill>
                  <a:schemeClr val="tx1"/>
                </a:solidFill>
                <a:latin typeface="Arial" panose="020B0604020202020204" pitchFamily="34" charset="0"/>
                <a:ea typeface="微软雅黑"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579600" y="1663200"/>
            <a:ext cx="5342400" cy="2894400"/>
          </a:xfrm>
        </p:spPr>
        <p:txBody>
          <a:bodyPr/>
          <a:lstStyle>
            <a:lvl1pPr>
              <a:defRPr baseline="0">
                <a:solidFill>
                  <a:schemeClr val="tx1"/>
                </a:solidFill>
                <a:latin typeface="Arial" panose="020B0604020202020204" pitchFamily="34" charset="0"/>
                <a:ea typeface="微软雅黑" charset="-122"/>
              </a:defRPr>
            </a:lvl1pPr>
            <a:lvl2pPr>
              <a:defRPr baseline="0">
                <a:solidFill>
                  <a:schemeClr val="tx1"/>
                </a:solidFill>
                <a:latin typeface="Arial" panose="020B0604020202020204" pitchFamily="34" charset="0"/>
                <a:ea typeface="微软雅黑" charset="-122"/>
              </a:defRPr>
            </a:lvl2pPr>
            <a:lvl3pPr>
              <a:defRPr baseline="0">
                <a:solidFill>
                  <a:schemeClr val="tx1"/>
                </a:solidFill>
                <a:latin typeface="Arial" panose="020B0604020202020204" pitchFamily="34" charset="0"/>
                <a:ea typeface="微软雅黑" charset="-122"/>
              </a:defRPr>
            </a:lvl3pPr>
            <a:lvl4pPr>
              <a:defRPr baseline="0">
                <a:solidFill>
                  <a:schemeClr val="tx1"/>
                </a:solidFill>
                <a:latin typeface="Arial" panose="020B0604020202020204" pitchFamily="34" charset="0"/>
                <a:ea typeface="微软雅黑" charset="-122"/>
              </a:defRPr>
            </a:lvl4pPr>
            <a:lvl5pPr>
              <a:defRPr baseline="0">
                <a:solidFill>
                  <a:schemeClr val="tx1"/>
                </a:solidFill>
                <a:latin typeface="Arial" panose="020B0604020202020204" pitchFamily="34" charset="0"/>
                <a:ea typeface="微软雅黑"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6242400" y="1663200"/>
            <a:ext cx="5367600" cy="2894400"/>
          </a:xfrm>
        </p:spPr>
        <p:txBody>
          <a:bodyPr/>
          <a:lstStyle>
            <a:lvl1pPr>
              <a:defRPr baseline="0">
                <a:solidFill>
                  <a:schemeClr val="tx1"/>
                </a:solidFill>
                <a:latin typeface="Arial" panose="020B0604020202020204" pitchFamily="34" charset="0"/>
                <a:ea typeface="微软雅黑" charset="-122"/>
              </a:defRPr>
            </a:lvl1pPr>
            <a:lvl2pPr>
              <a:defRPr baseline="0">
                <a:solidFill>
                  <a:schemeClr val="tx1"/>
                </a:solidFill>
                <a:latin typeface="Arial" panose="020B0604020202020204" pitchFamily="34" charset="0"/>
                <a:ea typeface="微软雅黑" charset="-122"/>
              </a:defRPr>
            </a:lvl2pPr>
            <a:lvl3pPr>
              <a:defRPr baseline="0">
                <a:solidFill>
                  <a:schemeClr val="tx1"/>
                </a:solidFill>
                <a:latin typeface="Arial" panose="020B0604020202020204" pitchFamily="34" charset="0"/>
                <a:ea typeface="微软雅黑" charset="-122"/>
              </a:defRPr>
            </a:lvl3pPr>
            <a:lvl4pPr>
              <a:defRPr baseline="0">
                <a:solidFill>
                  <a:schemeClr val="tx1"/>
                </a:solidFill>
                <a:latin typeface="Arial" panose="020B0604020202020204" pitchFamily="34" charset="0"/>
                <a:ea typeface="微软雅黑" charset="-122"/>
              </a:defRPr>
            </a:lvl4pPr>
            <a:lvl5pPr>
              <a:defRPr baseline="0">
                <a:solidFill>
                  <a:schemeClr val="tx1"/>
                </a:solidFill>
                <a:latin typeface="Arial" panose="020B0604020202020204" pitchFamily="34" charset="0"/>
                <a:ea typeface="微软雅黑"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1"/>
            </p:custDataLst>
          </p:nvPr>
        </p:nvSpPr>
        <p:spPr>
          <a:xfrm>
            <a:off x="572400" y="4816800"/>
            <a:ext cx="5342400" cy="781200"/>
          </a:xfrm>
        </p:spPr>
        <p:txBody>
          <a:bodyPr/>
          <a:lstStyle>
            <a:lvl1pPr>
              <a:defRPr baseline="0">
                <a:solidFill>
                  <a:schemeClr val="tx1"/>
                </a:solidFill>
                <a:latin typeface="Arial" panose="020B0604020202020204" pitchFamily="34" charset="0"/>
                <a:ea typeface="微软雅黑"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2"/>
            </p:custDataLst>
          </p:nvPr>
        </p:nvSpPr>
        <p:spPr>
          <a:xfrm>
            <a:off x="6253200" y="4813200"/>
            <a:ext cx="5367600" cy="781200"/>
          </a:xfrm>
        </p:spPr>
        <p:txBody>
          <a:bodyPr/>
          <a:lstStyle>
            <a:lvl1pPr>
              <a:defRPr baseline="0">
                <a:solidFill>
                  <a:schemeClr val="tx1"/>
                </a:solidFill>
                <a:latin typeface="Arial" panose="020B0604020202020204" pitchFamily="34" charset="0"/>
                <a:ea typeface="微软雅黑"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8" name="图片 7"/>
          <p:cNvPicPr>
            <a:picLocks noChangeAspect="1"/>
          </p:cNvPicPr>
          <p:nvPr userDrawn="1">
            <p:custDataLst>
              <p:tags r:id="rId3"/>
            </p:custDataLst>
          </p:nvPr>
        </p:nvPicPr>
        <p:blipFill rotWithShape="1">
          <a:blip r:embed="rId4"/>
          <a:srcRect/>
          <a:stretch>
            <a:fillRect/>
          </a:stretch>
        </p:blipFill>
        <p:spPr>
          <a:xfrm>
            <a:off x="437559" y="2214001"/>
            <a:ext cx="2363698" cy="3923721"/>
          </a:xfrm>
          <a:prstGeom prst="rect">
            <a:avLst/>
          </a:prstGeom>
        </p:spPr>
      </p:pic>
      <p:pic>
        <p:nvPicPr>
          <p:cNvPr id="9" name="图片 8"/>
          <p:cNvPicPr>
            <a:picLocks noChangeAspect="1"/>
          </p:cNvPicPr>
          <p:nvPr userDrawn="1">
            <p:custDataLst>
              <p:tags r:id="rId5"/>
            </p:custDataLst>
          </p:nvPr>
        </p:nvPicPr>
        <p:blipFill rotWithShape="1">
          <a:blip r:embed="rId6"/>
          <a:srcRect/>
          <a:stretch>
            <a:fillRect/>
          </a:stretch>
        </p:blipFill>
        <p:spPr>
          <a:xfrm flipH="1">
            <a:off x="10379534" y="531234"/>
            <a:ext cx="1372507" cy="1791052"/>
          </a:xfrm>
          <a:prstGeom prst="rect">
            <a:avLst/>
          </a:prstGeom>
        </p:spPr>
      </p:pic>
      <p:sp>
        <p:nvSpPr>
          <p:cNvPr id="2" name="标题 1"/>
          <p:cNvSpPr>
            <a:spLocks noGrp="1"/>
          </p:cNvSpPr>
          <p:nvPr>
            <p:ph type="title" hasCustomPrompt="1"/>
            <p:custDataLst>
              <p:tags r:id="rId7"/>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微软雅黑"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8"/>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微软雅黑"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49" y="469127"/>
            <a:ext cx="10307927" cy="4093347"/>
          </a:xfrm>
        </p:spPr>
        <p:txBody>
          <a:bodyPr anchor="b">
            <a:normAutofit/>
          </a:bodyPr>
          <a:lstStyle>
            <a:lvl1pPr>
              <a:defRPr sz="6000">
                <a:effectLst/>
              </a:defRPr>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1850" y="4610028"/>
            <a:ext cx="10307926" cy="647555"/>
          </a:xfrm>
        </p:spPr>
        <p:txBody>
          <a:bodyPr>
            <a:normAutofit/>
          </a:bodyPr>
          <a:lstStyle>
            <a:lvl1pPr marL="0" indent="0">
              <a:buNone/>
              <a:defRPr sz="2400">
                <a:solidFill>
                  <a:schemeClr val="tx1">
                    <a:lumMod val="65000"/>
                    <a:lumOff val="3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4400" b="0" i="0">
                <a:solidFill>
                  <a:schemeClr val="tx1">
                    <a:lumMod val="85000"/>
                    <a:lumOff val="15000"/>
                  </a:schemeClr>
                </a:solidFill>
                <a:effectLst/>
              </a:defRPr>
            </a:lvl1p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647700" y="1825625"/>
            <a:ext cx="5181600" cy="4351338"/>
          </a:xfrm>
        </p:spPr>
        <p:txBody>
          <a:bodyPr>
            <a:normAutofit/>
          </a:bodyPr>
          <a:lstStyle>
            <a:lvl1pPr>
              <a:lnSpc>
                <a:spcPct val="90000"/>
              </a:lnSpc>
              <a:defRPr sz="2800">
                <a:solidFill>
                  <a:schemeClr val="tx1">
                    <a:lumMod val="65000"/>
                    <a:lumOff val="35000"/>
                  </a:schemeClr>
                </a:solidFill>
              </a:defRPr>
            </a:lvl1pPr>
            <a:lvl2pPr>
              <a:lnSpc>
                <a:spcPct val="90000"/>
              </a:lnSpc>
              <a:defRPr sz="2400">
                <a:solidFill>
                  <a:schemeClr val="tx1">
                    <a:lumMod val="65000"/>
                    <a:lumOff val="35000"/>
                  </a:schemeClr>
                </a:solidFill>
              </a:defRPr>
            </a:lvl2pPr>
            <a:lvl3pPr>
              <a:lnSpc>
                <a:spcPct val="90000"/>
              </a:lnSpc>
              <a:defRPr sz="2000">
                <a:solidFill>
                  <a:schemeClr val="tx1">
                    <a:lumMod val="65000"/>
                    <a:lumOff val="35000"/>
                  </a:schemeClr>
                </a:solidFill>
              </a:defRPr>
            </a:lvl3pPr>
            <a:lvl4pPr>
              <a:lnSpc>
                <a:spcPct val="90000"/>
              </a:lnSpc>
              <a:defRPr sz="1800">
                <a:solidFill>
                  <a:schemeClr val="tx1">
                    <a:lumMod val="65000"/>
                    <a:lumOff val="35000"/>
                  </a:schemeClr>
                </a:solidFill>
              </a:defRPr>
            </a:lvl4pPr>
            <a:lvl5pPr>
              <a:lnSpc>
                <a:spcPct val="90000"/>
              </a:lnSpc>
              <a:defRPr sz="1800">
                <a:solidFill>
                  <a:schemeClr val="tx1">
                    <a:lumMod val="65000"/>
                    <a:lumOff val="3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5981700" y="1825625"/>
            <a:ext cx="5181600" cy="4351338"/>
          </a:xfrm>
        </p:spPr>
        <p:txBody>
          <a:bodyPr>
            <a:normAutofit/>
          </a:bodyPr>
          <a:lstStyle>
            <a:lvl1pPr>
              <a:lnSpc>
                <a:spcPct val="90000"/>
              </a:lnSpc>
              <a:defRPr sz="2800">
                <a:solidFill>
                  <a:schemeClr val="tx1">
                    <a:lumMod val="65000"/>
                    <a:lumOff val="35000"/>
                  </a:schemeClr>
                </a:solidFill>
              </a:defRPr>
            </a:lvl1pPr>
            <a:lvl2pPr>
              <a:lnSpc>
                <a:spcPct val="90000"/>
              </a:lnSpc>
              <a:defRPr sz="2400">
                <a:solidFill>
                  <a:schemeClr val="tx1">
                    <a:lumMod val="65000"/>
                    <a:lumOff val="35000"/>
                  </a:schemeClr>
                </a:solidFill>
              </a:defRPr>
            </a:lvl2pPr>
            <a:lvl3pPr>
              <a:lnSpc>
                <a:spcPct val="90000"/>
              </a:lnSpc>
              <a:defRPr sz="2000">
                <a:solidFill>
                  <a:schemeClr val="tx1">
                    <a:lumMod val="65000"/>
                    <a:lumOff val="35000"/>
                  </a:schemeClr>
                </a:solidFill>
              </a:defRPr>
            </a:lvl3pPr>
            <a:lvl4pPr>
              <a:lnSpc>
                <a:spcPct val="90000"/>
              </a:lnSpc>
              <a:defRPr sz="1800">
                <a:solidFill>
                  <a:schemeClr val="tx1">
                    <a:lumMod val="65000"/>
                    <a:lumOff val="35000"/>
                  </a:schemeClr>
                </a:solidFill>
              </a:defRPr>
            </a:lvl4pPr>
            <a:lvl5pPr>
              <a:lnSpc>
                <a:spcPct val="90000"/>
              </a:lnSpc>
              <a:defRPr sz="1800">
                <a:solidFill>
                  <a:schemeClr val="tx1">
                    <a:lumMod val="65000"/>
                    <a:lumOff val="3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9788" y="1744961"/>
            <a:ext cx="5157787" cy="823912"/>
          </a:xfrm>
        </p:spPr>
        <p:txBody>
          <a:bodyPr anchor="b">
            <a:norm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norm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400" b="0">
                <a:effectLst/>
              </a:defRPr>
            </a:lvl1pPr>
          </a:lstStyle>
          <a:p>
            <a:r>
              <a:rPr lang="zh-CN" altLang="en-US" dirty="0"/>
              <a:t>单击此处编辑母版标题样式</a:t>
            </a:r>
            <a:endParaRPr lang="zh-CN" altLang="en-US" dirty="0"/>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3200" b="0">
                <a:effectLst/>
              </a:defRPr>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4400"/>
            </a:lvl1pPr>
          </a:lstStyle>
          <a:p>
            <a:r>
              <a:rPr lang="zh-CN" altLang="en-US" dirty="0"/>
              <a:t>单击此处编辑母版标题样式</a:t>
            </a:r>
            <a:endParaRPr lang="zh-CN" altLang="en-US" dirty="0"/>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image" Target="../media/image1.png"/><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9" Type="http://schemas.openxmlformats.org/officeDocument/2006/relationships/theme" Target="../theme/theme2.xml"/><Relationship Id="rId48" Type="http://schemas.openxmlformats.org/officeDocument/2006/relationships/tags" Target="../tags/tag170.xml"/><Relationship Id="rId47" Type="http://schemas.openxmlformats.org/officeDocument/2006/relationships/tags" Target="../tags/tag169.xml"/><Relationship Id="rId46" Type="http://schemas.openxmlformats.org/officeDocument/2006/relationships/tags" Target="../tags/tag168.xml"/><Relationship Id="rId45" Type="http://schemas.openxmlformats.org/officeDocument/2006/relationships/tags" Target="../tags/tag167.xml"/><Relationship Id="rId44" Type="http://schemas.openxmlformats.org/officeDocument/2006/relationships/tags" Target="../tags/tag166.xml"/><Relationship Id="rId43" Type="http://schemas.openxmlformats.org/officeDocument/2006/relationships/tags" Target="../tags/tag165.xml"/><Relationship Id="rId42" Type="http://schemas.openxmlformats.org/officeDocument/2006/relationships/tags" Target="../tags/tag164.xml"/><Relationship Id="rId41" Type="http://schemas.openxmlformats.org/officeDocument/2006/relationships/tags" Target="../tags/tag163.xml"/><Relationship Id="rId40" Type="http://schemas.openxmlformats.org/officeDocument/2006/relationships/tags" Target="../tags/tag162.xml"/><Relationship Id="rId4" Type="http://schemas.openxmlformats.org/officeDocument/2006/relationships/slideLayout" Target="../slideLayouts/slideLayout14.xml"/><Relationship Id="rId39" Type="http://schemas.openxmlformats.org/officeDocument/2006/relationships/tags" Target="../tags/tag161.xml"/><Relationship Id="rId38" Type="http://schemas.openxmlformats.org/officeDocument/2006/relationships/tags" Target="../tags/tag160.xml"/><Relationship Id="rId37" Type="http://schemas.openxmlformats.org/officeDocument/2006/relationships/tags" Target="../tags/tag159.xml"/><Relationship Id="rId36" Type="http://schemas.openxmlformats.org/officeDocument/2006/relationships/tags" Target="../tags/tag158.xml"/><Relationship Id="rId35" Type="http://schemas.openxmlformats.org/officeDocument/2006/relationships/tags" Target="../tags/tag157.xml"/><Relationship Id="rId34" Type="http://schemas.openxmlformats.org/officeDocument/2006/relationships/tags" Target="../tags/tag156.xml"/><Relationship Id="rId33" Type="http://schemas.openxmlformats.org/officeDocument/2006/relationships/tags" Target="../tags/tag155.xml"/><Relationship Id="rId32" Type="http://schemas.openxmlformats.org/officeDocument/2006/relationships/tags" Target="../tags/tag154.xml"/><Relationship Id="rId31" Type="http://schemas.openxmlformats.org/officeDocument/2006/relationships/tags" Target="../tags/tag153.xml"/><Relationship Id="rId30" Type="http://schemas.openxmlformats.org/officeDocument/2006/relationships/tags" Target="../tags/tag152.xml"/><Relationship Id="rId3" Type="http://schemas.openxmlformats.org/officeDocument/2006/relationships/slideLayout" Target="../slideLayouts/slideLayout13.xml"/><Relationship Id="rId29" Type="http://schemas.openxmlformats.org/officeDocument/2006/relationships/tags" Target="../tags/tag151.xml"/><Relationship Id="rId28" Type="http://schemas.openxmlformats.org/officeDocument/2006/relationships/tags" Target="../tags/tag150.xml"/><Relationship Id="rId27" Type="http://schemas.openxmlformats.org/officeDocument/2006/relationships/tags" Target="../tags/tag149.xml"/><Relationship Id="rId26" Type="http://schemas.openxmlformats.org/officeDocument/2006/relationships/tags" Target="../tags/tag148.xml"/><Relationship Id="rId25" Type="http://schemas.openxmlformats.org/officeDocument/2006/relationships/tags" Target="../tags/tag147.xml"/><Relationship Id="rId24" Type="http://schemas.openxmlformats.org/officeDocument/2006/relationships/tags" Target="../tags/tag146.xml"/><Relationship Id="rId23" Type="http://schemas.openxmlformats.org/officeDocument/2006/relationships/tags" Target="../tags/tag145.xml"/><Relationship Id="rId22" Type="http://schemas.openxmlformats.org/officeDocument/2006/relationships/tags" Target="../tags/tag144.xml"/><Relationship Id="rId21" Type="http://schemas.openxmlformats.org/officeDocument/2006/relationships/tags" Target="../tags/tag143.xml"/><Relationship Id="rId20" Type="http://schemas.openxmlformats.org/officeDocument/2006/relationships/image" Target="../media/image14.jpeg"/><Relationship Id="rId2" Type="http://schemas.openxmlformats.org/officeDocument/2006/relationships/slideLayout" Target="../slideLayouts/slideLayout12.xml"/><Relationship Id="rId19" Type="http://schemas.openxmlformats.org/officeDocument/2006/relationships/tags" Target="../tags/tag142.xml"/><Relationship Id="rId18" Type="http://schemas.openxmlformats.org/officeDocument/2006/relationships/slideLayout" Target="../slideLayouts/slideLayout28.xml"/><Relationship Id="rId17" Type="http://schemas.openxmlformats.org/officeDocument/2006/relationships/slideLayout" Target="../slideLayouts/slideLayout27.xml"/><Relationship Id="rId16" Type="http://schemas.openxmlformats.org/officeDocument/2006/relationships/slideLayout" Target="../slideLayouts/slideLayout26.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1"/>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p:custDataLst>
              <p:tags r:id="rId19"/>
            </p:custDataLst>
          </p:nvPr>
        </p:nvPicPr>
        <p:blipFill rotWithShape="1">
          <a:blip r:embed="rId20" cstate="print">
            <a:extLst>
              <a:ext uri="{28A0092B-C50C-407E-A947-70E740481C1C}">
                <a14:useLocalDpi xmlns:a14="http://schemas.microsoft.com/office/drawing/2010/main" val="0"/>
              </a:ext>
            </a:extLst>
          </a:blip>
          <a:srcRect/>
          <a:stretch>
            <a:fillRect/>
          </a:stretch>
        </p:blipFill>
        <p:spPr>
          <a:xfrm>
            <a:off x="0" y="0"/>
            <a:ext cx="12192000" cy="6858000"/>
          </a:xfrm>
          <a:prstGeom prst="rect">
            <a:avLst/>
          </a:prstGeom>
        </p:spPr>
      </p:pic>
      <p:sp>
        <p:nvSpPr>
          <p:cNvPr id="8" name="Freeform 397"/>
          <p:cNvSpPr>
            <a:spLocks noEditPoints="1"/>
          </p:cNvSpPr>
          <p:nvPr>
            <p:custDataLst>
              <p:tags r:id="rId21"/>
            </p:custDataLst>
          </p:nvPr>
        </p:nvSpPr>
        <p:spPr bwMode="auto">
          <a:xfrm>
            <a:off x="491067" y="157163"/>
            <a:ext cx="11209867" cy="6543675"/>
          </a:xfrm>
          <a:custGeom>
            <a:avLst/>
            <a:gdLst>
              <a:gd name="T0" fmla="*/ 153 w 3116"/>
              <a:gd name="T1" fmla="*/ 12 h 3132"/>
              <a:gd name="T2" fmla="*/ 2978 w 3116"/>
              <a:gd name="T3" fmla="*/ 12 h 3132"/>
              <a:gd name="T4" fmla="*/ 3018 w 3116"/>
              <a:gd name="T5" fmla="*/ 109 h 3132"/>
              <a:gd name="T6" fmla="*/ 3104 w 3116"/>
              <a:gd name="T7" fmla="*/ 152 h 3132"/>
              <a:gd name="T8" fmla="*/ 3104 w 3116"/>
              <a:gd name="T9" fmla="*/ 2976 h 3132"/>
              <a:gd name="T10" fmla="*/ 3019 w 3116"/>
              <a:gd name="T11" fmla="*/ 3021 h 3132"/>
              <a:gd name="T12" fmla="*/ 2978 w 3116"/>
              <a:gd name="T13" fmla="*/ 3120 h 3132"/>
              <a:gd name="T14" fmla="*/ 153 w 3116"/>
              <a:gd name="T15" fmla="*/ 3120 h 3132"/>
              <a:gd name="T16" fmla="*/ 12 w 3116"/>
              <a:gd name="T17" fmla="*/ 2978 h 3132"/>
              <a:gd name="T18" fmla="*/ 12 w 3116"/>
              <a:gd name="T19" fmla="*/ 154 h 3132"/>
              <a:gd name="T20" fmla="*/ 153 w 3116"/>
              <a:gd name="T21" fmla="*/ 12 h 3132"/>
              <a:gd name="T22" fmla="*/ 2984 w 3116"/>
              <a:gd name="T23" fmla="*/ 0 h 3132"/>
              <a:gd name="T24" fmla="*/ 148 w 3116"/>
              <a:gd name="T25" fmla="*/ 0 h 3132"/>
              <a:gd name="T26" fmla="*/ 143 w 3116"/>
              <a:gd name="T27" fmla="*/ 2 h 3132"/>
              <a:gd name="T28" fmla="*/ 142 w 3116"/>
              <a:gd name="T29" fmla="*/ 6 h 3132"/>
              <a:gd name="T30" fmla="*/ 102 w 3116"/>
              <a:gd name="T31" fmla="*/ 102 h 3132"/>
              <a:gd name="T32" fmla="*/ 6 w 3116"/>
              <a:gd name="T33" fmla="*/ 142 h 3132"/>
              <a:gd name="T34" fmla="*/ 1 w 3116"/>
              <a:gd name="T35" fmla="*/ 144 h 3132"/>
              <a:gd name="T36" fmla="*/ 0 w 3116"/>
              <a:gd name="T37" fmla="*/ 148 h 3132"/>
              <a:gd name="T38" fmla="*/ 0 w 3116"/>
              <a:gd name="T39" fmla="*/ 2984 h 3132"/>
              <a:gd name="T40" fmla="*/ 1 w 3116"/>
              <a:gd name="T41" fmla="*/ 2988 h 3132"/>
              <a:gd name="T42" fmla="*/ 6 w 3116"/>
              <a:gd name="T43" fmla="*/ 2990 h 3132"/>
              <a:gd name="T44" fmla="*/ 102 w 3116"/>
              <a:gd name="T45" fmla="*/ 3030 h 3132"/>
              <a:gd name="T46" fmla="*/ 142 w 3116"/>
              <a:gd name="T47" fmla="*/ 3126 h 3132"/>
              <a:gd name="T48" fmla="*/ 143 w 3116"/>
              <a:gd name="T49" fmla="*/ 3130 h 3132"/>
              <a:gd name="T50" fmla="*/ 148 w 3116"/>
              <a:gd name="T51" fmla="*/ 3132 h 3132"/>
              <a:gd name="T52" fmla="*/ 2984 w 3116"/>
              <a:gd name="T53" fmla="*/ 3132 h 3132"/>
              <a:gd name="T54" fmla="*/ 2988 w 3116"/>
              <a:gd name="T55" fmla="*/ 3130 h 3132"/>
              <a:gd name="T56" fmla="*/ 2990 w 3116"/>
              <a:gd name="T57" fmla="*/ 3126 h 3132"/>
              <a:gd name="T58" fmla="*/ 3028 w 3116"/>
              <a:gd name="T59" fmla="*/ 3029 h 3132"/>
              <a:gd name="T60" fmla="*/ 3110 w 3116"/>
              <a:gd name="T61" fmla="*/ 2988 h 3132"/>
              <a:gd name="T62" fmla="*/ 3116 w 3116"/>
              <a:gd name="T63" fmla="*/ 2982 h 3132"/>
              <a:gd name="T64" fmla="*/ 3116 w 3116"/>
              <a:gd name="T65" fmla="*/ 2982 h 3132"/>
              <a:gd name="T66" fmla="*/ 3116 w 3116"/>
              <a:gd name="T67" fmla="*/ 2982 h 3132"/>
              <a:gd name="T68" fmla="*/ 3116 w 3116"/>
              <a:gd name="T69" fmla="*/ 146 h 3132"/>
              <a:gd name="T70" fmla="*/ 3114 w 3116"/>
              <a:gd name="T71" fmla="*/ 142 h 3132"/>
              <a:gd name="T72" fmla="*/ 3110 w 3116"/>
              <a:gd name="T73" fmla="*/ 140 h 3132"/>
              <a:gd name="T74" fmla="*/ 3110 w 3116"/>
              <a:gd name="T75" fmla="*/ 140 h 3132"/>
              <a:gd name="T76" fmla="*/ 3107 w 3116"/>
              <a:gd name="T77" fmla="*/ 140 h 3132"/>
              <a:gd name="T78" fmla="*/ 3107 w 3116"/>
              <a:gd name="T79" fmla="*/ 140 h 3132"/>
              <a:gd name="T80" fmla="*/ 3027 w 3116"/>
              <a:gd name="T81" fmla="*/ 101 h 3132"/>
              <a:gd name="T82" fmla="*/ 2990 w 3116"/>
              <a:gd name="T83" fmla="*/ 6 h 3132"/>
              <a:gd name="T84" fmla="*/ 2988 w 3116"/>
              <a:gd name="T85" fmla="*/ 2 h 3132"/>
              <a:gd name="T86" fmla="*/ 2984 w 3116"/>
              <a:gd name="T87" fmla="*/ 0 h 3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16" h="3132">
                <a:moveTo>
                  <a:pt x="153" y="12"/>
                </a:moveTo>
                <a:cubicBezTo>
                  <a:pt x="2978" y="12"/>
                  <a:pt x="2978" y="12"/>
                  <a:pt x="2978" y="12"/>
                </a:cubicBezTo>
                <a:cubicBezTo>
                  <a:pt x="2979" y="50"/>
                  <a:pt x="2995" y="84"/>
                  <a:pt x="3018" y="109"/>
                </a:cubicBezTo>
                <a:cubicBezTo>
                  <a:pt x="3041" y="135"/>
                  <a:pt x="3072" y="151"/>
                  <a:pt x="3104" y="152"/>
                </a:cubicBezTo>
                <a:cubicBezTo>
                  <a:pt x="3104" y="2976"/>
                  <a:pt x="3104" y="2976"/>
                  <a:pt x="3104" y="2976"/>
                </a:cubicBezTo>
                <a:cubicBezTo>
                  <a:pt x="3073" y="2979"/>
                  <a:pt x="3042" y="2996"/>
                  <a:pt x="3019" y="3021"/>
                </a:cubicBezTo>
                <a:cubicBezTo>
                  <a:pt x="2995" y="3047"/>
                  <a:pt x="2979" y="3082"/>
                  <a:pt x="2978" y="3120"/>
                </a:cubicBezTo>
                <a:cubicBezTo>
                  <a:pt x="153" y="3120"/>
                  <a:pt x="153" y="3120"/>
                  <a:pt x="153" y="3120"/>
                </a:cubicBezTo>
                <a:cubicBezTo>
                  <a:pt x="150" y="3043"/>
                  <a:pt x="88" y="2981"/>
                  <a:pt x="12" y="2978"/>
                </a:cubicBezTo>
                <a:cubicBezTo>
                  <a:pt x="12" y="154"/>
                  <a:pt x="12" y="154"/>
                  <a:pt x="12" y="154"/>
                </a:cubicBezTo>
                <a:cubicBezTo>
                  <a:pt x="88" y="151"/>
                  <a:pt x="150" y="89"/>
                  <a:pt x="153" y="12"/>
                </a:cubicBezTo>
                <a:moveTo>
                  <a:pt x="2984" y="0"/>
                </a:moveTo>
                <a:cubicBezTo>
                  <a:pt x="148" y="0"/>
                  <a:pt x="148" y="0"/>
                  <a:pt x="148" y="0"/>
                </a:cubicBezTo>
                <a:cubicBezTo>
                  <a:pt x="146" y="0"/>
                  <a:pt x="144" y="1"/>
                  <a:pt x="143" y="2"/>
                </a:cubicBezTo>
                <a:cubicBezTo>
                  <a:pt x="142" y="3"/>
                  <a:pt x="142" y="4"/>
                  <a:pt x="142" y="6"/>
                </a:cubicBezTo>
                <a:cubicBezTo>
                  <a:pt x="142" y="44"/>
                  <a:pt x="126" y="78"/>
                  <a:pt x="102" y="102"/>
                </a:cubicBezTo>
                <a:cubicBezTo>
                  <a:pt x="77" y="127"/>
                  <a:pt x="43" y="142"/>
                  <a:pt x="6" y="142"/>
                </a:cubicBezTo>
                <a:cubicBezTo>
                  <a:pt x="4" y="142"/>
                  <a:pt x="2" y="143"/>
                  <a:pt x="1" y="144"/>
                </a:cubicBezTo>
                <a:cubicBezTo>
                  <a:pt x="0" y="145"/>
                  <a:pt x="0" y="146"/>
                  <a:pt x="0" y="148"/>
                </a:cubicBezTo>
                <a:cubicBezTo>
                  <a:pt x="0" y="2984"/>
                  <a:pt x="0" y="2984"/>
                  <a:pt x="0" y="2984"/>
                </a:cubicBezTo>
                <a:cubicBezTo>
                  <a:pt x="0" y="2986"/>
                  <a:pt x="0" y="2987"/>
                  <a:pt x="1" y="2988"/>
                </a:cubicBezTo>
                <a:cubicBezTo>
                  <a:pt x="2" y="2989"/>
                  <a:pt x="4" y="2990"/>
                  <a:pt x="6" y="2990"/>
                </a:cubicBezTo>
                <a:cubicBezTo>
                  <a:pt x="43" y="2990"/>
                  <a:pt x="77" y="3005"/>
                  <a:pt x="102" y="3030"/>
                </a:cubicBezTo>
                <a:cubicBezTo>
                  <a:pt x="126" y="3055"/>
                  <a:pt x="142" y="3088"/>
                  <a:pt x="142" y="3126"/>
                </a:cubicBezTo>
                <a:cubicBezTo>
                  <a:pt x="142" y="3128"/>
                  <a:pt x="142" y="3129"/>
                  <a:pt x="143" y="3130"/>
                </a:cubicBezTo>
                <a:cubicBezTo>
                  <a:pt x="144" y="3131"/>
                  <a:pt x="146" y="3132"/>
                  <a:pt x="148" y="3132"/>
                </a:cubicBezTo>
                <a:cubicBezTo>
                  <a:pt x="2984" y="3132"/>
                  <a:pt x="2984" y="3132"/>
                  <a:pt x="2984" y="3132"/>
                </a:cubicBezTo>
                <a:cubicBezTo>
                  <a:pt x="2985" y="3132"/>
                  <a:pt x="2987" y="3131"/>
                  <a:pt x="2988" y="3130"/>
                </a:cubicBezTo>
                <a:cubicBezTo>
                  <a:pt x="2989" y="3129"/>
                  <a:pt x="2990" y="3128"/>
                  <a:pt x="2990" y="3126"/>
                </a:cubicBezTo>
                <a:cubicBezTo>
                  <a:pt x="2990" y="3088"/>
                  <a:pt x="3005" y="3054"/>
                  <a:pt x="3028" y="3029"/>
                </a:cubicBezTo>
                <a:cubicBezTo>
                  <a:pt x="3050" y="3005"/>
                  <a:pt x="3081" y="2989"/>
                  <a:pt x="3110" y="2988"/>
                </a:cubicBezTo>
                <a:cubicBezTo>
                  <a:pt x="3113" y="2988"/>
                  <a:pt x="3116" y="2985"/>
                  <a:pt x="3116" y="2982"/>
                </a:cubicBezTo>
                <a:cubicBezTo>
                  <a:pt x="3116" y="2982"/>
                  <a:pt x="3116" y="2982"/>
                  <a:pt x="3116" y="2982"/>
                </a:cubicBezTo>
                <a:cubicBezTo>
                  <a:pt x="3116" y="2982"/>
                  <a:pt x="3116" y="2982"/>
                  <a:pt x="3116" y="2982"/>
                </a:cubicBezTo>
                <a:cubicBezTo>
                  <a:pt x="3116" y="146"/>
                  <a:pt x="3116" y="146"/>
                  <a:pt x="3116" y="146"/>
                </a:cubicBezTo>
                <a:cubicBezTo>
                  <a:pt x="3116" y="144"/>
                  <a:pt x="3115" y="143"/>
                  <a:pt x="3114" y="142"/>
                </a:cubicBezTo>
                <a:cubicBezTo>
                  <a:pt x="3113" y="141"/>
                  <a:pt x="3112" y="140"/>
                  <a:pt x="3110" y="140"/>
                </a:cubicBezTo>
                <a:cubicBezTo>
                  <a:pt x="3110" y="140"/>
                  <a:pt x="3110" y="140"/>
                  <a:pt x="3110" y="140"/>
                </a:cubicBezTo>
                <a:cubicBezTo>
                  <a:pt x="3109" y="140"/>
                  <a:pt x="3108" y="140"/>
                  <a:pt x="3107" y="140"/>
                </a:cubicBezTo>
                <a:cubicBezTo>
                  <a:pt x="3107" y="140"/>
                  <a:pt x="3107" y="140"/>
                  <a:pt x="3107" y="140"/>
                </a:cubicBezTo>
                <a:cubicBezTo>
                  <a:pt x="3078" y="140"/>
                  <a:pt x="3049" y="125"/>
                  <a:pt x="3027" y="101"/>
                </a:cubicBezTo>
                <a:cubicBezTo>
                  <a:pt x="3004" y="77"/>
                  <a:pt x="2990" y="43"/>
                  <a:pt x="2990" y="6"/>
                </a:cubicBezTo>
                <a:cubicBezTo>
                  <a:pt x="2990" y="4"/>
                  <a:pt x="2989" y="3"/>
                  <a:pt x="2988" y="2"/>
                </a:cubicBezTo>
                <a:cubicBezTo>
                  <a:pt x="2987" y="1"/>
                  <a:pt x="2985" y="0"/>
                  <a:pt x="2984" y="0"/>
                </a:cubicBezTo>
              </a:path>
            </a:pathLst>
          </a:custGeom>
          <a:solidFill>
            <a:srgbClr val="3F3E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grpSp>
        <p:nvGrpSpPr>
          <p:cNvPr id="30" name="组合 29"/>
          <p:cNvGrpSpPr/>
          <p:nvPr>
            <p:custDataLst>
              <p:tags r:id="rId22"/>
            </p:custDataLst>
          </p:nvPr>
        </p:nvGrpSpPr>
        <p:grpSpPr>
          <a:xfrm>
            <a:off x="783336" y="419100"/>
            <a:ext cx="10625328" cy="6019800"/>
            <a:chOff x="542926" y="390526"/>
            <a:chExt cx="5976938" cy="6019800"/>
          </a:xfrm>
        </p:grpSpPr>
        <p:sp>
          <p:nvSpPr>
            <p:cNvPr id="10" name="Freeform 398"/>
            <p:cNvSpPr/>
            <p:nvPr>
              <p:custDataLst>
                <p:tags r:id="rId23"/>
              </p:custDataLst>
            </p:nvPr>
          </p:nvSpPr>
          <p:spPr bwMode="auto">
            <a:xfrm>
              <a:off x="6494463" y="6108701"/>
              <a:ext cx="25400" cy="25400"/>
            </a:xfrm>
            <a:custGeom>
              <a:avLst/>
              <a:gdLst>
                <a:gd name="T0" fmla="*/ 13 w 13"/>
                <a:gd name="T1" fmla="*/ 0 h 13"/>
                <a:gd name="T2" fmla="*/ 1 w 13"/>
                <a:gd name="T3" fmla="*/ 0 h 13"/>
                <a:gd name="T4" fmla="*/ 1 w 13"/>
                <a:gd name="T5" fmla="*/ 1 h 13"/>
                <a:gd name="T6" fmla="*/ 0 w 13"/>
                <a:gd name="T7" fmla="*/ 1 h 13"/>
                <a:gd name="T8" fmla="*/ 2 w 13"/>
                <a:gd name="T9" fmla="*/ 13 h 13"/>
                <a:gd name="T10" fmla="*/ 2 w 13"/>
                <a:gd name="T11" fmla="*/ 13 h 13"/>
                <a:gd name="T12" fmla="*/ 7 w 13"/>
                <a:gd name="T13" fmla="*/ 12 h 13"/>
                <a:gd name="T14" fmla="*/ 13 w 13"/>
                <a:gd name="T15" fmla="*/ 12 h 13"/>
                <a:gd name="T16" fmla="*/ 13 w 13"/>
                <a:gd name="T1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3">
                  <a:moveTo>
                    <a:pt x="13" y="0"/>
                  </a:moveTo>
                  <a:cubicBezTo>
                    <a:pt x="1" y="0"/>
                    <a:pt x="1" y="0"/>
                    <a:pt x="1" y="0"/>
                  </a:cubicBezTo>
                  <a:cubicBezTo>
                    <a:pt x="1" y="1"/>
                    <a:pt x="1" y="1"/>
                    <a:pt x="1" y="1"/>
                  </a:cubicBezTo>
                  <a:cubicBezTo>
                    <a:pt x="1" y="1"/>
                    <a:pt x="1" y="1"/>
                    <a:pt x="0" y="1"/>
                  </a:cubicBezTo>
                  <a:cubicBezTo>
                    <a:pt x="2" y="13"/>
                    <a:pt x="2" y="13"/>
                    <a:pt x="2" y="13"/>
                  </a:cubicBezTo>
                  <a:cubicBezTo>
                    <a:pt x="2" y="13"/>
                    <a:pt x="2" y="13"/>
                    <a:pt x="2" y="13"/>
                  </a:cubicBezTo>
                  <a:cubicBezTo>
                    <a:pt x="3" y="12"/>
                    <a:pt x="5" y="12"/>
                    <a:pt x="7" y="12"/>
                  </a:cubicBezTo>
                  <a:cubicBezTo>
                    <a:pt x="13" y="12"/>
                    <a:pt x="13" y="12"/>
                    <a:pt x="13" y="12"/>
                  </a:cubicBezTo>
                  <a:cubicBezTo>
                    <a:pt x="13" y="0"/>
                    <a:pt x="13" y="0"/>
                    <a:pt x="13"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1" name="Freeform 399"/>
            <p:cNvSpPr>
              <a:spLocks noEditPoints="1"/>
            </p:cNvSpPr>
            <p:nvPr>
              <p:custDataLst>
                <p:tags r:id="rId24"/>
              </p:custDataLst>
            </p:nvPr>
          </p:nvSpPr>
          <p:spPr bwMode="auto">
            <a:xfrm>
              <a:off x="6496051" y="715963"/>
              <a:ext cx="23813" cy="5360988"/>
            </a:xfrm>
            <a:custGeom>
              <a:avLst/>
              <a:gdLst>
                <a:gd name="T0" fmla="*/ 0 w 15"/>
                <a:gd name="T1" fmla="*/ 3341 h 3377"/>
                <a:gd name="T2" fmla="*/ 15 w 15"/>
                <a:gd name="T3" fmla="*/ 3255 h 3377"/>
                <a:gd name="T4" fmla="*/ 15 w 15"/>
                <a:gd name="T5" fmla="*/ 3235 h 3377"/>
                <a:gd name="T6" fmla="*/ 0 w 15"/>
                <a:gd name="T7" fmla="*/ 3149 h 3377"/>
                <a:gd name="T8" fmla="*/ 15 w 15"/>
                <a:gd name="T9" fmla="*/ 3114 h 3377"/>
                <a:gd name="T10" fmla="*/ 0 w 15"/>
                <a:gd name="T11" fmla="*/ 3058 h 3377"/>
                <a:gd name="T12" fmla="*/ 15 w 15"/>
                <a:gd name="T13" fmla="*/ 2972 h 3377"/>
                <a:gd name="T14" fmla="*/ 15 w 15"/>
                <a:gd name="T15" fmla="*/ 2952 h 3377"/>
                <a:gd name="T16" fmla="*/ 0 w 15"/>
                <a:gd name="T17" fmla="*/ 2866 h 3377"/>
                <a:gd name="T18" fmla="*/ 15 w 15"/>
                <a:gd name="T19" fmla="*/ 2830 h 3377"/>
                <a:gd name="T20" fmla="*/ 0 w 15"/>
                <a:gd name="T21" fmla="*/ 2775 h 3377"/>
                <a:gd name="T22" fmla="*/ 15 w 15"/>
                <a:gd name="T23" fmla="*/ 2690 h 3377"/>
                <a:gd name="T24" fmla="*/ 15 w 15"/>
                <a:gd name="T25" fmla="*/ 2670 h 3377"/>
                <a:gd name="T26" fmla="*/ 0 w 15"/>
                <a:gd name="T27" fmla="*/ 2584 h 3377"/>
                <a:gd name="T28" fmla="*/ 15 w 15"/>
                <a:gd name="T29" fmla="*/ 2548 h 3377"/>
                <a:gd name="T30" fmla="*/ 0 w 15"/>
                <a:gd name="T31" fmla="*/ 2493 h 3377"/>
                <a:gd name="T32" fmla="*/ 15 w 15"/>
                <a:gd name="T33" fmla="*/ 2407 h 3377"/>
                <a:gd name="T34" fmla="*/ 15 w 15"/>
                <a:gd name="T35" fmla="*/ 2386 h 3377"/>
                <a:gd name="T36" fmla="*/ 0 w 15"/>
                <a:gd name="T37" fmla="*/ 2300 h 3377"/>
                <a:gd name="T38" fmla="*/ 15 w 15"/>
                <a:gd name="T39" fmla="*/ 2265 h 3377"/>
                <a:gd name="T40" fmla="*/ 0 w 15"/>
                <a:gd name="T41" fmla="*/ 2209 h 3377"/>
                <a:gd name="T42" fmla="*/ 15 w 15"/>
                <a:gd name="T43" fmla="*/ 2123 h 3377"/>
                <a:gd name="T44" fmla="*/ 15 w 15"/>
                <a:gd name="T45" fmla="*/ 2103 h 3377"/>
                <a:gd name="T46" fmla="*/ 0 w 15"/>
                <a:gd name="T47" fmla="*/ 2017 h 3377"/>
                <a:gd name="T48" fmla="*/ 15 w 15"/>
                <a:gd name="T49" fmla="*/ 1982 h 3377"/>
                <a:gd name="T50" fmla="*/ 0 w 15"/>
                <a:gd name="T51" fmla="*/ 1926 h 3377"/>
                <a:gd name="T52" fmla="*/ 15 w 15"/>
                <a:gd name="T53" fmla="*/ 1840 h 3377"/>
                <a:gd name="T54" fmla="*/ 15 w 15"/>
                <a:gd name="T55" fmla="*/ 1820 h 3377"/>
                <a:gd name="T56" fmla="*/ 0 w 15"/>
                <a:gd name="T57" fmla="*/ 1734 h 3377"/>
                <a:gd name="T58" fmla="*/ 15 w 15"/>
                <a:gd name="T59" fmla="*/ 1698 h 3377"/>
                <a:gd name="T60" fmla="*/ 0 w 15"/>
                <a:gd name="T61" fmla="*/ 1643 h 3377"/>
                <a:gd name="T62" fmla="*/ 15 w 15"/>
                <a:gd name="T63" fmla="*/ 1557 h 3377"/>
                <a:gd name="T64" fmla="*/ 15 w 15"/>
                <a:gd name="T65" fmla="*/ 1536 h 3377"/>
                <a:gd name="T66" fmla="*/ 0 w 15"/>
                <a:gd name="T67" fmla="*/ 1450 h 3377"/>
                <a:gd name="T68" fmla="*/ 15 w 15"/>
                <a:gd name="T69" fmla="*/ 1415 h 3377"/>
                <a:gd name="T70" fmla="*/ 0 w 15"/>
                <a:gd name="T71" fmla="*/ 1359 h 3377"/>
                <a:gd name="T72" fmla="*/ 15 w 15"/>
                <a:gd name="T73" fmla="*/ 1273 h 3377"/>
                <a:gd name="T74" fmla="*/ 15 w 15"/>
                <a:gd name="T75" fmla="*/ 1253 h 3377"/>
                <a:gd name="T76" fmla="*/ 0 w 15"/>
                <a:gd name="T77" fmla="*/ 1167 h 3377"/>
                <a:gd name="T78" fmla="*/ 15 w 15"/>
                <a:gd name="T79" fmla="*/ 1132 h 3377"/>
                <a:gd name="T80" fmla="*/ 0 w 15"/>
                <a:gd name="T81" fmla="*/ 1076 h 3377"/>
                <a:gd name="T82" fmla="*/ 15 w 15"/>
                <a:gd name="T83" fmla="*/ 990 h 3377"/>
                <a:gd name="T84" fmla="*/ 15 w 15"/>
                <a:gd name="T85" fmla="*/ 970 h 3377"/>
                <a:gd name="T86" fmla="*/ 0 w 15"/>
                <a:gd name="T87" fmla="*/ 885 h 3377"/>
                <a:gd name="T88" fmla="*/ 15 w 15"/>
                <a:gd name="T89" fmla="*/ 850 h 3377"/>
                <a:gd name="T90" fmla="*/ 0 w 15"/>
                <a:gd name="T91" fmla="*/ 794 h 3377"/>
                <a:gd name="T92" fmla="*/ 15 w 15"/>
                <a:gd name="T93" fmla="*/ 708 h 3377"/>
                <a:gd name="T94" fmla="*/ 15 w 15"/>
                <a:gd name="T95" fmla="*/ 688 h 3377"/>
                <a:gd name="T96" fmla="*/ 0 w 15"/>
                <a:gd name="T97" fmla="*/ 602 h 3377"/>
                <a:gd name="T98" fmla="*/ 15 w 15"/>
                <a:gd name="T99" fmla="*/ 566 h 3377"/>
                <a:gd name="T100" fmla="*/ 0 w 15"/>
                <a:gd name="T101" fmla="*/ 511 h 3377"/>
                <a:gd name="T102" fmla="*/ 15 w 15"/>
                <a:gd name="T103" fmla="*/ 425 h 3377"/>
                <a:gd name="T104" fmla="*/ 15 w 15"/>
                <a:gd name="T105" fmla="*/ 405 h 3377"/>
                <a:gd name="T106" fmla="*/ 0 w 15"/>
                <a:gd name="T107" fmla="*/ 319 h 3377"/>
                <a:gd name="T108" fmla="*/ 15 w 15"/>
                <a:gd name="T109" fmla="*/ 283 h 3377"/>
                <a:gd name="T110" fmla="*/ 0 w 15"/>
                <a:gd name="T111" fmla="*/ 228 h 3377"/>
                <a:gd name="T112" fmla="*/ 15 w 15"/>
                <a:gd name="T113" fmla="*/ 142 h 3377"/>
                <a:gd name="T114" fmla="*/ 15 w 15"/>
                <a:gd name="T115" fmla="*/ 121 h 3377"/>
                <a:gd name="T116" fmla="*/ 0 w 15"/>
                <a:gd name="T117" fmla="*/ 35 h 3377"/>
                <a:gd name="T118" fmla="*/ 15 w 15"/>
                <a:gd name="T119" fmla="*/ 0 h 3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 h="3377">
                  <a:moveTo>
                    <a:pt x="15" y="3361"/>
                  </a:moveTo>
                  <a:lnTo>
                    <a:pt x="0" y="3361"/>
                  </a:lnTo>
                  <a:lnTo>
                    <a:pt x="0" y="3377"/>
                  </a:lnTo>
                  <a:lnTo>
                    <a:pt x="15" y="3377"/>
                  </a:lnTo>
                  <a:lnTo>
                    <a:pt x="15" y="3361"/>
                  </a:lnTo>
                  <a:close/>
                  <a:moveTo>
                    <a:pt x="15" y="3326"/>
                  </a:moveTo>
                  <a:lnTo>
                    <a:pt x="0" y="3326"/>
                  </a:lnTo>
                  <a:lnTo>
                    <a:pt x="0" y="3341"/>
                  </a:lnTo>
                  <a:lnTo>
                    <a:pt x="15" y="3341"/>
                  </a:lnTo>
                  <a:lnTo>
                    <a:pt x="15" y="3326"/>
                  </a:lnTo>
                  <a:close/>
                  <a:moveTo>
                    <a:pt x="15" y="3291"/>
                  </a:moveTo>
                  <a:lnTo>
                    <a:pt x="0" y="3291"/>
                  </a:lnTo>
                  <a:lnTo>
                    <a:pt x="0" y="3306"/>
                  </a:lnTo>
                  <a:lnTo>
                    <a:pt x="15" y="3306"/>
                  </a:lnTo>
                  <a:lnTo>
                    <a:pt x="15" y="3291"/>
                  </a:lnTo>
                  <a:close/>
                  <a:moveTo>
                    <a:pt x="15" y="3255"/>
                  </a:moveTo>
                  <a:lnTo>
                    <a:pt x="0" y="3255"/>
                  </a:lnTo>
                  <a:lnTo>
                    <a:pt x="0" y="3270"/>
                  </a:lnTo>
                  <a:lnTo>
                    <a:pt x="15" y="3270"/>
                  </a:lnTo>
                  <a:lnTo>
                    <a:pt x="15" y="3255"/>
                  </a:lnTo>
                  <a:close/>
                  <a:moveTo>
                    <a:pt x="15" y="3220"/>
                  </a:moveTo>
                  <a:lnTo>
                    <a:pt x="0" y="3220"/>
                  </a:lnTo>
                  <a:lnTo>
                    <a:pt x="0" y="3235"/>
                  </a:lnTo>
                  <a:lnTo>
                    <a:pt x="15" y="3235"/>
                  </a:lnTo>
                  <a:lnTo>
                    <a:pt x="15" y="3220"/>
                  </a:lnTo>
                  <a:close/>
                  <a:moveTo>
                    <a:pt x="15" y="3184"/>
                  </a:moveTo>
                  <a:lnTo>
                    <a:pt x="0" y="3184"/>
                  </a:lnTo>
                  <a:lnTo>
                    <a:pt x="0" y="3200"/>
                  </a:lnTo>
                  <a:lnTo>
                    <a:pt x="15" y="3200"/>
                  </a:lnTo>
                  <a:lnTo>
                    <a:pt x="15" y="3184"/>
                  </a:lnTo>
                  <a:close/>
                  <a:moveTo>
                    <a:pt x="15" y="3149"/>
                  </a:moveTo>
                  <a:lnTo>
                    <a:pt x="0" y="3149"/>
                  </a:lnTo>
                  <a:lnTo>
                    <a:pt x="0" y="3164"/>
                  </a:lnTo>
                  <a:lnTo>
                    <a:pt x="15" y="3164"/>
                  </a:lnTo>
                  <a:lnTo>
                    <a:pt x="15" y="3149"/>
                  </a:lnTo>
                  <a:close/>
                  <a:moveTo>
                    <a:pt x="15" y="3114"/>
                  </a:moveTo>
                  <a:lnTo>
                    <a:pt x="0" y="3114"/>
                  </a:lnTo>
                  <a:lnTo>
                    <a:pt x="0" y="3129"/>
                  </a:lnTo>
                  <a:lnTo>
                    <a:pt x="15" y="3129"/>
                  </a:lnTo>
                  <a:lnTo>
                    <a:pt x="15" y="3114"/>
                  </a:lnTo>
                  <a:close/>
                  <a:moveTo>
                    <a:pt x="15" y="3078"/>
                  </a:moveTo>
                  <a:lnTo>
                    <a:pt x="0" y="3078"/>
                  </a:lnTo>
                  <a:lnTo>
                    <a:pt x="0" y="3093"/>
                  </a:lnTo>
                  <a:lnTo>
                    <a:pt x="15" y="3093"/>
                  </a:lnTo>
                  <a:lnTo>
                    <a:pt x="15" y="3078"/>
                  </a:lnTo>
                  <a:close/>
                  <a:moveTo>
                    <a:pt x="15" y="3043"/>
                  </a:moveTo>
                  <a:lnTo>
                    <a:pt x="0" y="3043"/>
                  </a:lnTo>
                  <a:lnTo>
                    <a:pt x="0" y="3058"/>
                  </a:lnTo>
                  <a:lnTo>
                    <a:pt x="15" y="3058"/>
                  </a:lnTo>
                  <a:lnTo>
                    <a:pt x="15" y="3043"/>
                  </a:lnTo>
                  <a:close/>
                  <a:moveTo>
                    <a:pt x="15" y="3007"/>
                  </a:moveTo>
                  <a:lnTo>
                    <a:pt x="0" y="3007"/>
                  </a:lnTo>
                  <a:lnTo>
                    <a:pt x="0" y="3022"/>
                  </a:lnTo>
                  <a:lnTo>
                    <a:pt x="15" y="3022"/>
                  </a:lnTo>
                  <a:lnTo>
                    <a:pt x="15" y="3007"/>
                  </a:lnTo>
                  <a:close/>
                  <a:moveTo>
                    <a:pt x="15" y="2972"/>
                  </a:moveTo>
                  <a:lnTo>
                    <a:pt x="0" y="2972"/>
                  </a:lnTo>
                  <a:lnTo>
                    <a:pt x="0" y="2987"/>
                  </a:lnTo>
                  <a:lnTo>
                    <a:pt x="15" y="2987"/>
                  </a:lnTo>
                  <a:lnTo>
                    <a:pt x="15" y="2972"/>
                  </a:lnTo>
                  <a:close/>
                  <a:moveTo>
                    <a:pt x="15" y="2936"/>
                  </a:moveTo>
                  <a:lnTo>
                    <a:pt x="0" y="2936"/>
                  </a:lnTo>
                  <a:lnTo>
                    <a:pt x="0" y="2952"/>
                  </a:lnTo>
                  <a:lnTo>
                    <a:pt x="15" y="2952"/>
                  </a:lnTo>
                  <a:lnTo>
                    <a:pt x="15" y="2936"/>
                  </a:lnTo>
                  <a:close/>
                  <a:moveTo>
                    <a:pt x="15" y="2901"/>
                  </a:moveTo>
                  <a:lnTo>
                    <a:pt x="0" y="2901"/>
                  </a:lnTo>
                  <a:lnTo>
                    <a:pt x="0" y="2916"/>
                  </a:lnTo>
                  <a:lnTo>
                    <a:pt x="15" y="2916"/>
                  </a:lnTo>
                  <a:lnTo>
                    <a:pt x="15" y="2901"/>
                  </a:lnTo>
                  <a:close/>
                  <a:moveTo>
                    <a:pt x="15" y="2866"/>
                  </a:moveTo>
                  <a:lnTo>
                    <a:pt x="0" y="2866"/>
                  </a:lnTo>
                  <a:lnTo>
                    <a:pt x="0" y="2881"/>
                  </a:lnTo>
                  <a:lnTo>
                    <a:pt x="15" y="2881"/>
                  </a:lnTo>
                  <a:lnTo>
                    <a:pt x="15" y="2866"/>
                  </a:lnTo>
                  <a:close/>
                  <a:moveTo>
                    <a:pt x="15" y="2830"/>
                  </a:moveTo>
                  <a:lnTo>
                    <a:pt x="0" y="2830"/>
                  </a:lnTo>
                  <a:lnTo>
                    <a:pt x="0" y="2845"/>
                  </a:lnTo>
                  <a:lnTo>
                    <a:pt x="15" y="2845"/>
                  </a:lnTo>
                  <a:lnTo>
                    <a:pt x="15" y="2830"/>
                  </a:lnTo>
                  <a:close/>
                  <a:moveTo>
                    <a:pt x="15" y="2795"/>
                  </a:moveTo>
                  <a:lnTo>
                    <a:pt x="0" y="2795"/>
                  </a:lnTo>
                  <a:lnTo>
                    <a:pt x="0" y="2810"/>
                  </a:lnTo>
                  <a:lnTo>
                    <a:pt x="15" y="2810"/>
                  </a:lnTo>
                  <a:lnTo>
                    <a:pt x="15" y="2795"/>
                  </a:lnTo>
                  <a:close/>
                  <a:moveTo>
                    <a:pt x="15" y="2759"/>
                  </a:moveTo>
                  <a:lnTo>
                    <a:pt x="0" y="2759"/>
                  </a:lnTo>
                  <a:lnTo>
                    <a:pt x="0" y="2775"/>
                  </a:lnTo>
                  <a:lnTo>
                    <a:pt x="15" y="2775"/>
                  </a:lnTo>
                  <a:lnTo>
                    <a:pt x="15" y="2759"/>
                  </a:lnTo>
                  <a:close/>
                  <a:moveTo>
                    <a:pt x="15" y="2725"/>
                  </a:moveTo>
                  <a:lnTo>
                    <a:pt x="0" y="2725"/>
                  </a:lnTo>
                  <a:lnTo>
                    <a:pt x="0" y="2740"/>
                  </a:lnTo>
                  <a:lnTo>
                    <a:pt x="15" y="2740"/>
                  </a:lnTo>
                  <a:lnTo>
                    <a:pt x="15" y="2725"/>
                  </a:lnTo>
                  <a:close/>
                  <a:moveTo>
                    <a:pt x="15" y="2690"/>
                  </a:moveTo>
                  <a:lnTo>
                    <a:pt x="0" y="2690"/>
                  </a:lnTo>
                  <a:lnTo>
                    <a:pt x="0" y="2705"/>
                  </a:lnTo>
                  <a:lnTo>
                    <a:pt x="15" y="2705"/>
                  </a:lnTo>
                  <a:lnTo>
                    <a:pt x="15" y="2690"/>
                  </a:lnTo>
                  <a:close/>
                  <a:moveTo>
                    <a:pt x="15" y="2654"/>
                  </a:moveTo>
                  <a:lnTo>
                    <a:pt x="0" y="2654"/>
                  </a:lnTo>
                  <a:lnTo>
                    <a:pt x="0" y="2670"/>
                  </a:lnTo>
                  <a:lnTo>
                    <a:pt x="15" y="2670"/>
                  </a:lnTo>
                  <a:lnTo>
                    <a:pt x="15" y="2654"/>
                  </a:lnTo>
                  <a:close/>
                  <a:moveTo>
                    <a:pt x="15" y="2619"/>
                  </a:moveTo>
                  <a:lnTo>
                    <a:pt x="0" y="2619"/>
                  </a:lnTo>
                  <a:lnTo>
                    <a:pt x="0" y="2634"/>
                  </a:lnTo>
                  <a:lnTo>
                    <a:pt x="15" y="2634"/>
                  </a:lnTo>
                  <a:lnTo>
                    <a:pt x="15" y="2619"/>
                  </a:lnTo>
                  <a:close/>
                  <a:moveTo>
                    <a:pt x="15" y="2584"/>
                  </a:moveTo>
                  <a:lnTo>
                    <a:pt x="0" y="2584"/>
                  </a:lnTo>
                  <a:lnTo>
                    <a:pt x="0" y="2599"/>
                  </a:lnTo>
                  <a:lnTo>
                    <a:pt x="15" y="2599"/>
                  </a:lnTo>
                  <a:lnTo>
                    <a:pt x="15" y="2584"/>
                  </a:lnTo>
                  <a:close/>
                  <a:moveTo>
                    <a:pt x="15" y="2548"/>
                  </a:moveTo>
                  <a:lnTo>
                    <a:pt x="0" y="2548"/>
                  </a:lnTo>
                  <a:lnTo>
                    <a:pt x="0" y="2563"/>
                  </a:lnTo>
                  <a:lnTo>
                    <a:pt x="15" y="2563"/>
                  </a:lnTo>
                  <a:lnTo>
                    <a:pt x="15" y="2548"/>
                  </a:lnTo>
                  <a:close/>
                  <a:moveTo>
                    <a:pt x="15" y="2513"/>
                  </a:moveTo>
                  <a:lnTo>
                    <a:pt x="0" y="2513"/>
                  </a:lnTo>
                  <a:lnTo>
                    <a:pt x="0" y="2528"/>
                  </a:lnTo>
                  <a:lnTo>
                    <a:pt x="15" y="2528"/>
                  </a:lnTo>
                  <a:lnTo>
                    <a:pt x="15" y="2513"/>
                  </a:lnTo>
                  <a:close/>
                  <a:moveTo>
                    <a:pt x="15" y="2477"/>
                  </a:moveTo>
                  <a:lnTo>
                    <a:pt x="0" y="2477"/>
                  </a:lnTo>
                  <a:lnTo>
                    <a:pt x="0" y="2493"/>
                  </a:lnTo>
                  <a:lnTo>
                    <a:pt x="15" y="2493"/>
                  </a:lnTo>
                  <a:lnTo>
                    <a:pt x="15" y="2477"/>
                  </a:lnTo>
                  <a:close/>
                  <a:moveTo>
                    <a:pt x="15" y="2442"/>
                  </a:moveTo>
                  <a:lnTo>
                    <a:pt x="0" y="2442"/>
                  </a:lnTo>
                  <a:lnTo>
                    <a:pt x="0" y="2457"/>
                  </a:lnTo>
                  <a:lnTo>
                    <a:pt x="15" y="2457"/>
                  </a:lnTo>
                  <a:lnTo>
                    <a:pt x="15" y="2442"/>
                  </a:lnTo>
                  <a:close/>
                  <a:moveTo>
                    <a:pt x="15" y="2407"/>
                  </a:moveTo>
                  <a:lnTo>
                    <a:pt x="0" y="2407"/>
                  </a:lnTo>
                  <a:lnTo>
                    <a:pt x="0" y="2422"/>
                  </a:lnTo>
                  <a:lnTo>
                    <a:pt x="15" y="2422"/>
                  </a:lnTo>
                  <a:lnTo>
                    <a:pt x="15" y="2407"/>
                  </a:lnTo>
                  <a:close/>
                  <a:moveTo>
                    <a:pt x="15" y="2371"/>
                  </a:moveTo>
                  <a:lnTo>
                    <a:pt x="0" y="2371"/>
                  </a:lnTo>
                  <a:lnTo>
                    <a:pt x="0" y="2386"/>
                  </a:lnTo>
                  <a:lnTo>
                    <a:pt x="15" y="2386"/>
                  </a:lnTo>
                  <a:lnTo>
                    <a:pt x="15" y="2371"/>
                  </a:lnTo>
                  <a:close/>
                  <a:moveTo>
                    <a:pt x="15" y="2336"/>
                  </a:moveTo>
                  <a:lnTo>
                    <a:pt x="0" y="2336"/>
                  </a:lnTo>
                  <a:lnTo>
                    <a:pt x="0" y="2351"/>
                  </a:lnTo>
                  <a:lnTo>
                    <a:pt x="15" y="2351"/>
                  </a:lnTo>
                  <a:lnTo>
                    <a:pt x="15" y="2336"/>
                  </a:lnTo>
                  <a:close/>
                  <a:moveTo>
                    <a:pt x="15" y="2300"/>
                  </a:moveTo>
                  <a:lnTo>
                    <a:pt x="0" y="2300"/>
                  </a:lnTo>
                  <a:lnTo>
                    <a:pt x="0" y="2316"/>
                  </a:lnTo>
                  <a:lnTo>
                    <a:pt x="15" y="2316"/>
                  </a:lnTo>
                  <a:lnTo>
                    <a:pt x="15" y="2300"/>
                  </a:lnTo>
                  <a:close/>
                  <a:moveTo>
                    <a:pt x="15" y="2265"/>
                  </a:moveTo>
                  <a:lnTo>
                    <a:pt x="0" y="2265"/>
                  </a:lnTo>
                  <a:lnTo>
                    <a:pt x="0" y="2280"/>
                  </a:lnTo>
                  <a:lnTo>
                    <a:pt x="15" y="2280"/>
                  </a:lnTo>
                  <a:lnTo>
                    <a:pt x="15" y="2265"/>
                  </a:lnTo>
                  <a:close/>
                  <a:moveTo>
                    <a:pt x="15" y="2230"/>
                  </a:moveTo>
                  <a:lnTo>
                    <a:pt x="0" y="2230"/>
                  </a:lnTo>
                  <a:lnTo>
                    <a:pt x="0" y="2245"/>
                  </a:lnTo>
                  <a:lnTo>
                    <a:pt x="15" y="2245"/>
                  </a:lnTo>
                  <a:lnTo>
                    <a:pt x="15" y="2230"/>
                  </a:lnTo>
                  <a:close/>
                  <a:moveTo>
                    <a:pt x="15" y="2194"/>
                  </a:moveTo>
                  <a:lnTo>
                    <a:pt x="0" y="2194"/>
                  </a:lnTo>
                  <a:lnTo>
                    <a:pt x="0" y="2209"/>
                  </a:lnTo>
                  <a:lnTo>
                    <a:pt x="15" y="2209"/>
                  </a:lnTo>
                  <a:lnTo>
                    <a:pt x="15" y="2194"/>
                  </a:lnTo>
                  <a:close/>
                  <a:moveTo>
                    <a:pt x="15" y="2159"/>
                  </a:moveTo>
                  <a:lnTo>
                    <a:pt x="0" y="2159"/>
                  </a:lnTo>
                  <a:lnTo>
                    <a:pt x="0" y="2174"/>
                  </a:lnTo>
                  <a:lnTo>
                    <a:pt x="15" y="2174"/>
                  </a:lnTo>
                  <a:lnTo>
                    <a:pt x="15" y="2159"/>
                  </a:lnTo>
                  <a:close/>
                  <a:moveTo>
                    <a:pt x="15" y="2123"/>
                  </a:moveTo>
                  <a:lnTo>
                    <a:pt x="0" y="2123"/>
                  </a:lnTo>
                  <a:lnTo>
                    <a:pt x="0" y="2138"/>
                  </a:lnTo>
                  <a:lnTo>
                    <a:pt x="15" y="2138"/>
                  </a:lnTo>
                  <a:lnTo>
                    <a:pt x="15" y="2123"/>
                  </a:lnTo>
                  <a:close/>
                  <a:moveTo>
                    <a:pt x="15" y="2088"/>
                  </a:moveTo>
                  <a:lnTo>
                    <a:pt x="0" y="2088"/>
                  </a:lnTo>
                  <a:lnTo>
                    <a:pt x="0" y="2103"/>
                  </a:lnTo>
                  <a:lnTo>
                    <a:pt x="15" y="2103"/>
                  </a:lnTo>
                  <a:lnTo>
                    <a:pt x="15" y="2088"/>
                  </a:lnTo>
                  <a:close/>
                  <a:moveTo>
                    <a:pt x="15" y="2052"/>
                  </a:moveTo>
                  <a:lnTo>
                    <a:pt x="0" y="2052"/>
                  </a:lnTo>
                  <a:lnTo>
                    <a:pt x="0" y="2068"/>
                  </a:lnTo>
                  <a:lnTo>
                    <a:pt x="15" y="2068"/>
                  </a:lnTo>
                  <a:lnTo>
                    <a:pt x="15" y="2052"/>
                  </a:lnTo>
                  <a:close/>
                  <a:moveTo>
                    <a:pt x="15" y="2017"/>
                  </a:moveTo>
                  <a:lnTo>
                    <a:pt x="0" y="2017"/>
                  </a:lnTo>
                  <a:lnTo>
                    <a:pt x="0" y="2032"/>
                  </a:lnTo>
                  <a:lnTo>
                    <a:pt x="15" y="2032"/>
                  </a:lnTo>
                  <a:lnTo>
                    <a:pt x="15" y="2017"/>
                  </a:lnTo>
                  <a:close/>
                  <a:moveTo>
                    <a:pt x="15" y="1982"/>
                  </a:moveTo>
                  <a:lnTo>
                    <a:pt x="0" y="1982"/>
                  </a:lnTo>
                  <a:lnTo>
                    <a:pt x="0" y="1997"/>
                  </a:lnTo>
                  <a:lnTo>
                    <a:pt x="15" y="1997"/>
                  </a:lnTo>
                  <a:lnTo>
                    <a:pt x="15" y="1982"/>
                  </a:lnTo>
                  <a:close/>
                  <a:moveTo>
                    <a:pt x="15" y="1946"/>
                  </a:moveTo>
                  <a:lnTo>
                    <a:pt x="0" y="1946"/>
                  </a:lnTo>
                  <a:lnTo>
                    <a:pt x="0" y="1961"/>
                  </a:lnTo>
                  <a:lnTo>
                    <a:pt x="15" y="1961"/>
                  </a:lnTo>
                  <a:lnTo>
                    <a:pt x="15" y="1946"/>
                  </a:lnTo>
                  <a:close/>
                  <a:moveTo>
                    <a:pt x="15" y="1911"/>
                  </a:moveTo>
                  <a:lnTo>
                    <a:pt x="0" y="1911"/>
                  </a:lnTo>
                  <a:lnTo>
                    <a:pt x="0" y="1926"/>
                  </a:lnTo>
                  <a:lnTo>
                    <a:pt x="15" y="1926"/>
                  </a:lnTo>
                  <a:lnTo>
                    <a:pt x="15" y="1911"/>
                  </a:lnTo>
                  <a:close/>
                  <a:moveTo>
                    <a:pt x="15" y="1875"/>
                  </a:moveTo>
                  <a:lnTo>
                    <a:pt x="0" y="1875"/>
                  </a:lnTo>
                  <a:lnTo>
                    <a:pt x="0" y="1891"/>
                  </a:lnTo>
                  <a:lnTo>
                    <a:pt x="15" y="1891"/>
                  </a:lnTo>
                  <a:lnTo>
                    <a:pt x="15" y="1875"/>
                  </a:lnTo>
                  <a:close/>
                  <a:moveTo>
                    <a:pt x="15" y="1840"/>
                  </a:moveTo>
                  <a:lnTo>
                    <a:pt x="0" y="1840"/>
                  </a:lnTo>
                  <a:lnTo>
                    <a:pt x="0" y="1855"/>
                  </a:lnTo>
                  <a:lnTo>
                    <a:pt x="15" y="1855"/>
                  </a:lnTo>
                  <a:lnTo>
                    <a:pt x="15" y="1840"/>
                  </a:lnTo>
                  <a:close/>
                  <a:moveTo>
                    <a:pt x="15" y="1805"/>
                  </a:moveTo>
                  <a:lnTo>
                    <a:pt x="0" y="1805"/>
                  </a:lnTo>
                  <a:lnTo>
                    <a:pt x="0" y="1820"/>
                  </a:lnTo>
                  <a:lnTo>
                    <a:pt x="15" y="1820"/>
                  </a:lnTo>
                  <a:lnTo>
                    <a:pt x="15" y="1805"/>
                  </a:lnTo>
                  <a:close/>
                  <a:moveTo>
                    <a:pt x="15" y="1769"/>
                  </a:moveTo>
                  <a:lnTo>
                    <a:pt x="0" y="1769"/>
                  </a:lnTo>
                  <a:lnTo>
                    <a:pt x="0" y="1784"/>
                  </a:lnTo>
                  <a:lnTo>
                    <a:pt x="15" y="1784"/>
                  </a:lnTo>
                  <a:lnTo>
                    <a:pt x="15" y="1769"/>
                  </a:lnTo>
                  <a:close/>
                  <a:moveTo>
                    <a:pt x="15" y="1734"/>
                  </a:moveTo>
                  <a:lnTo>
                    <a:pt x="0" y="1734"/>
                  </a:lnTo>
                  <a:lnTo>
                    <a:pt x="0" y="1749"/>
                  </a:lnTo>
                  <a:lnTo>
                    <a:pt x="15" y="1749"/>
                  </a:lnTo>
                  <a:lnTo>
                    <a:pt x="15" y="1734"/>
                  </a:lnTo>
                  <a:close/>
                  <a:moveTo>
                    <a:pt x="15" y="1698"/>
                  </a:moveTo>
                  <a:lnTo>
                    <a:pt x="0" y="1698"/>
                  </a:lnTo>
                  <a:lnTo>
                    <a:pt x="0" y="1714"/>
                  </a:lnTo>
                  <a:lnTo>
                    <a:pt x="15" y="1714"/>
                  </a:lnTo>
                  <a:lnTo>
                    <a:pt x="15" y="1698"/>
                  </a:lnTo>
                  <a:close/>
                  <a:moveTo>
                    <a:pt x="15" y="1663"/>
                  </a:moveTo>
                  <a:lnTo>
                    <a:pt x="0" y="1663"/>
                  </a:lnTo>
                  <a:lnTo>
                    <a:pt x="0" y="1678"/>
                  </a:lnTo>
                  <a:lnTo>
                    <a:pt x="15" y="1678"/>
                  </a:lnTo>
                  <a:lnTo>
                    <a:pt x="15" y="1663"/>
                  </a:lnTo>
                  <a:close/>
                  <a:moveTo>
                    <a:pt x="15" y="1628"/>
                  </a:moveTo>
                  <a:lnTo>
                    <a:pt x="0" y="1628"/>
                  </a:lnTo>
                  <a:lnTo>
                    <a:pt x="0" y="1643"/>
                  </a:lnTo>
                  <a:lnTo>
                    <a:pt x="15" y="1643"/>
                  </a:lnTo>
                  <a:lnTo>
                    <a:pt x="15" y="1628"/>
                  </a:lnTo>
                  <a:close/>
                  <a:moveTo>
                    <a:pt x="15" y="1592"/>
                  </a:moveTo>
                  <a:lnTo>
                    <a:pt x="0" y="1592"/>
                  </a:lnTo>
                  <a:lnTo>
                    <a:pt x="0" y="1607"/>
                  </a:lnTo>
                  <a:lnTo>
                    <a:pt x="15" y="1607"/>
                  </a:lnTo>
                  <a:lnTo>
                    <a:pt x="15" y="1592"/>
                  </a:lnTo>
                  <a:close/>
                  <a:moveTo>
                    <a:pt x="15" y="1557"/>
                  </a:moveTo>
                  <a:lnTo>
                    <a:pt x="0" y="1557"/>
                  </a:lnTo>
                  <a:lnTo>
                    <a:pt x="0" y="1572"/>
                  </a:lnTo>
                  <a:lnTo>
                    <a:pt x="15" y="1572"/>
                  </a:lnTo>
                  <a:lnTo>
                    <a:pt x="15" y="1557"/>
                  </a:lnTo>
                  <a:close/>
                  <a:moveTo>
                    <a:pt x="15" y="1521"/>
                  </a:moveTo>
                  <a:lnTo>
                    <a:pt x="0" y="1521"/>
                  </a:lnTo>
                  <a:lnTo>
                    <a:pt x="0" y="1536"/>
                  </a:lnTo>
                  <a:lnTo>
                    <a:pt x="15" y="1536"/>
                  </a:lnTo>
                  <a:lnTo>
                    <a:pt x="15" y="1521"/>
                  </a:lnTo>
                  <a:close/>
                  <a:moveTo>
                    <a:pt x="15" y="1486"/>
                  </a:moveTo>
                  <a:lnTo>
                    <a:pt x="0" y="1486"/>
                  </a:lnTo>
                  <a:lnTo>
                    <a:pt x="0" y="1501"/>
                  </a:lnTo>
                  <a:lnTo>
                    <a:pt x="15" y="1501"/>
                  </a:lnTo>
                  <a:lnTo>
                    <a:pt x="15" y="1486"/>
                  </a:lnTo>
                  <a:close/>
                  <a:moveTo>
                    <a:pt x="15" y="1450"/>
                  </a:moveTo>
                  <a:lnTo>
                    <a:pt x="0" y="1450"/>
                  </a:lnTo>
                  <a:lnTo>
                    <a:pt x="0" y="1466"/>
                  </a:lnTo>
                  <a:lnTo>
                    <a:pt x="15" y="1466"/>
                  </a:lnTo>
                  <a:lnTo>
                    <a:pt x="15" y="1450"/>
                  </a:lnTo>
                  <a:close/>
                  <a:moveTo>
                    <a:pt x="15" y="1415"/>
                  </a:moveTo>
                  <a:lnTo>
                    <a:pt x="0" y="1415"/>
                  </a:lnTo>
                  <a:lnTo>
                    <a:pt x="0" y="1430"/>
                  </a:lnTo>
                  <a:lnTo>
                    <a:pt x="15" y="1430"/>
                  </a:lnTo>
                  <a:lnTo>
                    <a:pt x="15" y="1415"/>
                  </a:lnTo>
                  <a:close/>
                  <a:moveTo>
                    <a:pt x="15" y="1380"/>
                  </a:moveTo>
                  <a:lnTo>
                    <a:pt x="0" y="1380"/>
                  </a:lnTo>
                  <a:lnTo>
                    <a:pt x="0" y="1395"/>
                  </a:lnTo>
                  <a:lnTo>
                    <a:pt x="15" y="1395"/>
                  </a:lnTo>
                  <a:lnTo>
                    <a:pt x="15" y="1380"/>
                  </a:lnTo>
                  <a:close/>
                  <a:moveTo>
                    <a:pt x="15" y="1344"/>
                  </a:moveTo>
                  <a:lnTo>
                    <a:pt x="0" y="1344"/>
                  </a:lnTo>
                  <a:lnTo>
                    <a:pt x="0" y="1359"/>
                  </a:lnTo>
                  <a:lnTo>
                    <a:pt x="15" y="1359"/>
                  </a:lnTo>
                  <a:lnTo>
                    <a:pt x="15" y="1344"/>
                  </a:lnTo>
                  <a:close/>
                  <a:moveTo>
                    <a:pt x="15" y="1309"/>
                  </a:moveTo>
                  <a:lnTo>
                    <a:pt x="0" y="1309"/>
                  </a:lnTo>
                  <a:lnTo>
                    <a:pt x="0" y="1324"/>
                  </a:lnTo>
                  <a:lnTo>
                    <a:pt x="15" y="1324"/>
                  </a:lnTo>
                  <a:lnTo>
                    <a:pt x="15" y="1309"/>
                  </a:lnTo>
                  <a:close/>
                  <a:moveTo>
                    <a:pt x="15" y="1273"/>
                  </a:moveTo>
                  <a:lnTo>
                    <a:pt x="0" y="1273"/>
                  </a:lnTo>
                  <a:lnTo>
                    <a:pt x="0" y="1289"/>
                  </a:lnTo>
                  <a:lnTo>
                    <a:pt x="15" y="1289"/>
                  </a:lnTo>
                  <a:lnTo>
                    <a:pt x="15" y="1273"/>
                  </a:lnTo>
                  <a:close/>
                  <a:moveTo>
                    <a:pt x="15" y="1238"/>
                  </a:moveTo>
                  <a:lnTo>
                    <a:pt x="0" y="1238"/>
                  </a:lnTo>
                  <a:lnTo>
                    <a:pt x="0" y="1253"/>
                  </a:lnTo>
                  <a:lnTo>
                    <a:pt x="15" y="1253"/>
                  </a:lnTo>
                  <a:lnTo>
                    <a:pt x="15" y="1238"/>
                  </a:lnTo>
                  <a:close/>
                  <a:moveTo>
                    <a:pt x="15" y="1203"/>
                  </a:moveTo>
                  <a:lnTo>
                    <a:pt x="0" y="1203"/>
                  </a:lnTo>
                  <a:lnTo>
                    <a:pt x="0" y="1218"/>
                  </a:lnTo>
                  <a:lnTo>
                    <a:pt x="15" y="1218"/>
                  </a:lnTo>
                  <a:lnTo>
                    <a:pt x="15" y="1203"/>
                  </a:lnTo>
                  <a:close/>
                  <a:moveTo>
                    <a:pt x="15" y="1167"/>
                  </a:moveTo>
                  <a:lnTo>
                    <a:pt x="0" y="1167"/>
                  </a:lnTo>
                  <a:lnTo>
                    <a:pt x="0" y="1182"/>
                  </a:lnTo>
                  <a:lnTo>
                    <a:pt x="15" y="1182"/>
                  </a:lnTo>
                  <a:lnTo>
                    <a:pt x="15" y="1167"/>
                  </a:lnTo>
                  <a:close/>
                  <a:moveTo>
                    <a:pt x="15" y="1132"/>
                  </a:moveTo>
                  <a:lnTo>
                    <a:pt x="0" y="1132"/>
                  </a:lnTo>
                  <a:lnTo>
                    <a:pt x="0" y="1147"/>
                  </a:lnTo>
                  <a:lnTo>
                    <a:pt x="15" y="1147"/>
                  </a:lnTo>
                  <a:lnTo>
                    <a:pt x="15" y="1132"/>
                  </a:lnTo>
                  <a:close/>
                  <a:moveTo>
                    <a:pt x="15" y="1096"/>
                  </a:moveTo>
                  <a:lnTo>
                    <a:pt x="0" y="1096"/>
                  </a:lnTo>
                  <a:lnTo>
                    <a:pt x="0" y="1112"/>
                  </a:lnTo>
                  <a:lnTo>
                    <a:pt x="15" y="1112"/>
                  </a:lnTo>
                  <a:lnTo>
                    <a:pt x="15" y="1096"/>
                  </a:lnTo>
                  <a:close/>
                  <a:moveTo>
                    <a:pt x="15" y="1061"/>
                  </a:moveTo>
                  <a:lnTo>
                    <a:pt x="0" y="1061"/>
                  </a:lnTo>
                  <a:lnTo>
                    <a:pt x="0" y="1076"/>
                  </a:lnTo>
                  <a:lnTo>
                    <a:pt x="15" y="1076"/>
                  </a:lnTo>
                  <a:lnTo>
                    <a:pt x="15" y="1061"/>
                  </a:lnTo>
                  <a:close/>
                  <a:moveTo>
                    <a:pt x="15" y="1026"/>
                  </a:moveTo>
                  <a:lnTo>
                    <a:pt x="0" y="1026"/>
                  </a:lnTo>
                  <a:lnTo>
                    <a:pt x="0" y="1041"/>
                  </a:lnTo>
                  <a:lnTo>
                    <a:pt x="15" y="1041"/>
                  </a:lnTo>
                  <a:lnTo>
                    <a:pt x="15" y="1026"/>
                  </a:lnTo>
                  <a:close/>
                  <a:moveTo>
                    <a:pt x="15" y="990"/>
                  </a:moveTo>
                  <a:lnTo>
                    <a:pt x="0" y="990"/>
                  </a:lnTo>
                  <a:lnTo>
                    <a:pt x="0" y="1005"/>
                  </a:lnTo>
                  <a:lnTo>
                    <a:pt x="15" y="1005"/>
                  </a:lnTo>
                  <a:lnTo>
                    <a:pt x="15" y="990"/>
                  </a:lnTo>
                  <a:close/>
                  <a:moveTo>
                    <a:pt x="15" y="955"/>
                  </a:moveTo>
                  <a:lnTo>
                    <a:pt x="0" y="955"/>
                  </a:lnTo>
                  <a:lnTo>
                    <a:pt x="0" y="970"/>
                  </a:lnTo>
                  <a:lnTo>
                    <a:pt x="15" y="970"/>
                  </a:lnTo>
                  <a:lnTo>
                    <a:pt x="15" y="955"/>
                  </a:lnTo>
                  <a:close/>
                  <a:moveTo>
                    <a:pt x="15" y="921"/>
                  </a:moveTo>
                  <a:lnTo>
                    <a:pt x="0" y="921"/>
                  </a:lnTo>
                  <a:lnTo>
                    <a:pt x="0" y="934"/>
                  </a:lnTo>
                  <a:lnTo>
                    <a:pt x="15" y="934"/>
                  </a:lnTo>
                  <a:lnTo>
                    <a:pt x="15" y="921"/>
                  </a:lnTo>
                  <a:close/>
                  <a:moveTo>
                    <a:pt x="15" y="885"/>
                  </a:moveTo>
                  <a:lnTo>
                    <a:pt x="0" y="885"/>
                  </a:lnTo>
                  <a:lnTo>
                    <a:pt x="0" y="900"/>
                  </a:lnTo>
                  <a:lnTo>
                    <a:pt x="15" y="900"/>
                  </a:lnTo>
                  <a:lnTo>
                    <a:pt x="15" y="885"/>
                  </a:lnTo>
                  <a:close/>
                  <a:moveTo>
                    <a:pt x="15" y="850"/>
                  </a:moveTo>
                  <a:lnTo>
                    <a:pt x="0" y="850"/>
                  </a:lnTo>
                  <a:lnTo>
                    <a:pt x="0" y="865"/>
                  </a:lnTo>
                  <a:lnTo>
                    <a:pt x="15" y="865"/>
                  </a:lnTo>
                  <a:lnTo>
                    <a:pt x="15" y="850"/>
                  </a:lnTo>
                  <a:close/>
                  <a:moveTo>
                    <a:pt x="15" y="814"/>
                  </a:moveTo>
                  <a:lnTo>
                    <a:pt x="0" y="814"/>
                  </a:lnTo>
                  <a:lnTo>
                    <a:pt x="0" y="830"/>
                  </a:lnTo>
                  <a:lnTo>
                    <a:pt x="15" y="830"/>
                  </a:lnTo>
                  <a:lnTo>
                    <a:pt x="15" y="814"/>
                  </a:lnTo>
                  <a:close/>
                  <a:moveTo>
                    <a:pt x="15" y="779"/>
                  </a:moveTo>
                  <a:lnTo>
                    <a:pt x="0" y="779"/>
                  </a:lnTo>
                  <a:lnTo>
                    <a:pt x="0" y="794"/>
                  </a:lnTo>
                  <a:lnTo>
                    <a:pt x="15" y="794"/>
                  </a:lnTo>
                  <a:lnTo>
                    <a:pt x="15" y="779"/>
                  </a:lnTo>
                  <a:close/>
                  <a:moveTo>
                    <a:pt x="15" y="744"/>
                  </a:moveTo>
                  <a:lnTo>
                    <a:pt x="0" y="744"/>
                  </a:lnTo>
                  <a:lnTo>
                    <a:pt x="0" y="759"/>
                  </a:lnTo>
                  <a:lnTo>
                    <a:pt x="15" y="759"/>
                  </a:lnTo>
                  <a:lnTo>
                    <a:pt x="15" y="744"/>
                  </a:lnTo>
                  <a:close/>
                  <a:moveTo>
                    <a:pt x="15" y="708"/>
                  </a:moveTo>
                  <a:lnTo>
                    <a:pt x="0" y="708"/>
                  </a:lnTo>
                  <a:lnTo>
                    <a:pt x="0" y="723"/>
                  </a:lnTo>
                  <a:lnTo>
                    <a:pt x="15" y="723"/>
                  </a:lnTo>
                  <a:lnTo>
                    <a:pt x="15" y="708"/>
                  </a:lnTo>
                  <a:close/>
                  <a:moveTo>
                    <a:pt x="15" y="673"/>
                  </a:moveTo>
                  <a:lnTo>
                    <a:pt x="0" y="673"/>
                  </a:lnTo>
                  <a:lnTo>
                    <a:pt x="0" y="688"/>
                  </a:lnTo>
                  <a:lnTo>
                    <a:pt x="15" y="688"/>
                  </a:lnTo>
                  <a:lnTo>
                    <a:pt x="15" y="673"/>
                  </a:lnTo>
                  <a:close/>
                  <a:moveTo>
                    <a:pt x="15" y="637"/>
                  </a:moveTo>
                  <a:lnTo>
                    <a:pt x="0" y="637"/>
                  </a:lnTo>
                  <a:lnTo>
                    <a:pt x="0" y="652"/>
                  </a:lnTo>
                  <a:lnTo>
                    <a:pt x="15" y="652"/>
                  </a:lnTo>
                  <a:lnTo>
                    <a:pt x="15" y="637"/>
                  </a:lnTo>
                  <a:close/>
                  <a:moveTo>
                    <a:pt x="15" y="602"/>
                  </a:moveTo>
                  <a:lnTo>
                    <a:pt x="0" y="602"/>
                  </a:lnTo>
                  <a:lnTo>
                    <a:pt x="0" y="617"/>
                  </a:lnTo>
                  <a:lnTo>
                    <a:pt x="15" y="617"/>
                  </a:lnTo>
                  <a:lnTo>
                    <a:pt x="15" y="602"/>
                  </a:lnTo>
                  <a:close/>
                  <a:moveTo>
                    <a:pt x="15" y="566"/>
                  </a:moveTo>
                  <a:lnTo>
                    <a:pt x="0" y="566"/>
                  </a:lnTo>
                  <a:lnTo>
                    <a:pt x="0" y="582"/>
                  </a:lnTo>
                  <a:lnTo>
                    <a:pt x="15" y="582"/>
                  </a:lnTo>
                  <a:lnTo>
                    <a:pt x="15" y="566"/>
                  </a:lnTo>
                  <a:close/>
                  <a:moveTo>
                    <a:pt x="15" y="531"/>
                  </a:moveTo>
                  <a:lnTo>
                    <a:pt x="0" y="531"/>
                  </a:lnTo>
                  <a:lnTo>
                    <a:pt x="0" y="546"/>
                  </a:lnTo>
                  <a:lnTo>
                    <a:pt x="15" y="546"/>
                  </a:lnTo>
                  <a:lnTo>
                    <a:pt x="15" y="531"/>
                  </a:lnTo>
                  <a:close/>
                  <a:moveTo>
                    <a:pt x="15" y="496"/>
                  </a:moveTo>
                  <a:lnTo>
                    <a:pt x="0" y="496"/>
                  </a:lnTo>
                  <a:lnTo>
                    <a:pt x="0" y="511"/>
                  </a:lnTo>
                  <a:lnTo>
                    <a:pt x="15" y="511"/>
                  </a:lnTo>
                  <a:lnTo>
                    <a:pt x="15" y="496"/>
                  </a:lnTo>
                  <a:close/>
                  <a:moveTo>
                    <a:pt x="15" y="460"/>
                  </a:moveTo>
                  <a:lnTo>
                    <a:pt x="0" y="460"/>
                  </a:lnTo>
                  <a:lnTo>
                    <a:pt x="0" y="475"/>
                  </a:lnTo>
                  <a:lnTo>
                    <a:pt x="15" y="475"/>
                  </a:lnTo>
                  <a:lnTo>
                    <a:pt x="15" y="460"/>
                  </a:lnTo>
                  <a:close/>
                  <a:moveTo>
                    <a:pt x="15" y="425"/>
                  </a:moveTo>
                  <a:lnTo>
                    <a:pt x="0" y="425"/>
                  </a:lnTo>
                  <a:lnTo>
                    <a:pt x="0" y="440"/>
                  </a:lnTo>
                  <a:lnTo>
                    <a:pt x="15" y="440"/>
                  </a:lnTo>
                  <a:lnTo>
                    <a:pt x="15" y="425"/>
                  </a:lnTo>
                  <a:close/>
                  <a:moveTo>
                    <a:pt x="15" y="389"/>
                  </a:moveTo>
                  <a:lnTo>
                    <a:pt x="0" y="389"/>
                  </a:lnTo>
                  <a:lnTo>
                    <a:pt x="0" y="405"/>
                  </a:lnTo>
                  <a:lnTo>
                    <a:pt x="15" y="405"/>
                  </a:lnTo>
                  <a:lnTo>
                    <a:pt x="15" y="389"/>
                  </a:lnTo>
                  <a:close/>
                  <a:moveTo>
                    <a:pt x="15" y="354"/>
                  </a:moveTo>
                  <a:lnTo>
                    <a:pt x="0" y="354"/>
                  </a:lnTo>
                  <a:lnTo>
                    <a:pt x="0" y="369"/>
                  </a:lnTo>
                  <a:lnTo>
                    <a:pt x="15" y="369"/>
                  </a:lnTo>
                  <a:lnTo>
                    <a:pt x="15" y="354"/>
                  </a:lnTo>
                  <a:close/>
                  <a:moveTo>
                    <a:pt x="15" y="319"/>
                  </a:moveTo>
                  <a:lnTo>
                    <a:pt x="0" y="319"/>
                  </a:lnTo>
                  <a:lnTo>
                    <a:pt x="0" y="334"/>
                  </a:lnTo>
                  <a:lnTo>
                    <a:pt x="15" y="334"/>
                  </a:lnTo>
                  <a:lnTo>
                    <a:pt x="15" y="319"/>
                  </a:lnTo>
                  <a:close/>
                  <a:moveTo>
                    <a:pt x="15" y="283"/>
                  </a:moveTo>
                  <a:lnTo>
                    <a:pt x="0" y="283"/>
                  </a:lnTo>
                  <a:lnTo>
                    <a:pt x="0" y="298"/>
                  </a:lnTo>
                  <a:lnTo>
                    <a:pt x="15" y="298"/>
                  </a:lnTo>
                  <a:lnTo>
                    <a:pt x="15" y="283"/>
                  </a:lnTo>
                  <a:close/>
                  <a:moveTo>
                    <a:pt x="15" y="248"/>
                  </a:moveTo>
                  <a:lnTo>
                    <a:pt x="0" y="248"/>
                  </a:lnTo>
                  <a:lnTo>
                    <a:pt x="0" y="263"/>
                  </a:lnTo>
                  <a:lnTo>
                    <a:pt x="15" y="263"/>
                  </a:lnTo>
                  <a:lnTo>
                    <a:pt x="15" y="248"/>
                  </a:lnTo>
                  <a:close/>
                  <a:moveTo>
                    <a:pt x="15" y="212"/>
                  </a:moveTo>
                  <a:lnTo>
                    <a:pt x="0" y="212"/>
                  </a:lnTo>
                  <a:lnTo>
                    <a:pt x="0" y="228"/>
                  </a:lnTo>
                  <a:lnTo>
                    <a:pt x="15" y="228"/>
                  </a:lnTo>
                  <a:lnTo>
                    <a:pt x="15" y="212"/>
                  </a:lnTo>
                  <a:close/>
                  <a:moveTo>
                    <a:pt x="15" y="177"/>
                  </a:moveTo>
                  <a:lnTo>
                    <a:pt x="0" y="177"/>
                  </a:lnTo>
                  <a:lnTo>
                    <a:pt x="0" y="192"/>
                  </a:lnTo>
                  <a:lnTo>
                    <a:pt x="15" y="192"/>
                  </a:lnTo>
                  <a:lnTo>
                    <a:pt x="15" y="177"/>
                  </a:lnTo>
                  <a:close/>
                  <a:moveTo>
                    <a:pt x="15" y="142"/>
                  </a:moveTo>
                  <a:lnTo>
                    <a:pt x="0" y="142"/>
                  </a:lnTo>
                  <a:lnTo>
                    <a:pt x="0" y="157"/>
                  </a:lnTo>
                  <a:lnTo>
                    <a:pt x="15" y="157"/>
                  </a:lnTo>
                  <a:lnTo>
                    <a:pt x="15" y="142"/>
                  </a:lnTo>
                  <a:close/>
                  <a:moveTo>
                    <a:pt x="15" y="106"/>
                  </a:moveTo>
                  <a:lnTo>
                    <a:pt x="0" y="106"/>
                  </a:lnTo>
                  <a:lnTo>
                    <a:pt x="0" y="121"/>
                  </a:lnTo>
                  <a:lnTo>
                    <a:pt x="15" y="121"/>
                  </a:lnTo>
                  <a:lnTo>
                    <a:pt x="15" y="106"/>
                  </a:lnTo>
                  <a:close/>
                  <a:moveTo>
                    <a:pt x="15" y="71"/>
                  </a:moveTo>
                  <a:lnTo>
                    <a:pt x="0" y="71"/>
                  </a:lnTo>
                  <a:lnTo>
                    <a:pt x="0" y="86"/>
                  </a:lnTo>
                  <a:lnTo>
                    <a:pt x="15" y="86"/>
                  </a:lnTo>
                  <a:lnTo>
                    <a:pt x="15" y="71"/>
                  </a:lnTo>
                  <a:close/>
                  <a:moveTo>
                    <a:pt x="15" y="35"/>
                  </a:moveTo>
                  <a:lnTo>
                    <a:pt x="0" y="35"/>
                  </a:lnTo>
                  <a:lnTo>
                    <a:pt x="0" y="50"/>
                  </a:lnTo>
                  <a:lnTo>
                    <a:pt x="15" y="50"/>
                  </a:lnTo>
                  <a:lnTo>
                    <a:pt x="15" y="35"/>
                  </a:lnTo>
                  <a:close/>
                  <a:moveTo>
                    <a:pt x="15" y="0"/>
                  </a:moveTo>
                  <a:lnTo>
                    <a:pt x="0" y="0"/>
                  </a:lnTo>
                  <a:lnTo>
                    <a:pt x="0" y="15"/>
                  </a:lnTo>
                  <a:lnTo>
                    <a:pt x="15" y="15"/>
                  </a:lnTo>
                  <a:lnTo>
                    <a:pt x="15" y="0"/>
                  </a:lnTo>
                  <a:close/>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2" name="Freeform 400"/>
            <p:cNvSpPr>
              <a:spLocks noEditPoints="1"/>
            </p:cNvSpPr>
            <p:nvPr>
              <p:custDataLst>
                <p:tags r:id="rId25"/>
              </p:custDataLst>
            </p:nvPr>
          </p:nvSpPr>
          <p:spPr bwMode="auto">
            <a:xfrm>
              <a:off x="6496051" y="715963"/>
              <a:ext cx="23813" cy="5360988"/>
            </a:xfrm>
            <a:custGeom>
              <a:avLst/>
              <a:gdLst>
                <a:gd name="T0" fmla="*/ 0 w 15"/>
                <a:gd name="T1" fmla="*/ 3341 h 3377"/>
                <a:gd name="T2" fmla="*/ 15 w 15"/>
                <a:gd name="T3" fmla="*/ 3255 h 3377"/>
                <a:gd name="T4" fmla="*/ 15 w 15"/>
                <a:gd name="T5" fmla="*/ 3235 h 3377"/>
                <a:gd name="T6" fmla="*/ 0 w 15"/>
                <a:gd name="T7" fmla="*/ 3149 h 3377"/>
                <a:gd name="T8" fmla="*/ 15 w 15"/>
                <a:gd name="T9" fmla="*/ 3114 h 3377"/>
                <a:gd name="T10" fmla="*/ 0 w 15"/>
                <a:gd name="T11" fmla="*/ 3058 h 3377"/>
                <a:gd name="T12" fmla="*/ 15 w 15"/>
                <a:gd name="T13" fmla="*/ 2972 h 3377"/>
                <a:gd name="T14" fmla="*/ 15 w 15"/>
                <a:gd name="T15" fmla="*/ 2952 h 3377"/>
                <a:gd name="T16" fmla="*/ 0 w 15"/>
                <a:gd name="T17" fmla="*/ 2866 h 3377"/>
                <a:gd name="T18" fmla="*/ 15 w 15"/>
                <a:gd name="T19" fmla="*/ 2830 h 3377"/>
                <a:gd name="T20" fmla="*/ 0 w 15"/>
                <a:gd name="T21" fmla="*/ 2775 h 3377"/>
                <a:gd name="T22" fmla="*/ 15 w 15"/>
                <a:gd name="T23" fmla="*/ 2690 h 3377"/>
                <a:gd name="T24" fmla="*/ 15 w 15"/>
                <a:gd name="T25" fmla="*/ 2670 h 3377"/>
                <a:gd name="T26" fmla="*/ 0 w 15"/>
                <a:gd name="T27" fmla="*/ 2584 h 3377"/>
                <a:gd name="T28" fmla="*/ 15 w 15"/>
                <a:gd name="T29" fmla="*/ 2548 h 3377"/>
                <a:gd name="T30" fmla="*/ 0 w 15"/>
                <a:gd name="T31" fmla="*/ 2493 h 3377"/>
                <a:gd name="T32" fmla="*/ 15 w 15"/>
                <a:gd name="T33" fmla="*/ 2407 h 3377"/>
                <a:gd name="T34" fmla="*/ 15 w 15"/>
                <a:gd name="T35" fmla="*/ 2386 h 3377"/>
                <a:gd name="T36" fmla="*/ 0 w 15"/>
                <a:gd name="T37" fmla="*/ 2300 h 3377"/>
                <a:gd name="T38" fmla="*/ 15 w 15"/>
                <a:gd name="T39" fmla="*/ 2265 h 3377"/>
                <a:gd name="T40" fmla="*/ 0 w 15"/>
                <a:gd name="T41" fmla="*/ 2209 h 3377"/>
                <a:gd name="T42" fmla="*/ 15 w 15"/>
                <a:gd name="T43" fmla="*/ 2123 h 3377"/>
                <a:gd name="T44" fmla="*/ 15 w 15"/>
                <a:gd name="T45" fmla="*/ 2103 h 3377"/>
                <a:gd name="T46" fmla="*/ 0 w 15"/>
                <a:gd name="T47" fmla="*/ 2017 h 3377"/>
                <a:gd name="T48" fmla="*/ 15 w 15"/>
                <a:gd name="T49" fmla="*/ 1982 h 3377"/>
                <a:gd name="T50" fmla="*/ 0 w 15"/>
                <a:gd name="T51" fmla="*/ 1926 h 3377"/>
                <a:gd name="T52" fmla="*/ 15 w 15"/>
                <a:gd name="T53" fmla="*/ 1840 h 3377"/>
                <a:gd name="T54" fmla="*/ 15 w 15"/>
                <a:gd name="T55" fmla="*/ 1820 h 3377"/>
                <a:gd name="T56" fmla="*/ 0 w 15"/>
                <a:gd name="T57" fmla="*/ 1734 h 3377"/>
                <a:gd name="T58" fmla="*/ 15 w 15"/>
                <a:gd name="T59" fmla="*/ 1698 h 3377"/>
                <a:gd name="T60" fmla="*/ 0 w 15"/>
                <a:gd name="T61" fmla="*/ 1643 h 3377"/>
                <a:gd name="T62" fmla="*/ 15 w 15"/>
                <a:gd name="T63" fmla="*/ 1557 h 3377"/>
                <a:gd name="T64" fmla="*/ 15 w 15"/>
                <a:gd name="T65" fmla="*/ 1536 h 3377"/>
                <a:gd name="T66" fmla="*/ 0 w 15"/>
                <a:gd name="T67" fmla="*/ 1450 h 3377"/>
                <a:gd name="T68" fmla="*/ 15 w 15"/>
                <a:gd name="T69" fmla="*/ 1415 h 3377"/>
                <a:gd name="T70" fmla="*/ 0 w 15"/>
                <a:gd name="T71" fmla="*/ 1359 h 3377"/>
                <a:gd name="T72" fmla="*/ 15 w 15"/>
                <a:gd name="T73" fmla="*/ 1273 h 3377"/>
                <a:gd name="T74" fmla="*/ 15 w 15"/>
                <a:gd name="T75" fmla="*/ 1253 h 3377"/>
                <a:gd name="T76" fmla="*/ 0 w 15"/>
                <a:gd name="T77" fmla="*/ 1167 h 3377"/>
                <a:gd name="T78" fmla="*/ 15 w 15"/>
                <a:gd name="T79" fmla="*/ 1132 h 3377"/>
                <a:gd name="T80" fmla="*/ 0 w 15"/>
                <a:gd name="T81" fmla="*/ 1076 h 3377"/>
                <a:gd name="T82" fmla="*/ 15 w 15"/>
                <a:gd name="T83" fmla="*/ 990 h 3377"/>
                <a:gd name="T84" fmla="*/ 15 w 15"/>
                <a:gd name="T85" fmla="*/ 970 h 3377"/>
                <a:gd name="T86" fmla="*/ 0 w 15"/>
                <a:gd name="T87" fmla="*/ 885 h 3377"/>
                <a:gd name="T88" fmla="*/ 15 w 15"/>
                <a:gd name="T89" fmla="*/ 850 h 3377"/>
                <a:gd name="T90" fmla="*/ 0 w 15"/>
                <a:gd name="T91" fmla="*/ 794 h 3377"/>
                <a:gd name="T92" fmla="*/ 15 w 15"/>
                <a:gd name="T93" fmla="*/ 708 h 3377"/>
                <a:gd name="T94" fmla="*/ 15 w 15"/>
                <a:gd name="T95" fmla="*/ 688 h 3377"/>
                <a:gd name="T96" fmla="*/ 0 w 15"/>
                <a:gd name="T97" fmla="*/ 602 h 3377"/>
                <a:gd name="T98" fmla="*/ 15 w 15"/>
                <a:gd name="T99" fmla="*/ 566 h 3377"/>
                <a:gd name="T100" fmla="*/ 0 w 15"/>
                <a:gd name="T101" fmla="*/ 511 h 3377"/>
                <a:gd name="T102" fmla="*/ 15 w 15"/>
                <a:gd name="T103" fmla="*/ 425 h 3377"/>
                <a:gd name="T104" fmla="*/ 15 w 15"/>
                <a:gd name="T105" fmla="*/ 405 h 3377"/>
                <a:gd name="T106" fmla="*/ 0 w 15"/>
                <a:gd name="T107" fmla="*/ 319 h 3377"/>
                <a:gd name="T108" fmla="*/ 15 w 15"/>
                <a:gd name="T109" fmla="*/ 283 h 3377"/>
                <a:gd name="T110" fmla="*/ 0 w 15"/>
                <a:gd name="T111" fmla="*/ 228 h 3377"/>
                <a:gd name="T112" fmla="*/ 15 w 15"/>
                <a:gd name="T113" fmla="*/ 142 h 3377"/>
                <a:gd name="T114" fmla="*/ 15 w 15"/>
                <a:gd name="T115" fmla="*/ 121 h 3377"/>
                <a:gd name="T116" fmla="*/ 0 w 15"/>
                <a:gd name="T117" fmla="*/ 35 h 3377"/>
                <a:gd name="T118" fmla="*/ 15 w 15"/>
                <a:gd name="T119" fmla="*/ 0 h 3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 h="3377">
                  <a:moveTo>
                    <a:pt x="15" y="3361"/>
                  </a:moveTo>
                  <a:lnTo>
                    <a:pt x="0" y="3361"/>
                  </a:lnTo>
                  <a:lnTo>
                    <a:pt x="0" y="3377"/>
                  </a:lnTo>
                  <a:lnTo>
                    <a:pt x="15" y="3377"/>
                  </a:lnTo>
                  <a:lnTo>
                    <a:pt x="15" y="3361"/>
                  </a:lnTo>
                  <a:moveTo>
                    <a:pt x="15" y="3326"/>
                  </a:moveTo>
                  <a:lnTo>
                    <a:pt x="0" y="3326"/>
                  </a:lnTo>
                  <a:lnTo>
                    <a:pt x="0" y="3341"/>
                  </a:lnTo>
                  <a:lnTo>
                    <a:pt x="15" y="3341"/>
                  </a:lnTo>
                  <a:lnTo>
                    <a:pt x="15" y="3326"/>
                  </a:lnTo>
                  <a:moveTo>
                    <a:pt x="15" y="3291"/>
                  </a:moveTo>
                  <a:lnTo>
                    <a:pt x="0" y="3291"/>
                  </a:lnTo>
                  <a:lnTo>
                    <a:pt x="0" y="3306"/>
                  </a:lnTo>
                  <a:lnTo>
                    <a:pt x="15" y="3306"/>
                  </a:lnTo>
                  <a:lnTo>
                    <a:pt x="15" y="3291"/>
                  </a:lnTo>
                  <a:moveTo>
                    <a:pt x="15" y="3255"/>
                  </a:moveTo>
                  <a:lnTo>
                    <a:pt x="0" y="3255"/>
                  </a:lnTo>
                  <a:lnTo>
                    <a:pt x="0" y="3270"/>
                  </a:lnTo>
                  <a:lnTo>
                    <a:pt x="15" y="3270"/>
                  </a:lnTo>
                  <a:lnTo>
                    <a:pt x="15" y="3255"/>
                  </a:lnTo>
                  <a:moveTo>
                    <a:pt x="15" y="3220"/>
                  </a:moveTo>
                  <a:lnTo>
                    <a:pt x="0" y="3220"/>
                  </a:lnTo>
                  <a:lnTo>
                    <a:pt x="0" y="3235"/>
                  </a:lnTo>
                  <a:lnTo>
                    <a:pt x="15" y="3235"/>
                  </a:lnTo>
                  <a:lnTo>
                    <a:pt x="15" y="3220"/>
                  </a:lnTo>
                  <a:moveTo>
                    <a:pt x="15" y="3184"/>
                  </a:moveTo>
                  <a:lnTo>
                    <a:pt x="0" y="3184"/>
                  </a:lnTo>
                  <a:lnTo>
                    <a:pt x="0" y="3200"/>
                  </a:lnTo>
                  <a:lnTo>
                    <a:pt x="15" y="3200"/>
                  </a:lnTo>
                  <a:lnTo>
                    <a:pt x="15" y="3184"/>
                  </a:lnTo>
                  <a:moveTo>
                    <a:pt x="15" y="3149"/>
                  </a:moveTo>
                  <a:lnTo>
                    <a:pt x="0" y="3149"/>
                  </a:lnTo>
                  <a:lnTo>
                    <a:pt x="0" y="3164"/>
                  </a:lnTo>
                  <a:lnTo>
                    <a:pt x="15" y="3164"/>
                  </a:lnTo>
                  <a:lnTo>
                    <a:pt x="15" y="3149"/>
                  </a:lnTo>
                  <a:moveTo>
                    <a:pt x="15" y="3114"/>
                  </a:moveTo>
                  <a:lnTo>
                    <a:pt x="0" y="3114"/>
                  </a:lnTo>
                  <a:lnTo>
                    <a:pt x="0" y="3129"/>
                  </a:lnTo>
                  <a:lnTo>
                    <a:pt x="15" y="3129"/>
                  </a:lnTo>
                  <a:lnTo>
                    <a:pt x="15" y="3114"/>
                  </a:lnTo>
                  <a:moveTo>
                    <a:pt x="15" y="3078"/>
                  </a:moveTo>
                  <a:lnTo>
                    <a:pt x="0" y="3078"/>
                  </a:lnTo>
                  <a:lnTo>
                    <a:pt x="0" y="3093"/>
                  </a:lnTo>
                  <a:lnTo>
                    <a:pt x="15" y="3093"/>
                  </a:lnTo>
                  <a:lnTo>
                    <a:pt x="15" y="3078"/>
                  </a:lnTo>
                  <a:moveTo>
                    <a:pt x="15" y="3043"/>
                  </a:moveTo>
                  <a:lnTo>
                    <a:pt x="0" y="3043"/>
                  </a:lnTo>
                  <a:lnTo>
                    <a:pt x="0" y="3058"/>
                  </a:lnTo>
                  <a:lnTo>
                    <a:pt x="15" y="3058"/>
                  </a:lnTo>
                  <a:lnTo>
                    <a:pt x="15" y="3043"/>
                  </a:lnTo>
                  <a:moveTo>
                    <a:pt x="15" y="3007"/>
                  </a:moveTo>
                  <a:lnTo>
                    <a:pt x="0" y="3007"/>
                  </a:lnTo>
                  <a:lnTo>
                    <a:pt x="0" y="3022"/>
                  </a:lnTo>
                  <a:lnTo>
                    <a:pt x="15" y="3022"/>
                  </a:lnTo>
                  <a:lnTo>
                    <a:pt x="15" y="3007"/>
                  </a:lnTo>
                  <a:moveTo>
                    <a:pt x="15" y="2972"/>
                  </a:moveTo>
                  <a:lnTo>
                    <a:pt x="0" y="2972"/>
                  </a:lnTo>
                  <a:lnTo>
                    <a:pt x="0" y="2987"/>
                  </a:lnTo>
                  <a:lnTo>
                    <a:pt x="15" y="2987"/>
                  </a:lnTo>
                  <a:lnTo>
                    <a:pt x="15" y="2972"/>
                  </a:lnTo>
                  <a:moveTo>
                    <a:pt x="15" y="2936"/>
                  </a:moveTo>
                  <a:lnTo>
                    <a:pt x="0" y="2936"/>
                  </a:lnTo>
                  <a:lnTo>
                    <a:pt x="0" y="2952"/>
                  </a:lnTo>
                  <a:lnTo>
                    <a:pt x="15" y="2952"/>
                  </a:lnTo>
                  <a:lnTo>
                    <a:pt x="15" y="2936"/>
                  </a:lnTo>
                  <a:moveTo>
                    <a:pt x="15" y="2901"/>
                  </a:moveTo>
                  <a:lnTo>
                    <a:pt x="0" y="2901"/>
                  </a:lnTo>
                  <a:lnTo>
                    <a:pt x="0" y="2916"/>
                  </a:lnTo>
                  <a:lnTo>
                    <a:pt x="15" y="2916"/>
                  </a:lnTo>
                  <a:lnTo>
                    <a:pt x="15" y="2901"/>
                  </a:lnTo>
                  <a:moveTo>
                    <a:pt x="15" y="2866"/>
                  </a:moveTo>
                  <a:lnTo>
                    <a:pt x="0" y="2866"/>
                  </a:lnTo>
                  <a:lnTo>
                    <a:pt x="0" y="2881"/>
                  </a:lnTo>
                  <a:lnTo>
                    <a:pt x="15" y="2881"/>
                  </a:lnTo>
                  <a:lnTo>
                    <a:pt x="15" y="2866"/>
                  </a:lnTo>
                  <a:moveTo>
                    <a:pt x="15" y="2830"/>
                  </a:moveTo>
                  <a:lnTo>
                    <a:pt x="0" y="2830"/>
                  </a:lnTo>
                  <a:lnTo>
                    <a:pt x="0" y="2845"/>
                  </a:lnTo>
                  <a:lnTo>
                    <a:pt x="15" y="2845"/>
                  </a:lnTo>
                  <a:lnTo>
                    <a:pt x="15" y="2830"/>
                  </a:lnTo>
                  <a:moveTo>
                    <a:pt x="15" y="2795"/>
                  </a:moveTo>
                  <a:lnTo>
                    <a:pt x="0" y="2795"/>
                  </a:lnTo>
                  <a:lnTo>
                    <a:pt x="0" y="2810"/>
                  </a:lnTo>
                  <a:lnTo>
                    <a:pt x="15" y="2810"/>
                  </a:lnTo>
                  <a:lnTo>
                    <a:pt x="15" y="2795"/>
                  </a:lnTo>
                  <a:moveTo>
                    <a:pt x="15" y="2759"/>
                  </a:moveTo>
                  <a:lnTo>
                    <a:pt x="0" y="2759"/>
                  </a:lnTo>
                  <a:lnTo>
                    <a:pt x="0" y="2775"/>
                  </a:lnTo>
                  <a:lnTo>
                    <a:pt x="15" y="2775"/>
                  </a:lnTo>
                  <a:lnTo>
                    <a:pt x="15" y="2759"/>
                  </a:lnTo>
                  <a:moveTo>
                    <a:pt x="15" y="2725"/>
                  </a:moveTo>
                  <a:lnTo>
                    <a:pt x="0" y="2725"/>
                  </a:lnTo>
                  <a:lnTo>
                    <a:pt x="0" y="2740"/>
                  </a:lnTo>
                  <a:lnTo>
                    <a:pt x="15" y="2740"/>
                  </a:lnTo>
                  <a:lnTo>
                    <a:pt x="15" y="2725"/>
                  </a:lnTo>
                  <a:moveTo>
                    <a:pt x="15" y="2690"/>
                  </a:moveTo>
                  <a:lnTo>
                    <a:pt x="0" y="2690"/>
                  </a:lnTo>
                  <a:lnTo>
                    <a:pt x="0" y="2705"/>
                  </a:lnTo>
                  <a:lnTo>
                    <a:pt x="15" y="2705"/>
                  </a:lnTo>
                  <a:lnTo>
                    <a:pt x="15" y="2690"/>
                  </a:lnTo>
                  <a:moveTo>
                    <a:pt x="15" y="2654"/>
                  </a:moveTo>
                  <a:lnTo>
                    <a:pt x="0" y="2654"/>
                  </a:lnTo>
                  <a:lnTo>
                    <a:pt x="0" y="2670"/>
                  </a:lnTo>
                  <a:lnTo>
                    <a:pt x="15" y="2670"/>
                  </a:lnTo>
                  <a:lnTo>
                    <a:pt x="15" y="2654"/>
                  </a:lnTo>
                  <a:moveTo>
                    <a:pt x="15" y="2619"/>
                  </a:moveTo>
                  <a:lnTo>
                    <a:pt x="0" y="2619"/>
                  </a:lnTo>
                  <a:lnTo>
                    <a:pt x="0" y="2634"/>
                  </a:lnTo>
                  <a:lnTo>
                    <a:pt x="15" y="2634"/>
                  </a:lnTo>
                  <a:lnTo>
                    <a:pt x="15" y="2619"/>
                  </a:lnTo>
                  <a:moveTo>
                    <a:pt x="15" y="2584"/>
                  </a:moveTo>
                  <a:lnTo>
                    <a:pt x="0" y="2584"/>
                  </a:lnTo>
                  <a:lnTo>
                    <a:pt x="0" y="2599"/>
                  </a:lnTo>
                  <a:lnTo>
                    <a:pt x="15" y="2599"/>
                  </a:lnTo>
                  <a:lnTo>
                    <a:pt x="15" y="2584"/>
                  </a:lnTo>
                  <a:moveTo>
                    <a:pt x="15" y="2548"/>
                  </a:moveTo>
                  <a:lnTo>
                    <a:pt x="0" y="2548"/>
                  </a:lnTo>
                  <a:lnTo>
                    <a:pt x="0" y="2563"/>
                  </a:lnTo>
                  <a:lnTo>
                    <a:pt x="15" y="2563"/>
                  </a:lnTo>
                  <a:lnTo>
                    <a:pt x="15" y="2548"/>
                  </a:lnTo>
                  <a:moveTo>
                    <a:pt x="15" y="2513"/>
                  </a:moveTo>
                  <a:lnTo>
                    <a:pt x="0" y="2513"/>
                  </a:lnTo>
                  <a:lnTo>
                    <a:pt x="0" y="2528"/>
                  </a:lnTo>
                  <a:lnTo>
                    <a:pt x="15" y="2528"/>
                  </a:lnTo>
                  <a:lnTo>
                    <a:pt x="15" y="2513"/>
                  </a:lnTo>
                  <a:moveTo>
                    <a:pt x="15" y="2477"/>
                  </a:moveTo>
                  <a:lnTo>
                    <a:pt x="0" y="2477"/>
                  </a:lnTo>
                  <a:lnTo>
                    <a:pt x="0" y="2493"/>
                  </a:lnTo>
                  <a:lnTo>
                    <a:pt x="15" y="2493"/>
                  </a:lnTo>
                  <a:lnTo>
                    <a:pt x="15" y="2477"/>
                  </a:lnTo>
                  <a:moveTo>
                    <a:pt x="15" y="2442"/>
                  </a:moveTo>
                  <a:lnTo>
                    <a:pt x="0" y="2442"/>
                  </a:lnTo>
                  <a:lnTo>
                    <a:pt x="0" y="2457"/>
                  </a:lnTo>
                  <a:lnTo>
                    <a:pt x="15" y="2457"/>
                  </a:lnTo>
                  <a:lnTo>
                    <a:pt x="15" y="2442"/>
                  </a:lnTo>
                  <a:moveTo>
                    <a:pt x="15" y="2407"/>
                  </a:moveTo>
                  <a:lnTo>
                    <a:pt x="0" y="2407"/>
                  </a:lnTo>
                  <a:lnTo>
                    <a:pt x="0" y="2422"/>
                  </a:lnTo>
                  <a:lnTo>
                    <a:pt x="15" y="2422"/>
                  </a:lnTo>
                  <a:lnTo>
                    <a:pt x="15" y="2407"/>
                  </a:lnTo>
                  <a:moveTo>
                    <a:pt x="15" y="2371"/>
                  </a:moveTo>
                  <a:lnTo>
                    <a:pt x="0" y="2371"/>
                  </a:lnTo>
                  <a:lnTo>
                    <a:pt x="0" y="2386"/>
                  </a:lnTo>
                  <a:lnTo>
                    <a:pt x="15" y="2386"/>
                  </a:lnTo>
                  <a:lnTo>
                    <a:pt x="15" y="2371"/>
                  </a:lnTo>
                  <a:moveTo>
                    <a:pt x="15" y="2336"/>
                  </a:moveTo>
                  <a:lnTo>
                    <a:pt x="0" y="2336"/>
                  </a:lnTo>
                  <a:lnTo>
                    <a:pt x="0" y="2351"/>
                  </a:lnTo>
                  <a:lnTo>
                    <a:pt x="15" y="2351"/>
                  </a:lnTo>
                  <a:lnTo>
                    <a:pt x="15" y="2336"/>
                  </a:lnTo>
                  <a:moveTo>
                    <a:pt x="15" y="2300"/>
                  </a:moveTo>
                  <a:lnTo>
                    <a:pt x="0" y="2300"/>
                  </a:lnTo>
                  <a:lnTo>
                    <a:pt x="0" y="2316"/>
                  </a:lnTo>
                  <a:lnTo>
                    <a:pt x="15" y="2316"/>
                  </a:lnTo>
                  <a:lnTo>
                    <a:pt x="15" y="2300"/>
                  </a:lnTo>
                  <a:moveTo>
                    <a:pt x="15" y="2265"/>
                  </a:moveTo>
                  <a:lnTo>
                    <a:pt x="0" y="2265"/>
                  </a:lnTo>
                  <a:lnTo>
                    <a:pt x="0" y="2280"/>
                  </a:lnTo>
                  <a:lnTo>
                    <a:pt x="15" y="2280"/>
                  </a:lnTo>
                  <a:lnTo>
                    <a:pt x="15" y="2265"/>
                  </a:lnTo>
                  <a:moveTo>
                    <a:pt x="15" y="2230"/>
                  </a:moveTo>
                  <a:lnTo>
                    <a:pt x="0" y="2230"/>
                  </a:lnTo>
                  <a:lnTo>
                    <a:pt x="0" y="2245"/>
                  </a:lnTo>
                  <a:lnTo>
                    <a:pt x="15" y="2245"/>
                  </a:lnTo>
                  <a:lnTo>
                    <a:pt x="15" y="2230"/>
                  </a:lnTo>
                  <a:moveTo>
                    <a:pt x="15" y="2194"/>
                  </a:moveTo>
                  <a:lnTo>
                    <a:pt x="0" y="2194"/>
                  </a:lnTo>
                  <a:lnTo>
                    <a:pt x="0" y="2209"/>
                  </a:lnTo>
                  <a:lnTo>
                    <a:pt x="15" y="2209"/>
                  </a:lnTo>
                  <a:lnTo>
                    <a:pt x="15" y="2194"/>
                  </a:lnTo>
                  <a:moveTo>
                    <a:pt x="15" y="2159"/>
                  </a:moveTo>
                  <a:lnTo>
                    <a:pt x="0" y="2159"/>
                  </a:lnTo>
                  <a:lnTo>
                    <a:pt x="0" y="2174"/>
                  </a:lnTo>
                  <a:lnTo>
                    <a:pt x="15" y="2174"/>
                  </a:lnTo>
                  <a:lnTo>
                    <a:pt x="15" y="2159"/>
                  </a:lnTo>
                  <a:moveTo>
                    <a:pt x="15" y="2123"/>
                  </a:moveTo>
                  <a:lnTo>
                    <a:pt x="0" y="2123"/>
                  </a:lnTo>
                  <a:lnTo>
                    <a:pt x="0" y="2138"/>
                  </a:lnTo>
                  <a:lnTo>
                    <a:pt x="15" y="2138"/>
                  </a:lnTo>
                  <a:lnTo>
                    <a:pt x="15" y="2123"/>
                  </a:lnTo>
                  <a:moveTo>
                    <a:pt x="15" y="2088"/>
                  </a:moveTo>
                  <a:lnTo>
                    <a:pt x="0" y="2088"/>
                  </a:lnTo>
                  <a:lnTo>
                    <a:pt x="0" y="2103"/>
                  </a:lnTo>
                  <a:lnTo>
                    <a:pt x="15" y="2103"/>
                  </a:lnTo>
                  <a:lnTo>
                    <a:pt x="15" y="2088"/>
                  </a:lnTo>
                  <a:moveTo>
                    <a:pt x="15" y="2052"/>
                  </a:moveTo>
                  <a:lnTo>
                    <a:pt x="0" y="2052"/>
                  </a:lnTo>
                  <a:lnTo>
                    <a:pt x="0" y="2068"/>
                  </a:lnTo>
                  <a:lnTo>
                    <a:pt x="15" y="2068"/>
                  </a:lnTo>
                  <a:lnTo>
                    <a:pt x="15" y="2052"/>
                  </a:lnTo>
                  <a:moveTo>
                    <a:pt x="15" y="2017"/>
                  </a:moveTo>
                  <a:lnTo>
                    <a:pt x="0" y="2017"/>
                  </a:lnTo>
                  <a:lnTo>
                    <a:pt x="0" y="2032"/>
                  </a:lnTo>
                  <a:lnTo>
                    <a:pt x="15" y="2032"/>
                  </a:lnTo>
                  <a:lnTo>
                    <a:pt x="15" y="2017"/>
                  </a:lnTo>
                  <a:moveTo>
                    <a:pt x="15" y="1982"/>
                  </a:moveTo>
                  <a:lnTo>
                    <a:pt x="0" y="1982"/>
                  </a:lnTo>
                  <a:lnTo>
                    <a:pt x="0" y="1997"/>
                  </a:lnTo>
                  <a:lnTo>
                    <a:pt x="15" y="1997"/>
                  </a:lnTo>
                  <a:lnTo>
                    <a:pt x="15" y="1982"/>
                  </a:lnTo>
                  <a:moveTo>
                    <a:pt x="15" y="1946"/>
                  </a:moveTo>
                  <a:lnTo>
                    <a:pt x="0" y="1946"/>
                  </a:lnTo>
                  <a:lnTo>
                    <a:pt x="0" y="1961"/>
                  </a:lnTo>
                  <a:lnTo>
                    <a:pt x="15" y="1961"/>
                  </a:lnTo>
                  <a:lnTo>
                    <a:pt x="15" y="1946"/>
                  </a:lnTo>
                  <a:moveTo>
                    <a:pt x="15" y="1911"/>
                  </a:moveTo>
                  <a:lnTo>
                    <a:pt x="0" y="1911"/>
                  </a:lnTo>
                  <a:lnTo>
                    <a:pt x="0" y="1926"/>
                  </a:lnTo>
                  <a:lnTo>
                    <a:pt x="15" y="1926"/>
                  </a:lnTo>
                  <a:lnTo>
                    <a:pt x="15" y="1911"/>
                  </a:lnTo>
                  <a:moveTo>
                    <a:pt x="15" y="1875"/>
                  </a:moveTo>
                  <a:lnTo>
                    <a:pt x="0" y="1875"/>
                  </a:lnTo>
                  <a:lnTo>
                    <a:pt x="0" y="1891"/>
                  </a:lnTo>
                  <a:lnTo>
                    <a:pt x="15" y="1891"/>
                  </a:lnTo>
                  <a:lnTo>
                    <a:pt x="15" y="1875"/>
                  </a:lnTo>
                  <a:moveTo>
                    <a:pt x="15" y="1840"/>
                  </a:moveTo>
                  <a:lnTo>
                    <a:pt x="0" y="1840"/>
                  </a:lnTo>
                  <a:lnTo>
                    <a:pt x="0" y="1855"/>
                  </a:lnTo>
                  <a:lnTo>
                    <a:pt x="15" y="1855"/>
                  </a:lnTo>
                  <a:lnTo>
                    <a:pt x="15" y="1840"/>
                  </a:lnTo>
                  <a:moveTo>
                    <a:pt x="15" y="1805"/>
                  </a:moveTo>
                  <a:lnTo>
                    <a:pt x="0" y="1805"/>
                  </a:lnTo>
                  <a:lnTo>
                    <a:pt x="0" y="1820"/>
                  </a:lnTo>
                  <a:lnTo>
                    <a:pt x="15" y="1820"/>
                  </a:lnTo>
                  <a:lnTo>
                    <a:pt x="15" y="1805"/>
                  </a:lnTo>
                  <a:moveTo>
                    <a:pt x="15" y="1769"/>
                  </a:moveTo>
                  <a:lnTo>
                    <a:pt x="0" y="1769"/>
                  </a:lnTo>
                  <a:lnTo>
                    <a:pt x="0" y="1784"/>
                  </a:lnTo>
                  <a:lnTo>
                    <a:pt x="15" y="1784"/>
                  </a:lnTo>
                  <a:lnTo>
                    <a:pt x="15" y="1769"/>
                  </a:lnTo>
                  <a:moveTo>
                    <a:pt x="15" y="1734"/>
                  </a:moveTo>
                  <a:lnTo>
                    <a:pt x="0" y="1734"/>
                  </a:lnTo>
                  <a:lnTo>
                    <a:pt x="0" y="1749"/>
                  </a:lnTo>
                  <a:lnTo>
                    <a:pt x="15" y="1749"/>
                  </a:lnTo>
                  <a:lnTo>
                    <a:pt x="15" y="1734"/>
                  </a:lnTo>
                  <a:moveTo>
                    <a:pt x="15" y="1698"/>
                  </a:moveTo>
                  <a:lnTo>
                    <a:pt x="0" y="1698"/>
                  </a:lnTo>
                  <a:lnTo>
                    <a:pt x="0" y="1714"/>
                  </a:lnTo>
                  <a:lnTo>
                    <a:pt x="15" y="1714"/>
                  </a:lnTo>
                  <a:lnTo>
                    <a:pt x="15" y="1698"/>
                  </a:lnTo>
                  <a:moveTo>
                    <a:pt x="15" y="1663"/>
                  </a:moveTo>
                  <a:lnTo>
                    <a:pt x="0" y="1663"/>
                  </a:lnTo>
                  <a:lnTo>
                    <a:pt x="0" y="1678"/>
                  </a:lnTo>
                  <a:lnTo>
                    <a:pt x="15" y="1678"/>
                  </a:lnTo>
                  <a:lnTo>
                    <a:pt x="15" y="1663"/>
                  </a:lnTo>
                  <a:moveTo>
                    <a:pt x="15" y="1628"/>
                  </a:moveTo>
                  <a:lnTo>
                    <a:pt x="0" y="1628"/>
                  </a:lnTo>
                  <a:lnTo>
                    <a:pt x="0" y="1643"/>
                  </a:lnTo>
                  <a:lnTo>
                    <a:pt x="15" y="1643"/>
                  </a:lnTo>
                  <a:lnTo>
                    <a:pt x="15" y="1628"/>
                  </a:lnTo>
                  <a:moveTo>
                    <a:pt x="15" y="1592"/>
                  </a:moveTo>
                  <a:lnTo>
                    <a:pt x="0" y="1592"/>
                  </a:lnTo>
                  <a:lnTo>
                    <a:pt x="0" y="1607"/>
                  </a:lnTo>
                  <a:lnTo>
                    <a:pt x="15" y="1607"/>
                  </a:lnTo>
                  <a:lnTo>
                    <a:pt x="15" y="1592"/>
                  </a:lnTo>
                  <a:moveTo>
                    <a:pt x="15" y="1557"/>
                  </a:moveTo>
                  <a:lnTo>
                    <a:pt x="0" y="1557"/>
                  </a:lnTo>
                  <a:lnTo>
                    <a:pt x="0" y="1572"/>
                  </a:lnTo>
                  <a:lnTo>
                    <a:pt x="15" y="1572"/>
                  </a:lnTo>
                  <a:lnTo>
                    <a:pt x="15" y="1557"/>
                  </a:lnTo>
                  <a:moveTo>
                    <a:pt x="15" y="1521"/>
                  </a:moveTo>
                  <a:lnTo>
                    <a:pt x="0" y="1521"/>
                  </a:lnTo>
                  <a:lnTo>
                    <a:pt x="0" y="1536"/>
                  </a:lnTo>
                  <a:lnTo>
                    <a:pt x="15" y="1536"/>
                  </a:lnTo>
                  <a:lnTo>
                    <a:pt x="15" y="1521"/>
                  </a:lnTo>
                  <a:moveTo>
                    <a:pt x="15" y="1486"/>
                  </a:moveTo>
                  <a:lnTo>
                    <a:pt x="0" y="1486"/>
                  </a:lnTo>
                  <a:lnTo>
                    <a:pt x="0" y="1501"/>
                  </a:lnTo>
                  <a:lnTo>
                    <a:pt x="15" y="1501"/>
                  </a:lnTo>
                  <a:lnTo>
                    <a:pt x="15" y="1486"/>
                  </a:lnTo>
                  <a:moveTo>
                    <a:pt x="15" y="1450"/>
                  </a:moveTo>
                  <a:lnTo>
                    <a:pt x="0" y="1450"/>
                  </a:lnTo>
                  <a:lnTo>
                    <a:pt x="0" y="1466"/>
                  </a:lnTo>
                  <a:lnTo>
                    <a:pt x="15" y="1466"/>
                  </a:lnTo>
                  <a:lnTo>
                    <a:pt x="15" y="1450"/>
                  </a:lnTo>
                  <a:moveTo>
                    <a:pt x="15" y="1415"/>
                  </a:moveTo>
                  <a:lnTo>
                    <a:pt x="0" y="1415"/>
                  </a:lnTo>
                  <a:lnTo>
                    <a:pt x="0" y="1430"/>
                  </a:lnTo>
                  <a:lnTo>
                    <a:pt x="15" y="1430"/>
                  </a:lnTo>
                  <a:lnTo>
                    <a:pt x="15" y="1415"/>
                  </a:lnTo>
                  <a:moveTo>
                    <a:pt x="15" y="1380"/>
                  </a:moveTo>
                  <a:lnTo>
                    <a:pt x="0" y="1380"/>
                  </a:lnTo>
                  <a:lnTo>
                    <a:pt x="0" y="1395"/>
                  </a:lnTo>
                  <a:lnTo>
                    <a:pt x="15" y="1395"/>
                  </a:lnTo>
                  <a:lnTo>
                    <a:pt x="15" y="1380"/>
                  </a:lnTo>
                  <a:moveTo>
                    <a:pt x="15" y="1344"/>
                  </a:moveTo>
                  <a:lnTo>
                    <a:pt x="0" y="1344"/>
                  </a:lnTo>
                  <a:lnTo>
                    <a:pt x="0" y="1359"/>
                  </a:lnTo>
                  <a:lnTo>
                    <a:pt x="15" y="1359"/>
                  </a:lnTo>
                  <a:lnTo>
                    <a:pt x="15" y="1344"/>
                  </a:lnTo>
                  <a:moveTo>
                    <a:pt x="15" y="1309"/>
                  </a:moveTo>
                  <a:lnTo>
                    <a:pt x="0" y="1309"/>
                  </a:lnTo>
                  <a:lnTo>
                    <a:pt x="0" y="1324"/>
                  </a:lnTo>
                  <a:lnTo>
                    <a:pt x="15" y="1324"/>
                  </a:lnTo>
                  <a:lnTo>
                    <a:pt x="15" y="1309"/>
                  </a:lnTo>
                  <a:moveTo>
                    <a:pt x="15" y="1273"/>
                  </a:moveTo>
                  <a:lnTo>
                    <a:pt x="0" y="1273"/>
                  </a:lnTo>
                  <a:lnTo>
                    <a:pt x="0" y="1289"/>
                  </a:lnTo>
                  <a:lnTo>
                    <a:pt x="15" y="1289"/>
                  </a:lnTo>
                  <a:lnTo>
                    <a:pt x="15" y="1273"/>
                  </a:lnTo>
                  <a:moveTo>
                    <a:pt x="15" y="1238"/>
                  </a:moveTo>
                  <a:lnTo>
                    <a:pt x="0" y="1238"/>
                  </a:lnTo>
                  <a:lnTo>
                    <a:pt x="0" y="1253"/>
                  </a:lnTo>
                  <a:lnTo>
                    <a:pt x="15" y="1253"/>
                  </a:lnTo>
                  <a:lnTo>
                    <a:pt x="15" y="1238"/>
                  </a:lnTo>
                  <a:moveTo>
                    <a:pt x="15" y="1203"/>
                  </a:moveTo>
                  <a:lnTo>
                    <a:pt x="0" y="1203"/>
                  </a:lnTo>
                  <a:lnTo>
                    <a:pt x="0" y="1218"/>
                  </a:lnTo>
                  <a:lnTo>
                    <a:pt x="15" y="1218"/>
                  </a:lnTo>
                  <a:lnTo>
                    <a:pt x="15" y="1203"/>
                  </a:lnTo>
                  <a:moveTo>
                    <a:pt x="15" y="1167"/>
                  </a:moveTo>
                  <a:lnTo>
                    <a:pt x="0" y="1167"/>
                  </a:lnTo>
                  <a:lnTo>
                    <a:pt x="0" y="1182"/>
                  </a:lnTo>
                  <a:lnTo>
                    <a:pt x="15" y="1182"/>
                  </a:lnTo>
                  <a:lnTo>
                    <a:pt x="15" y="1167"/>
                  </a:lnTo>
                  <a:moveTo>
                    <a:pt x="15" y="1132"/>
                  </a:moveTo>
                  <a:lnTo>
                    <a:pt x="0" y="1132"/>
                  </a:lnTo>
                  <a:lnTo>
                    <a:pt x="0" y="1147"/>
                  </a:lnTo>
                  <a:lnTo>
                    <a:pt x="15" y="1147"/>
                  </a:lnTo>
                  <a:lnTo>
                    <a:pt x="15" y="1132"/>
                  </a:lnTo>
                  <a:moveTo>
                    <a:pt x="15" y="1096"/>
                  </a:moveTo>
                  <a:lnTo>
                    <a:pt x="0" y="1096"/>
                  </a:lnTo>
                  <a:lnTo>
                    <a:pt x="0" y="1112"/>
                  </a:lnTo>
                  <a:lnTo>
                    <a:pt x="15" y="1112"/>
                  </a:lnTo>
                  <a:lnTo>
                    <a:pt x="15" y="1096"/>
                  </a:lnTo>
                  <a:moveTo>
                    <a:pt x="15" y="1061"/>
                  </a:moveTo>
                  <a:lnTo>
                    <a:pt x="0" y="1061"/>
                  </a:lnTo>
                  <a:lnTo>
                    <a:pt x="0" y="1076"/>
                  </a:lnTo>
                  <a:lnTo>
                    <a:pt x="15" y="1076"/>
                  </a:lnTo>
                  <a:lnTo>
                    <a:pt x="15" y="1061"/>
                  </a:lnTo>
                  <a:moveTo>
                    <a:pt x="15" y="1026"/>
                  </a:moveTo>
                  <a:lnTo>
                    <a:pt x="0" y="1026"/>
                  </a:lnTo>
                  <a:lnTo>
                    <a:pt x="0" y="1041"/>
                  </a:lnTo>
                  <a:lnTo>
                    <a:pt x="15" y="1041"/>
                  </a:lnTo>
                  <a:lnTo>
                    <a:pt x="15" y="1026"/>
                  </a:lnTo>
                  <a:moveTo>
                    <a:pt x="15" y="990"/>
                  </a:moveTo>
                  <a:lnTo>
                    <a:pt x="0" y="990"/>
                  </a:lnTo>
                  <a:lnTo>
                    <a:pt x="0" y="1005"/>
                  </a:lnTo>
                  <a:lnTo>
                    <a:pt x="15" y="1005"/>
                  </a:lnTo>
                  <a:lnTo>
                    <a:pt x="15" y="990"/>
                  </a:lnTo>
                  <a:moveTo>
                    <a:pt x="15" y="955"/>
                  </a:moveTo>
                  <a:lnTo>
                    <a:pt x="0" y="955"/>
                  </a:lnTo>
                  <a:lnTo>
                    <a:pt x="0" y="970"/>
                  </a:lnTo>
                  <a:lnTo>
                    <a:pt x="15" y="970"/>
                  </a:lnTo>
                  <a:lnTo>
                    <a:pt x="15" y="955"/>
                  </a:lnTo>
                  <a:moveTo>
                    <a:pt x="15" y="921"/>
                  </a:moveTo>
                  <a:lnTo>
                    <a:pt x="0" y="921"/>
                  </a:lnTo>
                  <a:lnTo>
                    <a:pt x="0" y="934"/>
                  </a:lnTo>
                  <a:lnTo>
                    <a:pt x="15" y="934"/>
                  </a:lnTo>
                  <a:lnTo>
                    <a:pt x="15" y="921"/>
                  </a:lnTo>
                  <a:moveTo>
                    <a:pt x="15" y="885"/>
                  </a:moveTo>
                  <a:lnTo>
                    <a:pt x="0" y="885"/>
                  </a:lnTo>
                  <a:lnTo>
                    <a:pt x="0" y="900"/>
                  </a:lnTo>
                  <a:lnTo>
                    <a:pt x="15" y="900"/>
                  </a:lnTo>
                  <a:lnTo>
                    <a:pt x="15" y="885"/>
                  </a:lnTo>
                  <a:moveTo>
                    <a:pt x="15" y="850"/>
                  </a:moveTo>
                  <a:lnTo>
                    <a:pt x="0" y="850"/>
                  </a:lnTo>
                  <a:lnTo>
                    <a:pt x="0" y="865"/>
                  </a:lnTo>
                  <a:lnTo>
                    <a:pt x="15" y="865"/>
                  </a:lnTo>
                  <a:lnTo>
                    <a:pt x="15" y="850"/>
                  </a:lnTo>
                  <a:moveTo>
                    <a:pt x="15" y="814"/>
                  </a:moveTo>
                  <a:lnTo>
                    <a:pt x="0" y="814"/>
                  </a:lnTo>
                  <a:lnTo>
                    <a:pt x="0" y="830"/>
                  </a:lnTo>
                  <a:lnTo>
                    <a:pt x="15" y="830"/>
                  </a:lnTo>
                  <a:lnTo>
                    <a:pt x="15" y="814"/>
                  </a:lnTo>
                  <a:moveTo>
                    <a:pt x="15" y="779"/>
                  </a:moveTo>
                  <a:lnTo>
                    <a:pt x="0" y="779"/>
                  </a:lnTo>
                  <a:lnTo>
                    <a:pt x="0" y="794"/>
                  </a:lnTo>
                  <a:lnTo>
                    <a:pt x="15" y="794"/>
                  </a:lnTo>
                  <a:lnTo>
                    <a:pt x="15" y="779"/>
                  </a:lnTo>
                  <a:moveTo>
                    <a:pt x="15" y="744"/>
                  </a:moveTo>
                  <a:lnTo>
                    <a:pt x="0" y="744"/>
                  </a:lnTo>
                  <a:lnTo>
                    <a:pt x="0" y="759"/>
                  </a:lnTo>
                  <a:lnTo>
                    <a:pt x="15" y="759"/>
                  </a:lnTo>
                  <a:lnTo>
                    <a:pt x="15" y="744"/>
                  </a:lnTo>
                  <a:moveTo>
                    <a:pt x="15" y="708"/>
                  </a:moveTo>
                  <a:lnTo>
                    <a:pt x="0" y="708"/>
                  </a:lnTo>
                  <a:lnTo>
                    <a:pt x="0" y="723"/>
                  </a:lnTo>
                  <a:lnTo>
                    <a:pt x="15" y="723"/>
                  </a:lnTo>
                  <a:lnTo>
                    <a:pt x="15" y="708"/>
                  </a:lnTo>
                  <a:moveTo>
                    <a:pt x="15" y="673"/>
                  </a:moveTo>
                  <a:lnTo>
                    <a:pt x="0" y="673"/>
                  </a:lnTo>
                  <a:lnTo>
                    <a:pt x="0" y="688"/>
                  </a:lnTo>
                  <a:lnTo>
                    <a:pt x="15" y="688"/>
                  </a:lnTo>
                  <a:lnTo>
                    <a:pt x="15" y="673"/>
                  </a:lnTo>
                  <a:moveTo>
                    <a:pt x="15" y="637"/>
                  </a:moveTo>
                  <a:lnTo>
                    <a:pt x="0" y="637"/>
                  </a:lnTo>
                  <a:lnTo>
                    <a:pt x="0" y="652"/>
                  </a:lnTo>
                  <a:lnTo>
                    <a:pt x="15" y="652"/>
                  </a:lnTo>
                  <a:lnTo>
                    <a:pt x="15" y="637"/>
                  </a:lnTo>
                  <a:moveTo>
                    <a:pt x="15" y="602"/>
                  </a:moveTo>
                  <a:lnTo>
                    <a:pt x="0" y="602"/>
                  </a:lnTo>
                  <a:lnTo>
                    <a:pt x="0" y="617"/>
                  </a:lnTo>
                  <a:lnTo>
                    <a:pt x="15" y="617"/>
                  </a:lnTo>
                  <a:lnTo>
                    <a:pt x="15" y="602"/>
                  </a:lnTo>
                  <a:moveTo>
                    <a:pt x="15" y="566"/>
                  </a:moveTo>
                  <a:lnTo>
                    <a:pt x="0" y="566"/>
                  </a:lnTo>
                  <a:lnTo>
                    <a:pt x="0" y="582"/>
                  </a:lnTo>
                  <a:lnTo>
                    <a:pt x="15" y="582"/>
                  </a:lnTo>
                  <a:lnTo>
                    <a:pt x="15" y="566"/>
                  </a:lnTo>
                  <a:moveTo>
                    <a:pt x="15" y="531"/>
                  </a:moveTo>
                  <a:lnTo>
                    <a:pt x="0" y="531"/>
                  </a:lnTo>
                  <a:lnTo>
                    <a:pt x="0" y="546"/>
                  </a:lnTo>
                  <a:lnTo>
                    <a:pt x="15" y="546"/>
                  </a:lnTo>
                  <a:lnTo>
                    <a:pt x="15" y="531"/>
                  </a:lnTo>
                  <a:moveTo>
                    <a:pt x="15" y="496"/>
                  </a:moveTo>
                  <a:lnTo>
                    <a:pt x="0" y="496"/>
                  </a:lnTo>
                  <a:lnTo>
                    <a:pt x="0" y="511"/>
                  </a:lnTo>
                  <a:lnTo>
                    <a:pt x="15" y="511"/>
                  </a:lnTo>
                  <a:lnTo>
                    <a:pt x="15" y="496"/>
                  </a:lnTo>
                  <a:moveTo>
                    <a:pt x="15" y="460"/>
                  </a:moveTo>
                  <a:lnTo>
                    <a:pt x="0" y="460"/>
                  </a:lnTo>
                  <a:lnTo>
                    <a:pt x="0" y="475"/>
                  </a:lnTo>
                  <a:lnTo>
                    <a:pt x="15" y="475"/>
                  </a:lnTo>
                  <a:lnTo>
                    <a:pt x="15" y="460"/>
                  </a:lnTo>
                  <a:moveTo>
                    <a:pt x="15" y="425"/>
                  </a:moveTo>
                  <a:lnTo>
                    <a:pt x="0" y="425"/>
                  </a:lnTo>
                  <a:lnTo>
                    <a:pt x="0" y="440"/>
                  </a:lnTo>
                  <a:lnTo>
                    <a:pt x="15" y="440"/>
                  </a:lnTo>
                  <a:lnTo>
                    <a:pt x="15" y="425"/>
                  </a:lnTo>
                  <a:moveTo>
                    <a:pt x="15" y="389"/>
                  </a:moveTo>
                  <a:lnTo>
                    <a:pt x="0" y="389"/>
                  </a:lnTo>
                  <a:lnTo>
                    <a:pt x="0" y="405"/>
                  </a:lnTo>
                  <a:lnTo>
                    <a:pt x="15" y="405"/>
                  </a:lnTo>
                  <a:lnTo>
                    <a:pt x="15" y="389"/>
                  </a:lnTo>
                  <a:moveTo>
                    <a:pt x="15" y="354"/>
                  </a:moveTo>
                  <a:lnTo>
                    <a:pt x="0" y="354"/>
                  </a:lnTo>
                  <a:lnTo>
                    <a:pt x="0" y="369"/>
                  </a:lnTo>
                  <a:lnTo>
                    <a:pt x="15" y="369"/>
                  </a:lnTo>
                  <a:lnTo>
                    <a:pt x="15" y="354"/>
                  </a:lnTo>
                  <a:moveTo>
                    <a:pt x="15" y="319"/>
                  </a:moveTo>
                  <a:lnTo>
                    <a:pt x="0" y="319"/>
                  </a:lnTo>
                  <a:lnTo>
                    <a:pt x="0" y="334"/>
                  </a:lnTo>
                  <a:lnTo>
                    <a:pt x="15" y="334"/>
                  </a:lnTo>
                  <a:lnTo>
                    <a:pt x="15" y="319"/>
                  </a:lnTo>
                  <a:moveTo>
                    <a:pt x="15" y="283"/>
                  </a:moveTo>
                  <a:lnTo>
                    <a:pt x="0" y="283"/>
                  </a:lnTo>
                  <a:lnTo>
                    <a:pt x="0" y="298"/>
                  </a:lnTo>
                  <a:lnTo>
                    <a:pt x="15" y="298"/>
                  </a:lnTo>
                  <a:lnTo>
                    <a:pt x="15" y="283"/>
                  </a:lnTo>
                  <a:moveTo>
                    <a:pt x="15" y="248"/>
                  </a:moveTo>
                  <a:lnTo>
                    <a:pt x="0" y="248"/>
                  </a:lnTo>
                  <a:lnTo>
                    <a:pt x="0" y="263"/>
                  </a:lnTo>
                  <a:lnTo>
                    <a:pt x="15" y="263"/>
                  </a:lnTo>
                  <a:lnTo>
                    <a:pt x="15" y="248"/>
                  </a:lnTo>
                  <a:moveTo>
                    <a:pt x="15" y="212"/>
                  </a:moveTo>
                  <a:lnTo>
                    <a:pt x="0" y="212"/>
                  </a:lnTo>
                  <a:lnTo>
                    <a:pt x="0" y="228"/>
                  </a:lnTo>
                  <a:lnTo>
                    <a:pt x="15" y="228"/>
                  </a:lnTo>
                  <a:lnTo>
                    <a:pt x="15" y="212"/>
                  </a:lnTo>
                  <a:moveTo>
                    <a:pt x="15" y="177"/>
                  </a:moveTo>
                  <a:lnTo>
                    <a:pt x="0" y="177"/>
                  </a:lnTo>
                  <a:lnTo>
                    <a:pt x="0" y="192"/>
                  </a:lnTo>
                  <a:lnTo>
                    <a:pt x="15" y="192"/>
                  </a:lnTo>
                  <a:lnTo>
                    <a:pt x="15" y="177"/>
                  </a:lnTo>
                  <a:moveTo>
                    <a:pt x="15" y="142"/>
                  </a:moveTo>
                  <a:lnTo>
                    <a:pt x="0" y="142"/>
                  </a:lnTo>
                  <a:lnTo>
                    <a:pt x="0" y="157"/>
                  </a:lnTo>
                  <a:lnTo>
                    <a:pt x="15" y="157"/>
                  </a:lnTo>
                  <a:lnTo>
                    <a:pt x="15" y="142"/>
                  </a:lnTo>
                  <a:moveTo>
                    <a:pt x="15" y="106"/>
                  </a:moveTo>
                  <a:lnTo>
                    <a:pt x="0" y="106"/>
                  </a:lnTo>
                  <a:lnTo>
                    <a:pt x="0" y="121"/>
                  </a:lnTo>
                  <a:lnTo>
                    <a:pt x="15" y="121"/>
                  </a:lnTo>
                  <a:lnTo>
                    <a:pt x="15" y="106"/>
                  </a:lnTo>
                  <a:moveTo>
                    <a:pt x="15" y="71"/>
                  </a:moveTo>
                  <a:lnTo>
                    <a:pt x="0" y="71"/>
                  </a:lnTo>
                  <a:lnTo>
                    <a:pt x="0" y="86"/>
                  </a:lnTo>
                  <a:lnTo>
                    <a:pt x="15" y="86"/>
                  </a:lnTo>
                  <a:lnTo>
                    <a:pt x="15" y="71"/>
                  </a:lnTo>
                  <a:moveTo>
                    <a:pt x="15" y="35"/>
                  </a:moveTo>
                  <a:lnTo>
                    <a:pt x="0" y="35"/>
                  </a:lnTo>
                  <a:lnTo>
                    <a:pt x="0" y="50"/>
                  </a:lnTo>
                  <a:lnTo>
                    <a:pt x="15" y="50"/>
                  </a:lnTo>
                  <a:lnTo>
                    <a:pt x="15" y="35"/>
                  </a:lnTo>
                  <a:moveTo>
                    <a:pt x="15" y="0"/>
                  </a:moveTo>
                  <a:lnTo>
                    <a:pt x="0" y="0"/>
                  </a:lnTo>
                  <a:lnTo>
                    <a:pt x="0" y="15"/>
                  </a:lnTo>
                  <a:lnTo>
                    <a:pt x="15" y="15"/>
                  </a:lnTo>
                  <a:lnTo>
                    <a:pt x="1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3" name="Freeform 401"/>
            <p:cNvSpPr/>
            <p:nvPr>
              <p:custDataLst>
                <p:tags r:id="rId26"/>
              </p:custDataLst>
            </p:nvPr>
          </p:nvSpPr>
          <p:spPr bwMode="auto">
            <a:xfrm>
              <a:off x="6496051" y="658813"/>
              <a:ext cx="23813" cy="25400"/>
            </a:xfrm>
            <a:custGeom>
              <a:avLst/>
              <a:gdLst>
                <a:gd name="T0" fmla="*/ 12 w 12"/>
                <a:gd name="T1" fmla="*/ 0 h 12"/>
                <a:gd name="T2" fmla="*/ 6 w 12"/>
                <a:gd name="T3" fmla="*/ 0 h 12"/>
                <a:gd name="T4" fmla="*/ 3 w 12"/>
                <a:gd name="T5" fmla="*/ 0 h 12"/>
                <a:gd name="T6" fmla="*/ 0 w 12"/>
                <a:gd name="T7" fmla="*/ 0 h 12"/>
                <a:gd name="T8" fmla="*/ 0 w 12"/>
                <a:gd name="T9" fmla="*/ 6 h 12"/>
                <a:gd name="T10" fmla="*/ 0 w 12"/>
                <a:gd name="T11" fmla="*/ 6 h 12"/>
                <a:gd name="T12" fmla="*/ 0 w 12"/>
                <a:gd name="T13" fmla="*/ 6 h 12"/>
                <a:gd name="T14" fmla="*/ 0 w 12"/>
                <a:gd name="T15" fmla="*/ 12 h 12"/>
                <a:gd name="T16" fmla="*/ 0 w 12"/>
                <a:gd name="T17" fmla="*/ 12 h 12"/>
                <a:gd name="T18" fmla="*/ 0 w 12"/>
                <a:gd name="T19" fmla="*/ 12 h 12"/>
                <a:gd name="T20" fmla="*/ 0 w 12"/>
                <a:gd name="T21" fmla="*/ 12 h 12"/>
                <a:gd name="T22" fmla="*/ 3 w 12"/>
                <a:gd name="T23" fmla="*/ 12 h 12"/>
                <a:gd name="T24" fmla="*/ 6 w 12"/>
                <a:gd name="T25" fmla="*/ 12 h 12"/>
                <a:gd name="T26" fmla="*/ 12 w 12"/>
                <a:gd name="T27" fmla="*/ 12 h 12"/>
                <a:gd name="T28" fmla="*/ 12 w 12"/>
                <a:gd name="T29"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 h="12">
                  <a:moveTo>
                    <a:pt x="12" y="0"/>
                  </a:moveTo>
                  <a:cubicBezTo>
                    <a:pt x="6" y="0"/>
                    <a:pt x="6" y="0"/>
                    <a:pt x="6" y="0"/>
                  </a:cubicBezTo>
                  <a:cubicBezTo>
                    <a:pt x="5" y="0"/>
                    <a:pt x="4" y="0"/>
                    <a:pt x="3" y="0"/>
                  </a:cubicBezTo>
                  <a:cubicBezTo>
                    <a:pt x="2" y="0"/>
                    <a:pt x="1" y="0"/>
                    <a:pt x="0" y="0"/>
                  </a:cubicBezTo>
                  <a:cubicBezTo>
                    <a:pt x="0" y="6"/>
                    <a:pt x="0" y="6"/>
                    <a:pt x="0" y="6"/>
                  </a:cubicBezTo>
                  <a:cubicBezTo>
                    <a:pt x="0" y="6"/>
                    <a:pt x="0" y="6"/>
                    <a:pt x="0" y="6"/>
                  </a:cubicBezTo>
                  <a:cubicBezTo>
                    <a:pt x="0" y="6"/>
                    <a:pt x="0" y="6"/>
                    <a:pt x="0" y="6"/>
                  </a:cubicBezTo>
                  <a:cubicBezTo>
                    <a:pt x="0" y="12"/>
                    <a:pt x="0" y="12"/>
                    <a:pt x="0" y="12"/>
                  </a:cubicBezTo>
                  <a:cubicBezTo>
                    <a:pt x="0" y="12"/>
                    <a:pt x="0" y="12"/>
                    <a:pt x="0" y="12"/>
                  </a:cubicBezTo>
                  <a:cubicBezTo>
                    <a:pt x="0" y="12"/>
                    <a:pt x="0" y="12"/>
                    <a:pt x="0" y="12"/>
                  </a:cubicBezTo>
                  <a:cubicBezTo>
                    <a:pt x="0" y="12"/>
                    <a:pt x="0" y="12"/>
                    <a:pt x="0" y="12"/>
                  </a:cubicBezTo>
                  <a:cubicBezTo>
                    <a:pt x="1" y="12"/>
                    <a:pt x="2" y="12"/>
                    <a:pt x="3" y="12"/>
                  </a:cubicBezTo>
                  <a:cubicBezTo>
                    <a:pt x="4" y="12"/>
                    <a:pt x="5" y="12"/>
                    <a:pt x="6" y="12"/>
                  </a:cubicBezTo>
                  <a:cubicBezTo>
                    <a:pt x="12" y="12"/>
                    <a:pt x="12" y="12"/>
                    <a:pt x="12" y="12"/>
                  </a:cubicBezTo>
                  <a:cubicBezTo>
                    <a:pt x="12" y="0"/>
                    <a:pt x="12" y="0"/>
                    <a:pt x="12"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4" name="Freeform 402"/>
            <p:cNvSpPr>
              <a:spLocks noEditPoints="1"/>
            </p:cNvSpPr>
            <p:nvPr>
              <p:custDataLst>
                <p:tags r:id="rId27"/>
              </p:custDataLst>
            </p:nvPr>
          </p:nvSpPr>
          <p:spPr bwMode="auto">
            <a:xfrm>
              <a:off x="6257926" y="444501"/>
              <a:ext cx="207963" cy="234950"/>
            </a:xfrm>
            <a:custGeom>
              <a:avLst/>
              <a:gdLst>
                <a:gd name="T0" fmla="*/ 93 w 104"/>
                <a:gd name="T1" fmla="*/ 102 h 117"/>
                <a:gd name="T2" fmla="*/ 89 w 104"/>
                <a:gd name="T3" fmla="*/ 113 h 117"/>
                <a:gd name="T4" fmla="*/ 102 w 104"/>
                <a:gd name="T5" fmla="*/ 117 h 117"/>
                <a:gd name="T6" fmla="*/ 104 w 104"/>
                <a:gd name="T7" fmla="*/ 105 h 117"/>
                <a:gd name="T8" fmla="*/ 93 w 104"/>
                <a:gd name="T9" fmla="*/ 102 h 117"/>
                <a:gd name="T10" fmla="*/ 69 w 104"/>
                <a:gd name="T11" fmla="*/ 90 h 117"/>
                <a:gd name="T12" fmla="*/ 62 w 104"/>
                <a:gd name="T13" fmla="*/ 100 h 117"/>
                <a:gd name="T14" fmla="*/ 73 w 104"/>
                <a:gd name="T15" fmla="*/ 106 h 117"/>
                <a:gd name="T16" fmla="*/ 79 w 104"/>
                <a:gd name="T17" fmla="*/ 96 h 117"/>
                <a:gd name="T18" fmla="*/ 69 w 104"/>
                <a:gd name="T19" fmla="*/ 90 h 117"/>
                <a:gd name="T20" fmla="*/ 48 w 104"/>
                <a:gd name="T21" fmla="*/ 72 h 117"/>
                <a:gd name="T22" fmla="*/ 40 w 104"/>
                <a:gd name="T23" fmla="*/ 81 h 117"/>
                <a:gd name="T24" fmla="*/ 49 w 104"/>
                <a:gd name="T25" fmla="*/ 90 h 117"/>
                <a:gd name="T26" fmla="*/ 57 w 104"/>
                <a:gd name="T27" fmla="*/ 80 h 117"/>
                <a:gd name="T28" fmla="*/ 48 w 104"/>
                <a:gd name="T29" fmla="*/ 72 h 117"/>
                <a:gd name="T30" fmla="*/ 32 w 104"/>
                <a:gd name="T31" fmla="*/ 51 h 117"/>
                <a:gd name="T32" fmla="*/ 21 w 104"/>
                <a:gd name="T33" fmla="*/ 57 h 117"/>
                <a:gd name="T34" fmla="*/ 29 w 104"/>
                <a:gd name="T35" fmla="*/ 68 h 117"/>
                <a:gd name="T36" fmla="*/ 38 w 104"/>
                <a:gd name="T37" fmla="*/ 61 h 117"/>
                <a:gd name="T38" fmla="*/ 32 w 104"/>
                <a:gd name="T39" fmla="*/ 51 h 117"/>
                <a:gd name="T40" fmla="*/ 19 w 104"/>
                <a:gd name="T41" fmla="*/ 27 h 117"/>
                <a:gd name="T42" fmla="*/ 8 w 104"/>
                <a:gd name="T43" fmla="*/ 31 h 117"/>
                <a:gd name="T44" fmla="*/ 13 w 104"/>
                <a:gd name="T45" fmla="*/ 43 h 117"/>
                <a:gd name="T46" fmla="*/ 24 w 104"/>
                <a:gd name="T47" fmla="*/ 37 h 117"/>
                <a:gd name="T48" fmla="*/ 24 w 104"/>
                <a:gd name="T49" fmla="*/ 37 h 117"/>
                <a:gd name="T50" fmla="*/ 19 w 104"/>
                <a:gd name="T51" fmla="*/ 27 h 117"/>
                <a:gd name="T52" fmla="*/ 12 w 104"/>
                <a:gd name="T53" fmla="*/ 0 h 117"/>
                <a:gd name="T54" fmla="*/ 0 w 104"/>
                <a:gd name="T55" fmla="*/ 2 h 117"/>
                <a:gd name="T56" fmla="*/ 3 w 104"/>
                <a:gd name="T57" fmla="*/ 15 h 117"/>
                <a:gd name="T58" fmla="*/ 15 w 104"/>
                <a:gd name="T59" fmla="*/ 12 h 117"/>
                <a:gd name="T60" fmla="*/ 12 w 104"/>
                <a:gd name="T61"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4" h="117">
                  <a:moveTo>
                    <a:pt x="93" y="102"/>
                  </a:moveTo>
                  <a:cubicBezTo>
                    <a:pt x="89" y="113"/>
                    <a:pt x="89" y="113"/>
                    <a:pt x="89" y="113"/>
                  </a:cubicBezTo>
                  <a:cubicBezTo>
                    <a:pt x="93" y="115"/>
                    <a:pt x="97" y="116"/>
                    <a:pt x="102" y="117"/>
                  </a:cubicBezTo>
                  <a:cubicBezTo>
                    <a:pt x="104" y="105"/>
                    <a:pt x="104" y="105"/>
                    <a:pt x="104" y="105"/>
                  </a:cubicBezTo>
                  <a:cubicBezTo>
                    <a:pt x="100" y="104"/>
                    <a:pt x="97" y="103"/>
                    <a:pt x="93" y="102"/>
                  </a:cubicBezTo>
                  <a:moveTo>
                    <a:pt x="69" y="90"/>
                  </a:moveTo>
                  <a:cubicBezTo>
                    <a:pt x="62" y="100"/>
                    <a:pt x="62" y="100"/>
                    <a:pt x="62" y="100"/>
                  </a:cubicBezTo>
                  <a:cubicBezTo>
                    <a:pt x="66" y="102"/>
                    <a:pt x="70" y="104"/>
                    <a:pt x="73" y="106"/>
                  </a:cubicBezTo>
                  <a:cubicBezTo>
                    <a:pt x="79" y="96"/>
                    <a:pt x="79" y="96"/>
                    <a:pt x="79" y="96"/>
                  </a:cubicBezTo>
                  <a:cubicBezTo>
                    <a:pt x="76" y="94"/>
                    <a:pt x="72" y="92"/>
                    <a:pt x="69" y="90"/>
                  </a:cubicBezTo>
                  <a:moveTo>
                    <a:pt x="48" y="72"/>
                  </a:moveTo>
                  <a:cubicBezTo>
                    <a:pt x="40" y="81"/>
                    <a:pt x="40" y="81"/>
                    <a:pt x="40" y="81"/>
                  </a:cubicBezTo>
                  <a:cubicBezTo>
                    <a:pt x="43" y="84"/>
                    <a:pt x="46" y="87"/>
                    <a:pt x="49" y="90"/>
                  </a:cubicBezTo>
                  <a:cubicBezTo>
                    <a:pt x="57" y="80"/>
                    <a:pt x="57" y="80"/>
                    <a:pt x="57" y="80"/>
                  </a:cubicBezTo>
                  <a:cubicBezTo>
                    <a:pt x="54" y="78"/>
                    <a:pt x="51" y="75"/>
                    <a:pt x="48" y="72"/>
                  </a:cubicBezTo>
                  <a:moveTo>
                    <a:pt x="32" y="51"/>
                  </a:moveTo>
                  <a:cubicBezTo>
                    <a:pt x="21" y="57"/>
                    <a:pt x="21" y="57"/>
                    <a:pt x="21" y="57"/>
                  </a:cubicBezTo>
                  <a:cubicBezTo>
                    <a:pt x="24" y="61"/>
                    <a:pt x="26" y="65"/>
                    <a:pt x="29" y="68"/>
                  </a:cubicBezTo>
                  <a:cubicBezTo>
                    <a:pt x="38" y="61"/>
                    <a:pt x="38" y="61"/>
                    <a:pt x="38" y="61"/>
                  </a:cubicBezTo>
                  <a:cubicBezTo>
                    <a:pt x="36" y="58"/>
                    <a:pt x="34" y="54"/>
                    <a:pt x="32" y="51"/>
                  </a:cubicBezTo>
                  <a:moveTo>
                    <a:pt x="19" y="27"/>
                  </a:moveTo>
                  <a:cubicBezTo>
                    <a:pt x="8" y="31"/>
                    <a:pt x="8" y="31"/>
                    <a:pt x="8" y="31"/>
                  </a:cubicBezTo>
                  <a:cubicBezTo>
                    <a:pt x="10" y="35"/>
                    <a:pt x="11" y="39"/>
                    <a:pt x="13" y="43"/>
                  </a:cubicBezTo>
                  <a:cubicBezTo>
                    <a:pt x="24" y="37"/>
                    <a:pt x="24" y="37"/>
                    <a:pt x="24" y="37"/>
                  </a:cubicBezTo>
                  <a:cubicBezTo>
                    <a:pt x="24" y="37"/>
                    <a:pt x="24" y="37"/>
                    <a:pt x="24" y="37"/>
                  </a:cubicBezTo>
                  <a:cubicBezTo>
                    <a:pt x="22" y="34"/>
                    <a:pt x="21" y="30"/>
                    <a:pt x="19" y="27"/>
                  </a:cubicBezTo>
                  <a:moveTo>
                    <a:pt x="12" y="0"/>
                  </a:moveTo>
                  <a:cubicBezTo>
                    <a:pt x="0" y="2"/>
                    <a:pt x="0" y="2"/>
                    <a:pt x="0" y="2"/>
                  </a:cubicBezTo>
                  <a:cubicBezTo>
                    <a:pt x="1" y="7"/>
                    <a:pt x="2" y="11"/>
                    <a:pt x="3" y="15"/>
                  </a:cubicBezTo>
                  <a:cubicBezTo>
                    <a:pt x="15" y="12"/>
                    <a:pt x="15" y="12"/>
                    <a:pt x="15" y="12"/>
                  </a:cubicBezTo>
                  <a:cubicBezTo>
                    <a:pt x="14" y="8"/>
                    <a:pt x="13" y="4"/>
                    <a:pt x="12"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5" name="Freeform 403"/>
            <p:cNvSpPr/>
            <p:nvPr>
              <p:custDataLst>
                <p:tags r:id="rId28"/>
              </p:custDataLst>
            </p:nvPr>
          </p:nvSpPr>
          <p:spPr bwMode="auto">
            <a:xfrm>
              <a:off x="6256338" y="390526"/>
              <a:ext cx="23813" cy="23813"/>
            </a:xfrm>
            <a:custGeom>
              <a:avLst/>
              <a:gdLst>
                <a:gd name="T0" fmla="*/ 12 w 12"/>
                <a:gd name="T1" fmla="*/ 0 h 12"/>
                <a:gd name="T2" fmla="*/ 0 w 12"/>
                <a:gd name="T3" fmla="*/ 0 h 12"/>
                <a:gd name="T4" fmla="*/ 0 w 12"/>
                <a:gd name="T5" fmla="*/ 12 h 12"/>
                <a:gd name="T6" fmla="*/ 0 w 12"/>
                <a:gd name="T7" fmla="*/ 12 h 12"/>
                <a:gd name="T8" fmla="*/ 0 w 12"/>
                <a:gd name="T9" fmla="*/ 12 h 12"/>
                <a:gd name="T10" fmla="*/ 12 w 12"/>
                <a:gd name="T11" fmla="*/ 12 h 12"/>
                <a:gd name="T12" fmla="*/ 12 w 12"/>
                <a:gd name="T13" fmla="*/ 6 h 12"/>
                <a:gd name="T14" fmla="*/ 12 w 12"/>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2">
                  <a:moveTo>
                    <a:pt x="12" y="0"/>
                  </a:moveTo>
                  <a:cubicBezTo>
                    <a:pt x="0" y="0"/>
                    <a:pt x="0" y="0"/>
                    <a:pt x="0" y="0"/>
                  </a:cubicBezTo>
                  <a:cubicBezTo>
                    <a:pt x="0" y="12"/>
                    <a:pt x="0" y="12"/>
                    <a:pt x="0" y="12"/>
                  </a:cubicBezTo>
                  <a:cubicBezTo>
                    <a:pt x="0" y="12"/>
                    <a:pt x="0" y="12"/>
                    <a:pt x="0" y="12"/>
                  </a:cubicBezTo>
                  <a:cubicBezTo>
                    <a:pt x="0" y="12"/>
                    <a:pt x="0" y="12"/>
                    <a:pt x="0" y="12"/>
                  </a:cubicBezTo>
                  <a:cubicBezTo>
                    <a:pt x="12" y="12"/>
                    <a:pt x="12" y="12"/>
                    <a:pt x="12" y="12"/>
                  </a:cubicBezTo>
                  <a:cubicBezTo>
                    <a:pt x="12" y="10"/>
                    <a:pt x="12" y="8"/>
                    <a:pt x="12" y="6"/>
                  </a:cubicBezTo>
                  <a:cubicBezTo>
                    <a:pt x="12" y="0"/>
                    <a:pt x="12" y="0"/>
                    <a:pt x="12"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6" name="Freeform 404"/>
            <p:cNvSpPr>
              <a:spLocks noEditPoints="1"/>
            </p:cNvSpPr>
            <p:nvPr>
              <p:custDataLst>
                <p:tags r:id="rId29"/>
              </p:custDataLst>
            </p:nvPr>
          </p:nvSpPr>
          <p:spPr bwMode="auto">
            <a:xfrm>
              <a:off x="869951" y="390526"/>
              <a:ext cx="5354638" cy="23813"/>
            </a:xfrm>
            <a:custGeom>
              <a:avLst/>
              <a:gdLst>
                <a:gd name="T0" fmla="*/ 35 w 3373"/>
                <a:gd name="T1" fmla="*/ 15 h 15"/>
                <a:gd name="T2" fmla="*/ 121 w 3373"/>
                <a:gd name="T3" fmla="*/ 0 h 15"/>
                <a:gd name="T4" fmla="*/ 156 w 3373"/>
                <a:gd name="T5" fmla="*/ 15 h 15"/>
                <a:gd name="T6" fmla="*/ 212 w 3373"/>
                <a:gd name="T7" fmla="*/ 0 h 15"/>
                <a:gd name="T8" fmla="*/ 262 w 3373"/>
                <a:gd name="T9" fmla="*/ 0 h 15"/>
                <a:gd name="T10" fmla="*/ 318 w 3373"/>
                <a:gd name="T11" fmla="*/ 15 h 15"/>
                <a:gd name="T12" fmla="*/ 404 w 3373"/>
                <a:gd name="T13" fmla="*/ 0 h 15"/>
                <a:gd name="T14" fmla="*/ 439 w 3373"/>
                <a:gd name="T15" fmla="*/ 15 h 15"/>
                <a:gd name="T16" fmla="*/ 495 w 3373"/>
                <a:gd name="T17" fmla="*/ 0 h 15"/>
                <a:gd name="T18" fmla="*/ 545 w 3373"/>
                <a:gd name="T19" fmla="*/ 0 h 15"/>
                <a:gd name="T20" fmla="*/ 601 w 3373"/>
                <a:gd name="T21" fmla="*/ 15 h 15"/>
                <a:gd name="T22" fmla="*/ 687 w 3373"/>
                <a:gd name="T23" fmla="*/ 0 h 15"/>
                <a:gd name="T24" fmla="*/ 722 w 3373"/>
                <a:gd name="T25" fmla="*/ 15 h 15"/>
                <a:gd name="T26" fmla="*/ 778 w 3373"/>
                <a:gd name="T27" fmla="*/ 0 h 15"/>
                <a:gd name="T28" fmla="*/ 828 w 3373"/>
                <a:gd name="T29" fmla="*/ 0 h 15"/>
                <a:gd name="T30" fmla="*/ 884 w 3373"/>
                <a:gd name="T31" fmla="*/ 15 h 15"/>
                <a:gd name="T32" fmla="*/ 970 w 3373"/>
                <a:gd name="T33" fmla="*/ 0 h 15"/>
                <a:gd name="T34" fmla="*/ 1005 w 3373"/>
                <a:gd name="T35" fmla="*/ 15 h 15"/>
                <a:gd name="T36" fmla="*/ 1060 w 3373"/>
                <a:gd name="T37" fmla="*/ 0 h 15"/>
                <a:gd name="T38" fmla="*/ 1111 w 3373"/>
                <a:gd name="T39" fmla="*/ 0 h 15"/>
                <a:gd name="T40" fmla="*/ 1167 w 3373"/>
                <a:gd name="T41" fmla="*/ 15 h 15"/>
                <a:gd name="T42" fmla="*/ 1252 w 3373"/>
                <a:gd name="T43" fmla="*/ 0 h 15"/>
                <a:gd name="T44" fmla="*/ 1288 w 3373"/>
                <a:gd name="T45" fmla="*/ 15 h 15"/>
                <a:gd name="T46" fmla="*/ 1343 w 3373"/>
                <a:gd name="T47" fmla="*/ 0 h 15"/>
                <a:gd name="T48" fmla="*/ 1394 w 3373"/>
                <a:gd name="T49" fmla="*/ 0 h 15"/>
                <a:gd name="T50" fmla="*/ 1449 w 3373"/>
                <a:gd name="T51" fmla="*/ 15 h 15"/>
                <a:gd name="T52" fmla="*/ 1535 w 3373"/>
                <a:gd name="T53" fmla="*/ 0 h 15"/>
                <a:gd name="T54" fmla="*/ 1571 w 3373"/>
                <a:gd name="T55" fmla="*/ 15 h 15"/>
                <a:gd name="T56" fmla="*/ 1626 w 3373"/>
                <a:gd name="T57" fmla="*/ 0 h 15"/>
                <a:gd name="T58" fmla="*/ 1677 w 3373"/>
                <a:gd name="T59" fmla="*/ 0 h 15"/>
                <a:gd name="T60" fmla="*/ 1731 w 3373"/>
                <a:gd name="T61" fmla="*/ 15 h 15"/>
                <a:gd name="T62" fmla="*/ 1817 w 3373"/>
                <a:gd name="T63" fmla="*/ 0 h 15"/>
                <a:gd name="T64" fmla="*/ 1852 w 3373"/>
                <a:gd name="T65" fmla="*/ 15 h 15"/>
                <a:gd name="T66" fmla="*/ 1908 w 3373"/>
                <a:gd name="T67" fmla="*/ 0 h 15"/>
                <a:gd name="T68" fmla="*/ 1958 w 3373"/>
                <a:gd name="T69" fmla="*/ 0 h 15"/>
                <a:gd name="T70" fmla="*/ 2014 w 3373"/>
                <a:gd name="T71" fmla="*/ 15 h 15"/>
                <a:gd name="T72" fmla="*/ 2100 w 3373"/>
                <a:gd name="T73" fmla="*/ 0 h 15"/>
                <a:gd name="T74" fmla="*/ 2135 w 3373"/>
                <a:gd name="T75" fmla="*/ 15 h 15"/>
                <a:gd name="T76" fmla="*/ 2191 w 3373"/>
                <a:gd name="T77" fmla="*/ 0 h 15"/>
                <a:gd name="T78" fmla="*/ 2241 w 3373"/>
                <a:gd name="T79" fmla="*/ 0 h 15"/>
                <a:gd name="T80" fmla="*/ 2297 w 3373"/>
                <a:gd name="T81" fmla="*/ 15 h 15"/>
                <a:gd name="T82" fmla="*/ 2383 w 3373"/>
                <a:gd name="T83" fmla="*/ 0 h 15"/>
                <a:gd name="T84" fmla="*/ 2418 w 3373"/>
                <a:gd name="T85" fmla="*/ 15 h 15"/>
                <a:gd name="T86" fmla="*/ 2473 w 3373"/>
                <a:gd name="T87" fmla="*/ 0 h 15"/>
                <a:gd name="T88" fmla="*/ 2524 w 3373"/>
                <a:gd name="T89" fmla="*/ 0 h 15"/>
                <a:gd name="T90" fmla="*/ 2580 w 3373"/>
                <a:gd name="T91" fmla="*/ 15 h 15"/>
                <a:gd name="T92" fmla="*/ 2665 w 3373"/>
                <a:gd name="T93" fmla="*/ 0 h 15"/>
                <a:gd name="T94" fmla="*/ 2701 w 3373"/>
                <a:gd name="T95" fmla="*/ 15 h 15"/>
                <a:gd name="T96" fmla="*/ 2756 w 3373"/>
                <a:gd name="T97" fmla="*/ 0 h 15"/>
                <a:gd name="T98" fmla="*/ 2807 w 3373"/>
                <a:gd name="T99" fmla="*/ 0 h 15"/>
                <a:gd name="T100" fmla="*/ 2862 w 3373"/>
                <a:gd name="T101" fmla="*/ 15 h 15"/>
                <a:gd name="T102" fmla="*/ 2948 w 3373"/>
                <a:gd name="T103" fmla="*/ 0 h 15"/>
                <a:gd name="T104" fmla="*/ 2984 w 3373"/>
                <a:gd name="T105" fmla="*/ 15 h 15"/>
                <a:gd name="T106" fmla="*/ 3039 w 3373"/>
                <a:gd name="T107" fmla="*/ 0 h 15"/>
                <a:gd name="T108" fmla="*/ 3090 w 3373"/>
                <a:gd name="T109" fmla="*/ 0 h 15"/>
                <a:gd name="T110" fmla="*/ 3145 w 3373"/>
                <a:gd name="T111" fmla="*/ 15 h 15"/>
                <a:gd name="T112" fmla="*/ 3231 w 3373"/>
                <a:gd name="T113" fmla="*/ 0 h 15"/>
                <a:gd name="T114" fmla="*/ 3266 w 3373"/>
                <a:gd name="T115" fmla="*/ 15 h 15"/>
                <a:gd name="T116" fmla="*/ 3322 w 3373"/>
                <a:gd name="T117" fmla="*/ 0 h 15"/>
                <a:gd name="T118" fmla="*/ 3373 w 3373"/>
                <a:gd name="T119"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73" h="15">
                  <a:moveTo>
                    <a:pt x="15" y="0"/>
                  </a:moveTo>
                  <a:lnTo>
                    <a:pt x="0" y="0"/>
                  </a:lnTo>
                  <a:lnTo>
                    <a:pt x="0" y="15"/>
                  </a:lnTo>
                  <a:lnTo>
                    <a:pt x="15" y="15"/>
                  </a:lnTo>
                  <a:lnTo>
                    <a:pt x="15" y="0"/>
                  </a:lnTo>
                  <a:close/>
                  <a:moveTo>
                    <a:pt x="50" y="0"/>
                  </a:moveTo>
                  <a:lnTo>
                    <a:pt x="35" y="0"/>
                  </a:lnTo>
                  <a:lnTo>
                    <a:pt x="35" y="15"/>
                  </a:lnTo>
                  <a:lnTo>
                    <a:pt x="50" y="15"/>
                  </a:lnTo>
                  <a:lnTo>
                    <a:pt x="50" y="0"/>
                  </a:lnTo>
                  <a:close/>
                  <a:moveTo>
                    <a:pt x="86" y="0"/>
                  </a:moveTo>
                  <a:lnTo>
                    <a:pt x="71" y="0"/>
                  </a:lnTo>
                  <a:lnTo>
                    <a:pt x="71" y="15"/>
                  </a:lnTo>
                  <a:lnTo>
                    <a:pt x="86" y="15"/>
                  </a:lnTo>
                  <a:lnTo>
                    <a:pt x="86" y="0"/>
                  </a:lnTo>
                  <a:close/>
                  <a:moveTo>
                    <a:pt x="121" y="0"/>
                  </a:moveTo>
                  <a:lnTo>
                    <a:pt x="106" y="0"/>
                  </a:lnTo>
                  <a:lnTo>
                    <a:pt x="106" y="15"/>
                  </a:lnTo>
                  <a:lnTo>
                    <a:pt x="121" y="15"/>
                  </a:lnTo>
                  <a:lnTo>
                    <a:pt x="121" y="0"/>
                  </a:lnTo>
                  <a:close/>
                  <a:moveTo>
                    <a:pt x="156" y="0"/>
                  </a:moveTo>
                  <a:lnTo>
                    <a:pt x="141" y="0"/>
                  </a:lnTo>
                  <a:lnTo>
                    <a:pt x="141" y="15"/>
                  </a:lnTo>
                  <a:lnTo>
                    <a:pt x="156" y="15"/>
                  </a:lnTo>
                  <a:lnTo>
                    <a:pt x="156" y="0"/>
                  </a:lnTo>
                  <a:close/>
                  <a:moveTo>
                    <a:pt x="192" y="0"/>
                  </a:moveTo>
                  <a:lnTo>
                    <a:pt x="177" y="0"/>
                  </a:lnTo>
                  <a:lnTo>
                    <a:pt x="177" y="15"/>
                  </a:lnTo>
                  <a:lnTo>
                    <a:pt x="192" y="15"/>
                  </a:lnTo>
                  <a:lnTo>
                    <a:pt x="192" y="0"/>
                  </a:lnTo>
                  <a:close/>
                  <a:moveTo>
                    <a:pt x="227" y="0"/>
                  </a:moveTo>
                  <a:lnTo>
                    <a:pt x="212" y="0"/>
                  </a:lnTo>
                  <a:lnTo>
                    <a:pt x="212" y="15"/>
                  </a:lnTo>
                  <a:lnTo>
                    <a:pt x="227" y="15"/>
                  </a:lnTo>
                  <a:lnTo>
                    <a:pt x="227" y="0"/>
                  </a:lnTo>
                  <a:close/>
                  <a:moveTo>
                    <a:pt x="262" y="0"/>
                  </a:moveTo>
                  <a:lnTo>
                    <a:pt x="247" y="0"/>
                  </a:lnTo>
                  <a:lnTo>
                    <a:pt x="247" y="15"/>
                  </a:lnTo>
                  <a:lnTo>
                    <a:pt x="262" y="15"/>
                  </a:lnTo>
                  <a:lnTo>
                    <a:pt x="262" y="0"/>
                  </a:lnTo>
                  <a:close/>
                  <a:moveTo>
                    <a:pt x="298" y="0"/>
                  </a:moveTo>
                  <a:lnTo>
                    <a:pt x="283" y="0"/>
                  </a:lnTo>
                  <a:lnTo>
                    <a:pt x="283" y="15"/>
                  </a:lnTo>
                  <a:lnTo>
                    <a:pt x="298" y="15"/>
                  </a:lnTo>
                  <a:lnTo>
                    <a:pt x="298" y="0"/>
                  </a:lnTo>
                  <a:close/>
                  <a:moveTo>
                    <a:pt x="333" y="0"/>
                  </a:moveTo>
                  <a:lnTo>
                    <a:pt x="318" y="0"/>
                  </a:lnTo>
                  <a:lnTo>
                    <a:pt x="318" y="15"/>
                  </a:lnTo>
                  <a:lnTo>
                    <a:pt x="333" y="15"/>
                  </a:lnTo>
                  <a:lnTo>
                    <a:pt x="333" y="0"/>
                  </a:lnTo>
                  <a:close/>
                  <a:moveTo>
                    <a:pt x="369" y="0"/>
                  </a:moveTo>
                  <a:lnTo>
                    <a:pt x="353" y="0"/>
                  </a:lnTo>
                  <a:lnTo>
                    <a:pt x="353" y="15"/>
                  </a:lnTo>
                  <a:lnTo>
                    <a:pt x="369" y="15"/>
                  </a:lnTo>
                  <a:lnTo>
                    <a:pt x="369" y="0"/>
                  </a:lnTo>
                  <a:close/>
                  <a:moveTo>
                    <a:pt x="404" y="0"/>
                  </a:moveTo>
                  <a:lnTo>
                    <a:pt x="389" y="0"/>
                  </a:lnTo>
                  <a:lnTo>
                    <a:pt x="389" y="15"/>
                  </a:lnTo>
                  <a:lnTo>
                    <a:pt x="404" y="15"/>
                  </a:lnTo>
                  <a:lnTo>
                    <a:pt x="404" y="0"/>
                  </a:lnTo>
                  <a:close/>
                  <a:moveTo>
                    <a:pt x="439" y="0"/>
                  </a:moveTo>
                  <a:lnTo>
                    <a:pt x="424" y="0"/>
                  </a:lnTo>
                  <a:lnTo>
                    <a:pt x="424" y="15"/>
                  </a:lnTo>
                  <a:lnTo>
                    <a:pt x="439" y="15"/>
                  </a:lnTo>
                  <a:lnTo>
                    <a:pt x="439" y="0"/>
                  </a:lnTo>
                  <a:close/>
                  <a:moveTo>
                    <a:pt x="475" y="0"/>
                  </a:moveTo>
                  <a:lnTo>
                    <a:pt x="459" y="0"/>
                  </a:lnTo>
                  <a:lnTo>
                    <a:pt x="459" y="15"/>
                  </a:lnTo>
                  <a:lnTo>
                    <a:pt x="475" y="15"/>
                  </a:lnTo>
                  <a:lnTo>
                    <a:pt x="475" y="0"/>
                  </a:lnTo>
                  <a:close/>
                  <a:moveTo>
                    <a:pt x="510" y="0"/>
                  </a:moveTo>
                  <a:lnTo>
                    <a:pt x="495" y="0"/>
                  </a:lnTo>
                  <a:lnTo>
                    <a:pt x="495" y="15"/>
                  </a:lnTo>
                  <a:lnTo>
                    <a:pt x="510" y="15"/>
                  </a:lnTo>
                  <a:lnTo>
                    <a:pt x="510" y="0"/>
                  </a:lnTo>
                  <a:close/>
                  <a:moveTo>
                    <a:pt x="545" y="0"/>
                  </a:moveTo>
                  <a:lnTo>
                    <a:pt x="530" y="0"/>
                  </a:lnTo>
                  <a:lnTo>
                    <a:pt x="530" y="15"/>
                  </a:lnTo>
                  <a:lnTo>
                    <a:pt x="545" y="15"/>
                  </a:lnTo>
                  <a:lnTo>
                    <a:pt x="545" y="0"/>
                  </a:lnTo>
                  <a:close/>
                  <a:moveTo>
                    <a:pt x="581" y="0"/>
                  </a:moveTo>
                  <a:lnTo>
                    <a:pt x="566" y="0"/>
                  </a:lnTo>
                  <a:lnTo>
                    <a:pt x="566" y="15"/>
                  </a:lnTo>
                  <a:lnTo>
                    <a:pt x="581" y="15"/>
                  </a:lnTo>
                  <a:lnTo>
                    <a:pt x="581" y="0"/>
                  </a:lnTo>
                  <a:close/>
                  <a:moveTo>
                    <a:pt x="616" y="0"/>
                  </a:moveTo>
                  <a:lnTo>
                    <a:pt x="601" y="0"/>
                  </a:lnTo>
                  <a:lnTo>
                    <a:pt x="601" y="15"/>
                  </a:lnTo>
                  <a:lnTo>
                    <a:pt x="616" y="15"/>
                  </a:lnTo>
                  <a:lnTo>
                    <a:pt x="616" y="0"/>
                  </a:lnTo>
                  <a:close/>
                  <a:moveTo>
                    <a:pt x="651" y="0"/>
                  </a:moveTo>
                  <a:lnTo>
                    <a:pt x="636" y="0"/>
                  </a:lnTo>
                  <a:lnTo>
                    <a:pt x="636" y="15"/>
                  </a:lnTo>
                  <a:lnTo>
                    <a:pt x="651" y="15"/>
                  </a:lnTo>
                  <a:lnTo>
                    <a:pt x="651" y="0"/>
                  </a:lnTo>
                  <a:close/>
                  <a:moveTo>
                    <a:pt x="687" y="0"/>
                  </a:moveTo>
                  <a:lnTo>
                    <a:pt x="672" y="0"/>
                  </a:lnTo>
                  <a:lnTo>
                    <a:pt x="672" y="15"/>
                  </a:lnTo>
                  <a:lnTo>
                    <a:pt x="687" y="15"/>
                  </a:lnTo>
                  <a:lnTo>
                    <a:pt x="687" y="0"/>
                  </a:lnTo>
                  <a:close/>
                  <a:moveTo>
                    <a:pt x="722" y="0"/>
                  </a:moveTo>
                  <a:lnTo>
                    <a:pt x="707" y="0"/>
                  </a:lnTo>
                  <a:lnTo>
                    <a:pt x="707" y="15"/>
                  </a:lnTo>
                  <a:lnTo>
                    <a:pt x="722" y="15"/>
                  </a:lnTo>
                  <a:lnTo>
                    <a:pt x="722" y="0"/>
                  </a:lnTo>
                  <a:close/>
                  <a:moveTo>
                    <a:pt x="757" y="0"/>
                  </a:moveTo>
                  <a:lnTo>
                    <a:pt x="742" y="0"/>
                  </a:lnTo>
                  <a:lnTo>
                    <a:pt x="742" y="15"/>
                  </a:lnTo>
                  <a:lnTo>
                    <a:pt x="757" y="15"/>
                  </a:lnTo>
                  <a:lnTo>
                    <a:pt x="757" y="0"/>
                  </a:lnTo>
                  <a:close/>
                  <a:moveTo>
                    <a:pt x="793" y="0"/>
                  </a:moveTo>
                  <a:lnTo>
                    <a:pt x="778" y="0"/>
                  </a:lnTo>
                  <a:lnTo>
                    <a:pt x="778" y="15"/>
                  </a:lnTo>
                  <a:lnTo>
                    <a:pt x="793" y="15"/>
                  </a:lnTo>
                  <a:lnTo>
                    <a:pt x="793" y="0"/>
                  </a:lnTo>
                  <a:close/>
                  <a:moveTo>
                    <a:pt x="828" y="0"/>
                  </a:moveTo>
                  <a:lnTo>
                    <a:pt x="813" y="0"/>
                  </a:lnTo>
                  <a:lnTo>
                    <a:pt x="813" y="15"/>
                  </a:lnTo>
                  <a:lnTo>
                    <a:pt x="828" y="15"/>
                  </a:lnTo>
                  <a:lnTo>
                    <a:pt x="828" y="0"/>
                  </a:lnTo>
                  <a:close/>
                  <a:moveTo>
                    <a:pt x="863" y="0"/>
                  </a:moveTo>
                  <a:lnTo>
                    <a:pt x="848" y="0"/>
                  </a:lnTo>
                  <a:lnTo>
                    <a:pt x="848" y="15"/>
                  </a:lnTo>
                  <a:lnTo>
                    <a:pt x="863" y="15"/>
                  </a:lnTo>
                  <a:lnTo>
                    <a:pt x="863" y="0"/>
                  </a:lnTo>
                  <a:close/>
                  <a:moveTo>
                    <a:pt x="899" y="0"/>
                  </a:moveTo>
                  <a:lnTo>
                    <a:pt x="884" y="0"/>
                  </a:lnTo>
                  <a:lnTo>
                    <a:pt x="884" y="15"/>
                  </a:lnTo>
                  <a:lnTo>
                    <a:pt x="899" y="15"/>
                  </a:lnTo>
                  <a:lnTo>
                    <a:pt x="899" y="0"/>
                  </a:lnTo>
                  <a:close/>
                  <a:moveTo>
                    <a:pt x="934" y="0"/>
                  </a:moveTo>
                  <a:lnTo>
                    <a:pt x="919" y="0"/>
                  </a:lnTo>
                  <a:lnTo>
                    <a:pt x="919" y="15"/>
                  </a:lnTo>
                  <a:lnTo>
                    <a:pt x="934" y="15"/>
                  </a:lnTo>
                  <a:lnTo>
                    <a:pt x="934" y="0"/>
                  </a:lnTo>
                  <a:close/>
                  <a:moveTo>
                    <a:pt x="970" y="0"/>
                  </a:moveTo>
                  <a:lnTo>
                    <a:pt x="954" y="0"/>
                  </a:lnTo>
                  <a:lnTo>
                    <a:pt x="954" y="15"/>
                  </a:lnTo>
                  <a:lnTo>
                    <a:pt x="970" y="15"/>
                  </a:lnTo>
                  <a:lnTo>
                    <a:pt x="970" y="0"/>
                  </a:lnTo>
                  <a:close/>
                  <a:moveTo>
                    <a:pt x="1005" y="0"/>
                  </a:moveTo>
                  <a:lnTo>
                    <a:pt x="990" y="0"/>
                  </a:lnTo>
                  <a:lnTo>
                    <a:pt x="990" y="15"/>
                  </a:lnTo>
                  <a:lnTo>
                    <a:pt x="1005" y="15"/>
                  </a:lnTo>
                  <a:lnTo>
                    <a:pt x="1005" y="0"/>
                  </a:lnTo>
                  <a:close/>
                  <a:moveTo>
                    <a:pt x="1040" y="0"/>
                  </a:moveTo>
                  <a:lnTo>
                    <a:pt x="1025" y="0"/>
                  </a:lnTo>
                  <a:lnTo>
                    <a:pt x="1025" y="15"/>
                  </a:lnTo>
                  <a:lnTo>
                    <a:pt x="1040" y="15"/>
                  </a:lnTo>
                  <a:lnTo>
                    <a:pt x="1040" y="0"/>
                  </a:lnTo>
                  <a:close/>
                  <a:moveTo>
                    <a:pt x="1076" y="0"/>
                  </a:moveTo>
                  <a:lnTo>
                    <a:pt x="1060" y="0"/>
                  </a:lnTo>
                  <a:lnTo>
                    <a:pt x="1060" y="15"/>
                  </a:lnTo>
                  <a:lnTo>
                    <a:pt x="1076" y="15"/>
                  </a:lnTo>
                  <a:lnTo>
                    <a:pt x="1076" y="0"/>
                  </a:lnTo>
                  <a:close/>
                  <a:moveTo>
                    <a:pt x="1111" y="0"/>
                  </a:moveTo>
                  <a:lnTo>
                    <a:pt x="1096" y="0"/>
                  </a:lnTo>
                  <a:lnTo>
                    <a:pt x="1096" y="15"/>
                  </a:lnTo>
                  <a:lnTo>
                    <a:pt x="1111" y="15"/>
                  </a:lnTo>
                  <a:lnTo>
                    <a:pt x="1111" y="0"/>
                  </a:lnTo>
                  <a:close/>
                  <a:moveTo>
                    <a:pt x="1146" y="0"/>
                  </a:moveTo>
                  <a:lnTo>
                    <a:pt x="1131" y="0"/>
                  </a:lnTo>
                  <a:lnTo>
                    <a:pt x="1131" y="15"/>
                  </a:lnTo>
                  <a:lnTo>
                    <a:pt x="1146" y="15"/>
                  </a:lnTo>
                  <a:lnTo>
                    <a:pt x="1146" y="0"/>
                  </a:lnTo>
                  <a:close/>
                  <a:moveTo>
                    <a:pt x="1182" y="0"/>
                  </a:moveTo>
                  <a:lnTo>
                    <a:pt x="1167" y="0"/>
                  </a:lnTo>
                  <a:lnTo>
                    <a:pt x="1167" y="15"/>
                  </a:lnTo>
                  <a:lnTo>
                    <a:pt x="1182" y="15"/>
                  </a:lnTo>
                  <a:lnTo>
                    <a:pt x="1182" y="0"/>
                  </a:lnTo>
                  <a:close/>
                  <a:moveTo>
                    <a:pt x="1217" y="0"/>
                  </a:moveTo>
                  <a:lnTo>
                    <a:pt x="1202" y="0"/>
                  </a:lnTo>
                  <a:lnTo>
                    <a:pt x="1202" y="15"/>
                  </a:lnTo>
                  <a:lnTo>
                    <a:pt x="1217" y="15"/>
                  </a:lnTo>
                  <a:lnTo>
                    <a:pt x="1217" y="0"/>
                  </a:lnTo>
                  <a:close/>
                  <a:moveTo>
                    <a:pt x="1252" y="0"/>
                  </a:moveTo>
                  <a:lnTo>
                    <a:pt x="1237" y="0"/>
                  </a:lnTo>
                  <a:lnTo>
                    <a:pt x="1237" y="15"/>
                  </a:lnTo>
                  <a:lnTo>
                    <a:pt x="1252" y="15"/>
                  </a:lnTo>
                  <a:lnTo>
                    <a:pt x="1252" y="0"/>
                  </a:lnTo>
                  <a:close/>
                  <a:moveTo>
                    <a:pt x="1288" y="0"/>
                  </a:moveTo>
                  <a:lnTo>
                    <a:pt x="1273" y="0"/>
                  </a:lnTo>
                  <a:lnTo>
                    <a:pt x="1273" y="15"/>
                  </a:lnTo>
                  <a:lnTo>
                    <a:pt x="1288" y="15"/>
                  </a:lnTo>
                  <a:lnTo>
                    <a:pt x="1288" y="0"/>
                  </a:lnTo>
                  <a:close/>
                  <a:moveTo>
                    <a:pt x="1323" y="0"/>
                  </a:moveTo>
                  <a:lnTo>
                    <a:pt x="1308" y="0"/>
                  </a:lnTo>
                  <a:lnTo>
                    <a:pt x="1308" y="15"/>
                  </a:lnTo>
                  <a:lnTo>
                    <a:pt x="1323" y="15"/>
                  </a:lnTo>
                  <a:lnTo>
                    <a:pt x="1323" y="0"/>
                  </a:lnTo>
                  <a:close/>
                  <a:moveTo>
                    <a:pt x="1358" y="0"/>
                  </a:moveTo>
                  <a:lnTo>
                    <a:pt x="1343" y="0"/>
                  </a:lnTo>
                  <a:lnTo>
                    <a:pt x="1343" y="15"/>
                  </a:lnTo>
                  <a:lnTo>
                    <a:pt x="1358" y="15"/>
                  </a:lnTo>
                  <a:lnTo>
                    <a:pt x="1358" y="0"/>
                  </a:lnTo>
                  <a:close/>
                  <a:moveTo>
                    <a:pt x="1394" y="0"/>
                  </a:moveTo>
                  <a:lnTo>
                    <a:pt x="1379" y="0"/>
                  </a:lnTo>
                  <a:lnTo>
                    <a:pt x="1379" y="15"/>
                  </a:lnTo>
                  <a:lnTo>
                    <a:pt x="1394" y="15"/>
                  </a:lnTo>
                  <a:lnTo>
                    <a:pt x="1394" y="0"/>
                  </a:lnTo>
                  <a:close/>
                  <a:moveTo>
                    <a:pt x="1429" y="0"/>
                  </a:moveTo>
                  <a:lnTo>
                    <a:pt x="1414" y="0"/>
                  </a:lnTo>
                  <a:lnTo>
                    <a:pt x="1414" y="15"/>
                  </a:lnTo>
                  <a:lnTo>
                    <a:pt x="1429" y="15"/>
                  </a:lnTo>
                  <a:lnTo>
                    <a:pt x="1429" y="0"/>
                  </a:lnTo>
                  <a:close/>
                  <a:moveTo>
                    <a:pt x="1465" y="0"/>
                  </a:moveTo>
                  <a:lnTo>
                    <a:pt x="1449" y="0"/>
                  </a:lnTo>
                  <a:lnTo>
                    <a:pt x="1449" y="15"/>
                  </a:lnTo>
                  <a:lnTo>
                    <a:pt x="1465" y="15"/>
                  </a:lnTo>
                  <a:lnTo>
                    <a:pt x="1465" y="0"/>
                  </a:lnTo>
                  <a:close/>
                  <a:moveTo>
                    <a:pt x="1500" y="0"/>
                  </a:moveTo>
                  <a:lnTo>
                    <a:pt x="1485" y="0"/>
                  </a:lnTo>
                  <a:lnTo>
                    <a:pt x="1485" y="15"/>
                  </a:lnTo>
                  <a:lnTo>
                    <a:pt x="1500" y="15"/>
                  </a:lnTo>
                  <a:lnTo>
                    <a:pt x="1500" y="0"/>
                  </a:lnTo>
                  <a:close/>
                  <a:moveTo>
                    <a:pt x="1535" y="0"/>
                  </a:moveTo>
                  <a:lnTo>
                    <a:pt x="1520" y="0"/>
                  </a:lnTo>
                  <a:lnTo>
                    <a:pt x="1520" y="15"/>
                  </a:lnTo>
                  <a:lnTo>
                    <a:pt x="1535" y="15"/>
                  </a:lnTo>
                  <a:lnTo>
                    <a:pt x="1535" y="0"/>
                  </a:lnTo>
                  <a:close/>
                  <a:moveTo>
                    <a:pt x="1571" y="0"/>
                  </a:moveTo>
                  <a:lnTo>
                    <a:pt x="1555" y="0"/>
                  </a:lnTo>
                  <a:lnTo>
                    <a:pt x="1555" y="15"/>
                  </a:lnTo>
                  <a:lnTo>
                    <a:pt x="1571" y="15"/>
                  </a:lnTo>
                  <a:lnTo>
                    <a:pt x="1571" y="0"/>
                  </a:lnTo>
                  <a:close/>
                  <a:moveTo>
                    <a:pt x="1606" y="0"/>
                  </a:moveTo>
                  <a:lnTo>
                    <a:pt x="1591" y="0"/>
                  </a:lnTo>
                  <a:lnTo>
                    <a:pt x="1591" y="15"/>
                  </a:lnTo>
                  <a:lnTo>
                    <a:pt x="1606" y="15"/>
                  </a:lnTo>
                  <a:lnTo>
                    <a:pt x="1606" y="0"/>
                  </a:lnTo>
                  <a:close/>
                  <a:moveTo>
                    <a:pt x="1641" y="0"/>
                  </a:moveTo>
                  <a:lnTo>
                    <a:pt x="1626" y="0"/>
                  </a:lnTo>
                  <a:lnTo>
                    <a:pt x="1626" y="15"/>
                  </a:lnTo>
                  <a:lnTo>
                    <a:pt x="1641" y="15"/>
                  </a:lnTo>
                  <a:lnTo>
                    <a:pt x="1641" y="0"/>
                  </a:lnTo>
                  <a:close/>
                  <a:moveTo>
                    <a:pt x="1677" y="0"/>
                  </a:moveTo>
                  <a:lnTo>
                    <a:pt x="1662" y="0"/>
                  </a:lnTo>
                  <a:lnTo>
                    <a:pt x="1662" y="15"/>
                  </a:lnTo>
                  <a:lnTo>
                    <a:pt x="1677" y="15"/>
                  </a:lnTo>
                  <a:lnTo>
                    <a:pt x="1677" y="0"/>
                  </a:lnTo>
                  <a:close/>
                  <a:moveTo>
                    <a:pt x="1712" y="0"/>
                  </a:moveTo>
                  <a:lnTo>
                    <a:pt x="1697" y="0"/>
                  </a:lnTo>
                  <a:lnTo>
                    <a:pt x="1697" y="15"/>
                  </a:lnTo>
                  <a:lnTo>
                    <a:pt x="1712" y="15"/>
                  </a:lnTo>
                  <a:lnTo>
                    <a:pt x="1712" y="0"/>
                  </a:lnTo>
                  <a:close/>
                  <a:moveTo>
                    <a:pt x="1746" y="0"/>
                  </a:moveTo>
                  <a:lnTo>
                    <a:pt x="1731" y="0"/>
                  </a:lnTo>
                  <a:lnTo>
                    <a:pt x="1731" y="15"/>
                  </a:lnTo>
                  <a:lnTo>
                    <a:pt x="1746" y="15"/>
                  </a:lnTo>
                  <a:lnTo>
                    <a:pt x="1746" y="0"/>
                  </a:lnTo>
                  <a:close/>
                  <a:moveTo>
                    <a:pt x="1781" y="0"/>
                  </a:moveTo>
                  <a:lnTo>
                    <a:pt x="1766" y="0"/>
                  </a:lnTo>
                  <a:lnTo>
                    <a:pt x="1766" y="15"/>
                  </a:lnTo>
                  <a:lnTo>
                    <a:pt x="1781" y="15"/>
                  </a:lnTo>
                  <a:lnTo>
                    <a:pt x="1781" y="0"/>
                  </a:lnTo>
                  <a:close/>
                  <a:moveTo>
                    <a:pt x="1817" y="0"/>
                  </a:moveTo>
                  <a:lnTo>
                    <a:pt x="1802" y="0"/>
                  </a:lnTo>
                  <a:lnTo>
                    <a:pt x="1802" y="15"/>
                  </a:lnTo>
                  <a:lnTo>
                    <a:pt x="1817" y="15"/>
                  </a:lnTo>
                  <a:lnTo>
                    <a:pt x="1817" y="0"/>
                  </a:lnTo>
                  <a:close/>
                  <a:moveTo>
                    <a:pt x="1852" y="0"/>
                  </a:moveTo>
                  <a:lnTo>
                    <a:pt x="1837" y="0"/>
                  </a:lnTo>
                  <a:lnTo>
                    <a:pt x="1837" y="15"/>
                  </a:lnTo>
                  <a:lnTo>
                    <a:pt x="1852" y="15"/>
                  </a:lnTo>
                  <a:lnTo>
                    <a:pt x="1852" y="0"/>
                  </a:lnTo>
                  <a:close/>
                  <a:moveTo>
                    <a:pt x="1888" y="0"/>
                  </a:moveTo>
                  <a:lnTo>
                    <a:pt x="1872" y="0"/>
                  </a:lnTo>
                  <a:lnTo>
                    <a:pt x="1872" y="15"/>
                  </a:lnTo>
                  <a:lnTo>
                    <a:pt x="1888" y="15"/>
                  </a:lnTo>
                  <a:lnTo>
                    <a:pt x="1888" y="0"/>
                  </a:lnTo>
                  <a:close/>
                  <a:moveTo>
                    <a:pt x="1923" y="0"/>
                  </a:moveTo>
                  <a:lnTo>
                    <a:pt x="1908" y="0"/>
                  </a:lnTo>
                  <a:lnTo>
                    <a:pt x="1908" y="15"/>
                  </a:lnTo>
                  <a:lnTo>
                    <a:pt x="1923" y="15"/>
                  </a:lnTo>
                  <a:lnTo>
                    <a:pt x="1923" y="0"/>
                  </a:lnTo>
                  <a:close/>
                  <a:moveTo>
                    <a:pt x="1958" y="0"/>
                  </a:moveTo>
                  <a:lnTo>
                    <a:pt x="1943" y="0"/>
                  </a:lnTo>
                  <a:lnTo>
                    <a:pt x="1943" y="15"/>
                  </a:lnTo>
                  <a:lnTo>
                    <a:pt x="1958" y="15"/>
                  </a:lnTo>
                  <a:lnTo>
                    <a:pt x="1958" y="0"/>
                  </a:lnTo>
                  <a:close/>
                  <a:moveTo>
                    <a:pt x="1994" y="0"/>
                  </a:moveTo>
                  <a:lnTo>
                    <a:pt x="1978" y="0"/>
                  </a:lnTo>
                  <a:lnTo>
                    <a:pt x="1978" y="15"/>
                  </a:lnTo>
                  <a:lnTo>
                    <a:pt x="1994" y="15"/>
                  </a:lnTo>
                  <a:lnTo>
                    <a:pt x="1994" y="0"/>
                  </a:lnTo>
                  <a:close/>
                  <a:moveTo>
                    <a:pt x="2029" y="0"/>
                  </a:moveTo>
                  <a:lnTo>
                    <a:pt x="2014" y="0"/>
                  </a:lnTo>
                  <a:lnTo>
                    <a:pt x="2014" y="15"/>
                  </a:lnTo>
                  <a:lnTo>
                    <a:pt x="2029" y="15"/>
                  </a:lnTo>
                  <a:lnTo>
                    <a:pt x="2029" y="0"/>
                  </a:lnTo>
                  <a:close/>
                  <a:moveTo>
                    <a:pt x="2064" y="0"/>
                  </a:moveTo>
                  <a:lnTo>
                    <a:pt x="2049" y="0"/>
                  </a:lnTo>
                  <a:lnTo>
                    <a:pt x="2049" y="15"/>
                  </a:lnTo>
                  <a:lnTo>
                    <a:pt x="2064" y="15"/>
                  </a:lnTo>
                  <a:lnTo>
                    <a:pt x="2064" y="0"/>
                  </a:lnTo>
                  <a:close/>
                  <a:moveTo>
                    <a:pt x="2100" y="0"/>
                  </a:moveTo>
                  <a:lnTo>
                    <a:pt x="2085" y="0"/>
                  </a:lnTo>
                  <a:lnTo>
                    <a:pt x="2085" y="15"/>
                  </a:lnTo>
                  <a:lnTo>
                    <a:pt x="2100" y="15"/>
                  </a:lnTo>
                  <a:lnTo>
                    <a:pt x="2100" y="0"/>
                  </a:lnTo>
                  <a:close/>
                  <a:moveTo>
                    <a:pt x="2135" y="0"/>
                  </a:moveTo>
                  <a:lnTo>
                    <a:pt x="2120" y="0"/>
                  </a:lnTo>
                  <a:lnTo>
                    <a:pt x="2120" y="15"/>
                  </a:lnTo>
                  <a:lnTo>
                    <a:pt x="2135" y="15"/>
                  </a:lnTo>
                  <a:lnTo>
                    <a:pt x="2135" y="0"/>
                  </a:lnTo>
                  <a:close/>
                  <a:moveTo>
                    <a:pt x="2170" y="0"/>
                  </a:moveTo>
                  <a:lnTo>
                    <a:pt x="2155" y="0"/>
                  </a:lnTo>
                  <a:lnTo>
                    <a:pt x="2155" y="15"/>
                  </a:lnTo>
                  <a:lnTo>
                    <a:pt x="2170" y="15"/>
                  </a:lnTo>
                  <a:lnTo>
                    <a:pt x="2170" y="0"/>
                  </a:lnTo>
                  <a:close/>
                  <a:moveTo>
                    <a:pt x="2206" y="0"/>
                  </a:moveTo>
                  <a:lnTo>
                    <a:pt x="2191" y="0"/>
                  </a:lnTo>
                  <a:lnTo>
                    <a:pt x="2191" y="15"/>
                  </a:lnTo>
                  <a:lnTo>
                    <a:pt x="2206" y="15"/>
                  </a:lnTo>
                  <a:lnTo>
                    <a:pt x="2206" y="0"/>
                  </a:lnTo>
                  <a:close/>
                  <a:moveTo>
                    <a:pt x="2241" y="0"/>
                  </a:moveTo>
                  <a:lnTo>
                    <a:pt x="2226" y="0"/>
                  </a:lnTo>
                  <a:lnTo>
                    <a:pt x="2226" y="15"/>
                  </a:lnTo>
                  <a:lnTo>
                    <a:pt x="2241" y="15"/>
                  </a:lnTo>
                  <a:lnTo>
                    <a:pt x="2241" y="0"/>
                  </a:lnTo>
                  <a:close/>
                  <a:moveTo>
                    <a:pt x="2276" y="0"/>
                  </a:moveTo>
                  <a:lnTo>
                    <a:pt x="2261" y="0"/>
                  </a:lnTo>
                  <a:lnTo>
                    <a:pt x="2261" y="15"/>
                  </a:lnTo>
                  <a:lnTo>
                    <a:pt x="2276" y="15"/>
                  </a:lnTo>
                  <a:lnTo>
                    <a:pt x="2276" y="0"/>
                  </a:lnTo>
                  <a:close/>
                  <a:moveTo>
                    <a:pt x="2312" y="0"/>
                  </a:moveTo>
                  <a:lnTo>
                    <a:pt x="2297" y="0"/>
                  </a:lnTo>
                  <a:lnTo>
                    <a:pt x="2297" y="15"/>
                  </a:lnTo>
                  <a:lnTo>
                    <a:pt x="2312" y="15"/>
                  </a:lnTo>
                  <a:lnTo>
                    <a:pt x="2312" y="0"/>
                  </a:lnTo>
                  <a:close/>
                  <a:moveTo>
                    <a:pt x="2347" y="0"/>
                  </a:moveTo>
                  <a:lnTo>
                    <a:pt x="2332" y="0"/>
                  </a:lnTo>
                  <a:lnTo>
                    <a:pt x="2332" y="15"/>
                  </a:lnTo>
                  <a:lnTo>
                    <a:pt x="2347" y="15"/>
                  </a:lnTo>
                  <a:lnTo>
                    <a:pt x="2347" y="0"/>
                  </a:lnTo>
                  <a:close/>
                  <a:moveTo>
                    <a:pt x="2383" y="0"/>
                  </a:moveTo>
                  <a:lnTo>
                    <a:pt x="2367" y="0"/>
                  </a:lnTo>
                  <a:lnTo>
                    <a:pt x="2367" y="15"/>
                  </a:lnTo>
                  <a:lnTo>
                    <a:pt x="2383" y="15"/>
                  </a:lnTo>
                  <a:lnTo>
                    <a:pt x="2383" y="0"/>
                  </a:lnTo>
                  <a:close/>
                  <a:moveTo>
                    <a:pt x="2418" y="0"/>
                  </a:moveTo>
                  <a:lnTo>
                    <a:pt x="2403" y="0"/>
                  </a:lnTo>
                  <a:lnTo>
                    <a:pt x="2403" y="15"/>
                  </a:lnTo>
                  <a:lnTo>
                    <a:pt x="2418" y="15"/>
                  </a:lnTo>
                  <a:lnTo>
                    <a:pt x="2418" y="0"/>
                  </a:lnTo>
                  <a:close/>
                  <a:moveTo>
                    <a:pt x="2453" y="0"/>
                  </a:moveTo>
                  <a:lnTo>
                    <a:pt x="2438" y="0"/>
                  </a:lnTo>
                  <a:lnTo>
                    <a:pt x="2438" y="15"/>
                  </a:lnTo>
                  <a:lnTo>
                    <a:pt x="2453" y="15"/>
                  </a:lnTo>
                  <a:lnTo>
                    <a:pt x="2453" y="0"/>
                  </a:lnTo>
                  <a:close/>
                  <a:moveTo>
                    <a:pt x="2489" y="0"/>
                  </a:moveTo>
                  <a:lnTo>
                    <a:pt x="2473" y="0"/>
                  </a:lnTo>
                  <a:lnTo>
                    <a:pt x="2473" y="15"/>
                  </a:lnTo>
                  <a:lnTo>
                    <a:pt x="2489" y="15"/>
                  </a:lnTo>
                  <a:lnTo>
                    <a:pt x="2489" y="0"/>
                  </a:lnTo>
                  <a:close/>
                  <a:moveTo>
                    <a:pt x="2524" y="0"/>
                  </a:moveTo>
                  <a:lnTo>
                    <a:pt x="2509" y="0"/>
                  </a:lnTo>
                  <a:lnTo>
                    <a:pt x="2509" y="15"/>
                  </a:lnTo>
                  <a:lnTo>
                    <a:pt x="2524" y="15"/>
                  </a:lnTo>
                  <a:lnTo>
                    <a:pt x="2524" y="0"/>
                  </a:lnTo>
                  <a:close/>
                  <a:moveTo>
                    <a:pt x="2559" y="0"/>
                  </a:moveTo>
                  <a:lnTo>
                    <a:pt x="2544" y="0"/>
                  </a:lnTo>
                  <a:lnTo>
                    <a:pt x="2544" y="15"/>
                  </a:lnTo>
                  <a:lnTo>
                    <a:pt x="2559" y="15"/>
                  </a:lnTo>
                  <a:lnTo>
                    <a:pt x="2559" y="0"/>
                  </a:lnTo>
                  <a:close/>
                  <a:moveTo>
                    <a:pt x="2595" y="0"/>
                  </a:moveTo>
                  <a:lnTo>
                    <a:pt x="2580" y="0"/>
                  </a:lnTo>
                  <a:lnTo>
                    <a:pt x="2580" y="15"/>
                  </a:lnTo>
                  <a:lnTo>
                    <a:pt x="2595" y="15"/>
                  </a:lnTo>
                  <a:lnTo>
                    <a:pt x="2595" y="0"/>
                  </a:lnTo>
                  <a:close/>
                  <a:moveTo>
                    <a:pt x="2630" y="0"/>
                  </a:moveTo>
                  <a:lnTo>
                    <a:pt x="2615" y="0"/>
                  </a:lnTo>
                  <a:lnTo>
                    <a:pt x="2615" y="15"/>
                  </a:lnTo>
                  <a:lnTo>
                    <a:pt x="2630" y="15"/>
                  </a:lnTo>
                  <a:lnTo>
                    <a:pt x="2630" y="0"/>
                  </a:lnTo>
                  <a:close/>
                  <a:moveTo>
                    <a:pt x="2665" y="0"/>
                  </a:moveTo>
                  <a:lnTo>
                    <a:pt x="2650" y="0"/>
                  </a:lnTo>
                  <a:lnTo>
                    <a:pt x="2650" y="15"/>
                  </a:lnTo>
                  <a:lnTo>
                    <a:pt x="2665" y="15"/>
                  </a:lnTo>
                  <a:lnTo>
                    <a:pt x="2665" y="0"/>
                  </a:lnTo>
                  <a:close/>
                  <a:moveTo>
                    <a:pt x="2701" y="0"/>
                  </a:moveTo>
                  <a:lnTo>
                    <a:pt x="2686" y="0"/>
                  </a:lnTo>
                  <a:lnTo>
                    <a:pt x="2686" y="15"/>
                  </a:lnTo>
                  <a:lnTo>
                    <a:pt x="2701" y="15"/>
                  </a:lnTo>
                  <a:lnTo>
                    <a:pt x="2701" y="0"/>
                  </a:lnTo>
                  <a:close/>
                  <a:moveTo>
                    <a:pt x="2736" y="0"/>
                  </a:moveTo>
                  <a:lnTo>
                    <a:pt x="2721" y="0"/>
                  </a:lnTo>
                  <a:lnTo>
                    <a:pt x="2721" y="15"/>
                  </a:lnTo>
                  <a:lnTo>
                    <a:pt x="2736" y="15"/>
                  </a:lnTo>
                  <a:lnTo>
                    <a:pt x="2736" y="0"/>
                  </a:lnTo>
                  <a:close/>
                  <a:moveTo>
                    <a:pt x="2771" y="0"/>
                  </a:moveTo>
                  <a:lnTo>
                    <a:pt x="2756" y="0"/>
                  </a:lnTo>
                  <a:lnTo>
                    <a:pt x="2756" y="15"/>
                  </a:lnTo>
                  <a:lnTo>
                    <a:pt x="2771" y="15"/>
                  </a:lnTo>
                  <a:lnTo>
                    <a:pt x="2771" y="0"/>
                  </a:lnTo>
                  <a:close/>
                  <a:moveTo>
                    <a:pt x="2807" y="0"/>
                  </a:moveTo>
                  <a:lnTo>
                    <a:pt x="2792" y="0"/>
                  </a:lnTo>
                  <a:lnTo>
                    <a:pt x="2792" y="15"/>
                  </a:lnTo>
                  <a:lnTo>
                    <a:pt x="2807" y="15"/>
                  </a:lnTo>
                  <a:lnTo>
                    <a:pt x="2807" y="0"/>
                  </a:lnTo>
                  <a:close/>
                  <a:moveTo>
                    <a:pt x="2842" y="0"/>
                  </a:moveTo>
                  <a:lnTo>
                    <a:pt x="2827" y="0"/>
                  </a:lnTo>
                  <a:lnTo>
                    <a:pt x="2827" y="15"/>
                  </a:lnTo>
                  <a:lnTo>
                    <a:pt x="2842" y="15"/>
                  </a:lnTo>
                  <a:lnTo>
                    <a:pt x="2842" y="0"/>
                  </a:lnTo>
                  <a:close/>
                  <a:moveTo>
                    <a:pt x="2878" y="0"/>
                  </a:moveTo>
                  <a:lnTo>
                    <a:pt x="2862" y="0"/>
                  </a:lnTo>
                  <a:lnTo>
                    <a:pt x="2862" y="15"/>
                  </a:lnTo>
                  <a:lnTo>
                    <a:pt x="2878" y="15"/>
                  </a:lnTo>
                  <a:lnTo>
                    <a:pt x="2878" y="0"/>
                  </a:lnTo>
                  <a:close/>
                  <a:moveTo>
                    <a:pt x="2913" y="0"/>
                  </a:moveTo>
                  <a:lnTo>
                    <a:pt x="2898" y="0"/>
                  </a:lnTo>
                  <a:lnTo>
                    <a:pt x="2898" y="15"/>
                  </a:lnTo>
                  <a:lnTo>
                    <a:pt x="2913" y="15"/>
                  </a:lnTo>
                  <a:lnTo>
                    <a:pt x="2913" y="0"/>
                  </a:lnTo>
                  <a:close/>
                  <a:moveTo>
                    <a:pt x="2948" y="0"/>
                  </a:moveTo>
                  <a:lnTo>
                    <a:pt x="2933" y="0"/>
                  </a:lnTo>
                  <a:lnTo>
                    <a:pt x="2933" y="15"/>
                  </a:lnTo>
                  <a:lnTo>
                    <a:pt x="2948" y="15"/>
                  </a:lnTo>
                  <a:lnTo>
                    <a:pt x="2948" y="0"/>
                  </a:lnTo>
                  <a:close/>
                  <a:moveTo>
                    <a:pt x="2984" y="0"/>
                  </a:moveTo>
                  <a:lnTo>
                    <a:pt x="2968" y="0"/>
                  </a:lnTo>
                  <a:lnTo>
                    <a:pt x="2968" y="15"/>
                  </a:lnTo>
                  <a:lnTo>
                    <a:pt x="2984" y="15"/>
                  </a:lnTo>
                  <a:lnTo>
                    <a:pt x="2984" y="0"/>
                  </a:lnTo>
                  <a:close/>
                  <a:moveTo>
                    <a:pt x="3019" y="0"/>
                  </a:moveTo>
                  <a:lnTo>
                    <a:pt x="3004" y="0"/>
                  </a:lnTo>
                  <a:lnTo>
                    <a:pt x="3004" y="15"/>
                  </a:lnTo>
                  <a:lnTo>
                    <a:pt x="3019" y="15"/>
                  </a:lnTo>
                  <a:lnTo>
                    <a:pt x="3019" y="0"/>
                  </a:lnTo>
                  <a:close/>
                  <a:moveTo>
                    <a:pt x="3054" y="0"/>
                  </a:moveTo>
                  <a:lnTo>
                    <a:pt x="3039" y="0"/>
                  </a:lnTo>
                  <a:lnTo>
                    <a:pt x="3039" y="15"/>
                  </a:lnTo>
                  <a:lnTo>
                    <a:pt x="3054" y="15"/>
                  </a:lnTo>
                  <a:lnTo>
                    <a:pt x="3054" y="0"/>
                  </a:lnTo>
                  <a:close/>
                  <a:moveTo>
                    <a:pt x="3090" y="0"/>
                  </a:moveTo>
                  <a:lnTo>
                    <a:pt x="3075" y="0"/>
                  </a:lnTo>
                  <a:lnTo>
                    <a:pt x="3075" y="15"/>
                  </a:lnTo>
                  <a:lnTo>
                    <a:pt x="3090" y="15"/>
                  </a:lnTo>
                  <a:lnTo>
                    <a:pt x="3090" y="0"/>
                  </a:lnTo>
                  <a:close/>
                  <a:moveTo>
                    <a:pt x="3125" y="0"/>
                  </a:moveTo>
                  <a:lnTo>
                    <a:pt x="3110" y="0"/>
                  </a:lnTo>
                  <a:lnTo>
                    <a:pt x="3110" y="15"/>
                  </a:lnTo>
                  <a:lnTo>
                    <a:pt x="3125" y="15"/>
                  </a:lnTo>
                  <a:lnTo>
                    <a:pt x="3125" y="0"/>
                  </a:lnTo>
                  <a:close/>
                  <a:moveTo>
                    <a:pt x="3160" y="0"/>
                  </a:moveTo>
                  <a:lnTo>
                    <a:pt x="3145" y="0"/>
                  </a:lnTo>
                  <a:lnTo>
                    <a:pt x="3145" y="15"/>
                  </a:lnTo>
                  <a:lnTo>
                    <a:pt x="3160" y="15"/>
                  </a:lnTo>
                  <a:lnTo>
                    <a:pt x="3160" y="0"/>
                  </a:lnTo>
                  <a:close/>
                  <a:moveTo>
                    <a:pt x="3196" y="0"/>
                  </a:moveTo>
                  <a:lnTo>
                    <a:pt x="3181" y="0"/>
                  </a:lnTo>
                  <a:lnTo>
                    <a:pt x="3181" y="15"/>
                  </a:lnTo>
                  <a:lnTo>
                    <a:pt x="3196" y="15"/>
                  </a:lnTo>
                  <a:lnTo>
                    <a:pt x="3196" y="0"/>
                  </a:lnTo>
                  <a:close/>
                  <a:moveTo>
                    <a:pt x="3231" y="0"/>
                  </a:moveTo>
                  <a:lnTo>
                    <a:pt x="3216" y="0"/>
                  </a:lnTo>
                  <a:lnTo>
                    <a:pt x="3216" y="15"/>
                  </a:lnTo>
                  <a:lnTo>
                    <a:pt x="3231" y="15"/>
                  </a:lnTo>
                  <a:lnTo>
                    <a:pt x="3231" y="0"/>
                  </a:lnTo>
                  <a:close/>
                  <a:moveTo>
                    <a:pt x="3266" y="0"/>
                  </a:moveTo>
                  <a:lnTo>
                    <a:pt x="3251" y="0"/>
                  </a:lnTo>
                  <a:lnTo>
                    <a:pt x="3251" y="15"/>
                  </a:lnTo>
                  <a:lnTo>
                    <a:pt x="3266" y="15"/>
                  </a:lnTo>
                  <a:lnTo>
                    <a:pt x="3266" y="0"/>
                  </a:lnTo>
                  <a:close/>
                  <a:moveTo>
                    <a:pt x="3302" y="0"/>
                  </a:moveTo>
                  <a:lnTo>
                    <a:pt x="3287" y="0"/>
                  </a:lnTo>
                  <a:lnTo>
                    <a:pt x="3287" y="15"/>
                  </a:lnTo>
                  <a:lnTo>
                    <a:pt x="3302" y="15"/>
                  </a:lnTo>
                  <a:lnTo>
                    <a:pt x="3302" y="0"/>
                  </a:lnTo>
                  <a:close/>
                  <a:moveTo>
                    <a:pt x="3337" y="0"/>
                  </a:moveTo>
                  <a:lnTo>
                    <a:pt x="3322" y="0"/>
                  </a:lnTo>
                  <a:lnTo>
                    <a:pt x="3322" y="15"/>
                  </a:lnTo>
                  <a:lnTo>
                    <a:pt x="3337" y="15"/>
                  </a:lnTo>
                  <a:lnTo>
                    <a:pt x="3337" y="0"/>
                  </a:lnTo>
                  <a:close/>
                  <a:moveTo>
                    <a:pt x="3373" y="0"/>
                  </a:moveTo>
                  <a:lnTo>
                    <a:pt x="3357" y="0"/>
                  </a:lnTo>
                  <a:lnTo>
                    <a:pt x="3357" y="15"/>
                  </a:lnTo>
                  <a:lnTo>
                    <a:pt x="3373" y="15"/>
                  </a:lnTo>
                  <a:lnTo>
                    <a:pt x="3373" y="0"/>
                  </a:lnTo>
                  <a:close/>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7" name="Freeform 405"/>
            <p:cNvSpPr>
              <a:spLocks noEditPoints="1"/>
            </p:cNvSpPr>
            <p:nvPr>
              <p:custDataLst>
                <p:tags r:id="rId30"/>
              </p:custDataLst>
            </p:nvPr>
          </p:nvSpPr>
          <p:spPr bwMode="auto">
            <a:xfrm>
              <a:off x="869951" y="390526"/>
              <a:ext cx="5354638" cy="23813"/>
            </a:xfrm>
            <a:custGeom>
              <a:avLst/>
              <a:gdLst>
                <a:gd name="T0" fmla="*/ 35 w 3373"/>
                <a:gd name="T1" fmla="*/ 15 h 15"/>
                <a:gd name="T2" fmla="*/ 121 w 3373"/>
                <a:gd name="T3" fmla="*/ 0 h 15"/>
                <a:gd name="T4" fmla="*/ 156 w 3373"/>
                <a:gd name="T5" fmla="*/ 15 h 15"/>
                <a:gd name="T6" fmla="*/ 212 w 3373"/>
                <a:gd name="T7" fmla="*/ 0 h 15"/>
                <a:gd name="T8" fmla="*/ 262 w 3373"/>
                <a:gd name="T9" fmla="*/ 0 h 15"/>
                <a:gd name="T10" fmla="*/ 318 w 3373"/>
                <a:gd name="T11" fmla="*/ 15 h 15"/>
                <a:gd name="T12" fmla="*/ 404 w 3373"/>
                <a:gd name="T13" fmla="*/ 0 h 15"/>
                <a:gd name="T14" fmla="*/ 439 w 3373"/>
                <a:gd name="T15" fmla="*/ 15 h 15"/>
                <a:gd name="T16" fmla="*/ 495 w 3373"/>
                <a:gd name="T17" fmla="*/ 0 h 15"/>
                <a:gd name="T18" fmla="*/ 545 w 3373"/>
                <a:gd name="T19" fmla="*/ 0 h 15"/>
                <a:gd name="T20" fmla="*/ 601 w 3373"/>
                <a:gd name="T21" fmla="*/ 15 h 15"/>
                <a:gd name="T22" fmla="*/ 687 w 3373"/>
                <a:gd name="T23" fmla="*/ 0 h 15"/>
                <a:gd name="T24" fmla="*/ 722 w 3373"/>
                <a:gd name="T25" fmla="*/ 15 h 15"/>
                <a:gd name="T26" fmla="*/ 778 w 3373"/>
                <a:gd name="T27" fmla="*/ 0 h 15"/>
                <a:gd name="T28" fmla="*/ 828 w 3373"/>
                <a:gd name="T29" fmla="*/ 0 h 15"/>
                <a:gd name="T30" fmla="*/ 884 w 3373"/>
                <a:gd name="T31" fmla="*/ 15 h 15"/>
                <a:gd name="T32" fmla="*/ 970 w 3373"/>
                <a:gd name="T33" fmla="*/ 0 h 15"/>
                <a:gd name="T34" fmla="*/ 1005 w 3373"/>
                <a:gd name="T35" fmla="*/ 15 h 15"/>
                <a:gd name="T36" fmla="*/ 1060 w 3373"/>
                <a:gd name="T37" fmla="*/ 0 h 15"/>
                <a:gd name="T38" fmla="*/ 1111 w 3373"/>
                <a:gd name="T39" fmla="*/ 0 h 15"/>
                <a:gd name="T40" fmla="*/ 1167 w 3373"/>
                <a:gd name="T41" fmla="*/ 15 h 15"/>
                <a:gd name="T42" fmla="*/ 1252 w 3373"/>
                <a:gd name="T43" fmla="*/ 0 h 15"/>
                <a:gd name="T44" fmla="*/ 1288 w 3373"/>
                <a:gd name="T45" fmla="*/ 15 h 15"/>
                <a:gd name="T46" fmla="*/ 1343 w 3373"/>
                <a:gd name="T47" fmla="*/ 0 h 15"/>
                <a:gd name="T48" fmla="*/ 1394 w 3373"/>
                <a:gd name="T49" fmla="*/ 0 h 15"/>
                <a:gd name="T50" fmla="*/ 1449 w 3373"/>
                <a:gd name="T51" fmla="*/ 15 h 15"/>
                <a:gd name="T52" fmla="*/ 1535 w 3373"/>
                <a:gd name="T53" fmla="*/ 0 h 15"/>
                <a:gd name="T54" fmla="*/ 1571 w 3373"/>
                <a:gd name="T55" fmla="*/ 15 h 15"/>
                <a:gd name="T56" fmla="*/ 1626 w 3373"/>
                <a:gd name="T57" fmla="*/ 0 h 15"/>
                <a:gd name="T58" fmla="*/ 1677 w 3373"/>
                <a:gd name="T59" fmla="*/ 0 h 15"/>
                <a:gd name="T60" fmla="*/ 1731 w 3373"/>
                <a:gd name="T61" fmla="*/ 15 h 15"/>
                <a:gd name="T62" fmla="*/ 1817 w 3373"/>
                <a:gd name="T63" fmla="*/ 0 h 15"/>
                <a:gd name="T64" fmla="*/ 1852 w 3373"/>
                <a:gd name="T65" fmla="*/ 15 h 15"/>
                <a:gd name="T66" fmla="*/ 1908 w 3373"/>
                <a:gd name="T67" fmla="*/ 0 h 15"/>
                <a:gd name="T68" fmla="*/ 1958 w 3373"/>
                <a:gd name="T69" fmla="*/ 0 h 15"/>
                <a:gd name="T70" fmla="*/ 2014 w 3373"/>
                <a:gd name="T71" fmla="*/ 15 h 15"/>
                <a:gd name="T72" fmla="*/ 2100 w 3373"/>
                <a:gd name="T73" fmla="*/ 0 h 15"/>
                <a:gd name="T74" fmla="*/ 2135 w 3373"/>
                <a:gd name="T75" fmla="*/ 15 h 15"/>
                <a:gd name="T76" fmla="*/ 2191 w 3373"/>
                <a:gd name="T77" fmla="*/ 0 h 15"/>
                <a:gd name="T78" fmla="*/ 2241 w 3373"/>
                <a:gd name="T79" fmla="*/ 0 h 15"/>
                <a:gd name="T80" fmla="*/ 2297 w 3373"/>
                <a:gd name="T81" fmla="*/ 15 h 15"/>
                <a:gd name="T82" fmla="*/ 2383 w 3373"/>
                <a:gd name="T83" fmla="*/ 0 h 15"/>
                <a:gd name="T84" fmla="*/ 2418 w 3373"/>
                <a:gd name="T85" fmla="*/ 15 h 15"/>
                <a:gd name="T86" fmla="*/ 2473 w 3373"/>
                <a:gd name="T87" fmla="*/ 0 h 15"/>
                <a:gd name="T88" fmla="*/ 2524 w 3373"/>
                <a:gd name="T89" fmla="*/ 0 h 15"/>
                <a:gd name="T90" fmla="*/ 2580 w 3373"/>
                <a:gd name="T91" fmla="*/ 15 h 15"/>
                <a:gd name="T92" fmla="*/ 2665 w 3373"/>
                <a:gd name="T93" fmla="*/ 0 h 15"/>
                <a:gd name="T94" fmla="*/ 2701 w 3373"/>
                <a:gd name="T95" fmla="*/ 15 h 15"/>
                <a:gd name="T96" fmla="*/ 2756 w 3373"/>
                <a:gd name="T97" fmla="*/ 0 h 15"/>
                <a:gd name="T98" fmla="*/ 2807 w 3373"/>
                <a:gd name="T99" fmla="*/ 0 h 15"/>
                <a:gd name="T100" fmla="*/ 2862 w 3373"/>
                <a:gd name="T101" fmla="*/ 15 h 15"/>
                <a:gd name="T102" fmla="*/ 2948 w 3373"/>
                <a:gd name="T103" fmla="*/ 0 h 15"/>
                <a:gd name="T104" fmla="*/ 2984 w 3373"/>
                <a:gd name="T105" fmla="*/ 15 h 15"/>
                <a:gd name="T106" fmla="*/ 3039 w 3373"/>
                <a:gd name="T107" fmla="*/ 0 h 15"/>
                <a:gd name="T108" fmla="*/ 3090 w 3373"/>
                <a:gd name="T109" fmla="*/ 0 h 15"/>
                <a:gd name="T110" fmla="*/ 3145 w 3373"/>
                <a:gd name="T111" fmla="*/ 15 h 15"/>
                <a:gd name="T112" fmla="*/ 3231 w 3373"/>
                <a:gd name="T113" fmla="*/ 0 h 15"/>
                <a:gd name="T114" fmla="*/ 3266 w 3373"/>
                <a:gd name="T115" fmla="*/ 15 h 15"/>
                <a:gd name="T116" fmla="*/ 3322 w 3373"/>
                <a:gd name="T117" fmla="*/ 0 h 15"/>
                <a:gd name="T118" fmla="*/ 3373 w 3373"/>
                <a:gd name="T119"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73" h="15">
                  <a:moveTo>
                    <a:pt x="15" y="0"/>
                  </a:moveTo>
                  <a:lnTo>
                    <a:pt x="0" y="0"/>
                  </a:lnTo>
                  <a:lnTo>
                    <a:pt x="0" y="15"/>
                  </a:lnTo>
                  <a:lnTo>
                    <a:pt x="15" y="15"/>
                  </a:lnTo>
                  <a:lnTo>
                    <a:pt x="15" y="0"/>
                  </a:lnTo>
                  <a:moveTo>
                    <a:pt x="50" y="0"/>
                  </a:moveTo>
                  <a:lnTo>
                    <a:pt x="35" y="0"/>
                  </a:lnTo>
                  <a:lnTo>
                    <a:pt x="35" y="15"/>
                  </a:lnTo>
                  <a:lnTo>
                    <a:pt x="50" y="15"/>
                  </a:lnTo>
                  <a:lnTo>
                    <a:pt x="50" y="0"/>
                  </a:lnTo>
                  <a:moveTo>
                    <a:pt x="86" y="0"/>
                  </a:moveTo>
                  <a:lnTo>
                    <a:pt x="71" y="0"/>
                  </a:lnTo>
                  <a:lnTo>
                    <a:pt x="71" y="15"/>
                  </a:lnTo>
                  <a:lnTo>
                    <a:pt x="86" y="15"/>
                  </a:lnTo>
                  <a:lnTo>
                    <a:pt x="86" y="0"/>
                  </a:lnTo>
                  <a:moveTo>
                    <a:pt x="121" y="0"/>
                  </a:moveTo>
                  <a:lnTo>
                    <a:pt x="106" y="0"/>
                  </a:lnTo>
                  <a:lnTo>
                    <a:pt x="106" y="15"/>
                  </a:lnTo>
                  <a:lnTo>
                    <a:pt x="121" y="15"/>
                  </a:lnTo>
                  <a:lnTo>
                    <a:pt x="121" y="0"/>
                  </a:lnTo>
                  <a:moveTo>
                    <a:pt x="156" y="0"/>
                  </a:moveTo>
                  <a:lnTo>
                    <a:pt x="141" y="0"/>
                  </a:lnTo>
                  <a:lnTo>
                    <a:pt x="141" y="15"/>
                  </a:lnTo>
                  <a:lnTo>
                    <a:pt x="156" y="15"/>
                  </a:lnTo>
                  <a:lnTo>
                    <a:pt x="156" y="0"/>
                  </a:lnTo>
                  <a:moveTo>
                    <a:pt x="192" y="0"/>
                  </a:moveTo>
                  <a:lnTo>
                    <a:pt x="177" y="0"/>
                  </a:lnTo>
                  <a:lnTo>
                    <a:pt x="177" y="15"/>
                  </a:lnTo>
                  <a:lnTo>
                    <a:pt x="192" y="15"/>
                  </a:lnTo>
                  <a:lnTo>
                    <a:pt x="192" y="0"/>
                  </a:lnTo>
                  <a:moveTo>
                    <a:pt x="227" y="0"/>
                  </a:moveTo>
                  <a:lnTo>
                    <a:pt x="212" y="0"/>
                  </a:lnTo>
                  <a:lnTo>
                    <a:pt x="212" y="15"/>
                  </a:lnTo>
                  <a:lnTo>
                    <a:pt x="227" y="15"/>
                  </a:lnTo>
                  <a:lnTo>
                    <a:pt x="227" y="0"/>
                  </a:lnTo>
                  <a:moveTo>
                    <a:pt x="262" y="0"/>
                  </a:moveTo>
                  <a:lnTo>
                    <a:pt x="247" y="0"/>
                  </a:lnTo>
                  <a:lnTo>
                    <a:pt x="247" y="15"/>
                  </a:lnTo>
                  <a:lnTo>
                    <a:pt x="262" y="15"/>
                  </a:lnTo>
                  <a:lnTo>
                    <a:pt x="262" y="0"/>
                  </a:lnTo>
                  <a:moveTo>
                    <a:pt x="298" y="0"/>
                  </a:moveTo>
                  <a:lnTo>
                    <a:pt x="283" y="0"/>
                  </a:lnTo>
                  <a:lnTo>
                    <a:pt x="283" y="15"/>
                  </a:lnTo>
                  <a:lnTo>
                    <a:pt x="298" y="15"/>
                  </a:lnTo>
                  <a:lnTo>
                    <a:pt x="298" y="0"/>
                  </a:lnTo>
                  <a:moveTo>
                    <a:pt x="333" y="0"/>
                  </a:moveTo>
                  <a:lnTo>
                    <a:pt x="318" y="0"/>
                  </a:lnTo>
                  <a:lnTo>
                    <a:pt x="318" y="15"/>
                  </a:lnTo>
                  <a:lnTo>
                    <a:pt x="333" y="15"/>
                  </a:lnTo>
                  <a:lnTo>
                    <a:pt x="333" y="0"/>
                  </a:lnTo>
                  <a:moveTo>
                    <a:pt x="369" y="0"/>
                  </a:moveTo>
                  <a:lnTo>
                    <a:pt x="353" y="0"/>
                  </a:lnTo>
                  <a:lnTo>
                    <a:pt x="353" y="15"/>
                  </a:lnTo>
                  <a:lnTo>
                    <a:pt x="369" y="15"/>
                  </a:lnTo>
                  <a:lnTo>
                    <a:pt x="369" y="0"/>
                  </a:lnTo>
                  <a:moveTo>
                    <a:pt x="404" y="0"/>
                  </a:moveTo>
                  <a:lnTo>
                    <a:pt x="389" y="0"/>
                  </a:lnTo>
                  <a:lnTo>
                    <a:pt x="389" y="15"/>
                  </a:lnTo>
                  <a:lnTo>
                    <a:pt x="404" y="15"/>
                  </a:lnTo>
                  <a:lnTo>
                    <a:pt x="404" y="0"/>
                  </a:lnTo>
                  <a:moveTo>
                    <a:pt x="439" y="0"/>
                  </a:moveTo>
                  <a:lnTo>
                    <a:pt x="424" y="0"/>
                  </a:lnTo>
                  <a:lnTo>
                    <a:pt x="424" y="15"/>
                  </a:lnTo>
                  <a:lnTo>
                    <a:pt x="439" y="15"/>
                  </a:lnTo>
                  <a:lnTo>
                    <a:pt x="439" y="0"/>
                  </a:lnTo>
                  <a:moveTo>
                    <a:pt x="475" y="0"/>
                  </a:moveTo>
                  <a:lnTo>
                    <a:pt x="459" y="0"/>
                  </a:lnTo>
                  <a:lnTo>
                    <a:pt x="459" y="15"/>
                  </a:lnTo>
                  <a:lnTo>
                    <a:pt x="475" y="15"/>
                  </a:lnTo>
                  <a:lnTo>
                    <a:pt x="475" y="0"/>
                  </a:lnTo>
                  <a:moveTo>
                    <a:pt x="510" y="0"/>
                  </a:moveTo>
                  <a:lnTo>
                    <a:pt x="495" y="0"/>
                  </a:lnTo>
                  <a:lnTo>
                    <a:pt x="495" y="15"/>
                  </a:lnTo>
                  <a:lnTo>
                    <a:pt x="510" y="15"/>
                  </a:lnTo>
                  <a:lnTo>
                    <a:pt x="510" y="0"/>
                  </a:lnTo>
                  <a:moveTo>
                    <a:pt x="545" y="0"/>
                  </a:moveTo>
                  <a:lnTo>
                    <a:pt x="530" y="0"/>
                  </a:lnTo>
                  <a:lnTo>
                    <a:pt x="530" y="15"/>
                  </a:lnTo>
                  <a:lnTo>
                    <a:pt x="545" y="15"/>
                  </a:lnTo>
                  <a:lnTo>
                    <a:pt x="545" y="0"/>
                  </a:lnTo>
                  <a:moveTo>
                    <a:pt x="581" y="0"/>
                  </a:moveTo>
                  <a:lnTo>
                    <a:pt x="566" y="0"/>
                  </a:lnTo>
                  <a:lnTo>
                    <a:pt x="566" y="15"/>
                  </a:lnTo>
                  <a:lnTo>
                    <a:pt x="581" y="15"/>
                  </a:lnTo>
                  <a:lnTo>
                    <a:pt x="581" y="0"/>
                  </a:lnTo>
                  <a:moveTo>
                    <a:pt x="616" y="0"/>
                  </a:moveTo>
                  <a:lnTo>
                    <a:pt x="601" y="0"/>
                  </a:lnTo>
                  <a:lnTo>
                    <a:pt x="601" y="15"/>
                  </a:lnTo>
                  <a:lnTo>
                    <a:pt x="616" y="15"/>
                  </a:lnTo>
                  <a:lnTo>
                    <a:pt x="616" y="0"/>
                  </a:lnTo>
                  <a:moveTo>
                    <a:pt x="651" y="0"/>
                  </a:moveTo>
                  <a:lnTo>
                    <a:pt x="636" y="0"/>
                  </a:lnTo>
                  <a:lnTo>
                    <a:pt x="636" y="15"/>
                  </a:lnTo>
                  <a:lnTo>
                    <a:pt x="651" y="15"/>
                  </a:lnTo>
                  <a:lnTo>
                    <a:pt x="651" y="0"/>
                  </a:lnTo>
                  <a:moveTo>
                    <a:pt x="687" y="0"/>
                  </a:moveTo>
                  <a:lnTo>
                    <a:pt x="672" y="0"/>
                  </a:lnTo>
                  <a:lnTo>
                    <a:pt x="672" y="15"/>
                  </a:lnTo>
                  <a:lnTo>
                    <a:pt x="687" y="15"/>
                  </a:lnTo>
                  <a:lnTo>
                    <a:pt x="687" y="0"/>
                  </a:lnTo>
                  <a:moveTo>
                    <a:pt x="722" y="0"/>
                  </a:moveTo>
                  <a:lnTo>
                    <a:pt x="707" y="0"/>
                  </a:lnTo>
                  <a:lnTo>
                    <a:pt x="707" y="15"/>
                  </a:lnTo>
                  <a:lnTo>
                    <a:pt x="722" y="15"/>
                  </a:lnTo>
                  <a:lnTo>
                    <a:pt x="722" y="0"/>
                  </a:lnTo>
                  <a:moveTo>
                    <a:pt x="757" y="0"/>
                  </a:moveTo>
                  <a:lnTo>
                    <a:pt x="742" y="0"/>
                  </a:lnTo>
                  <a:lnTo>
                    <a:pt x="742" y="15"/>
                  </a:lnTo>
                  <a:lnTo>
                    <a:pt x="757" y="15"/>
                  </a:lnTo>
                  <a:lnTo>
                    <a:pt x="757" y="0"/>
                  </a:lnTo>
                  <a:moveTo>
                    <a:pt x="793" y="0"/>
                  </a:moveTo>
                  <a:lnTo>
                    <a:pt x="778" y="0"/>
                  </a:lnTo>
                  <a:lnTo>
                    <a:pt x="778" y="15"/>
                  </a:lnTo>
                  <a:lnTo>
                    <a:pt x="793" y="15"/>
                  </a:lnTo>
                  <a:lnTo>
                    <a:pt x="793" y="0"/>
                  </a:lnTo>
                  <a:moveTo>
                    <a:pt x="828" y="0"/>
                  </a:moveTo>
                  <a:lnTo>
                    <a:pt x="813" y="0"/>
                  </a:lnTo>
                  <a:lnTo>
                    <a:pt x="813" y="15"/>
                  </a:lnTo>
                  <a:lnTo>
                    <a:pt x="828" y="15"/>
                  </a:lnTo>
                  <a:lnTo>
                    <a:pt x="828" y="0"/>
                  </a:lnTo>
                  <a:moveTo>
                    <a:pt x="863" y="0"/>
                  </a:moveTo>
                  <a:lnTo>
                    <a:pt x="848" y="0"/>
                  </a:lnTo>
                  <a:lnTo>
                    <a:pt x="848" y="15"/>
                  </a:lnTo>
                  <a:lnTo>
                    <a:pt x="863" y="15"/>
                  </a:lnTo>
                  <a:lnTo>
                    <a:pt x="863" y="0"/>
                  </a:lnTo>
                  <a:moveTo>
                    <a:pt x="899" y="0"/>
                  </a:moveTo>
                  <a:lnTo>
                    <a:pt x="884" y="0"/>
                  </a:lnTo>
                  <a:lnTo>
                    <a:pt x="884" y="15"/>
                  </a:lnTo>
                  <a:lnTo>
                    <a:pt x="899" y="15"/>
                  </a:lnTo>
                  <a:lnTo>
                    <a:pt x="899" y="0"/>
                  </a:lnTo>
                  <a:moveTo>
                    <a:pt x="934" y="0"/>
                  </a:moveTo>
                  <a:lnTo>
                    <a:pt x="919" y="0"/>
                  </a:lnTo>
                  <a:lnTo>
                    <a:pt x="919" y="15"/>
                  </a:lnTo>
                  <a:lnTo>
                    <a:pt x="934" y="15"/>
                  </a:lnTo>
                  <a:lnTo>
                    <a:pt x="934" y="0"/>
                  </a:lnTo>
                  <a:moveTo>
                    <a:pt x="970" y="0"/>
                  </a:moveTo>
                  <a:lnTo>
                    <a:pt x="954" y="0"/>
                  </a:lnTo>
                  <a:lnTo>
                    <a:pt x="954" y="15"/>
                  </a:lnTo>
                  <a:lnTo>
                    <a:pt x="970" y="15"/>
                  </a:lnTo>
                  <a:lnTo>
                    <a:pt x="970" y="0"/>
                  </a:lnTo>
                  <a:moveTo>
                    <a:pt x="1005" y="0"/>
                  </a:moveTo>
                  <a:lnTo>
                    <a:pt x="990" y="0"/>
                  </a:lnTo>
                  <a:lnTo>
                    <a:pt x="990" y="15"/>
                  </a:lnTo>
                  <a:lnTo>
                    <a:pt x="1005" y="15"/>
                  </a:lnTo>
                  <a:lnTo>
                    <a:pt x="1005" y="0"/>
                  </a:lnTo>
                  <a:moveTo>
                    <a:pt x="1040" y="0"/>
                  </a:moveTo>
                  <a:lnTo>
                    <a:pt x="1025" y="0"/>
                  </a:lnTo>
                  <a:lnTo>
                    <a:pt x="1025" y="15"/>
                  </a:lnTo>
                  <a:lnTo>
                    <a:pt x="1040" y="15"/>
                  </a:lnTo>
                  <a:lnTo>
                    <a:pt x="1040" y="0"/>
                  </a:lnTo>
                  <a:moveTo>
                    <a:pt x="1076" y="0"/>
                  </a:moveTo>
                  <a:lnTo>
                    <a:pt x="1060" y="0"/>
                  </a:lnTo>
                  <a:lnTo>
                    <a:pt x="1060" y="15"/>
                  </a:lnTo>
                  <a:lnTo>
                    <a:pt x="1076" y="15"/>
                  </a:lnTo>
                  <a:lnTo>
                    <a:pt x="1076" y="0"/>
                  </a:lnTo>
                  <a:moveTo>
                    <a:pt x="1111" y="0"/>
                  </a:moveTo>
                  <a:lnTo>
                    <a:pt x="1096" y="0"/>
                  </a:lnTo>
                  <a:lnTo>
                    <a:pt x="1096" y="15"/>
                  </a:lnTo>
                  <a:lnTo>
                    <a:pt x="1111" y="15"/>
                  </a:lnTo>
                  <a:lnTo>
                    <a:pt x="1111" y="0"/>
                  </a:lnTo>
                  <a:moveTo>
                    <a:pt x="1146" y="0"/>
                  </a:moveTo>
                  <a:lnTo>
                    <a:pt x="1131" y="0"/>
                  </a:lnTo>
                  <a:lnTo>
                    <a:pt x="1131" y="15"/>
                  </a:lnTo>
                  <a:lnTo>
                    <a:pt x="1146" y="15"/>
                  </a:lnTo>
                  <a:lnTo>
                    <a:pt x="1146" y="0"/>
                  </a:lnTo>
                  <a:moveTo>
                    <a:pt x="1182" y="0"/>
                  </a:moveTo>
                  <a:lnTo>
                    <a:pt x="1167" y="0"/>
                  </a:lnTo>
                  <a:lnTo>
                    <a:pt x="1167" y="15"/>
                  </a:lnTo>
                  <a:lnTo>
                    <a:pt x="1182" y="15"/>
                  </a:lnTo>
                  <a:lnTo>
                    <a:pt x="1182" y="0"/>
                  </a:lnTo>
                  <a:moveTo>
                    <a:pt x="1217" y="0"/>
                  </a:moveTo>
                  <a:lnTo>
                    <a:pt x="1202" y="0"/>
                  </a:lnTo>
                  <a:lnTo>
                    <a:pt x="1202" y="15"/>
                  </a:lnTo>
                  <a:lnTo>
                    <a:pt x="1217" y="15"/>
                  </a:lnTo>
                  <a:lnTo>
                    <a:pt x="1217" y="0"/>
                  </a:lnTo>
                  <a:moveTo>
                    <a:pt x="1252" y="0"/>
                  </a:moveTo>
                  <a:lnTo>
                    <a:pt x="1237" y="0"/>
                  </a:lnTo>
                  <a:lnTo>
                    <a:pt x="1237" y="15"/>
                  </a:lnTo>
                  <a:lnTo>
                    <a:pt x="1252" y="15"/>
                  </a:lnTo>
                  <a:lnTo>
                    <a:pt x="1252" y="0"/>
                  </a:lnTo>
                  <a:moveTo>
                    <a:pt x="1288" y="0"/>
                  </a:moveTo>
                  <a:lnTo>
                    <a:pt x="1273" y="0"/>
                  </a:lnTo>
                  <a:lnTo>
                    <a:pt x="1273" y="15"/>
                  </a:lnTo>
                  <a:lnTo>
                    <a:pt x="1288" y="15"/>
                  </a:lnTo>
                  <a:lnTo>
                    <a:pt x="1288" y="0"/>
                  </a:lnTo>
                  <a:moveTo>
                    <a:pt x="1323" y="0"/>
                  </a:moveTo>
                  <a:lnTo>
                    <a:pt x="1308" y="0"/>
                  </a:lnTo>
                  <a:lnTo>
                    <a:pt x="1308" y="15"/>
                  </a:lnTo>
                  <a:lnTo>
                    <a:pt x="1323" y="15"/>
                  </a:lnTo>
                  <a:lnTo>
                    <a:pt x="1323" y="0"/>
                  </a:lnTo>
                  <a:moveTo>
                    <a:pt x="1358" y="0"/>
                  </a:moveTo>
                  <a:lnTo>
                    <a:pt x="1343" y="0"/>
                  </a:lnTo>
                  <a:lnTo>
                    <a:pt x="1343" y="15"/>
                  </a:lnTo>
                  <a:lnTo>
                    <a:pt x="1358" y="15"/>
                  </a:lnTo>
                  <a:lnTo>
                    <a:pt x="1358" y="0"/>
                  </a:lnTo>
                  <a:moveTo>
                    <a:pt x="1394" y="0"/>
                  </a:moveTo>
                  <a:lnTo>
                    <a:pt x="1379" y="0"/>
                  </a:lnTo>
                  <a:lnTo>
                    <a:pt x="1379" y="15"/>
                  </a:lnTo>
                  <a:lnTo>
                    <a:pt x="1394" y="15"/>
                  </a:lnTo>
                  <a:lnTo>
                    <a:pt x="1394" y="0"/>
                  </a:lnTo>
                  <a:moveTo>
                    <a:pt x="1429" y="0"/>
                  </a:moveTo>
                  <a:lnTo>
                    <a:pt x="1414" y="0"/>
                  </a:lnTo>
                  <a:lnTo>
                    <a:pt x="1414" y="15"/>
                  </a:lnTo>
                  <a:lnTo>
                    <a:pt x="1429" y="15"/>
                  </a:lnTo>
                  <a:lnTo>
                    <a:pt x="1429" y="0"/>
                  </a:lnTo>
                  <a:moveTo>
                    <a:pt x="1465" y="0"/>
                  </a:moveTo>
                  <a:lnTo>
                    <a:pt x="1449" y="0"/>
                  </a:lnTo>
                  <a:lnTo>
                    <a:pt x="1449" y="15"/>
                  </a:lnTo>
                  <a:lnTo>
                    <a:pt x="1465" y="15"/>
                  </a:lnTo>
                  <a:lnTo>
                    <a:pt x="1465" y="0"/>
                  </a:lnTo>
                  <a:moveTo>
                    <a:pt x="1500" y="0"/>
                  </a:moveTo>
                  <a:lnTo>
                    <a:pt x="1485" y="0"/>
                  </a:lnTo>
                  <a:lnTo>
                    <a:pt x="1485" y="15"/>
                  </a:lnTo>
                  <a:lnTo>
                    <a:pt x="1500" y="15"/>
                  </a:lnTo>
                  <a:lnTo>
                    <a:pt x="1500" y="0"/>
                  </a:lnTo>
                  <a:moveTo>
                    <a:pt x="1535" y="0"/>
                  </a:moveTo>
                  <a:lnTo>
                    <a:pt x="1520" y="0"/>
                  </a:lnTo>
                  <a:lnTo>
                    <a:pt x="1520" y="15"/>
                  </a:lnTo>
                  <a:lnTo>
                    <a:pt x="1535" y="15"/>
                  </a:lnTo>
                  <a:lnTo>
                    <a:pt x="1535" y="0"/>
                  </a:lnTo>
                  <a:moveTo>
                    <a:pt x="1571" y="0"/>
                  </a:moveTo>
                  <a:lnTo>
                    <a:pt x="1555" y="0"/>
                  </a:lnTo>
                  <a:lnTo>
                    <a:pt x="1555" y="15"/>
                  </a:lnTo>
                  <a:lnTo>
                    <a:pt x="1571" y="15"/>
                  </a:lnTo>
                  <a:lnTo>
                    <a:pt x="1571" y="0"/>
                  </a:lnTo>
                  <a:moveTo>
                    <a:pt x="1606" y="0"/>
                  </a:moveTo>
                  <a:lnTo>
                    <a:pt x="1591" y="0"/>
                  </a:lnTo>
                  <a:lnTo>
                    <a:pt x="1591" y="15"/>
                  </a:lnTo>
                  <a:lnTo>
                    <a:pt x="1606" y="15"/>
                  </a:lnTo>
                  <a:lnTo>
                    <a:pt x="1606" y="0"/>
                  </a:lnTo>
                  <a:moveTo>
                    <a:pt x="1641" y="0"/>
                  </a:moveTo>
                  <a:lnTo>
                    <a:pt x="1626" y="0"/>
                  </a:lnTo>
                  <a:lnTo>
                    <a:pt x="1626" y="15"/>
                  </a:lnTo>
                  <a:lnTo>
                    <a:pt x="1641" y="15"/>
                  </a:lnTo>
                  <a:lnTo>
                    <a:pt x="1641" y="0"/>
                  </a:lnTo>
                  <a:moveTo>
                    <a:pt x="1677" y="0"/>
                  </a:moveTo>
                  <a:lnTo>
                    <a:pt x="1662" y="0"/>
                  </a:lnTo>
                  <a:lnTo>
                    <a:pt x="1662" y="15"/>
                  </a:lnTo>
                  <a:lnTo>
                    <a:pt x="1677" y="15"/>
                  </a:lnTo>
                  <a:lnTo>
                    <a:pt x="1677" y="0"/>
                  </a:lnTo>
                  <a:moveTo>
                    <a:pt x="1712" y="0"/>
                  </a:moveTo>
                  <a:lnTo>
                    <a:pt x="1697" y="0"/>
                  </a:lnTo>
                  <a:lnTo>
                    <a:pt x="1697" y="15"/>
                  </a:lnTo>
                  <a:lnTo>
                    <a:pt x="1712" y="15"/>
                  </a:lnTo>
                  <a:lnTo>
                    <a:pt x="1712" y="0"/>
                  </a:lnTo>
                  <a:moveTo>
                    <a:pt x="1746" y="0"/>
                  </a:moveTo>
                  <a:lnTo>
                    <a:pt x="1731" y="0"/>
                  </a:lnTo>
                  <a:lnTo>
                    <a:pt x="1731" y="15"/>
                  </a:lnTo>
                  <a:lnTo>
                    <a:pt x="1746" y="15"/>
                  </a:lnTo>
                  <a:lnTo>
                    <a:pt x="1746" y="0"/>
                  </a:lnTo>
                  <a:moveTo>
                    <a:pt x="1781" y="0"/>
                  </a:moveTo>
                  <a:lnTo>
                    <a:pt x="1766" y="0"/>
                  </a:lnTo>
                  <a:lnTo>
                    <a:pt x="1766" y="15"/>
                  </a:lnTo>
                  <a:lnTo>
                    <a:pt x="1781" y="15"/>
                  </a:lnTo>
                  <a:lnTo>
                    <a:pt x="1781" y="0"/>
                  </a:lnTo>
                  <a:moveTo>
                    <a:pt x="1817" y="0"/>
                  </a:moveTo>
                  <a:lnTo>
                    <a:pt x="1802" y="0"/>
                  </a:lnTo>
                  <a:lnTo>
                    <a:pt x="1802" y="15"/>
                  </a:lnTo>
                  <a:lnTo>
                    <a:pt x="1817" y="15"/>
                  </a:lnTo>
                  <a:lnTo>
                    <a:pt x="1817" y="0"/>
                  </a:lnTo>
                  <a:moveTo>
                    <a:pt x="1852" y="0"/>
                  </a:moveTo>
                  <a:lnTo>
                    <a:pt x="1837" y="0"/>
                  </a:lnTo>
                  <a:lnTo>
                    <a:pt x="1837" y="15"/>
                  </a:lnTo>
                  <a:lnTo>
                    <a:pt x="1852" y="15"/>
                  </a:lnTo>
                  <a:lnTo>
                    <a:pt x="1852" y="0"/>
                  </a:lnTo>
                  <a:moveTo>
                    <a:pt x="1888" y="0"/>
                  </a:moveTo>
                  <a:lnTo>
                    <a:pt x="1872" y="0"/>
                  </a:lnTo>
                  <a:lnTo>
                    <a:pt x="1872" y="15"/>
                  </a:lnTo>
                  <a:lnTo>
                    <a:pt x="1888" y="15"/>
                  </a:lnTo>
                  <a:lnTo>
                    <a:pt x="1888" y="0"/>
                  </a:lnTo>
                  <a:moveTo>
                    <a:pt x="1923" y="0"/>
                  </a:moveTo>
                  <a:lnTo>
                    <a:pt x="1908" y="0"/>
                  </a:lnTo>
                  <a:lnTo>
                    <a:pt x="1908" y="15"/>
                  </a:lnTo>
                  <a:lnTo>
                    <a:pt x="1923" y="15"/>
                  </a:lnTo>
                  <a:lnTo>
                    <a:pt x="1923" y="0"/>
                  </a:lnTo>
                  <a:moveTo>
                    <a:pt x="1958" y="0"/>
                  </a:moveTo>
                  <a:lnTo>
                    <a:pt x="1943" y="0"/>
                  </a:lnTo>
                  <a:lnTo>
                    <a:pt x="1943" y="15"/>
                  </a:lnTo>
                  <a:lnTo>
                    <a:pt x="1958" y="15"/>
                  </a:lnTo>
                  <a:lnTo>
                    <a:pt x="1958" y="0"/>
                  </a:lnTo>
                  <a:moveTo>
                    <a:pt x="1994" y="0"/>
                  </a:moveTo>
                  <a:lnTo>
                    <a:pt x="1978" y="0"/>
                  </a:lnTo>
                  <a:lnTo>
                    <a:pt x="1978" y="15"/>
                  </a:lnTo>
                  <a:lnTo>
                    <a:pt x="1994" y="15"/>
                  </a:lnTo>
                  <a:lnTo>
                    <a:pt x="1994" y="0"/>
                  </a:lnTo>
                  <a:moveTo>
                    <a:pt x="2029" y="0"/>
                  </a:moveTo>
                  <a:lnTo>
                    <a:pt x="2014" y="0"/>
                  </a:lnTo>
                  <a:lnTo>
                    <a:pt x="2014" y="15"/>
                  </a:lnTo>
                  <a:lnTo>
                    <a:pt x="2029" y="15"/>
                  </a:lnTo>
                  <a:lnTo>
                    <a:pt x="2029" y="0"/>
                  </a:lnTo>
                  <a:moveTo>
                    <a:pt x="2064" y="0"/>
                  </a:moveTo>
                  <a:lnTo>
                    <a:pt x="2049" y="0"/>
                  </a:lnTo>
                  <a:lnTo>
                    <a:pt x="2049" y="15"/>
                  </a:lnTo>
                  <a:lnTo>
                    <a:pt x="2064" y="15"/>
                  </a:lnTo>
                  <a:lnTo>
                    <a:pt x="2064" y="0"/>
                  </a:lnTo>
                  <a:moveTo>
                    <a:pt x="2100" y="0"/>
                  </a:moveTo>
                  <a:lnTo>
                    <a:pt x="2085" y="0"/>
                  </a:lnTo>
                  <a:lnTo>
                    <a:pt x="2085" y="15"/>
                  </a:lnTo>
                  <a:lnTo>
                    <a:pt x="2100" y="15"/>
                  </a:lnTo>
                  <a:lnTo>
                    <a:pt x="2100" y="0"/>
                  </a:lnTo>
                  <a:moveTo>
                    <a:pt x="2135" y="0"/>
                  </a:moveTo>
                  <a:lnTo>
                    <a:pt x="2120" y="0"/>
                  </a:lnTo>
                  <a:lnTo>
                    <a:pt x="2120" y="15"/>
                  </a:lnTo>
                  <a:lnTo>
                    <a:pt x="2135" y="15"/>
                  </a:lnTo>
                  <a:lnTo>
                    <a:pt x="2135" y="0"/>
                  </a:lnTo>
                  <a:moveTo>
                    <a:pt x="2170" y="0"/>
                  </a:moveTo>
                  <a:lnTo>
                    <a:pt x="2155" y="0"/>
                  </a:lnTo>
                  <a:lnTo>
                    <a:pt x="2155" y="15"/>
                  </a:lnTo>
                  <a:lnTo>
                    <a:pt x="2170" y="15"/>
                  </a:lnTo>
                  <a:lnTo>
                    <a:pt x="2170" y="0"/>
                  </a:lnTo>
                  <a:moveTo>
                    <a:pt x="2206" y="0"/>
                  </a:moveTo>
                  <a:lnTo>
                    <a:pt x="2191" y="0"/>
                  </a:lnTo>
                  <a:lnTo>
                    <a:pt x="2191" y="15"/>
                  </a:lnTo>
                  <a:lnTo>
                    <a:pt x="2206" y="15"/>
                  </a:lnTo>
                  <a:lnTo>
                    <a:pt x="2206" y="0"/>
                  </a:lnTo>
                  <a:moveTo>
                    <a:pt x="2241" y="0"/>
                  </a:moveTo>
                  <a:lnTo>
                    <a:pt x="2226" y="0"/>
                  </a:lnTo>
                  <a:lnTo>
                    <a:pt x="2226" y="15"/>
                  </a:lnTo>
                  <a:lnTo>
                    <a:pt x="2241" y="15"/>
                  </a:lnTo>
                  <a:lnTo>
                    <a:pt x="2241" y="0"/>
                  </a:lnTo>
                  <a:moveTo>
                    <a:pt x="2276" y="0"/>
                  </a:moveTo>
                  <a:lnTo>
                    <a:pt x="2261" y="0"/>
                  </a:lnTo>
                  <a:lnTo>
                    <a:pt x="2261" y="15"/>
                  </a:lnTo>
                  <a:lnTo>
                    <a:pt x="2276" y="15"/>
                  </a:lnTo>
                  <a:lnTo>
                    <a:pt x="2276" y="0"/>
                  </a:lnTo>
                  <a:moveTo>
                    <a:pt x="2312" y="0"/>
                  </a:moveTo>
                  <a:lnTo>
                    <a:pt x="2297" y="0"/>
                  </a:lnTo>
                  <a:lnTo>
                    <a:pt x="2297" y="15"/>
                  </a:lnTo>
                  <a:lnTo>
                    <a:pt x="2312" y="15"/>
                  </a:lnTo>
                  <a:lnTo>
                    <a:pt x="2312" y="0"/>
                  </a:lnTo>
                  <a:moveTo>
                    <a:pt x="2347" y="0"/>
                  </a:moveTo>
                  <a:lnTo>
                    <a:pt x="2332" y="0"/>
                  </a:lnTo>
                  <a:lnTo>
                    <a:pt x="2332" y="15"/>
                  </a:lnTo>
                  <a:lnTo>
                    <a:pt x="2347" y="15"/>
                  </a:lnTo>
                  <a:lnTo>
                    <a:pt x="2347" y="0"/>
                  </a:lnTo>
                  <a:moveTo>
                    <a:pt x="2383" y="0"/>
                  </a:moveTo>
                  <a:lnTo>
                    <a:pt x="2367" y="0"/>
                  </a:lnTo>
                  <a:lnTo>
                    <a:pt x="2367" y="15"/>
                  </a:lnTo>
                  <a:lnTo>
                    <a:pt x="2383" y="15"/>
                  </a:lnTo>
                  <a:lnTo>
                    <a:pt x="2383" y="0"/>
                  </a:lnTo>
                  <a:moveTo>
                    <a:pt x="2418" y="0"/>
                  </a:moveTo>
                  <a:lnTo>
                    <a:pt x="2403" y="0"/>
                  </a:lnTo>
                  <a:lnTo>
                    <a:pt x="2403" y="15"/>
                  </a:lnTo>
                  <a:lnTo>
                    <a:pt x="2418" y="15"/>
                  </a:lnTo>
                  <a:lnTo>
                    <a:pt x="2418" y="0"/>
                  </a:lnTo>
                  <a:moveTo>
                    <a:pt x="2453" y="0"/>
                  </a:moveTo>
                  <a:lnTo>
                    <a:pt x="2438" y="0"/>
                  </a:lnTo>
                  <a:lnTo>
                    <a:pt x="2438" y="15"/>
                  </a:lnTo>
                  <a:lnTo>
                    <a:pt x="2453" y="15"/>
                  </a:lnTo>
                  <a:lnTo>
                    <a:pt x="2453" y="0"/>
                  </a:lnTo>
                  <a:moveTo>
                    <a:pt x="2489" y="0"/>
                  </a:moveTo>
                  <a:lnTo>
                    <a:pt x="2473" y="0"/>
                  </a:lnTo>
                  <a:lnTo>
                    <a:pt x="2473" y="15"/>
                  </a:lnTo>
                  <a:lnTo>
                    <a:pt x="2489" y="15"/>
                  </a:lnTo>
                  <a:lnTo>
                    <a:pt x="2489" y="0"/>
                  </a:lnTo>
                  <a:moveTo>
                    <a:pt x="2524" y="0"/>
                  </a:moveTo>
                  <a:lnTo>
                    <a:pt x="2509" y="0"/>
                  </a:lnTo>
                  <a:lnTo>
                    <a:pt x="2509" y="15"/>
                  </a:lnTo>
                  <a:lnTo>
                    <a:pt x="2524" y="15"/>
                  </a:lnTo>
                  <a:lnTo>
                    <a:pt x="2524" y="0"/>
                  </a:lnTo>
                  <a:moveTo>
                    <a:pt x="2559" y="0"/>
                  </a:moveTo>
                  <a:lnTo>
                    <a:pt x="2544" y="0"/>
                  </a:lnTo>
                  <a:lnTo>
                    <a:pt x="2544" y="15"/>
                  </a:lnTo>
                  <a:lnTo>
                    <a:pt x="2559" y="15"/>
                  </a:lnTo>
                  <a:lnTo>
                    <a:pt x="2559" y="0"/>
                  </a:lnTo>
                  <a:moveTo>
                    <a:pt x="2595" y="0"/>
                  </a:moveTo>
                  <a:lnTo>
                    <a:pt x="2580" y="0"/>
                  </a:lnTo>
                  <a:lnTo>
                    <a:pt x="2580" y="15"/>
                  </a:lnTo>
                  <a:lnTo>
                    <a:pt x="2595" y="15"/>
                  </a:lnTo>
                  <a:lnTo>
                    <a:pt x="2595" y="0"/>
                  </a:lnTo>
                  <a:moveTo>
                    <a:pt x="2630" y="0"/>
                  </a:moveTo>
                  <a:lnTo>
                    <a:pt x="2615" y="0"/>
                  </a:lnTo>
                  <a:lnTo>
                    <a:pt x="2615" y="15"/>
                  </a:lnTo>
                  <a:lnTo>
                    <a:pt x="2630" y="15"/>
                  </a:lnTo>
                  <a:lnTo>
                    <a:pt x="2630" y="0"/>
                  </a:lnTo>
                  <a:moveTo>
                    <a:pt x="2665" y="0"/>
                  </a:moveTo>
                  <a:lnTo>
                    <a:pt x="2650" y="0"/>
                  </a:lnTo>
                  <a:lnTo>
                    <a:pt x="2650" y="15"/>
                  </a:lnTo>
                  <a:lnTo>
                    <a:pt x="2665" y="15"/>
                  </a:lnTo>
                  <a:lnTo>
                    <a:pt x="2665" y="0"/>
                  </a:lnTo>
                  <a:moveTo>
                    <a:pt x="2701" y="0"/>
                  </a:moveTo>
                  <a:lnTo>
                    <a:pt x="2686" y="0"/>
                  </a:lnTo>
                  <a:lnTo>
                    <a:pt x="2686" y="15"/>
                  </a:lnTo>
                  <a:lnTo>
                    <a:pt x="2701" y="15"/>
                  </a:lnTo>
                  <a:lnTo>
                    <a:pt x="2701" y="0"/>
                  </a:lnTo>
                  <a:moveTo>
                    <a:pt x="2736" y="0"/>
                  </a:moveTo>
                  <a:lnTo>
                    <a:pt x="2721" y="0"/>
                  </a:lnTo>
                  <a:lnTo>
                    <a:pt x="2721" y="15"/>
                  </a:lnTo>
                  <a:lnTo>
                    <a:pt x="2736" y="15"/>
                  </a:lnTo>
                  <a:lnTo>
                    <a:pt x="2736" y="0"/>
                  </a:lnTo>
                  <a:moveTo>
                    <a:pt x="2771" y="0"/>
                  </a:moveTo>
                  <a:lnTo>
                    <a:pt x="2756" y="0"/>
                  </a:lnTo>
                  <a:lnTo>
                    <a:pt x="2756" y="15"/>
                  </a:lnTo>
                  <a:lnTo>
                    <a:pt x="2771" y="15"/>
                  </a:lnTo>
                  <a:lnTo>
                    <a:pt x="2771" y="0"/>
                  </a:lnTo>
                  <a:moveTo>
                    <a:pt x="2807" y="0"/>
                  </a:moveTo>
                  <a:lnTo>
                    <a:pt x="2792" y="0"/>
                  </a:lnTo>
                  <a:lnTo>
                    <a:pt x="2792" y="15"/>
                  </a:lnTo>
                  <a:lnTo>
                    <a:pt x="2807" y="15"/>
                  </a:lnTo>
                  <a:lnTo>
                    <a:pt x="2807" y="0"/>
                  </a:lnTo>
                  <a:moveTo>
                    <a:pt x="2842" y="0"/>
                  </a:moveTo>
                  <a:lnTo>
                    <a:pt x="2827" y="0"/>
                  </a:lnTo>
                  <a:lnTo>
                    <a:pt x="2827" y="15"/>
                  </a:lnTo>
                  <a:lnTo>
                    <a:pt x="2842" y="15"/>
                  </a:lnTo>
                  <a:lnTo>
                    <a:pt x="2842" y="0"/>
                  </a:lnTo>
                  <a:moveTo>
                    <a:pt x="2878" y="0"/>
                  </a:moveTo>
                  <a:lnTo>
                    <a:pt x="2862" y="0"/>
                  </a:lnTo>
                  <a:lnTo>
                    <a:pt x="2862" y="15"/>
                  </a:lnTo>
                  <a:lnTo>
                    <a:pt x="2878" y="15"/>
                  </a:lnTo>
                  <a:lnTo>
                    <a:pt x="2878" y="0"/>
                  </a:lnTo>
                  <a:moveTo>
                    <a:pt x="2913" y="0"/>
                  </a:moveTo>
                  <a:lnTo>
                    <a:pt x="2898" y="0"/>
                  </a:lnTo>
                  <a:lnTo>
                    <a:pt x="2898" y="15"/>
                  </a:lnTo>
                  <a:lnTo>
                    <a:pt x="2913" y="15"/>
                  </a:lnTo>
                  <a:lnTo>
                    <a:pt x="2913" y="0"/>
                  </a:lnTo>
                  <a:moveTo>
                    <a:pt x="2948" y="0"/>
                  </a:moveTo>
                  <a:lnTo>
                    <a:pt x="2933" y="0"/>
                  </a:lnTo>
                  <a:lnTo>
                    <a:pt x="2933" y="15"/>
                  </a:lnTo>
                  <a:lnTo>
                    <a:pt x="2948" y="15"/>
                  </a:lnTo>
                  <a:lnTo>
                    <a:pt x="2948" y="0"/>
                  </a:lnTo>
                  <a:moveTo>
                    <a:pt x="2984" y="0"/>
                  </a:moveTo>
                  <a:lnTo>
                    <a:pt x="2968" y="0"/>
                  </a:lnTo>
                  <a:lnTo>
                    <a:pt x="2968" y="15"/>
                  </a:lnTo>
                  <a:lnTo>
                    <a:pt x="2984" y="15"/>
                  </a:lnTo>
                  <a:lnTo>
                    <a:pt x="2984" y="0"/>
                  </a:lnTo>
                  <a:moveTo>
                    <a:pt x="3019" y="0"/>
                  </a:moveTo>
                  <a:lnTo>
                    <a:pt x="3004" y="0"/>
                  </a:lnTo>
                  <a:lnTo>
                    <a:pt x="3004" y="15"/>
                  </a:lnTo>
                  <a:lnTo>
                    <a:pt x="3019" y="15"/>
                  </a:lnTo>
                  <a:lnTo>
                    <a:pt x="3019" y="0"/>
                  </a:lnTo>
                  <a:moveTo>
                    <a:pt x="3054" y="0"/>
                  </a:moveTo>
                  <a:lnTo>
                    <a:pt x="3039" y="0"/>
                  </a:lnTo>
                  <a:lnTo>
                    <a:pt x="3039" y="15"/>
                  </a:lnTo>
                  <a:lnTo>
                    <a:pt x="3054" y="15"/>
                  </a:lnTo>
                  <a:lnTo>
                    <a:pt x="3054" y="0"/>
                  </a:lnTo>
                  <a:moveTo>
                    <a:pt x="3090" y="0"/>
                  </a:moveTo>
                  <a:lnTo>
                    <a:pt x="3075" y="0"/>
                  </a:lnTo>
                  <a:lnTo>
                    <a:pt x="3075" y="15"/>
                  </a:lnTo>
                  <a:lnTo>
                    <a:pt x="3090" y="15"/>
                  </a:lnTo>
                  <a:lnTo>
                    <a:pt x="3090" y="0"/>
                  </a:lnTo>
                  <a:moveTo>
                    <a:pt x="3125" y="0"/>
                  </a:moveTo>
                  <a:lnTo>
                    <a:pt x="3110" y="0"/>
                  </a:lnTo>
                  <a:lnTo>
                    <a:pt x="3110" y="15"/>
                  </a:lnTo>
                  <a:lnTo>
                    <a:pt x="3125" y="15"/>
                  </a:lnTo>
                  <a:lnTo>
                    <a:pt x="3125" y="0"/>
                  </a:lnTo>
                  <a:moveTo>
                    <a:pt x="3160" y="0"/>
                  </a:moveTo>
                  <a:lnTo>
                    <a:pt x="3145" y="0"/>
                  </a:lnTo>
                  <a:lnTo>
                    <a:pt x="3145" y="15"/>
                  </a:lnTo>
                  <a:lnTo>
                    <a:pt x="3160" y="15"/>
                  </a:lnTo>
                  <a:lnTo>
                    <a:pt x="3160" y="0"/>
                  </a:lnTo>
                  <a:moveTo>
                    <a:pt x="3196" y="0"/>
                  </a:moveTo>
                  <a:lnTo>
                    <a:pt x="3181" y="0"/>
                  </a:lnTo>
                  <a:lnTo>
                    <a:pt x="3181" y="15"/>
                  </a:lnTo>
                  <a:lnTo>
                    <a:pt x="3196" y="15"/>
                  </a:lnTo>
                  <a:lnTo>
                    <a:pt x="3196" y="0"/>
                  </a:lnTo>
                  <a:moveTo>
                    <a:pt x="3231" y="0"/>
                  </a:moveTo>
                  <a:lnTo>
                    <a:pt x="3216" y="0"/>
                  </a:lnTo>
                  <a:lnTo>
                    <a:pt x="3216" y="15"/>
                  </a:lnTo>
                  <a:lnTo>
                    <a:pt x="3231" y="15"/>
                  </a:lnTo>
                  <a:lnTo>
                    <a:pt x="3231" y="0"/>
                  </a:lnTo>
                  <a:moveTo>
                    <a:pt x="3266" y="0"/>
                  </a:moveTo>
                  <a:lnTo>
                    <a:pt x="3251" y="0"/>
                  </a:lnTo>
                  <a:lnTo>
                    <a:pt x="3251" y="15"/>
                  </a:lnTo>
                  <a:lnTo>
                    <a:pt x="3266" y="15"/>
                  </a:lnTo>
                  <a:lnTo>
                    <a:pt x="3266" y="0"/>
                  </a:lnTo>
                  <a:moveTo>
                    <a:pt x="3302" y="0"/>
                  </a:moveTo>
                  <a:lnTo>
                    <a:pt x="3287" y="0"/>
                  </a:lnTo>
                  <a:lnTo>
                    <a:pt x="3287" y="15"/>
                  </a:lnTo>
                  <a:lnTo>
                    <a:pt x="3302" y="15"/>
                  </a:lnTo>
                  <a:lnTo>
                    <a:pt x="3302" y="0"/>
                  </a:lnTo>
                  <a:moveTo>
                    <a:pt x="3337" y="0"/>
                  </a:moveTo>
                  <a:lnTo>
                    <a:pt x="3322" y="0"/>
                  </a:lnTo>
                  <a:lnTo>
                    <a:pt x="3322" y="15"/>
                  </a:lnTo>
                  <a:lnTo>
                    <a:pt x="3337" y="15"/>
                  </a:lnTo>
                  <a:lnTo>
                    <a:pt x="3337" y="0"/>
                  </a:lnTo>
                  <a:moveTo>
                    <a:pt x="3373" y="0"/>
                  </a:moveTo>
                  <a:lnTo>
                    <a:pt x="3357" y="0"/>
                  </a:lnTo>
                  <a:lnTo>
                    <a:pt x="3357" y="15"/>
                  </a:lnTo>
                  <a:lnTo>
                    <a:pt x="3373" y="15"/>
                  </a:lnTo>
                  <a:lnTo>
                    <a:pt x="337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8" name="Freeform 406"/>
            <p:cNvSpPr/>
            <p:nvPr>
              <p:custDataLst>
                <p:tags r:id="rId31"/>
              </p:custDataLst>
            </p:nvPr>
          </p:nvSpPr>
          <p:spPr bwMode="auto">
            <a:xfrm>
              <a:off x="812801" y="390526"/>
              <a:ext cx="25400" cy="23813"/>
            </a:xfrm>
            <a:custGeom>
              <a:avLst/>
              <a:gdLst>
                <a:gd name="T0" fmla="*/ 12 w 12"/>
                <a:gd name="T1" fmla="*/ 0 h 12"/>
                <a:gd name="T2" fmla="*/ 0 w 12"/>
                <a:gd name="T3" fmla="*/ 0 h 12"/>
                <a:gd name="T4" fmla="*/ 0 w 12"/>
                <a:gd name="T5" fmla="*/ 6 h 12"/>
                <a:gd name="T6" fmla="*/ 0 w 12"/>
                <a:gd name="T7" fmla="*/ 12 h 12"/>
                <a:gd name="T8" fmla="*/ 12 w 12"/>
                <a:gd name="T9" fmla="*/ 12 h 12"/>
                <a:gd name="T10" fmla="*/ 12 w 12"/>
                <a:gd name="T11" fmla="*/ 12 h 12"/>
                <a:gd name="T12" fmla="*/ 12 w 12"/>
                <a:gd name="T13" fmla="*/ 12 h 12"/>
                <a:gd name="T14" fmla="*/ 12 w 12"/>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2">
                  <a:moveTo>
                    <a:pt x="12" y="0"/>
                  </a:moveTo>
                  <a:cubicBezTo>
                    <a:pt x="0" y="0"/>
                    <a:pt x="0" y="0"/>
                    <a:pt x="0" y="0"/>
                  </a:cubicBezTo>
                  <a:cubicBezTo>
                    <a:pt x="0" y="6"/>
                    <a:pt x="0" y="6"/>
                    <a:pt x="0" y="6"/>
                  </a:cubicBezTo>
                  <a:cubicBezTo>
                    <a:pt x="0" y="8"/>
                    <a:pt x="0" y="10"/>
                    <a:pt x="0" y="12"/>
                  </a:cubicBezTo>
                  <a:cubicBezTo>
                    <a:pt x="12" y="12"/>
                    <a:pt x="12" y="12"/>
                    <a:pt x="12" y="12"/>
                  </a:cubicBezTo>
                  <a:cubicBezTo>
                    <a:pt x="12" y="12"/>
                    <a:pt x="12" y="12"/>
                    <a:pt x="12" y="12"/>
                  </a:cubicBezTo>
                  <a:cubicBezTo>
                    <a:pt x="12" y="12"/>
                    <a:pt x="12" y="12"/>
                    <a:pt x="12" y="12"/>
                  </a:cubicBezTo>
                  <a:cubicBezTo>
                    <a:pt x="12" y="0"/>
                    <a:pt x="12" y="0"/>
                    <a:pt x="12"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19" name="Freeform 407"/>
            <p:cNvSpPr>
              <a:spLocks noEditPoints="1"/>
            </p:cNvSpPr>
            <p:nvPr>
              <p:custDataLst>
                <p:tags r:id="rId32"/>
              </p:custDataLst>
            </p:nvPr>
          </p:nvSpPr>
          <p:spPr bwMode="auto">
            <a:xfrm>
              <a:off x="595313" y="442913"/>
              <a:ext cx="239713" cy="241300"/>
            </a:xfrm>
            <a:custGeom>
              <a:avLst/>
              <a:gdLst>
                <a:gd name="T0" fmla="*/ 11 w 120"/>
                <a:gd name="T1" fmla="*/ 106 h 120"/>
                <a:gd name="T2" fmla="*/ 0 w 120"/>
                <a:gd name="T3" fmla="*/ 108 h 120"/>
                <a:gd name="T4" fmla="*/ 2 w 120"/>
                <a:gd name="T5" fmla="*/ 120 h 120"/>
                <a:gd name="T6" fmla="*/ 13 w 120"/>
                <a:gd name="T7" fmla="*/ 118 h 120"/>
                <a:gd name="T8" fmla="*/ 11 w 120"/>
                <a:gd name="T9" fmla="*/ 106 h 120"/>
                <a:gd name="T10" fmla="*/ 11 w 120"/>
                <a:gd name="T11" fmla="*/ 106 h 120"/>
                <a:gd name="T12" fmla="*/ 11 w 120"/>
                <a:gd name="T13" fmla="*/ 106 h 120"/>
                <a:gd name="T14" fmla="*/ 11 w 120"/>
                <a:gd name="T15" fmla="*/ 106 h 120"/>
                <a:gd name="T16" fmla="*/ 34 w 120"/>
                <a:gd name="T17" fmla="*/ 98 h 120"/>
                <a:gd name="T18" fmla="*/ 24 w 120"/>
                <a:gd name="T19" fmla="*/ 102 h 120"/>
                <a:gd name="T20" fmla="*/ 29 w 120"/>
                <a:gd name="T21" fmla="*/ 113 h 120"/>
                <a:gd name="T22" fmla="*/ 40 w 120"/>
                <a:gd name="T23" fmla="*/ 109 h 120"/>
                <a:gd name="T24" fmla="*/ 34 w 120"/>
                <a:gd name="T25" fmla="*/ 98 h 120"/>
                <a:gd name="T26" fmla="*/ 56 w 120"/>
                <a:gd name="T27" fmla="*/ 85 h 120"/>
                <a:gd name="T28" fmla="*/ 47 w 120"/>
                <a:gd name="T29" fmla="*/ 91 h 120"/>
                <a:gd name="T30" fmla="*/ 54 w 120"/>
                <a:gd name="T31" fmla="*/ 101 h 120"/>
                <a:gd name="T32" fmla="*/ 63 w 120"/>
                <a:gd name="T33" fmla="*/ 95 h 120"/>
                <a:gd name="T34" fmla="*/ 56 w 120"/>
                <a:gd name="T35" fmla="*/ 85 h 120"/>
                <a:gd name="T36" fmla="*/ 75 w 120"/>
                <a:gd name="T37" fmla="*/ 68 h 120"/>
                <a:gd name="T38" fmla="*/ 68 w 120"/>
                <a:gd name="T39" fmla="*/ 76 h 120"/>
                <a:gd name="T40" fmla="*/ 76 w 120"/>
                <a:gd name="T41" fmla="*/ 85 h 120"/>
                <a:gd name="T42" fmla="*/ 84 w 120"/>
                <a:gd name="T43" fmla="*/ 76 h 120"/>
                <a:gd name="T44" fmla="*/ 75 w 120"/>
                <a:gd name="T45" fmla="*/ 68 h 120"/>
                <a:gd name="T46" fmla="*/ 75 w 120"/>
                <a:gd name="T47" fmla="*/ 68 h 120"/>
                <a:gd name="T48" fmla="*/ 75 w 120"/>
                <a:gd name="T49" fmla="*/ 68 h 120"/>
                <a:gd name="T50" fmla="*/ 75 w 120"/>
                <a:gd name="T51" fmla="*/ 68 h 120"/>
                <a:gd name="T52" fmla="*/ 75 w 120"/>
                <a:gd name="T53" fmla="*/ 68 h 120"/>
                <a:gd name="T54" fmla="*/ 91 w 120"/>
                <a:gd name="T55" fmla="*/ 48 h 120"/>
                <a:gd name="T56" fmla="*/ 84 w 120"/>
                <a:gd name="T57" fmla="*/ 57 h 120"/>
                <a:gd name="T58" fmla="*/ 94 w 120"/>
                <a:gd name="T59" fmla="*/ 64 h 120"/>
                <a:gd name="T60" fmla="*/ 101 w 120"/>
                <a:gd name="T61" fmla="*/ 54 h 120"/>
                <a:gd name="T62" fmla="*/ 91 w 120"/>
                <a:gd name="T63" fmla="*/ 48 h 120"/>
                <a:gd name="T64" fmla="*/ 102 w 120"/>
                <a:gd name="T65" fmla="*/ 25 h 120"/>
                <a:gd name="T66" fmla="*/ 97 w 120"/>
                <a:gd name="T67" fmla="*/ 35 h 120"/>
                <a:gd name="T68" fmla="*/ 108 w 120"/>
                <a:gd name="T69" fmla="*/ 40 h 120"/>
                <a:gd name="T70" fmla="*/ 113 w 120"/>
                <a:gd name="T71" fmla="*/ 29 h 120"/>
                <a:gd name="T72" fmla="*/ 102 w 120"/>
                <a:gd name="T73" fmla="*/ 25 h 120"/>
                <a:gd name="T74" fmla="*/ 108 w 120"/>
                <a:gd name="T75" fmla="*/ 0 h 120"/>
                <a:gd name="T76" fmla="*/ 106 w 120"/>
                <a:gd name="T77" fmla="*/ 11 h 120"/>
                <a:gd name="T78" fmla="*/ 117 w 120"/>
                <a:gd name="T79" fmla="*/ 14 h 120"/>
                <a:gd name="T80" fmla="*/ 120 w 120"/>
                <a:gd name="T81" fmla="*/ 2 h 120"/>
                <a:gd name="T82" fmla="*/ 108 w 120"/>
                <a:gd name="T83"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0" h="120">
                  <a:moveTo>
                    <a:pt x="11" y="106"/>
                  </a:moveTo>
                  <a:cubicBezTo>
                    <a:pt x="7" y="107"/>
                    <a:pt x="3" y="108"/>
                    <a:pt x="0" y="108"/>
                  </a:cubicBezTo>
                  <a:cubicBezTo>
                    <a:pt x="2" y="120"/>
                    <a:pt x="2" y="120"/>
                    <a:pt x="2" y="120"/>
                  </a:cubicBezTo>
                  <a:cubicBezTo>
                    <a:pt x="6" y="120"/>
                    <a:pt x="10" y="119"/>
                    <a:pt x="13" y="118"/>
                  </a:cubicBezTo>
                  <a:cubicBezTo>
                    <a:pt x="11" y="106"/>
                    <a:pt x="11" y="106"/>
                    <a:pt x="11" y="106"/>
                  </a:cubicBezTo>
                  <a:moveTo>
                    <a:pt x="11" y="106"/>
                  </a:moveTo>
                  <a:cubicBezTo>
                    <a:pt x="11" y="106"/>
                    <a:pt x="11" y="106"/>
                    <a:pt x="11" y="106"/>
                  </a:cubicBezTo>
                  <a:cubicBezTo>
                    <a:pt x="11" y="106"/>
                    <a:pt x="11" y="106"/>
                    <a:pt x="11" y="106"/>
                  </a:cubicBezTo>
                  <a:moveTo>
                    <a:pt x="34" y="98"/>
                  </a:moveTo>
                  <a:cubicBezTo>
                    <a:pt x="31" y="99"/>
                    <a:pt x="28" y="101"/>
                    <a:pt x="24" y="102"/>
                  </a:cubicBezTo>
                  <a:cubicBezTo>
                    <a:pt x="29" y="113"/>
                    <a:pt x="29" y="113"/>
                    <a:pt x="29" y="113"/>
                  </a:cubicBezTo>
                  <a:cubicBezTo>
                    <a:pt x="32" y="112"/>
                    <a:pt x="36" y="110"/>
                    <a:pt x="40" y="109"/>
                  </a:cubicBezTo>
                  <a:cubicBezTo>
                    <a:pt x="34" y="98"/>
                    <a:pt x="34" y="98"/>
                    <a:pt x="34" y="98"/>
                  </a:cubicBezTo>
                  <a:moveTo>
                    <a:pt x="56" y="85"/>
                  </a:moveTo>
                  <a:cubicBezTo>
                    <a:pt x="53" y="87"/>
                    <a:pt x="50" y="89"/>
                    <a:pt x="47" y="91"/>
                  </a:cubicBezTo>
                  <a:cubicBezTo>
                    <a:pt x="54" y="101"/>
                    <a:pt x="54" y="101"/>
                    <a:pt x="54" y="101"/>
                  </a:cubicBezTo>
                  <a:cubicBezTo>
                    <a:pt x="57" y="99"/>
                    <a:pt x="60" y="97"/>
                    <a:pt x="63" y="95"/>
                  </a:cubicBezTo>
                  <a:cubicBezTo>
                    <a:pt x="56" y="85"/>
                    <a:pt x="56" y="85"/>
                    <a:pt x="56" y="85"/>
                  </a:cubicBezTo>
                  <a:moveTo>
                    <a:pt x="75" y="68"/>
                  </a:moveTo>
                  <a:cubicBezTo>
                    <a:pt x="73" y="71"/>
                    <a:pt x="70" y="73"/>
                    <a:pt x="68" y="76"/>
                  </a:cubicBezTo>
                  <a:cubicBezTo>
                    <a:pt x="76" y="85"/>
                    <a:pt x="76" y="85"/>
                    <a:pt x="76" y="85"/>
                  </a:cubicBezTo>
                  <a:cubicBezTo>
                    <a:pt x="79" y="82"/>
                    <a:pt x="81" y="79"/>
                    <a:pt x="84" y="76"/>
                  </a:cubicBezTo>
                  <a:cubicBezTo>
                    <a:pt x="75" y="68"/>
                    <a:pt x="75" y="68"/>
                    <a:pt x="75" y="68"/>
                  </a:cubicBezTo>
                  <a:moveTo>
                    <a:pt x="75" y="68"/>
                  </a:moveTo>
                  <a:cubicBezTo>
                    <a:pt x="75" y="68"/>
                    <a:pt x="75" y="68"/>
                    <a:pt x="75" y="68"/>
                  </a:cubicBezTo>
                  <a:cubicBezTo>
                    <a:pt x="75" y="68"/>
                    <a:pt x="75" y="68"/>
                    <a:pt x="75" y="68"/>
                  </a:cubicBezTo>
                  <a:cubicBezTo>
                    <a:pt x="75" y="68"/>
                    <a:pt x="75" y="68"/>
                    <a:pt x="75" y="68"/>
                  </a:cubicBezTo>
                  <a:moveTo>
                    <a:pt x="91" y="48"/>
                  </a:moveTo>
                  <a:cubicBezTo>
                    <a:pt x="89" y="51"/>
                    <a:pt x="87" y="54"/>
                    <a:pt x="84" y="57"/>
                  </a:cubicBezTo>
                  <a:cubicBezTo>
                    <a:pt x="94" y="64"/>
                    <a:pt x="94" y="64"/>
                    <a:pt x="94" y="64"/>
                  </a:cubicBezTo>
                  <a:cubicBezTo>
                    <a:pt x="96" y="61"/>
                    <a:pt x="99" y="57"/>
                    <a:pt x="101" y="54"/>
                  </a:cubicBezTo>
                  <a:cubicBezTo>
                    <a:pt x="91" y="48"/>
                    <a:pt x="91" y="48"/>
                    <a:pt x="91" y="48"/>
                  </a:cubicBezTo>
                  <a:moveTo>
                    <a:pt x="102" y="25"/>
                  </a:moveTo>
                  <a:cubicBezTo>
                    <a:pt x="100" y="28"/>
                    <a:pt x="99" y="32"/>
                    <a:pt x="97" y="35"/>
                  </a:cubicBezTo>
                  <a:cubicBezTo>
                    <a:pt x="108" y="40"/>
                    <a:pt x="108" y="40"/>
                    <a:pt x="108" y="40"/>
                  </a:cubicBezTo>
                  <a:cubicBezTo>
                    <a:pt x="110" y="36"/>
                    <a:pt x="111" y="33"/>
                    <a:pt x="113" y="29"/>
                  </a:cubicBezTo>
                  <a:cubicBezTo>
                    <a:pt x="102" y="25"/>
                    <a:pt x="102" y="25"/>
                    <a:pt x="102" y="25"/>
                  </a:cubicBezTo>
                  <a:moveTo>
                    <a:pt x="108" y="0"/>
                  </a:moveTo>
                  <a:cubicBezTo>
                    <a:pt x="107" y="4"/>
                    <a:pt x="107" y="7"/>
                    <a:pt x="106" y="11"/>
                  </a:cubicBezTo>
                  <a:cubicBezTo>
                    <a:pt x="117" y="14"/>
                    <a:pt x="117" y="14"/>
                    <a:pt x="117" y="14"/>
                  </a:cubicBezTo>
                  <a:cubicBezTo>
                    <a:pt x="118" y="10"/>
                    <a:pt x="119" y="6"/>
                    <a:pt x="120" y="2"/>
                  </a:cubicBezTo>
                  <a:cubicBezTo>
                    <a:pt x="108" y="0"/>
                    <a:pt x="108" y="0"/>
                    <a:pt x="108"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0" name="Freeform 408"/>
            <p:cNvSpPr/>
            <p:nvPr>
              <p:custDataLst>
                <p:tags r:id="rId33"/>
              </p:custDataLst>
            </p:nvPr>
          </p:nvSpPr>
          <p:spPr bwMode="auto">
            <a:xfrm>
              <a:off x="542926" y="663576"/>
              <a:ext cx="23813" cy="23813"/>
            </a:xfrm>
            <a:custGeom>
              <a:avLst/>
              <a:gdLst>
                <a:gd name="T0" fmla="*/ 11 w 12"/>
                <a:gd name="T1" fmla="*/ 0 h 12"/>
                <a:gd name="T2" fmla="*/ 6 w 12"/>
                <a:gd name="T3" fmla="*/ 0 h 12"/>
                <a:gd name="T4" fmla="*/ 0 w 12"/>
                <a:gd name="T5" fmla="*/ 0 h 12"/>
                <a:gd name="T6" fmla="*/ 0 w 12"/>
                <a:gd name="T7" fmla="*/ 12 h 12"/>
                <a:gd name="T8" fmla="*/ 12 w 12"/>
                <a:gd name="T9" fmla="*/ 12 h 12"/>
                <a:gd name="T10" fmla="*/ 12 w 12"/>
                <a:gd name="T11" fmla="*/ 12 h 12"/>
                <a:gd name="T12" fmla="*/ 12 w 12"/>
                <a:gd name="T13" fmla="*/ 12 h 12"/>
                <a:gd name="T14" fmla="*/ 11 w 12"/>
                <a:gd name="T15" fmla="*/ 0 h 12"/>
                <a:gd name="T16" fmla="*/ 11 w 12"/>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2">
                  <a:moveTo>
                    <a:pt x="11" y="0"/>
                  </a:moveTo>
                  <a:cubicBezTo>
                    <a:pt x="9" y="0"/>
                    <a:pt x="8" y="0"/>
                    <a:pt x="6" y="0"/>
                  </a:cubicBezTo>
                  <a:cubicBezTo>
                    <a:pt x="0" y="0"/>
                    <a:pt x="0" y="0"/>
                    <a:pt x="0" y="0"/>
                  </a:cubicBezTo>
                  <a:cubicBezTo>
                    <a:pt x="0" y="12"/>
                    <a:pt x="0" y="12"/>
                    <a:pt x="0" y="12"/>
                  </a:cubicBezTo>
                  <a:cubicBezTo>
                    <a:pt x="12" y="12"/>
                    <a:pt x="12" y="12"/>
                    <a:pt x="12" y="12"/>
                  </a:cubicBezTo>
                  <a:cubicBezTo>
                    <a:pt x="12" y="12"/>
                    <a:pt x="12" y="12"/>
                    <a:pt x="12" y="12"/>
                  </a:cubicBezTo>
                  <a:cubicBezTo>
                    <a:pt x="12" y="12"/>
                    <a:pt x="12" y="12"/>
                    <a:pt x="12" y="12"/>
                  </a:cubicBezTo>
                  <a:cubicBezTo>
                    <a:pt x="11" y="0"/>
                    <a:pt x="11" y="0"/>
                    <a:pt x="11" y="0"/>
                  </a:cubicBezTo>
                  <a:cubicBezTo>
                    <a:pt x="11" y="0"/>
                    <a:pt x="11" y="0"/>
                    <a:pt x="11"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1" name="Freeform 409"/>
            <p:cNvSpPr>
              <a:spLocks noEditPoints="1"/>
            </p:cNvSpPr>
            <p:nvPr>
              <p:custDataLst>
                <p:tags r:id="rId34"/>
              </p:custDataLst>
            </p:nvPr>
          </p:nvSpPr>
          <p:spPr bwMode="auto">
            <a:xfrm>
              <a:off x="542926" y="719138"/>
              <a:ext cx="23813" cy="5360988"/>
            </a:xfrm>
            <a:custGeom>
              <a:avLst/>
              <a:gdLst>
                <a:gd name="T0" fmla="*/ 0 w 15"/>
                <a:gd name="T1" fmla="*/ 3342 h 3377"/>
                <a:gd name="T2" fmla="*/ 15 w 15"/>
                <a:gd name="T3" fmla="*/ 3256 h 3377"/>
                <a:gd name="T4" fmla="*/ 15 w 15"/>
                <a:gd name="T5" fmla="*/ 3235 h 3377"/>
                <a:gd name="T6" fmla="*/ 0 w 15"/>
                <a:gd name="T7" fmla="*/ 3149 h 3377"/>
                <a:gd name="T8" fmla="*/ 15 w 15"/>
                <a:gd name="T9" fmla="*/ 3114 h 3377"/>
                <a:gd name="T10" fmla="*/ 0 w 15"/>
                <a:gd name="T11" fmla="*/ 3058 h 3377"/>
                <a:gd name="T12" fmla="*/ 15 w 15"/>
                <a:gd name="T13" fmla="*/ 2972 h 3377"/>
                <a:gd name="T14" fmla="*/ 15 w 15"/>
                <a:gd name="T15" fmla="*/ 2952 h 3377"/>
                <a:gd name="T16" fmla="*/ 0 w 15"/>
                <a:gd name="T17" fmla="*/ 2866 h 3377"/>
                <a:gd name="T18" fmla="*/ 15 w 15"/>
                <a:gd name="T19" fmla="*/ 2831 h 3377"/>
                <a:gd name="T20" fmla="*/ 0 w 15"/>
                <a:gd name="T21" fmla="*/ 2775 h 3377"/>
                <a:gd name="T22" fmla="*/ 15 w 15"/>
                <a:gd name="T23" fmla="*/ 2689 h 3377"/>
                <a:gd name="T24" fmla="*/ 15 w 15"/>
                <a:gd name="T25" fmla="*/ 2669 h 3377"/>
                <a:gd name="T26" fmla="*/ 0 w 15"/>
                <a:gd name="T27" fmla="*/ 2584 h 3377"/>
                <a:gd name="T28" fmla="*/ 15 w 15"/>
                <a:gd name="T29" fmla="*/ 2549 h 3377"/>
                <a:gd name="T30" fmla="*/ 0 w 15"/>
                <a:gd name="T31" fmla="*/ 2493 h 3377"/>
                <a:gd name="T32" fmla="*/ 15 w 15"/>
                <a:gd name="T33" fmla="*/ 2407 h 3377"/>
                <a:gd name="T34" fmla="*/ 15 w 15"/>
                <a:gd name="T35" fmla="*/ 2387 h 3377"/>
                <a:gd name="T36" fmla="*/ 0 w 15"/>
                <a:gd name="T37" fmla="*/ 2301 h 3377"/>
                <a:gd name="T38" fmla="*/ 15 w 15"/>
                <a:gd name="T39" fmla="*/ 2265 h 3377"/>
                <a:gd name="T40" fmla="*/ 0 w 15"/>
                <a:gd name="T41" fmla="*/ 2210 h 3377"/>
                <a:gd name="T42" fmla="*/ 15 w 15"/>
                <a:gd name="T43" fmla="*/ 2124 h 3377"/>
                <a:gd name="T44" fmla="*/ 15 w 15"/>
                <a:gd name="T45" fmla="*/ 2104 h 3377"/>
                <a:gd name="T46" fmla="*/ 0 w 15"/>
                <a:gd name="T47" fmla="*/ 2018 h 3377"/>
                <a:gd name="T48" fmla="*/ 15 w 15"/>
                <a:gd name="T49" fmla="*/ 1982 h 3377"/>
                <a:gd name="T50" fmla="*/ 0 w 15"/>
                <a:gd name="T51" fmla="*/ 1927 h 3377"/>
                <a:gd name="T52" fmla="*/ 15 w 15"/>
                <a:gd name="T53" fmla="*/ 1841 h 3377"/>
                <a:gd name="T54" fmla="*/ 15 w 15"/>
                <a:gd name="T55" fmla="*/ 1820 h 3377"/>
                <a:gd name="T56" fmla="*/ 0 w 15"/>
                <a:gd name="T57" fmla="*/ 1734 h 3377"/>
                <a:gd name="T58" fmla="*/ 15 w 15"/>
                <a:gd name="T59" fmla="*/ 1699 h 3377"/>
                <a:gd name="T60" fmla="*/ 0 w 15"/>
                <a:gd name="T61" fmla="*/ 1643 h 3377"/>
                <a:gd name="T62" fmla="*/ 15 w 15"/>
                <a:gd name="T63" fmla="*/ 1557 h 3377"/>
                <a:gd name="T64" fmla="*/ 15 w 15"/>
                <a:gd name="T65" fmla="*/ 1537 h 3377"/>
                <a:gd name="T66" fmla="*/ 0 w 15"/>
                <a:gd name="T67" fmla="*/ 1451 h 3377"/>
                <a:gd name="T68" fmla="*/ 15 w 15"/>
                <a:gd name="T69" fmla="*/ 1416 h 3377"/>
                <a:gd name="T70" fmla="*/ 0 w 15"/>
                <a:gd name="T71" fmla="*/ 1360 h 3377"/>
                <a:gd name="T72" fmla="*/ 15 w 15"/>
                <a:gd name="T73" fmla="*/ 1274 h 3377"/>
                <a:gd name="T74" fmla="*/ 15 w 15"/>
                <a:gd name="T75" fmla="*/ 1254 h 3377"/>
                <a:gd name="T76" fmla="*/ 0 w 15"/>
                <a:gd name="T77" fmla="*/ 1168 h 3377"/>
                <a:gd name="T78" fmla="*/ 15 w 15"/>
                <a:gd name="T79" fmla="*/ 1132 h 3377"/>
                <a:gd name="T80" fmla="*/ 0 w 15"/>
                <a:gd name="T81" fmla="*/ 1077 h 3377"/>
                <a:gd name="T82" fmla="*/ 15 w 15"/>
                <a:gd name="T83" fmla="*/ 991 h 3377"/>
                <a:gd name="T84" fmla="*/ 15 w 15"/>
                <a:gd name="T85" fmla="*/ 970 h 3377"/>
                <a:gd name="T86" fmla="*/ 0 w 15"/>
                <a:gd name="T87" fmla="*/ 884 h 3377"/>
                <a:gd name="T88" fmla="*/ 15 w 15"/>
                <a:gd name="T89" fmla="*/ 849 h 3377"/>
                <a:gd name="T90" fmla="*/ 0 w 15"/>
                <a:gd name="T91" fmla="*/ 795 h 3377"/>
                <a:gd name="T92" fmla="*/ 15 w 15"/>
                <a:gd name="T93" fmla="*/ 709 h 3377"/>
                <a:gd name="T94" fmla="*/ 15 w 15"/>
                <a:gd name="T95" fmla="*/ 688 h 3377"/>
                <a:gd name="T96" fmla="*/ 0 w 15"/>
                <a:gd name="T97" fmla="*/ 602 h 3377"/>
                <a:gd name="T98" fmla="*/ 15 w 15"/>
                <a:gd name="T99" fmla="*/ 567 h 3377"/>
                <a:gd name="T100" fmla="*/ 0 w 15"/>
                <a:gd name="T101" fmla="*/ 511 h 3377"/>
                <a:gd name="T102" fmla="*/ 15 w 15"/>
                <a:gd name="T103" fmla="*/ 425 h 3377"/>
                <a:gd name="T104" fmla="*/ 15 w 15"/>
                <a:gd name="T105" fmla="*/ 405 h 3377"/>
                <a:gd name="T106" fmla="*/ 0 w 15"/>
                <a:gd name="T107" fmla="*/ 319 h 3377"/>
                <a:gd name="T108" fmla="*/ 15 w 15"/>
                <a:gd name="T109" fmla="*/ 284 h 3377"/>
                <a:gd name="T110" fmla="*/ 0 w 15"/>
                <a:gd name="T111" fmla="*/ 228 h 3377"/>
                <a:gd name="T112" fmla="*/ 15 w 15"/>
                <a:gd name="T113" fmla="*/ 142 h 3377"/>
                <a:gd name="T114" fmla="*/ 15 w 15"/>
                <a:gd name="T115" fmla="*/ 122 h 3377"/>
                <a:gd name="T116" fmla="*/ 0 w 15"/>
                <a:gd name="T117" fmla="*/ 36 h 3377"/>
                <a:gd name="T118" fmla="*/ 15 w 15"/>
                <a:gd name="T119" fmla="*/ 0 h 3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 h="3377">
                  <a:moveTo>
                    <a:pt x="15" y="3362"/>
                  </a:moveTo>
                  <a:lnTo>
                    <a:pt x="0" y="3362"/>
                  </a:lnTo>
                  <a:lnTo>
                    <a:pt x="0" y="3377"/>
                  </a:lnTo>
                  <a:lnTo>
                    <a:pt x="15" y="3377"/>
                  </a:lnTo>
                  <a:lnTo>
                    <a:pt x="15" y="3362"/>
                  </a:lnTo>
                  <a:close/>
                  <a:moveTo>
                    <a:pt x="15" y="3327"/>
                  </a:moveTo>
                  <a:lnTo>
                    <a:pt x="0" y="3327"/>
                  </a:lnTo>
                  <a:lnTo>
                    <a:pt x="0" y="3342"/>
                  </a:lnTo>
                  <a:lnTo>
                    <a:pt x="15" y="3342"/>
                  </a:lnTo>
                  <a:lnTo>
                    <a:pt x="15" y="3327"/>
                  </a:lnTo>
                  <a:close/>
                  <a:moveTo>
                    <a:pt x="15" y="3291"/>
                  </a:moveTo>
                  <a:lnTo>
                    <a:pt x="0" y="3291"/>
                  </a:lnTo>
                  <a:lnTo>
                    <a:pt x="0" y="3306"/>
                  </a:lnTo>
                  <a:lnTo>
                    <a:pt x="15" y="3306"/>
                  </a:lnTo>
                  <a:lnTo>
                    <a:pt x="15" y="3291"/>
                  </a:lnTo>
                  <a:close/>
                  <a:moveTo>
                    <a:pt x="15" y="3256"/>
                  </a:moveTo>
                  <a:lnTo>
                    <a:pt x="0" y="3256"/>
                  </a:lnTo>
                  <a:lnTo>
                    <a:pt x="0" y="3271"/>
                  </a:lnTo>
                  <a:lnTo>
                    <a:pt x="15" y="3271"/>
                  </a:lnTo>
                  <a:lnTo>
                    <a:pt x="15" y="3256"/>
                  </a:lnTo>
                  <a:close/>
                  <a:moveTo>
                    <a:pt x="15" y="3220"/>
                  </a:moveTo>
                  <a:lnTo>
                    <a:pt x="0" y="3220"/>
                  </a:lnTo>
                  <a:lnTo>
                    <a:pt x="0" y="3235"/>
                  </a:lnTo>
                  <a:lnTo>
                    <a:pt x="15" y="3235"/>
                  </a:lnTo>
                  <a:lnTo>
                    <a:pt x="15" y="3220"/>
                  </a:lnTo>
                  <a:close/>
                  <a:moveTo>
                    <a:pt x="15" y="3185"/>
                  </a:moveTo>
                  <a:lnTo>
                    <a:pt x="0" y="3185"/>
                  </a:lnTo>
                  <a:lnTo>
                    <a:pt x="0" y="3200"/>
                  </a:lnTo>
                  <a:lnTo>
                    <a:pt x="15" y="3200"/>
                  </a:lnTo>
                  <a:lnTo>
                    <a:pt x="15" y="3185"/>
                  </a:lnTo>
                  <a:close/>
                  <a:moveTo>
                    <a:pt x="15" y="3149"/>
                  </a:moveTo>
                  <a:lnTo>
                    <a:pt x="0" y="3149"/>
                  </a:lnTo>
                  <a:lnTo>
                    <a:pt x="0" y="3165"/>
                  </a:lnTo>
                  <a:lnTo>
                    <a:pt x="15" y="3165"/>
                  </a:lnTo>
                  <a:lnTo>
                    <a:pt x="15" y="3149"/>
                  </a:lnTo>
                  <a:close/>
                  <a:moveTo>
                    <a:pt x="15" y="3114"/>
                  </a:moveTo>
                  <a:lnTo>
                    <a:pt x="0" y="3114"/>
                  </a:lnTo>
                  <a:lnTo>
                    <a:pt x="0" y="3129"/>
                  </a:lnTo>
                  <a:lnTo>
                    <a:pt x="15" y="3129"/>
                  </a:lnTo>
                  <a:lnTo>
                    <a:pt x="15" y="3114"/>
                  </a:lnTo>
                  <a:close/>
                  <a:moveTo>
                    <a:pt x="15" y="3079"/>
                  </a:moveTo>
                  <a:lnTo>
                    <a:pt x="0" y="3079"/>
                  </a:lnTo>
                  <a:lnTo>
                    <a:pt x="0" y="3094"/>
                  </a:lnTo>
                  <a:lnTo>
                    <a:pt x="15" y="3094"/>
                  </a:lnTo>
                  <a:lnTo>
                    <a:pt x="15" y="3079"/>
                  </a:lnTo>
                  <a:close/>
                  <a:moveTo>
                    <a:pt x="15" y="3043"/>
                  </a:moveTo>
                  <a:lnTo>
                    <a:pt x="0" y="3043"/>
                  </a:lnTo>
                  <a:lnTo>
                    <a:pt x="0" y="3058"/>
                  </a:lnTo>
                  <a:lnTo>
                    <a:pt x="15" y="3058"/>
                  </a:lnTo>
                  <a:lnTo>
                    <a:pt x="15" y="3043"/>
                  </a:lnTo>
                  <a:close/>
                  <a:moveTo>
                    <a:pt x="15" y="3008"/>
                  </a:moveTo>
                  <a:lnTo>
                    <a:pt x="0" y="3008"/>
                  </a:lnTo>
                  <a:lnTo>
                    <a:pt x="0" y="3023"/>
                  </a:lnTo>
                  <a:lnTo>
                    <a:pt x="15" y="3023"/>
                  </a:lnTo>
                  <a:lnTo>
                    <a:pt x="15" y="3008"/>
                  </a:lnTo>
                  <a:close/>
                  <a:moveTo>
                    <a:pt x="15" y="2972"/>
                  </a:moveTo>
                  <a:lnTo>
                    <a:pt x="0" y="2972"/>
                  </a:lnTo>
                  <a:lnTo>
                    <a:pt x="0" y="2988"/>
                  </a:lnTo>
                  <a:lnTo>
                    <a:pt x="15" y="2988"/>
                  </a:lnTo>
                  <a:lnTo>
                    <a:pt x="15" y="2972"/>
                  </a:lnTo>
                  <a:close/>
                  <a:moveTo>
                    <a:pt x="15" y="2937"/>
                  </a:moveTo>
                  <a:lnTo>
                    <a:pt x="0" y="2937"/>
                  </a:lnTo>
                  <a:lnTo>
                    <a:pt x="0" y="2952"/>
                  </a:lnTo>
                  <a:lnTo>
                    <a:pt x="15" y="2952"/>
                  </a:lnTo>
                  <a:lnTo>
                    <a:pt x="15" y="2937"/>
                  </a:lnTo>
                  <a:close/>
                  <a:moveTo>
                    <a:pt x="15" y="2902"/>
                  </a:moveTo>
                  <a:lnTo>
                    <a:pt x="0" y="2902"/>
                  </a:lnTo>
                  <a:lnTo>
                    <a:pt x="0" y="2917"/>
                  </a:lnTo>
                  <a:lnTo>
                    <a:pt x="15" y="2917"/>
                  </a:lnTo>
                  <a:lnTo>
                    <a:pt x="15" y="2902"/>
                  </a:lnTo>
                  <a:close/>
                  <a:moveTo>
                    <a:pt x="15" y="2866"/>
                  </a:moveTo>
                  <a:lnTo>
                    <a:pt x="0" y="2866"/>
                  </a:lnTo>
                  <a:lnTo>
                    <a:pt x="0" y="2881"/>
                  </a:lnTo>
                  <a:lnTo>
                    <a:pt x="15" y="2881"/>
                  </a:lnTo>
                  <a:lnTo>
                    <a:pt x="15" y="2866"/>
                  </a:lnTo>
                  <a:close/>
                  <a:moveTo>
                    <a:pt x="15" y="2831"/>
                  </a:moveTo>
                  <a:lnTo>
                    <a:pt x="0" y="2831"/>
                  </a:lnTo>
                  <a:lnTo>
                    <a:pt x="0" y="2846"/>
                  </a:lnTo>
                  <a:lnTo>
                    <a:pt x="15" y="2846"/>
                  </a:lnTo>
                  <a:lnTo>
                    <a:pt x="15" y="2831"/>
                  </a:lnTo>
                  <a:close/>
                  <a:moveTo>
                    <a:pt x="15" y="2795"/>
                  </a:moveTo>
                  <a:lnTo>
                    <a:pt x="0" y="2795"/>
                  </a:lnTo>
                  <a:lnTo>
                    <a:pt x="0" y="2811"/>
                  </a:lnTo>
                  <a:lnTo>
                    <a:pt x="15" y="2811"/>
                  </a:lnTo>
                  <a:lnTo>
                    <a:pt x="15" y="2795"/>
                  </a:lnTo>
                  <a:close/>
                  <a:moveTo>
                    <a:pt x="15" y="2760"/>
                  </a:moveTo>
                  <a:lnTo>
                    <a:pt x="0" y="2760"/>
                  </a:lnTo>
                  <a:lnTo>
                    <a:pt x="0" y="2775"/>
                  </a:lnTo>
                  <a:lnTo>
                    <a:pt x="15" y="2775"/>
                  </a:lnTo>
                  <a:lnTo>
                    <a:pt x="15" y="2760"/>
                  </a:lnTo>
                  <a:close/>
                  <a:moveTo>
                    <a:pt x="15" y="2725"/>
                  </a:moveTo>
                  <a:lnTo>
                    <a:pt x="0" y="2725"/>
                  </a:lnTo>
                  <a:lnTo>
                    <a:pt x="0" y="2740"/>
                  </a:lnTo>
                  <a:lnTo>
                    <a:pt x="15" y="2740"/>
                  </a:lnTo>
                  <a:lnTo>
                    <a:pt x="15" y="2725"/>
                  </a:lnTo>
                  <a:close/>
                  <a:moveTo>
                    <a:pt x="15" y="2689"/>
                  </a:moveTo>
                  <a:lnTo>
                    <a:pt x="0" y="2689"/>
                  </a:lnTo>
                  <a:lnTo>
                    <a:pt x="0" y="2704"/>
                  </a:lnTo>
                  <a:lnTo>
                    <a:pt x="15" y="2704"/>
                  </a:lnTo>
                  <a:lnTo>
                    <a:pt x="15" y="2689"/>
                  </a:lnTo>
                  <a:close/>
                  <a:moveTo>
                    <a:pt x="15" y="2654"/>
                  </a:moveTo>
                  <a:lnTo>
                    <a:pt x="0" y="2654"/>
                  </a:lnTo>
                  <a:lnTo>
                    <a:pt x="0" y="2669"/>
                  </a:lnTo>
                  <a:lnTo>
                    <a:pt x="15" y="2669"/>
                  </a:lnTo>
                  <a:lnTo>
                    <a:pt x="15" y="2654"/>
                  </a:lnTo>
                  <a:close/>
                  <a:moveTo>
                    <a:pt x="15" y="2620"/>
                  </a:moveTo>
                  <a:lnTo>
                    <a:pt x="0" y="2620"/>
                  </a:lnTo>
                  <a:lnTo>
                    <a:pt x="0" y="2635"/>
                  </a:lnTo>
                  <a:lnTo>
                    <a:pt x="15" y="2635"/>
                  </a:lnTo>
                  <a:lnTo>
                    <a:pt x="15" y="2620"/>
                  </a:lnTo>
                  <a:close/>
                  <a:moveTo>
                    <a:pt x="15" y="2584"/>
                  </a:moveTo>
                  <a:lnTo>
                    <a:pt x="0" y="2584"/>
                  </a:lnTo>
                  <a:lnTo>
                    <a:pt x="0" y="2599"/>
                  </a:lnTo>
                  <a:lnTo>
                    <a:pt x="15" y="2599"/>
                  </a:lnTo>
                  <a:lnTo>
                    <a:pt x="15" y="2584"/>
                  </a:lnTo>
                  <a:close/>
                  <a:moveTo>
                    <a:pt x="15" y="2549"/>
                  </a:moveTo>
                  <a:lnTo>
                    <a:pt x="0" y="2549"/>
                  </a:lnTo>
                  <a:lnTo>
                    <a:pt x="0" y="2564"/>
                  </a:lnTo>
                  <a:lnTo>
                    <a:pt x="15" y="2564"/>
                  </a:lnTo>
                  <a:lnTo>
                    <a:pt x="15" y="2549"/>
                  </a:lnTo>
                  <a:close/>
                  <a:moveTo>
                    <a:pt x="15" y="2513"/>
                  </a:moveTo>
                  <a:lnTo>
                    <a:pt x="0" y="2513"/>
                  </a:lnTo>
                  <a:lnTo>
                    <a:pt x="0" y="2529"/>
                  </a:lnTo>
                  <a:lnTo>
                    <a:pt x="15" y="2529"/>
                  </a:lnTo>
                  <a:lnTo>
                    <a:pt x="15" y="2513"/>
                  </a:lnTo>
                  <a:close/>
                  <a:moveTo>
                    <a:pt x="15" y="2478"/>
                  </a:moveTo>
                  <a:lnTo>
                    <a:pt x="0" y="2478"/>
                  </a:lnTo>
                  <a:lnTo>
                    <a:pt x="0" y="2493"/>
                  </a:lnTo>
                  <a:lnTo>
                    <a:pt x="15" y="2493"/>
                  </a:lnTo>
                  <a:lnTo>
                    <a:pt x="15" y="2478"/>
                  </a:lnTo>
                  <a:close/>
                  <a:moveTo>
                    <a:pt x="15" y="2443"/>
                  </a:moveTo>
                  <a:lnTo>
                    <a:pt x="0" y="2443"/>
                  </a:lnTo>
                  <a:lnTo>
                    <a:pt x="0" y="2458"/>
                  </a:lnTo>
                  <a:lnTo>
                    <a:pt x="15" y="2458"/>
                  </a:lnTo>
                  <a:lnTo>
                    <a:pt x="15" y="2443"/>
                  </a:lnTo>
                  <a:close/>
                  <a:moveTo>
                    <a:pt x="15" y="2407"/>
                  </a:moveTo>
                  <a:lnTo>
                    <a:pt x="0" y="2407"/>
                  </a:lnTo>
                  <a:lnTo>
                    <a:pt x="0" y="2422"/>
                  </a:lnTo>
                  <a:lnTo>
                    <a:pt x="15" y="2422"/>
                  </a:lnTo>
                  <a:lnTo>
                    <a:pt x="15" y="2407"/>
                  </a:lnTo>
                  <a:close/>
                  <a:moveTo>
                    <a:pt x="15" y="2372"/>
                  </a:moveTo>
                  <a:lnTo>
                    <a:pt x="0" y="2372"/>
                  </a:lnTo>
                  <a:lnTo>
                    <a:pt x="0" y="2387"/>
                  </a:lnTo>
                  <a:lnTo>
                    <a:pt x="15" y="2387"/>
                  </a:lnTo>
                  <a:lnTo>
                    <a:pt x="15" y="2372"/>
                  </a:lnTo>
                  <a:close/>
                  <a:moveTo>
                    <a:pt x="15" y="2336"/>
                  </a:moveTo>
                  <a:lnTo>
                    <a:pt x="0" y="2336"/>
                  </a:lnTo>
                  <a:lnTo>
                    <a:pt x="0" y="2351"/>
                  </a:lnTo>
                  <a:lnTo>
                    <a:pt x="15" y="2351"/>
                  </a:lnTo>
                  <a:lnTo>
                    <a:pt x="15" y="2336"/>
                  </a:lnTo>
                  <a:close/>
                  <a:moveTo>
                    <a:pt x="15" y="2301"/>
                  </a:moveTo>
                  <a:lnTo>
                    <a:pt x="0" y="2301"/>
                  </a:lnTo>
                  <a:lnTo>
                    <a:pt x="0" y="2316"/>
                  </a:lnTo>
                  <a:lnTo>
                    <a:pt x="15" y="2316"/>
                  </a:lnTo>
                  <a:lnTo>
                    <a:pt x="15" y="2301"/>
                  </a:lnTo>
                  <a:close/>
                  <a:moveTo>
                    <a:pt x="15" y="2265"/>
                  </a:moveTo>
                  <a:lnTo>
                    <a:pt x="0" y="2265"/>
                  </a:lnTo>
                  <a:lnTo>
                    <a:pt x="0" y="2281"/>
                  </a:lnTo>
                  <a:lnTo>
                    <a:pt x="15" y="2281"/>
                  </a:lnTo>
                  <a:lnTo>
                    <a:pt x="15" y="2265"/>
                  </a:lnTo>
                  <a:close/>
                  <a:moveTo>
                    <a:pt x="15" y="2230"/>
                  </a:moveTo>
                  <a:lnTo>
                    <a:pt x="0" y="2230"/>
                  </a:lnTo>
                  <a:lnTo>
                    <a:pt x="0" y="2245"/>
                  </a:lnTo>
                  <a:lnTo>
                    <a:pt x="15" y="2245"/>
                  </a:lnTo>
                  <a:lnTo>
                    <a:pt x="15" y="2230"/>
                  </a:lnTo>
                  <a:close/>
                  <a:moveTo>
                    <a:pt x="15" y="2195"/>
                  </a:moveTo>
                  <a:lnTo>
                    <a:pt x="0" y="2195"/>
                  </a:lnTo>
                  <a:lnTo>
                    <a:pt x="0" y="2210"/>
                  </a:lnTo>
                  <a:lnTo>
                    <a:pt x="15" y="2210"/>
                  </a:lnTo>
                  <a:lnTo>
                    <a:pt x="15" y="2195"/>
                  </a:lnTo>
                  <a:close/>
                  <a:moveTo>
                    <a:pt x="15" y="2159"/>
                  </a:moveTo>
                  <a:lnTo>
                    <a:pt x="0" y="2159"/>
                  </a:lnTo>
                  <a:lnTo>
                    <a:pt x="0" y="2174"/>
                  </a:lnTo>
                  <a:lnTo>
                    <a:pt x="15" y="2174"/>
                  </a:lnTo>
                  <a:lnTo>
                    <a:pt x="15" y="2159"/>
                  </a:lnTo>
                  <a:close/>
                  <a:moveTo>
                    <a:pt x="15" y="2124"/>
                  </a:moveTo>
                  <a:lnTo>
                    <a:pt x="0" y="2124"/>
                  </a:lnTo>
                  <a:lnTo>
                    <a:pt x="0" y="2139"/>
                  </a:lnTo>
                  <a:lnTo>
                    <a:pt x="15" y="2139"/>
                  </a:lnTo>
                  <a:lnTo>
                    <a:pt x="15" y="2124"/>
                  </a:lnTo>
                  <a:close/>
                  <a:moveTo>
                    <a:pt x="15" y="2088"/>
                  </a:moveTo>
                  <a:lnTo>
                    <a:pt x="0" y="2088"/>
                  </a:lnTo>
                  <a:lnTo>
                    <a:pt x="0" y="2104"/>
                  </a:lnTo>
                  <a:lnTo>
                    <a:pt x="15" y="2104"/>
                  </a:lnTo>
                  <a:lnTo>
                    <a:pt x="15" y="2088"/>
                  </a:lnTo>
                  <a:close/>
                  <a:moveTo>
                    <a:pt x="15" y="2053"/>
                  </a:moveTo>
                  <a:lnTo>
                    <a:pt x="0" y="2053"/>
                  </a:lnTo>
                  <a:lnTo>
                    <a:pt x="0" y="2068"/>
                  </a:lnTo>
                  <a:lnTo>
                    <a:pt x="15" y="2068"/>
                  </a:lnTo>
                  <a:lnTo>
                    <a:pt x="15" y="2053"/>
                  </a:lnTo>
                  <a:close/>
                  <a:moveTo>
                    <a:pt x="15" y="2018"/>
                  </a:moveTo>
                  <a:lnTo>
                    <a:pt x="0" y="2018"/>
                  </a:lnTo>
                  <a:lnTo>
                    <a:pt x="0" y="2033"/>
                  </a:lnTo>
                  <a:lnTo>
                    <a:pt x="15" y="2033"/>
                  </a:lnTo>
                  <a:lnTo>
                    <a:pt x="15" y="2018"/>
                  </a:lnTo>
                  <a:close/>
                  <a:moveTo>
                    <a:pt x="15" y="1982"/>
                  </a:moveTo>
                  <a:lnTo>
                    <a:pt x="0" y="1982"/>
                  </a:lnTo>
                  <a:lnTo>
                    <a:pt x="0" y="1997"/>
                  </a:lnTo>
                  <a:lnTo>
                    <a:pt x="15" y="1997"/>
                  </a:lnTo>
                  <a:lnTo>
                    <a:pt x="15" y="1982"/>
                  </a:lnTo>
                  <a:close/>
                  <a:moveTo>
                    <a:pt x="15" y="1947"/>
                  </a:moveTo>
                  <a:lnTo>
                    <a:pt x="0" y="1947"/>
                  </a:lnTo>
                  <a:lnTo>
                    <a:pt x="0" y="1962"/>
                  </a:lnTo>
                  <a:lnTo>
                    <a:pt x="15" y="1962"/>
                  </a:lnTo>
                  <a:lnTo>
                    <a:pt x="15" y="1947"/>
                  </a:lnTo>
                  <a:close/>
                  <a:moveTo>
                    <a:pt x="15" y="1911"/>
                  </a:moveTo>
                  <a:lnTo>
                    <a:pt x="0" y="1911"/>
                  </a:lnTo>
                  <a:lnTo>
                    <a:pt x="0" y="1927"/>
                  </a:lnTo>
                  <a:lnTo>
                    <a:pt x="15" y="1927"/>
                  </a:lnTo>
                  <a:lnTo>
                    <a:pt x="15" y="1911"/>
                  </a:lnTo>
                  <a:close/>
                  <a:moveTo>
                    <a:pt x="15" y="1876"/>
                  </a:moveTo>
                  <a:lnTo>
                    <a:pt x="0" y="1876"/>
                  </a:lnTo>
                  <a:lnTo>
                    <a:pt x="0" y="1891"/>
                  </a:lnTo>
                  <a:lnTo>
                    <a:pt x="15" y="1891"/>
                  </a:lnTo>
                  <a:lnTo>
                    <a:pt x="15" y="1876"/>
                  </a:lnTo>
                  <a:close/>
                  <a:moveTo>
                    <a:pt x="15" y="1841"/>
                  </a:moveTo>
                  <a:lnTo>
                    <a:pt x="0" y="1841"/>
                  </a:lnTo>
                  <a:lnTo>
                    <a:pt x="0" y="1856"/>
                  </a:lnTo>
                  <a:lnTo>
                    <a:pt x="15" y="1856"/>
                  </a:lnTo>
                  <a:lnTo>
                    <a:pt x="15" y="1841"/>
                  </a:lnTo>
                  <a:close/>
                  <a:moveTo>
                    <a:pt x="15" y="1805"/>
                  </a:moveTo>
                  <a:lnTo>
                    <a:pt x="0" y="1805"/>
                  </a:lnTo>
                  <a:lnTo>
                    <a:pt x="0" y="1820"/>
                  </a:lnTo>
                  <a:lnTo>
                    <a:pt x="15" y="1820"/>
                  </a:lnTo>
                  <a:lnTo>
                    <a:pt x="15" y="1805"/>
                  </a:lnTo>
                  <a:close/>
                  <a:moveTo>
                    <a:pt x="15" y="1770"/>
                  </a:moveTo>
                  <a:lnTo>
                    <a:pt x="0" y="1770"/>
                  </a:lnTo>
                  <a:lnTo>
                    <a:pt x="0" y="1785"/>
                  </a:lnTo>
                  <a:lnTo>
                    <a:pt x="15" y="1785"/>
                  </a:lnTo>
                  <a:lnTo>
                    <a:pt x="15" y="1770"/>
                  </a:lnTo>
                  <a:close/>
                  <a:moveTo>
                    <a:pt x="15" y="1734"/>
                  </a:moveTo>
                  <a:lnTo>
                    <a:pt x="0" y="1734"/>
                  </a:lnTo>
                  <a:lnTo>
                    <a:pt x="0" y="1749"/>
                  </a:lnTo>
                  <a:lnTo>
                    <a:pt x="15" y="1749"/>
                  </a:lnTo>
                  <a:lnTo>
                    <a:pt x="15" y="1734"/>
                  </a:lnTo>
                  <a:close/>
                  <a:moveTo>
                    <a:pt x="15" y="1699"/>
                  </a:moveTo>
                  <a:lnTo>
                    <a:pt x="0" y="1699"/>
                  </a:lnTo>
                  <a:lnTo>
                    <a:pt x="0" y="1714"/>
                  </a:lnTo>
                  <a:lnTo>
                    <a:pt x="15" y="1714"/>
                  </a:lnTo>
                  <a:lnTo>
                    <a:pt x="15" y="1699"/>
                  </a:lnTo>
                  <a:close/>
                  <a:moveTo>
                    <a:pt x="15" y="1663"/>
                  </a:moveTo>
                  <a:lnTo>
                    <a:pt x="0" y="1663"/>
                  </a:lnTo>
                  <a:lnTo>
                    <a:pt x="0" y="1679"/>
                  </a:lnTo>
                  <a:lnTo>
                    <a:pt x="15" y="1679"/>
                  </a:lnTo>
                  <a:lnTo>
                    <a:pt x="15" y="1663"/>
                  </a:lnTo>
                  <a:close/>
                  <a:moveTo>
                    <a:pt x="15" y="1628"/>
                  </a:moveTo>
                  <a:lnTo>
                    <a:pt x="0" y="1628"/>
                  </a:lnTo>
                  <a:lnTo>
                    <a:pt x="0" y="1643"/>
                  </a:lnTo>
                  <a:lnTo>
                    <a:pt x="15" y="1643"/>
                  </a:lnTo>
                  <a:lnTo>
                    <a:pt x="15" y="1628"/>
                  </a:lnTo>
                  <a:close/>
                  <a:moveTo>
                    <a:pt x="15" y="1593"/>
                  </a:moveTo>
                  <a:lnTo>
                    <a:pt x="0" y="1593"/>
                  </a:lnTo>
                  <a:lnTo>
                    <a:pt x="0" y="1608"/>
                  </a:lnTo>
                  <a:lnTo>
                    <a:pt x="15" y="1608"/>
                  </a:lnTo>
                  <a:lnTo>
                    <a:pt x="15" y="1593"/>
                  </a:lnTo>
                  <a:close/>
                  <a:moveTo>
                    <a:pt x="15" y="1557"/>
                  </a:moveTo>
                  <a:lnTo>
                    <a:pt x="0" y="1557"/>
                  </a:lnTo>
                  <a:lnTo>
                    <a:pt x="0" y="1572"/>
                  </a:lnTo>
                  <a:lnTo>
                    <a:pt x="15" y="1572"/>
                  </a:lnTo>
                  <a:lnTo>
                    <a:pt x="15" y="1557"/>
                  </a:lnTo>
                  <a:close/>
                  <a:moveTo>
                    <a:pt x="15" y="1522"/>
                  </a:moveTo>
                  <a:lnTo>
                    <a:pt x="0" y="1522"/>
                  </a:lnTo>
                  <a:lnTo>
                    <a:pt x="0" y="1537"/>
                  </a:lnTo>
                  <a:lnTo>
                    <a:pt x="15" y="1537"/>
                  </a:lnTo>
                  <a:lnTo>
                    <a:pt x="15" y="1522"/>
                  </a:lnTo>
                  <a:close/>
                  <a:moveTo>
                    <a:pt x="15" y="1486"/>
                  </a:moveTo>
                  <a:lnTo>
                    <a:pt x="0" y="1486"/>
                  </a:lnTo>
                  <a:lnTo>
                    <a:pt x="0" y="1502"/>
                  </a:lnTo>
                  <a:lnTo>
                    <a:pt x="15" y="1502"/>
                  </a:lnTo>
                  <a:lnTo>
                    <a:pt x="15" y="1486"/>
                  </a:lnTo>
                  <a:close/>
                  <a:moveTo>
                    <a:pt x="15" y="1451"/>
                  </a:moveTo>
                  <a:lnTo>
                    <a:pt x="0" y="1451"/>
                  </a:lnTo>
                  <a:lnTo>
                    <a:pt x="0" y="1466"/>
                  </a:lnTo>
                  <a:lnTo>
                    <a:pt x="15" y="1466"/>
                  </a:lnTo>
                  <a:lnTo>
                    <a:pt x="15" y="1451"/>
                  </a:lnTo>
                  <a:close/>
                  <a:moveTo>
                    <a:pt x="15" y="1416"/>
                  </a:moveTo>
                  <a:lnTo>
                    <a:pt x="0" y="1416"/>
                  </a:lnTo>
                  <a:lnTo>
                    <a:pt x="0" y="1431"/>
                  </a:lnTo>
                  <a:lnTo>
                    <a:pt x="15" y="1431"/>
                  </a:lnTo>
                  <a:lnTo>
                    <a:pt x="15" y="1416"/>
                  </a:lnTo>
                  <a:close/>
                  <a:moveTo>
                    <a:pt x="15" y="1380"/>
                  </a:moveTo>
                  <a:lnTo>
                    <a:pt x="0" y="1380"/>
                  </a:lnTo>
                  <a:lnTo>
                    <a:pt x="0" y="1395"/>
                  </a:lnTo>
                  <a:lnTo>
                    <a:pt x="15" y="1395"/>
                  </a:lnTo>
                  <a:lnTo>
                    <a:pt x="15" y="1380"/>
                  </a:lnTo>
                  <a:close/>
                  <a:moveTo>
                    <a:pt x="15" y="1345"/>
                  </a:moveTo>
                  <a:lnTo>
                    <a:pt x="0" y="1345"/>
                  </a:lnTo>
                  <a:lnTo>
                    <a:pt x="0" y="1360"/>
                  </a:lnTo>
                  <a:lnTo>
                    <a:pt x="15" y="1360"/>
                  </a:lnTo>
                  <a:lnTo>
                    <a:pt x="15" y="1345"/>
                  </a:lnTo>
                  <a:close/>
                  <a:moveTo>
                    <a:pt x="15" y="1309"/>
                  </a:moveTo>
                  <a:lnTo>
                    <a:pt x="0" y="1309"/>
                  </a:lnTo>
                  <a:lnTo>
                    <a:pt x="0" y="1325"/>
                  </a:lnTo>
                  <a:lnTo>
                    <a:pt x="15" y="1325"/>
                  </a:lnTo>
                  <a:lnTo>
                    <a:pt x="15" y="1309"/>
                  </a:lnTo>
                  <a:close/>
                  <a:moveTo>
                    <a:pt x="15" y="1274"/>
                  </a:moveTo>
                  <a:lnTo>
                    <a:pt x="0" y="1274"/>
                  </a:lnTo>
                  <a:lnTo>
                    <a:pt x="0" y="1289"/>
                  </a:lnTo>
                  <a:lnTo>
                    <a:pt x="15" y="1289"/>
                  </a:lnTo>
                  <a:lnTo>
                    <a:pt x="15" y="1274"/>
                  </a:lnTo>
                  <a:close/>
                  <a:moveTo>
                    <a:pt x="15" y="1239"/>
                  </a:moveTo>
                  <a:lnTo>
                    <a:pt x="0" y="1239"/>
                  </a:lnTo>
                  <a:lnTo>
                    <a:pt x="0" y="1254"/>
                  </a:lnTo>
                  <a:lnTo>
                    <a:pt x="15" y="1254"/>
                  </a:lnTo>
                  <a:lnTo>
                    <a:pt x="15" y="1239"/>
                  </a:lnTo>
                  <a:close/>
                  <a:moveTo>
                    <a:pt x="15" y="1203"/>
                  </a:moveTo>
                  <a:lnTo>
                    <a:pt x="0" y="1203"/>
                  </a:lnTo>
                  <a:lnTo>
                    <a:pt x="0" y="1218"/>
                  </a:lnTo>
                  <a:lnTo>
                    <a:pt x="15" y="1218"/>
                  </a:lnTo>
                  <a:lnTo>
                    <a:pt x="15" y="1203"/>
                  </a:lnTo>
                  <a:close/>
                  <a:moveTo>
                    <a:pt x="15" y="1168"/>
                  </a:moveTo>
                  <a:lnTo>
                    <a:pt x="0" y="1168"/>
                  </a:lnTo>
                  <a:lnTo>
                    <a:pt x="0" y="1183"/>
                  </a:lnTo>
                  <a:lnTo>
                    <a:pt x="15" y="1183"/>
                  </a:lnTo>
                  <a:lnTo>
                    <a:pt x="15" y="1168"/>
                  </a:lnTo>
                  <a:close/>
                  <a:moveTo>
                    <a:pt x="15" y="1132"/>
                  </a:moveTo>
                  <a:lnTo>
                    <a:pt x="0" y="1132"/>
                  </a:lnTo>
                  <a:lnTo>
                    <a:pt x="0" y="1147"/>
                  </a:lnTo>
                  <a:lnTo>
                    <a:pt x="15" y="1147"/>
                  </a:lnTo>
                  <a:lnTo>
                    <a:pt x="15" y="1132"/>
                  </a:lnTo>
                  <a:close/>
                  <a:moveTo>
                    <a:pt x="15" y="1097"/>
                  </a:moveTo>
                  <a:lnTo>
                    <a:pt x="0" y="1097"/>
                  </a:lnTo>
                  <a:lnTo>
                    <a:pt x="0" y="1112"/>
                  </a:lnTo>
                  <a:lnTo>
                    <a:pt x="15" y="1112"/>
                  </a:lnTo>
                  <a:lnTo>
                    <a:pt x="15" y="1097"/>
                  </a:lnTo>
                  <a:close/>
                  <a:moveTo>
                    <a:pt x="15" y="1061"/>
                  </a:moveTo>
                  <a:lnTo>
                    <a:pt x="0" y="1061"/>
                  </a:lnTo>
                  <a:lnTo>
                    <a:pt x="0" y="1077"/>
                  </a:lnTo>
                  <a:lnTo>
                    <a:pt x="15" y="1077"/>
                  </a:lnTo>
                  <a:lnTo>
                    <a:pt x="15" y="1061"/>
                  </a:lnTo>
                  <a:close/>
                  <a:moveTo>
                    <a:pt x="15" y="1026"/>
                  </a:moveTo>
                  <a:lnTo>
                    <a:pt x="0" y="1026"/>
                  </a:lnTo>
                  <a:lnTo>
                    <a:pt x="0" y="1041"/>
                  </a:lnTo>
                  <a:lnTo>
                    <a:pt x="15" y="1041"/>
                  </a:lnTo>
                  <a:lnTo>
                    <a:pt x="15" y="1026"/>
                  </a:lnTo>
                  <a:close/>
                  <a:moveTo>
                    <a:pt x="15" y="991"/>
                  </a:moveTo>
                  <a:lnTo>
                    <a:pt x="0" y="991"/>
                  </a:lnTo>
                  <a:lnTo>
                    <a:pt x="0" y="1006"/>
                  </a:lnTo>
                  <a:lnTo>
                    <a:pt x="15" y="1006"/>
                  </a:lnTo>
                  <a:lnTo>
                    <a:pt x="15" y="991"/>
                  </a:lnTo>
                  <a:close/>
                  <a:moveTo>
                    <a:pt x="15" y="955"/>
                  </a:moveTo>
                  <a:lnTo>
                    <a:pt x="0" y="955"/>
                  </a:lnTo>
                  <a:lnTo>
                    <a:pt x="0" y="970"/>
                  </a:lnTo>
                  <a:lnTo>
                    <a:pt x="15" y="970"/>
                  </a:lnTo>
                  <a:lnTo>
                    <a:pt x="15" y="955"/>
                  </a:lnTo>
                  <a:close/>
                  <a:moveTo>
                    <a:pt x="15" y="920"/>
                  </a:moveTo>
                  <a:lnTo>
                    <a:pt x="0" y="920"/>
                  </a:lnTo>
                  <a:lnTo>
                    <a:pt x="0" y="935"/>
                  </a:lnTo>
                  <a:lnTo>
                    <a:pt x="15" y="935"/>
                  </a:lnTo>
                  <a:lnTo>
                    <a:pt x="15" y="920"/>
                  </a:lnTo>
                  <a:close/>
                  <a:moveTo>
                    <a:pt x="15" y="884"/>
                  </a:moveTo>
                  <a:lnTo>
                    <a:pt x="0" y="884"/>
                  </a:lnTo>
                  <a:lnTo>
                    <a:pt x="0" y="900"/>
                  </a:lnTo>
                  <a:lnTo>
                    <a:pt x="15" y="900"/>
                  </a:lnTo>
                  <a:lnTo>
                    <a:pt x="15" y="884"/>
                  </a:lnTo>
                  <a:close/>
                  <a:moveTo>
                    <a:pt x="15" y="849"/>
                  </a:moveTo>
                  <a:lnTo>
                    <a:pt x="0" y="849"/>
                  </a:lnTo>
                  <a:lnTo>
                    <a:pt x="0" y="864"/>
                  </a:lnTo>
                  <a:lnTo>
                    <a:pt x="15" y="864"/>
                  </a:lnTo>
                  <a:lnTo>
                    <a:pt x="15" y="849"/>
                  </a:lnTo>
                  <a:close/>
                  <a:moveTo>
                    <a:pt x="15" y="815"/>
                  </a:moveTo>
                  <a:lnTo>
                    <a:pt x="0" y="815"/>
                  </a:lnTo>
                  <a:lnTo>
                    <a:pt x="0" y="830"/>
                  </a:lnTo>
                  <a:lnTo>
                    <a:pt x="15" y="830"/>
                  </a:lnTo>
                  <a:lnTo>
                    <a:pt x="15" y="815"/>
                  </a:lnTo>
                  <a:close/>
                  <a:moveTo>
                    <a:pt x="15" y="779"/>
                  </a:moveTo>
                  <a:lnTo>
                    <a:pt x="0" y="779"/>
                  </a:lnTo>
                  <a:lnTo>
                    <a:pt x="0" y="795"/>
                  </a:lnTo>
                  <a:lnTo>
                    <a:pt x="15" y="795"/>
                  </a:lnTo>
                  <a:lnTo>
                    <a:pt x="15" y="779"/>
                  </a:lnTo>
                  <a:close/>
                  <a:moveTo>
                    <a:pt x="15" y="744"/>
                  </a:moveTo>
                  <a:lnTo>
                    <a:pt x="0" y="744"/>
                  </a:lnTo>
                  <a:lnTo>
                    <a:pt x="0" y="759"/>
                  </a:lnTo>
                  <a:lnTo>
                    <a:pt x="15" y="759"/>
                  </a:lnTo>
                  <a:lnTo>
                    <a:pt x="15" y="744"/>
                  </a:lnTo>
                  <a:close/>
                  <a:moveTo>
                    <a:pt x="15" y="709"/>
                  </a:moveTo>
                  <a:lnTo>
                    <a:pt x="0" y="709"/>
                  </a:lnTo>
                  <a:lnTo>
                    <a:pt x="0" y="724"/>
                  </a:lnTo>
                  <a:lnTo>
                    <a:pt x="15" y="724"/>
                  </a:lnTo>
                  <a:lnTo>
                    <a:pt x="15" y="709"/>
                  </a:lnTo>
                  <a:close/>
                  <a:moveTo>
                    <a:pt x="15" y="673"/>
                  </a:moveTo>
                  <a:lnTo>
                    <a:pt x="0" y="673"/>
                  </a:lnTo>
                  <a:lnTo>
                    <a:pt x="0" y="688"/>
                  </a:lnTo>
                  <a:lnTo>
                    <a:pt x="15" y="688"/>
                  </a:lnTo>
                  <a:lnTo>
                    <a:pt x="15" y="673"/>
                  </a:lnTo>
                  <a:close/>
                  <a:moveTo>
                    <a:pt x="15" y="638"/>
                  </a:moveTo>
                  <a:lnTo>
                    <a:pt x="0" y="638"/>
                  </a:lnTo>
                  <a:lnTo>
                    <a:pt x="0" y="653"/>
                  </a:lnTo>
                  <a:lnTo>
                    <a:pt x="15" y="653"/>
                  </a:lnTo>
                  <a:lnTo>
                    <a:pt x="15" y="638"/>
                  </a:lnTo>
                  <a:close/>
                  <a:moveTo>
                    <a:pt x="15" y="602"/>
                  </a:moveTo>
                  <a:lnTo>
                    <a:pt x="0" y="602"/>
                  </a:lnTo>
                  <a:lnTo>
                    <a:pt x="0" y="618"/>
                  </a:lnTo>
                  <a:lnTo>
                    <a:pt x="15" y="618"/>
                  </a:lnTo>
                  <a:lnTo>
                    <a:pt x="15" y="602"/>
                  </a:lnTo>
                  <a:close/>
                  <a:moveTo>
                    <a:pt x="15" y="567"/>
                  </a:moveTo>
                  <a:lnTo>
                    <a:pt x="0" y="567"/>
                  </a:lnTo>
                  <a:lnTo>
                    <a:pt x="0" y="582"/>
                  </a:lnTo>
                  <a:lnTo>
                    <a:pt x="15" y="582"/>
                  </a:lnTo>
                  <a:lnTo>
                    <a:pt x="15" y="567"/>
                  </a:lnTo>
                  <a:close/>
                  <a:moveTo>
                    <a:pt x="15" y="532"/>
                  </a:moveTo>
                  <a:lnTo>
                    <a:pt x="0" y="532"/>
                  </a:lnTo>
                  <a:lnTo>
                    <a:pt x="0" y="547"/>
                  </a:lnTo>
                  <a:lnTo>
                    <a:pt x="15" y="547"/>
                  </a:lnTo>
                  <a:lnTo>
                    <a:pt x="15" y="532"/>
                  </a:lnTo>
                  <a:close/>
                  <a:moveTo>
                    <a:pt x="15" y="496"/>
                  </a:moveTo>
                  <a:lnTo>
                    <a:pt x="0" y="496"/>
                  </a:lnTo>
                  <a:lnTo>
                    <a:pt x="0" y="511"/>
                  </a:lnTo>
                  <a:lnTo>
                    <a:pt x="15" y="511"/>
                  </a:lnTo>
                  <a:lnTo>
                    <a:pt x="15" y="496"/>
                  </a:lnTo>
                  <a:close/>
                  <a:moveTo>
                    <a:pt x="15" y="461"/>
                  </a:moveTo>
                  <a:lnTo>
                    <a:pt x="0" y="461"/>
                  </a:lnTo>
                  <a:lnTo>
                    <a:pt x="0" y="476"/>
                  </a:lnTo>
                  <a:lnTo>
                    <a:pt x="15" y="476"/>
                  </a:lnTo>
                  <a:lnTo>
                    <a:pt x="15" y="461"/>
                  </a:lnTo>
                  <a:close/>
                  <a:moveTo>
                    <a:pt x="15" y="425"/>
                  </a:moveTo>
                  <a:lnTo>
                    <a:pt x="0" y="425"/>
                  </a:lnTo>
                  <a:lnTo>
                    <a:pt x="0" y="441"/>
                  </a:lnTo>
                  <a:lnTo>
                    <a:pt x="15" y="441"/>
                  </a:lnTo>
                  <a:lnTo>
                    <a:pt x="15" y="425"/>
                  </a:lnTo>
                  <a:close/>
                  <a:moveTo>
                    <a:pt x="15" y="390"/>
                  </a:moveTo>
                  <a:lnTo>
                    <a:pt x="0" y="390"/>
                  </a:lnTo>
                  <a:lnTo>
                    <a:pt x="0" y="405"/>
                  </a:lnTo>
                  <a:lnTo>
                    <a:pt x="15" y="405"/>
                  </a:lnTo>
                  <a:lnTo>
                    <a:pt x="15" y="390"/>
                  </a:lnTo>
                  <a:close/>
                  <a:moveTo>
                    <a:pt x="15" y="355"/>
                  </a:moveTo>
                  <a:lnTo>
                    <a:pt x="0" y="355"/>
                  </a:lnTo>
                  <a:lnTo>
                    <a:pt x="0" y="370"/>
                  </a:lnTo>
                  <a:lnTo>
                    <a:pt x="15" y="370"/>
                  </a:lnTo>
                  <a:lnTo>
                    <a:pt x="15" y="355"/>
                  </a:lnTo>
                  <a:close/>
                  <a:moveTo>
                    <a:pt x="15" y="319"/>
                  </a:moveTo>
                  <a:lnTo>
                    <a:pt x="0" y="319"/>
                  </a:lnTo>
                  <a:lnTo>
                    <a:pt x="0" y="334"/>
                  </a:lnTo>
                  <a:lnTo>
                    <a:pt x="15" y="334"/>
                  </a:lnTo>
                  <a:lnTo>
                    <a:pt x="15" y="319"/>
                  </a:lnTo>
                  <a:close/>
                  <a:moveTo>
                    <a:pt x="15" y="284"/>
                  </a:moveTo>
                  <a:lnTo>
                    <a:pt x="0" y="284"/>
                  </a:lnTo>
                  <a:lnTo>
                    <a:pt x="0" y="299"/>
                  </a:lnTo>
                  <a:lnTo>
                    <a:pt x="15" y="299"/>
                  </a:lnTo>
                  <a:lnTo>
                    <a:pt x="15" y="284"/>
                  </a:lnTo>
                  <a:close/>
                  <a:moveTo>
                    <a:pt x="15" y="248"/>
                  </a:moveTo>
                  <a:lnTo>
                    <a:pt x="0" y="248"/>
                  </a:lnTo>
                  <a:lnTo>
                    <a:pt x="0" y="263"/>
                  </a:lnTo>
                  <a:lnTo>
                    <a:pt x="15" y="263"/>
                  </a:lnTo>
                  <a:lnTo>
                    <a:pt x="15" y="248"/>
                  </a:lnTo>
                  <a:close/>
                  <a:moveTo>
                    <a:pt x="15" y="213"/>
                  </a:moveTo>
                  <a:lnTo>
                    <a:pt x="0" y="213"/>
                  </a:lnTo>
                  <a:lnTo>
                    <a:pt x="0" y="228"/>
                  </a:lnTo>
                  <a:lnTo>
                    <a:pt x="15" y="228"/>
                  </a:lnTo>
                  <a:lnTo>
                    <a:pt x="15" y="213"/>
                  </a:lnTo>
                  <a:close/>
                  <a:moveTo>
                    <a:pt x="15" y="177"/>
                  </a:moveTo>
                  <a:lnTo>
                    <a:pt x="0" y="177"/>
                  </a:lnTo>
                  <a:lnTo>
                    <a:pt x="0" y="193"/>
                  </a:lnTo>
                  <a:lnTo>
                    <a:pt x="15" y="193"/>
                  </a:lnTo>
                  <a:lnTo>
                    <a:pt x="15" y="177"/>
                  </a:lnTo>
                  <a:close/>
                  <a:moveTo>
                    <a:pt x="15" y="142"/>
                  </a:moveTo>
                  <a:lnTo>
                    <a:pt x="0" y="142"/>
                  </a:lnTo>
                  <a:lnTo>
                    <a:pt x="0" y="157"/>
                  </a:lnTo>
                  <a:lnTo>
                    <a:pt x="15" y="157"/>
                  </a:lnTo>
                  <a:lnTo>
                    <a:pt x="15" y="142"/>
                  </a:lnTo>
                  <a:close/>
                  <a:moveTo>
                    <a:pt x="15" y="107"/>
                  </a:moveTo>
                  <a:lnTo>
                    <a:pt x="0" y="107"/>
                  </a:lnTo>
                  <a:lnTo>
                    <a:pt x="0" y="122"/>
                  </a:lnTo>
                  <a:lnTo>
                    <a:pt x="15" y="122"/>
                  </a:lnTo>
                  <a:lnTo>
                    <a:pt x="15" y="107"/>
                  </a:lnTo>
                  <a:close/>
                  <a:moveTo>
                    <a:pt x="15" y="71"/>
                  </a:moveTo>
                  <a:lnTo>
                    <a:pt x="0" y="71"/>
                  </a:lnTo>
                  <a:lnTo>
                    <a:pt x="0" y="86"/>
                  </a:lnTo>
                  <a:lnTo>
                    <a:pt x="15" y="86"/>
                  </a:lnTo>
                  <a:lnTo>
                    <a:pt x="15" y="71"/>
                  </a:lnTo>
                  <a:close/>
                  <a:moveTo>
                    <a:pt x="15" y="36"/>
                  </a:moveTo>
                  <a:lnTo>
                    <a:pt x="0" y="36"/>
                  </a:lnTo>
                  <a:lnTo>
                    <a:pt x="0" y="51"/>
                  </a:lnTo>
                  <a:lnTo>
                    <a:pt x="15" y="51"/>
                  </a:lnTo>
                  <a:lnTo>
                    <a:pt x="15" y="36"/>
                  </a:lnTo>
                  <a:close/>
                  <a:moveTo>
                    <a:pt x="15" y="0"/>
                  </a:moveTo>
                  <a:lnTo>
                    <a:pt x="0" y="0"/>
                  </a:lnTo>
                  <a:lnTo>
                    <a:pt x="0" y="16"/>
                  </a:lnTo>
                  <a:lnTo>
                    <a:pt x="15" y="16"/>
                  </a:lnTo>
                  <a:lnTo>
                    <a:pt x="15" y="0"/>
                  </a:lnTo>
                  <a:close/>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2" name="Freeform 410"/>
            <p:cNvSpPr>
              <a:spLocks noEditPoints="1"/>
            </p:cNvSpPr>
            <p:nvPr>
              <p:custDataLst>
                <p:tags r:id="rId35"/>
              </p:custDataLst>
            </p:nvPr>
          </p:nvSpPr>
          <p:spPr bwMode="auto">
            <a:xfrm>
              <a:off x="542926" y="719138"/>
              <a:ext cx="23813" cy="5360988"/>
            </a:xfrm>
            <a:custGeom>
              <a:avLst/>
              <a:gdLst>
                <a:gd name="T0" fmla="*/ 0 w 15"/>
                <a:gd name="T1" fmla="*/ 3342 h 3377"/>
                <a:gd name="T2" fmla="*/ 15 w 15"/>
                <a:gd name="T3" fmla="*/ 3256 h 3377"/>
                <a:gd name="T4" fmla="*/ 15 w 15"/>
                <a:gd name="T5" fmla="*/ 3235 h 3377"/>
                <a:gd name="T6" fmla="*/ 0 w 15"/>
                <a:gd name="T7" fmla="*/ 3149 h 3377"/>
                <a:gd name="T8" fmla="*/ 15 w 15"/>
                <a:gd name="T9" fmla="*/ 3114 h 3377"/>
                <a:gd name="T10" fmla="*/ 0 w 15"/>
                <a:gd name="T11" fmla="*/ 3058 h 3377"/>
                <a:gd name="T12" fmla="*/ 15 w 15"/>
                <a:gd name="T13" fmla="*/ 2972 h 3377"/>
                <a:gd name="T14" fmla="*/ 15 w 15"/>
                <a:gd name="T15" fmla="*/ 2952 h 3377"/>
                <a:gd name="T16" fmla="*/ 0 w 15"/>
                <a:gd name="T17" fmla="*/ 2866 h 3377"/>
                <a:gd name="T18" fmla="*/ 15 w 15"/>
                <a:gd name="T19" fmla="*/ 2831 h 3377"/>
                <a:gd name="T20" fmla="*/ 0 w 15"/>
                <a:gd name="T21" fmla="*/ 2775 h 3377"/>
                <a:gd name="T22" fmla="*/ 15 w 15"/>
                <a:gd name="T23" fmla="*/ 2689 h 3377"/>
                <a:gd name="T24" fmla="*/ 15 w 15"/>
                <a:gd name="T25" fmla="*/ 2669 h 3377"/>
                <a:gd name="T26" fmla="*/ 0 w 15"/>
                <a:gd name="T27" fmla="*/ 2584 h 3377"/>
                <a:gd name="T28" fmla="*/ 15 w 15"/>
                <a:gd name="T29" fmla="*/ 2549 h 3377"/>
                <a:gd name="T30" fmla="*/ 0 w 15"/>
                <a:gd name="T31" fmla="*/ 2493 h 3377"/>
                <a:gd name="T32" fmla="*/ 15 w 15"/>
                <a:gd name="T33" fmla="*/ 2407 h 3377"/>
                <a:gd name="T34" fmla="*/ 15 w 15"/>
                <a:gd name="T35" fmla="*/ 2387 h 3377"/>
                <a:gd name="T36" fmla="*/ 0 w 15"/>
                <a:gd name="T37" fmla="*/ 2301 h 3377"/>
                <a:gd name="T38" fmla="*/ 15 w 15"/>
                <a:gd name="T39" fmla="*/ 2265 h 3377"/>
                <a:gd name="T40" fmla="*/ 0 w 15"/>
                <a:gd name="T41" fmla="*/ 2210 h 3377"/>
                <a:gd name="T42" fmla="*/ 15 w 15"/>
                <a:gd name="T43" fmla="*/ 2124 h 3377"/>
                <a:gd name="T44" fmla="*/ 15 w 15"/>
                <a:gd name="T45" fmla="*/ 2104 h 3377"/>
                <a:gd name="T46" fmla="*/ 0 w 15"/>
                <a:gd name="T47" fmla="*/ 2018 h 3377"/>
                <a:gd name="T48" fmla="*/ 15 w 15"/>
                <a:gd name="T49" fmla="*/ 1982 h 3377"/>
                <a:gd name="T50" fmla="*/ 0 w 15"/>
                <a:gd name="T51" fmla="*/ 1927 h 3377"/>
                <a:gd name="T52" fmla="*/ 15 w 15"/>
                <a:gd name="T53" fmla="*/ 1841 h 3377"/>
                <a:gd name="T54" fmla="*/ 15 w 15"/>
                <a:gd name="T55" fmla="*/ 1820 h 3377"/>
                <a:gd name="T56" fmla="*/ 0 w 15"/>
                <a:gd name="T57" fmla="*/ 1734 h 3377"/>
                <a:gd name="T58" fmla="*/ 15 w 15"/>
                <a:gd name="T59" fmla="*/ 1699 h 3377"/>
                <a:gd name="T60" fmla="*/ 0 w 15"/>
                <a:gd name="T61" fmla="*/ 1643 h 3377"/>
                <a:gd name="T62" fmla="*/ 15 w 15"/>
                <a:gd name="T63" fmla="*/ 1557 h 3377"/>
                <a:gd name="T64" fmla="*/ 15 w 15"/>
                <a:gd name="T65" fmla="*/ 1537 h 3377"/>
                <a:gd name="T66" fmla="*/ 0 w 15"/>
                <a:gd name="T67" fmla="*/ 1451 h 3377"/>
                <a:gd name="T68" fmla="*/ 15 w 15"/>
                <a:gd name="T69" fmla="*/ 1416 h 3377"/>
                <a:gd name="T70" fmla="*/ 0 w 15"/>
                <a:gd name="T71" fmla="*/ 1360 h 3377"/>
                <a:gd name="T72" fmla="*/ 15 w 15"/>
                <a:gd name="T73" fmla="*/ 1274 h 3377"/>
                <a:gd name="T74" fmla="*/ 15 w 15"/>
                <a:gd name="T75" fmla="*/ 1254 h 3377"/>
                <a:gd name="T76" fmla="*/ 0 w 15"/>
                <a:gd name="T77" fmla="*/ 1168 h 3377"/>
                <a:gd name="T78" fmla="*/ 15 w 15"/>
                <a:gd name="T79" fmla="*/ 1132 h 3377"/>
                <a:gd name="T80" fmla="*/ 0 w 15"/>
                <a:gd name="T81" fmla="*/ 1077 h 3377"/>
                <a:gd name="T82" fmla="*/ 15 w 15"/>
                <a:gd name="T83" fmla="*/ 991 h 3377"/>
                <a:gd name="T84" fmla="*/ 15 w 15"/>
                <a:gd name="T85" fmla="*/ 970 h 3377"/>
                <a:gd name="T86" fmla="*/ 0 w 15"/>
                <a:gd name="T87" fmla="*/ 884 h 3377"/>
                <a:gd name="T88" fmla="*/ 15 w 15"/>
                <a:gd name="T89" fmla="*/ 849 h 3377"/>
                <a:gd name="T90" fmla="*/ 0 w 15"/>
                <a:gd name="T91" fmla="*/ 795 h 3377"/>
                <a:gd name="T92" fmla="*/ 15 w 15"/>
                <a:gd name="T93" fmla="*/ 709 h 3377"/>
                <a:gd name="T94" fmla="*/ 15 w 15"/>
                <a:gd name="T95" fmla="*/ 688 h 3377"/>
                <a:gd name="T96" fmla="*/ 0 w 15"/>
                <a:gd name="T97" fmla="*/ 602 h 3377"/>
                <a:gd name="T98" fmla="*/ 15 w 15"/>
                <a:gd name="T99" fmla="*/ 567 h 3377"/>
                <a:gd name="T100" fmla="*/ 0 w 15"/>
                <a:gd name="T101" fmla="*/ 511 h 3377"/>
                <a:gd name="T102" fmla="*/ 15 w 15"/>
                <a:gd name="T103" fmla="*/ 425 h 3377"/>
                <a:gd name="T104" fmla="*/ 15 w 15"/>
                <a:gd name="T105" fmla="*/ 405 h 3377"/>
                <a:gd name="T106" fmla="*/ 0 w 15"/>
                <a:gd name="T107" fmla="*/ 319 h 3377"/>
                <a:gd name="T108" fmla="*/ 15 w 15"/>
                <a:gd name="T109" fmla="*/ 284 h 3377"/>
                <a:gd name="T110" fmla="*/ 0 w 15"/>
                <a:gd name="T111" fmla="*/ 228 h 3377"/>
                <a:gd name="T112" fmla="*/ 15 w 15"/>
                <a:gd name="T113" fmla="*/ 142 h 3377"/>
                <a:gd name="T114" fmla="*/ 15 w 15"/>
                <a:gd name="T115" fmla="*/ 122 h 3377"/>
                <a:gd name="T116" fmla="*/ 0 w 15"/>
                <a:gd name="T117" fmla="*/ 36 h 3377"/>
                <a:gd name="T118" fmla="*/ 15 w 15"/>
                <a:gd name="T119" fmla="*/ 0 h 3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 h="3377">
                  <a:moveTo>
                    <a:pt x="15" y="3362"/>
                  </a:moveTo>
                  <a:lnTo>
                    <a:pt x="0" y="3362"/>
                  </a:lnTo>
                  <a:lnTo>
                    <a:pt x="0" y="3377"/>
                  </a:lnTo>
                  <a:lnTo>
                    <a:pt x="15" y="3377"/>
                  </a:lnTo>
                  <a:lnTo>
                    <a:pt x="15" y="3362"/>
                  </a:lnTo>
                  <a:moveTo>
                    <a:pt x="15" y="3327"/>
                  </a:moveTo>
                  <a:lnTo>
                    <a:pt x="0" y="3327"/>
                  </a:lnTo>
                  <a:lnTo>
                    <a:pt x="0" y="3342"/>
                  </a:lnTo>
                  <a:lnTo>
                    <a:pt x="15" y="3342"/>
                  </a:lnTo>
                  <a:lnTo>
                    <a:pt x="15" y="3327"/>
                  </a:lnTo>
                  <a:moveTo>
                    <a:pt x="15" y="3291"/>
                  </a:moveTo>
                  <a:lnTo>
                    <a:pt x="0" y="3291"/>
                  </a:lnTo>
                  <a:lnTo>
                    <a:pt x="0" y="3306"/>
                  </a:lnTo>
                  <a:lnTo>
                    <a:pt x="15" y="3306"/>
                  </a:lnTo>
                  <a:lnTo>
                    <a:pt x="15" y="3291"/>
                  </a:lnTo>
                  <a:moveTo>
                    <a:pt x="15" y="3256"/>
                  </a:moveTo>
                  <a:lnTo>
                    <a:pt x="0" y="3256"/>
                  </a:lnTo>
                  <a:lnTo>
                    <a:pt x="0" y="3271"/>
                  </a:lnTo>
                  <a:lnTo>
                    <a:pt x="15" y="3271"/>
                  </a:lnTo>
                  <a:lnTo>
                    <a:pt x="15" y="3256"/>
                  </a:lnTo>
                  <a:moveTo>
                    <a:pt x="15" y="3220"/>
                  </a:moveTo>
                  <a:lnTo>
                    <a:pt x="0" y="3220"/>
                  </a:lnTo>
                  <a:lnTo>
                    <a:pt x="0" y="3235"/>
                  </a:lnTo>
                  <a:lnTo>
                    <a:pt x="15" y="3235"/>
                  </a:lnTo>
                  <a:lnTo>
                    <a:pt x="15" y="3220"/>
                  </a:lnTo>
                  <a:moveTo>
                    <a:pt x="15" y="3185"/>
                  </a:moveTo>
                  <a:lnTo>
                    <a:pt x="0" y="3185"/>
                  </a:lnTo>
                  <a:lnTo>
                    <a:pt x="0" y="3200"/>
                  </a:lnTo>
                  <a:lnTo>
                    <a:pt x="15" y="3200"/>
                  </a:lnTo>
                  <a:lnTo>
                    <a:pt x="15" y="3185"/>
                  </a:lnTo>
                  <a:moveTo>
                    <a:pt x="15" y="3149"/>
                  </a:moveTo>
                  <a:lnTo>
                    <a:pt x="0" y="3149"/>
                  </a:lnTo>
                  <a:lnTo>
                    <a:pt x="0" y="3165"/>
                  </a:lnTo>
                  <a:lnTo>
                    <a:pt x="15" y="3165"/>
                  </a:lnTo>
                  <a:lnTo>
                    <a:pt x="15" y="3149"/>
                  </a:lnTo>
                  <a:moveTo>
                    <a:pt x="15" y="3114"/>
                  </a:moveTo>
                  <a:lnTo>
                    <a:pt x="0" y="3114"/>
                  </a:lnTo>
                  <a:lnTo>
                    <a:pt x="0" y="3129"/>
                  </a:lnTo>
                  <a:lnTo>
                    <a:pt x="15" y="3129"/>
                  </a:lnTo>
                  <a:lnTo>
                    <a:pt x="15" y="3114"/>
                  </a:lnTo>
                  <a:moveTo>
                    <a:pt x="15" y="3079"/>
                  </a:moveTo>
                  <a:lnTo>
                    <a:pt x="0" y="3079"/>
                  </a:lnTo>
                  <a:lnTo>
                    <a:pt x="0" y="3094"/>
                  </a:lnTo>
                  <a:lnTo>
                    <a:pt x="15" y="3094"/>
                  </a:lnTo>
                  <a:lnTo>
                    <a:pt x="15" y="3079"/>
                  </a:lnTo>
                  <a:moveTo>
                    <a:pt x="15" y="3043"/>
                  </a:moveTo>
                  <a:lnTo>
                    <a:pt x="0" y="3043"/>
                  </a:lnTo>
                  <a:lnTo>
                    <a:pt x="0" y="3058"/>
                  </a:lnTo>
                  <a:lnTo>
                    <a:pt x="15" y="3058"/>
                  </a:lnTo>
                  <a:lnTo>
                    <a:pt x="15" y="3043"/>
                  </a:lnTo>
                  <a:moveTo>
                    <a:pt x="15" y="3008"/>
                  </a:moveTo>
                  <a:lnTo>
                    <a:pt x="0" y="3008"/>
                  </a:lnTo>
                  <a:lnTo>
                    <a:pt x="0" y="3023"/>
                  </a:lnTo>
                  <a:lnTo>
                    <a:pt x="15" y="3023"/>
                  </a:lnTo>
                  <a:lnTo>
                    <a:pt x="15" y="3008"/>
                  </a:lnTo>
                  <a:moveTo>
                    <a:pt x="15" y="2972"/>
                  </a:moveTo>
                  <a:lnTo>
                    <a:pt x="0" y="2972"/>
                  </a:lnTo>
                  <a:lnTo>
                    <a:pt x="0" y="2988"/>
                  </a:lnTo>
                  <a:lnTo>
                    <a:pt x="15" y="2988"/>
                  </a:lnTo>
                  <a:lnTo>
                    <a:pt x="15" y="2972"/>
                  </a:lnTo>
                  <a:moveTo>
                    <a:pt x="15" y="2937"/>
                  </a:moveTo>
                  <a:lnTo>
                    <a:pt x="0" y="2937"/>
                  </a:lnTo>
                  <a:lnTo>
                    <a:pt x="0" y="2952"/>
                  </a:lnTo>
                  <a:lnTo>
                    <a:pt x="15" y="2952"/>
                  </a:lnTo>
                  <a:lnTo>
                    <a:pt x="15" y="2937"/>
                  </a:lnTo>
                  <a:moveTo>
                    <a:pt x="15" y="2902"/>
                  </a:moveTo>
                  <a:lnTo>
                    <a:pt x="0" y="2902"/>
                  </a:lnTo>
                  <a:lnTo>
                    <a:pt x="0" y="2917"/>
                  </a:lnTo>
                  <a:lnTo>
                    <a:pt x="15" y="2917"/>
                  </a:lnTo>
                  <a:lnTo>
                    <a:pt x="15" y="2902"/>
                  </a:lnTo>
                  <a:moveTo>
                    <a:pt x="15" y="2866"/>
                  </a:moveTo>
                  <a:lnTo>
                    <a:pt x="0" y="2866"/>
                  </a:lnTo>
                  <a:lnTo>
                    <a:pt x="0" y="2881"/>
                  </a:lnTo>
                  <a:lnTo>
                    <a:pt x="15" y="2881"/>
                  </a:lnTo>
                  <a:lnTo>
                    <a:pt x="15" y="2866"/>
                  </a:lnTo>
                  <a:moveTo>
                    <a:pt x="15" y="2831"/>
                  </a:moveTo>
                  <a:lnTo>
                    <a:pt x="0" y="2831"/>
                  </a:lnTo>
                  <a:lnTo>
                    <a:pt x="0" y="2846"/>
                  </a:lnTo>
                  <a:lnTo>
                    <a:pt x="15" y="2846"/>
                  </a:lnTo>
                  <a:lnTo>
                    <a:pt x="15" y="2831"/>
                  </a:lnTo>
                  <a:moveTo>
                    <a:pt x="15" y="2795"/>
                  </a:moveTo>
                  <a:lnTo>
                    <a:pt x="0" y="2795"/>
                  </a:lnTo>
                  <a:lnTo>
                    <a:pt x="0" y="2811"/>
                  </a:lnTo>
                  <a:lnTo>
                    <a:pt x="15" y="2811"/>
                  </a:lnTo>
                  <a:lnTo>
                    <a:pt x="15" y="2795"/>
                  </a:lnTo>
                  <a:moveTo>
                    <a:pt x="15" y="2760"/>
                  </a:moveTo>
                  <a:lnTo>
                    <a:pt x="0" y="2760"/>
                  </a:lnTo>
                  <a:lnTo>
                    <a:pt x="0" y="2775"/>
                  </a:lnTo>
                  <a:lnTo>
                    <a:pt x="15" y="2775"/>
                  </a:lnTo>
                  <a:lnTo>
                    <a:pt x="15" y="2760"/>
                  </a:lnTo>
                  <a:moveTo>
                    <a:pt x="15" y="2725"/>
                  </a:moveTo>
                  <a:lnTo>
                    <a:pt x="0" y="2725"/>
                  </a:lnTo>
                  <a:lnTo>
                    <a:pt x="0" y="2740"/>
                  </a:lnTo>
                  <a:lnTo>
                    <a:pt x="15" y="2740"/>
                  </a:lnTo>
                  <a:lnTo>
                    <a:pt x="15" y="2725"/>
                  </a:lnTo>
                  <a:moveTo>
                    <a:pt x="15" y="2689"/>
                  </a:moveTo>
                  <a:lnTo>
                    <a:pt x="0" y="2689"/>
                  </a:lnTo>
                  <a:lnTo>
                    <a:pt x="0" y="2704"/>
                  </a:lnTo>
                  <a:lnTo>
                    <a:pt x="15" y="2704"/>
                  </a:lnTo>
                  <a:lnTo>
                    <a:pt x="15" y="2689"/>
                  </a:lnTo>
                  <a:moveTo>
                    <a:pt x="15" y="2654"/>
                  </a:moveTo>
                  <a:lnTo>
                    <a:pt x="0" y="2654"/>
                  </a:lnTo>
                  <a:lnTo>
                    <a:pt x="0" y="2669"/>
                  </a:lnTo>
                  <a:lnTo>
                    <a:pt x="15" y="2669"/>
                  </a:lnTo>
                  <a:lnTo>
                    <a:pt x="15" y="2654"/>
                  </a:lnTo>
                  <a:moveTo>
                    <a:pt x="15" y="2620"/>
                  </a:moveTo>
                  <a:lnTo>
                    <a:pt x="0" y="2620"/>
                  </a:lnTo>
                  <a:lnTo>
                    <a:pt x="0" y="2635"/>
                  </a:lnTo>
                  <a:lnTo>
                    <a:pt x="15" y="2635"/>
                  </a:lnTo>
                  <a:lnTo>
                    <a:pt x="15" y="2620"/>
                  </a:lnTo>
                  <a:moveTo>
                    <a:pt x="15" y="2584"/>
                  </a:moveTo>
                  <a:lnTo>
                    <a:pt x="0" y="2584"/>
                  </a:lnTo>
                  <a:lnTo>
                    <a:pt x="0" y="2599"/>
                  </a:lnTo>
                  <a:lnTo>
                    <a:pt x="15" y="2599"/>
                  </a:lnTo>
                  <a:lnTo>
                    <a:pt x="15" y="2584"/>
                  </a:lnTo>
                  <a:moveTo>
                    <a:pt x="15" y="2549"/>
                  </a:moveTo>
                  <a:lnTo>
                    <a:pt x="0" y="2549"/>
                  </a:lnTo>
                  <a:lnTo>
                    <a:pt x="0" y="2564"/>
                  </a:lnTo>
                  <a:lnTo>
                    <a:pt x="15" y="2564"/>
                  </a:lnTo>
                  <a:lnTo>
                    <a:pt x="15" y="2549"/>
                  </a:lnTo>
                  <a:moveTo>
                    <a:pt x="15" y="2513"/>
                  </a:moveTo>
                  <a:lnTo>
                    <a:pt x="0" y="2513"/>
                  </a:lnTo>
                  <a:lnTo>
                    <a:pt x="0" y="2529"/>
                  </a:lnTo>
                  <a:lnTo>
                    <a:pt x="15" y="2529"/>
                  </a:lnTo>
                  <a:lnTo>
                    <a:pt x="15" y="2513"/>
                  </a:lnTo>
                  <a:moveTo>
                    <a:pt x="15" y="2478"/>
                  </a:moveTo>
                  <a:lnTo>
                    <a:pt x="0" y="2478"/>
                  </a:lnTo>
                  <a:lnTo>
                    <a:pt x="0" y="2493"/>
                  </a:lnTo>
                  <a:lnTo>
                    <a:pt x="15" y="2493"/>
                  </a:lnTo>
                  <a:lnTo>
                    <a:pt x="15" y="2478"/>
                  </a:lnTo>
                  <a:moveTo>
                    <a:pt x="15" y="2443"/>
                  </a:moveTo>
                  <a:lnTo>
                    <a:pt x="0" y="2443"/>
                  </a:lnTo>
                  <a:lnTo>
                    <a:pt x="0" y="2458"/>
                  </a:lnTo>
                  <a:lnTo>
                    <a:pt x="15" y="2458"/>
                  </a:lnTo>
                  <a:lnTo>
                    <a:pt x="15" y="2443"/>
                  </a:lnTo>
                  <a:moveTo>
                    <a:pt x="15" y="2407"/>
                  </a:moveTo>
                  <a:lnTo>
                    <a:pt x="0" y="2407"/>
                  </a:lnTo>
                  <a:lnTo>
                    <a:pt x="0" y="2422"/>
                  </a:lnTo>
                  <a:lnTo>
                    <a:pt x="15" y="2422"/>
                  </a:lnTo>
                  <a:lnTo>
                    <a:pt x="15" y="2407"/>
                  </a:lnTo>
                  <a:moveTo>
                    <a:pt x="15" y="2372"/>
                  </a:moveTo>
                  <a:lnTo>
                    <a:pt x="0" y="2372"/>
                  </a:lnTo>
                  <a:lnTo>
                    <a:pt x="0" y="2387"/>
                  </a:lnTo>
                  <a:lnTo>
                    <a:pt x="15" y="2387"/>
                  </a:lnTo>
                  <a:lnTo>
                    <a:pt x="15" y="2372"/>
                  </a:lnTo>
                  <a:moveTo>
                    <a:pt x="15" y="2336"/>
                  </a:moveTo>
                  <a:lnTo>
                    <a:pt x="0" y="2336"/>
                  </a:lnTo>
                  <a:lnTo>
                    <a:pt x="0" y="2351"/>
                  </a:lnTo>
                  <a:lnTo>
                    <a:pt x="15" y="2351"/>
                  </a:lnTo>
                  <a:lnTo>
                    <a:pt x="15" y="2336"/>
                  </a:lnTo>
                  <a:moveTo>
                    <a:pt x="15" y="2301"/>
                  </a:moveTo>
                  <a:lnTo>
                    <a:pt x="0" y="2301"/>
                  </a:lnTo>
                  <a:lnTo>
                    <a:pt x="0" y="2316"/>
                  </a:lnTo>
                  <a:lnTo>
                    <a:pt x="15" y="2316"/>
                  </a:lnTo>
                  <a:lnTo>
                    <a:pt x="15" y="2301"/>
                  </a:lnTo>
                  <a:moveTo>
                    <a:pt x="15" y="2265"/>
                  </a:moveTo>
                  <a:lnTo>
                    <a:pt x="0" y="2265"/>
                  </a:lnTo>
                  <a:lnTo>
                    <a:pt x="0" y="2281"/>
                  </a:lnTo>
                  <a:lnTo>
                    <a:pt x="15" y="2281"/>
                  </a:lnTo>
                  <a:lnTo>
                    <a:pt x="15" y="2265"/>
                  </a:lnTo>
                  <a:moveTo>
                    <a:pt x="15" y="2230"/>
                  </a:moveTo>
                  <a:lnTo>
                    <a:pt x="0" y="2230"/>
                  </a:lnTo>
                  <a:lnTo>
                    <a:pt x="0" y="2245"/>
                  </a:lnTo>
                  <a:lnTo>
                    <a:pt x="15" y="2245"/>
                  </a:lnTo>
                  <a:lnTo>
                    <a:pt x="15" y="2230"/>
                  </a:lnTo>
                  <a:moveTo>
                    <a:pt x="15" y="2195"/>
                  </a:moveTo>
                  <a:lnTo>
                    <a:pt x="0" y="2195"/>
                  </a:lnTo>
                  <a:lnTo>
                    <a:pt x="0" y="2210"/>
                  </a:lnTo>
                  <a:lnTo>
                    <a:pt x="15" y="2210"/>
                  </a:lnTo>
                  <a:lnTo>
                    <a:pt x="15" y="2195"/>
                  </a:lnTo>
                  <a:moveTo>
                    <a:pt x="15" y="2159"/>
                  </a:moveTo>
                  <a:lnTo>
                    <a:pt x="0" y="2159"/>
                  </a:lnTo>
                  <a:lnTo>
                    <a:pt x="0" y="2174"/>
                  </a:lnTo>
                  <a:lnTo>
                    <a:pt x="15" y="2174"/>
                  </a:lnTo>
                  <a:lnTo>
                    <a:pt x="15" y="2159"/>
                  </a:lnTo>
                  <a:moveTo>
                    <a:pt x="15" y="2124"/>
                  </a:moveTo>
                  <a:lnTo>
                    <a:pt x="0" y="2124"/>
                  </a:lnTo>
                  <a:lnTo>
                    <a:pt x="0" y="2139"/>
                  </a:lnTo>
                  <a:lnTo>
                    <a:pt x="15" y="2139"/>
                  </a:lnTo>
                  <a:lnTo>
                    <a:pt x="15" y="2124"/>
                  </a:lnTo>
                  <a:moveTo>
                    <a:pt x="15" y="2088"/>
                  </a:moveTo>
                  <a:lnTo>
                    <a:pt x="0" y="2088"/>
                  </a:lnTo>
                  <a:lnTo>
                    <a:pt x="0" y="2104"/>
                  </a:lnTo>
                  <a:lnTo>
                    <a:pt x="15" y="2104"/>
                  </a:lnTo>
                  <a:lnTo>
                    <a:pt x="15" y="2088"/>
                  </a:lnTo>
                  <a:moveTo>
                    <a:pt x="15" y="2053"/>
                  </a:moveTo>
                  <a:lnTo>
                    <a:pt x="0" y="2053"/>
                  </a:lnTo>
                  <a:lnTo>
                    <a:pt x="0" y="2068"/>
                  </a:lnTo>
                  <a:lnTo>
                    <a:pt x="15" y="2068"/>
                  </a:lnTo>
                  <a:lnTo>
                    <a:pt x="15" y="2053"/>
                  </a:lnTo>
                  <a:moveTo>
                    <a:pt x="15" y="2018"/>
                  </a:moveTo>
                  <a:lnTo>
                    <a:pt x="0" y="2018"/>
                  </a:lnTo>
                  <a:lnTo>
                    <a:pt x="0" y="2033"/>
                  </a:lnTo>
                  <a:lnTo>
                    <a:pt x="15" y="2033"/>
                  </a:lnTo>
                  <a:lnTo>
                    <a:pt x="15" y="2018"/>
                  </a:lnTo>
                  <a:moveTo>
                    <a:pt x="15" y="1982"/>
                  </a:moveTo>
                  <a:lnTo>
                    <a:pt x="0" y="1982"/>
                  </a:lnTo>
                  <a:lnTo>
                    <a:pt x="0" y="1997"/>
                  </a:lnTo>
                  <a:lnTo>
                    <a:pt x="15" y="1997"/>
                  </a:lnTo>
                  <a:lnTo>
                    <a:pt x="15" y="1982"/>
                  </a:lnTo>
                  <a:moveTo>
                    <a:pt x="15" y="1947"/>
                  </a:moveTo>
                  <a:lnTo>
                    <a:pt x="0" y="1947"/>
                  </a:lnTo>
                  <a:lnTo>
                    <a:pt x="0" y="1962"/>
                  </a:lnTo>
                  <a:lnTo>
                    <a:pt x="15" y="1962"/>
                  </a:lnTo>
                  <a:lnTo>
                    <a:pt x="15" y="1947"/>
                  </a:lnTo>
                  <a:moveTo>
                    <a:pt x="15" y="1911"/>
                  </a:moveTo>
                  <a:lnTo>
                    <a:pt x="0" y="1911"/>
                  </a:lnTo>
                  <a:lnTo>
                    <a:pt x="0" y="1927"/>
                  </a:lnTo>
                  <a:lnTo>
                    <a:pt x="15" y="1927"/>
                  </a:lnTo>
                  <a:lnTo>
                    <a:pt x="15" y="1911"/>
                  </a:lnTo>
                  <a:moveTo>
                    <a:pt x="15" y="1876"/>
                  </a:moveTo>
                  <a:lnTo>
                    <a:pt x="0" y="1876"/>
                  </a:lnTo>
                  <a:lnTo>
                    <a:pt x="0" y="1891"/>
                  </a:lnTo>
                  <a:lnTo>
                    <a:pt x="15" y="1891"/>
                  </a:lnTo>
                  <a:lnTo>
                    <a:pt x="15" y="1876"/>
                  </a:lnTo>
                  <a:moveTo>
                    <a:pt x="15" y="1841"/>
                  </a:moveTo>
                  <a:lnTo>
                    <a:pt x="0" y="1841"/>
                  </a:lnTo>
                  <a:lnTo>
                    <a:pt x="0" y="1856"/>
                  </a:lnTo>
                  <a:lnTo>
                    <a:pt x="15" y="1856"/>
                  </a:lnTo>
                  <a:lnTo>
                    <a:pt x="15" y="1841"/>
                  </a:lnTo>
                  <a:moveTo>
                    <a:pt x="15" y="1805"/>
                  </a:moveTo>
                  <a:lnTo>
                    <a:pt x="0" y="1805"/>
                  </a:lnTo>
                  <a:lnTo>
                    <a:pt x="0" y="1820"/>
                  </a:lnTo>
                  <a:lnTo>
                    <a:pt x="15" y="1820"/>
                  </a:lnTo>
                  <a:lnTo>
                    <a:pt x="15" y="1805"/>
                  </a:lnTo>
                  <a:moveTo>
                    <a:pt x="15" y="1770"/>
                  </a:moveTo>
                  <a:lnTo>
                    <a:pt x="0" y="1770"/>
                  </a:lnTo>
                  <a:lnTo>
                    <a:pt x="0" y="1785"/>
                  </a:lnTo>
                  <a:lnTo>
                    <a:pt x="15" y="1785"/>
                  </a:lnTo>
                  <a:lnTo>
                    <a:pt x="15" y="1770"/>
                  </a:lnTo>
                  <a:moveTo>
                    <a:pt x="15" y="1734"/>
                  </a:moveTo>
                  <a:lnTo>
                    <a:pt x="0" y="1734"/>
                  </a:lnTo>
                  <a:lnTo>
                    <a:pt x="0" y="1749"/>
                  </a:lnTo>
                  <a:lnTo>
                    <a:pt x="15" y="1749"/>
                  </a:lnTo>
                  <a:lnTo>
                    <a:pt x="15" y="1734"/>
                  </a:lnTo>
                  <a:moveTo>
                    <a:pt x="15" y="1699"/>
                  </a:moveTo>
                  <a:lnTo>
                    <a:pt x="0" y="1699"/>
                  </a:lnTo>
                  <a:lnTo>
                    <a:pt x="0" y="1714"/>
                  </a:lnTo>
                  <a:lnTo>
                    <a:pt x="15" y="1714"/>
                  </a:lnTo>
                  <a:lnTo>
                    <a:pt x="15" y="1699"/>
                  </a:lnTo>
                  <a:moveTo>
                    <a:pt x="15" y="1663"/>
                  </a:moveTo>
                  <a:lnTo>
                    <a:pt x="0" y="1663"/>
                  </a:lnTo>
                  <a:lnTo>
                    <a:pt x="0" y="1679"/>
                  </a:lnTo>
                  <a:lnTo>
                    <a:pt x="15" y="1679"/>
                  </a:lnTo>
                  <a:lnTo>
                    <a:pt x="15" y="1663"/>
                  </a:lnTo>
                  <a:moveTo>
                    <a:pt x="15" y="1628"/>
                  </a:moveTo>
                  <a:lnTo>
                    <a:pt x="0" y="1628"/>
                  </a:lnTo>
                  <a:lnTo>
                    <a:pt x="0" y="1643"/>
                  </a:lnTo>
                  <a:lnTo>
                    <a:pt x="15" y="1643"/>
                  </a:lnTo>
                  <a:lnTo>
                    <a:pt x="15" y="1628"/>
                  </a:lnTo>
                  <a:moveTo>
                    <a:pt x="15" y="1593"/>
                  </a:moveTo>
                  <a:lnTo>
                    <a:pt x="0" y="1593"/>
                  </a:lnTo>
                  <a:lnTo>
                    <a:pt x="0" y="1608"/>
                  </a:lnTo>
                  <a:lnTo>
                    <a:pt x="15" y="1608"/>
                  </a:lnTo>
                  <a:lnTo>
                    <a:pt x="15" y="1593"/>
                  </a:lnTo>
                  <a:moveTo>
                    <a:pt x="15" y="1557"/>
                  </a:moveTo>
                  <a:lnTo>
                    <a:pt x="0" y="1557"/>
                  </a:lnTo>
                  <a:lnTo>
                    <a:pt x="0" y="1572"/>
                  </a:lnTo>
                  <a:lnTo>
                    <a:pt x="15" y="1572"/>
                  </a:lnTo>
                  <a:lnTo>
                    <a:pt x="15" y="1557"/>
                  </a:lnTo>
                  <a:moveTo>
                    <a:pt x="15" y="1522"/>
                  </a:moveTo>
                  <a:lnTo>
                    <a:pt x="0" y="1522"/>
                  </a:lnTo>
                  <a:lnTo>
                    <a:pt x="0" y="1537"/>
                  </a:lnTo>
                  <a:lnTo>
                    <a:pt x="15" y="1537"/>
                  </a:lnTo>
                  <a:lnTo>
                    <a:pt x="15" y="1522"/>
                  </a:lnTo>
                  <a:moveTo>
                    <a:pt x="15" y="1486"/>
                  </a:moveTo>
                  <a:lnTo>
                    <a:pt x="0" y="1486"/>
                  </a:lnTo>
                  <a:lnTo>
                    <a:pt x="0" y="1502"/>
                  </a:lnTo>
                  <a:lnTo>
                    <a:pt x="15" y="1502"/>
                  </a:lnTo>
                  <a:lnTo>
                    <a:pt x="15" y="1486"/>
                  </a:lnTo>
                  <a:moveTo>
                    <a:pt x="15" y="1451"/>
                  </a:moveTo>
                  <a:lnTo>
                    <a:pt x="0" y="1451"/>
                  </a:lnTo>
                  <a:lnTo>
                    <a:pt x="0" y="1466"/>
                  </a:lnTo>
                  <a:lnTo>
                    <a:pt x="15" y="1466"/>
                  </a:lnTo>
                  <a:lnTo>
                    <a:pt x="15" y="1451"/>
                  </a:lnTo>
                  <a:moveTo>
                    <a:pt x="15" y="1416"/>
                  </a:moveTo>
                  <a:lnTo>
                    <a:pt x="0" y="1416"/>
                  </a:lnTo>
                  <a:lnTo>
                    <a:pt x="0" y="1431"/>
                  </a:lnTo>
                  <a:lnTo>
                    <a:pt x="15" y="1431"/>
                  </a:lnTo>
                  <a:lnTo>
                    <a:pt x="15" y="1416"/>
                  </a:lnTo>
                  <a:moveTo>
                    <a:pt x="15" y="1380"/>
                  </a:moveTo>
                  <a:lnTo>
                    <a:pt x="0" y="1380"/>
                  </a:lnTo>
                  <a:lnTo>
                    <a:pt x="0" y="1395"/>
                  </a:lnTo>
                  <a:lnTo>
                    <a:pt x="15" y="1395"/>
                  </a:lnTo>
                  <a:lnTo>
                    <a:pt x="15" y="1380"/>
                  </a:lnTo>
                  <a:moveTo>
                    <a:pt x="15" y="1345"/>
                  </a:moveTo>
                  <a:lnTo>
                    <a:pt x="0" y="1345"/>
                  </a:lnTo>
                  <a:lnTo>
                    <a:pt x="0" y="1360"/>
                  </a:lnTo>
                  <a:lnTo>
                    <a:pt x="15" y="1360"/>
                  </a:lnTo>
                  <a:lnTo>
                    <a:pt x="15" y="1345"/>
                  </a:lnTo>
                  <a:moveTo>
                    <a:pt x="15" y="1309"/>
                  </a:moveTo>
                  <a:lnTo>
                    <a:pt x="0" y="1309"/>
                  </a:lnTo>
                  <a:lnTo>
                    <a:pt x="0" y="1325"/>
                  </a:lnTo>
                  <a:lnTo>
                    <a:pt x="15" y="1325"/>
                  </a:lnTo>
                  <a:lnTo>
                    <a:pt x="15" y="1309"/>
                  </a:lnTo>
                  <a:moveTo>
                    <a:pt x="15" y="1274"/>
                  </a:moveTo>
                  <a:lnTo>
                    <a:pt x="0" y="1274"/>
                  </a:lnTo>
                  <a:lnTo>
                    <a:pt x="0" y="1289"/>
                  </a:lnTo>
                  <a:lnTo>
                    <a:pt x="15" y="1289"/>
                  </a:lnTo>
                  <a:lnTo>
                    <a:pt x="15" y="1274"/>
                  </a:lnTo>
                  <a:moveTo>
                    <a:pt x="15" y="1239"/>
                  </a:moveTo>
                  <a:lnTo>
                    <a:pt x="0" y="1239"/>
                  </a:lnTo>
                  <a:lnTo>
                    <a:pt x="0" y="1254"/>
                  </a:lnTo>
                  <a:lnTo>
                    <a:pt x="15" y="1254"/>
                  </a:lnTo>
                  <a:lnTo>
                    <a:pt x="15" y="1239"/>
                  </a:lnTo>
                  <a:moveTo>
                    <a:pt x="15" y="1203"/>
                  </a:moveTo>
                  <a:lnTo>
                    <a:pt x="0" y="1203"/>
                  </a:lnTo>
                  <a:lnTo>
                    <a:pt x="0" y="1218"/>
                  </a:lnTo>
                  <a:lnTo>
                    <a:pt x="15" y="1218"/>
                  </a:lnTo>
                  <a:lnTo>
                    <a:pt x="15" y="1203"/>
                  </a:lnTo>
                  <a:moveTo>
                    <a:pt x="15" y="1168"/>
                  </a:moveTo>
                  <a:lnTo>
                    <a:pt x="0" y="1168"/>
                  </a:lnTo>
                  <a:lnTo>
                    <a:pt x="0" y="1183"/>
                  </a:lnTo>
                  <a:lnTo>
                    <a:pt x="15" y="1183"/>
                  </a:lnTo>
                  <a:lnTo>
                    <a:pt x="15" y="1168"/>
                  </a:lnTo>
                  <a:moveTo>
                    <a:pt x="15" y="1132"/>
                  </a:moveTo>
                  <a:lnTo>
                    <a:pt x="0" y="1132"/>
                  </a:lnTo>
                  <a:lnTo>
                    <a:pt x="0" y="1147"/>
                  </a:lnTo>
                  <a:lnTo>
                    <a:pt x="15" y="1147"/>
                  </a:lnTo>
                  <a:lnTo>
                    <a:pt x="15" y="1132"/>
                  </a:lnTo>
                  <a:moveTo>
                    <a:pt x="15" y="1097"/>
                  </a:moveTo>
                  <a:lnTo>
                    <a:pt x="0" y="1097"/>
                  </a:lnTo>
                  <a:lnTo>
                    <a:pt x="0" y="1112"/>
                  </a:lnTo>
                  <a:lnTo>
                    <a:pt x="15" y="1112"/>
                  </a:lnTo>
                  <a:lnTo>
                    <a:pt x="15" y="1097"/>
                  </a:lnTo>
                  <a:moveTo>
                    <a:pt x="15" y="1061"/>
                  </a:moveTo>
                  <a:lnTo>
                    <a:pt x="0" y="1061"/>
                  </a:lnTo>
                  <a:lnTo>
                    <a:pt x="0" y="1077"/>
                  </a:lnTo>
                  <a:lnTo>
                    <a:pt x="15" y="1077"/>
                  </a:lnTo>
                  <a:lnTo>
                    <a:pt x="15" y="1061"/>
                  </a:lnTo>
                  <a:moveTo>
                    <a:pt x="15" y="1026"/>
                  </a:moveTo>
                  <a:lnTo>
                    <a:pt x="0" y="1026"/>
                  </a:lnTo>
                  <a:lnTo>
                    <a:pt x="0" y="1041"/>
                  </a:lnTo>
                  <a:lnTo>
                    <a:pt x="15" y="1041"/>
                  </a:lnTo>
                  <a:lnTo>
                    <a:pt x="15" y="1026"/>
                  </a:lnTo>
                  <a:moveTo>
                    <a:pt x="15" y="991"/>
                  </a:moveTo>
                  <a:lnTo>
                    <a:pt x="0" y="991"/>
                  </a:lnTo>
                  <a:lnTo>
                    <a:pt x="0" y="1006"/>
                  </a:lnTo>
                  <a:lnTo>
                    <a:pt x="15" y="1006"/>
                  </a:lnTo>
                  <a:lnTo>
                    <a:pt x="15" y="991"/>
                  </a:lnTo>
                  <a:moveTo>
                    <a:pt x="15" y="955"/>
                  </a:moveTo>
                  <a:lnTo>
                    <a:pt x="0" y="955"/>
                  </a:lnTo>
                  <a:lnTo>
                    <a:pt x="0" y="970"/>
                  </a:lnTo>
                  <a:lnTo>
                    <a:pt x="15" y="970"/>
                  </a:lnTo>
                  <a:lnTo>
                    <a:pt x="15" y="955"/>
                  </a:lnTo>
                  <a:moveTo>
                    <a:pt x="15" y="920"/>
                  </a:moveTo>
                  <a:lnTo>
                    <a:pt x="0" y="920"/>
                  </a:lnTo>
                  <a:lnTo>
                    <a:pt x="0" y="935"/>
                  </a:lnTo>
                  <a:lnTo>
                    <a:pt x="15" y="935"/>
                  </a:lnTo>
                  <a:lnTo>
                    <a:pt x="15" y="920"/>
                  </a:lnTo>
                  <a:moveTo>
                    <a:pt x="15" y="884"/>
                  </a:moveTo>
                  <a:lnTo>
                    <a:pt x="0" y="884"/>
                  </a:lnTo>
                  <a:lnTo>
                    <a:pt x="0" y="900"/>
                  </a:lnTo>
                  <a:lnTo>
                    <a:pt x="15" y="900"/>
                  </a:lnTo>
                  <a:lnTo>
                    <a:pt x="15" y="884"/>
                  </a:lnTo>
                  <a:moveTo>
                    <a:pt x="15" y="849"/>
                  </a:moveTo>
                  <a:lnTo>
                    <a:pt x="0" y="849"/>
                  </a:lnTo>
                  <a:lnTo>
                    <a:pt x="0" y="864"/>
                  </a:lnTo>
                  <a:lnTo>
                    <a:pt x="15" y="864"/>
                  </a:lnTo>
                  <a:lnTo>
                    <a:pt x="15" y="849"/>
                  </a:lnTo>
                  <a:moveTo>
                    <a:pt x="15" y="815"/>
                  </a:moveTo>
                  <a:lnTo>
                    <a:pt x="0" y="815"/>
                  </a:lnTo>
                  <a:lnTo>
                    <a:pt x="0" y="830"/>
                  </a:lnTo>
                  <a:lnTo>
                    <a:pt x="15" y="830"/>
                  </a:lnTo>
                  <a:lnTo>
                    <a:pt x="15" y="815"/>
                  </a:lnTo>
                  <a:moveTo>
                    <a:pt x="15" y="779"/>
                  </a:moveTo>
                  <a:lnTo>
                    <a:pt x="0" y="779"/>
                  </a:lnTo>
                  <a:lnTo>
                    <a:pt x="0" y="795"/>
                  </a:lnTo>
                  <a:lnTo>
                    <a:pt x="15" y="795"/>
                  </a:lnTo>
                  <a:lnTo>
                    <a:pt x="15" y="779"/>
                  </a:lnTo>
                  <a:moveTo>
                    <a:pt x="15" y="744"/>
                  </a:moveTo>
                  <a:lnTo>
                    <a:pt x="0" y="744"/>
                  </a:lnTo>
                  <a:lnTo>
                    <a:pt x="0" y="759"/>
                  </a:lnTo>
                  <a:lnTo>
                    <a:pt x="15" y="759"/>
                  </a:lnTo>
                  <a:lnTo>
                    <a:pt x="15" y="744"/>
                  </a:lnTo>
                  <a:moveTo>
                    <a:pt x="15" y="709"/>
                  </a:moveTo>
                  <a:lnTo>
                    <a:pt x="0" y="709"/>
                  </a:lnTo>
                  <a:lnTo>
                    <a:pt x="0" y="724"/>
                  </a:lnTo>
                  <a:lnTo>
                    <a:pt x="15" y="724"/>
                  </a:lnTo>
                  <a:lnTo>
                    <a:pt x="15" y="709"/>
                  </a:lnTo>
                  <a:moveTo>
                    <a:pt x="15" y="673"/>
                  </a:moveTo>
                  <a:lnTo>
                    <a:pt x="0" y="673"/>
                  </a:lnTo>
                  <a:lnTo>
                    <a:pt x="0" y="688"/>
                  </a:lnTo>
                  <a:lnTo>
                    <a:pt x="15" y="688"/>
                  </a:lnTo>
                  <a:lnTo>
                    <a:pt x="15" y="673"/>
                  </a:lnTo>
                  <a:moveTo>
                    <a:pt x="15" y="638"/>
                  </a:moveTo>
                  <a:lnTo>
                    <a:pt x="0" y="638"/>
                  </a:lnTo>
                  <a:lnTo>
                    <a:pt x="0" y="653"/>
                  </a:lnTo>
                  <a:lnTo>
                    <a:pt x="15" y="653"/>
                  </a:lnTo>
                  <a:lnTo>
                    <a:pt x="15" y="638"/>
                  </a:lnTo>
                  <a:moveTo>
                    <a:pt x="15" y="602"/>
                  </a:moveTo>
                  <a:lnTo>
                    <a:pt x="0" y="602"/>
                  </a:lnTo>
                  <a:lnTo>
                    <a:pt x="0" y="618"/>
                  </a:lnTo>
                  <a:lnTo>
                    <a:pt x="15" y="618"/>
                  </a:lnTo>
                  <a:lnTo>
                    <a:pt x="15" y="602"/>
                  </a:lnTo>
                  <a:moveTo>
                    <a:pt x="15" y="567"/>
                  </a:moveTo>
                  <a:lnTo>
                    <a:pt x="0" y="567"/>
                  </a:lnTo>
                  <a:lnTo>
                    <a:pt x="0" y="582"/>
                  </a:lnTo>
                  <a:lnTo>
                    <a:pt x="15" y="582"/>
                  </a:lnTo>
                  <a:lnTo>
                    <a:pt x="15" y="567"/>
                  </a:lnTo>
                  <a:moveTo>
                    <a:pt x="15" y="532"/>
                  </a:moveTo>
                  <a:lnTo>
                    <a:pt x="0" y="532"/>
                  </a:lnTo>
                  <a:lnTo>
                    <a:pt x="0" y="547"/>
                  </a:lnTo>
                  <a:lnTo>
                    <a:pt x="15" y="547"/>
                  </a:lnTo>
                  <a:lnTo>
                    <a:pt x="15" y="532"/>
                  </a:lnTo>
                  <a:moveTo>
                    <a:pt x="15" y="496"/>
                  </a:moveTo>
                  <a:lnTo>
                    <a:pt x="0" y="496"/>
                  </a:lnTo>
                  <a:lnTo>
                    <a:pt x="0" y="511"/>
                  </a:lnTo>
                  <a:lnTo>
                    <a:pt x="15" y="511"/>
                  </a:lnTo>
                  <a:lnTo>
                    <a:pt x="15" y="496"/>
                  </a:lnTo>
                  <a:moveTo>
                    <a:pt x="15" y="461"/>
                  </a:moveTo>
                  <a:lnTo>
                    <a:pt x="0" y="461"/>
                  </a:lnTo>
                  <a:lnTo>
                    <a:pt x="0" y="476"/>
                  </a:lnTo>
                  <a:lnTo>
                    <a:pt x="15" y="476"/>
                  </a:lnTo>
                  <a:lnTo>
                    <a:pt x="15" y="461"/>
                  </a:lnTo>
                  <a:moveTo>
                    <a:pt x="15" y="425"/>
                  </a:moveTo>
                  <a:lnTo>
                    <a:pt x="0" y="425"/>
                  </a:lnTo>
                  <a:lnTo>
                    <a:pt x="0" y="441"/>
                  </a:lnTo>
                  <a:lnTo>
                    <a:pt x="15" y="441"/>
                  </a:lnTo>
                  <a:lnTo>
                    <a:pt x="15" y="425"/>
                  </a:lnTo>
                  <a:moveTo>
                    <a:pt x="15" y="390"/>
                  </a:moveTo>
                  <a:lnTo>
                    <a:pt x="0" y="390"/>
                  </a:lnTo>
                  <a:lnTo>
                    <a:pt x="0" y="405"/>
                  </a:lnTo>
                  <a:lnTo>
                    <a:pt x="15" y="405"/>
                  </a:lnTo>
                  <a:lnTo>
                    <a:pt x="15" y="390"/>
                  </a:lnTo>
                  <a:moveTo>
                    <a:pt x="15" y="355"/>
                  </a:moveTo>
                  <a:lnTo>
                    <a:pt x="0" y="355"/>
                  </a:lnTo>
                  <a:lnTo>
                    <a:pt x="0" y="370"/>
                  </a:lnTo>
                  <a:lnTo>
                    <a:pt x="15" y="370"/>
                  </a:lnTo>
                  <a:lnTo>
                    <a:pt x="15" y="355"/>
                  </a:lnTo>
                  <a:moveTo>
                    <a:pt x="15" y="319"/>
                  </a:moveTo>
                  <a:lnTo>
                    <a:pt x="0" y="319"/>
                  </a:lnTo>
                  <a:lnTo>
                    <a:pt x="0" y="334"/>
                  </a:lnTo>
                  <a:lnTo>
                    <a:pt x="15" y="334"/>
                  </a:lnTo>
                  <a:lnTo>
                    <a:pt x="15" y="319"/>
                  </a:lnTo>
                  <a:moveTo>
                    <a:pt x="15" y="284"/>
                  </a:moveTo>
                  <a:lnTo>
                    <a:pt x="0" y="284"/>
                  </a:lnTo>
                  <a:lnTo>
                    <a:pt x="0" y="299"/>
                  </a:lnTo>
                  <a:lnTo>
                    <a:pt x="15" y="299"/>
                  </a:lnTo>
                  <a:lnTo>
                    <a:pt x="15" y="284"/>
                  </a:lnTo>
                  <a:moveTo>
                    <a:pt x="15" y="248"/>
                  </a:moveTo>
                  <a:lnTo>
                    <a:pt x="0" y="248"/>
                  </a:lnTo>
                  <a:lnTo>
                    <a:pt x="0" y="263"/>
                  </a:lnTo>
                  <a:lnTo>
                    <a:pt x="15" y="263"/>
                  </a:lnTo>
                  <a:lnTo>
                    <a:pt x="15" y="248"/>
                  </a:lnTo>
                  <a:moveTo>
                    <a:pt x="15" y="213"/>
                  </a:moveTo>
                  <a:lnTo>
                    <a:pt x="0" y="213"/>
                  </a:lnTo>
                  <a:lnTo>
                    <a:pt x="0" y="228"/>
                  </a:lnTo>
                  <a:lnTo>
                    <a:pt x="15" y="228"/>
                  </a:lnTo>
                  <a:lnTo>
                    <a:pt x="15" y="213"/>
                  </a:lnTo>
                  <a:moveTo>
                    <a:pt x="15" y="177"/>
                  </a:moveTo>
                  <a:lnTo>
                    <a:pt x="0" y="177"/>
                  </a:lnTo>
                  <a:lnTo>
                    <a:pt x="0" y="193"/>
                  </a:lnTo>
                  <a:lnTo>
                    <a:pt x="15" y="193"/>
                  </a:lnTo>
                  <a:lnTo>
                    <a:pt x="15" y="177"/>
                  </a:lnTo>
                  <a:moveTo>
                    <a:pt x="15" y="142"/>
                  </a:moveTo>
                  <a:lnTo>
                    <a:pt x="0" y="142"/>
                  </a:lnTo>
                  <a:lnTo>
                    <a:pt x="0" y="157"/>
                  </a:lnTo>
                  <a:lnTo>
                    <a:pt x="15" y="157"/>
                  </a:lnTo>
                  <a:lnTo>
                    <a:pt x="15" y="142"/>
                  </a:lnTo>
                  <a:moveTo>
                    <a:pt x="15" y="107"/>
                  </a:moveTo>
                  <a:lnTo>
                    <a:pt x="0" y="107"/>
                  </a:lnTo>
                  <a:lnTo>
                    <a:pt x="0" y="122"/>
                  </a:lnTo>
                  <a:lnTo>
                    <a:pt x="15" y="122"/>
                  </a:lnTo>
                  <a:lnTo>
                    <a:pt x="15" y="107"/>
                  </a:lnTo>
                  <a:moveTo>
                    <a:pt x="15" y="71"/>
                  </a:moveTo>
                  <a:lnTo>
                    <a:pt x="0" y="71"/>
                  </a:lnTo>
                  <a:lnTo>
                    <a:pt x="0" y="86"/>
                  </a:lnTo>
                  <a:lnTo>
                    <a:pt x="15" y="86"/>
                  </a:lnTo>
                  <a:lnTo>
                    <a:pt x="15" y="71"/>
                  </a:lnTo>
                  <a:moveTo>
                    <a:pt x="15" y="36"/>
                  </a:moveTo>
                  <a:lnTo>
                    <a:pt x="0" y="36"/>
                  </a:lnTo>
                  <a:lnTo>
                    <a:pt x="0" y="51"/>
                  </a:lnTo>
                  <a:lnTo>
                    <a:pt x="15" y="51"/>
                  </a:lnTo>
                  <a:lnTo>
                    <a:pt x="15" y="36"/>
                  </a:lnTo>
                  <a:moveTo>
                    <a:pt x="15" y="0"/>
                  </a:moveTo>
                  <a:lnTo>
                    <a:pt x="0" y="0"/>
                  </a:lnTo>
                  <a:lnTo>
                    <a:pt x="0" y="16"/>
                  </a:lnTo>
                  <a:lnTo>
                    <a:pt x="15" y="16"/>
                  </a:lnTo>
                  <a:lnTo>
                    <a:pt x="1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3" name="Freeform 411"/>
            <p:cNvSpPr/>
            <p:nvPr>
              <p:custDataLst>
                <p:tags r:id="rId36"/>
              </p:custDataLst>
            </p:nvPr>
          </p:nvSpPr>
          <p:spPr bwMode="auto">
            <a:xfrm>
              <a:off x="542926" y="6111876"/>
              <a:ext cx="23813" cy="25400"/>
            </a:xfrm>
            <a:custGeom>
              <a:avLst/>
              <a:gdLst>
                <a:gd name="T0" fmla="*/ 12 w 12"/>
                <a:gd name="T1" fmla="*/ 0 h 12"/>
                <a:gd name="T2" fmla="*/ 6 w 12"/>
                <a:gd name="T3" fmla="*/ 0 h 12"/>
                <a:gd name="T4" fmla="*/ 6 w 12"/>
                <a:gd name="T5" fmla="*/ 0 h 12"/>
                <a:gd name="T6" fmla="*/ 0 w 12"/>
                <a:gd name="T7" fmla="*/ 0 h 12"/>
                <a:gd name="T8" fmla="*/ 0 w 12"/>
                <a:gd name="T9" fmla="*/ 12 h 12"/>
                <a:gd name="T10" fmla="*/ 6 w 12"/>
                <a:gd name="T11" fmla="*/ 12 h 12"/>
                <a:gd name="T12" fmla="*/ 11 w 12"/>
                <a:gd name="T13" fmla="*/ 12 h 12"/>
                <a:gd name="T14" fmla="*/ 12 w 12"/>
                <a:gd name="T15" fmla="*/ 0 h 12"/>
                <a:gd name="T16" fmla="*/ 12 w 12"/>
                <a:gd name="T17" fmla="*/ 0 h 12"/>
                <a:gd name="T18" fmla="*/ 12 w 12"/>
                <a:gd name="T19"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12" y="0"/>
                  </a:moveTo>
                  <a:cubicBezTo>
                    <a:pt x="6" y="0"/>
                    <a:pt x="6" y="0"/>
                    <a:pt x="6" y="0"/>
                  </a:cubicBezTo>
                  <a:cubicBezTo>
                    <a:pt x="6" y="0"/>
                    <a:pt x="6" y="0"/>
                    <a:pt x="6" y="0"/>
                  </a:cubicBezTo>
                  <a:cubicBezTo>
                    <a:pt x="0" y="0"/>
                    <a:pt x="0" y="0"/>
                    <a:pt x="0" y="0"/>
                  </a:cubicBezTo>
                  <a:cubicBezTo>
                    <a:pt x="0" y="12"/>
                    <a:pt x="0" y="12"/>
                    <a:pt x="0" y="12"/>
                  </a:cubicBezTo>
                  <a:cubicBezTo>
                    <a:pt x="6" y="12"/>
                    <a:pt x="6" y="12"/>
                    <a:pt x="6" y="12"/>
                  </a:cubicBezTo>
                  <a:cubicBezTo>
                    <a:pt x="8" y="12"/>
                    <a:pt x="9" y="12"/>
                    <a:pt x="11" y="12"/>
                  </a:cubicBezTo>
                  <a:cubicBezTo>
                    <a:pt x="12" y="0"/>
                    <a:pt x="12" y="0"/>
                    <a:pt x="12" y="0"/>
                  </a:cubicBezTo>
                  <a:cubicBezTo>
                    <a:pt x="12" y="0"/>
                    <a:pt x="12" y="0"/>
                    <a:pt x="12" y="0"/>
                  </a:cubicBezTo>
                  <a:cubicBezTo>
                    <a:pt x="12" y="0"/>
                    <a:pt x="12" y="0"/>
                    <a:pt x="12"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4" name="Freeform 412"/>
            <p:cNvSpPr>
              <a:spLocks noEditPoints="1"/>
            </p:cNvSpPr>
            <p:nvPr>
              <p:custDataLst>
                <p:tags r:id="rId37"/>
              </p:custDataLst>
            </p:nvPr>
          </p:nvSpPr>
          <p:spPr bwMode="auto">
            <a:xfrm>
              <a:off x="595313" y="6116638"/>
              <a:ext cx="239713" cy="241300"/>
            </a:xfrm>
            <a:custGeom>
              <a:avLst/>
              <a:gdLst>
                <a:gd name="T0" fmla="*/ 117 w 120"/>
                <a:gd name="T1" fmla="*/ 106 h 120"/>
                <a:gd name="T2" fmla="*/ 106 w 120"/>
                <a:gd name="T3" fmla="*/ 109 h 120"/>
                <a:gd name="T4" fmla="*/ 108 w 120"/>
                <a:gd name="T5" fmla="*/ 120 h 120"/>
                <a:gd name="T6" fmla="*/ 120 w 120"/>
                <a:gd name="T7" fmla="*/ 118 h 120"/>
                <a:gd name="T8" fmla="*/ 117 w 120"/>
                <a:gd name="T9" fmla="*/ 106 h 120"/>
                <a:gd name="T10" fmla="*/ 108 w 120"/>
                <a:gd name="T11" fmla="*/ 80 h 120"/>
                <a:gd name="T12" fmla="*/ 97 w 120"/>
                <a:gd name="T13" fmla="*/ 85 h 120"/>
                <a:gd name="T14" fmla="*/ 102 w 120"/>
                <a:gd name="T15" fmla="*/ 95 h 120"/>
                <a:gd name="T16" fmla="*/ 113 w 120"/>
                <a:gd name="T17" fmla="*/ 91 h 120"/>
                <a:gd name="T18" fmla="*/ 108 w 120"/>
                <a:gd name="T19" fmla="*/ 80 h 120"/>
                <a:gd name="T20" fmla="*/ 94 w 120"/>
                <a:gd name="T21" fmla="*/ 56 h 120"/>
                <a:gd name="T22" fmla="*/ 84 w 120"/>
                <a:gd name="T23" fmla="*/ 63 h 120"/>
                <a:gd name="T24" fmla="*/ 90 w 120"/>
                <a:gd name="T25" fmla="*/ 72 h 120"/>
                <a:gd name="T26" fmla="*/ 101 w 120"/>
                <a:gd name="T27" fmla="*/ 66 h 120"/>
                <a:gd name="T28" fmla="*/ 94 w 120"/>
                <a:gd name="T29" fmla="*/ 56 h 120"/>
                <a:gd name="T30" fmla="*/ 76 w 120"/>
                <a:gd name="T31" fmla="*/ 36 h 120"/>
                <a:gd name="T32" fmla="*/ 67 w 120"/>
                <a:gd name="T33" fmla="*/ 44 h 120"/>
                <a:gd name="T34" fmla="*/ 75 w 120"/>
                <a:gd name="T35" fmla="*/ 52 h 120"/>
                <a:gd name="T36" fmla="*/ 84 w 120"/>
                <a:gd name="T37" fmla="*/ 44 h 120"/>
                <a:gd name="T38" fmla="*/ 76 w 120"/>
                <a:gd name="T39" fmla="*/ 36 h 120"/>
                <a:gd name="T40" fmla="*/ 47 w 120"/>
                <a:gd name="T41" fmla="*/ 29 h 120"/>
                <a:gd name="T42" fmla="*/ 47 w 120"/>
                <a:gd name="T43" fmla="*/ 29 h 120"/>
                <a:gd name="T44" fmla="*/ 47 w 120"/>
                <a:gd name="T45" fmla="*/ 29 h 120"/>
                <a:gd name="T46" fmla="*/ 47 w 120"/>
                <a:gd name="T47" fmla="*/ 29 h 120"/>
                <a:gd name="T48" fmla="*/ 53 w 120"/>
                <a:gd name="T49" fmla="*/ 19 h 120"/>
                <a:gd name="T50" fmla="*/ 47 w 120"/>
                <a:gd name="T51" fmla="*/ 29 h 120"/>
                <a:gd name="T52" fmla="*/ 56 w 120"/>
                <a:gd name="T53" fmla="*/ 35 h 120"/>
                <a:gd name="T54" fmla="*/ 63 w 120"/>
                <a:gd name="T55" fmla="*/ 25 h 120"/>
                <a:gd name="T56" fmla="*/ 53 w 120"/>
                <a:gd name="T57" fmla="*/ 19 h 120"/>
                <a:gd name="T58" fmla="*/ 0 w 120"/>
                <a:gd name="T59" fmla="*/ 12 h 120"/>
                <a:gd name="T60" fmla="*/ 0 w 120"/>
                <a:gd name="T61" fmla="*/ 12 h 120"/>
                <a:gd name="T62" fmla="*/ 0 w 120"/>
                <a:gd name="T63" fmla="*/ 12 h 120"/>
                <a:gd name="T64" fmla="*/ 0 w 120"/>
                <a:gd name="T65" fmla="*/ 12 h 120"/>
                <a:gd name="T66" fmla="*/ 29 w 120"/>
                <a:gd name="T67" fmla="*/ 7 h 120"/>
                <a:gd name="T68" fmla="*/ 24 w 120"/>
                <a:gd name="T69" fmla="*/ 18 h 120"/>
                <a:gd name="T70" fmla="*/ 34 w 120"/>
                <a:gd name="T71" fmla="*/ 22 h 120"/>
                <a:gd name="T72" fmla="*/ 39 w 120"/>
                <a:gd name="T73" fmla="*/ 11 h 120"/>
                <a:gd name="T74" fmla="*/ 29 w 120"/>
                <a:gd name="T75" fmla="*/ 7 h 120"/>
                <a:gd name="T76" fmla="*/ 2 w 120"/>
                <a:gd name="T77" fmla="*/ 0 h 120"/>
                <a:gd name="T78" fmla="*/ 0 w 120"/>
                <a:gd name="T79" fmla="*/ 12 h 120"/>
                <a:gd name="T80" fmla="*/ 10 w 120"/>
                <a:gd name="T81" fmla="*/ 14 h 120"/>
                <a:gd name="T82" fmla="*/ 13 w 120"/>
                <a:gd name="T83" fmla="*/ 2 h 120"/>
                <a:gd name="T84" fmla="*/ 2 w 120"/>
                <a:gd name="T85"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0" h="120">
                  <a:moveTo>
                    <a:pt x="117" y="106"/>
                  </a:moveTo>
                  <a:cubicBezTo>
                    <a:pt x="106" y="109"/>
                    <a:pt x="106" y="109"/>
                    <a:pt x="106" y="109"/>
                  </a:cubicBezTo>
                  <a:cubicBezTo>
                    <a:pt x="107" y="113"/>
                    <a:pt x="107" y="116"/>
                    <a:pt x="108" y="120"/>
                  </a:cubicBezTo>
                  <a:cubicBezTo>
                    <a:pt x="120" y="118"/>
                    <a:pt x="120" y="118"/>
                    <a:pt x="120" y="118"/>
                  </a:cubicBezTo>
                  <a:cubicBezTo>
                    <a:pt x="119" y="114"/>
                    <a:pt x="118" y="110"/>
                    <a:pt x="117" y="106"/>
                  </a:cubicBezTo>
                  <a:moveTo>
                    <a:pt x="108" y="80"/>
                  </a:moveTo>
                  <a:cubicBezTo>
                    <a:pt x="97" y="85"/>
                    <a:pt x="97" y="85"/>
                    <a:pt x="97" y="85"/>
                  </a:cubicBezTo>
                  <a:cubicBezTo>
                    <a:pt x="99" y="88"/>
                    <a:pt x="100" y="92"/>
                    <a:pt x="102" y="95"/>
                  </a:cubicBezTo>
                  <a:cubicBezTo>
                    <a:pt x="113" y="91"/>
                    <a:pt x="113" y="91"/>
                    <a:pt x="113" y="91"/>
                  </a:cubicBezTo>
                  <a:cubicBezTo>
                    <a:pt x="111" y="87"/>
                    <a:pt x="110" y="84"/>
                    <a:pt x="108" y="80"/>
                  </a:cubicBezTo>
                  <a:moveTo>
                    <a:pt x="94" y="56"/>
                  </a:moveTo>
                  <a:cubicBezTo>
                    <a:pt x="84" y="63"/>
                    <a:pt x="84" y="63"/>
                    <a:pt x="84" y="63"/>
                  </a:cubicBezTo>
                  <a:cubicBezTo>
                    <a:pt x="87" y="66"/>
                    <a:pt x="89" y="69"/>
                    <a:pt x="90" y="72"/>
                  </a:cubicBezTo>
                  <a:cubicBezTo>
                    <a:pt x="101" y="66"/>
                    <a:pt x="101" y="66"/>
                    <a:pt x="101" y="66"/>
                  </a:cubicBezTo>
                  <a:cubicBezTo>
                    <a:pt x="99" y="63"/>
                    <a:pt x="96" y="59"/>
                    <a:pt x="94" y="56"/>
                  </a:cubicBezTo>
                  <a:moveTo>
                    <a:pt x="76" y="36"/>
                  </a:moveTo>
                  <a:cubicBezTo>
                    <a:pt x="67" y="44"/>
                    <a:pt x="67" y="44"/>
                    <a:pt x="67" y="44"/>
                  </a:cubicBezTo>
                  <a:cubicBezTo>
                    <a:pt x="70" y="47"/>
                    <a:pt x="73" y="49"/>
                    <a:pt x="75" y="52"/>
                  </a:cubicBezTo>
                  <a:cubicBezTo>
                    <a:pt x="84" y="44"/>
                    <a:pt x="84" y="44"/>
                    <a:pt x="84" y="44"/>
                  </a:cubicBezTo>
                  <a:cubicBezTo>
                    <a:pt x="81" y="41"/>
                    <a:pt x="79" y="38"/>
                    <a:pt x="76" y="36"/>
                  </a:cubicBezTo>
                  <a:moveTo>
                    <a:pt x="47" y="29"/>
                  </a:moveTo>
                  <a:cubicBezTo>
                    <a:pt x="47" y="29"/>
                    <a:pt x="47" y="29"/>
                    <a:pt x="47" y="29"/>
                  </a:cubicBezTo>
                  <a:cubicBezTo>
                    <a:pt x="47" y="29"/>
                    <a:pt x="47" y="29"/>
                    <a:pt x="47" y="29"/>
                  </a:cubicBezTo>
                  <a:cubicBezTo>
                    <a:pt x="47" y="29"/>
                    <a:pt x="47" y="29"/>
                    <a:pt x="47" y="29"/>
                  </a:cubicBezTo>
                  <a:moveTo>
                    <a:pt x="53" y="19"/>
                  </a:moveTo>
                  <a:cubicBezTo>
                    <a:pt x="47" y="29"/>
                    <a:pt x="47" y="29"/>
                    <a:pt x="47" y="29"/>
                  </a:cubicBezTo>
                  <a:cubicBezTo>
                    <a:pt x="50" y="31"/>
                    <a:pt x="53" y="33"/>
                    <a:pt x="56" y="35"/>
                  </a:cubicBezTo>
                  <a:cubicBezTo>
                    <a:pt x="63" y="25"/>
                    <a:pt x="63" y="25"/>
                    <a:pt x="63" y="25"/>
                  </a:cubicBezTo>
                  <a:cubicBezTo>
                    <a:pt x="60" y="23"/>
                    <a:pt x="57" y="21"/>
                    <a:pt x="53" y="19"/>
                  </a:cubicBezTo>
                  <a:moveTo>
                    <a:pt x="0" y="12"/>
                  </a:moveTo>
                  <a:cubicBezTo>
                    <a:pt x="0" y="12"/>
                    <a:pt x="0" y="12"/>
                    <a:pt x="0" y="12"/>
                  </a:cubicBezTo>
                  <a:cubicBezTo>
                    <a:pt x="0" y="12"/>
                    <a:pt x="0" y="12"/>
                    <a:pt x="0" y="12"/>
                  </a:cubicBezTo>
                  <a:cubicBezTo>
                    <a:pt x="0" y="12"/>
                    <a:pt x="0" y="12"/>
                    <a:pt x="0" y="12"/>
                  </a:cubicBezTo>
                  <a:moveTo>
                    <a:pt x="29" y="7"/>
                  </a:moveTo>
                  <a:cubicBezTo>
                    <a:pt x="24" y="18"/>
                    <a:pt x="24" y="18"/>
                    <a:pt x="24" y="18"/>
                  </a:cubicBezTo>
                  <a:cubicBezTo>
                    <a:pt x="28" y="19"/>
                    <a:pt x="31" y="21"/>
                    <a:pt x="34" y="22"/>
                  </a:cubicBezTo>
                  <a:cubicBezTo>
                    <a:pt x="39" y="11"/>
                    <a:pt x="39" y="11"/>
                    <a:pt x="39" y="11"/>
                  </a:cubicBezTo>
                  <a:cubicBezTo>
                    <a:pt x="36" y="10"/>
                    <a:pt x="32" y="8"/>
                    <a:pt x="29" y="7"/>
                  </a:cubicBezTo>
                  <a:moveTo>
                    <a:pt x="2" y="0"/>
                  </a:moveTo>
                  <a:cubicBezTo>
                    <a:pt x="0" y="12"/>
                    <a:pt x="0" y="12"/>
                    <a:pt x="0" y="12"/>
                  </a:cubicBezTo>
                  <a:cubicBezTo>
                    <a:pt x="3" y="12"/>
                    <a:pt x="7" y="13"/>
                    <a:pt x="10" y="14"/>
                  </a:cubicBezTo>
                  <a:cubicBezTo>
                    <a:pt x="13" y="2"/>
                    <a:pt x="13" y="2"/>
                    <a:pt x="13" y="2"/>
                  </a:cubicBezTo>
                  <a:cubicBezTo>
                    <a:pt x="9" y="1"/>
                    <a:pt x="6" y="0"/>
                    <a:pt x="2"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5" name="Freeform 413"/>
            <p:cNvSpPr/>
            <p:nvPr>
              <p:custDataLst>
                <p:tags r:id="rId38"/>
              </p:custDataLst>
            </p:nvPr>
          </p:nvSpPr>
          <p:spPr bwMode="auto">
            <a:xfrm>
              <a:off x="812801" y="6384926"/>
              <a:ext cx="25400" cy="25400"/>
            </a:xfrm>
            <a:custGeom>
              <a:avLst/>
              <a:gdLst>
                <a:gd name="T0" fmla="*/ 12 w 12"/>
                <a:gd name="T1" fmla="*/ 0 h 12"/>
                <a:gd name="T2" fmla="*/ 0 w 12"/>
                <a:gd name="T3" fmla="*/ 0 h 12"/>
                <a:gd name="T4" fmla="*/ 0 w 12"/>
                <a:gd name="T5" fmla="*/ 6 h 12"/>
                <a:gd name="T6" fmla="*/ 0 w 12"/>
                <a:gd name="T7" fmla="*/ 12 h 12"/>
                <a:gd name="T8" fmla="*/ 12 w 12"/>
                <a:gd name="T9" fmla="*/ 12 h 12"/>
                <a:gd name="T10" fmla="*/ 12 w 12"/>
                <a:gd name="T11" fmla="*/ 0 h 12"/>
                <a:gd name="T12" fmla="*/ 12 w 12"/>
                <a:gd name="T13" fmla="*/ 0 h 12"/>
                <a:gd name="T14" fmla="*/ 12 w 12"/>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2">
                  <a:moveTo>
                    <a:pt x="12" y="0"/>
                  </a:moveTo>
                  <a:cubicBezTo>
                    <a:pt x="0" y="0"/>
                    <a:pt x="0" y="0"/>
                    <a:pt x="0" y="0"/>
                  </a:cubicBezTo>
                  <a:cubicBezTo>
                    <a:pt x="0" y="2"/>
                    <a:pt x="0" y="4"/>
                    <a:pt x="0" y="6"/>
                  </a:cubicBezTo>
                  <a:cubicBezTo>
                    <a:pt x="0" y="12"/>
                    <a:pt x="0" y="12"/>
                    <a:pt x="0" y="12"/>
                  </a:cubicBezTo>
                  <a:cubicBezTo>
                    <a:pt x="12" y="12"/>
                    <a:pt x="12" y="12"/>
                    <a:pt x="12" y="12"/>
                  </a:cubicBezTo>
                  <a:cubicBezTo>
                    <a:pt x="12" y="0"/>
                    <a:pt x="12" y="0"/>
                    <a:pt x="12" y="0"/>
                  </a:cubicBezTo>
                  <a:cubicBezTo>
                    <a:pt x="12" y="0"/>
                    <a:pt x="12" y="0"/>
                    <a:pt x="12" y="0"/>
                  </a:cubicBezTo>
                  <a:cubicBezTo>
                    <a:pt x="12" y="0"/>
                    <a:pt x="12" y="0"/>
                    <a:pt x="12"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6" name="Freeform 414"/>
            <p:cNvSpPr>
              <a:spLocks noEditPoints="1"/>
            </p:cNvSpPr>
            <p:nvPr>
              <p:custDataLst>
                <p:tags r:id="rId39"/>
              </p:custDataLst>
            </p:nvPr>
          </p:nvSpPr>
          <p:spPr bwMode="auto">
            <a:xfrm>
              <a:off x="869951" y="6384926"/>
              <a:ext cx="5354638" cy="25400"/>
            </a:xfrm>
            <a:custGeom>
              <a:avLst/>
              <a:gdLst>
                <a:gd name="T0" fmla="*/ 35 w 3373"/>
                <a:gd name="T1" fmla="*/ 16 h 16"/>
                <a:gd name="T2" fmla="*/ 121 w 3373"/>
                <a:gd name="T3" fmla="*/ 0 h 16"/>
                <a:gd name="T4" fmla="*/ 156 w 3373"/>
                <a:gd name="T5" fmla="*/ 16 h 16"/>
                <a:gd name="T6" fmla="*/ 212 w 3373"/>
                <a:gd name="T7" fmla="*/ 0 h 16"/>
                <a:gd name="T8" fmla="*/ 262 w 3373"/>
                <a:gd name="T9" fmla="*/ 0 h 16"/>
                <a:gd name="T10" fmla="*/ 318 w 3373"/>
                <a:gd name="T11" fmla="*/ 16 h 16"/>
                <a:gd name="T12" fmla="*/ 404 w 3373"/>
                <a:gd name="T13" fmla="*/ 0 h 16"/>
                <a:gd name="T14" fmla="*/ 439 w 3373"/>
                <a:gd name="T15" fmla="*/ 16 h 16"/>
                <a:gd name="T16" fmla="*/ 495 w 3373"/>
                <a:gd name="T17" fmla="*/ 0 h 16"/>
                <a:gd name="T18" fmla="*/ 545 w 3373"/>
                <a:gd name="T19" fmla="*/ 0 h 16"/>
                <a:gd name="T20" fmla="*/ 601 w 3373"/>
                <a:gd name="T21" fmla="*/ 16 h 16"/>
                <a:gd name="T22" fmla="*/ 687 w 3373"/>
                <a:gd name="T23" fmla="*/ 0 h 16"/>
                <a:gd name="T24" fmla="*/ 722 w 3373"/>
                <a:gd name="T25" fmla="*/ 16 h 16"/>
                <a:gd name="T26" fmla="*/ 778 w 3373"/>
                <a:gd name="T27" fmla="*/ 0 h 16"/>
                <a:gd name="T28" fmla="*/ 828 w 3373"/>
                <a:gd name="T29" fmla="*/ 0 h 16"/>
                <a:gd name="T30" fmla="*/ 884 w 3373"/>
                <a:gd name="T31" fmla="*/ 16 h 16"/>
                <a:gd name="T32" fmla="*/ 970 w 3373"/>
                <a:gd name="T33" fmla="*/ 0 h 16"/>
                <a:gd name="T34" fmla="*/ 1005 w 3373"/>
                <a:gd name="T35" fmla="*/ 16 h 16"/>
                <a:gd name="T36" fmla="*/ 1060 w 3373"/>
                <a:gd name="T37" fmla="*/ 0 h 16"/>
                <a:gd name="T38" fmla="*/ 1111 w 3373"/>
                <a:gd name="T39" fmla="*/ 0 h 16"/>
                <a:gd name="T40" fmla="*/ 1167 w 3373"/>
                <a:gd name="T41" fmla="*/ 16 h 16"/>
                <a:gd name="T42" fmla="*/ 1252 w 3373"/>
                <a:gd name="T43" fmla="*/ 0 h 16"/>
                <a:gd name="T44" fmla="*/ 1288 w 3373"/>
                <a:gd name="T45" fmla="*/ 16 h 16"/>
                <a:gd name="T46" fmla="*/ 1343 w 3373"/>
                <a:gd name="T47" fmla="*/ 0 h 16"/>
                <a:gd name="T48" fmla="*/ 1394 w 3373"/>
                <a:gd name="T49" fmla="*/ 0 h 16"/>
                <a:gd name="T50" fmla="*/ 1449 w 3373"/>
                <a:gd name="T51" fmla="*/ 16 h 16"/>
                <a:gd name="T52" fmla="*/ 1535 w 3373"/>
                <a:gd name="T53" fmla="*/ 0 h 16"/>
                <a:gd name="T54" fmla="*/ 1571 w 3373"/>
                <a:gd name="T55" fmla="*/ 16 h 16"/>
                <a:gd name="T56" fmla="*/ 1626 w 3373"/>
                <a:gd name="T57" fmla="*/ 0 h 16"/>
                <a:gd name="T58" fmla="*/ 1677 w 3373"/>
                <a:gd name="T59" fmla="*/ 0 h 16"/>
                <a:gd name="T60" fmla="*/ 1731 w 3373"/>
                <a:gd name="T61" fmla="*/ 16 h 16"/>
                <a:gd name="T62" fmla="*/ 1817 w 3373"/>
                <a:gd name="T63" fmla="*/ 0 h 16"/>
                <a:gd name="T64" fmla="*/ 1852 w 3373"/>
                <a:gd name="T65" fmla="*/ 16 h 16"/>
                <a:gd name="T66" fmla="*/ 1908 w 3373"/>
                <a:gd name="T67" fmla="*/ 0 h 16"/>
                <a:gd name="T68" fmla="*/ 1958 w 3373"/>
                <a:gd name="T69" fmla="*/ 0 h 16"/>
                <a:gd name="T70" fmla="*/ 2014 w 3373"/>
                <a:gd name="T71" fmla="*/ 16 h 16"/>
                <a:gd name="T72" fmla="*/ 2100 w 3373"/>
                <a:gd name="T73" fmla="*/ 0 h 16"/>
                <a:gd name="T74" fmla="*/ 2135 w 3373"/>
                <a:gd name="T75" fmla="*/ 16 h 16"/>
                <a:gd name="T76" fmla="*/ 2191 w 3373"/>
                <a:gd name="T77" fmla="*/ 0 h 16"/>
                <a:gd name="T78" fmla="*/ 2241 w 3373"/>
                <a:gd name="T79" fmla="*/ 0 h 16"/>
                <a:gd name="T80" fmla="*/ 2297 w 3373"/>
                <a:gd name="T81" fmla="*/ 16 h 16"/>
                <a:gd name="T82" fmla="*/ 2383 w 3373"/>
                <a:gd name="T83" fmla="*/ 0 h 16"/>
                <a:gd name="T84" fmla="*/ 2418 w 3373"/>
                <a:gd name="T85" fmla="*/ 16 h 16"/>
                <a:gd name="T86" fmla="*/ 2473 w 3373"/>
                <a:gd name="T87" fmla="*/ 0 h 16"/>
                <a:gd name="T88" fmla="*/ 2524 w 3373"/>
                <a:gd name="T89" fmla="*/ 0 h 16"/>
                <a:gd name="T90" fmla="*/ 2580 w 3373"/>
                <a:gd name="T91" fmla="*/ 16 h 16"/>
                <a:gd name="T92" fmla="*/ 2665 w 3373"/>
                <a:gd name="T93" fmla="*/ 0 h 16"/>
                <a:gd name="T94" fmla="*/ 2701 w 3373"/>
                <a:gd name="T95" fmla="*/ 16 h 16"/>
                <a:gd name="T96" fmla="*/ 2756 w 3373"/>
                <a:gd name="T97" fmla="*/ 0 h 16"/>
                <a:gd name="T98" fmla="*/ 2807 w 3373"/>
                <a:gd name="T99" fmla="*/ 0 h 16"/>
                <a:gd name="T100" fmla="*/ 2862 w 3373"/>
                <a:gd name="T101" fmla="*/ 16 h 16"/>
                <a:gd name="T102" fmla="*/ 2948 w 3373"/>
                <a:gd name="T103" fmla="*/ 0 h 16"/>
                <a:gd name="T104" fmla="*/ 2984 w 3373"/>
                <a:gd name="T105" fmla="*/ 16 h 16"/>
                <a:gd name="T106" fmla="*/ 3039 w 3373"/>
                <a:gd name="T107" fmla="*/ 0 h 16"/>
                <a:gd name="T108" fmla="*/ 3090 w 3373"/>
                <a:gd name="T109" fmla="*/ 0 h 16"/>
                <a:gd name="T110" fmla="*/ 3145 w 3373"/>
                <a:gd name="T111" fmla="*/ 16 h 16"/>
                <a:gd name="T112" fmla="*/ 3231 w 3373"/>
                <a:gd name="T113" fmla="*/ 0 h 16"/>
                <a:gd name="T114" fmla="*/ 3266 w 3373"/>
                <a:gd name="T115" fmla="*/ 16 h 16"/>
                <a:gd name="T116" fmla="*/ 3322 w 3373"/>
                <a:gd name="T117" fmla="*/ 0 h 16"/>
                <a:gd name="T118" fmla="*/ 3373 w 3373"/>
                <a:gd name="T11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73" h="16">
                  <a:moveTo>
                    <a:pt x="15" y="0"/>
                  </a:moveTo>
                  <a:lnTo>
                    <a:pt x="0" y="0"/>
                  </a:lnTo>
                  <a:lnTo>
                    <a:pt x="0" y="16"/>
                  </a:lnTo>
                  <a:lnTo>
                    <a:pt x="15" y="16"/>
                  </a:lnTo>
                  <a:lnTo>
                    <a:pt x="15" y="0"/>
                  </a:lnTo>
                  <a:close/>
                  <a:moveTo>
                    <a:pt x="50" y="0"/>
                  </a:moveTo>
                  <a:lnTo>
                    <a:pt x="35" y="0"/>
                  </a:lnTo>
                  <a:lnTo>
                    <a:pt x="35" y="16"/>
                  </a:lnTo>
                  <a:lnTo>
                    <a:pt x="50" y="16"/>
                  </a:lnTo>
                  <a:lnTo>
                    <a:pt x="50" y="0"/>
                  </a:lnTo>
                  <a:close/>
                  <a:moveTo>
                    <a:pt x="86" y="0"/>
                  </a:moveTo>
                  <a:lnTo>
                    <a:pt x="71" y="0"/>
                  </a:lnTo>
                  <a:lnTo>
                    <a:pt x="71" y="16"/>
                  </a:lnTo>
                  <a:lnTo>
                    <a:pt x="86" y="16"/>
                  </a:lnTo>
                  <a:lnTo>
                    <a:pt x="86" y="0"/>
                  </a:lnTo>
                  <a:close/>
                  <a:moveTo>
                    <a:pt x="121" y="0"/>
                  </a:moveTo>
                  <a:lnTo>
                    <a:pt x="106" y="0"/>
                  </a:lnTo>
                  <a:lnTo>
                    <a:pt x="106" y="16"/>
                  </a:lnTo>
                  <a:lnTo>
                    <a:pt x="121" y="16"/>
                  </a:lnTo>
                  <a:lnTo>
                    <a:pt x="121" y="0"/>
                  </a:lnTo>
                  <a:close/>
                  <a:moveTo>
                    <a:pt x="156" y="0"/>
                  </a:moveTo>
                  <a:lnTo>
                    <a:pt x="141" y="0"/>
                  </a:lnTo>
                  <a:lnTo>
                    <a:pt x="141" y="16"/>
                  </a:lnTo>
                  <a:lnTo>
                    <a:pt x="156" y="16"/>
                  </a:lnTo>
                  <a:lnTo>
                    <a:pt x="156" y="0"/>
                  </a:lnTo>
                  <a:close/>
                  <a:moveTo>
                    <a:pt x="192" y="0"/>
                  </a:moveTo>
                  <a:lnTo>
                    <a:pt x="177" y="0"/>
                  </a:lnTo>
                  <a:lnTo>
                    <a:pt x="177" y="16"/>
                  </a:lnTo>
                  <a:lnTo>
                    <a:pt x="192" y="16"/>
                  </a:lnTo>
                  <a:lnTo>
                    <a:pt x="192" y="0"/>
                  </a:lnTo>
                  <a:close/>
                  <a:moveTo>
                    <a:pt x="227" y="0"/>
                  </a:moveTo>
                  <a:lnTo>
                    <a:pt x="212" y="0"/>
                  </a:lnTo>
                  <a:lnTo>
                    <a:pt x="212" y="16"/>
                  </a:lnTo>
                  <a:lnTo>
                    <a:pt x="227" y="16"/>
                  </a:lnTo>
                  <a:lnTo>
                    <a:pt x="227" y="0"/>
                  </a:lnTo>
                  <a:close/>
                  <a:moveTo>
                    <a:pt x="262" y="0"/>
                  </a:moveTo>
                  <a:lnTo>
                    <a:pt x="247" y="0"/>
                  </a:lnTo>
                  <a:lnTo>
                    <a:pt x="247" y="16"/>
                  </a:lnTo>
                  <a:lnTo>
                    <a:pt x="262" y="16"/>
                  </a:lnTo>
                  <a:lnTo>
                    <a:pt x="262" y="0"/>
                  </a:lnTo>
                  <a:close/>
                  <a:moveTo>
                    <a:pt x="298" y="0"/>
                  </a:moveTo>
                  <a:lnTo>
                    <a:pt x="283" y="0"/>
                  </a:lnTo>
                  <a:lnTo>
                    <a:pt x="283" y="16"/>
                  </a:lnTo>
                  <a:lnTo>
                    <a:pt x="298" y="16"/>
                  </a:lnTo>
                  <a:lnTo>
                    <a:pt x="298" y="0"/>
                  </a:lnTo>
                  <a:close/>
                  <a:moveTo>
                    <a:pt x="333" y="0"/>
                  </a:moveTo>
                  <a:lnTo>
                    <a:pt x="318" y="0"/>
                  </a:lnTo>
                  <a:lnTo>
                    <a:pt x="318" y="16"/>
                  </a:lnTo>
                  <a:lnTo>
                    <a:pt x="333" y="16"/>
                  </a:lnTo>
                  <a:lnTo>
                    <a:pt x="333" y="0"/>
                  </a:lnTo>
                  <a:close/>
                  <a:moveTo>
                    <a:pt x="369" y="0"/>
                  </a:moveTo>
                  <a:lnTo>
                    <a:pt x="353" y="0"/>
                  </a:lnTo>
                  <a:lnTo>
                    <a:pt x="353" y="16"/>
                  </a:lnTo>
                  <a:lnTo>
                    <a:pt x="369" y="16"/>
                  </a:lnTo>
                  <a:lnTo>
                    <a:pt x="369" y="0"/>
                  </a:lnTo>
                  <a:close/>
                  <a:moveTo>
                    <a:pt x="404" y="0"/>
                  </a:moveTo>
                  <a:lnTo>
                    <a:pt x="389" y="0"/>
                  </a:lnTo>
                  <a:lnTo>
                    <a:pt x="389" y="16"/>
                  </a:lnTo>
                  <a:lnTo>
                    <a:pt x="404" y="16"/>
                  </a:lnTo>
                  <a:lnTo>
                    <a:pt x="404" y="0"/>
                  </a:lnTo>
                  <a:close/>
                  <a:moveTo>
                    <a:pt x="439" y="0"/>
                  </a:moveTo>
                  <a:lnTo>
                    <a:pt x="424" y="0"/>
                  </a:lnTo>
                  <a:lnTo>
                    <a:pt x="424" y="16"/>
                  </a:lnTo>
                  <a:lnTo>
                    <a:pt x="439" y="16"/>
                  </a:lnTo>
                  <a:lnTo>
                    <a:pt x="439" y="0"/>
                  </a:lnTo>
                  <a:close/>
                  <a:moveTo>
                    <a:pt x="475" y="0"/>
                  </a:moveTo>
                  <a:lnTo>
                    <a:pt x="459" y="0"/>
                  </a:lnTo>
                  <a:lnTo>
                    <a:pt x="459" y="16"/>
                  </a:lnTo>
                  <a:lnTo>
                    <a:pt x="475" y="16"/>
                  </a:lnTo>
                  <a:lnTo>
                    <a:pt x="475" y="0"/>
                  </a:lnTo>
                  <a:close/>
                  <a:moveTo>
                    <a:pt x="510" y="0"/>
                  </a:moveTo>
                  <a:lnTo>
                    <a:pt x="495" y="0"/>
                  </a:lnTo>
                  <a:lnTo>
                    <a:pt x="495" y="16"/>
                  </a:lnTo>
                  <a:lnTo>
                    <a:pt x="510" y="16"/>
                  </a:lnTo>
                  <a:lnTo>
                    <a:pt x="510" y="0"/>
                  </a:lnTo>
                  <a:close/>
                  <a:moveTo>
                    <a:pt x="545" y="0"/>
                  </a:moveTo>
                  <a:lnTo>
                    <a:pt x="530" y="0"/>
                  </a:lnTo>
                  <a:lnTo>
                    <a:pt x="530" y="16"/>
                  </a:lnTo>
                  <a:lnTo>
                    <a:pt x="545" y="16"/>
                  </a:lnTo>
                  <a:lnTo>
                    <a:pt x="545" y="0"/>
                  </a:lnTo>
                  <a:close/>
                  <a:moveTo>
                    <a:pt x="581" y="0"/>
                  </a:moveTo>
                  <a:lnTo>
                    <a:pt x="566" y="0"/>
                  </a:lnTo>
                  <a:lnTo>
                    <a:pt x="566" y="16"/>
                  </a:lnTo>
                  <a:lnTo>
                    <a:pt x="581" y="16"/>
                  </a:lnTo>
                  <a:lnTo>
                    <a:pt x="581" y="0"/>
                  </a:lnTo>
                  <a:close/>
                  <a:moveTo>
                    <a:pt x="616" y="0"/>
                  </a:moveTo>
                  <a:lnTo>
                    <a:pt x="601" y="0"/>
                  </a:lnTo>
                  <a:lnTo>
                    <a:pt x="601" y="16"/>
                  </a:lnTo>
                  <a:lnTo>
                    <a:pt x="616" y="16"/>
                  </a:lnTo>
                  <a:lnTo>
                    <a:pt x="616" y="0"/>
                  </a:lnTo>
                  <a:close/>
                  <a:moveTo>
                    <a:pt x="651" y="0"/>
                  </a:moveTo>
                  <a:lnTo>
                    <a:pt x="636" y="0"/>
                  </a:lnTo>
                  <a:lnTo>
                    <a:pt x="636" y="16"/>
                  </a:lnTo>
                  <a:lnTo>
                    <a:pt x="651" y="16"/>
                  </a:lnTo>
                  <a:lnTo>
                    <a:pt x="651" y="0"/>
                  </a:lnTo>
                  <a:close/>
                  <a:moveTo>
                    <a:pt x="687" y="0"/>
                  </a:moveTo>
                  <a:lnTo>
                    <a:pt x="672" y="0"/>
                  </a:lnTo>
                  <a:lnTo>
                    <a:pt x="672" y="16"/>
                  </a:lnTo>
                  <a:lnTo>
                    <a:pt x="687" y="16"/>
                  </a:lnTo>
                  <a:lnTo>
                    <a:pt x="687" y="0"/>
                  </a:lnTo>
                  <a:close/>
                  <a:moveTo>
                    <a:pt x="722" y="0"/>
                  </a:moveTo>
                  <a:lnTo>
                    <a:pt x="707" y="0"/>
                  </a:lnTo>
                  <a:lnTo>
                    <a:pt x="707" y="16"/>
                  </a:lnTo>
                  <a:lnTo>
                    <a:pt x="722" y="16"/>
                  </a:lnTo>
                  <a:lnTo>
                    <a:pt x="722" y="0"/>
                  </a:lnTo>
                  <a:close/>
                  <a:moveTo>
                    <a:pt x="757" y="0"/>
                  </a:moveTo>
                  <a:lnTo>
                    <a:pt x="742" y="0"/>
                  </a:lnTo>
                  <a:lnTo>
                    <a:pt x="742" y="16"/>
                  </a:lnTo>
                  <a:lnTo>
                    <a:pt x="757" y="16"/>
                  </a:lnTo>
                  <a:lnTo>
                    <a:pt x="757" y="0"/>
                  </a:lnTo>
                  <a:close/>
                  <a:moveTo>
                    <a:pt x="793" y="0"/>
                  </a:moveTo>
                  <a:lnTo>
                    <a:pt x="778" y="0"/>
                  </a:lnTo>
                  <a:lnTo>
                    <a:pt x="778" y="16"/>
                  </a:lnTo>
                  <a:lnTo>
                    <a:pt x="793" y="16"/>
                  </a:lnTo>
                  <a:lnTo>
                    <a:pt x="793" y="0"/>
                  </a:lnTo>
                  <a:close/>
                  <a:moveTo>
                    <a:pt x="828" y="0"/>
                  </a:moveTo>
                  <a:lnTo>
                    <a:pt x="813" y="0"/>
                  </a:lnTo>
                  <a:lnTo>
                    <a:pt x="813" y="16"/>
                  </a:lnTo>
                  <a:lnTo>
                    <a:pt x="828" y="16"/>
                  </a:lnTo>
                  <a:lnTo>
                    <a:pt x="828" y="0"/>
                  </a:lnTo>
                  <a:close/>
                  <a:moveTo>
                    <a:pt x="863" y="0"/>
                  </a:moveTo>
                  <a:lnTo>
                    <a:pt x="848" y="0"/>
                  </a:lnTo>
                  <a:lnTo>
                    <a:pt x="848" y="16"/>
                  </a:lnTo>
                  <a:lnTo>
                    <a:pt x="863" y="16"/>
                  </a:lnTo>
                  <a:lnTo>
                    <a:pt x="863" y="0"/>
                  </a:lnTo>
                  <a:close/>
                  <a:moveTo>
                    <a:pt x="899" y="0"/>
                  </a:moveTo>
                  <a:lnTo>
                    <a:pt x="884" y="0"/>
                  </a:lnTo>
                  <a:lnTo>
                    <a:pt x="884" y="16"/>
                  </a:lnTo>
                  <a:lnTo>
                    <a:pt x="899" y="16"/>
                  </a:lnTo>
                  <a:lnTo>
                    <a:pt x="899" y="0"/>
                  </a:lnTo>
                  <a:close/>
                  <a:moveTo>
                    <a:pt x="934" y="0"/>
                  </a:moveTo>
                  <a:lnTo>
                    <a:pt x="919" y="0"/>
                  </a:lnTo>
                  <a:lnTo>
                    <a:pt x="919" y="16"/>
                  </a:lnTo>
                  <a:lnTo>
                    <a:pt x="934" y="16"/>
                  </a:lnTo>
                  <a:lnTo>
                    <a:pt x="934" y="0"/>
                  </a:lnTo>
                  <a:close/>
                  <a:moveTo>
                    <a:pt x="970" y="0"/>
                  </a:moveTo>
                  <a:lnTo>
                    <a:pt x="954" y="0"/>
                  </a:lnTo>
                  <a:lnTo>
                    <a:pt x="954" y="16"/>
                  </a:lnTo>
                  <a:lnTo>
                    <a:pt x="970" y="16"/>
                  </a:lnTo>
                  <a:lnTo>
                    <a:pt x="970" y="0"/>
                  </a:lnTo>
                  <a:close/>
                  <a:moveTo>
                    <a:pt x="1005" y="0"/>
                  </a:moveTo>
                  <a:lnTo>
                    <a:pt x="990" y="0"/>
                  </a:lnTo>
                  <a:lnTo>
                    <a:pt x="990" y="16"/>
                  </a:lnTo>
                  <a:lnTo>
                    <a:pt x="1005" y="16"/>
                  </a:lnTo>
                  <a:lnTo>
                    <a:pt x="1005" y="0"/>
                  </a:lnTo>
                  <a:close/>
                  <a:moveTo>
                    <a:pt x="1040" y="0"/>
                  </a:moveTo>
                  <a:lnTo>
                    <a:pt x="1025" y="0"/>
                  </a:lnTo>
                  <a:lnTo>
                    <a:pt x="1025" y="16"/>
                  </a:lnTo>
                  <a:lnTo>
                    <a:pt x="1040" y="16"/>
                  </a:lnTo>
                  <a:lnTo>
                    <a:pt x="1040" y="0"/>
                  </a:lnTo>
                  <a:close/>
                  <a:moveTo>
                    <a:pt x="1076" y="0"/>
                  </a:moveTo>
                  <a:lnTo>
                    <a:pt x="1060" y="0"/>
                  </a:lnTo>
                  <a:lnTo>
                    <a:pt x="1060" y="16"/>
                  </a:lnTo>
                  <a:lnTo>
                    <a:pt x="1076" y="16"/>
                  </a:lnTo>
                  <a:lnTo>
                    <a:pt x="1076" y="0"/>
                  </a:lnTo>
                  <a:close/>
                  <a:moveTo>
                    <a:pt x="1111" y="0"/>
                  </a:moveTo>
                  <a:lnTo>
                    <a:pt x="1096" y="0"/>
                  </a:lnTo>
                  <a:lnTo>
                    <a:pt x="1096" y="16"/>
                  </a:lnTo>
                  <a:lnTo>
                    <a:pt x="1111" y="16"/>
                  </a:lnTo>
                  <a:lnTo>
                    <a:pt x="1111" y="0"/>
                  </a:lnTo>
                  <a:close/>
                  <a:moveTo>
                    <a:pt x="1146" y="0"/>
                  </a:moveTo>
                  <a:lnTo>
                    <a:pt x="1131" y="0"/>
                  </a:lnTo>
                  <a:lnTo>
                    <a:pt x="1131" y="16"/>
                  </a:lnTo>
                  <a:lnTo>
                    <a:pt x="1146" y="16"/>
                  </a:lnTo>
                  <a:lnTo>
                    <a:pt x="1146" y="0"/>
                  </a:lnTo>
                  <a:close/>
                  <a:moveTo>
                    <a:pt x="1182" y="0"/>
                  </a:moveTo>
                  <a:lnTo>
                    <a:pt x="1167" y="0"/>
                  </a:lnTo>
                  <a:lnTo>
                    <a:pt x="1167" y="16"/>
                  </a:lnTo>
                  <a:lnTo>
                    <a:pt x="1182" y="16"/>
                  </a:lnTo>
                  <a:lnTo>
                    <a:pt x="1182" y="0"/>
                  </a:lnTo>
                  <a:close/>
                  <a:moveTo>
                    <a:pt x="1217" y="0"/>
                  </a:moveTo>
                  <a:lnTo>
                    <a:pt x="1202" y="0"/>
                  </a:lnTo>
                  <a:lnTo>
                    <a:pt x="1202" y="16"/>
                  </a:lnTo>
                  <a:lnTo>
                    <a:pt x="1217" y="16"/>
                  </a:lnTo>
                  <a:lnTo>
                    <a:pt x="1217" y="0"/>
                  </a:lnTo>
                  <a:close/>
                  <a:moveTo>
                    <a:pt x="1252" y="0"/>
                  </a:moveTo>
                  <a:lnTo>
                    <a:pt x="1237" y="0"/>
                  </a:lnTo>
                  <a:lnTo>
                    <a:pt x="1237" y="16"/>
                  </a:lnTo>
                  <a:lnTo>
                    <a:pt x="1252" y="16"/>
                  </a:lnTo>
                  <a:lnTo>
                    <a:pt x="1252" y="0"/>
                  </a:lnTo>
                  <a:close/>
                  <a:moveTo>
                    <a:pt x="1288" y="0"/>
                  </a:moveTo>
                  <a:lnTo>
                    <a:pt x="1273" y="0"/>
                  </a:lnTo>
                  <a:lnTo>
                    <a:pt x="1273" y="16"/>
                  </a:lnTo>
                  <a:lnTo>
                    <a:pt x="1288" y="16"/>
                  </a:lnTo>
                  <a:lnTo>
                    <a:pt x="1288" y="0"/>
                  </a:lnTo>
                  <a:close/>
                  <a:moveTo>
                    <a:pt x="1323" y="0"/>
                  </a:moveTo>
                  <a:lnTo>
                    <a:pt x="1308" y="0"/>
                  </a:lnTo>
                  <a:lnTo>
                    <a:pt x="1308" y="16"/>
                  </a:lnTo>
                  <a:lnTo>
                    <a:pt x="1323" y="16"/>
                  </a:lnTo>
                  <a:lnTo>
                    <a:pt x="1323" y="0"/>
                  </a:lnTo>
                  <a:close/>
                  <a:moveTo>
                    <a:pt x="1358" y="0"/>
                  </a:moveTo>
                  <a:lnTo>
                    <a:pt x="1343" y="0"/>
                  </a:lnTo>
                  <a:lnTo>
                    <a:pt x="1343" y="16"/>
                  </a:lnTo>
                  <a:lnTo>
                    <a:pt x="1358" y="16"/>
                  </a:lnTo>
                  <a:lnTo>
                    <a:pt x="1358" y="0"/>
                  </a:lnTo>
                  <a:close/>
                  <a:moveTo>
                    <a:pt x="1394" y="0"/>
                  </a:moveTo>
                  <a:lnTo>
                    <a:pt x="1379" y="0"/>
                  </a:lnTo>
                  <a:lnTo>
                    <a:pt x="1379" y="16"/>
                  </a:lnTo>
                  <a:lnTo>
                    <a:pt x="1394" y="16"/>
                  </a:lnTo>
                  <a:lnTo>
                    <a:pt x="1394" y="0"/>
                  </a:lnTo>
                  <a:close/>
                  <a:moveTo>
                    <a:pt x="1429" y="0"/>
                  </a:moveTo>
                  <a:lnTo>
                    <a:pt x="1414" y="0"/>
                  </a:lnTo>
                  <a:lnTo>
                    <a:pt x="1414" y="16"/>
                  </a:lnTo>
                  <a:lnTo>
                    <a:pt x="1429" y="16"/>
                  </a:lnTo>
                  <a:lnTo>
                    <a:pt x="1429" y="0"/>
                  </a:lnTo>
                  <a:close/>
                  <a:moveTo>
                    <a:pt x="1465" y="0"/>
                  </a:moveTo>
                  <a:lnTo>
                    <a:pt x="1449" y="0"/>
                  </a:lnTo>
                  <a:lnTo>
                    <a:pt x="1449" y="16"/>
                  </a:lnTo>
                  <a:lnTo>
                    <a:pt x="1465" y="16"/>
                  </a:lnTo>
                  <a:lnTo>
                    <a:pt x="1465" y="0"/>
                  </a:lnTo>
                  <a:close/>
                  <a:moveTo>
                    <a:pt x="1500" y="0"/>
                  </a:moveTo>
                  <a:lnTo>
                    <a:pt x="1485" y="0"/>
                  </a:lnTo>
                  <a:lnTo>
                    <a:pt x="1485" y="16"/>
                  </a:lnTo>
                  <a:lnTo>
                    <a:pt x="1500" y="16"/>
                  </a:lnTo>
                  <a:lnTo>
                    <a:pt x="1500" y="0"/>
                  </a:lnTo>
                  <a:close/>
                  <a:moveTo>
                    <a:pt x="1535" y="0"/>
                  </a:moveTo>
                  <a:lnTo>
                    <a:pt x="1520" y="0"/>
                  </a:lnTo>
                  <a:lnTo>
                    <a:pt x="1520" y="16"/>
                  </a:lnTo>
                  <a:lnTo>
                    <a:pt x="1535" y="16"/>
                  </a:lnTo>
                  <a:lnTo>
                    <a:pt x="1535" y="0"/>
                  </a:lnTo>
                  <a:close/>
                  <a:moveTo>
                    <a:pt x="1571" y="0"/>
                  </a:moveTo>
                  <a:lnTo>
                    <a:pt x="1555" y="0"/>
                  </a:lnTo>
                  <a:lnTo>
                    <a:pt x="1555" y="16"/>
                  </a:lnTo>
                  <a:lnTo>
                    <a:pt x="1571" y="16"/>
                  </a:lnTo>
                  <a:lnTo>
                    <a:pt x="1571" y="0"/>
                  </a:lnTo>
                  <a:close/>
                  <a:moveTo>
                    <a:pt x="1606" y="0"/>
                  </a:moveTo>
                  <a:lnTo>
                    <a:pt x="1591" y="0"/>
                  </a:lnTo>
                  <a:lnTo>
                    <a:pt x="1591" y="16"/>
                  </a:lnTo>
                  <a:lnTo>
                    <a:pt x="1606" y="16"/>
                  </a:lnTo>
                  <a:lnTo>
                    <a:pt x="1606" y="0"/>
                  </a:lnTo>
                  <a:close/>
                  <a:moveTo>
                    <a:pt x="1641" y="0"/>
                  </a:moveTo>
                  <a:lnTo>
                    <a:pt x="1626" y="0"/>
                  </a:lnTo>
                  <a:lnTo>
                    <a:pt x="1626" y="16"/>
                  </a:lnTo>
                  <a:lnTo>
                    <a:pt x="1641" y="16"/>
                  </a:lnTo>
                  <a:lnTo>
                    <a:pt x="1641" y="0"/>
                  </a:lnTo>
                  <a:close/>
                  <a:moveTo>
                    <a:pt x="1677" y="0"/>
                  </a:moveTo>
                  <a:lnTo>
                    <a:pt x="1662" y="0"/>
                  </a:lnTo>
                  <a:lnTo>
                    <a:pt x="1662" y="16"/>
                  </a:lnTo>
                  <a:lnTo>
                    <a:pt x="1677" y="16"/>
                  </a:lnTo>
                  <a:lnTo>
                    <a:pt x="1677" y="0"/>
                  </a:lnTo>
                  <a:close/>
                  <a:moveTo>
                    <a:pt x="1711" y="0"/>
                  </a:moveTo>
                  <a:lnTo>
                    <a:pt x="1697" y="0"/>
                  </a:lnTo>
                  <a:lnTo>
                    <a:pt x="1697" y="16"/>
                  </a:lnTo>
                  <a:lnTo>
                    <a:pt x="1711" y="16"/>
                  </a:lnTo>
                  <a:lnTo>
                    <a:pt x="1711" y="0"/>
                  </a:lnTo>
                  <a:close/>
                  <a:moveTo>
                    <a:pt x="1746" y="0"/>
                  </a:moveTo>
                  <a:lnTo>
                    <a:pt x="1731" y="0"/>
                  </a:lnTo>
                  <a:lnTo>
                    <a:pt x="1731" y="16"/>
                  </a:lnTo>
                  <a:lnTo>
                    <a:pt x="1746" y="16"/>
                  </a:lnTo>
                  <a:lnTo>
                    <a:pt x="1746" y="0"/>
                  </a:lnTo>
                  <a:close/>
                  <a:moveTo>
                    <a:pt x="1781" y="0"/>
                  </a:moveTo>
                  <a:lnTo>
                    <a:pt x="1766" y="0"/>
                  </a:lnTo>
                  <a:lnTo>
                    <a:pt x="1766" y="16"/>
                  </a:lnTo>
                  <a:lnTo>
                    <a:pt x="1781" y="16"/>
                  </a:lnTo>
                  <a:lnTo>
                    <a:pt x="1781" y="0"/>
                  </a:lnTo>
                  <a:close/>
                  <a:moveTo>
                    <a:pt x="1817" y="0"/>
                  </a:moveTo>
                  <a:lnTo>
                    <a:pt x="1802" y="0"/>
                  </a:lnTo>
                  <a:lnTo>
                    <a:pt x="1802" y="16"/>
                  </a:lnTo>
                  <a:lnTo>
                    <a:pt x="1817" y="16"/>
                  </a:lnTo>
                  <a:lnTo>
                    <a:pt x="1817" y="0"/>
                  </a:lnTo>
                  <a:close/>
                  <a:moveTo>
                    <a:pt x="1852" y="0"/>
                  </a:moveTo>
                  <a:lnTo>
                    <a:pt x="1837" y="0"/>
                  </a:lnTo>
                  <a:lnTo>
                    <a:pt x="1837" y="16"/>
                  </a:lnTo>
                  <a:lnTo>
                    <a:pt x="1852" y="16"/>
                  </a:lnTo>
                  <a:lnTo>
                    <a:pt x="1852" y="0"/>
                  </a:lnTo>
                  <a:close/>
                  <a:moveTo>
                    <a:pt x="1888" y="0"/>
                  </a:moveTo>
                  <a:lnTo>
                    <a:pt x="1872" y="0"/>
                  </a:lnTo>
                  <a:lnTo>
                    <a:pt x="1872" y="16"/>
                  </a:lnTo>
                  <a:lnTo>
                    <a:pt x="1888" y="16"/>
                  </a:lnTo>
                  <a:lnTo>
                    <a:pt x="1888" y="0"/>
                  </a:lnTo>
                  <a:close/>
                  <a:moveTo>
                    <a:pt x="1923" y="0"/>
                  </a:moveTo>
                  <a:lnTo>
                    <a:pt x="1908" y="0"/>
                  </a:lnTo>
                  <a:lnTo>
                    <a:pt x="1908" y="16"/>
                  </a:lnTo>
                  <a:lnTo>
                    <a:pt x="1923" y="16"/>
                  </a:lnTo>
                  <a:lnTo>
                    <a:pt x="1923" y="0"/>
                  </a:lnTo>
                  <a:close/>
                  <a:moveTo>
                    <a:pt x="1958" y="0"/>
                  </a:moveTo>
                  <a:lnTo>
                    <a:pt x="1943" y="0"/>
                  </a:lnTo>
                  <a:lnTo>
                    <a:pt x="1943" y="16"/>
                  </a:lnTo>
                  <a:lnTo>
                    <a:pt x="1958" y="16"/>
                  </a:lnTo>
                  <a:lnTo>
                    <a:pt x="1958" y="0"/>
                  </a:lnTo>
                  <a:close/>
                  <a:moveTo>
                    <a:pt x="1994" y="0"/>
                  </a:moveTo>
                  <a:lnTo>
                    <a:pt x="1978" y="0"/>
                  </a:lnTo>
                  <a:lnTo>
                    <a:pt x="1978" y="16"/>
                  </a:lnTo>
                  <a:lnTo>
                    <a:pt x="1994" y="16"/>
                  </a:lnTo>
                  <a:lnTo>
                    <a:pt x="1994" y="0"/>
                  </a:lnTo>
                  <a:close/>
                  <a:moveTo>
                    <a:pt x="2029" y="0"/>
                  </a:moveTo>
                  <a:lnTo>
                    <a:pt x="2014" y="0"/>
                  </a:lnTo>
                  <a:lnTo>
                    <a:pt x="2014" y="16"/>
                  </a:lnTo>
                  <a:lnTo>
                    <a:pt x="2029" y="16"/>
                  </a:lnTo>
                  <a:lnTo>
                    <a:pt x="2029" y="0"/>
                  </a:lnTo>
                  <a:close/>
                  <a:moveTo>
                    <a:pt x="2064" y="0"/>
                  </a:moveTo>
                  <a:lnTo>
                    <a:pt x="2049" y="0"/>
                  </a:lnTo>
                  <a:lnTo>
                    <a:pt x="2049" y="16"/>
                  </a:lnTo>
                  <a:lnTo>
                    <a:pt x="2064" y="16"/>
                  </a:lnTo>
                  <a:lnTo>
                    <a:pt x="2064" y="0"/>
                  </a:lnTo>
                  <a:close/>
                  <a:moveTo>
                    <a:pt x="2100" y="0"/>
                  </a:moveTo>
                  <a:lnTo>
                    <a:pt x="2085" y="0"/>
                  </a:lnTo>
                  <a:lnTo>
                    <a:pt x="2085" y="16"/>
                  </a:lnTo>
                  <a:lnTo>
                    <a:pt x="2100" y="16"/>
                  </a:lnTo>
                  <a:lnTo>
                    <a:pt x="2100" y="0"/>
                  </a:lnTo>
                  <a:close/>
                  <a:moveTo>
                    <a:pt x="2135" y="0"/>
                  </a:moveTo>
                  <a:lnTo>
                    <a:pt x="2120" y="0"/>
                  </a:lnTo>
                  <a:lnTo>
                    <a:pt x="2120" y="16"/>
                  </a:lnTo>
                  <a:lnTo>
                    <a:pt x="2135" y="16"/>
                  </a:lnTo>
                  <a:lnTo>
                    <a:pt x="2135" y="0"/>
                  </a:lnTo>
                  <a:close/>
                  <a:moveTo>
                    <a:pt x="2170" y="0"/>
                  </a:moveTo>
                  <a:lnTo>
                    <a:pt x="2155" y="0"/>
                  </a:lnTo>
                  <a:lnTo>
                    <a:pt x="2155" y="16"/>
                  </a:lnTo>
                  <a:lnTo>
                    <a:pt x="2170" y="16"/>
                  </a:lnTo>
                  <a:lnTo>
                    <a:pt x="2170" y="0"/>
                  </a:lnTo>
                  <a:close/>
                  <a:moveTo>
                    <a:pt x="2206" y="0"/>
                  </a:moveTo>
                  <a:lnTo>
                    <a:pt x="2191" y="0"/>
                  </a:lnTo>
                  <a:lnTo>
                    <a:pt x="2191" y="16"/>
                  </a:lnTo>
                  <a:lnTo>
                    <a:pt x="2206" y="16"/>
                  </a:lnTo>
                  <a:lnTo>
                    <a:pt x="2206" y="0"/>
                  </a:lnTo>
                  <a:close/>
                  <a:moveTo>
                    <a:pt x="2241" y="0"/>
                  </a:moveTo>
                  <a:lnTo>
                    <a:pt x="2226" y="0"/>
                  </a:lnTo>
                  <a:lnTo>
                    <a:pt x="2226" y="16"/>
                  </a:lnTo>
                  <a:lnTo>
                    <a:pt x="2241" y="16"/>
                  </a:lnTo>
                  <a:lnTo>
                    <a:pt x="2241" y="0"/>
                  </a:lnTo>
                  <a:close/>
                  <a:moveTo>
                    <a:pt x="2276" y="0"/>
                  </a:moveTo>
                  <a:lnTo>
                    <a:pt x="2261" y="0"/>
                  </a:lnTo>
                  <a:lnTo>
                    <a:pt x="2261" y="16"/>
                  </a:lnTo>
                  <a:lnTo>
                    <a:pt x="2276" y="16"/>
                  </a:lnTo>
                  <a:lnTo>
                    <a:pt x="2276" y="0"/>
                  </a:lnTo>
                  <a:close/>
                  <a:moveTo>
                    <a:pt x="2312" y="0"/>
                  </a:moveTo>
                  <a:lnTo>
                    <a:pt x="2297" y="0"/>
                  </a:lnTo>
                  <a:lnTo>
                    <a:pt x="2297" y="16"/>
                  </a:lnTo>
                  <a:lnTo>
                    <a:pt x="2312" y="16"/>
                  </a:lnTo>
                  <a:lnTo>
                    <a:pt x="2312" y="0"/>
                  </a:lnTo>
                  <a:close/>
                  <a:moveTo>
                    <a:pt x="2347" y="0"/>
                  </a:moveTo>
                  <a:lnTo>
                    <a:pt x="2332" y="0"/>
                  </a:lnTo>
                  <a:lnTo>
                    <a:pt x="2332" y="16"/>
                  </a:lnTo>
                  <a:lnTo>
                    <a:pt x="2347" y="16"/>
                  </a:lnTo>
                  <a:lnTo>
                    <a:pt x="2347" y="0"/>
                  </a:lnTo>
                  <a:close/>
                  <a:moveTo>
                    <a:pt x="2383" y="0"/>
                  </a:moveTo>
                  <a:lnTo>
                    <a:pt x="2367" y="0"/>
                  </a:lnTo>
                  <a:lnTo>
                    <a:pt x="2367" y="16"/>
                  </a:lnTo>
                  <a:lnTo>
                    <a:pt x="2383" y="16"/>
                  </a:lnTo>
                  <a:lnTo>
                    <a:pt x="2383" y="0"/>
                  </a:lnTo>
                  <a:close/>
                  <a:moveTo>
                    <a:pt x="2418" y="0"/>
                  </a:moveTo>
                  <a:lnTo>
                    <a:pt x="2403" y="0"/>
                  </a:lnTo>
                  <a:lnTo>
                    <a:pt x="2403" y="16"/>
                  </a:lnTo>
                  <a:lnTo>
                    <a:pt x="2418" y="16"/>
                  </a:lnTo>
                  <a:lnTo>
                    <a:pt x="2418" y="0"/>
                  </a:lnTo>
                  <a:close/>
                  <a:moveTo>
                    <a:pt x="2453" y="0"/>
                  </a:moveTo>
                  <a:lnTo>
                    <a:pt x="2438" y="0"/>
                  </a:lnTo>
                  <a:lnTo>
                    <a:pt x="2438" y="16"/>
                  </a:lnTo>
                  <a:lnTo>
                    <a:pt x="2453" y="16"/>
                  </a:lnTo>
                  <a:lnTo>
                    <a:pt x="2453" y="0"/>
                  </a:lnTo>
                  <a:close/>
                  <a:moveTo>
                    <a:pt x="2489" y="0"/>
                  </a:moveTo>
                  <a:lnTo>
                    <a:pt x="2473" y="0"/>
                  </a:lnTo>
                  <a:lnTo>
                    <a:pt x="2473" y="16"/>
                  </a:lnTo>
                  <a:lnTo>
                    <a:pt x="2489" y="16"/>
                  </a:lnTo>
                  <a:lnTo>
                    <a:pt x="2489" y="0"/>
                  </a:lnTo>
                  <a:close/>
                  <a:moveTo>
                    <a:pt x="2524" y="0"/>
                  </a:moveTo>
                  <a:lnTo>
                    <a:pt x="2509" y="0"/>
                  </a:lnTo>
                  <a:lnTo>
                    <a:pt x="2509" y="16"/>
                  </a:lnTo>
                  <a:lnTo>
                    <a:pt x="2524" y="16"/>
                  </a:lnTo>
                  <a:lnTo>
                    <a:pt x="2524" y="0"/>
                  </a:lnTo>
                  <a:close/>
                  <a:moveTo>
                    <a:pt x="2559" y="0"/>
                  </a:moveTo>
                  <a:lnTo>
                    <a:pt x="2544" y="0"/>
                  </a:lnTo>
                  <a:lnTo>
                    <a:pt x="2544" y="16"/>
                  </a:lnTo>
                  <a:lnTo>
                    <a:pt x="2559" y="16"/>
                  </a:lnTo>
                  <a:lnTo>
                    <a:pt x="2559" y="0"/>
                  </a:lnTo>
                  <a:close/>
                  <a:moveTo>
                    <a:pt x="2595" y="0"/>
                  </a:moveTo>
                  <a:lnTo>
                    <a:pt x="2580" y="0"/>
                  </a:lnTo>
                  <a:lnTo>
                    <a:pt x="2580" y="16"/>
                  </a:lnTo>
                  <a:lnTo>
                    <a:pt x="2595" y="16"/>
                  </a:lnTo>
                  <a:lnTo>
                    <a:pt x="2595" y="0"/>
                  </a:lnTo>
                  <a:close/>
                  <a:moveTo>
                    <a:pt x="2630" y="0"/>
                  </a:moveTo>
                  <a:lnTo>
                    <a:pt x="2615" y="0"/>
                  </a:lnTo>
                  <a:lnTo>
                    <a:pt x="2615" y="16"/>
                  </a:lnTo>
                  <a:lnTo>
                    <a:pt x="2630" y="16"/>
                  </a:lnTo>
                  <a:lnTo>
                    <a:pt x="2630" y="0"/>
                  </a:lnTo>
                  <a:close/>
                  <a:moveTo>
                    <a:pt x="2665" y="0"/>
                  </a:moveTo>
                  <a:lnTo>
                    <a:pt x="2650" y="0"/>
                  </a:lnTo>
                  <a:lnTo>
                    <a:pt x="2650" y="16"/>
                  </a:lnTo>
                  <a:lnTo>
                    <a:pt x="2665" y="16"/>
                  </a:lnTo>
                  <a:lnTo>
                    <a:pt x="2665" y="0"/>
                  </a:lnTo>
                  <a:close/>
                  <a:moveTo>
                    <a:pt x="2701" y="0"/>
                  </a:moveTo>
                  <a:lnTo>
                    <a:pt x="2686" y="0"/>
                  </a:lnTo>
                  <a:lnTo>
                    <a:pt x="2686" y="16"/>
                  </a:lnTo>
                  <a:lnTo>
                    <a:pt x="2701" y="16"/>
                  </a:lnTo>
                  <a:lnTo>
                    <a:pt x="2701" y="0"/>
                  </a:lnTo>
                  <a:close/>
                  <a:moveTo>
                    <a:pt x="2736" y="0"/>
                  </a:moveTo>
                  <a:lnTo>
                    <a:pt x="2721" y="0"/>
                  </a:lnTo>
                  <a:lnTo>
                    <a:pt x="2721" y="16"/>
                  </a:lnTo>
                  <a:lnTo>
                    <a:pt x="2736" y="16"/>
                  </a:lnTo>
                  <a:lnTo>
                    <a:pt x="2736" y="0"/>
                  </a:lnTo>
                  <a:close/>
                  <a:moveTo>
                    <a:pt x="2771" y="0"/>
                  </a:moveTo>
                  <a:lnTo>
                    <a:pt x="2756" y="0"/>
                  </a:lnTo>
                  <a:lnTo>
                    <a:pt x="2756" y="16"/>
                  </a:lnTo>
                  <a:lnTo>
                    <a:pt x="2771" y="16"/>
                  </a:lnTo>
                  <a:lnTo>
                    <a:pt x="2771" y="0"/>
                  </a:lnTo>
                  <a:close/>
                  <a:moveTo>
                    <a:pt x="2807" y="0"/>
                  </a:moveTo>
                  <a:lnTo>
                    <a:pt x="2792" y="0"/>
                  </a:lnTo>
                  <a:lnTo>
                    <a:pt x="2792" y="16"/>
                  </a:lnTo>
                  <a:lnTo>
                    <a:pt x="2807" y="16"/>
                  </a:lnTo>
                  <a:lnTo>
                    <a:pt x="2807" y="0"/>
                  </a:lnTo>
                  <a:close/>
                  <a:moveTo>
                    <a:pt x="2842" y="0"/>
                  </a:moveTo>
                  <a:lnTo>
                    <a:pt x="2827" y="0"/>
                  </a:lnTo>
                  <a:lnTo>
                    <a:pt x="2827" y="16"/>
                  </a:lnTo>
                  <a:lnTo>
                    <a:pt x="2842" y="16"/>
                  </a:lnTo>
                  <a:lnTo>
                    <a:pt x="2842" y="0"/>
                  </a:lnTo>
                  <a:close/>
                  <a:moveTo>
                    <a:pt x="2878" y="0"/>
                  </a:moveTo>
                  <a:lnTo>
                    <a:pt x="2862" y="0"/>
                  </a:lnTo>
                  <a:lnTo>
                    <a:pt x="2862" y="16"/>
                  </a:lnTo>
                  <a:lnTo>
                    <a:pt x="2878" y="16"/>
                  </a:lnTo>
                  <a:lnTo>
                    <a:pt x="2878" y="0"/>
                  </a:lnTo>
                  <a:close/>
                  <a:moveTo>
                    <a:pt x="2913" y="0"/>
                  </a:moveTo>
                  <a:lnTo>
                    <a:pt x="2898" y="0"/>
                  </a:lnTo>
                  <a:lnTo>
                    <a:pt x="2898" y="16"/>
                  </a:lnTo>
                  <a:lnTo>
                    <a:pt x="2913" y="16"/>
                  </a:lnTo>
                  <a:lnTo>
                    <a:pt x="2913" y="0"/>
                  </a:lnTo>
                  <a:close/>
                  <a:moveTo>
                    <a:pt x="2948" y="0"/>
                  </a:moveTo>
                  <a:lnTo>
                    <a:pt x="2933" y="0"/>
                  </a:lnTo>
                  <a:lnTo>
                    <a:pt x="2933" y="16"/>
                  </a:lnTo>
                  <a:lnTo>
                    <a:pt x="2948" y="16"/>
                  </a:lnTo>
                  <a:lnTo>
                    <a:pt x="2948" y="0"/>
                  </a:lnTo>
                  <a:close/>
                  <a:moveTo>
                    <a:pt x="2984" y="0"/>
                  </a:moveTo>
                  <a:lnTo>
                    <a:pt x="2968" y="0"/>
                  </a:lnTo>
                  <a:lnTo>
                    <a:pt x="2968" y="16"/>
                  </a:lnTo>
                  <a:lnTo>
                    <a:pt x="2984" y="16"/>
                  </a:lnTo>
                  <a:lnTo>
                    <a:pt x="2984" y="0"/>
                  </a:lnTo>
                  <a:close/>
                  <a:moveTo>
                    <a:pt x="3019" y="0"/>
                  </a:moveTo>
                  <a:lnTo>
                    <a:pt x="3004" y="0"/>
                  </a:lnTo>
                  <a:lnTo>
                    <a:pt x="3004" y="16"/>
                  </a:lnTo>
                  <a:lnTo>
                    <a:pt x="3019" y="16"/>
                  </a:lnTo>
                  <a:lnTo>
                    <a:pt x="3019" y="0"/>
                  </a:lnTo>
                  <a:close/>
                  <a:moveTo>
                    <a:pt x="3054" y="0"/>
                  </a:moveTo>
                  <a:lnTo>
                    <a:pt x="3039" y="0"/>
                  </a:lnTo>
                  <a:lnTo>
                    <a:pt x="3039" y="16"/>
                  </a:lnTo>
                  <a:lnTo>
                    <a:pt x="3054" y="16"/>
                  </a:lnTo>
                  <a:lnTo>
                    <a:pt x="3054" y="0"/>
                  </a:lnTo>
                  <a:close/>
                  <a:moveTo>
                    <a:pt x="3090" y="0"/>
                  </a:moveTo>
                  <a:lnTo>
                    <a:pt x="3075" y="0"/>
                  </a:lnTo>
                  <a:lnTo>
                    <a:pt x="3075" y="16"/>
                  </a:lnTo>
                  <a:lnTo>
                    <a:pt x="3090" y="16"/>
                  </a:lnTo>
                  <a:lnTo>
                    <a:pt x="3090" y="0"/>
                  </a:lnTo>
                  <a:close/>
                  <a:moveTo>
                    <a:pt x="3125" y="0"/>
                  </a:moveTo>
                  <a:lnTo>
                    <a:pt x="3110" y="0"/>
                  </a:lnTo>
                  <a:lnTo>
                    <a:pt x="3110" y="16"/>
                  </a:lnTo>
                  <a:lnTo>
                    <a:pt x="3125" y="16"/>
                  </a:lnTo>
                  <a:lnTo>
                    <a:pt x="3125" y="0"/>
                  </a:lnTo>
                  <a:close/>
                  <a:moveTo>
                    <a:pt x="3160" y="0"/>
                  </a:moveTo>
                  <a:lnTo>
                    <a:pt x="3145" y="0"/>
                  </a:lnTo>
                  <a:lnTo>
                    <a:pt x="3145" y="16"/>
                  </a:lnTo>
                  <a:lnTo>
                    <a:pt x="3160" y="16"/>
                  </a:lnTo>
                  <a:lnTo>
                    <a:pt x="3160" y="0"/>
                  </a:lnTo>
                  <a:close/>
                  <a:moveTo>
                    <a:pt x="3196" y="0"/>
                  </a:moveTo>
                  <a:lnTo>
                    <a:pt x="3181" y="0"/>
                  </a:lnTo>
                  <a:lnTo>
                    <a:pt x="3181" y="16"/>
                  </a:lnTo>
                  <a:lnTo>
                    <a:pt x="3196" y="16"/>
                  </a:lnTo>
                  <a:lnTo>
                    <a:pt x="3196" y="0"/>
                  </a:lnTo>
                  <a:close/>
                  <a:moveTo>
                    <a:pt x="3231" y="0"/>
                  </a:moveTo>
                  <a:lnTo>
                    <a:pt x="3216" y="0"/>
                  </a:lnTo>
                  <a:lnTo>
                    <a:pt x="3216" y="16"/>
                  </a:lnTo>
                  <a:lnTo>
                    <a:pt x="3231" y="16"/>
                  </a:lnTo>
                  <a:lnTo>
                    <a:pt x="3231" y="0"/>
                  </a:lnTo>
                  <a:close/>
                  <a:moveTo>
                    <a:pt x="3266" y="0"/>
                  </a:moveTo>
                  <a:lnTo>
                    <a:pt x="3251" y="0"/>
                  </a:lnTo>
                  <a:lnTo>
                    <a:pt x="3251" y="16"/>
                  </a:lnTo>
                  <a:lnTo>
                    <a:pt x="3266" y="16"/>
                  </a:lnTo>
                  <a:lnTo>
                    <a:pt x="3266" y="0"/>
                  </a:lnTo>
                  <a:close/>
                  <a:moveTo>
                    <a:pt x="3302" y="0"/>
                  </a:moveTo>
                  <a:lnTo>
                    <a:pt x="3287" y="0"/>
                  </a:lnTo>
                  <a:lnTo>
                    <a:pt x="3287" y="16"/>
                  </a:lnTo>
                  <a:lnTo>
                    <a:pt x="3302" y="16"/>
                  </a:lnTo>
                  <a:lnTo>
                    <a:pt x="3302" y="0"/>
                  </a:lnTo>
                  <a:close/>
                  <a:moveTo>
                    <a:pt x="3337" y="0"/>
                  </a:moveTo>
                  <a:lnTo>
                    <a:pt x="3322" y="0"/>
                  </a:lnTo>
                  <a:lnTo>
                    <a:pt x="3322" y="16"/>
                  </a:lnTo>
                  <a:lnTo>
                    <a:pt x="3337" y="16"/>
                  </a:lnTo>
                  <a:lnTo>
                    <a:pt x="3337" y="0"/>
                  </a:lnTo>
                  <a:close/>
                  <a:moveTo>
                    <a:pt x="3373" y="0"/>
                  </a:moveTo>
                  <a:lnTo>
                    <a:pt x="3357" y="0"/>
                  </a:lnTo>
                  <a:lnTo>
                    <a:pt x="3357" y="16"/>
                  </a:lnTo>
                  <a:lnTo>
                    <a:pt x="3373" y="16"/>
                  </a:lnTo>
                  <a:lnTo>
                    <a:pt x="3373" y="0"/>
                  </a:lnTo>
                  <a:close/>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7" name="Freeform 415"/>
            <p:cNvSpPr>
              <a:spLocks noEditPoints="1"/>
            </p:cNvSpPr>
            <p:nvPr>
              <p:custDataLst>
                <p:tags r:id="rId40"/>
              </p:custDataLst>
            </p:nvPr>
          </p:nvSpPr>
          <p:spPr bwMode="auto">
            <a:xfrm>
              <a:off x="869951" y="6384926"/>
              <a:ext cx="5354638" cy="25400"/>
            </a:xfrm>
            <a:custGeom>
              <a:avLst/>
              <a:gdLst>
                <a:gd name="T0" fmla="*/ 35 w 3373"/>
                <a:gd name="T1" fmla="*/ 16 h 16"/>
                <a:gd name="T2" fmla="*/ 121 w 3373"/>
                <a:gd name="T3" fmla="*/ 0 h 16"/>
                <a:gd name="T4" fmla="*/ 156 w 3373"/>
                <a:gd name="T5" fmla="*/ 16 h 16"/>
                <a:gd name="T6" fmla="*/ 212 w 3373"/>
                <a:gd name="T7" fmla="*/ 0 h 16"/>
                <a:gd name="T8" fmla="*/ 262 w 3373"/>
                <a:gd name="T9" fmla="*/ 0 h 16"/>
                <a:gd name="T10" fmla="*/ 318 w 3373"/>
                <a:gd name="T11" fmla="*/ 16 h 16"/>
                <a:gd name="T12" fmla="*/ 404 w 3373"/>
                <a:gd name="T13" fmla="*/ 0 h 16"/>
                <a:gd name="T14" fmla="*/ 439 w 3373"/>
                <a:gd name="T15" fmla="*/ 16 h 16"/>
                <a:gd name="T16" fmla="*/ 495 w 3373"/>
                <a:gd name="T17" fmla="*/ 0 h 16"/>
                <a:gd name="T18" fmla="*/ 545 w 3373"/>
                <a:gd name="T19" fmla="*/ 0 h 16"/>
                <a:gd name="T20" fmla="*/ 601 w 3373"/>
                <a:gd name="T21" fmla="*/ 16 h 16"/>
                <a:gd name="T22" fmla="*/ 687 w 3373"/>
                <a:gd name="T23" fmla="*/ 0 h 16"/>
                <a:gd name="T24" fmla="*/ 722 w 3373"/>
                <a:gd name="T25" fmla="*/ 16 h 16"/>
                <a:gd name="T26" fmla="*/ 778 w 3373"/>
                <a:gd name="T27" fmla="*/ 0 h 16"/>
                <a:gd name="T28" fmla="*/ 828 w 3373"/>
                <a:gd name="T29" fmla="*/ 0 h 16"/>
                <a:gd name="T30" fmla="*/ 884 w 3373"/>
                <a:gd name="T31" fmla="*/ 16 h 16"/>
                <a:gd name="T32" fmla="*/ 970 w 3373"/>
                <a:gd name="T33" fmla="*/ 0 h 16"/>
                <a:gd name="T34" fmla="*/ 1005 w 3373"/>
                <a:gd name="T35" fmla="*/ 16 h 16"/>
                <a:gd name="T36" fmla="*/ 1060 w 3373"/>
                <a:gd name="T37" fmla="*/ 0 h 16"/>
                <a:gd name="T38" fmla="*/ 1111 w 3373"/>
                <a:gd name="T39" fmla="*/ 0 h 16"/>
                <a:gd name="T40" fmla="*/ 1167 w 3373"/>
                <a:gd name="T41" fmla="*/ 16 h 16"/>
                <a:gd name="T42" fmla="*/ 1252 w 3373"/>
                <a:gd name="T43" fmla="*/ 0 h 16"/>
                <a:gd name="T44" fmla="*/ 1288 w 3373"/>
                <a:gd name="T45" fmla="*/ 16 h 16"/>
                <a:gd name="T46" fmla="*/ 1343 w 3373"/>
                <a:gd name="T47" fmla="*/ 0 h 16"/>
                <a:gd name="T48" fmla="*/ 1394 w 3373"/>
                <a:gd name="T49" fmla="*/ 0 h 16"/>
                <a:gd name="T50" fmla="*/ 1449 w 3373"/>
                <a:gd name="T51" fmla="*/ 16 h 16"/>
                <a:gd name="T52" fmla="*/ 1535 w 3373"/>
                <a:gd name="T53" fmla="*/ 0 h 16"/>
                <a:gd name="T54" fmla="*/ 1571 w 3373"/>
                <a:gd name="T55" fmla="*/ 16 h 16"/>
                <a:gd name="T56" fmla="*/ 1626 w 3373"/>
                <a:gd name="T57" fmla="*/ 0 h 16"/>
                <a:gd name="T58" fmla="*/ 1677 w 3373"/>
                <a:gd name="T59" fmla="*/ 0 h 16"/>
                <a:gd name="T60" fmla="*/ 1731 w 3373"/>
                <a:gd name="T61" fmla="*/ 16 h 16"/>
                <a:gd name="T62" fmla="*/ 1817 w 3373"/>
                <a:gd name="T63" fmla="*/ 0 h 16"/>
                <a:gd name="T64" fmla="*/ 1852 w 3373"/>
                <a:gd name="T65" fmla="*/ 16 h 16"/>
                <a:gd name="T66" fmla="*/ 1908 w 3373"/>
                <a:gd name="T67" fmla="*/ 0 h 16"/>
                <a:gd name="T68" fmla="*/ 1958 w 3373"/>
                <a:gd name="T69" fmla="*/ 0 h 16"/>
                <a:gd name="T70" fmla="*/ 2014 w 3373"/>
                <a:gd name="T71" fmla="*/ 16 h 16"/>
                <a:gd name="T72" fmla="*/ 2100 w 3373"/>
                <a:gd name="T73" fmla="*/ 0 h 16"/>
                <a:gd name="T74" fmla="*/ 2135 w 3373"/>
                <a:gd name="T75" fmla="*/ 16 h 16"/>
                <a:gd name="T76" fmla="*/ 2191 w 3373"/>
                <a:gd name="T77" fmla="*/ 0 h 16"/>
                <a:gd name="T78" fmla="*/ 2241 w 3373"/>
                <a:gd name="T79" fmla="*/ 0 h 16"/>
                <a:gd name="T80" fmla="*/ 2297 w 3373"/>
                <a:gd name="T81" fmla="*/ 16 h 16"/>
                <a:gd name="T82" fmla="*/ 2383 w 3373"/>
                <a:gd name="T83" fmla="*/ 0 h 16"/>
                <a:gd name="T84" fmla="*/ 2418 w 3373"/>
                <a:gd name="T85" fmla="*/ 16 h 16"/>
                <a:gd name="T86" fmla="*/ 2473 w 3373"/>
                <a:gd name="T87" fmla="*/ 0 h 16"/>
                <a:gd name="T88" fmla="*/ 2524 w 3373"/>
                <a:gd name="T89" fmla="*/ 0 h 16"/>
                <a:gd name="T90" fmla="*/ 2580 w 3373"/>
                <a:gd name="T91" fmla="*/ 16 h 16"/>
                <a:gd name="T92" fmla="*/ 2665 w 3373"/>
                <a:gd name="T93" fmla="*/ 0 h 16"/>
                <a:gd name="T94" fmla="*/ 2701 w 3373"/>
                <a:gd name="T95" fmla="*/ 16 h 16"/>
                <a:gd name="T96" fmla="*/ 2756 w 3373"/>
                <a:gd name="T97" fmla="*/ 0 h 16"/>
                <a:gd name="T98" fmla="*/ 2807 w 3373"/>
                <a:gd name="T99" fmla="*/ 0 h 16"/>
                <a:gd name="T100" fmla="*/ 2862 w 3373"/>
                <a:gd name="T101" fmla="*/ 16 h 16"/>
                <a:gd name="T102" fmla="*/ 2948 w 3373"/>
                <a:gd name="T103" fmla="*/ 0 h 16"/>
                <a:gd name="T104" fmla="*/ 2984 w 3373"/>
                <a:gd name="T105" fmla="*/ 16 h 16"/>
                <a:gd name="T106" fmla="*/ 3039 w 3373"/>
                <a:gd name="T107" fmla="*/ 0 h 16"/>
                <a:gd name="T108" fmla="*/ 3090 w 3373"/>
                <a:gd name="T109" fmla="*/ 0 h 16"/>
                <a:gd name="T110" fmla="*/ 3145 w 3373"/>
                <a:gd name="T111" fmla="*/ 16 h 16"/>
                <a:gd name="T112" fmla="*/ 3231 w 3373"/>
                <a:gd name="T113" fmla="*/ 0 h 16"/>
                <a:gd name="T114" fmla="*/ 3266 w 3373"/>
                <a:gd name="T115" fmla="*/ 16 h 16"/>
                <a:gd name="T116" fmla="*/ 3322 w 3373"/>
                <a:gd name="T117" fmla="*/ 0 h 16"/>
                <a:gd name="T118" fmla="*/ 3373 w 3373"/>
                <a:gd name="T11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73" h="16">
                  <a:moveTo>
                    <a:pt x="15" y="0"/>
                  </a:moveTo>
                  <a:lnTo>
                    <a:pt x="0" y="0"/>
                  </a:lnTo>
                  <a:lnTo>
                    <a:pt x="0" y="16"/>
                  </a:lnTo>
                  <a:lnTo>
                    <a:pt x="15" y="16"/>
                  </a:lnTo>
                  <a:lnTo>
                    <a:pt x="15" y="0"/>
                  </a:lnTo>
                  <a:moveTo>
                    <a:pt x="50" y="0"/>
                  </a:moveTo>
                  <a:lnTo>
                    <a:pt x="35" y="0"/>
                  </a:lnTo>
                  <a:lnTo>
                    <a:pt x="35" y="16"/>
                  </a:lnTo>
                  <a:lnTo>
                    <a:pt x="50" y="16"/>
                  </a:lnTo>
                  <a:lnTo>
                    <a:pt x="50" y="0"/>
                  </a:lnTo>
                  <a:moveTo>
                    <a:pt x="86" y="0"/>
                  </a:moveTo>
                  <a:lnTo>
                    <a:pt x="71" y="0"/>
                  </a:lnTo>
                  <a:lnTo>
                    <a:pt x="71" y="16"/>
                  </a:lnTo>
                  <a:lnTo>
                    <a:pt x="86" y="16"/>
                  </a:lnTo>
                  <a:lnTo>
                    <a:pt x="86" y="0"/>
                  </a:lnTo>
                  <a:moveTo>
                    <a:pt x="121" y="0"/>
                  </a:moveTo>
                  <a:lnTo>
                    <a:pt x="106" y="0"/>
                  </a:lnTo>
                  <a:lnTo>
                    <a:pt x="106" y="16"/>
                  </a:lnTo>
                  <a:lnTo>
                    <a:pt x="121" y="16"/>
                  </a:lnTo>
                  <a:lnTo>
                    <a:pt x="121" y="0"/>
                  </a:lnTo>
                  <a:moveTo>
                    <a:pt x="156" y="0"/>
                  </a:moveTo>
                  <a:lnTo>
                    <a:pt x="141" y="0"/>
                  </a:lnTo>
                  <a:lnTo>
                    <a:pt x="141" y="16"/>
                  </a:lnTo>
                  <a:lnTo>
                    <a:pt x="156" y="16"/>
                  </a:lnTo>
                  <a:lnTo>
                    <a:pt x="156" y="0"/>
                  </a:lnTo>
                  <a:moveTo>
                    <a:pt x="192" y="0"/>
                  </a:moveTo>
                  <a:lnTo>
                    <a:pt x="177" y="0"/>
                  </a:lnTo>
                  <a:lnTo>
                    <a:pt x="177" y="16"/>
                  </a:lnTo>
                  <a:lnTo>
                    <a:pt x="192" y="16"/>
                  </a:lnTo>
                  <a:lnTo>
                    <a:pt x="192" y="0"/>
                  </a:lnTo>
                  <a:moveTo>
                    <a:pt x="227" y="0"/>
                  </a:moveTo>
                  <a:lnTo>
                    <a:pt x="212" y="0"/>
                  </a:lnTo>
                  <a:lnTo>
                    <a:pt x="212" y="16"/>
                  </a:lnTo>
                  <a:lnTo>
                    <a:pt x="227" y="16"/>
                  </a:lnTo>
                  <a:lnTo>
                    <a:pt x="227" y="0"/>
                  </a:lnTo>
                  <a:moveTo>
                    <a:pt x="262" y="0"/>
                  </a:moveTo>
                  <a:lnTo>
                    <a:pt x="247" y="0"/>
                  </a:lnTo>
                  <a:lnTo>
                    <a:pt x="247" y="16"/>
                  </a:lnTo>
                  <a:lnTo>
                    <a:pt x="262" y="16"/>
                  </a:lnTo>
                  <a:lnTo>
                    <a:pt x="262" y="0"/>
                  </a:lnTo>
                  <a:moveTo>
                    <a:pt x="298" y="0"/>
                  </a:moveTo>
                  <a:lnTo>
                    <a:pt x="283" y="0"/>
                  </a:lnTo>
                  <a:lnTo>
                    <a:pt x="283" y="16"/>
                  </a:lnTo>
                  <a:lnTo>
                    <a:pt x="298" y="16"/>
                  </a:lnTo>
                  <a:lnTo>
                    <a:pt x="298" y="0"/>
                  </a:lnTo>
                  <a:moveTo>
                    <a:pt x="333" y="0"/>
                  </a:moveTo>
                  <a:lnTo>
                    <a:pt x="318" y="0"/>
                  </a:lnTo>
                  <a:lnTo>
                    <a:pt x="318" y="16"/>
                  </a:lnTo>
                  <a:lnTo>
                    <a:pt x="333" y="16"/>
                  </a:lnTo>
                  <a:lnTo>
                    <a:pt x="333" y="0"/>
                  </a:lnTo>
                  <a:moveTo>
                    <a:pt x="369" y="0"/>
                  </a:moveTo>
                  <a:lnTo>
                    <a:pt x="353" y="0"/>
                  </a:lnTo>
                  <a:lnTo>
                    <a:pt x="353" y="16"/>
                  </a:lnTo>
                  <a:lnTo>
                    <a:pt x="369" y="16"/>
                  </a:lnTo>
                  <a:lnTo>
                    <a:pt x="369" y="0"/>
                  </a:lnTo>
                  <a:moveTo>
                    <a:pt x="404" y="0"/>
                  </a:moveTo>
                  <a:lnTo>
                    <a:pt x="389" y="0"/>
                  </a:lnTo>
                  <a:lnTo>
                    <a:pt x="389" y="16"/>
                  </a:lnTo>
                  <a:lnTo>
                    <a:pt x="404" y="16"/>
                  </a:lnTo>
                  <a:lnTo>
                    <a:pt x="404" y="0"/>
                  </a:lnTo>
                  <a:moveTo>
                    <a:pt x="439" y="0"/>
                  </a:moveTo>
                  <a:lnTo>
                    <a:pt x="424" y="0"/>
                  </a:lnTo>
                  <a:lnTo>
                    <a:pt x="424" y="16"/>
                  </a:lnTo>
                  <a:lnTo>
                    <a:pt x="439" y="16"/>
                  </a:lnTo>
                  <a:lnTo>
                    <a:pt x="439" y="0"/>
                  </a:lnTo>
                  <a:moveTo>
                    <a:pt x="475" y="0"/>
                  </a:moveTo>
                  <a:lnTo>
                    <a:pt x="459" y="0"/>
                  </a:lnTo>
                  <a:lnTo>
                    <a:pt x="459" y="16"/>
                  </a:lnTo>
                  <a:lnTo>
                    <a:pt x="475" y="16"/>
                  </a:lnTo>
                  <a:lnTo>
                    <a:pt x="475" y="0"/>
                  </a:lnTo>
                  <a:moveTo>
                    <a:pt x="510" y="0"/>
                  </a:moveTo>
                  <a:lnTo>
                    <a:pt x="495" y="0"/>
                  </a:lnTo>
                  <a:lnTo>
                    <a:pt x="495" y="16"/>
                  </a:lnTo>
                  <a:lnTo>
                    <a:pt x="510" y="16"/>
                  </a:lnTo>
                  <a:lnTo>
                    <a:pt x="510" y="0"/>
                  </a:lnTo>
                  <a:moveTo>
                    <a:pt x="545" y="0"/>
                  </a:moveTo>
                  <a:lnTo>
                    <a:pt x="530" y="0"/>
                  </a:lnTo>
                  <a:lnTo>
                    <a:pt x="530" y="16"/>
                  </a:lnTo>
                  <a:lnTo>
                    <a:pt x="545" y="16"/>
                  </a:lnTo>
                  <a:lnTo>
                    <a:pt x="545" y="0"/>
                  </a:lnTo>
                  <a:moveTo>
                    <a:pt x="581" y="0"/>
                  </a:moveTo>
                  <a:lnTo>
                    <a:pt x="566" y="0"/>
                  </a:lnTo>
                  <a:lnTo>
                    <a:pt x="566" y="16"/>
                  </a:lnTo>
                  <a:lnTo>
                    <a:pt x="581" y="16"/>
                  </a:lnTo>
                  <a:lnTo>
                    <a:pt x="581" y="0"/>
                  </a:lnTo>
                  <a:moveTo>
                    <a:pt x="616" y="0"/>
                  </a:moveTo>
                  <a:lnTo>
                    <a:pt x="601" y="0"/>
                  </a:lnTo>
                  <a:lnTo>
                    <a:pt x="601" y="16"/>
                  </a:lnTo>
                  <a:lnTo>
                    <a:pt x="616" y="16"/>
                  </a:lnTo>
                  <a:lnTo>
                    <a:pt x="616" y="0"/>
                  </a:lnTo>
                  <a:moveTo>
                    <a:pt x="651" y="0"/>
                  </a:moveTo>
                  <a:lnTo>
                    <a:pt x="636" y="0"/>
                  </a:lnTo>
                  <a:lnTo>
                    <a:pt x="636" y="16"/>
                  </a:lnTo>
                  <a:lnTo>
                    <a:pt x="651" y="16"/>
                  </a:lnTo>
                  <a:lnTo>
                    <a:pt x="651" y="0"/>
                  </a:lnTo>
                  <a:moveTo>
                    <a:pt x="687" y="0"/>
                  </a:moveTo>
                  <a:lnTo>
                    <a:pt x="672" y="0"/>
                  </a:lnTo>
                  <a:lnTo>
                    <a:pt x="672" y="16"/>
                  </a:lnTo>
                  <a:lnTo>
                    <a:pt x="687" y="16"/>
                  </a:lnTo>
                  <a:lnTo>
                    <a:pt x="687" y="0"/>
                  </a:lnTo>
                  <a:moveTo>
                    <a:pt x="722" y="0"/>
                  </a:moveTo>
                  <a:lnTo>
                    <a:pt x="707" y="0"/>
                  </a:lnTo>
                  <a:lnTo>
                    <a:pt x="707" y="16"/>
                  </a:lnTo>
                  <a:lnTo>
                    <a:pt x="722" y="16"/>
                  </a:lnTo>
                  <a:lnTo>
                    <a:pt x="722" y="0"/>
                  </a:lnTo>
                  <a:moveTo>
                    <a:pt x="757" y="0"/>
                  </a:moveTo>
                  <a:lnTo>
                    <a:pt x="742" y="0"/>
                  </a:lnTo>
                  <a:lnTo>
                    <a:pt x="742" y="16"/>
                  </a:lnTo>
                  <a:lnTo>
                    <a:pt x="757" y="16"/>
                  </a:lnTo>
                  <a:lnTo>
                    <a:pt x="757" y="0"/>
                  </a:lnTo>
                  <a:moveTo>
                    <a:pt x="793" y="0"/>
                  </a:moveTo>
                  <a:lnTo>
                    <a:pt x="778" y="0"/>
                  </a:lnTo>
                  <a:lnTo>
                    <a:pt x="778" y="16"/>
                  </a:lnTo>
                  <a:lnTo>
                    <a:pt x="793" y="16"/>
                  </a:lnTo>
                  <a:lnTo>
                    <a:pt x="793" y="0"/>
                  </a:lnTo>
                  <a:moveTo>
                    <a:pt x="828" y="0"/>
                  </a:moveTo>
                  <a:lnTo>
                    <a:pt x="813" y="0"/>
                  </a:lnTo>
                  <a:lnTo>
                    <a:pt x="813" y="16"/>
                  </a:lnTo>
                  <a:lnTo>
                    <a:pt x="828" y="16"/>
                  </a:lnTo>
                  <a:lnTo>
                    <a:pt x="828" y="0"/>
                  </a:lnTo>
                  <a:moveTo>
                    <a:pt x="863" y="0"/>
                  </a:moveTo>
                  <a:lnTo>
                    <a:pt x="848" y="0"/>
                  </a:lnTo>
                  <a:lnTo>
                    <a:pt x="848" y="16"/>
                  </a:lnTo>
                  <a:lnTo>
                    <a:pt x="863" y="16"/>
                  </a:lnTo>
                  <a:lnTo>
                    <a:pt x="863" y="0"/>
                  </a:lnTo>
                  <a:moveTo>
                    <a:pt x="899" y="0"/>
                  </a:moveTo>
                  <a:lnTo>
                    <a:pt x="884" y="0"/>
                  </a:lnTo>
                  <a:lnTo>
                    <a:pt x="884" y="16"/>
                  </a:lnTo>
                  <a:lnTo>
                    <a:pt x="899" y="16"/>
                  </a:lnTo>
                  <a:lnTo>
                    <a:pt x="899" y="0"/>
                  </a:lnTo>
                  <a:moveTo>
                    <a:pt x="934" y="0"/>
                  </a:moveTo>
                  <a:lnTo>
                    <a:pt x="919" y="0"/>
                  </a:lnTo>
                  <a:lnTo>
                    <a:pt x="919" y="16"/>
                  </a:lnTo>
                  <a:lnTo>
                    <a:pt x="934" y="16"/>
                  </a:lnTo>
                  <a:lnTo>
                    <a:pt x="934" y="0"/>
                  </a:lnTo>
                  <a:moveTo>
                    <a:pt x="970" y="0"/>
                  </a:moveTo>
                  <a:lnTo>
                    <a:pt x="954" y="0"/>
                  </a:lnTo>
                  <a:lnTo>
                    <a:pt x="954" y="16"/>
                  </a:lnTo>
                  <a:lnTo>
                    <a:pt x="970" y="16"/>
                  </a:lnTo>
                  <a:lnTo>
                    <a:pt x="970" y="0"/>
                  </a:lnTo>
                  <a:moveTo>
                    <a:pt x="1005" y="0"/>
                  </a:moveTo>
                  <a:lnTo>
                    <a:pt x="990" y="0"/>
                  </a:lnTo>
                  <a:lnTo>
                    <a:pt x="990" y="16"/>
                  </a:lnTo>
                  <a:lnTo>
                    <a:pt x="1005" y="16"/>
                  </a:lnTo>
                  <a:lnTo>
                    <a:pt x="1005" y="0"/>
                  </a:lnTo>
                  <a:moveTo>
                    <a:pt x="1040" y="0"/>
                  </a:moveTo>
                  <a:lnTo>
                    <a:pt x="1025" y="0"/>
                  </a:lnTo>
                  <a:lnTo>
                    <a:pt x="1025" y="16"/>
                  </a:lnTo>
                  <a:lnTo>
                    <a:pt x="1040" y="16"/>
                  </a:lnTo>
                  <a:lnTo>
                    <a:pt x="1040" y="0"/>
                  </a:lnTo>
                  <a:moveTo>
                    <a:pt x="1076" y="0"/>
                  </a:moveTo>
                  <a:lnTo>
                    <a:pt x="1060" y="0"/>
                  </a:lnTo>
                  <a:lnTo>
                    <a:pt x="1060" y="16"/>
                  </a:lnTo>
                  <a:lnTo>
                    <a:pt x="1076" y="16"/>
                  </a:lnTo>
                  <a:lnTo>
                    <a:pt x="1076" y="0"/>
                  </a:lnTo>
                  <a:moveTo>
                    <a:pt x="1111" y="0"/>
                  </a:moveTo>
                  <a:lnTo>
                    <a:pt x="1096" y="0"/>
                  </a:lnTo>
                  <a:lnTo>
                    <a:pt x="1096" y="16"/>
                  </a:lnTo>
                  <a:lnTo>
                    <a:pt x="1111" y="16"/>
                  </a:lnTo>
                  <a:lnTo>
                    <a:pt x="1111" y="0"/>
                  </a:lnTo>
                  <a:moveTo>
                    <a:pt x="1146" y="0"/>
                  </a:moveTo>
                  <a:lnTo>
                    <a:pt x="1131" y="0"/>
                  </a:lnTo>
                  <a:lnTo>
                    <a:pt x="1131" y="16"/>
                  </a:lnTo>
                  <a:lnTo>
                    <a:pt x="1146" y="16"/>
                  </a:lnTo>
                  <a:lnTo>
                    <a:pt x="1146" y="0"/>
                  </a:lnTo>
                  <a:moveTo>
                    <a:pt x="1182" y="0"/>
                  </a:moveTo>
                  <a:lnTo>
                    <a:pt x="1167" y="0"/>
                  </a:lnTo>
                  <a:lnTo>
                    <a:pt x="1167" y="16"/>
                  </a:lnTo>
                  <a:lnTo>
                    <a:pt x="1182" y="16"/>
                  </a:lnTo>
                  <a:lnTo>
                    <a:pt x="1182" y="0"/>
                  </a:lnTo>
                  <a:moveTo>
                    <a:pt x="1217" y="0"/>
                  </a:moveTo>
                  <a:lnTo>
                    <a:pt x="1202" y="0"/>
                  </a:lnTo>
                  <a:lnTo>
                    <a:pt x="1202" y="16"/>
                  </a:lnTo>
                  <a:lnTo>
                    <a:pt x="1217" y="16"/>
                  </a:lnTo>
                  <a:lnTo>
                    <a:pt x="1217" y="0"/>
                  </a:lnTo>
                  <a:moveTo>
                    <a:pt x="1252" y="0"/>
                  </a:moveTo>
                  <a:lnTo>
                    <a:pt x="1237" y="0"/>
                  </a:lnTo>
                  <a:lnTo>
                    <a:pt x="1237" y="16"/>
                  </a:lnTo>
                  <a:lnTo>
                    <a:pt x="1252" y="16"/>
                  </a:lnTo>
                  <a:lnTo>
                    <a:pt x="1252" y="0"/>
                  </a:lnTo>
                  <a:moveTo>
                    <a:pt x="1288" y="0"/>
                  </a:moveTo>
                  <a:lnTo>
                    <a:pt x="1273" y="0"/>
                  </a:lnTo>
                  <a:lnTo>
                    <a:pt x="1273" y="16"/>
                  </a:lnTo>
                  <a:lnTo>
                    <a:pt x="1288" y="16"/>
                  </a:lnTo>
                  <a:lnTo>
                    <a:pt x="1288" y="0"/>
                  </a:lnTo>
                  <a:moveTo>
                    <a:pt x="1323" y="0"/>
                  </a:moveTo>
                  <a:lnTo>
                    <a:pt x="1308" y="0"/>
                  </a:lnTo>
                  <a:lnTo>
                    <a:pt x="1308" y="16"/>
                  </a:lnTo>
                  <a:lnTo>
                    <a:pt x="1323" y="16"/>
                  </a:lnTo>
                  <a:lnTo>
                    <a:pt x="1323" y="0"/>
                  </a:lnTo>
                  <a:moveTo>
                    <a:pt x="1358" y="0"/>
                  </a:moveTo>
                  <a:lnTo>
                    <a:pt x="1343" y="0"/>
                  </a:lnTo>
                  <a:lnTo>
                    <a:pt x="1343" y="16"/>
                  </a:lnTo>
                  <a:lnTo>
                    <a:pt x="1358" y="16"/>
                  </a:lnTo>
                  <a:lnTo>
                    <a:pt x="1358" y="0"/>
                  </a:lnTo>
                  <a:moveTo>
                    <a:pt x="1394" y="0"/>
                  </a:moveTo>
                  <a:lnTo>
                    <a:pt x="1379" y="0"/>
                  </a:lnTo>
                  <a:lnTo>
                    <a:pt x="1379" y="16"/>
                  </a:lnTo>
                  <a:lnTo>
                    <a:pt x="1394" y="16"/>
                  </a:lnTo>
                  <a:lnTo>
                    <a:pt x="1394" y="0"/>
                  </a:lnTo>
                  <a:moveTo>
                    <a:pt x="1429" y="0"/>
                  </a:moveTo>
                  <a:lnTo>
                    <a:pt x="1414" y="0"/>
                  </a:lnTo>
                  <a:lnTo>
                    <a:pt x="1414" y="16"/>
                  </a:lnTo>
                  <a:lnTo>
                    <a:pt x="1429" y="16"/>
                  </a:lnTo>
                  <a:lnTo>
                    <a:pt x="1429" y="0"/>
                  </a:lnTo>
                  <a:moveTo>
                    <a:pt x="1465" y="0"/>
                  </a:moveTo>
                  <a:lnTo>
                    <a:pt x="1449" y="0"/>
                  </a:lnTo>
                  <a:lnTo>
                    <a:pt x="1449" y="16"/>
                  </a:lnTo>
                  <a:lnTo>
                    <a:pt x="1465" y="16"/>
                  </a:lnTo>
                  <a:lnTo>
                    <a:pt x="1465" y="0"/>
                  </a:lnTo>
                  <a:moveTo>
                    <a:pt x="1500" y="0"/>
                  </a:moveTo>
                  <a:lnTo>
                    <a:pt x="1485" y="0"/>
                  </a:lnTo>
                  <a:lnTo>
                    <a:pt x="1485" y="16"/>
                  </a:lnTo>
                  <a:lnTo>
                    <a:pt x="1500" y="16"/>
                  </a:lnTo>
                  <a:lnTo>
                    <a:pt x="1500" y="0"/>
                  </a:lnTo>
                  <a:moveTo>
                    <a:pt x="1535" y="0"/>
                  </a:moveTo>
                  <a:lnTo>
                    <a:pt x="1520" y="0"/>
                  </a:lnTo>
                  <a:lnTo>
                    <a:pt x="1520" y="16"/>
                  </a:lnTo>
                  <a:lnTo>
                    <a:pt x="1535" y="16"/>
                  </a:lnTo>
                  <a:lnTo>
                    <a:pt x="1535" y="0"/>
                  </a:lnTo>
                  <a:moveTo>
                    <a:pt x="1571" y="0"/>
                  </a:moveTo>
                  <a:lnTo>
                    <a:pt x="1555" y="0"/>
                  </a:lnTo>
                  <a:lnTo>
                    <a:pt x="1555" y="16"/>
                  </a:lnTo>
                  <a:lnTo>
                    <a:pt x="1571" y="16"/>
                  </a:lnTo>
                  <a:lnTo>
                    <a:pt x="1571" y="0"/>
                  </a:lnTo>
                  <a:moveTo>
                    <a:pt x="1606" y="0"/>
                  </a:moveTo>
                  <a:lnTo>
                    <a:pt x="1591" y="0"/>
                  </a:lnTo>
                  <a:lnTo>
                    <a:pt x="1591" y="16"/>
                  </a:lnTo>
                  <a:lnTo>
                    <a:pt x="1606" y="16"/>
                  </a:lnTo>
                  <a:lnTo>
                    <a:pt x="1606" y="0"/>
                  </a:lnTo>
                  <a:moveTo>
                    <a:pt x="1641" y="0"/>
                  </a:moveTo>
                  <a:lnTo>
                    <a:pt x="1626" y="0"/>
                  </a:lnTo>
                  <a:lnTo>
                    <a:pt x="1626" y="16"/>
                  </a:lnTo>
                  <a:lnTo>
                    <a:pt x="1641" y="16"/>
                  </a:lnTo>
                  <a:lnTo>
                    <a:pt x="1641" y="0"/>
                  </a:lnTo>
                  <a:moveTo>
                    <a:pt x="1677" y="0"/>
                  </a:moveTo>
                  <a:lnTo>
                    <a:pt x="1662" y="0"/>
                  </a:lnTo>
                  <a:lnTo>
                    <a:pt x="1662" y="16"/>
                  </a:lnTo>
                  <a:lnTo>
                    <a:pt x="1677" y="16"/>
                  </a:lnTo>
                  <a:lnTo>
                    <a:pt x="1677" y="0"/>
                  </a:lnTo>
                  <a:moveTo>
                    <a:pt x="1711" y="0"/>
                  </a:moveTo>
                  <a:lnTo>
                    <a:pt x="1697" y="0"/>
                  </a:lnTo>
                  <a:lnTo>
                    <a:pt x="1697" y="16"/>
                  </a:lnTo>
                  <a:lnTo>
                    <a:pt x="1711" y="16"/>
                  </a:lnTo>
                  <a:lnTo>
                    <a:pt x="1711" y="0"/>
                  </a:lnTo>
                  <a:moveTo>
                    <a:pt x="1746" y="0"/>
                  </a:moveTo>
                  <a:lnTo>
                    <a:pt x="1731" y="0"/>
                  </a:lnTo>
                  <a:lnTo>
                    <a:pt x="1731" y="16"/>
                  </a:lnTo>
                  <a:lnTo>
                    <a:pt x="1746" y="16"/>
                  </a:lnTo>
                  <a:lnTo>
                    <a:pt x="1746" y="0"/>
                  </a:lnTo>
                  <a:moveTo>
                    <a:pt x="1781" y="0"/>
                  </a:moveTo>
                  <a:lnTo>
                    <a:pt x="1766" y="0"/>
                  </a:lnTo>
                  <a:lnTo>
                    <a:pt x="1766" y="16"/>
                  </a:lnTo>
                  <a:lnTo>
                    <a:pt x="1781" y="16"/>
                  </a:lnTo>
                  <a:lnTo>
                    <a:pt x="1781" y="0"/>
                  </a:lnTo>
                  <a:moveTo>
                    <a:pt x="1817" y="0"/>
                  </a:moveTo>
                  <a:lnTo>
                    <a:pt x="1802" y="0"/>
                  </a:lnTo>
                  <a:lnTo>
                    <a:pt x="1802" y="16"/>
                  </a:lnTo>
                  <a:lnTo>
                    <a:pt x="1817" y="16"/>
                  </a:lnTo>
                  <a:lnTo>
                    <a:pt x="1817" y="0"/>
                  </a:lnTo>
                  <a:moveTo>
                    <a:pt x="1852" y="0"/>
                  </a:moveTo>
                  <a:lnTo>
                    <a:pt x="1837" y="0"/>
                  </a:lnTo>
                  <a:lnTo>
                    <a:pt x="1837" y="16"/>
                  </a:lnTo>
                  <a:lnTo>
                    <a:pt x="1852" y="16"/>
                  </a:lnTo>
                  <a:lnTo>
                    <a:pt x="1852" y="0"/>
                  </a:lnTo>
                  <a:moveTo>
                    <a:pt x="1888" y="0"/>
                  </a:moveTo>
                  <a:lnTo>
                    <a:pt x="1872" y="0"/>
                  </a:lnTo>
                  <a:lnTo>
                    <a:pt x="1872" y="16"/>
                  </a:lnTo>
                  <a:lnTo>
                    <a:pt x="1888" y="16"/>
                  </a:lnTo>
                  <a:lnTo>
                    <a:pt x="1888" y="0"/>
                  </a:lnTo>
                  <a:moveTo>
                    <a:pt x="1923" y="0"/>
                  </a:moveTo>
                  <a:lnTo>
                    <a:pt x="1908" y="0"/>
                  </a:lnTo>
                  <a:lnTo>
                    <a:pt x="1908" y="16"/>
                  </a:lnTo>
                  <a:lnTo>
                    <a:pt x="1923" y="16"/>
                  </a:lnTo>
                  <a:lnTo>
                    <a:pt x="1923" y="0"/>
                  </a:lnTo>
                  <a:moveTo>
                    <a:pt x="1958" y="0"/>
                  </a:moveTo>
                  <a:lnTo>
                    <a:pt x="1943" y="0"/>
                  </a:lnTo>
                  <a:lnTo>
                    <a:pt x="1943" y="16"/>
                  </a:lnTo>
                  <a:lnTo>
                    <a:pt x="1958" y="16"/>
                  </a:lnTo>
                  <a:lnTo>
                    <a:pt x="1958" y="0"/>
                  </a:lnTo>
                  <a:moveTo>
                    <a:pt x="1994" y="0"/>
                  </a:moveTo>
                  <a:lnTo>
                    <a:pt x="1978" y="0"/>
                  </a:lnTo>
                  <a:lnTo>
                    <a:pt x="1978" y="16"/>
                  </a:lnTo>
                  <a:lnTo>
                    <a:pt x="1994" y="16"/>
                  </a:lnTo>
                  <a:lnTo>
                    <a:pt x="1994" y="0"/>
                  </a:lnTo>
                  <a:moveTo>
                    <a:pt x="2029" y="0"/>
                  </a:moveTo>
                  <a:lnTo>
                    <a:pt x="2014" y="0"/>
                  </a:lnTo>
                  <a:lnTo>
                    <a:pt x="2014" y="16"/>
                  </a:lnTo>
                  <a:lnTo>
                    <a:pt x="2029" y="16"/>
                  </a:lnTo>
                  <a:lnTo>
                    <a:pt x="2029" y="0"/>
                  </a:lnTo>
                  <a:moveTo>
                    <a:pt x="2064" y="0"/>
                  </a:moveTo>
                  <a:lnTo>
                    <a:pt x="2049" y="0"/>
                  </a:lnTo>
                  <a:lnTo>
                    <a:pt x="2049" y="16"/>
                  </a:lnTo>
                  <a:lnTo>
                    <a:pt x="2064" y="16"/>
                  </a:lnTo>
                  <a:lnTo>
                    <a:pt x="2064" y="0"/>
                  </a:lnTo>
                  <a:moveTo>
                    <a:pt x="2100" y="0"/>
                  </a:moveTo>
                  <a:lnTo>
                    <a:pt x="2085" y="0"/>
                  </a:lnTo>
                  <a:lnTo>
                    <a:pt x="2085" y="16"/>
                  </a:lnTo>
                  <a:lnTo>
                    <a:pt x="2100" y="16"/>
                  </a:lnTo>
                  <a:lnTo>
                    <a:pt x="2100" y="0"/>
                  </a:lnTo>
                  <a:moveTo>
                    <a:pt x="2135" y="0"/>
                  </a:moveTo>
                  <a:lnTo>
                    <a:pt x="2120" y="0"/>
                  </a:lnTo>
                  <a:lnTo>
                    <a:pt x="2120" y="16"/>
                  </a:lnTo>
                  <a:lnTo>
                    <a:pt x="2135" y="16"/>
                  </a:lnTo>
                  <a:lnTo>
                    <a:pt x="2135" y="0"/>
                  </a:lnTo>
                  <a:moveTo>
                    <a:pt x="2170" y="0"/>
                  </a:moveTo>
                  <a:lnTo>
                    <a:pt x="2155" y="0"/>
                  </a:lnTo>
                  <a:lnTo>
                    <a:pt x="2155" y="16"/>
                  </a:lnTo>
                  <a:lnTo>
                    <a:pt x="2170" y="16"/>
                  </a:lnTo>
                  <a:lnTo>
                    <a:pt x="2170" y="0"/>
                  </a:lnTo>
                  <a:moveTo>
                    <a:pt x="2206" y="0"/>
                  </a:moveTo>
                  <a:lnTo>
                    <a:pt x="2191" y="0"/>
                  </a:lnTo>
                  <a:lnTo>
                    <a:pt x="2191" y="16"/>
                  </a:lnTo>
                  <a:lnTo>
                    <a:pt x="2206" y="16"/>
                  </a:lnTo>
                  <a:lnTo>
                    <a:pt x="2206" y="0"/>
                  </a:lnTo>
                  <a:moveTo>
                    <a:pt x="2241" y="0"/>
                  </a:moveTo>
                  <a:lnTo>
                    <a:pt x="2226" y="0"/>
                  </a:lnTo>
                  <a:lnTo>
                    <a:pt x="2226" y="16"/>
                  </a:lnTo>
                  <a:lnTo>
                    <a:pt x="2241" y="16"/>
                  </a:lnTo>
                  <a:lnTo>
                    <a:pt x="2241" y="0"/>
                  </a:lnTo>
                  <a:moveTo>
                    <a:pt x="2276" y="0"/>
                  </a:moveTo>
                  <a:lnTo>
                    <a:pt x="2261" y="0"/>
                  </a:lnTo>
                  <a:lnTo>
                    <a:pt x="2261" y="16"/>
                  </a:lnTo>
                  <a:lnTo>
                    <a:pt x="2276" y="16"/>
                  </a:lnTo>
                  <a:lnTo>
                    <a:pt x="2276" y="0"/>
                  </a:lnTo>
                  <a:moveTo>
                    <a:pt x="2312" y="0"/>
                  </a:moveTo>
                  <a:lnTo>
                    <a:pt x="2297" y="0"/>
                  </a:lnTo>
                  <a:lnTo>
                    <a:pt x="2297" y="16"/>
                  </a:lnTo>
                  <a:lnTo>
                    <a:pt x="2312" y="16"/>
                  </a:lnTo>
                  <a:lnTo>
                    <a:pt x="2312" y="0"/>
                  </a:lnTo>
                  <a:moveTo>
                    <a:pt x="2347" y="0"/>
                  </a:moveTo>
                  <a:lnTo>
                    <a:pt x="2332" y="0"/>
                  </a:lnTo>
                  <a:lnTo>
                    <a:pt x="2332" y="16"/>
                  </a:lnTo>
                  <a:lnTo>
                    <a:pt x="2347" y="16"/>
                  </a:lnTo>
                  <a:lnTo>
                    <a:pt x="2347" y="0"/>
                  </a:lnTo>
                  <a:moveTo>
                    <a:pt x="2383" y="0"/>
                  </a:moveTo>
                  <a:lnTo>
                    <a:pt x="2367" y="0"/>
                  </a:lnTo>
                  <a:lnTo>
                    <a:pt x="2367" y="16"/>
                  </a:lnTo>
                  <a:lnTo>
                    <a:pt x="2383" y="16"/>
                  </a:lnTo>
                  <a:lnTo>
                    <a:pt x="2383" y="0"/>
                  </a:lnTo>
                  <a:moveTo>
                    <a:pt x="2418" y="0"/>
                  </a:moveTo>
                  <a:lnTo>
                    <a:pt x="2403" y="0"/>
                  </a:lnTo>
                  <a:lnTo>
                    <a:pt x="2403" y="16"/>
                  </a:lnTo>
                  <a:lnTo>
                    <a:pt x="2418" y="16"/>
                  </a:lnTo>
                  <a:lnTo>
                    <a:pt x="2418" y="0"/>
                  </a:lnTo>
                  <a:moveTo>
                    <a:pt x="2453" y="0"/>
                  </a:moveTo>
                  <a:lnTo>
                    <a:pt x="2438" y="0"/>
                  </a:lnTo>
                  <a:lnTo>
                    <a:pt x="2438" y="16"/>
                  </a:lnTo>
                  <a:lnTo>
                    <a:pt x="2453" y="16"/>
                  </a:lnTo>
                  <a:lnTo>
                    <a:pt x="2453" y="0"/>
                  </a:lnTo>
                  <a:moveTo>
                    <a:pt x="2489" y="0"/>
                  </a:moveTo>
                  <a:lnTo>
                    <a:pt x="2473" y="0"/>
                  </a:lnTo>
                  <a:lnTo>
                    <a:pt x="2473" y="16"/>
                  </a:lnTo>
                  <a:lnTo>
                    <a:pt x="2489" y="16"/>
                  </a:lnTo>
                  <a:lnTo>
                    <a:pt x="2489" y="0"/>
                  </a:lnTo>
                  <a:moveTo>
                    <a:pt x="2524" y="0"/>
                  </a:moveTo>
                  <a:lnTo>
                    <a:pt x="2509" y="0"/>
                  </a:lnTo>
                  <a:lnTo>
                    <a:pt x="2509" y="16"/>
                  </a:lnTo>
                  <a:lnTo>
                    <a:pt x="2524" y="16"/>
                  </a:lnTo>
                  <a:lnTo>
                    <a:pt x="2524" y="0"/>
                  </a:lnTo>
                  <a:moveTo>
                    <a:pt x="2559" y="0"/>
                  </a:moveTo>
                  <a:lnTo>
                    <a:pt x="2544" y="0"/>
                  </a:lnTo>
                  <a:lnTo>
                    <a:pt x="2544" y="16"/>
                  </a:lnTo>
                  <a:lnTo>
                    <a:pt x="2559" y="16"/>
                  </a:lnTo>
                  <a:lnTo>
                    <a:pt x="2559" y="0"/>
                  </a:lnTo>
                  <a:moveTo>
                    <a:pt x="2595" y="0"/>
                  </a:moveTo>
                  <a:lnTo>
                    <a:pt x="2580" y="0"/>
                  </a:lnTo>
                  <a:lnTo>
                    <a:pt x="2580" y="16"/>
                  </a:lnTo>
                  <a:lnTo>
                    <a:pt x="2595" y="16"/>
                  </a:lnTo>
                  <a:lnTo>
                    <a:pt x="2595" y="0"/>
                  </a:lnTo>
                  <a:moveTo>
                    <a:pt x="2630" y="0"/>
                  </a:moveTo>
                  <a:lnTo>
                    <a:pt x="2615" y="0"/>
                  </a:lnTo>
                  <a:lnTo>
                    <a:pt x="2615" y="16"/>
                  </a:lnTo>
                  <a:lnTo>
                    <a:pt x="2630" y="16"/>
                  </a:lnTo>
                  <a:lnTo>
                    <a:pt x="2630" y="0"/>
                  </a:lnTo>
                  <a:moveTo>
                    <a:pt x="2665" y="0"/>
                  </a:moveTo>
                  <a:lnTo>
                    <a:pt x="2650" y="0"/>
                  </a:lnTo>
                  <a:lnTo>
                    <a:pt x="2650" y="16"/>
                  </a:lnTo>
                  <a:lnTo>
                    <a:pt x="2665" y="16"/>
                  </a:lnTo>
                  <a:lnTo>
                    <a:pt x="2665" y="0"/>
                  </a:lnTo>
                  <a:moveTo>
                    <a:pt x="2701" y="0"/>
                  </a:moveTo>
                  <a:lnTo>
                    <a:pt x="2686" y="0"/>
                  </a:lnTo>
                  <a:lnTo>
                    <a:pt x="2686" y="16"/>
                  </a:lnTo>
                  <a:lnTo>
                    <a:pt x="2701" y="16"/>
                  </a:lnTo>
                  <a:lnTo>
                    <a:pt x="2701" y="0"/>
                  </a:lnTo>
                  <a:moveTo>
                    <a:pt x="2736" y="0"/>
                  </a:moveTo>
                  <a:lnTo>
                    <a:pt x="2721" y="0"/>
                  </a:lnTo>
                  <a:lnTo>
                    <a:pt x="2721" y="16"/>
                  </a:lnTo>
                  <a:lnTo>
                    <a:pt x="2736" y="16"/>
                  </a:lnTo>
                  <a:lnTo>
                    <a:pt x="2736" y="0"/>
                  </a:lnTo>
                  <a:moveTo>
                    <a:pt x="2771" y="0"/>
                  </a:moveTo>
                  <a:lnTo>
                    <a:pt x="2756" y="0"/>
                  </a:lnTo>
                  <a:lnTo>
                    <a:pt x="2756" y="16"/>
                  </a:lnTo>
                  <a:lnTo>
                    <a:pt x="2771" y="16"/>
                  </a:lnTo>
                  <a:lnTo>
                    <a:pt x="2771" y="0"/>
                  </a:lnTo>
                  <a:moveTo>
                    <a:pt x="2807" y="0"/>
                  </a:moveTo>
                  <a:lnTo>
                    <a:pt x="2792" y="0"/>
                  </a:lnTo>
                  <a:lnTo>
                    <a:pt x="2792" y="16"/>
                  </a:lnTo>
                  <a:lnTo>
                    <a:pt x="2807" y="16"/>
                  </a:lnTo>
                  <a:lnTo>
                    <a:pt x="2807" y="0"/>
                  </a:lnTo>
                  <a:moveTo>
                    <a:pt x="2842" y="0"/>
                  </a:moveTo>
                  <a:lnTo>
                    <a:pt x="2827" y="0"/>
                  </a:lnTo>
                  <a:lnTo>
                    <a:pt x="2827" y="16"/>
                  </a:lnTo>
                  <a:lnTo>
                    <a:pt x="2842" y="16"/>
                  </a:lnTo>
                  <a:lnTo>
                    <a:pt x="2842" y="0"/>
                  </a:lnTo>
                  <a:moveTo>
                    <a:pt x="2878" y="0"/>
                  </a:moveTo>
                  <a:lnTo>
                    <a:pt x="2862" y="0"/>
                  </a:lnTo>
                  <a:lnTo>
                    <a:pt x="2862" y="16"/>
                  </a:lnTo>
                  <a:lnTo>
                    <a:pt x="2878" y="16"/>
                  </a:lnTo>
                  <a:lnTo>
                    <a:pt x="2878" y="0"/>
                  </a:lnTo>
                  <a:moveTo>
                    <a:pt x="2913" y="0"/>
                  </a:moveTo>
                  <a:lnTo>
                    <a:pt x="2898" y="0"/>
                  </a:lnTo>
                  <a:lnTo>
                    <a:pt x="2898" y="16"/>
                  </a:lnTo>
                  <a:lnTo>
                    <a:pt x="2913" y="16"/>
                  </a:lnTo>
                  <a:lnTo>
                    <a:pt x="2913" y="0"/>
                  </a:lnTo>
                  <a:moveTo>
                    <a:pt x="2948" y="0"/>
                  </a:moveTo>
                  <a:lnTo>
                    <a:pt x="2933" y="0"/>
                  </a:lnTo>
                  <a:lnTo>
                    <a:pt x="2933" y="16"/>
                  </a:lnTo>
                  <a:lnTo>
                    <a:pt x="2948" y="16"/>
                  </a:lnTo>
                  <a:lnTo>
                    <a:pt x="2948" y="0"/>
                  </a:lnTo>
                  <a:moveTo>
                    <a:pt x="2984" y="0"/>
                  </a:moveTo>
                  <a:lnTo>
                    <a:pt x="2968" y="0"/>
                  </a:lnTo>
                  <a:lnTo>
                    <a:pt x="2968" y="16"/>
                  </a:lnTo>
                  <a:lnTo>
                    <a:pt x="2984" y="16"/>
                  </a:lnTo>
                  <a:lnTo>
                    <a:pt x="2984" y="0"/>
                  </a:lnTo>
                  <a:moveTo>
                    <a:pt x="3019" y="0"/>
                  </a:moveTo>
                  <a:lnTo>
                    <a:pt x="3004" y="0"/>
                  </a:lnTo>
                  <a:lnTo>
                    <a:pt x="3004" y="16"/>
                  </a:lnTo>
                  <a:lnTo>
                    <a:pt x="3019" y="16"/>
                  </a:lnTo>
                  <a:lnTo>
                    <a:pt x="3019" y="0"/>
                  </a:lnTo>
                  <a:moveTo>
                    <a:pt x="3054" y="0"/>
                  </a:moveTo>
                  <a:lnTo>
                    <a:pt x="3039" y="0"/>
                  </a:lnTo>
                  <a:lnTo>
                    <a:pt x="3039" y="16"/>
                  </a:lnTo>
                  <a:lnTo>
                    <a:pt x="3054" y="16"/>
                  </a:lnTo>
                  <a:lnTo>
                    <a:pt x="3054" y="0"/>
                  </a:lnTo>
                  <a:moveTo>
                    <a:pt x="3090" y="0"/>
                  </a:moveTo>
                  <a:lnTo>
                    <a:pt x="3075" y="0"/>
                  </a:lnTo>
                  <a:lnTo>
                    <a:pt x="3075" y="16"/>
                  </a:lnTo>
                  <a:lnTo>
                    <a:pt x="3090" y="16"/>
                  </a:lnTo>
                  <a:lnTo>
                    <a:pt x="3090" y="0"/>
                  </a:lnTo>
                  <a:moveTo>
                    <a:pt x="3125" y="0"/>
                  </a:moveTo>
                  <a:lnTo>
                    <a:pt x="3110" y="0"/>
                  </a:lnTo>
                  <a:lnTo>
                    <a:pt x="3110" y="16"/>
                  </a:lnTo>
                  <a:lnTo>
                    <a:pt x="3125" y="16"/>
                  </a:lnTo>
                  <a:lnTo>
                    <a:pt x="3125" y="0"/>
                  </a:lnTo>
                  <a:moveTo>
                    <a:pt x="3160" y="0"/>
                  </a:moveTo>
                  <a:lnTo>
                    <a:pt x="3145" y="0"/>
                  </a:lnTo>
                  <a:lnTo>
                    <a:pt x="3145" y="16"/>
                  </a:lnTo>
                  <a:lnTo>
                    <a:pt x="3160" y="16"/>
                  </a:lnTo>
                  <a:lnTo>
                    <a:pt x="3160" y="0"/>
                  </a:lnTo>
                  <a:moveTo>
                    <a:pt x="3196" y="0"/>
                  </a:moveTo>
                  <a:lnTo>
                    <a:pt x="3181" y="0"/>
                  </a:lnTo>
                  <a:lnTo>
                    <a:pt x="3181" y="16"/>
                  </a:lnTo>
                  <a:lnTo>
                    <a:pt x="3196" y="16"/>
                  </a:lnTo>
                  <a:lnTo>
                    <a:pt x="3196" y="0"/>
                  </a:lnTo>
                  <a:moveTo>
                    <a:pt x="3231" y="0"/>
                  </a:moveTo>
                  <a:lnTo>
                    <a:pt x="3216" y="0"/>
                  </a:lnTo>
                  <a:lnTo>
                    <a:pt x="3216" y="16"/>
                  </a:lnTo>
                  <a:lnTo>
                    <a:pt x="3231" y="16"/>
                  </a:lnTo>
                  <a:lnTo>
                    <a:pt x="3231" y="0"/>
                  </a:lnTo>
                  <a:moveTo>
                    <a:pt x="3266" y="0"/>
                  </a:moveTo>
                  <a:lnTo>
                    <a:pt x="3251" y="0"/>
                  </a:lnTo>
                  <a:lnTo>
                    <a:pt x="3251" y="16"/>
                  </a:lnTo>
                  <a:lnTo>
                    <a:pt x="3266" y="16"/>
                  </a:lnTo>
                  <a:lnTo>
                    <a:pt x="3266" y="0"/>
                  </a:lnTo>
                  <a:moveTo>
                    <a:pt x="3302" y="0"/>
                  </a:moveTo>
                  <a:lnTo>
                    <a:pt x="3287" y="0"/>
                  </a:lnTo>
                  <a:lnTo>
                    <a:pt x="3287" y="16"/>
                  </a:lnTo>
                  <a:lnTo>
                    <a:pt x="3302" y="16"/>
                  </a:lnTo>
                  <a:lnTo>
                    <a:pt x="3302" y="0"/>
                  </a:lnTo>
                  <a:moveTo>
                    <a:pt x="3337" y="0"/>
                  </a:moveTo>
                  <a:lnTo>
                    <a:pt x="3322" y="0"/>
                  </a:lnTo>
                  <a:lnTo>
                    <a:pt x="3322" y="16"/>
                  </a:lnTo>
                  <a:lnTo>
                    <a:pt x="3337" y="16"/>
                  </a:lnTo>
                  <a:lnTo>
                    <a:pt x="3337" y="0"/>
                  </a:lnTo>
                  <a:moveTo>
                    <a:pt x="3373" y="0"/>
                  </a:moveTo>
                  <a:lnTo>
                    <a:pt x="3357" y="0"/>
                  </a:lnTo>
                  <a:lnTo>
                    <a:pt x="3357" y="16"/>
                  </a:lnTo>
                  <a:lnTo>
                    <a:pt x="3373" y="16"/>
                  </a:lnTo>
                  <a:lnTo>
                    <a:pt x="337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8" name="Freeform 416"/>
            <p:cNvSpPr/>
            <p:nvPr>
              <p:custDataLst>
                <p:tags r:id="rId41"/>
              </p:custDataLst>
            </p:nvPr>
          </p:nvSpPr>
          <p:spPr bwMode="auto">
            <a:xfrm>
              <a:off x="6256338" y="6384926"/>
              <a:ext cx="23813" cy="25400"/>
            </a:xfrm>
            <a:custGeom>
              <a:avLst/>
              <a:gdLst>
                <a:gd name="T0" fmla="*/ 0 w 12"/>
                <a:gd name="T1" fmla="*/ 0 h 12"/>
                <a:gd name="T2" fmla="*/ 0 w 12"/>
                <a:gd name="T3" fmla="*/ 0 h 12"/>
                <a:gd name="T4" fmla="*/ 0 w 12"/>
                <a:gd name="T5" fmla="*/ 0 h 12"/>
                <a:gd name="T6" fmla="*/ 0 w 12"/>
                <a:gd name="T7" fmla="*/ 12 h 12"/>
                <a:gd name="T8" fmla="*/ 12 w 12"/>
                <a:gd name="T9" fmla="*/ 12 h 12"/>
                <a:gd name="T10" fmla="*/ 12 w 12"/>
                <a:gd name="T11" fmla="*/ 6 h 12"/>
                <a:gd name="T12" fmla="*/ 12 w 12"/>
                <a:gd name="T13" fmla="*/ 0 h 12"/>
                <a:gd name="T14" fmla="*/ 0 w 12"/>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2">
                  <a:moveTo>
                    <a:pt x="0" y="0"/>
                  </a:moveTo>
                  <a:cubicBezTo>
                    <a:pt x="0" y="0"/>
                    <a:pt x="0" y="0"/>
                    <a:pt x="0" y="0"/>
                  </a:cubicBezTo>
                  <a:cubicBezTo>
                    <a:pt x="0" y="0"/>
                    <a:pt x="0" y="0"/>
                    <a:pt x="0" y="0"/>
                  </a:cubicBezTo>
                  <a:cubicBezTo>
                    <a:pt x="0" y="12"/>
                    <a:pt x="0" y="12"/>
                    <a:pt x="0" y="12"/>
                  </a:cubicBezTo>
                  <a:cubicBezTo>
                    <a:pt x="12" y="12"/>
                    <a:pt x="12" y="12"/>
                    <a:pt x="12" y="12"/>
                  </a:cubicBezTo>
                  <a:cubicBezTo>
                    <a:pt x="12" y="6"/>
                    <a:pt x="12" y="6"/>
                    <a:pt x="12" y="6"/>
                  </a:cubicBezTo>
                  <a:cubicBezTo>
                    <a:pt x="12" y="4"/>
                    <a:pt x="12" y="2"/>
                    <a:pt x="12" y="0"/>
                  </a:cubicBezTo>
                  <a:cubicBezTo>
                    <a:pt x="0" y="0"/>
                    <a:pt x="0" y="0"/>
                    <a:pt x="0"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sp>
          <p:nvSpPr>
            <p:cNvPr id="29" name="Freeform 417"/>
            <p:cNvSpPr>
              <a:spLocks noEditPoints="1"/>
            </p:cNvSpPr>
            <p:nvPr>
              <p:custDataLst>
                <p:tags r:id="rId42"/>
              </p:custDataLst>
            </p:nvPr>
          </p:nvSpPr>
          <p:spPr bwMode="auto">
            <a:xfrm>
              <a:off x="6257926" y="6116638"/>
              <a:ext cx="207963" cy="238125"/>
            </a:xfrm>
            <a:custGeom>
              <a:avLst/>
              <a:gdLst>
                <a:gd name="T0" fmla="*/ 3 w 104"/>
                <a:gd name="T1" fmla="*/ 104 h 119"/>
                <a:gd name="T2" fmla="*/ 0 w 104"/>
                <a:gd name="T3" fmla="*/ 117 h 119"/>
                <a:gd name="T4" fmla="*/ 12 w 104"/>
                <a:gd name="T5" fmla="*/ 119 h 119"/>
                <a:gd name="T6" fmla="*/ 15 w 104"/>
                <a:gd name="T7" fmla="*/ 107 h 119"/>
                <a:gd name="T8" fmla="*/ 3 w 104"/>
                <a:gd name="T9" fmla="*/ 104 h 119"/>
                <a:gd name="T10" fmla="*/ 13 w 104"/>
                <a:gd name="T11" fmla="*/ 76 h 119"/>
                <a:gd name="T12" fmla="*/ 8 w 104"/>
                <a:gd name="T13" fmla="*/ 88 h 119"/>
                <a:gd name="T14" fmla="*/ 19 w 104"/>
                <a:gd name="T15" fmla="*/ 92 h 119"/>
                <a:gd name="T16" fmla="*/ 24 w 104"/>
                <a:gd name="T17" fmla="*/ 81 h 119"/>
                <a:gd name="T18" fmla="*/ 13 w 104"/>
                <a:gd name="T19" fmla="*/ 76 h 119"/>
                <a:gd name="T20" fmla="*/ 29 w 104"/>
                <a:gd name="T21" fmla="*/ 51 h 119"/>
                <a:gd name="T22" fmla="*/ 22 w 104"/>
                <a:gd name="T23" fmla="*/ 61 h 119"/>
                <a:gd name="T24" fmla="*/ 32 w 104"/>
                <a:gd name="T25" fmla="*/ 68 h 119"/>
                <a:gd name="T26" fmla="*/ 38 w 104"/>
                <a:gd name="T27" fmla="*/ 58 h 119"/>
                <a:gd name="T28" fmla="*/ 29 w 104"/>
                <a:gd name="T29" fmla="*/ 51 h 119"/>
                <a:gd name="T30" fmla="*/ 49 w 104"/>
                <a:gd name="T31" fmla="*/ 29 h 119"/>
                <a:gd name="T32" fmla="*/ 40 w 104"/>
                <a:gd name="T33" fmla="*/ 38 h 119"/>
                <a:gd name="T34" fmla="*/ 49 w 104"/>
                <a:gd name="T35" fmla="*/ 46 h 119"/>
                <a:gd name="T36" fmla="*/ 57 w 104"/>
                <a:gd name="T37" fmla="*/ 38 h 119"/>
                <a:gd name="T38" fmla="*/ 49 w 104"/>
                <a:gd name="T39" fmla="*/ 29 h 119"/>
                <a:gd name="T40" fmla="*/ 73 w 104"/>
                <a:gd name="T41" fmla="*/ 11 h 119"/>
                <a:gd name="T42" fmla="*/ 63 w 104"/>
                <a:gd name="T43" fmla="*/ 18 h 119"/>
                <a:gd name="T44" fmla="*/ 69 w 104"/>
                <a:gd name="T45" fmla="*/ 28 h 119"/>
                <a:gd name="T46" fmla="*/ 79 w 104"/>
                <a:gd name="T47" fmla="*/ 22 h 119"/>
                <a:gd name="T48" fmla="*/ 73 w 104"/>
                <a:gd name="T49" fmla="*/ 11 h 119"/>
                <a:gd name="T50" fmla="*/ 101 w 104"/>
                <a:gd name="T51" fmla="*/ 0 h 119"/>
                <a:gd name="T52" fmla="*/ 89 w 104"/>
                <a:gd name="T53" fmla="*/ 4 h 119"/>
                <a:gd name="T54" fmla="*/ 93 w 104"/>
                <a:gd name="T55" fmla="*/ 15 h 119"/>
                <a:gd name="T56" fmla="*/ 104 w 104"/>
                <a:gd name="T57" fmla="*/ 11 h 119"/>
                <a:gd name="T58" fmla="*/ 101 w 104"/>
                <a:gd name="T59"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4" h="119">
                  <a:moveTo>
                    <a:pt x="3" y="104"/>
                  </a:moveTo>
                  <a:cubicBezTo>
                    <a:pt x="2" y="108"/>
                    <a:pt x="1" y="112"/>
                    <a:pt x="0" y="117"/>
                  </a:cubicBezTo>
                  <a:cubicBezTo>
                    <a:pt x="12" y="119"/>
                    <a:pt x="12" y="119"/>
                    <a:pt x="12" y="119"/>
                  </a:cubicBezTo>
                  <a:cubicBezTo>
                    <a:pt x="13" y="115"/>
                    <a:pt x="14" y="111"/>
                    <a:pt x="15" y="107"/>
                  </a:cubicBezTo>
                  <a:cubicBezTo>
                    <a:pt x="3" y="104"/>
                    <a:pt x="3" y="104"/>
                    <a:pt x="3" y="104"/>
                  </a:cubicBezTo>
                  <a:moveTo>
                    <a:pt x="13" y="76"/>
                  </a:moveTo>
                  <a:cubicBezTo>
                    <a:pt x="11" y="80"/>
                    <a:pt x="10" y="84"/>
                    <a:pt x="8" y="88"/>
                  </a:cubicBezTo>
                  <a:cubicBezTo>
                    <a:pt x="19" y="92"/>
                    <a:pt x="19" y="92"/>
                    <a:pt x="19" y="92"/>
                  </a:cubicBezTo>
                  <a:cubicBezTo>
                    <a:pt x="21" y="88"/>
                    <a:pt x="22" y="85"/>
                    <a:pt x="24" y="81"/>
                  </a:cubicBezTo>
                  <a:cubicBezTo>
                    <a:pt x="13" y="76"/>
                    <a:pt x="13" y="76"/>
                    <a:pt x="13" y="76"/>
                  </a:cubicBezTo>
                  <a:moveTo>
                    <a:pt x="29" y="51"/>
                  </a:moveTo>
                  <a:cubicBezTo>
                    <a:pt x="26" y="54"/>
                    <a:pt x="24" y="57"/>
                    <a:pt x="22" y="61"/>
                  </a:cubicBezTo>
                  <a:cubicBezTo>
                    <a:pt x="32" y="68"/>
                    <a:pt x="32" y="68"/>
                    <a:pt x="32" y="68"/>
                  </a:cubicBezTo>
                  <a:cubicBezTo>
                    <a:pt x="34" y="64"/>
                    <a:pt x="36" y="61"/>
                    <a:pt x="38" y="58"/>
                  </a:cubicBezTo>
                  <a:cubicBezTo>
                    <a:pt x="29" y="51"/>
                    <a:pt x="29" y="51"/>
                    <a:pt x="29" y="51"/>
                  </a:cubicBezTo>
                  <a:moveTo>
                    <a:pt x="49" y="29"/>
                  </a:moveTo>
                  <a:cubicBezTo>
                    <a:pt x="46" y="31"/>
                    <a:pt x="43" y="34"/>
                    <a:pt x="40" y="38"/>
                  </a:cubicBezTo>
                  <a:cubicBezTo>
                    <a:pt x="49" y="46"/>
                    <a:pt x="49" y="46"/>
                    <a:pt x="49" y="46"/>
                  </a:cubicBezTo>
                  <a:cubicBezTo>
                    <a:pt x="51" y="43"/>
                    <a:pt x="54" y="40"/>
                    <a:pt x="57" y="38"/>
                  </a:cubicBezTo>
                  <a:cubicBezTo>
                    <a:pt x="49" y="29"/>
                    <a:pt x="49" y="29"/>
                    <a:pt x="49" y="29"/>
                  </a:cubicBezTo>
                  <a:moveTo>
                    <a:pt x="73" y="11"/>
                  </a:moveTo>
                  <a:cubicBezTo>
                    <a:pt x="70" y="13"/>
                    <a:pt x="66" y="16"/>
                    <a:pt x="63" y="18"/>
                  </a:cubicBezTo>
                  <a:cubicBezTo>
                    <a:pt x="69" y="28"/>
                    <a:pt x="69" y="28"/>
                    <a:pt x="69" y="28"/>
                  </a:cubicBezTo>
                  <a:cubicBezTo>
                    <a:pt x="73" y="26"/>
                    <a:pt x="76" y="24"/>
                    <a:pt x="79" y="22"/>
                  </a:cubicBezTo>
                  <a:cubicBezTo>
                    <a:pt x="73" y="11"/>
                    <a:pt x="73" y="11"/>
                    <a:pt x="73" y="11"/>
                  </a:cubicBezTo>
                  <a:moveTo>
                    <a:pt x="101" y="0"/>
                  </a:moveTo>
                  <a:cubicBezTo>
                    <a:pt x="97" y="1"/>
                    <a:pt x="93" y="2"/>
                    <a:pt x="89" y="4"/>
                  </a:cubicBezTo>
                  <a:cubicBezTo>
                    <a:pt x="93" y="15"/>
                    <a:pt x="93" y="15"/>
                    <a:pt x="93" y="15"/>
                  </a:cubicBezTo>
                  <a:cubicBezTo>
                    <a:pt x="97" y="14"/>
                    <a:pt x="101" y="12"/>
                    <a:pt x="104" y="11"/>
                  </a:cubicBezTo>
                  <a:cubicBezTo>
                    <a:pt x="101" y="0"/>
                    <a:pt x="101" y="0"/>
                    <a:pt x="101" y="0"/>
                  </a:cubicBezTo>
                </a:path>
              </a:pathLst>
            </a:custGeom>
            <a:solidFill>
              <a:srgbClr val="555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solidFill>
                  <a:schemeClr val="tx1"/>
                </a:solidFill>
              </a:endParaRPr>
            </a:p>
          </p:txBody>
        </p:sp>
      </p:grpSp>
      <p:sp>
        <p:nvSpPr>
          <p:cNvPr id="31" name="标题占位符 1"/>
          <p:cNvSpPr>
            <a:spLocks noGrp="1"/>
          </p:cNvSpPr>
          <p:nvPr>
            <p:ph type="title"/>
            <p:custDataLst>
              <p:tags r:id="rId43"/>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2" name="文本占位符 2"/>
          <p:cNvSpPr>
            <a:spLocks noGrp="1"/>
          </p:cNvSpPr>
          <p:nvPr>
            <p:ph type="body" idx="1"/>
            <p:custDataLst>
              <p:tags r:id="rId44"/>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3" name="日期占位符 3"/>
          <p:cNvSpPr>
            <a:spLocks noGrp="1"/>
          </p:cNvSpPr>
          <p:nvPr>
            <p:ph type="dt" sz="half" idx="2"/>
            <p:custDataLst>
              <p:tags r:id="rId45"/>
            </p:custDataLst>
          </p:nvPr>
        </p:nvSpPr>
        <p:spPr>
          <a:xfrm>
            <a:off x="838200" y="6356350"/>
            <a:ext cx="27432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fld id="{D997B5FA-0921-464F-AAE1-844C04324D75}" type="datetimeFigureOut">
              <a:rPr lang="zh-CN" altLang="en-US" smtClean="0"/>
            </a:fld>
            <a:endParaRPr lang="zh-CN" altLang="en-US" dirty="0"/>
          </a:p>
        </p:txBody>
      </p:sp>
      <p:sp>
        <p:nvSpPr>
          <p:cNvPr id="34" name="页脚占位符 4"/>
          <p:cNvSpPr>
            <a:spLocks noGrp="1"/>
          </p:cNvSpPr>
          <p:nvPr>
            <p:ph type="ftr" sz="quarter" idx="3"/>
            <p:custDataLst>
              <p:tags r:id="rId46"/>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endParaRPr lang="zh-CN" altLang="en-US"/>
          </a:p>
        </p:txBody>
      </p:sp>
      <p:sp>
        <p:nvSpPr>
          <p:cNvPr id="35" name="灯片编号占位符 5"/>
          <p:cNvSpPr>
            <a:spLocks noGrp="1"/>
          </p:cNvSpPr>
          <p:nvPr>
            <p:ph type="sldNum" sz="quarter" idx="4"/>
            <p:custDataLst>
              <p:tags r:id="rId47"/>
            </p:custDataLst>
          </p:nvPr>
        </p:nvSpPr>
        <p:spPr>
          <a:xfrm>
            <a:off x="8610600" y="6356350"/>
            <a:ext cx="27432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fld id="{565CE74E-AB26-4998-AD42-012C4C1AD076}" type="slidenum">
              <a:rPr lang="zh-CN" altLang="en-US" smtClean="0"/>
            </a:fld>
            <a:endParaRPr lang="zh-CN" altLang="en-US"/>
          </a:p>
        </p:txBody>
      </p:sp>
      <p:sp>
        <p:nvSpPr>
          <p:cNvPr id="2" name="KSO_TEMPLATE" hidden="1"/>
          <p:cNvSpPr/>
          <p:nvPr>
            <p:custDataLst>
              <p:tags r:id="rId4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174.xml"/><Relationship Id="rId4" Type="http://schemas.openxmlformats.org/officeDocument/2006/relationships/tags" Target="../tags/tag173.xml"/><Relationship Id="rId3" Type="http://schemas.openxmlformats.org/officeDocument/2006/relationships/tags" Target="../tags/tag172.xml"/><Relationship Id="rId2" Type="http://schemas.openxmlformats.org/officeDocument/2006/relationships/image" Target="../media/image5.png"/><Relationship Id="rId1" Type="http://schemas.openxmlformats.org/officeDocument/2006/relationships/tags" Target="../tags/tag171.xml"/></Relationships>
</file>

<file path=ppt/slides/_rels/slide10.xml.rels><?xml version="1.0" encoding="UTF-8" standalone="yes"?>
<Relationships xmlns="http://schemas.openxmlformats.org/package/2006/relationships"><Relationship Id="rId7" Type="http://schemas.openxmlformats.org/officeDocument/2006/relationships/slideLayout" Target="../slideLayouts/slideLayout12.xml"/><Relationship Id="rId6" Type="http://schemas.openxmlformats.org/officeDocument/2006/relationships/tags" Target="../tags/tag254.xml"/><Relationship Id="rId5" Type="http://schemas.openxmlformats.org/officeDocument/2006/relationships/image" Target="../media/image8.png"/><Relationship Id="rId4" Type="http://schemas.openxmlformats.org/officeDocument/2006/relationships/tags" Target="../tags/tag253.xml"/><Relationship Id="rId3" Type="http://schemas.openxmlformats.org/officeDocument/2006/relationships/image" Target="../media/image9.png"/><Relationship Id="rId2" Type="http://schemas.openxmlformats.org/officeDocument/2006/relationships/tags" Target="../tags/tag252.xml"/><Relationship Id="rId1" Type="http://schemas.openxmlformats.org/officeDocument/2006/relationships/tags" Target="../tags/tag251.xml"/></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257.xml"/><Relationship Id="rId3" Type="http://schemas.openxmlformats.org/officeDocument/2006/relationships/image" Target="../media/image9.png"/><Relationship Id="rId2" Type="http://schemas.openxmlformats.org/officeDocument/2006/relationships/tags" Target="../tags/tag256.xml"/><Relationship Id="rId1" Type="http://schemas.openxmlformats.org/officeDocument/2006/relationships/tags" Target="../tags/tag255.xml"/></Relationships>
</file>

<file path=ppt/slides/_rels/slide12.xml.rels><?xml version="1.0" encoding="UTF-8" standalone="yes"?>
<Relationships xmlns="http://schemas.openxmlformats.org/package/2006/relationships"><Relationship Id="rId9" Type="http://schemas.openxmlformats.org/officeDocument/2006/relationships/tags" Target="../tags/tag265.xml"/><Relationship Id="rId8" Type="http://schemas.openxmlformats.org/officeDocument/2006/relationships/tags" Target="../tags/tag264.xml"/><Relationship Id="rId7" Type="http://schemas.openxmlformats.org/officeDocument/2006/relationships/tags" Target="../tags/tag263.xml"/><Relationship Id="rId6" Type="http://schemas.openxmlformats.org/officeDocument/2006/relationships/tags" Target="../tags/tag262.xml"/><Relationship Id="rId5" Type="http://schemas.openxmlformats.org/officeDocument/2006/relationships/tags" Target="../tags/tag261.xml"/><Relationship Id="rId4" Type="http://schemas.openxmlformats.org/officeDocument/2006/relationships/tags" Target="../tags/tag260.xml"/><Relationship Id="rId37" Type="http://schemas.openxmlformats.org/officeDocument/2006/relationships/slideLayout" Target="../slideLayouts/slideLayout12.xml"/><Relationship Id="rId36" Type="http://schemas.openxmlformats.org/officeDocument/2006/relationships/tags" Target="../tags/tag292.xml"/><Relationship Id="rId35" Type="http://schemas.openxmlformats.org/officeDocument/2006/relationships/tags" Target="../tags/tag291.xml"/><Relationship Id="rId34" Type="http://schemas.openxmlformats.org/officeDocument/2006/relationships/tags" Target="../tags/tag290.xml"/><Relationship Id="rId33" Type="http://schemas.openxmlformats.org/officeDocument/2006/relationships/tags" Target="../tags/tag289.xml"/><Relationship Id="rId32" Type="http://schemas.openxmlformats.org/officeDocument/2006/relationships/tags" Target="../tags/tag288.xml"/><Relationship Id="rId31" Type="http://schemas.openxmlformats.org/officeDocument/2006/relationships/tags" Target="../tags/tag287.xml"/><Relationship Id="rId30" Type="http://schemas.openxmlformats.org/officeDocument/2006/relationships/tags" Target="../tags/tag286.xml"/><Relationship Id="rId3" Type="http://schemas.openxmlformats.org/officeDocument/2006/relationships/image" Target="../media/image9.png"/><Relationship Id="rId29" Type="http://schemas.openxmlformats.org/officeDocument/2006/relationships/tags" Target="../tags/tag285.xml"/><Relationship Id="rId28" Type="http://schemas.openxmlformats.org/officeDocument/2006/relationships/tags" Target="../tags/tag284.xml"/><Relationship Id="rId27" Type="http://schemas.openxmlformats.org/officeDocument/2006/relationships/tags" Target="../tags/tag283.xml"/><Relationship Id="rId26" Type="http://schemas.openxmlformats.org/officeDocument/2006/relationships/tags" Target="../tags/tag282.xml"/><Relationship Id="rId25" Type="http://schemas.openxmlformats.org/officeDocument/2006/relationships/tags" Target="../tags/tag281.xml"/><Relationship Id="rId24" Type="http://schemas.openxmlformats.org/officeDocument/2006/relationships/tags" Target="../tags/tag280.xml"/><Relationship Id="rId23" Type="http://schemas.openxmlformats.org/officeDocument/2006/relationships/tags" Target="../tags/tag279.xml"/><Relationship Id="rId22" Type="http://schemas.openxmlformats.org/officeDocument/2006/relationships/tags" Target="../tags/tag278.xml"/><Relationship Id="rId21" Type="http://schemas.openxmlformats.org/officeDocument/2006/relationships/tags" Target="../tags/tag277.xml"/><Relationship Id="rId20" Type="http://schemas.openxmlformats.org/officeDocument/2006/relationships/tags" Target="../tags/tag276.xml"/><Relationship Id="rId2" Type="http://schemas.openxmlformats.org/officeDocument/2006/relationships/tags" Target="../tags/tag259.xml"/><Relationship Id="rId19" Type="http://schemas.openxmlformats.org/officeDocument/2006/relationships/tags" Target="../tags/tag275.xml"/><Relationship Id="rId18" Type="http://schemas.openxmlformats.org/officeDocument/2006/relationships/tags" Target="../tags/tag274.xml"/><Relationship Id="rId17" Type="http://schemas.openxmlformats.org/officeDocument/2006/relationships/tags" Target="../tags/tag273.xml"/><Relationship Id="rId16" Type="http://schemas.openxmlformats.org/officeDocument/2006/relationships/tags" Target="../tags/tag272.xml"/><Relationship Id="rId15" Type="http://schemas.openxmlformats.org/officeDocument/2006/relationships/tags" Target="../tags/tag271.xml"/><Relationship Id="rId14" Type="http://schemas.openxmlformats.org/officeDocument/2006/relationships/tags" Target="../tags/tag270.xml"/><Relationship Id="rId13" Type="http://schemas.openxmlformats.org/officeDocument/2006/relationships/tags" Target="../tags/tag269.xml"/><Relationship Id="rId12" Type="http://schemas.openxmlformats.org/officeDocument/2006/relationships/tags" Target="../tags/tag268.xml"/><Relationship Id="rId11" Type="http://schemas.openxmlformats.org/officeDocument/2006/relationships/tags" Target="../tags/tag267.xml"/><Relationship Id="rId10" Type="http://schemas.openxmlformats.org/officeDocument/2006/relationships/tags" Target="../tags/tag266.xml"/><Relationship Id="rId1" Type="http://schemas.openxmlformats.org/officeDocument/2006/relationships/tags" Target="../tags/tag258.xml"/></Relationships>
</file>

<file path=ppt/slides/_rels/slide13.xml.rels><?xml version="1.0" encoding="UTF-8" standalone="yes"?>
<Relationships xmlns="http://schemas.openxmlformats.org/package/2006/relationships"><Relationship Id="rId9" Type="http://schemas.openxmlformats.org/officeDocument/2006/relationships/tags" Target="../tags/tag300.xml"/><Relationship Id="rId8" Type="http://schemas.openxmlformats.org/officeDocument/2006/relationships/tags" Target="../tags/tag299.xml"/><Relationship Id="rId7" Type="http://schemas.openxmlformats.org/officeDocument/2006/relationships/tags" Target="../tags/tag298.xml"/><Relationship Id="rId6" Type="http://schemas.openxmlformats.org/officeDocument/2006/relationships/tags" Target="../tags/tag297.xml"/><Relationship Id="rId5" Type="http://schemas.openxmlformats.org/officeDocument/2006/relationships/tags" Target="../tags/tag296.xml"/><Relationship Id="rId4" Type="http://schemas.openxmlformats.org/officeDocument/2006/relationships/tags" Target="../tags/tag295.xml"/><Relationship Id="rId38" Type="http://schemas.openxmlformats.org/officeDocument/2006/relationships/slideLayout" Target="../slideLayouts/slideLayout12.xml"/><Relationship Id="rId37" Type="http://schemas.openxmlformats.org/officeDocument/2006/relationships/themeOverride" Target="../theme/themeOverride1.xml"/><Relationship Id="rId36" Type="http://schemas.openxmlformats.org/officeDocument/2006/relationships/tags" Target="../tags/tag327.xml"/><Relationship Id="rId35" Type="http://schemas.openxmlformats.org/officeDocument/2006/relationships/tags" Target="../tags/tag326.xml"/><Relationship Id="rId34" Type="http://schemas.openxmlformats.org/officeDocument/2006/relationships/tags" Target="../tags/tag325.xml"/><Relationship Id="rId33" Type="http://schemas.openxmlformats.org/officeDocument/2006/relationships/tags" Target="../tags/tag324.xml"/><Relationship Id="rId32" Type="http://schemas.openxmlformats.org/officeDocument/2006/relationships/tags" Target="../tags/tag323.xml"/><Relationship Id="rId31" Type="http://schemas.openxmlformats.org/officeDocument/2006/relationships/tags" Target="../tags/tag322.xml"/><Relationship Id="rId30" Type="http://schemas.openxmlformats.org/officeDocument/2006/relationships/tags" Target="../tags/tag321.xml"/><Relationship Id="rId3" Type="http://schemas.openxmlformats.org/officeDocument/2006/relationships/image" Target="../media/image9.png"/><Relationship Id="rId29" Type="http://schemas.openxmlformats.org/officeDocument/2006/relationships/tags" Target="../tags/tag320.xml"/><Relationship Id="rId28" Type="http://schemas.openxmlformats.org/officeDocument/2006/relationships/tags" Target="../tags/tag319.xml"/><Relationship Id="rId27" Type="http://schemas.openxmlformats.org/officeDocument/2006/relationships/tags" Target="../tags/tag318.xml"/><Relationship Id="rId26" Type="http://schemas.openxmlformats.org/officeDocument/2006/relationships/tags" Target="../tags/tag317.xml"/><Relationship Id="rId25" Type="http://schemas.openxmlformats.org/officeDocument/2006/relationships/tags" Target="../tags/tag316.xml"/><Relationship Id="rId24" Type="http://schemas.openxmlformats.org/officeDocument/2006/relationships/tags" Target="../tags/tag315.xml"/><Relationship Id="rId23" Type="http://schemas.openxmlformats.org/officeDocument/2006/relationships/tags" Target="../tags/tag314.xml"/><Relationship Id="rId22" Type="http://schemas.openxmlformats.org/officeDocument/2006/relationships/tags" Target="../tags/tag313.xml"/><Relationship Id="rId21" Type="http://schemas.openxmlformats.org/officeDocument/2006/relationships/tags" Target="../tags/tag312.xml"/><Relationship Id="rId20" Type="http://schemas.openxmlformats.org/officeDocument/2006/relationships/tags" Target="../tags/tag311.xml"/><Relationship Id="rId2" Type="http://schemas.openxmlformats.org/officeDocument/2006/relationships/tags" Target="../tags/tag294.xml"/><Relationship Id="rId19" Type="http://schemas.openxmlformats.org/officeDocument/2006/relationships/tags" Target="../tags/tag310.xml"/><Relationship Id="rId18" Type="http://schemas.openxmlformats.org/officeDocument/2006/relationships/tags" Target="../tags/tag309.xml"/><Relationship Id="rId17" Type="http://schemas.openxmlformats.org/officeDocument/2006/relationships/tags" Target="../tags/tag308.xml"/><Relationship Id="rId16" Type="http://schemas.openxmlformats.org/officeDocument/2006/relationships/tags" Target="../tags/tag307.xml"/><Relationship Id="rId15" Type="http://schemas.openxmlformats.org/officeDocument/2006/relationships/tags" Target="../tags/tag306.xml"/><Relationship Id="rId14" Type="http://schemas.openxmlformats.org/officeDocument/2006/relationships/tags" Target="../tags/tag305.xml"/><Relationship Id="rId13" Type="http://schemas.openxmlformats.org/officeDocument/2006/relationships/tags" Target="../tags/tag304.xml"/><Relationship Id="rId12" Type="http://schemas.openxmlformats.org/officeDocument/2006/relationships/tags" Target="../tags/tag303.xml"/><Relationship Id="rId11" Type="http://schemas.openxmlformats.org/officeDocument/2006/relationships/tags" Target="../tags/tag302.xml"/><Relationship Id="rId10" Type="http://schemas.openxmlformats.org/officeDocument/2006/relationships/tags" Target="../tags/tag301.xml"/><Relationship Id="rId1" Type="http://schemas.openxmlformats.org/officeDocument/2006/relationships/tags" Target="../tags/tag293.xml"/></Relationships>
</file>

<file path=ppt/slides/_rels/slide14.xml.rels><?xml version="1.0" encoding="UTF-8" standalone="yes"?>
<Relationships xmlns="http://schemas.openxmlformats.org/package/2006/relationships"><Relationship Id="rId9" Type="http://schemas.openxmlformats.org/officeDocument/2006/relationships/tags" Target="../tags/tag335.xml"/><Relationship Id="rId8" Type="http://schemas.openxmlformats.org/officeDocument/2006/relationships/tags" Target="../tags/tag334.xml"/><Relationship Id="rId7" Type="http://schemas.openxmlformats.org/officeDocument/2006/relationships/tags" Target="../tags/tag333.xml"/><Relationship Id="rId6" Type="http://schemas.openxmlformats.org/officeDocument/2006/relationships/tags" Target="../tags/tag332.xml"/><Relationship Id="rId5" Type="http://schemas.openxmlformats.org/officeDocument/2006/relationships/tags" Target="../tags/tag331.xml"/><Relationship Id="rId4" Type="http://schemas.openxmlformats.org/officeDocument/2006/relationships/tags" Target="../tags/tag330.xml"/><Relationship Id="rId3" Type="http://schemas.openxmlformats.org/officeDocument/2006/relationships/image" Target="../media/image9.png"/><Relationship Id="rId2" Type="http://schemas.openxmlformats.org/officeDocument/2006/relationships/tags" Target="../tags/tag329.xml"/><Relationship Id="rId19" Type="http://schemas.openxmlformats.org/officeDocument/2006/relationships/slideLayout" Target="../slideLayouts/slideLayout12.xml"/><Relationship Id="rId18" Type="http://schemas.openxmlformats.org/officeDocument/2006/relationships/themeOverride" Target="../theme/themeOverride2.xml"/><Relationship Id="rId17" Type="http://schemas.openxmlformats.org/officeDocument/2006/relationships/tags" Target="../tags/tag342.xml"/><Relationship Id="rId16" Type="http://schemas.openxmlformats.org/officeDocument/2006/relationships/tags" Target="../tags/tag341.xml"/><Relationship Id="rId15" Type="http://schemas.openxmlformats.org/officeDocument/2006/relationships/tags" Target="../tags/tag340.xml"/><Relationship Id="rId14" Type="http://schemas.openxmlformats.org/officeDocument/2006/relationships/tags" Target="../tags/tag339.xml"/><Relationship Id="rId13" Type="http://schemas.openxmlformats.org/officeDocument/2006/relationships/image" Target="../media/image8.png"/><Relationship Id="rId12" Type="http://schemas.openxmlformats.org/officeDocument/2006/relationships/tags" Target="../tags/tag338.xml"/><Relationship Id="rId11" Type="http://schemas.openxmlformats.org/officeDocument/2006/relationships/tags" Target="../tags/tag337.xml"/><Relationship Id="rId10" Type="http://schemas.openxmlformats.org/officeDocument/2006/relationships/tags" Target="../tags/tag336.xml"/><Relationship Id="rId1" Type="http://schemas.openxmlformats.org/officeDocument/2006/relationships/tags" Target="../tags/tag328.xml"/></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11.xml"/><Relationship Id="rId4" Type="http://schemas.openxmlformats.org/officeDocument/2006/relationships/tags" Target="../tags/tag345.xml"/><Relationship Id="rId3" Type="http://schemas.openxmlformats.org/officeDocument/2006/relationships/image" Target="../media/image9.png"/><Relationship Id="rId2" Type="http://schemas.openxmlformats.org/officeDocument/2006/relationships/tags" Target="../tags/tag344.xml"/><Relationship Id="rId1" Type="http://schemas.openxmlformats.org/officeDocument/2006/relationships/tags" Target="../tags/tag343.xml"/></Relationships>
</file>

<file path=ppt/slides/_rels/slide16.xml.rels><?xml version="1.0" encoding="UTF-8" standalone="yes"?>
<Relationships xmlns="http://schemas.openxmlformats.org/package/2006/relationships"><Relationship Id="rId9" Type="http://schemas.openxmlformats.org/officeDocument/2006/relationships/tags" Target="../tags/tag353.xml"/><Relationship Id="rId8" Type="http://schemas.openxmlformats.org/officeDocument/2006/relationships/tags" Target="../tags/tag352.xml"/><Relationship Id="rId7" Type="http://schemas.openxmlformats.org/officeDocument/2006/relationships/tags" Target="../tags/tag351.xml"/><Relationship Id="rId6" Type="http://schemas.openxmlformats.org/officeDocument/2006/relationships/tags" Target="../tags/tag350.xml"/><Relationship Id="rId5" Type="http://schemas.openxmlformats.org/officeDocument/2006/relationships/tags" Target="../tags/tag349.xml"/><Relationship Id="rId4" Type="http://schemas.openxmlformats.org/officeDocument/2006/relationships/tags" Target="../tags/tag348.xml"/><Relationship Id="rId38" Type="http://schemas.openxmlformats.org/officeDocument/2006/relationships/slideLayout" Target="../slideLayouts/slideLayout12.xml"/><Relationship Id="rId37" Type="http://schemas.openxmlformats.org/officeDocument/2006/relationships/themeOverride" Target="../theme/themeOverride3.xml"/><Relationship Id="rId36" Type="http://schemas.openxmlformats.org/officeDocument/2006/relationships/tags" Target="../tags/tag380.xml"/><Relationship Id="rId35" Type="http://schemas.openxmlformats.org/officeDocument/2006/relationships/tags" Target="../tags/tag379.xml"/><Relationship Id="rId34" Type="http://schemas.openxmlformats.org/officeDocument/2006/relationships/tags" Target="../tags/tag378.xml"/><Relationship Id="rId33" Type="http://schemas.openxmlformats.org/officeDocument/2006/relationships/tags" Target="../tags/tag377.xml"/><Relationship Id="rId32" Type="http://schemas.openxmlformats.org/officeDocument/2006/relationships/tags" Target="../tags/tag376.xml"/><Relationship Id="rId31" Type="http://schemas.openxmlformats.org/officeDocument/2006/relationships/tags" Target="../tags/tag375.xml"/><Relationship Id="rId30" Type="http://schemas.openxmlformats.org/officeDocument/2006/relationships/tags" Target="../tags/tag374.xml"/><Relationship Id="rId3" Type="http://schemas.openxmlformats.org/officeDocument/2006/relationships/image" Target="../media/image9.png"/><Relationship Id="rId29" Type="http://schemas.openxmlformats.org/officeDocument/2006/relationships/tags" Target="../tags/tag373.xml"/><Relationship Id="rId28" Type="http://schemas.openxmlformats.org/officeDocument/2006/relationships/tags" Target="../tags/tag372.xml"/><Relationship Id="rId27" Type="http://schemas.openxmlformats.org/officeDocument/2006/relationships/tags" Target="../tags/tag371.xml"/><Relationship Id="rId26" Type="http://schemas.openxmlformats.org/officeDocument/2006/relationships/tags" Target="../tags/tag370.xml"/><Relationship Id="rId25" Type="http://schemas.openxmlformats.org/officeDocument/2006/relationships/tags" Target="../tags/tag369.xml"/><Relationship Id="rId24" Type="http://schemas.openxmlformats.org/officeDocument/2006/relationships/tags" Target="../tags/tag368.xml"/><Relationship Id="rId23" Type="http://schemas.openxmlformats.org/officeDocument/2006/relationships/tags" Target="../tags/tag367.xml"/><Relationship Id="rId22" Type="http://schemas.openxmlformats.org/officeDocument/2006/relationships/tags" Target="../tags/tag366.xml"/><Relationship Id="rId21" Type="http://schemas.openxmlformats.org/officeDocument/2006/relationships/tags" Target="../tags/tag365.xml"/><Relationship Id="rId20" Type="http://schemas.openxmlformats.org/officeDocument/2006/relationships/tags" Target="../tags/tag364.xml"/><Relationship Id="rId2" Type="http://schemas.openxmlformats.org/officeDocument/2006/relationships/tags" Target="../tags/tag347.xml"/><Relationship Id="rId19" Type="http://schemas.openxmlformats.org/officeDocument/2006/relationships/tags" Target="../tags/tag363.xml"/><Relationship Id="rId18" Type="http://schemas.openxmlformats.org/officeDocument/2006/relationships/tags" Target="../tags/tag362.xml"/><Relationship Id="rId17" Type="http://schemas.openxmlformats.org/officeDocument/2006/relationships/tags" Target="../tags/tag361.xml"/><Relationship Id="rId16" Type="http://schemas.openxmlformats.org/officeDocument/2006/relationships/tags" Target="../tags/tag360.xml"/><Relationship Id="rId15" Type="http://schemas.openxmlformats.org/officeDocument/2006/relationships/tags" Target="../tags/tag359.xml"/><Relationship Id="rId14" Type="http://schemas.openxmlformats.org/officeDocument/2006/relationships/tags" Target="../tags/tag358.xml"/><Relationship Id="rId13" Type="http://schemas.openxmlformats.org/officeDocument/2006/relationships/tags" Target="../tags/tag357.xml"/><Relationship Id="rId12" Type="http://schemas.openxmlformats.org/officeDocument/2006/relationships/tags" Target="../tags/tag356.xml"/><Relationship Id="rId11" Type="http://schemas.openxmlformats.org/officeDocument/2006/relationships/tags" Target="../tags/tag355.xml"/><Relationship Id="rId10" Type="http://schemas.openxmlformats.org/officeDocument/2006/relationships/tags" Target="../tags/tag354.xml"/><Relationship Id="rId1" Type="http://schemas.openxmlformats.org/officeDocument/2006/relationships/tags" Target="../tags/tag346.xml"/></Relationships>
</file>

<file path=ppt/slides/_rels/slide17.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383.xml"/><Relationship Id="rId3" Type="http://schemas.openxmlformats.org/officeDocument/2006/relationships/image" Target="../media/image7.png"/><Relationship Id="rId2" Type="http://schemas.openxmlformats.org/officeDocument/2006/relationships/tags" Target="../tags/tag382.xml"/><Relationship Id="rId1" Type="http://schemas.openxmlformats.org/officeDocument/2006/relationships/tags" Target="../tags/tag381.xml"/></Relationships>
</file>

<file path=ppt/slides/_rels/slide18.xml.rels><?xml version="1.0" encoding="UTF-8" standalone="yes"?>
<Relationships xmlns="http://schemas.openxmlformats.org/package/2006/relationships"><Relationship Id="rId9" Type="http://schemas.openxmlformats.org/officeDocument/2006/relationships/slideLayout" Target="../slideLayouts/slideLayout12.xml"/><Relationship Id="rId8" Type="http://schemas.openxmlformats.org/officeDocument/2006/relationships/tags" Target="../tags/tag389.xml"/><Relationship Id="rId7" Type="http://schemas.openxmlformats.org/officeDocument/2006/relationships/image" Target="../media/image6.png"/><Relationship Id="rId6" Type="http://schemas.openxmlformats.org/officeDocument/2006/relationships/tags" Target="../tags/tag388.xml"/><Relationship Id="rId5" Type="http://schemas.openxmlformats.org/officeDocument/2006/relationships/tags" Target="../tags/tag387.xml"/><Relationship Id="rId4" Type="http://schemas.openxmlformats.org/officeDocument/2006/relationships/tags" Target="../tags/tag386.xml"/><Relationship Id="rId3" Type="http://schemas.openxmlformats.org/officeDocument/2006/relationships/image" Target="../media/image7.png"/><Relationship Id="rId2" Type="http://schemas.openxmlformats.org/officeDocument/2006/relationships/tags" Target="../tags/tag385.xml"/><Relationship Id="rId1" Type="http://schemas.openxmlformats.org/officeDocument/2006/relationships/tags" Target="../tags/tag384.xml"/></Relationships>
</file>

<file path=ppt/slides/_rels/slide19.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394.xml"/><Relationship Id="rId6" Type="http://schemas.openxmlformats.org/officeDocument/2006/relationships/tags" Target="../tags/tag393.xml"/><Relationship Id="rId5" Type="http://schemas.openxmlformats.org/officeDocument/2006/relationships/image" Target="../media/image7.png"/><Relationship Id="rId4" Type="http://schemas.openxmlformats.org/officeDocument/2006/relationships/tags" Target="../tags/tag392.xml"/><Relationship Id="rId3" Type="http://schemas.openxmlformats.org/officeDocument/2006/relationships/tags" Target="../tags/tag391.xml"/><Relationship Id="rId2" Type="http://schemas.openxmlformats.org/officeDocument/2006/relationships/image" Target="../media/image6.png"/><Relationship Id="rId1" Type="http://schemas.openxmlformats.org/officeDocument/2006/relationships/tags" Target="../tags/tag390.xml"/></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177.xml"/><Relationship Id="rId3" Type="http://schemas.openxmlformats.org/officeDocument/2006/relationships/tags" Target="../tags/tag176.xml"/><Relationship Id="rId2" Type="http://schemas.openxmlformats.org/officeDocument/2006/relationships/image" Target="../media/image6.png"/><Relationship Id="rId1" Type="http://schemas.openxmlformats.org/officeDocument/2006/relationships/tags" Target="../tags/tag175.xml"/></Relationships>
</file>

<file path=ppt/slides/_rels/slide20.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399.xml"/><Relationship Id="rId6" Type="http://schemas.openxmlformats.org/officeDocument/2006/relationships/tags" Target="../tags/tag398.xml"/><Relationship Id="rId5" Type="http://schemas.openxmlformats.org/officeDocument/2006/relationships/image" Target="../media/image7.png"/><Relationship Id="rId4" Type="http://schemas.openxmlformats.org/officeDocument/2006/relationships/tags" Target="../tags/tag397.xml"/><Relationship Id="rId3" Type="http://schemas.openxmlformats.org/officeDocument/2006/relationships/tags" Target="../tags/tag396.xml"/><Relationship Id="rId2" Type="http://schemas.openxmlformats.org/officeDocument/2006/relationships/image" Target="../media/image6.png"/><Relationship Id="rId1" Type="http://schemas.openxmlformats.org/officeDocument/2006/relationships/tags" Target="../tags/tag395.xml"/></Relationships>
</file>

<file path=ppt/slides/_rels/slide21.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404.xml"/><Relationship Id="rId6" Type="http://schemas.openxmlformats.org/officeDocument/2006/relationships/tags" Target="../tags/tag403.xml"/><Relationship Id="rId5" Type="http://schemas.openxmlformats.org/officeDocument/2006/relationships/image" Target="../media/image7.png"/><Relationship Id="rId4" Type="http://schemas.openxmlformats.org/officeDocument/2006/relationships/tags" Target="../tags/tag402.xml"/><Relationship Id="rId3" Type="http://schemas.openxmlformats.org/officeDocument/2006/relationships/tags" Target="../tags/tag401.xml"/><Relationship Id="rId2" Type="http://schemas.openxmlformats.org/officeDocument/2006/relationships/image" Target="../media/image6.png"/><Relationship Id="rId1" Type="http://schemas.openxmlformats.org/officeDocument/2006/relationships/tags" Target="../tags/tag400.xml"/></Relationships>
</file>

<file path=ppt/slides/_rels/slide22.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409.xml"/><Relationship Id="rId6" Type="http://schemas.openxmlformats.org/officeDocument/2006/relationships/tags" Target="../tags/tag408.xml"/><Relationship Id="rId5" Type="http://schemas.openxmlformats.org/officeDocument/2006/relationships/image" Target="../media/image7.png"/><Relationship Id="rId4" Type="http://schemas.openxmlformats.org/officeDocument/2006/relationships/tags" Target="../tags/tag407.xml"/><Relationship Id="rId3" Type="http://schemas.openxmlformats.org/officeDocument/2006/relationships/tags" Target="../tags/tag406.xml"/><Relationship Id="rId2" Type="http://schemas.openxmlformats.org/officeDocument/2006/relationships/image" Target="../media/image6.png"/><Relationship Id="rId1" Type="http://schemas.openxmlformats.org/officeDocument/2006/relationships/tags" Target="../tags/tag405.xml"/></Relationships>
</file>

<file path=ppt/slides/_rels/slide23.xml.rels><?xml version="1.0" encoding="UTF-8" standalone="yes"?>
<Relationships xmlns="http://schemas.openxmlformats.org/package/2006/relationships"><Relationship Id="rId9" Type="http://schemas.openxmlformats.org/officeDocument/2006/relationships/tags" Target="../tags/tag415.xml"/><Relationship Id="rId8" Type="http://schemas.openxmlformats.org/officeDocument/2006/relationships/image" Target="../media/image8.png"/><Relationship Id="rId7" Type="http://schemas.openxmlformats.org/officeDocument/2006/relationships/tags" Target="../tags/tag414.xml"/><Relationship Id="rId6" Type="http://schemas.openxmlformats.org/officeDocument/2006/relationships/tags" Target="../tags/tag413.xml"/><Relationship Id="rId5" Type="http://schemas.openxmlformats.org/officeDocument/2006/relationships/image" Target="../media/image7.png"/><Relationship Id="rId4" Type="http://schemas.openxmlformats.org/officeDocument/2006/relationships/tags" Target="../tags/tag412.xml"/><Relationship Id="rId3" Type="http://schemas.openxmlformats.org/officeDocument/2006/relationships/tags" Target="../tags/tag411.xml"/><Relationship Id="rId2" Type="http://schemas.openxmlformats.org/officeDocument/2006/relationships/image" Target="../media/image6.png"/><Relationship Id="rId10" Type="http://schemas.openxmlformats.org/officeDocument/2006/relationships/slideLayout" Target="../slideLayouts/slideLayout12.xml"/><Relationship Id="rId1" Type="http://schemas.openxmlformats.org/officeDocument/2006/relationships/tags" Target="../tags/tag410.xml"/></Relationships>
</file>

<file path=ppt/slides/_rels/slide24.xml.rels><?xml version="1.0" encoding="UTF-8" standalone="yes"?>
<Relationships xmlns="http://schemas.openxmlformats.org/package/2006/relationships"><Relationship Id="rId9" Type="http://schemas.openxmlformats.org/officeDocument/2006/relationships/tags" Target="../tags/tag421.xml"/><Relationship Id="rId8" Type="http://schemas.openxmlformats.org/officeDocument/2006/relationships/image" Target="../media/image8.png"/><Relationship Id="rId7" Type="http://schemas.openxmlformats.org/officeDocument/2006/relationships/tags" Target="../tags/tag420.xml"/><Relationship Id="rId6" Type="http://schemas.openxmlformats.org/officeDocument/2006/relationships/tags" Target="../tags/tag419.xml"/><Relationship Id="rId5" Type="http://schemas.openxmlformats.org/officeDocument/2006/relationships/image" Target="../media/image7.png"/><Relationship Id="rId4" Type="http://schemas.openxmlformats.org/officeDocument/2006/relationships/tags" Target="../tags/tag418.xml"/><Relationship Id="rId3" Type="http://schemas.openxmlformats.org/officeDocument/2006/relationships/tags" Target="../tags/tag417.xml"/><Relationship Id="rId2" Type="http://schemas.openxmlformats.org/officeDocument/2006/relationships/image" Target="../media/image6.png"/><Relationship Id="rId10" Type="http://schemas.openxmlformats.org/officeDocument/2006/relationships/slideLayout" Target="../slideLayouts/slideLayout12.xml"/><Relationship Id="rId1" Type="http://schemas.openxmlformats.org/officeDocument/2006/relationships/tags" Target="../tags/tag416.xml"/></Relationships>
</file>

<file path=ppt/slides/_rels/slide25.xml.rels><?xml version="1.0" encoding="UTF-8" standalone="yes"?>
<Relationships xmlns="http://schemas.openxmlformats.org/package/2006/relationships"><Relationship Id="rId9" Type="http://schemas.openxmlformats.org/officeDocument/2006/relationships/tags" Target="../tags/tag427.xml"/><Relationship Id="rId8" Type="http://schemas.openxmlformats.org/officeDocument/2006/relationships/image" Target="../media/image8.png"/><Relationship Id="rId7" Type="http://schemas.openxmlformats.org/officeDocument/2006/relationships/tags" Target="../tags/tag426.xml"/><Relationship Id="rId6" Type="http://schemas.openxmlformats.org/officeDocument/2006/relationships/tags" Target="../tags/tag425.xml"/><Relationship Id="rId52" Type="http://schemas.openxmlformats.org/officeDocument/2006/relationships/slideLayout" Target="../slideLayouts/slideLayout12.xml"/><Relationship Id="rId51" Type="http://schemas.openxmlformats.org/officeDocument/2006/relationships/tags" Target="../tags/tag469.xml"/><Relationship Id="rId50" Type="http://schemas.openxmlformats.org/officeDocument/2006/relationships/tags" Target="../tags/tag468.xml"/><Relationship Id="rId5" Type="http://schemas.openxmlformats.org/officeDocument/2006/relationships/image" Target="../media/image7.png"/><Relationship Id="rId49" Type="http://schemas.openxmlformats.org/officeDocument/2006/relationships/tags" Target="../tags/tag467.xml"/><Relationship Id="rId48" Type="http://schemas.openxmlformats.org/officeDocument/2006/relationships/tags" Target="../tags/tag466.xml"/><Relationship Id="rId47" Type="http://schemas.openxmlformats.org/officeDocument/2006/relationships/tags" Target="../tags/tag465.xml"/><Relationship Id="rId46" Type="http://schemas.openxmlformats.org/officeDocument/2006/relationships/tags" Target="../tags/tag464.xml"/><Relationship Id="rId45" Type="http://schemas.openxmlformats.org/officeDocument/2006/relationships/tags" Target="../tags/tag463.xml"/><Relationship Id="rId44" Type="http://schemas.openxmlformats.org/officeDocument/2006/relationships/tags" Target="../tags/tag462.xml"/><Relationship Id="rId43" Type="http://schemas.openxmlformats.org/officeDocument/2006/relationships/tags" Target="../tags/tag461.xml"/><Relationship Id="rId42" Type="http://schemas.openxmlformats.org/officeDocument/2006/relationships/tags" Target="../tags/tag460.xml"/><Relationship Id="rId41" Type="http://schemas.openxmlformats.org/officeDocument/2006/relationships/tags" Target="../tags/tag459.xml"/><Relationship Id="rId40" Type="http://schemas.openxmlformats.org/officeDocument/2006/relationships/tags" Target="../tags/tag458.xml"/><Relationship Id="rId4" Type="http://schemas.openxmlformats.org/officeDocument/2006/relationships/tags" Target="../tags/tag424.xml"/><Relationship Id="rId39" Type="http://schemas.openxmlformats.org/officeDocument/2006/relationships/tags" Target="../tags/tag457.xml"/><Relationship Id="rId38" Type="http://schemas.openxmlformats.org/officeDocument/2006/relationships/tags" Target="../tags/tag456.xml"/><Relationship Id="rId37" Type="http://schemas.openxmlformats.org/officeDocument/2006/relationships/tags" Target="../tags/tag455.xml"/><Relationship Id="rId36" Type="http://schemas.openxmlformats.org/officeDocument/2006/relationships/tags" Target="../tags/tag454.xml"/><Relationship Id="rId35" Type="http://schemas.openxmlformats.org/officeDocument/2006/relationships/tags" Target="../tags/tag453.xml"/><Relationship Id="rId34" Type="http://schemas.openxmlformats.org/officeDocument/2006/relationships/tags" Target="../tags/tag452.xml"/><Relationship Id="rId33" Type="http://schemas.openxmlformats.org/officeDocument/2006/relationships/tags" Target="../tags/tag451.xml"/><Relationship Id="rId32" Type="http://schemas.openxmlformats.org/officeDocument/2006/relationships/tags" Target="../tags/tag450.xml"/><Relationship Id="rId31" Type="http://schemas.openxmlformats.org/officeDocument/2006/relationships/tags" Target="../tags/tag449.xml"/><Relationship Id="rId30" Type="http://schemas.openxmlformats.org/officeDocument/2006/relationships/tags" Target="../tags/tag448.xml"/><Relationship Id="rId3" Type="http://schemas.openxmlformats.org/officeDocument/2006/relationships/tags" Target="../tags/tag423.xml"/><Relationship Id="rId29" Type="http://schemas.openxmlformats.org/officeDocument/2006/relationships/tags" Target="../tags/tag447.xml"/><Relationship Id="rId28" Type="http://schemas.openxmlformats.org/officeDocument/2006/relationships/tags" Target="../tags/tag446.xml"/><Relationship Id="rId27" Type="http://schemas.openxmlformats.org/officeDocument/2006/relationships/tags" Target="../tags/tag445.xml"/><Relationship Id="rId26" Type="http://schemas.openxmlformats.org/officeDocument/2006/relationships/tags" Target="../tags/tag444.xml"/><Relationship Id="rId25" Type="http://schemas.openxmlformats.org/officeDocument/2006/relationships/tags" Target="../tags/tag443.xml"/><Relationship Id="rId24" Type="http://schemas.openxmlformats.org/officeDocument/2006/relationships/tags" Target="../tags/tag442.xml"/><Relationship Id="rId23" Type="http://schemas.openxmlformats.org/officeDocument/2006/relationships/tags" Target="../tags/tag441.xml"/><Relationship Id="rId22" Type="http://schemas.openxmlformats.org/officeDocument/2006/relationships/tags" Target="../tags/tag440.xml"/><Relationship Id="rId21" Type="http://schemas.openxmlformats.org/officeDocument/2006/relationships/tags" Target="../tags/tag439.xml"/><Relationship Id="rId20" Type="http://schemas.openxmlformats.org/officeDocument/2006/relationships/tags" Target="../tags/tag438.xml"/><Relationship Id="rId2" Type="http://schemas.openxmlformats.org/officeDocument/2006/relationships/image" Target="../media/image6.png"/><Relationship Id="rId19" Type="http://schemas.openxmlformats.org/officeDocument/2006/relationships/tags" Target="../tags/tag437.xml"/><Relationship Id="rId18" Type="http://schemas.openxmlformats.org/officeDocument/2006/relationships/tags" Target="../tags/tag436.xml"/><Relationship Id="rId17" Type="http://schemas.openxmlformats.org/officeDocument/2006/relationships/tags" Target="../tags/tag435.xml"/><Relationship Id="rId16" Type="http://schemas.openxmlformats.org/officeDocument/2006/relationships/tags" Target="../tags/tag434.xml"/><Relationship Id="rId15" Type="http://schemas.openxmlformats.org/officeDocument/2006/relationships/tags" Target="../tags/tag433.xml"/><Relationship Id="rId14" Type="http://schemas.openxmlformats.org/officeDocument/2006/relationships/tags" Target="../tags/tag432.xml"/><Relationship Id="rId13" Type="http://schemas.openxmlformats.org/officeDocument/2006/relationships/tags" Target="../tags/tag431.xml"/><Relationship Id="rId12" Type="http://schemas.openxmlformats.org/officeDocument/2006/relationships/tags" Target="../tags/tag430.xml"/><Relationship Id="rId11" Type="http://schemas.openxmlformats.org/officeDocument/2006/relationships/tags" Target="../tags/tag429.xml"/><Relationship Id="rId10" Type="http://schemas.openxmlformats.org/officeDocument/2006/relationships/tags" Target="../tags/tag428.xml"/><Relationship Id="rId1" Type="http://schemas.openxmlformats.org/officeDocument/2006/relationships/tags" Target="../tags/tag422.xml"/></Relationships>
</file>

<file path=ppt/slides/_rels/slide26.xml.rels><?xml version="1.0" encoding="UTF-8" standalone="yes"?>
<Relationships xmlns="http://schemas.openxmlformats.org/package/2006/relationships"><Relationship Id="rId9" Type="http://schemas.openxmlformats.org/officeDocument/2006/relationships/tags" Target="../tags/tag476.xml"/><Relationship Id="rId8" Type="http://schemas.openxmlformats.org/officeDocument/2006/relationships/tags" Target="../tags/tag475.xml"/><Relationship Id="rId7" Type="http://schemas.openxmlformats.org/officeDocument/2006/relationships/tags" Target="../tags/tag474.xml"/><Relationship Id="rId6" Type="http://schemas.openxmlformats.org/officeDocument/2006/relationships/tags" Target="../tags/tag473.xml"/><Relationship Id="rId50" Type="http://schemas.openxmlformats.org/officeDocument/2006/relationships/slideLayout" Target="../slideLayouts/slideLayout12.xml"/><Relationship Id="rId5" Type="http://schemas.openxmlformats.org/officeDocument/2006/relationships/image" Target="../media/image7.png"/><Relationship Id="rId49" Type="http://schemas.openxmlformats.org/officeDocument/2006/relationships/tags" Target="../tags/tag516.xml"/><Relationship Id="rId48" Type="http://schemas.openxmlformats.org/officeDocument/2006/relationships/tags" Target="../tags/tag515.xml"/><Relationship Id="rId47" Type="http://schemas.openxmlformats.org/officeDocument/2006/relationships/tags" Target="../tags/tag514.xml"/><Relationship Id="rId46" Type="http://schemas.openxmlformats.org/officeDocument/2006/relationships/tags" Target="../tags/tag513.xml"/><Relationship Id="rId45" Type="http://schemas.openxmlformats.org/officeDocument/2006/relationships/tags" Target="../tags/tag512.xml"/><Relationship Id="rId44" Type="http://schemas.openxmlformats.org/officeDocument/2006/relationships/tags" Target="../tags/tag511.xml"/><Relationship Id="rId43" Type="http://schemas.openxmlformats.org/officeDocument/2006/relationships/tags" Target="../tags/tag510.xml"/><Relationship Id="rId42" Type="http://schemas.openxmlformats.org/officeDocument/2006/relationships/tags" Target="../tags/tag509.xml"/><Relationship Id="rId41" Type="http://schemas.openxmlformats.org/officeDocument/2006/relationships/tags" Target="../tags/tag508.xml"/><Relationship Id="rId40" Type="http://schemas.openxmlformats.org/officeDocument/2006/relationships/tags" Target="../tags/tag507.xml"/><Relationship Id="rId4" Type="http://schemas.openxmlformats.org/officeDocument/2006/relationships/tags" Target="../tags/tag472.xml"/><Relationship Id="rId39" Type="http://schemas.openxmlformats.org/officeDocument/2006/relationships/tags" Target="../tags/tag506.xml"/><Relationship Id="rId38" Type="http://schemas.openxmlformats.org/officeDocument/2006/relationships/tags" Target="../tags/tag505.xml"/><Relationship Id="rId37" Type="http://schemas.openxmlformats.org/officeDocument/2006/relationships/tags" Target="../tags/tag504.xml"/><Relationship Id="rId36" Type="http://schemas.openxmlformats.org/officeDocument/2006/relationships/tags" Target="../tags/tag503.xml"/><Relationship Id="rId35" Type="http://schemas.openxmlformats.org/officeDocument/2006/relationships/tags" Target="../tags/tag502.xml"/><Relationship Id="rId34" Type="http://schemas.openxmlformats.org/officeDocument/2006/relationships/tags" Target="../tags/tag501.xml"/><Relationship Id="rId33" Type="http://schemas.openxmlformats.org/officeDocument/2006/relationships/tags" Target="../tags/tag500.xml"/><Relationship Id="rId32" Type="http://schemas.openxmlformats.org/officeDocument/2006/relationships/tags" Target="../tags/tag499.xml"/><Relationship Id="rId31" Type="http://schemas.openxmlformats.org/officeDocument/2006/relationships/tags" Target="../tags/tag498.xml"/><Relationship Id="rId30" Type="http://schemas.openxmlformats.org/officeDocument/2006/relationships/tags" Target="../tags/tag497.xml"/><Relationship Id="rId3" Type="http://schemas.openxmlformats.org/officeDocument/2006/relationships/tags" Target="../tags/tag471.xml"/><Relationship Id="rId29" Type="http://schemas.openxmlformats.org/officeDocument/2006/relationships/tags" Target="../tags/tag496.xml"/><Relationship Id="rId28" Type="http://schemas.openxmlformats.org/officeDocument/2006/relationships/tags" Target="../tags/tag495.xml"/><Relationship Id="rId27" Type="http://schemas.openxmlformats.org/officeDocument/2006/relationships/tags" Target="../tags/tag494.xml"/><Relationship Id="rId26" Type="http://schemas.openxmlformats.org/officeDocument/2006/relationships/tags" Target="../tags/tag493.xml"/><Relationship Id="rId25" Type="http://schemas.openxmlformats.org/officeDocument/2006/relationships/tags" Target="../tags/tag492.xml"/><Relationship Id="rId24" Type="http://schemas.openxmlformats.org/officeDocument/2006/relationships/tags" Target="../tags/tag491.xml"/><Relationship Id="rId23" Type="http://schemas.openxmlformats.org/officeDocument/2006/relationships/tags" Target="../tags/tag490.xml"/><Relationship Id="rId22" Type="http://schemas.openxmlformats.org/officeDocument/2006/relationships/tags" Target="../tags/tag489.xml"/><Relationship Id="rId21" Type="http://schemas.openxmlformats.org/officeDocument/2006/relationships/tags" Target="../tags/tag488.xml"/><Relationship Id="rId20" Type="http://schemas.openxmlformats.org/officeDocument/2006/relationships/tags" Target="../tags/tag487.xml"/><Relationship Id="rId2" Type="http://schemas.openxmlformats.org/officeDocument/2006/relationships/image" Target="../media/image6.png"/><Relationship Id="rId19" Type="http://schemas.openxmlformats.org/officeDocument/2006/relationships/tags" Target="../tags/tag486.xml"/><Relationship Id="rId18" Type="http://schemas.openxmlformats.org/officeDocument/2006/relationships/tags" Target="../tags/tag485.xml"/><Relationship Id="rId17" Type="http://schemas.openxmlformats.org/officeDocument/2006/relationships/tags" Target="../tags/tag484.xml"/><Relationship Id="rId16" Type="http://schemas.openxmlformats.org/officeDocument/2006/relationships/tags" Target="../tags/tag483.xml"/><Relationship Id="rId15" Type="http://schemas.openxmlformats.org/officeDocument/2006/relationships/tags" Target="../tags/tag482.xml"/><Relationship Id="rId14" Type="http://schemas.openxmlformats.org/officeDocument/2006/relationships/tags" Target="../tags/tag481.xml"/><Relationship Id="rId13" Type="http://schemas.openxmlformats.org/officeDocument/2006/relationships/tags" Target="../tags/tag480.xml"/><Relationship Id="rId12" Type="http://schemas.openxmlformats.org/officeDocument/2006/relationships/tags" Target="../tags/tag479.xml"/><Relationship Id="rId11" Type="http://schemas.openxmlformats.org/officeDocument/2006/relationships/tags" Target="../tags/tag478.xml"/><Relationship Id="rId10" Type="http://schemas.openxmlformats.org/officeDocument/2006/relationships/tags" Target="../tags/tag477.xml"/><Relationship Id="rId1" Type="http://schemas.openxmlformats.org/officeDocument/2006/relationships/tags" Target="../tags/tag470.xml"/></Relationships>
</file>

<file path=ppt/slides/_rels/slide27.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521.xml"/><Relationship Id="rId6" Type="http://schemas.openxmlformats.org/officeDocument/2006/relationships/tags" Target="../tags/tag520.xml"/><Relationship Id="rId5" Type="http://schemas.openxmlformats.org/officeDocument/2006/relationships/image" Target="../media/image7.png"/><Relationship Id="rId4" Type="http://schemas.openxmlformats.org/officeDocument/2006/relationships/tags" Target="../tags/tag519.xml"/><Relationship Id="rId3" Type="http://schemas.openxmlformats.org/officeDocument/2006/relationships/tags" Target="../tags/tag518.xml"/><Relationship Id="rId2" Type="http://schemas.openxmlformats.org/officeDocument/2006/relationships/image" Target="../media/image6.png"/><Relationship Id="rId1" Type="http://schemas.openxmlformats.org/officeDocument/2006/relationships/tags" Target="../tags/tag517.xml"/></Relationships>
</file>

<file path=ppt/slides/_rels/slide28.xml.rels><?xml version="1.0" encoding="UTF-8" standalone="yes"?>
<Relationships xmlns="http://schemas.openxmlformats.org/package/2006/relationships"><Relationship Id="rId9" Type="http://schemas.openxmlformats.org/officeDocument/2006/relationships/tags" Target="../tags/tag527.xml"/><Relationship Id="rId8" Type="http://schemas.openxmlformats.org/officeDocument/2006/relationships/image" Target="../media/image8.png"/><Relationship Id="rId7" Type="http://schemas.openxmlformats.org/officeDocument/2006/relationships/tags" Target="../tags/tag526.xml"/><Relationship Id="rId6" Type="http://schemas.openxmlformats.org/officeDocument/2006/relationships/tags" Target="../tags/tag525.xml"/><Relationship Id="rId5" Type="http://schemas.openxmlformats.org/officeDocument/2006/relationships/image" Target="../media/image7.png"/><Relationship Id="rId4" Type="http://schemas.openxmlformats.org/officeDocument/2006/relationships/tags" Target="../tags/tag524.xml"/><Relationship Id="rId3" Type="http://schemas.openxmlformats.org/officeDocument/2006/relationships/tags" Target="../tags/tag523.xml"/><Relationship Id="rId2" Type="http://schemas.openxmlformats.org/officeDocument/2006/relationships/image" Target="../media/image6.png"/><Relationship Id="rId10" Type="http://schemas.openxmlformats.org/officeDocument/2006/relationships/slideLayout" Target="../slideLayouts/slideLayout12.xml"/><Relationship Id="rId1" Type="http://schemas.openxmlformats.org/officeDocument/2006/relationships/tags" Target="../tags/tag522.xml"/></Relationships>
</file>

<file path=ppt/slides/_rels/slide29.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532.xml"/><Relationship Id="rId6" Type="http://schemas.openxmlformats.org/officeDocument/2006/relationships/tags" Target="../tags/tag531.xml"/><Relationship Id="rId5" Type="http://schemas.openxmlformats.org/officeDocument/2006/relationships/image" Target="../media/image7.png"/><Relationship Id="rId4" Type="http://schemas.openxmlformats.org/officeDocument/2006/relationships/tags" Target="../tags/tag530.xml"/><Relationship Id="rId3" Type="http://schemas.openxmlformats.org/officeDocument/2006/relationships/tags" Target="../tags/tag529.xml"/><Relationship Id="rId2" Type="http://schemas.openxmlformats.org/officeDocument/2006/relationships/image" Target="../media/image6.png"/><Relationship Id="rId1" Type="http://schemas.openxmlformats.org/officeDocument/2006/relationships/tags" Target="../tags/tag528.xml"/></Relationships>
</file>

<file path=ppt/slides/_rels/slide3.xml.rels><?xml version="1.0" encoding="UTF-8" standalone="yes"?>
<Relationships xmlns="http://schemas.openxmlformats.org/package/2006/relationships"><Relationship Id="rId7" Type="http://schemas.openxmlformats.org/officeDocument/2006/relationships/slideLayout" Target="../slideLayouts/slideLayout12.xml"/><Relationship Id="rId6" Type="http://schemas.openxmlformats.org/officeDocument/2006/relationships/tags" Target="../tags/tag181.xml"/><Relationship Id="rId5" Type="http://schemas.openxmlformats.org/officeDocument/2006/relationships/image" Target="../media/image8.png"/><Relationship Id="rId4" Type="http://schemas.openxmlformats.org/officeDocument/2006/relationships/tags" Target="../tags/tag180.xml"/><Relationship Id="rId3" Type="http://schemas.openxmlformats.org/officeDocument/2006/relationships/image" Target="../media/image7.png"/><Relationship Id="rId2" Type="http://schemas.openxmlformats.org/officeDocument/2006/relationships/tags" Target="../tags/tag179.xml"/><Relationship Id="rId1" Type="http://schemas.openxmlformats.org/officeDocument/2006/relationships/tags" Target="../tags/tag178.xml"/></Relationships>
</file>

<file path=ppt/slides/_rels/slide30.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537.xml"/><Relationship Id="rId6" Type="http://schemas.openxmlformats.org/officeDocument/2006/relationships/tags" Target="../tags/tag536.xml"/><Relationship Id="rId5" Type="http://schemas.openxmlformats.org/officeDocument/2006/relationships/image" Target="../media/image7.png"/><Relationship Id="rId4" Type="http://schemas.openxmlformats.org/officeDocument/2006/relationships/tags" Target="../tags/tag535.xml"/><Relationship Id="rId3" Type="http://schemas.openxmlformats.org/officeDocument/2006/relationships/tags" Target="../tags/tag534.xml"/><Relationship Id="rId2" Type="http://schemas.openxmlformats.org/officeDocument/2006/relationships/image" Target="../media/image6.png"/><Relationship Id="rId1" Type="http://schemas.openxmlformats.org/officeDocument/2006/relationships/tags" Target="../tags/tag533.xml"/></Relationships>
</file>

<file path=ppt/slides/_rels/slide31.xml.rels><?xml version="1.0" encoding="UTF-8" standalone="yes"?>
<Relationships xmlns="http://schemas.openxmlformats.org/package/2006/relationships"><Relationship Id="rId9" Type="http://schemas.openxmlformats.org/officeDocument/2006/relationships/tags" Target="../tags/tag544.xml"/><Relationship Id="rId8" Type="http://schemas.openxmlformats.org/officeDocument/2006/relationships/tags" Target="../tags/tag543.xml"/><Relationship Id="rId7" Type="http://schemas.openxmlformats.org/officeDocument/2006/relationships/tags" Target="../tags/tag542.xml"/><Relationship Id="rId6" Type="http://schemas.openxmlformats.org/officeDocument/2006/relationships/tags" Target="../tags/tag541.xml"/><Relationship Id="rId5" Type="http://schemas.openxmlformats.org/officeDocument/2006/relationships/image" Target="../media/image7.png"/><Relationship Id="rId4" Type="http://schemas.openxmlformats.org/officeDocument/2006/relationships/tags" Target="../tags/tag540.xml"/><Relationship Id="rId3" Type="http://schemas.openxmlformats.org/officeDocument/2006/relationships/tags" Target="../tags/tag539.xml"/><Relationship Id="rId29" Type="http://schemas.openxmlformats.org/officeDocument/2006/relationships/slideLayout" Target="../slideLayouts/slideLayout12.xml"/><Relationship Id="rId28" Type="http://schemas.openxmlformats.org/officeDocument/2006/relationships/tags" Target="../tags/tag563.xml"/><Relationship Id="rId27" Type="http://schemas.openxmlformats.org/officeDocument/2006/relationships/tags" Target="../tags/tag562.xml"/><Relationship Id="rId26" Type="http://schemas.openxmlformats.org/officeDocument/2006/relationships/tags" Target="../tags/tag561.xml"/><Relationship Id="rId25" Type="http://schemas.openxmlformats.org/officeDocument/2006/relationships/tags" Target="../tags/tag560.xml"/><Relationship Id="rId24" Type="http://schemas.openxmlformats.org/officeDocument/2006/relationships/tags" Target="../tags/tag559.xml"/><Relationship Id="rId23" Type="http://schemas.openxmlformats.org/officeDocument/2006/relationships/tags" Target="../tags/tag558.xml"/><Relationship Id="rId22" Type="http://schemas.openxmlformats.org/officeDocument/2006/relationships/tags" Target="../tags/tag557.xml"/><Relationship Id="rId21" Type="http://schemas.openxmlformats.org/officeDocument/2006/relationships/tags" Target="../tags/tag556.xml"/><Relationship Id="rId20" Type="http://schemas.openxmlformats.org/officeDocument/2006/relationships/tags" Target="../tags/tag555.xml"/><Relationship Id="rId2" Type="http://schemas.openxmlformats.org/officeDocument/2006/relationships/image" Target="../media/image6.png"/><Relationship Id="rId19" Type="http://schemas.openxmlformats.org/officeDocument/2006/relationships/tags" Target="../tags/tag554.xml"/><Relationship Id="rId18" Type="http://schemas.openxmlformats.org/officeDocument/2006/relationships/tags" Target="../tags/tag553.xml"/><Relationship Id="rId17" Type="http://schemas.openxmlformats.org/officeDocument/2006/relationships/tags" Target="../tags/tag552.xml"/><Relationship Id="rId16" Type="http://schemas.openxmlformats.org/officeDocument/2006/relationships/tags" Target="../tags/tag551.xml"/><Relationship Id="rId15" Type="http://schemas.openxmlformats.org/officeDocument/2006/relationships/tags" Target="../tags/tag550.xml"/><Relationship Id="rId14" Type="http://schemas.openxmlformats.org/officeDocument/2006/relationships/tags" Target="../tags/tag549.xml"/><Relationship Id="rId13" Type="http://schemas.openxmlformats.org/officeDocument/2006/relationships/tags" Target="../tags/tag548.xml"/><Relationship Id="rId12" Type="http://schemas.openxmlformats.org/officeDocument/2006/relationships/tags" Target="../tags/tag547.xml"/><Relationship Id="rId11" Type="http://schemas.openxmlformats.org/officeDocument/2006/relationships/tags" Target="../tags/tag546.xml"/><Relationship Id="rId10" Type="http://schemas.openxmlformats.org/officeDocument/2006/relationships/tags" Target="../tags/tag545.xml"/><Relationship Id="rId1" Type="http://schemas.openxmlformats.org/officeDocument/2006/relationships/tags" Target="../tags/tag538.xml"/></Relationships>
</file>

<file path=ppt/slides/_rels/slide32.xml.rels><?xml version="1.0" encoding="UTF-8" standalone="yes"?>
<Relationships xmlns="http://schemas.openxmlformats.org/package/2006/relationships"><Relationship Id="rId9" Type="http://schemas.openxmlformats.org/officeDocument/2006/relationships/tags" Target="../tags/tag570.xml"/><Relationship Id="rId8" Type="http://schemas.openxmlformats.org/officeDocument/2006/relationships/tags" Target="../tags/tag569.xml"/><Relationship Id="rId7" Type="http://schemas.openxmlformats.org/officeDocument/2006/relationships/tags" Target="../tags/tag568.xml"/><Relationship Id="rId6" Type="http://schemas.openxmlformats.org/officeDocument/2006/relationships/tags" Target="../tags/tag567.xml"/><Relationship Id="rId5" Type="http://schemas.openxmlformats.org/officeDocument/2006/relationships/image" Target="../media/image7.png"/><Relationship Id="rId4" Type="http://schemas.openxmlformats.org/officeDocument/2006/relationships/tags" Target="../tags/tag566.xml"/><Relationship Id="rId3" Type="http://schemas.openxmlformats.org/officeDocument/2006/relationships/tags" Target="../tags/tag565.xml"/><Relationship Id="rId27" Type="http://schemas.openxmlformats.org/officeDocument/2006/relationships/slideLayout" Target="../slideLayouts/slideLayout12.xml"/><Relationship Id="rId26" Type="http://schemas.openxmlformats.org/officeDocument/2006/relationships/tags" Target="../tags/tag587.xml"/><Relationship Id="rId25" Type="http://schemas.openxmlformats.org/officeDocument/2006/relationships/tags" Target="../tags/tag586.xml"/><Relationship Id="rId24" Type="http://schemas.openxmlformats.org/officeDocument/2006/relationships/tags" Target="../tags/tag585.xml"/><Relationship Id="rId23" Type="http://schemas.openxmlformats.org/officeDocument/2006/relationships/tags" Target="../tags/tag584.xml"/><Relationship Id="rId22" Type="http://schemas.openxmlformats.org/officeDocument/2006/relationships/tags" Target="../tags/tag583.xml"/><Relationship Id="rId21" Type="http://schemas.openxmlformats.org/officeDocument/2006/relationships/tags" Target="../tags/tag582.xml"/><Relationship Id="rId20" Type="http://schemas.openxmlformats.org/officeDocument/2006/relationships/tags" Target="../tags/tag581.xml"/><Relationship Id="rId2" Type="http://schemas.openxmlformats.org/officeDocument/2006/relationships/image" Target="../media/image6.png"/><Relationship Id="rId19" Type="http://schemas.openxmlformats.org/officeDocument/2006/relationships/tags" Target="../tags/tag580.xml"/><Relationship Id="rId18" Type="http://schemas.openxmlformats.org/officeDocument/2006/relationships/tags" Target="../tags/tag579.xml"/><Relationship Id="rId17" Type="http://schemas.openxmlformats.org/officeDocument/2006/relationships/tags" Target="../tags/tag578.xml"/><Relationship Id="rId16" Type="http://schemas.openxmlformats.org/officeDocument/2006/relationships/tags" Target="../tags/tag577.xml"/><Relationship Id="rId15" Type="http://schemas.openxmlformats.org/officeDocument/2006/relationships/tags" Target="../tags/tag576.xml"/><Relationship Id="rId14" Type="http://schemas.openxmlformats.org/officeDocument/2006/relationships/tags" Target="../tags/tag575.xml"/><Relationship Id="rId13" Type="http://schemas.openxmlformats.org/officeDocument/2006/relationships/tags" Target="../tags/tag574.xml"/><Relationship Id="rId12" Type="http://schemas.openxmlformats.org/officeDocument/2006/relationships/tags" Target="../tags/tag573.xml"/><Relationship Id="rId11" Type="http://schemas.openxmlformats.org/officeDocument/2006/relationships/tags" Target="../tags/tag572.xml"/><Relationship Id="rId10" Type="http://schemas.openxmlformats.org/officeDocument/2006/relationships/tags" Target="../tags/tag571.xml"/><Relationship Id="rId1" Type="http://schemas.openxmlformats.org/officeDocument/2006/relationships/tags" Target="../tags/tag564.xml"/></Relationships>
</file>

<file path=ppt/slides/_rels/slide33.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592.xml"/><Relationship Id="rId6" Type="http://schemas.openxmlformats.org/officeDocument/2006/relationships/tags" Target="../tags/tag591.xml"/><Relationship Id="rId5" Type="http://schemas.openxmlformats.org/officeDocument/2006/relationships/image" Target="../media/image7.png"/><Relationship Id="rId4" Type="http://schemas.openxmlformats.org/officeDocument/2006/relationships/tags" Target="../tags/tag590.xml"/><Relationship Id="rId3" Type="http://schemas.openxmlformats.org/officeDocument/2006/relationships/tags" Target="../tags/tag589.xml"/><Relationship Id="rId2" Type="http://schemas.openxmlformats.org/officeDocument/2006/relationships/image" Target="../media/image6.png"/><Relationship Id="rId1" Type="http://schemas.openxmlformats.org/officeDocument/2006/relationships/tags" Target="../tags/tag588.xml"/></Relationships>
</file>

<file path=ppt/slides/_rels/slide34.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597.xml"/><Relationship Id="rId6" Type="http://schemas.openxmlformats.org/officeDocument/2006/relationships/tags" Target="../tags/tag596.xml"/><Relationship Id="rId5" Type="http://schemas.openxmlformats.org/officeDocument/2006/relationships/image" Target="../media/image7.png"/><Relationship Id="rId4" Type="http://schemas.openxmlformats.org/officeDocument/2006/relationships/tags" Target="../tags/tag595.xml"/><Relationship Id="rId3" Type="http://schemas.openxmlformats.org/officeDocument/2006/relationships/tags" Target="../tags/tag594.xml"/><Relationship Id="rId2" Type="http://schemas.openxmlformats.org/officeDocument/2006/relationships/image" Target="../media/image6.png"/><Relationship Id="rId1" Type="http://schemas.openxmlformats.org/officeDocument/2006/relationships/tags" Target="../tags/tag593.xml"/></Relationships>
</file>

<file path=ppt/slides/_rels/slide35.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602.xml"/><Relationship Id="rId6" Type="http://schemas.openxmlformats.org/officeDocument/2006/relationships/tags" Target="../tags/tag601.xml"/><Relationship Id="rId5" Type="http://schemas.openxmlformats.org/officeDocument/2006/relationships/image" Target="../media/image7.png"/><Relationship Id="rId4" Type="http://schemas.openxmlformats.org/officeDocument/2006/relationships/tags" Target="../tags/tag600.xml"/><Relationship Id="rId3" Type="http://schemas.openxmlformats.org/officeDocument/2006/relationships/tags" Target="../tags/tag599.xml"/><Relationship Id="rId2" Type="http://schemas.openxmlformats.org/officeDocument/2006/relationships/image" Target="../media/image6.png"/><Relationship Id="rId1" Type="http://schemas.openxmlformats.org/officeDocument/2006/relationships/tags" Target="../tags/tag598.xml"/></Relationships>
</file>

<file path=ppt/slides/_rels/slide36.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607.xml"/><Relationship Id="rId6" Type="http://schemas.openxmlformats.org/officeDocument/2006/relationships/tags" Target="../tags/tag606.xml"/><Relationship Id="rId5" Type="http://schemas.openxmlformats.org/officeDocument/2006/relationships/image" Target="../media/image7.png"/><Relationship Id="rId4" Type="http://schemas.openxmlformats.org/officeDocument/2006/relationships/tags" Target="../tags/tag605.xml"/><Relationship Id="rId3" Type="http://schemas.openxmlformats.org/officeDocument/2006/relationships/tags" Target="../tags/tag604.xml"/><Relationship Id="rId2" Type="http://schemas.openxmlformats.org/officeDocument/2006/relationships/image" Target="../media/image6.png"/><Relationship Id="rId1" Type="http://schemas.openxmlformats.org/officeDocument/2006/relationships/tags" Target="../tags/tag603.xml"/></Relationships>
</file>

<file path=ppt/slides/_rels/slide37.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612.xml"/><Relationship Id="rId6" Type="http://schemas.openxmlformats.org/officeDocument/2006/relationships/tags" Target="../tags/tag611.xml"/><Relationship Id="rId5" Type="http://schemas.openxmlformats.org/officeDocument/2006/relationships/image" Target="../media/image7.png"/><Relationship Id="rId4" Type="http://schemas.openxmlformats.org/officeDocument/2006/relationships/tags" Target="../tags/tag610.xml"/><Relationship Id="rId3" Type="http://schemas.openxmlformats.org/officeDocument/2006/relationships/tags" Target="../tags/tag609.xml"/><Relationship Id="rId2" Type="http://schemas.openxmlformats.org/officeDocument/2006/relationships/image" Target="../media/image6.png"/><Relationship Id="rId1" Type="http://schemas.openxmlformats.org/officeDocument/2006/relationships/tags" Target="../tags/tag608.xml"/></Relationships>
</file>

<file path=ppt/slides/_rels/slide38.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617.xml"/><Relationship Id="rId6" Type="http://schemas.openxmlformats.org/officeDocument/2006/relationships/tags" Target="../tags/tag616.xml"/><Relationship Id="rId5" Type="http://schemas.openxmlformats.org/officeDocument/2006/relationships/image" Target="../media/image7.png"/><Relationship Id="rId4" Type="http://schemas.openxmlformats.org/officeDocument/2006/relationships/tags" Target="../tags/tag615.xml"/><Relationship Id="rId3" Type="http://schemas.openxmlformats.org/officeDocument/2006/relationships/tags" Target="../tags/tag614.xml"/><Relationship Id="rId2" Type="http://schemas.openxmlformats.org/officeDocument/2006/relationships/image" Target="../media/image6.png"/><Relationship Id="rId1" Type="http://schemas.openxmlformats.org/officeDocument/2006/relationships/tags" Target="../tags/tag613.xml"/></Relationships>
</file>

<file path=ppt/slides/_rels/slide39.xml.rels><?xml version="1.0" encoding="UTF-8" standalone="yes"?>
<Relationships xmlns="http://schemas.openxmlformats.org/package/2006/relationships"><Relationship Id="rId8" Type="http://schemas.openxmlformats.org/officeDocument/2006/relationships/slideLayout" Target="../slideLayouts/slideLayout12.xml"/><Relationship Id="rId7" Type="http://schemas.openxmlformats.org/officeDocument/2006/relationships/tags" Target="../tags/tag622.xml"/><Relationship Id="rId6" Type="http://schemas.openxmlformats.org/officeDocument/2006/relationships/tags" Target="../tags/tag621.xml"/><Relationship Id="rId5" Type="http://schemas.openxmlformats.org/officeDocument/2006/relationships/image" Target="../media/image7.png"/><Relationship Id="rId4" Type="http://schemas.openxmlformats.org/officeDocument/2006/relationships/tags" Target="../tags/tag620.xml"/><Relationship Id="rId3" Type="http://schemas.openxmlformats.org/officeDocument/2006/relationships/tags" Target="../tags/tag619.xml"/><Relationship Id="rId2" Type="http://schemas.openxmlformats.org/officeDocument/2006/relationships/image" Target="../media/image6.png"/><Relationship Id="rId1" Type="http://schemas.openxmlformats.org/officeDocument/2006/relationships/tags" Target="../tags/tag618.xml"/></Relationships>
</file>

<file path=ppt/slides/_rels/slide4.xml.rels><?xml version="1.0" encoding="UTF-8" standalone="yes"?>
<Relationships xmlns="http://schemas.openxmlformats.org/package/2006/relationships"><Relationship Id="rId7" Type="http://schemas.openxmlformats.org/officeDocument/2006/relationships/slideLayout" Target="../slideLayouts/slideLayout12.xml"/><Relationship Id="rId6" Type="http://schemas.openxmlformats.org/officeDocument/2006/relationships/tags" Target="../tags/tag185.xml"/><Relationship Id="rId5" Type="http://schemas.openxmlformats.org/officeDocument/2006/relationships/image" Target="../media/image8.png"/><Relationship Id="rId4" Type="http://schemas.openxmlformats.org/officeDocument/2006/relationships/tags" Target="../tags/tag184.xml"/><Relationship Id="rId3" Type="http://schemas.openxmlformats.org/officeDocument/2006/relationships/image" Target="../media/image7.png"/><Relationship Id="rId2" Type="http://schemas.openxmlformats.org/officeDocument/2006/relationships/tags" Target="../tags/tag183.xml"/><Relationship Id="rId1" Type="http://schemas.openxmlformats.org/officeDocument/2006/relationships/tags" Target="../tags/tag182.xml"/></Relationships>
</file>

<file path=ppt/slides/_rels/slide40.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625.xml"/><Relationship Id="rId3" Type="http://schemas.openxmlformats.org/officeDocument/2006/relationships/image" Target="../media/image9.png"/><Relationship Id="rId2" Type="http://schemas.openxmlformats.org/officeDocument/2006/relationships/tags" Target="../tags/tag624.xml"/><Relationship Id="rId1" Type="http://schemas.openxmlformats.org/officeDocument/2006/relationships/tags" Target="../tags/tag623.xml"/></Relationships>
</file>

<file path=ppt/slides/_rels/slide41.xml.rels><?xml version="1.0" encoding="UTF-8" standalone="yes"?>
<Relationships xmlns="http://schemas.openxmlformats.org/package/2006/relationships"><Relationship Id="rId9" Type="http://schemas.openxmlformats.org/officeDocument/2006/relationships/tags" Target="../tags/tag633.xml"/><Relationship Id="rId8" Type="http://schemas.openxmlformats.org/officeDocument/2006/relationships/tags" Target="../tags/tag632.xml"/><Relationship Id="rId7" Type="http://schemas.openxmlformats.org/officeDocument/2006/relationships/tags" Target="../tags/tag631.xml"/><Relationship Id="rId6" Type="http://schemas.openxmlformats.org/officeDocument/2006/relationships/tags" Target="../tags/tag630.xml"/><Relationship Id="rId5" Type="http://schemas.openxmlformats.org/officeDocument/2006/relationships/tags" Target="../tags/tag629.xml"/><Relationship Id="rId4" Type="http://schemas.openxmlformats.org/officeDocument/2006/relationships/tags" Target="../tags/tag628.xml"/><Relationship Id="rId3" Type="http://schemas.openxmlformats.org/officeDocument/2006/relationships/image" Target="../media/image11.png"/><Relationship Id="rId23" Type="http://schemas.openxmlformats.org/officeDocument/2006/relationships/slideLayout" Target="../slideLayouts/slideLayout12.xml"/><Relationship Id="rId22" Type="http://schemas.openxmlformats.org/officeDocument/2006/relationships/tags" Target="../tags/tag646.xml"/><Relationship Id="rId21" Type="http://schemas.openxmlformats.org/officeDocument/2006/relationships/tags" Target="../tags/tag645.xml"/><Relationship Id="rId20" Type="http://schemas.openxmlformats.org/officeDocument/2006/relationships/tags" Target="../tags/tag644.xml"/><Relationship Id="rId2" Type="http://schemas.openxmlformats.org/officeDocument/2006/relationships/tags" Target="../tags/tag627.xml"/><Relationship Id="rId19" Type="http://schemas.openxmlformats.org/officeDocument/2006/relationships/tags" Target="../tags/tag643.xml"/><Relationship Id="rId18" Type="http://schemas.openxmlformats.org/officeDocument/2006/relationships/tags" Target="../tags/tag642.xml"/><Relationship Id="rId17" Type="http://schemas.openxmlformats.org/officeDocument/2006/relationships/tags" Target="../tags/tag641.xml"/><Relationship Id="rId16" Type="http://schemas.openxmlformats.org/officeDocument/2006/relationships/tags" Target="../tags/tag640.xml"/><Relationship Id="rId15" Type="http://schemas.openxmlformats.org/officeDocument/2006/relationships/tags" Target="../tags/tag639.xml"/><Relationship Id="rId14" Type="http://schemas.openxmlformats.org/officeDocument/2006/relationships/tags" Target="../tags/tag638.xml"/><Relationship Id="rId13" Type="http://schemas.openxmlformats.org/officeDocument/2006/relationships/tags" Target="../tags/tag637.xml"/><Relationship Id="rId12" Type="http://schemas.openxmlformats.org/officeDocument/2006/relationships/tags" Target="../tags/tag636.xml"/><Relationship Id="rId11" Type="http://schemas.openxmlformats.org/officeDocument/2006/relationships/tags" Target="../tags/tag635.xml"/><Relationship Id="rId10" Type="http://schemas.openxmlformats.org/officeDocument/2006/relationships/tags" Target="../tags/tag634.xml"/><Relationship Id="rId1" Type="http://schemas.openxmlformats.org/officeDocument/2006/relationships/tags" Target="../tags/tag626.xml"/></Relationships>
</file>

<file path=ppt/slides/_rels/slide42.xml.rels><?xml version="1.0" encoding="UTF-8" standalone="yes"?>
<Relationships xmlns="http://schemas.openxmlformats.org/package/2006/relationships"><Relationship Id="rId9" Type="http://schemas.openxmlformats.org/officeDocument/2006/relationships/tags" Target="../tags/tag654.xml"/><Relationship Id="rId8" Type="http://schemas.openxmlformats.org/officeDocument/2006/relationships/tags" Target="../tags/tag653.xml"/><Relationship Id="rId7" Type="http://schemas.openxmlformats.org/officeDocument/2006/relationships/tags" Target="../tags/tag652.xml"/><Relationship Id="rId6" Type="http://schemas.openxmlformats.org/officeDocument/2006/relationships/tags" Target="../tags/tag651.xml"/><Relationship Id="rId5" Type="http://schemas.openxmlformats.org/officeDocument/2006/relationships/tags" Target="../tags/tag650.xml"/><Relationship Id="rId4" Type="http://schemas.openxmlformats.org/officeDocument/2006/relationships/tags" Target="../tags/tag649.xml"/><Relationship Id="rId3" Type="http://schemas.openxmlformats.org/officeDocument/2006/relationships/image" Target="../media/image11.png"/><Relationship Id="rId2" Type="http://schemas.openxmlformats.org/officeDocument/2006/relationships/tags" Target="../tags/tag648.xml"/><Relationship Id="rId11" Type="http://schemas.openxmlformats.org/officeDocument/2006/relationships/slideLayout" Target="../slideLayouts/slideLayout12.xml"/><Relationship Id="rId10" Type="http://schemas.openxmlformats.org/officeDocument/2006/relationships/tags" Target="../tags/tag655.xml"/><Relationship Id="rId1" Type="http://schemas.openxmlformats.org/officeDocument/2006/relationships/tags" Target="../tags/tag647.xml"/></Relationships>
</file>

<file path=ppt/slides/_rels/slide43.xml.rels><?xml version="1.0" encoding="UTF-8" standalone="yes"?>
<Relationships xmlns="http://schemas.openxmlformats.org/package/2006/relationships"><Relationship Id="rId9" Type="http://schemas.openxmlformats.org/officeDocument/2006/relationships/tags" Target="../tags/tag663.xml"/><Relationship Id="rId8" Type="http://schemas.openxmlformats.org/officeDocument/2006/relationships/tags" Target="../tags/tag662.xml"/><Relationship Id="rId7" Type="http://schemas.openxmlformats.org/officeDocument/2006/relationships/tags" Target="../tags/tag661.xml"/><Relationship Id="rId6" Type="http://schemas.openxmlformats.org/officeDocument/2006/relationships/tags" Target="../tags/tag660.xml"/><Relationship Id="rId5" Type="http://schemas.openxmlformats.org/officeDocument/2006/relationships/tags" Target="../tags/tag659.xml"/><Relationship Id="rId4" Type="http://schemas.openxmlformats.org/officeDocument/2006/relationships/tags" Target="../tags/tag658.xml"/><Relationship Id="rId3" Type="http://schemas.openxmlformats.org/officeDocument/2006/relationships/image" Target="../media/image11.png"/><Relationship Id="rId28" Type="http://schemas.openxmlformats.org/officeDocument/2006/relationships/slideLayout" Target="../slideLayouts/slideLayout12.xml"/><Relationship Id="rId27" Type="http://schemas.openxmlformats.org/officeDocument/2006/relationships/tags" Target="../tags/tag681.xml"/><Relationship Id="rId26" Type="http://schemas.openxmlformats.org/officeDocument/2006/relationships/tags" Target="../tags/tag680.xml"/><Relationship Id="rId25" Type="http://schemas.openxmlformats.org/officeDocument/2006/relationships/tags" Target="../tags/tag679.xml"/><Relationship Id="rId24" Type="http://schemas.openxmlformats.org/officeDocument/2006/relationships/tags" Target="../tags/tag678.xml"/><Relationship Id="rId23" Type="http://schemas.openxmlformats.org/officeDocument/2006/relationships/tags" Target="../tags/tag677.xml"/><Relationship Id="rId22" Type="http://schemas.openxmlformats.org/officeDocument/2006/relationships/tags" Target="../tags/tag676.xml"/><Relationship Id="rId21" Type="http://schemas.openxmlformats.org/officeDocument/2006/relationships/tags" Target="../tags/tag675.xml"/><Relationship Id="rId20" Type="http://schemas.openxmlformats.org/officeDocument/2006/relationships/tags" Target="../tags/tag674.xml"/><Relationship Id="rId2" Type="http://schemas.openxmlformats.org/officeDocument/2006/relationships/tags" Target="../tags/tag657.xml"/><Relationship Id="rId19" Type="http://schemas.openxmlformats.org/officeDocument/2006/relationships/tags" Target="../tags/tag673.xml"/><Relationship Id="rId18" Type="http://schemas.openxmlformats.org/officeDocument/2006/relationships/tags" Target="../tags/tag672.xml"/><Relationship Id="rId17" Type="http://schemas.openxmlformats.org/officeDocument/2006/relationships/tags" Target="../tags/tag671.xml"/><Relationship Id="rId16" Type="http://schemas.openxmlformats.org/officeDocument/2006/relationships/tags" Target="../tags/tag670.xml"/><Relationship Id="rId15" Type="http://schemas.openxmlformats.org/officeDocument/2006/relationships/tags" Target="../tags/tag669.xml"/><Relationship Id="rId14" Type="http://schemas.openxmlformats.org/officeDocument/2006/relationships/tags" Target="../tags/tag668.xml"/><Relationship Id="rId13" Type="http://schemas.openxmlformats.org/officeDocument/2006/relationships/tags" Target="../tags/tag667.xml"/><Relationship Id="rId12" Type="http://schemas.openxmlformats.org/officeDocument/2006/relationships/tags" Target="../tags/tag666.xml"/><Relationship Id="rId11" Type="http://schemas.openxmlformats.org/officeDocument/2006/relationships/tags" Target="../tags/tag665.xml"/><Relationship Id="rId10" Type="http://schemas.openxmlformats.org/officeDocument/2006/relationships/tags" Target="../tags/tag664.xml"/><Relationship Id="rId1" Type="http://schemas.openxmlformats.org/officeDocument/2006/relationships/tags" Target="../tags/tag656.xml"/></Relationships>
</file>

<file path=ppt/slides/_rels/slide44.xml.rels><?xml version="1.0" encoding="UTF-8" standalone="yes"?>
<Relationships xmlns="http://schemas.openxmlformats.org/package/2006/relationships"><Relationship Id="rId9" Type="http://schemas.openxmlformats.org/officeDocument/2006/relationships/tags" Target="../tags/tag689.xml"/><Relationship Id="rId8" Type="http://schemas.openxmlformats.org/officeDocument/2006/relationships/tags" Target="../tags/tag688.xml"/><Relationship Id="rId7" Type="http://schemas.openxmlformats.org/officeDocument/2006/relationships/tags" Target="../tags/tag687.xml"/><Relationship Id="rId6" Type="http://schemas.openxmlformats.org/officeDocument/2006/relationships/tags" Target="../tags/tag686.xml"/><Relationship Id="rId5" Type="http://schemas.openxmlformats.org/officeDocument/2006/relationships/tags" Target="../tags/tag685.xml"/><Relationship Id="rId4" Type="http://schemas.openxmlformats.org/officeDocument/2006/relationships/tags" Target="../tags/tag684.xml"/><Relationship Id="rId39" Type="http://schemas.openxmlformats.org/officeDocument/2006/relationships/slideLayout" Target="../slideLayouts/slideLayout12.xml"/><Relationship Id="rId38" Type="http://schemas.openxmlformats.org/officeDocument/2006/relationships/tags" Target="../tags/tag718.xml"/><Relationship Id="rId37" Type="http://schemas.openxmlformats.org/officeDocument/2006/relationships/tags" Target="../tags/tag717.xml"/><Relationship Id="rId36" Type="http://schemas.openxmlformats.org/officeDocument/2006/relationships/tags" Target="../tags/tag716.xml"/><Relationship Id="rId35" Type="http://schemas.openxmlformats.org/officeDocument/2006/relationships/tags" Target="../tags/tag715.xml"/><Relationship Id="rId34" Type="http://schemas.openxmlformats.org/officeDocument/2006/relationships/tags" Target="../tags/tag714.xml"/><Relationship Id="rId33" Type="http://schemas.openxmlformats.org/officeDocument/2006/relationships/tags" Target="../tags/tag713.xml"/><Relationship Id="rId32" Type="http://schemas.openxmlformats.org/officeDocument/2006/relationships/tags" Target="../tags/tag712.xml"/><Relationship Id="rId31" Type="http://schemas.openxmlformats.org/officeDocument/2006/relationships/tags" Target="../tags/tag711.xml"/><Relationship Id="rId30" Type="http://schemas.openxmlformats.org/officeDocument/2006/relationships/tags" Target="../tags/tag710.xml"/><Relationship Id="rId3" Type="http://schemas.openxmlformats.org/officeDocument/2006/relationships/image" Target="../media/image11.png"/><Relationship Id="rId29" Type="http://schemas.openxmlformats.org/officeDocument/2006/relationships/tags" Target="../tags/tag709.xml"/><Relationship Id="rId28" Type="http://schemas.openxmlformats.org/officeDocument/2006/relationships/tags" Target="../tags/tag708.xml"/><Relationship Id="rId27" Type="http://schemas.openxmlformats.org/officeDocument/2006/relationships/tags" Target="../tags/tag707.xml"/><Relationship Id="rId26" Type="http://schemas.openxmlformats.org/officeDocument/2006/relationships/tags" Target="../tags/tag706.xml"/><Relationship Id="rId25" Type="http://schemas.openxmlformats.org/officeDocument/2006/relationships/tags" Target="../tags/tag705.xml"/><Relationship Id="rId24" Type="http://schemas.openxmlformats.org/officeDocument/2006/relationships/tags" Target="../tags/tag704.xml"/><Relationship Id="rId23" Type="http://schemas.openxmlformats.org/officeDocument/2006/relationships/tags" Target="../tags/tag703.xml"/><Relationship Id="rId22" Type="http://schemas.openxmlformats.org/officeDocument/2006/relationships/tags" Target="../tags/tag702.xml"/><Relationship Id="rId21" Type="http://schemas.openxmlformats.org/officeDocument/2006/relationships/tags" Target="../tags/tag701.xml"/><Relationship Id="rId20" Type="http://schemas.openxmlformats.org/officeDocument/2006/relationships/tags" Target="../tags/tag700.xml"/><Relationship Id="rId2" Type="http://schemas.openxmlformats.org/officeDocument/2006/relationships/tags" Target="../tags/tag683.xml"/><Relationship Id="rId19" Type="http://schemas.openxmlformats.org/officeDocument/2006/relationships/tags" Target="../tags/tag699.xml"/><Relationship Id="rId18" Type="http://schemas.openxmlformats.org/officeDocument/2006/relationships/tags" Target="../tags/tag698.xml"/><Relationship Id="rId17" Type="http://schemas.openxmlformats.org/officeDocument/2006/relationships/tags" Target="../tags/tag697.xml"/><Relationship Id="rId16" Type="http://schemas.openxmlformats.org/officeDocument/2006/relationships/tags" Target="../tags/tag696.xml"/><Relationship Id="rId15" Type="http://schemas.openxmlformats.org/officeDocument/2006/relationships/tags" Target="../tags/tag695.xml"/><Relationship Id="rId14" Type="http://schemas.openxmlformats.org/officeDocument/2006/relationships/tags" Target="../tags/tag694.xml"/><Relationship Id="rId13" Type="http://schemas.openxmlformats.org/officeDocument/2006/relationships/tags" Target="../tags/tag693.xml"/><Relationship Id="rId12" Type="http://schemas.openxmlformats.org/officeDocument/2006/relationships/tags" Target="../tags/tag692.xml"/><Relationship Id="rId11" Type="http://schemas.openxmlformats.org/officeDocument/2006/relationships/tags" Target="../tags/tag691.xml"/><Relationship Id="rId10" Type="http://schemas.openxmlformats.org/officeDocument/2006/relationships/tags" Target="../tags/tag690.xml"/><Relationship Id="rId1" Type="http://schemas.openxmlformats.org/officeDocument/2006/relationships/tags" Target="../tags/tag682.xml"/></Relationships>
</file>

<file path=ppt/slides/_rels/slide45.xml.rels><?xml version="1.0" encoding="UTF-8" standalone="yes"?>
<Relationships xmlns="http://schemas.openxmlformats.org/package/2006/relationships"><Relationship Id="rId9" Type="http://schemas.openxmlformats.org/officeDocument/2006/relationships/tags" Target="../tags/tag726.xml"/><Relationship Id="rId8" Type="http://schemas.openxmlformats.org/officeDocument/2006/relationships/tags" Target="../tags/tag725.xml"/><Relationship Id="rId7" Type="http://schemas.openxmlformats.org/officeDocument/2006/relationships/tags" Target="../tags/tag724.xml"/><Relationship Id="rId6" Type="http://schemas.openxmlformats.org/officeDocument/2006/relationships/tags" Target="../tags/tag723.xml"/><Relationship Id="rId5" Type="http://schemas.openxmlformats.org/officeDocument/2006/relationships/tags" Target="../tags/tag722.xml"/><Relationship Id="rId4" Type="http://schemas.openxmlformats.org/officeDocument/2006/relationships/tags" Target="../tags/tag721.xml"/><Relationship Id="rId3" Type="http://schemas.openxmlformats.org/officeDocument/2006/relationships/image" Target="../media/image11.png"/><Relationship Id="rId2" Type="http://schemas.openxmlformats.org/officeDocument/2006/relationships/tags" Target="../tags/tag720.xml"/><Relationship Id="rId10" Type="http://schemas.openxmlformats.org/officeDocument/2006/relationships/slideLayout" Target="../slideLayouts/slideLayout12.xml"/><Relationship Id="rId1" Type="http://schemas.openxmlformats.org/officeDocument/2006/relationships/tags" Target="../tags/tag719.xml"/></Relationships>
</file>

<file path=ppt/slides/_rels/slide46.xml.rels><?xml version="1.0" encoding="UTF-8" standalone="yes"?>
<Relationships xmlns="http://schemas.openxmlformats.org/package/2006/relationships"><Relationship Id="rId9" Type="http://schemas.openxmlformats.org/officeDocument/2006/relationships/tags" Target="../tags/tag734.xml"/><Relationship Id="rId8" Type="http://schemas.openxmlformats.org/officeDocument/2006/relationships/tags" Target="../tags/tag733.xml"/><Relationship Id="rId7" Type="http://schemas.openxmlformats.org/officeDocument/2006/relationships/tags" Target="../tags/tag732.xml"/><Relationship Id="rId6" Type="http://schemas.openxmlformats.org/officeDocument/2006/relationships/tags" Target="../tags/tag731.xml"/><Relationship Id="rId5" Type="http://schemas.openxmlformats.org/officeDocument/2006/relationships/tags" Target="../tags/tag730.xml"/><Relationship Id="rId4" Type="http://schemas.openxmlformats.org/officeDocument/2006/relationships/tags" Target="../tags/tag729.xml"/><Relationship Id="rId3" Type="http://schemas.openxmlformats.org/officeDocument/2006/relationships/image" Target="../media/image11.png"/><Relationship Id="rId2" Type="http://schemas.openxmlformats.org/officeDocument/2006/relationships/tags" Target="../tags/tag728.xml"/><Relationship Id="rId10" Type="http://schemas.openxmlformats.org/officeDocument/2006/relationships/slideLayout" Target="../slideLayouts/slideLayout12.xml"/><Relationship Id="rId1" Type="http://schemas.openxmlformats.org/officeDocument/2006/relationships/tags" Target="../tags/tag727.xml"/></Relationships>
</file>

<file path=ppt/slides/_rels/slide47.xml.rels><?xml version="1.0" encoding="UTF-8" standalone="yes"?>
<Relationships xmlns="http://schemas.openxmlformats.org/package/2006/relationships"><Relationship Id="rId9" Type="http://schemas.openxmlformats.org/officeDocument/2006/relationships/tags" Target="../tags/tag742.xml"/><Relationship Id="rId8" Type="http://schemas.openxmlformats.org/officeDocument/2006/relationships/tags" Target="../tags/tag741.xml"/><Relationship Id="rId7" Type="http://schemas.openxmlformats.org/officeDocument/2006/relationships/tags" Target="../tags/tag740.xml"/><Relationship Id="rId6" Type="http://schemas.openxmlformats.org/officeDocument/2006/relationships/tags" Target="../tags/tag739.xml"/><Relationship Id="rId5" Type="http://schemas.openxmlformats.org/officeDocument/2006/relationships/tags" Target="../tags/tag738.xml"/><Relationship Id="rId4" Type="http://schemas.openxmlformats.org/officeDocument/2006/relationships/tags" Target="../tags/tag737.xml"/><Relationship Id="rId3" Type="http://schemas.openxmlformats.org/officeDocument/2006/relationships/image" Target="../media/image11.png"/><Relationship Id="rId2" Type="http://schemas.openxmlformats.org/officeDocument/2006/relationships/tags" Target="../tags/tag736.xml"/><Relationship Id="rId10" Type="http://schemas.openxmlformats.org/officeDocument/2006/relationships/slideLayout" Target="../slideLayouts/slideLayout12.xml"/><Relationship Id="rId1" Type="http://schemas.openxmlformats.org/officeDocument/2006/relationships/tags" Target="../tags/tag735.xml"/></Relationships>
</file>

<file path=ppt/slides/_rels/slide48.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746.xml"/><Relationship Id="rId4" Type="http://schemas.openxmlformats.org/officeDocument/2006/relationships/tags" Target="../tags/tag745.xml"/><Relationship Id="rId3" Type="http://schemas.openxmlformats.org/officeDocument/2006/relationships/image" Target="../media/image11.png"/><Relationship Id="rId2" Type="http://schemas.openxmlformats.org/officeDocument/2006/relationships/tags" Target="../tags/tag744.xml"/><Relationship Id="rId1" Type="http://schemas.openxmlformats.org/officeDocument/2006/relationships/tags" Target="../tags/tag743.xml"/></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188.xml"/><Relationship Id="rId3" Type="http://schemas.openxmlformats.org/officeDocument/2006/relationships/image" Target="../media/image9.png"/><Relationship Id="rId2" Type="http://schemas.openxmlformats.org/officeDocument/2006/relationships/tags" Target="../tags/tag187.xml"/><Relationship Id="rId1" Type="http://schemas.openxmlformats.org/officeDocument/2006/relationships/tags" Target="../tags/tag186.xml"/></Relationships>
</file>

<file path=ppt/slides/_rels/slide6.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191.xml"/><Relationship Id="rId4" Type="http://schemas.openxmlformats.org/officeDocument/2006/relationships/image" Target="../media/image15.png"/><Relationship Id="rId3" Type="http://schemas.openxmlformats.org/officeDocument/2006/relationships/image" Target="../media/image9.png"/><Relationship Id="rId2" Type="http://schemas.openxmlformats.org/officeDocument/2006/relationships/tags" Target="../tags/tag190.xml"/><Relationship Id="rId1" Type="http://schemas.openxmlformats.org/officeDocument/2006/relationships/tags" Target="../tags/tag189.xml"/></Relationships>
</file>

<file path=ppt/slides/_rels/slide7.xml.rels><?xml version="1.0" encoding="UTF-8" standalone="yes"?>
<Relationships xmlns="http://schemas.openxmlformats.org/package/2006/relationships"><Relationship Id="rId9" Type="http://schemas.openxmlformats.org/officeDocument/2006/relationships/tags" Target="../tags/tag199.xml"/><Relationship Id="rId8" Type="http://schemas.openxmlformats.org/officeDocument/2006/relationships/tags" Target="../tags/tag198.xml"/><Relationship Id="rId7" Type="http://schemas.openxmlformats.org/officeDocument/2006/relationships/tags" Target="../tags/tag197.xml"/><Relationship Id="rId6" Type="http://schemas.openxmlformats.org/officeDocument/2006/relationships/tags" Target="../tags/tag196.xml"/><Relationship Id="rId5" Type="http://schemas.openxmlformats.org/officeDocument/2006/relationships/tags" Target="../tags/tag195.xml"/><Relationship Id="rId44" Type="http://schemas.openxmlformats.org/officeDocument/2006/relationships/slideLayout" Target="../slideLayouts/slideLayout12.xml"/><Relationship Id="rId43" Type="http://schemas.openxmlformats.org/officeDocument/2006/relationships/tags" Target="../tags/tag223.xml"/><Relationship Id="rId42" Type="http://schemas.openxmlformats.org/officeDocument/2006/relationships/image" Target="../media/image5.svg"/><Relationship Id="rId41" Type="http://schemas.openxmlformats.org/officeDocument/2006/relationships/image" Target="../media/image20.png"/><Relationship Id="rId40" Type="http://schemas.openxmlformats.org/officeDocument/2006/relationships/tags" Target="../tags/tag222.xml"/><Relationship Id="rId4" Type="http://schemas.openxmlformats.org/officeDocument/2006/relationships/tags" Target="../tags/tag194.xml"/><Relationship Id="rId39" Type="http://schemas.openxmlformats.org/officeDocument/2006/relationships/image" Target="../media/image4.svg"/><Relationship Id="rId38" Type="http://schemas.openxmlformats.org/officeDocument/2006/relationships/image" Target="../media/image19.png"/><Relationship Id="rId37" Type="http://schemas.openxmlformats.org/officeDocument/2006/relationships/tags" Target="../tags/tag221.xml"/><Relationship Id="rId36" Type="http://schemas.openxmlformats.org/officeDocument/2006/relationships/image" Target="../media/image3.svg"/><Relationship Id="rId35" Type="http://schemas.openxmlformats.org/officeDocument/2006/relationships/image" Target="../media/image18.png"/><Relationship Id="rId34" Type="http://schemas.openxmlformats.org/officeDocument/2006/relationships/tags" Target="../tags/tag220.xml"/><Relationship Id="rId33" Type="http://schemas.openxmlformats.org/officeDocument/2006/relationships/image" Target="../media/image2.svg"/><Relationship Id="rId32" Type="http://schemas.openxmlformats.org/officeDocument/2006/relationships/image" Target="../media/image17.png"/><Relationship Id="rId31" Type="http://schemas.openxmlformats.org/officeDocument/2006/relationships/tags" Target="../tags/tag219.xml"/><Relationship Id="rId30" Type="http://schemas.openxmlformats.org/officeDocument/2006/relationships/image" Target="../media/image1.svg"/><Relationship Id="rId3" Type="http://schemas.openxmlformats.org/officeDocument/2006/relationships/image" Target="../media/image9.png"/><Relationship Id="rId29" Type="http://schemas.openxmlformats.org/officeDocument/2006/relationships/image" Target="../media/image16.png"/><Relationship Id="rId28" Type="http://schemas.openxmlformats.org/officeDocument/2006/relationships/tags" Target="../tags/tag218.xml"/><Relationship Id="rId27" Type="http://schemas.openxmlformats.org/officeDocument/2006/relationships/tags" Target="../tags/tag217.xml"/><Relationship Id="rId26" Type="http://schemas.openxmlformats.org/officeDocument/2006/relationships/tags" Target="../tags/tag216.xml"/><Relationship Id="rId25" Type="http://schemas.openxmlformats.org/officeDocument/2006/relationships/tags" Target="../tags/tag215.xml"/><Relationship Id="rId24" Type="http://schemas.openxmlformats.org/officeDocument/2006/relationships/tags" Target="../tags/tag214.xml"/><Relationship Id="rId23" Type="http://schemas.openxmlformats.org/officeDocument/2006/relationships/tags" Target="../tags/tag213.xml"/><Relationship Id="rId22" Type="http://schemas.openxmlformats.org/officeDocument/2006/relationships/tags" Target="../tags/tag212.xml"/><Relationship Id="rId21" Type="http://schemas.openxmlformats.org/officeDocument/2006/relationships/tags" Target="../tags/tag211.xml"/><Relationship Id="rId20" Type="http://schemas.openxmlformats.org/officeDocument/2006/relationships/tags" Target="../tags/tag210.xml"/><Relationship Id="rId2" Type="http://schemas.openxmlformats.org/officeDocument/2006/relationships/tags" Target="../tags/tag193.xml"/><Relationship Id="rId19" Type="http://schemas.openxmlformats.org/officeDocument/2006/relationships/tags" Target="../tags/tag209.xml"/><Relationship Id="rId18" Type="http://schemas.openxmlformats.org/officeDocument/2006/relationships/tags" Target="../tags/tag208.xml"/><Relationship Id="rId17" Type="http://schemas.openxmlformats.org/officeDocument/2006/relationships/tags" Target="../tags/tag207.xml"/><Relationship Id="rId16" Type="http://schemas.openxmlformats.org/officeDocument/2006/relationships/tags" Target="../tags/tag206.xml"/><Relationship Id="rId15" Type="http://schemas.openxmlformats.org/officeDocument/2006/relationships/tags" Target="../tags/tag205.xml"/><Relationship Id="rId14" Type="http://schemas.openxmlformats.org/officeDocument/2006/relationships/tags" Target="../tags/tag204.xml"/><Relationship Id="rId13" Type="http://schemas.openxmlformats.org/officeDocument/2006/relationships/tags" Target="../tags/tag203.xml"/><Relationship Id="rId12" Type="http://schemas.openxmlformats.org/officeDocument/2006/relationships/tags" Target="../tags/tag202.xml"/><Relationship Id="rId11" Type="http://schemas.openxmlformats.org/officeDocument/2006/relationships/tags" Target="../tags/tag201.xml"/><Relationship Id="rId10" Type="http://schemas.openxmlformats.org/officeDocument/2006/relationships/tags" Target="../tags/tag200.xml"/><Relationship Id="rId1" Type="http://schemas.openxmlformats.org/officeDocument/2006/relationships/tags" Target="../tags/tag192.xml"/></Relationships>
</file>

<file path=ppt/slides/_rels/slide8.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226.xml"/><Relationship Id="rId3" Type="http://schemas.openxmlformats.org/officeDocument/2006/relationships/image" Target="../media/image9.png"/><Relationship Id="rId2" Type="http://schemas.openxmlformats.org/officeDocument/2006/relationships/tags" Target="../tags/tag225.xml"/><Relationship Id="rId1" Type="http://schemas.openxmlformats.org/officeDocument/2006/relationships/tags" Target="../tags/tag224.xml"/></Relationships>
</file>

<file path=ppt/slides/_rels/slide9.xml.rels><?xml version="1.0" encoding="UTF-8" standalone="yes"?>
<Relationships xmlns="http://schemas.openxmlformats.org/package/2006/relationships"><Relationship Id="rId9" Type="http://schemas.openxmlformats.org/officeDocument/2006/relationships/tags" Target="../tags/tag234.xml"/><Relationship Id="rId8" Type="http://schemas.openxmlformats.org/officeDocument/2006/relationships/tags" Target="../tags/tag233.xml"/><Relationship Id="rId7" Type="http://schemas.openxmlformats.org/officeDocument/2006/relationships/tags" Target="../tags/tag232.xml"/><Relationship Id="rId6" Type="http://schemas.openxmlformats.org/officeDocument/2006/relationships/tags" Target="../tags/tag231.xml"/><Relationship Id="rId5" Type="http://schemas.openxmlformats.org/officeDocument/2006/relationships/tags" Target="../tags/tag230.xml"/><Relationship Id="rId4" Type="http://schemas.openxmlformats.org/officeDocument/2006/relationships/tags" Target="../tags/tag229.xml"/><Relationship Id="rId3" Type="http://schemas.openxmlformats.org/officeDocument/2006/relationships/image" Target="../media/image9.png"/><Relationship Id="rId26" Type="http://schemas.openxmlformats.org/officeDocument/2006/relationships/slideLayout" Target="../slideLayouts/slideLayout12.xml"/><Relationship Id="rId25" Type="http://schemas.openxmlformats.org/officeDocument/2006/relationships/tags" Target="../tags/tag250.xml"/><Relationship Id="rId24" Type="http://schemas.openxmlformats.org/officeDocument/2006/relationships/tags" Target="../tags/tag249.xml"/><Relationship Id="rId23" Type="http://schemas.openxmlformats.org/officeDocument/2006/relationships/tags" Target="../tags/tag248.xml"/><Relationship Id="rId22" Type="http://schemas.openxmlformats.org/officeDocument/2006/relationships/tags" Target="../tags/tag247.xml"/><Relationship Id="rId21" Type="http://schemas.openxmlformats.org/officeDocument/2006/relationships/tags" Target="../tags/tag246.xml"/><Relationship Id="rId20" Type="http://schemas.openxmlformats.org/officeDocument/2006/relationships/tags" Target="../tags/tag245.xml"/><Relationship Id="rId2" Type="http://schemas.openxmlformats.org/officeDocument/2006/relationships/tags" Target="../tags/tag228.xml"/><Relationship Id="rId19" Type="http://schemas.openxmlformats.org/officeDocument/2006/relationships/tags" Target="../tags/tag244.xml"/><Relationship Id="rId18" Type="http://schemas.openxmlformats.org/officeDocument/2006/relationships/tags" Target="../tags/tag243.xml"/><Relationship Id="rId17" Type="http://schemas.openxmlformats.org/officeDocument/2006/relationships/tags" Target="../tags/tag242.xml"/><Relationship Id="rId16" Type="http://schemas.openxmlformats.org/officeDocument/2006/relationships/tags" Target="../tags/tag241.xml"/><Relationship Id="rId15" Type="http://schemas.openxmlformats.org/officeDocument/2006/relationships/tags" Target="../tags/tag240.xml"/><Relationship Id="rId14" Type="http://schemas.openxmlformats.org/officeDocument/2006/relationships/tags" Target="../tags/tag239.xml"/><Relationship Id="rId13" Type="http://schemas.openxmlformats.org/officeDocument/2006/relationships/tags" Target="../tags/tag238.xml"/><Relationship Id="rId12" Type="http://schemas.openxmlformats.org/officeDocument/2006/relationships/tags" Target="../tags/tag237.xml"/><Relationship Id="rId11" Type="http://schemas.openxmlformats.org/officeDocument/2006/relationships/tags" Target="../tags/tag236.xml"/><Relationship Id="rId10" Type="http://schemas.openxmlformats.org/officeDocument/2006/relationships/tags" Target="../tags/tag235.xml"/><Relationship Id="rId1" Type="http://schemas.openxmlformats.org/officeDocument/2006/relationships/tags" Target="../tags/tag22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custDataLst>
              <p:tags r:id="rId1"/>
            </p:custDataLst>
          </p:nvPr>
        </p:nvPicPr>
        <p:blipFill rotWithShape="1">
          <a:blip r:embed="rId2"/>
          <a:srcRect/>
          <a:stretch>
            <a:fillRect/>
          </a:stretch>
        </p:blipFill>
        <p:spPr>
          <a:xfrm>
            <a:off x="1689434" y="677278"/>
            <a:ext cx="2228280" cy="3708434"/>
          </a:xfrm>
          <a:prstGeom prst="rect">
            <a:avLst/>
          </a:prstGeom>
        </p:spPr>
      </p:pic>
      <p:sp>
        <p:nvSpPr>
          <p:cNvPr id="9" name="文本框 8"/>
          <p:cNvSpPr txBox="1"/>
          <p:nvPr userDrawn="1">
            <p:custDataLst>
              <p:tags r:id="rId3"/>
            </p:custDataLst>
          </p:nvPr>
        </p:nvSpPr>
        <p:spPr>
          <a:xfrm>
            <a:off x="5540141" y="1716841"/>
            <a:ext cx="3455905" cy="1198880"/>
          </a:xfrm>
          <a:prstGeom prst="rect">
            <a:avLst/>
          </a:prstGeom>
          <a:noFill/>
        </p:spPr>
        <p:txBody>
          <a:bodyPr wrap="square" rtlCol="0">
            <a:spAutoFit/>
          </a:bodyPr>
          <a:lstStyle/>
          <a:p>
            <a:r>
              <a:rPr lang="zh-CN" altLang="en-US" sz="7200" b="1" dirty="0">
                <a:latin typeface="微软雅黑" charset="-122"/>
                <a:ea typeface="微软雅黑" charset="-122"/>
              </a:rPr>
              <a:t>第一章</a:t>
            </a:r>
            <a:r>
              <a:rPr lang="en-US" altLang="zh-CN" sz="7200" b="1" dirty="0">
                <a:latin typeface="微软雅黑" charset="-122"/>
                <a:ea typeface="微软雅黑" charset="-122"/>
              </a:rPr>
              <a:t> </a:t>
            </a:r>
            <a:endParaRPr lang="zh-CN" altLang="en-US" sz="7200" b="1" dirty="0">
              <a:latin typeface="微软雅黑" charset="-122"/>
              <a:ea typeface="微软雅黑" charset="-122"/>
            </a:endParaRPr>
          </a:p>
        </p:txBody>
      </p:sp>
      <p:sp>
        <p:nvSpPr>
          <p:cNvPr id="5" name="标题 4"/>
          <p:cNvSpPr>
            <a:spLocks noGrp="1"/>
          </p:cNvSpPr>
          <p:nvPr>
            <p:ph type="title" hasCustomPrompt="1"/>
            <p:custDataLst>
              <p:tags r:id="rId4"/>
            </p:custDataLst>
          </p:nvPr>
        </p:nvSpPr>
        <p:spPr>
          <a:xfrm>
            <a:off x="3863975" y="3016885"/>
            <a:ext cx="7225665" cy="2132330"/>
          </a:xfrm>
        </p:spPr>
        <p:txBody>
          <a:bodyPr anchor="ctr" anchorCtr="0">
            <a:noAutofit/>
          </a:bodyPr>
          <a:lstStyle>
            <a:lvl1pPr algn="ctr">
              <a:defRPr sz="2800">
                <a:solidFill>
                  <a:schemeClr val="bg1"/>
                </a:solidFill>
              </a:defRPr>
            </a:lvl1pPr>
          </a:lstStyle>
          <a:p>
            <a:r>
              <a:rPr lang="zh-CN" altLang="en-US" sz="6000" dirty="0">
                <a:solidFill>
                  <a:schemeClr val="accent2"/>
                </a:solidFill>
              </a:rPr>
              <a:t>托育服务政策法规与职业伦理概述</a:t>
            </a:r>
            <a:endParaRPr lang="zh-CN" altLang="en-US" sz="6000" dirty="0">
              <a:solidFill>
                <a:schemeClr val="accent2"/>
              </a:solidFill>
            </a:endParaRPr>
          </a:p>
        </p:txBody>
      </p:sp>
    </p:spTree>
    <p:custDataLst>
      <p:tags r:id="rId5"/>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13201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6" name="标题 1"/>
          <p:cNvSpPr>
            <a:spLocks noGrp="1"/>
          </p:cNvSpPr>
          <p:nvPr/>
        </p:nvSpPr>
        <p:spPr>
          <a:xfrm>
            <a:off x="90805" y="1739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a:solidFill>
                  <a:schemeClr val="tx1"/>
                </a:solidFill>
              </a:rPr>
              <a:t>   </a:t>
            </a:r>
            <a:r>
              <a:rPr lang="zh-CN" altLang="en-US">
                <a:solidFill>
                  <a:schemeClr val="tx1"/>
                </a:solidFill>
              </a:rPr>
              <a:t>一、 婴幼儿托育服务政策与法规的界定</a:t>
            </a:r>
            <a:endParaRPr lang="zh-CN" altLang="en-US">
              <a:solidFill>
                <a:schemeClr val="tx1"/>
              </a:solidFill>
            </a:endParaRPr>
          </a:p>
        </p:txBody>
      </p:sp>
      <p:sp>
        <p:nvSpPr>
          <p:cNvPr id="8" name="内容占位符 7"/>
          <p:cNvSpPr>
            <a:spLocks noGrp="1"/>
          </p:cNvSpPr>
          <p:nvPr>
            <p:ph idx="1"/>
          </p:nvPr>
        </p:nvSpPr>
        <p:spPr>
          <a:xfrm>
            <a:off x="1125220" y="1353185"/>
            <a:ext cx="10515600" cy="667385"/>
          </a:xfrm>
        </p:spPr>
        <p:txBody>
          <a:bodyPr/>
          <a:p>
            <a:pPr marL="0" indent="0">
              <a:buNone/>
            </a:pPr>
            <a:r>
              <a:rPr lang="zh-CN" altLang="en-US">
                <a:solidFill>
                  <a:schemeClr val="tx1"/>
                </a:solidFill>
              </a:rPr>
              <a:t>（二） 婴幼儿托育服务法规</a:t>
            </a:r>
            <a:endParaRPr lang="zh-CN" altLang="en-US">
              <a:solidFill>
                <a:schemeClr val="tx1"/>
              </a:solidFill>
            </a:endParaRPr>
          </a:p>
        </p:txBody>
      </p:sp>
      <p:sp>
        <p:nvSpPr>
          <p:cNvPr id="5" name="文本框 4"/>
          <p:cNvSpPr txBox="1"/>
          <p:nvPr/>
        </p:nvSpPr>
        <p:spPr>
          <a:xfrm>
            <a:off x="2447290" y="2630805"/>
            <a:ext cx="7905115" cy="1641475"/>
          </a:xfrm>
          <a:prstGeom prst="rect">
            <a:avLst/>
          </a:prstGeom>
          <a:noFill/>
        </p:spPr>
        <p:txBody>
          <a:bodyPr wrap="square" rtlCol="0" anchor="t">
            <a:spAutoFit/>
          </a:bodyPr>
          <a:p>
            <a:pPr marL="0" indent="457200" fontAlgn="auto">
              <a:lnSpc>
                <a:spcPct val="140000"/>
              </a:lnSpc>
              <a:buNone/>
            </a:pPr>
            <a:r>
              <a:rPr lang="zh-CN" altLang="en-US" sz="2400">
                <a:solidFill>
                  <a:srgbClr val="D6724E"/>
                </a:solidFill>
                <a:sym typeface="+mn-ea"/>
              </a:rPr>
              <a:t>法规</a:t>
            </a:r>
            <a:r>
              <a:rPr lang="zh-CN" altLang="en-US" sz="2400">
                <a:sym typeface="+mn-ea"/>
              </a:rPr>
              <a:t>泛指由国家制定和发布的规范性法律文件。有时，法规专指某国家机关制定的规范性文件，即专指从属于法律范畴的行政法规和地方性法规。</a:t>
            </a:r>
            <a:endParaRPr lang="zh-CN" altLang="en-US" sz="2400">
              <a:sym typeface="+mn-ea"/>
            </a:endParaRPr>
          </a:p>
        </p:txBody>
      </p:sp>
      <p:pic>
        <p:nvPicPr>
          <p:cNvPr id="11" name="图片 10"/>
          <p:cNvPicPr>
            <a:picLocks noChangeAspect="1"/>
          </p:cNvPicPr>
          <p:nvPr userDrawn="1">
            <p:custDataLst>
              <p:tags r:id="rId4"/>
            </p:custDataLst>
          </p:nvPr>
        </p:nvPicPr>
        <p:blipFill rotWithShape="1">
          <a:blip r:embed="rId5"/>
          <a:srcRect/>
          <a:stretch>
            <a:fillRect/>
          </a:stretch>
        </p:blipFill>
        <p:spPr>
          <a:xfrm>
            <a:off x="93507" y="5167773"/>
            <a:ext cx="1238310" cy="1615932"/>
          </a:xfrm>
          <a:prstGeom prst="rect">
            <a:avLst/>
          </a:prstGeom>
        </p:spPr>
      </p:pic>
    </p:spTree>
    <p:custDataLst>
      <p:tags r:id="rId6"/>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6012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544935" y="-21590"/>
            <a:ext cx="549910" cy="912495"/>
          </a:xfrm>
          <a:prstGeom prst="rect">
            <a:avLst/>
          </a:prstGeom>
        </p:spPr>
      </p:pic>
      <p:sp>
        <p:nvSpPr>
          <p:cNvPr id="6" name="标题 1"/>
          <p:cNvSpPr>
            <a:spLocks noGrp="1"/>
          </p:cNvSpPr>
          <p:nvPr/>
        </p:nvSpPr>
        <p:spPr>
          <a:xfrm>
            <a:off x="90805" y="1739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a:solidFill>
                  <a:schemeClr val="tx1"/>
                </a:solidFill>
              </a:rPr>
              <a:t>   </a:t>
            </a:r>
            <a:r>
              <a:rPr lang="zh-CN" altLang="en-US">
                <a:solidFill>
                  <a:schemeClr val="tx1"/>
                </a:solidFill>
              </a:rPr>
              <a:t>一、 婴幼儿托育服务政策与法规的界定</a:t>
            </a:r>
            <a:endParaRPr lang="zh-CN" altLang="en-US">
              <a:solidFill>
                <a:schemeClr val="tx1"/>
              </a:solidFill>
            </a:endParaRPr>
          </a:p>
        </p:txBody>
      </p:sp>
      <p:sp>
        <p:nvSpPr>
          <p:cNvPr id="100" name="文本框 99"/>
          <p:cNvSpPr txBox="1"/>
          <p:nvPr/>
        </p:nvSpPr>
        <p:spPr>
          <a:xfrm>
            <a:off x="1590040" y="2394585"/>
            <a:ext cx="8900160" cy="2306955"/>
          </a:xfrm>
          <a:prstGeom prst="rect">
            <a:avLst/>
          </a:prstGeom>
          <a:noFill/>
          <a:ln w="9525">
            <a:noFill/>
          </a:ln>
        </p:spPr>
        <p:txBody>
          <a:bodyPr wrap="square">
            <a:spAutoFit/>
          </a:bodyPr>
          <a:p>
            <a:pPr marL="0" indent="457200" algn="l" fontAlgn="auto">
              <a:lnSpc>
                <a:spcPct val="150000"/>
              </a:lnSpc>
            </a:pPr>
            <a:r>
              <a:rPr lang="zh-CN" sz="2400" b="0">
                <a:cs typeface="宋体" charset="0"/>
              </a:rPr>
              <a:t>是</a:t>
            </a:r>
            <a:r>
              <a:rPr lang="zh-CN" sz="2400" b="0">
                <a:solidFill>
                  <a:srgbClr val="D6724E"/>
                </a:solidFill>
                <a:cs typeface="宋体" charset="0"/>
              </a:rPr>
              <a:t>国家制定或认可的</a:t>
            </a:r>
            <a:r>
              <a:rPr lang="zh-CN" sz="2400" b="0">
                <a:cs typeface="宋体" charset="0"/>
              </a:rPr>
              <a:t>有关托育服务的规范性文件的总称，具体表现为</a:t>
            </a:r>
            <a:r>
              <a:rPr lang="zh-CN" sz="2400" b="0">
                <a:solidFill>
                  <a:srgbClr val="D6724E"/>
                </a:solidFill>
                <a:cs typeface="宋体" charset="0"/>
              </a:rPr>
              <a:t>法律、法令、条例、规章</a:t>
            </a:r>
            <a:r>
              <a:rPr lang="zh-CN" sz="2400" b="0">
                <a:cs typeface="宋体" charset="0"/>
              </a:rPr>
              <a:t>等形式，也是对人们的托育服务行为具有法律约束力的行为规则的</a:t>
            </a:r>
            <a:r>
              <a:rPr lang="zh-CN" sz="2400" b="0">
                <a:solidFill>
                  <a:srgbClr val="D6724E"/>
                </a:solidFill>
                <a:cs typeface="宋体" charset="0"/>
              </a:rPr>
              <a:t>总和</a:t>
            </a:r>
            <a:r>
              <a:rPr lang="zh-CN" sz="2400" b="0">
                <a:cs typeface="宋体" charset="0"/>
              </a:rPr>
              <a:t>。它由国家机关制定，对人们接受托育服务的</a:t>
            </a:r>
            <a:r>
              <a:rPr lang="zh-CN" sz="2400" b="0">
                <a:solidFill>
                  <a:srgbClr val="D6724E"/>
                </a:solidFill>
                <a:cs typeface="宋体" charset="0"/>
              </a:rPr>
              <a:t>权利和义务</a:t>
            </a:r>
            <a:r>
              <a:rPr lang="zh-CN" sz="2400" b="0">
                <a:cs typeface="宋体" charset="0"/>
              </a:rPr>
              <a:t>起着保护与规范的作用。</a:t>
            </a:r>
            <a:endParaRPr lang="zh-CN" sz="2400" b="0">
              <a:cs typeface="宋体" charset="0"/>
            </a:endParaRPr>
          </a:p>
        </p:txBody>
      </p:sp>
      <p:sp>
        <p:nvSpPr>
          <p:cNvPr id="7" name="文本框 6"/>
          <p:cNvSpPr txBox="1"/>
          <p:nvPr/>
        </p:nvSpPr>
        <p:spPr>
          <a:xfrm>
            <a:off x="1610360" y="1758315"/>
            <a:ext cx="4256405" cy="460375"/>
          </a:xfrm>
          <a:prstGeom prst="rect">
            <a:avLst/>
          </a:prstGeom>
          <a:noFill/>
        </p:spPr>
        <p:txBody>
          <a:bodyPr wrap="square" rtlCol="0">
            <a:spAutoFit/>
          </a:bodyPr>
          <a:p>
            <a:r>
              <a:rPr lang="zh-CN" altLang="en-US" sz="2400">
                <a:solidFill>
                  <a:schemeClr val="tx1"/>
                </a:solidFill>
              </a:rPr>
              <a:t>托育服务法规</a:t>
            </a:r>
            <a:endParaRPr lang="zh-CN" altLang="en-US" sz="2400">
              <a:solidFill>
                <a:schemeClr val="tx1"/>
              </a:solidFill>
            </a:endParaRPr>
          </a:p>
        </p:txBody>
      </p:sp>
      <p:sp>
        <p:nvSpPr>
          <p:cNvPr id="8" name="内容占位符 7"/>
          <p:cNvSpPr>
            <a:spLocks noGrp="1"/>
          </p:cNvSpPr>
          <p:nvPr>
            <p:ph idx="1"/>
          </p:nvPr>
        </p:nvSpPr>
        <p:spPr>
          <a:xfrm>
            <a:off x="1137285" y="1092200"/>
            <a:ext cx="10515600" cy="667385"/>
          </a:xfrm>
        </p:spPr>
        <p:txBody>
          <a:bodyPr/>
          <a:p>
            <a:pPr marL="0" indent="0">
              <a:buNone/>
            </a:pPr>
            <a:r>
              <a:rPr lang="zh-CN" altLang="en-US">
                <a:sym typeface="+mn-ea"/>
              </a:rPr>
              <a:t>（二） 婴幼儿托育服务法规</a:t>
            </a:r>
            <a:endParaRPr lang="zh-CN" altLang="en-US">
              <a:solidFill>
                <a:schemeClr val="tx1"/>
              </a:solidFill>
            </a:endParaRPr>
          </a:p>
        </p:txBody>
      </p:sp>
    </p:spTree>
    <p:custDataLst>
      <p:tags r:id="rId4"/>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13201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6" name="标题 1"/>
          <p:cNvSpPr>
            <a:spLocks noGrp="1"/>
          </p:cNvSpPr>
          <p:nvPr/>
        </p:nvSpPr>
        <p:spPr>
          <a:xfrm>
            <a:off x="90805" y="1739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a:solidFill>
                  <a:schemeClr val="tx1"/>
                </a:solidFill>
              </a:rPr>
              <a:t>   </a:t>
            </a:r>
            <a:r>
              <a:rPr lang="zh-CN" altLang="en-US">
                <a:solidFill>
                  <a:schemeClr val="tx1"/>
                </a:solidFill>
              </a:rPr>
              <a:t>一、 婴幼儿托育服务政策与法规的界定</a:t>
            </a:r>
            <a:endParaRPr lang="zh-CN" altLang="en-US">
              <a:solidFill>
                <a:schemeClr val="tx1"/>
              </a:solidFill>
            </a:endParaRPr>
          </a:p>
        </p:txBody>
      </p:sp>
      <p:sp>
        <p:nvSpPr>
          <p:cNvPr id="7" name="文本框 6"/>
          <p:cNvSpPr txBox="1"/>
          <p:nvPr/>
        </p:nvSpPr>
        <p:spPr>
          <a:xfrm>
            <a:off x="1610360" y="1758315"/>
            <a:ext cx="4256405" cy="460375"/>
          </a:xfrm>
          <a:prstGeom prst="rect">
            <a:avLst/>
          </a:prstGeom>
          <a:noFill/>
        </p:spPr>
        <p:txBody>
          <a:bodyPr wrap="square" rtlCol="0">
            <a:spAutoFit/>
          </a:bodyPr>
          <a:p>
            <a:r>
              <a:rPr lang="zh-CN" altLang="en-US" sz="2400">
                <a:solidFill>
                  <a:schemeClr val="tx1"/>
                </a:solidFill>
              </a:rPr>
              <a:t>托育服务法规的作用</a:t>
            </a:r>
            <a:endParaRPr lang="zh-CN" altLang="en-US" sz="2400">
              <a:solidFill>
                <a:schemeClr val="tx1"/>
              </a:solidFill>
            </a:endParaRPr>
          </a:p>
        </p:txBody>
      </p:sp>
      <p:sp>
        <p:nvSpPr>
          <p:cNvPr id="8" name="内容占位符 7"/>
          <p:cNvSpPr>
            <a:spLocks noGrp="1"/>
          </p:cNvSpPr>
          <p:nvPr>
            <p:ph idx="1"/>
          </p:nvPr>
        </p:nvSpPr>
        <p:spPr>
          <a:xfrm>
            <a:off x="1137285" y="1092200"/>
            <a:ext cx="10515600" cy="667385"/>
          </a:xfrm>
        </p:spPr>
        <p:txBody>
          <a:bodyPr/>
          <a:p>
            <a:pPr marL="0" indent="0">
              <a:buNone/>
            </a:pPr>
            <a:r>
              <a:rPr lang="zh-CN" altLang="en-US">
                <a:solidFill>
                  <a:schemeClr val="tx1"/>
                </a:solidFill>
                <a:sym typeface="+mn-ea"/>
              </a:rPr>
              <a:t>（二） 婴幼儿托育服务法规</a:t>
            </a:r>
            <a:endParaRPr lang="zh-CN" altLang="en-US">
              <a:solidFill>
                <a:schemeClr val="tx1"/>
              </a:solidFill>
              <a:sym typeface="+mn-ea"/>
            </a:endParaRPr>
          </a:p>
        </p:txBody>
      </p:sp>
      <p:sp>
        <p:nvSpPr>
          <p:cNvPr id="17" name="矩形 16"/>
          <p:cNvSpPr/>
          <p:nvPr>
            <p:custDataLst>
              <p:tags r:id="rId4"/>
            </p:custDataLst>
          </p:nvPr>
        </p:nvSpPr>
        <p:spPr>
          <a:xfrm flipV="1">
            <a:off x="1085972" y="3335782"/>
            <a:ext cx="2397775" cy="2681258"/>
          </a:xfrm>
          <a:prstGeom prst="rect">
            <a:avLst/>
          </a:prstGeom>
          <a:solidFill>
            <a:schemeClr val="accent1">
              <a:lumMod val="20000"/>
              <a:lumOff val="80000"/>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18" name="矩形 17"/>
          <p:cNvSpPr/>
          <p:nvPr>
            <p:custDataLst>
              <p:tags r:id="rId5"/>
            </p:custDataLst>
          </p:nvPr>
        </p:nvSpPr>
        <p:spPr>
          <a:xfrm flipV="1">
            <a:off x="3653109" y="3335782"/>
            <a:ext cx="2397775" cy="2681258"/>
          </a:xfrm>
          <a:prstGeom prst="rect">
            <a:avLst/>
          </a:prstGeom>
          <a:solidFill>
            <a:schemeClr val="accent2">
              <a:lumMod val="20000"/>
              <a:lumOff val="80000"/>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19" name="矩形 18"/>
          <p:cNvSpPr/>
          <p:nvPr>
            <p:custDataLst>
              <p:tags r:id="rId6"/>
            </p:custDataLst>
          </p:nvPr>
        </p:nvSpPr>
        <p:spPr>
          <a:xfrm flipV="1">
            <a:off x="6220245" y="3335782"/>
            <a:ext cx="2397775" cy="2681258"/>
          </a:xfrm>
          <a:prstGeom prst="rect">
            <a:avLst/>
          </a:prstGeom>
          <a:solidFill>
            <a:schemeClr val="accent3">
              <a:lumMod val="20000"/>
              <a:lumOff val="80000"/>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22" name="矩形 21"/>
          <p:cNvSpPr/>
          <p:nvPr>
            <p:custDataLst>
              <p:tags r:id="rId7"/>
            </p:custDataLst>
          </p:nvPr>
        </p:nvSpPr>
        <p:spPr>
          <a:xfrm flipV="1">
            <a:off x="8787382" y="3335782"/>
            <a:ext cx="2397775" cy="2681258"/>
          </a:xfrm>
          <a:prstGeom prst="rect">
            <a:avLst/>
          </a:prstGeom>
          <a:solidFill>
            <a:schemeClr val="accent4">
              <a:lumMod val="20000"/>
              <a:lumOff val="80000"/>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23" name="同侧圆角矩形 22"/>
          <p:cNvSpPr/>
          <p:nvPr>
            <p:custDataLst>
              <p:tags r:id="rId8"/>
            </p:custDataLst>
          </p:nvPr>
        </p:nvSpPr>
        <p:spPr>
          <a:xfrm>
            <a:off x="1076866" y="2570922"/>
            <a:ext cx="2409915" cy="660450"/>
          </a:xfrm>
          <a:prstGeom prst="round2Same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24" name="同侧圆角矩形 23"/>
          <p:cNvSpPr/>
          <p:nvPr>
            <p:custDataLst>
              <p:tags r:id="rId9"/>
            </p:custDataLst>
          </p:nvPr>
        </p:nvSpPr>
        <p:spPr>
          <a:xfrm>
            <a:off x="3644002" y="2570922"/>
            <a:ext cx="2409915" cy="660450"/>
          </a:xfrm>
          <a:prstGeom prst="round2Same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25" name="同侧圆角矩形 24"/>
          <p:cNvSpPr/>
          <p:nvPr>
            <p:custDataLst>
              <p:tags r:id="rId10"/>
            </p:custDataLst>
          </p:nvPr>
        </p:nvSpPr>
        <p:spPr>
          <a:xfrm>
            <a:off x="6211140" y="2570922"/>
            <a:ext cx="2409915" cy="660450"/>
          </a:xfrm>
          <a:prstGeom prst="round2Same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26" name="同侧圆角矩形 25"/>
          <p:cNvSpPr/>
          <p:nvPr>
            <p:custDataLst>
              <p:tags r:id="rId11"/>
            </p:custDataLst>
          </p:nvPr>
        </p:nvSpPr>
        <p:spPr>
          <a:xfrm>
            <a:off x="8778277" y="2570922"/>
            <a:ext cx="2409915" cy="660450"/>
          </a:xfrm>
          <a:prstGeom prst="round2Same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27" name="文本框 26"/>
          <p:cNvSpPr txBox="1"/>
          <p:nvPr>
            <p:custDataLst>
              <p:tags r:id="rId12"/>
            </p:custDataLst>
          </p:nvPr>
        </p:nvSpPr>
        <p:spPr>
          <a:xfrm>
            <a:off x="1224572" y="2729423"/>
            <a:ext cx="2174515" cy="453377"/>
          </a:xfrm>
          <a:prstGeom prst="rect">
            <a:avLst/>
          </a:prstGeom>
          <a:noFill/>
        </p:spPr>
        <p:txBody>
          <a:bodyPr wrap="square" bIns="0" rtlCol="0" anchor="ctr" anchorCtr="0">
            <a:normAutofit fontScale="80000"/>
          </a:bodyPr>
          <a:p>
            <a:pPr algn="ctr"/>
            <a:r>
              <a:rPr lang="en-US" altLang="zh-CN" sz="2400">
                <a:solidFill>
                  <a:schemeClr val="bg1"/>
                </a:solidFill>
                <a:latin typeface="思源黑体 CN Bold" panose="020B0800000000000000" charset="-122"/>
                <a:ea typeface="思源黑体 CN Bold" panose="020B0800000000000000" charset="-122"/>
                <a:cs typeface="思源黑体 CN Regular" panose="020B0500000000000000" charset="-122"/>
              </a:rPr>
              <a:t>01</a:t>
            </a:r>
            <a:r>
              <a:rPr lang="zh-CN" altLang="en-US" sz="2400">
                <a:solidFill>
                  <a:schemeClr val="bg1"/>
                </a:solidFill>
                <a:latin typeface="思源黑体 CN Bold" panose="020B0800000000000000" charset="-122"/>
                <a:ea typeface="思源黑体 CN Bold" panose="020B0800000000000000" charset="-122"/>
                <a:cs typeface="思源黑体 CN Regular" panose="020B0500000000000000" charset="-122"/>
              </a:rPr>
              <a:t>具有</a:t>
            </a:r>
            <a:r>
              <a:rPr lang="en-US" altLang="zh-CN" sz="2400">
                <a:solidFill>
                  <a:schemeClr val="bg1"/>
                </a:solidFill>
                <a:latin typeface="思源黑体 CN Bold" panose="020B0800000000000000" charset="-122"/>
                <a:ea typeface="思源黑体 CN Bold" panose="020B0800000000000000" charset="-122"/>
                <a:cs typeface="思源黑体 CN Regular" panose="020B0500000000000000" charset="-122"/>
              </a:rPr>
              <a:t>保障作用</a:t>
            </a:r>
            <a:endParaRPr lang="en-US" altLang="zh-CN" sz="2400">
              <a:solidFill>
                <a:schemeClr val="bg1"/>
              </a:solidFill>
              <a:latin typeface="思源黑体 CN Bold" panose="020B0800000000000000" charset="-122"/>
              <a:ea typeface="思源黑体 CN Bold" panose="020B0800000000000000" charset="-122"/>
              <a:cs typeface="思源黑体 CN Regular" panose="020B0500000000000000" charset="-122"/>
            </a:endParaRPr>
          </a:p>
        </p:txBody>
      </p:sp>
      <p:sp>
        <p:nvSpPr>
          <p:cNvPr id="28" name="文本框 27"/>
          <p:cNvSpPr txBox="1"/>
          <p:nvPr>
            <p:custDataLst>
              <p:tags r:id="rId13"/>
            </p:custDataLst>
          </p:nvPr>
        </p:nvSpPr>
        <p:spPr>
          <a:xfrm>
            <a:off x="3735418" y="2729423"/>
            <a:ext cx="2268998" cy="439980"/>
          </a:xfrm>
          <a:prstGeom prst="rect">
            <a:avLst/>
          </a:prstGeom>
          <a:noFill/>
        </p:spPr>
        <p:txBody>
          <a:bodyPr wrap="square" bIns="0" rtlCol="0" anchor="ctr" anchorCtr="0">
            <a:normAutofit fontScale="90000"/>
          </a:bodyPr>
          <a:p>
            <a:pPr algn="ctr"/>
            <a:r>
              <a:rPr lang="en-US" altLang="zh-CN" sz="2400">
                <a:solidFill>
                  <a:schemeClr val="bg1"/>
                </a:solidFill>
                <a:latin typeface="思源黑体 CN Bold" panose="020B0800000000000000" charset="-122"/>
                <a:ea typeface="思源黑体 CN Bold" panose="020B0800000000000000" charset="-122"/>
                <a:cs typeface="思源黑体 CN Regular" panose="020B0500000000000000" charset="-122"/>
              </a:rPr>
              <a:t>02具有指引作用</a:t>
            </a:r>
            <a:endParaRPr lang="en-US" altLang="zh-CN" sz="2400">
              <a:solidFill>
                <a:schemeClr val="bg1"/>
              </a:solidFill>
              <a:latin typeface="思源黑体 CN Bold" panose="020B0800000000000000" charset="-122"/>
              <a:ea typeface="思源黑体 CN Bold" panose="020B0800000000000000" charset="-122"/>
              <a:cs typeface="思源黑体 CN Regular" panose="020B0500000000000000" charset="-122"/>
            </a:endParaRPr>
          </a:p>
        </p:txBody>
      </p:sp>
      <p:sp>
        <p:nvSpPr>
          <p:cNvPr id="29" name="文本框 28"/>
          <p:cNvSpPr txBox="1"/>
          <p:nvPr>
            <p:custDataLst>
              <p:tags r:id="rId14"/>
            </p:custDataLst>
          </p:nvPr>
        </p:nvSpPr>
        <p:spPr>
          <a:xfrm>
            <a:off x="6232868" y="2729423"/>
            <a:ext cx="2283805" cy="412481"/>
          </a:xfrm>
          <a:prstGeom prst="rect">
            <a:avLst/>
          </a:prstGeom>
          <a:noFill/>
        </p:spPr>
        <p:txBody>
          <a:bodyPr wrap="square" bIns="0" rtlCol="0" anchor="ctr" anchorCtr="0">
            <a:normAutofit fontScale="90000"/>
          </a:bodyPr>
          <a:p>
            <a:pPr algn="ctr"/>
            <a:r>
              <a:rPr lang="en-US" altLang="zh-CN" sz="2400">
                <a:solidFill>
                  <a:schemeClr val="bg1"/>
                </a:solidFill>
                <a:latin typeface="思源黑体 CN Bold" panose="020B0800000000000000" charset="-122"/>
                <a:ea typeface="思源黑体 CN Bold" panose="020B0800000000000000" charset="-122"/>
                <a:cs typeface="思源黑体 CN Regular" panose="020B0500000000000000" charset="-122"/>
              </a:rPr>
              <a:t>03具有教育作用</a:t>
            </a:r>
            <a:endParaRPr lang="en-US" altLang="zh-CN" sz="2400">
              <a:solidFill>
                <a:schemeClr val="bg1"/>
              </a:solidFill>
              <a:latin typeface="思源黑体 CN Bold" panose="020B0800000000000000" charset="-122"/>
              <a:ea typeface="思源黑体 CN Bold" panose="020B0800000000000000" charset="-122"/>
              <a:cs typeface="思源黑体 CN Regular" panose="020B0500000000000000" charset="-122"/>
            </a:endParaRPr>
          </a:p>
        </p:txBody>
      </p:sp>
      <p:sp>
        <p:nvSpPr>
          <p:cNvPr id="41" name="文本框 40"/>
          <p:cNvSpPr txBox="1"/>
          <p:nvPr>
            <p:custDataLst>
              <p:tags r:id="rId15"/>
            </p:custDataLst>
          </p:nvPr>
        </p:nvSpPr>
        <p:spPr>
          <a:xfrm>
            <a:off x="8828325" y="2729423"/>
            <a:ext cx="2338098" cy="425878"/>
          </a:xfrm>
          <a:prstGeom prst="rect">
            <a:avLst/>
          </a:prstGeom>
          <a:noFill/>
        </p:spPr>
        <p:txBody>
          <a:bodyPr wrap="square" bIns="0" rtlCol="0" anchor="ctr" anchorCtr="0">
            <a:normAutofit fontScale="90000"/>
          </a:bodyPr>
          <a:p>
            <a:pPr algn="ctr"/>
            <a:r>
              <a:rPr lang="en-US" altLang="zh-CN" sz="2400">
                <a:solidFill>
                  <a:schemeClr val="bg1"/>
                </a:solidFill>
                <a:latin typeface="思源黑体 CN Bold" panose="020B0800000000000000" charset="-122"/>
                <a:ea typeface="思源黑体 CN Bold" panose="020B0800000000000000" charset="-122"/>
                <a:cs typeface="思源黑体 CN Regular" panose="020B0500000000000000" charset="-122"/>
              </a:rPr>
              <a:t>04具有评价作用</a:t>
            </a:r>
            <a:endParaRPr lang="en-US" altLang="zh-CN" sz="2400">
              <a:solidFill>
                <a:schemeClr val="bg1"/>
              </a:solidFill>
              <a:latin typeface="思源黑体 CN Bold" panose="020B0800000000000000" charset="-122"/>
              <a:ea typeface="思源黑体 CN Bold" panose="020B0800000000000000" charset="-122"/>
              <a:cs typeface="思源黑体 CN Regular" panose="020B0500000000000000" charset="-122"/>
            </a:endParaRPr>
          </a:p>
        </p:txBody>
      </p:sp>
      <p:sp>
        <p:nvSpPr>
          <p:cNvPr id="30" name="椭圆 29"/>
          <p:cNvSpPr/>
          <p:nvPr>
            <p:custDataLst>
              <p:tags r:id="rId16"/>
            </p:custDataLst>
          </p:nvPr>
        </p:nvSpPr>
        <p:spPr>
          <a:xfrm>
            <a:off x="2103963" y="5566016"/>
            <a:ext cx="68594" cy="685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31" name="椭圆 30"/>
          <p:cNvSpPr/>
          <p:nvPr>
            <p:custDataLst>
              <p:tags r:id="rId17"/>
            </p:custDataLst>
          </p:nvPr>
        </p:nvSpPr>
        <p:spPr>
          <a:xfrm>
            <a:off x="2199875" y="5566016"/>
            <a:ext cx="68594" cy="68594"/>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32" name="椭圆 31"/>
          <p:cNvSpPr/>
          <p:nvPr>
            <p:custDataLst>
              <p:tags r:id="rId18"/>
            </p:custDataLst>
          </p:nvPr>
        </p:nvSpPr>
        <p:spPr>
          <a:xfrm>
            <a:off x="2295786" y="5566016"/>
            <a:ext cx="68594" cy="68594"/>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45" name="椭圆 44"/>
          <p:cNvSpPr/>
          <p:nvPr>
            <p:custDataLst>
              <p:tags r:id="rId19"/>
            </p:custDataLst>
          </p:nvPr>
        </p:nvSpPr>
        <p:spPr>
          <a:xfrm>
            <a:off x="2391697" y="5566016"/>
            <a:ext cx="68594" cy="68594"/>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33" name="椭圆 32"/>
          <p:cNvSpPr/>
          <p:nvPr>
            <p:custDataLst>
              <p:tags r:id="rId20"/>
            </p:custDataLst>
          </p:nvPr>
        </p:nvSpPr>
        <p:spPr>
          <a:xfrm>
            <a:off x="4673529" y="5566016"/>
            <a:ext cx="68594" cy="68594"/>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34" name="椭圆 33"/>
          <p:cNvSpPr/>
          <p:nvPr>
            <p:custDataLst>
              <p:tags r:id="rId21"/>
            </p:custDataLst>
          </p:nvPr>
        </p:nvSpPr>
        <p:spPr>
          <a:xfrm>
            <a:off x="4769440" y="5566016"/>
            <a:ext cx="68594" cy="6859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35" name="椭圆 34"/>
          <p:cNvSpPr/>
          <p:nvPr>
            <p:custDataLst>
              <p:tags r:id="rId22"/>
            </p:custDataLst>
          </p:nvPr>
        </p:nvSpPr>
        <p:spPr>
          <a:xfrm>
            <a:off x="4865350" y="5566016"/>
            <a:ext cx="68594" cy="68594"/>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52" name="椭圆 51"/>
          <p:cNvSpPr/>
          <p:nvPr>
            <p:custDataLst>
              <p:tags r:id="rId23"/>
            </p:custDataLst>
          </p:nvPr>
        </p:nvSpPr>
        <p:spPr>
          <a:xfrm>
            <a:off x="4961261" y="5566016"/>
            <a:ext cx="68594" cy="68594"/>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36" name="椭圆 35"/>
          <p:cNvSpPr/>
          <p:nvPr>
            <p:custDataLst>
              <p:tags r:id="rId24"/>
            </p:custDataLst>
          </p:nvPr>
        </p:nvSpPr>
        <p:spPr>
          <a:xfrm>
            <a:off x="7243093" y="5566016"/>
            <a:ext cx="68594" cy="68594"/>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37" name="椭圆 36"/>
          <p:cNvSpPr/>
          <p:nvPr>
            <p:custDataLst>
              <p:tags r:id="rId25"/>
            </p:custDataLst>
          </p:nvPr>
        </p:nvSpPr>
        <p:spPr>
          <a:xfrm>
            <a:off x="7339004" y="5566016"/>
            <a:ext cx="68594" cy="68594"/>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46" name="椭圆 45"/>
          <p:cNvSpPr/>
          <p:nvPr>
            <p:custDataLst>
              <p:tags r:id="rId26"/>
            </p:custDataLst>
          </p:nvPr>
        </p:nvSpPr>
        <p:spPr>
          <a:xfrm>
            <a:off x="7434915" y="5566016"/>
            <a:ext cx="68594" cy="6859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57" name="椭圆 56"/>
          <p:cNvSpPr/>
          <p:nvPr>
            <p:custDataLst>
              <p:tags r:id="rId27"/>
            </p:custDataLst>
          </p:nvPr>
        </p:nvSpPr>
        <p:spPr>
          <a:xfrm>
            <a:off x="7530827" y="5566016"/>
            <a:ext cx="68594" cy="68594"/>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60" name="椭圆 59"/>
          <p:cNvSpPr/>
          <p:nvPr>
            <p:custDataLst>
              <p:tags r:id="rId28"/>
            </p:custDataLst>
          </p:nvPr>
        </p:nvSpPr>
        <p:spPr>
          <a:xfrm>
            <a:off x="9812659" y="5566016"/>
            <a:ext cx="68594" cy="68594"/>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61" name="椭圆 60"/>
          <p:cNvSpPr/>
          <p:nvPr>
            <p:custDataLst>
              <p:tags r:id="rId29"/>
            </p:custDataLst>
          </p:nvPr>
        </p:nvSpPr>
        <p:spPr>
          <a:xfrm>
            <a:off x="9908569" y="5566016"/>
            <a:ext cx="68594" cy="68594"/>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63" name="椭圆 62"/>
          <p:cNvSpPr/>
          <p:nvPr>
            <p:custDataLst>
              <p:tags r:id="rId30"/>
            </p:custDataLst>
          </p:nvPr>
        </p:nvSpPr>
        <p:spPr>
          <a:xfrm>
            <a:off x="10004480" y="5566016"/>
            <a:ext cx="68594" cy="68594"/>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64" name="椭圆 63"/>
          <p:cNvSpPr/>
          <p:nvPr>
            <p:custDataLst>
              <p:tags r:id="rId31"/>
            </p:custDataLst>
          </p:nvPr>
        </p:nvSpPr>
        <p:spPr>
          <a:xfrm>
            <a:off x="10100391" y="5566016"/>
            <a:ext cx="68594" cy="685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47" name="文本框 46"/>
          <p:cNvSpPr txBox="1"/>
          <p:nvPr>
            <p:custDataLst>
              <p:tags r:id="rId32"/>
            </p:custDataLst>
          </p:nvPr>
        </p:nvSpPr>
        <p:spPr>
          <a:xfrm>
            <a:off x="1067336" y="3826191"/>
            <a:ext cx="2352199" cy="1430655"/>
          </a:xfrm>
          <a:prstGeom prst="rect">
            <a:avLst/>
          </a:prstGeom>
          <a:noFill/>
        </p:spPr>
        <p:txBody>
          <a:bodyPr wrap="square" bIns="0" rtlCol="0" anchor="ctr" anchorCtr="0">
            <a:spAutoFit/>
          </a:bodyPr>
          <a:p>
            <a:pPr indent="457200" algn="l" fontAlgn="auto"/>
            <a:r>
              <a:rPr lang="zh-CN" altLang="en-US" spc="300">
                <a:solidFill>
                  <a:schemeClr val="accent1">
                    <a:lumMod val="50000"/>
                  </a:schemeClr>
                </a:solidFill>
                <a:uFillTx/>
                <a:latin typeface="思源黑体 CN Bold" panose="020B0800000000000000" charset="-122"/>
                <a:ea typeface="思源黑体 CN Bold" panose="020B0800000000000000" charset="-122"/>
                <a:cs typeface="思源黑体 CN Regular" panose="020B0500000000000000" charset="-122"/>
                <a:sym typeface="+mn-ea"/>
              </a:rPr>
              <a:t>婴幼儿托育服务法规可促进“依法治教”目的的实现，能保障婴幼儿托育的科学实施。</a:t>
            </a:r>
            <a:endParaRPr lang="zh-CN" altLang="en-US" spc="300">
              <a:solidFill>
                <a:schemeClr val="accent1">
                  <a:lumMod val="50000"/>
                </a:schemeClr>
              </a:solidFill>
              <a:uFillTx/>
              <a:latin typeface="思源黑体 CN Bold" panose="020B0800000000000000" charset="-122"/>
              <a:ea typeface="思源黑体 CN Bold" panose="020B0800000000000000" charset="-122"/>
              <a:cs typeface="思源黑体 CN Regular" panose="020B0500000000000000" charset="-122"/>
              <a:sym typeface="+mn-ea"/>
            </a:endParaRPr>
          </a:p>
        </p:txBody>
      </p:sp>
      <p:sp>
        <p:nvSpPr>
          <p:cNvPr id="53" name="文本框 52"/>
          <p:cNvSpPr txBox="1"/>
          <p:nvPr>
            <p:custDataLst>
              <p:tags r:id="rId33"/>
            </p:custDataLst>
          </p:nvPr>
        </p:nvSpPr>
        <p:spPr>
          <a:xfrm>
            <a:off x="3634473" y="3597186"/>
            <a:ext cx="2490650" cy="1984375"/>
          </a:xfrm>
          <a:prstGeom prst="rect">
            <a:avLst/>
          </a:prstGeom>
          <a:noFill/>
        </p:spPr>
        <p:txBody>
          <a:bodyPr wrap="square" bIns="0" rtlCol="0" anchor="ctr" anchorCtr="0">
            <a:spAutoFit/>
          </a:bodyPr>
          <a:p>
            <a:pPr algn="ctr"/>
            <a:r>
              <a:rPr lang="zh-CN" altLang="en-US" spc="300">
                <a:solidFill>
                  <a:schemeClr val="accent2">
                    <a:lumMod val="50000"/>
                  </a:schemeClr>
                </a:solidFill>
                <a:uFillTx/>
                <a:latin typeface="思源黑体 CN Bold" panose="020B0800000000000000" charset="-122"/>
                <a:ea typeface="思源黑体 CN Bold" panose="020B0800000000000000" charset="-122"/>
                <a:cs typeface="思源黑体 CN Regular" panose="020B0500000000000000" charset="-122"/>
                <a:sym typeface="+mn-ea"/>
              </a:rPr>
              <a:t>婴幼儿托育服务法规具有一定的价值取向，能指引相关部门、单位和个人按照国家对婴幼儿托育事业发展的要求从事托育事业。</a:t>
            </a:r>
            <a:endParaRPr lang="zh-CN" altLang="en-US" spc="300">
              <a:solidFill>
                <a:schemeClr val="accent2">
                  <a:lumMod val="50000"/>
                </a:schemeClr>
              </a:solidFill>
              <a:uFillTx/>
              <a:latin typeface="思源黑体 CN Bold" panose="020B0800000000000000" charset="-122"/>
              <a:ea typeface="思源黑体 CN Bold" panose="020B0800000000000000" charset="-122"/>
              <a:cs typeface="思源黑体 CN Regular" panose="020B0500000000000000" charset="-122"/>
              <a:sym typeface="+mn-ea"/>
            </a:endParaRPr>
          </a:p>
        </p:txBody>
      </p:sp>
      <p:sp>
        <p:nvSpPr>
          <p:cNvPr id="59" name="文本框 58"/>
          <p:cNvSpPr txBox="1"/>
          <p:nvPr>
            <p:custDataLst>
              <p:tags r:id="rId34"/>
            </p:custDataLst>
          </p:nvPr>
        </p:nvSpPr>
        <p:spPr>
          <a:xfrm>
            <a:off x="6201609" y="3403758"/>
            <a:ext cx="2490650" cy="2261235"/>
          </a:xfrm>
          <a:prstGeom prst="rect">
            <a:avLst/>
          </a:prstGeom>
          <a:noFill/>
        </p:spPr>
        <p:txBody>
          <a:bodyPr wrap="square" bIns="0" rtlCol="0" anchor="ctr" anchorCtr="0">
            <a:spAutoFit/>
          </a:bodyPr>
          <a:p>
            <a:pPr algn="l"/>
            <a:r>
              <a:rPr lang="zh-CN" altLang="en-US" sz="1600" spc="300">
                <a:solidFill>
                  <a:schemeClr val="accent3">
                    <a:lumMod val="50000"/>
                  </a:schemeClr>
                </a:solidFill>
                <a:uFillTx/>
                <a:latin typeface="思源黑体 CN Bold" panose="020B0800000000000000" charset="-122"/>
                <a:ea typeface="思源黑体 CN Bold" panose="020B0800000000000000" charset="-122"/>
                <a:cs typeface="思源黑体 CN Regular" panose="020B0500000000000000" charset="-122"/>
                <a:sym typeface="+mn-ea"/>
              </a:rPr>
              <a:t>婴幼儿托育服务法规的颁布能够引起人们对婴幼儿托育事业的重视，通过深入学习、严格遵守等方式，将其规定的条目内化至人们心中，教育和规范相关部门、单位和个人的思想与行为。</a:t>
            </a:r>
            <a:endParaRPr lang="zh-CN" altLang="en-US" sz="1600" spc="300">
              <a:solidFill>
                <a:schemeClr val="accent3">
                  <a:lumMod val="50000"/>
                </a:schemeClr>
              </a:solidFill>
              <a:uFillTx/>
              <a:latin typeface="思源黑体 CN Bold" panose="020B0800000000000000" charset="-122"/>
              <a:ea typeface="思源黑体 CN Bold" panose="020B0800000000000000" charset="-122"/>
              <a:cs typeface="思源黑体 CN Regular" panose="020B0500000000000000" charset="-122"/>
              <a:sym typeface="+mn-ea"/>
            </a:endParaRPr>
          </a:p>
        </p:txBody>
      </p:sp>
      <p:sp>
        <p:nvSpPr>
          <p:cNvPr id="67" name="文本框 66"/>
          <p:cNvSpPr txBox="1"/>
          <p:nvPr>
            <p:custDataLst>
              <p:tags r:id="rId35"/>
            </p:custDataLst>
          </p:nvPr>
        </p:nvSpPr>
        <p:spPr>
          <a:xfrm>
            <a:off x="8832256" y="3624078"/>
            <a:ext cx="2413594" cy="1707515"/>
          </a:xfrm>
          <a:prstGeom prst="rect">
            <a:avLst/>
          </a:prstGeom>
          <a:noFill/>
        </p:spPr>
        <p:txBody>
          <a:bodyPr wrap="square" bIns="0" rtlCol="0" anchor="ctr" anchorCtr="0">
            <a:spAutoFit/>
          </a:bodyPr>
          <a:p>
            <a:pPr algn="l"/>
            <a:r>
              <a:rPr lang="zh-CN" altLang="en-US" spc="300">
                <a:solidFill>
                  <a:schemeClr val="accent4">
                    <a:lumMod val="50000"/>
                  </a:schemeClr>
                </a:solidFill>
                <a:uFillTx/>
                <a:latin typeface="思源黑体 CN Bold" panose="020B0800000000000000" charset="-122"/>
                <a:ea typeface="思源黑体 CN Bold" panose="020B0800000000000000" charset="-122"/>
                <a:cs typeface="思源黑体 CN Regular" panose="020B0500000000000000" charset="-122"/>
                <a:sym typeface="+mn-ea"/>
              </a:rPr>
              <a:t>婴幼儿托育服务法规作为一种行为标准，具有判断、衡量相关部门、单位和个人的托育行为的作用。</a:t>
            </a:r>
            <a:endParaRPr lang="zh-CN" altLang="en-US" spc="300">
              <a:solidFill>
                <a:schemeClr val="accent4">
                  <a:lumMod val="50000"/>
                </a:schemeClr>
              </a:solidFill>
              <a:uFillTx/>
              <a:latin typeface="思源黑体 CN Bold" panose="020B0800000000000000" charset="-122"/>
              <a:ea typeface="思源黑体 CN Bold" panose="020B0800000000000000" charset="-122"/>
              <a:cs typeface="思源黑体 CN Regular" panose="020B0500000000000000" charset="-122"/>
              <a:sym typeface="+mn-ea"/>
            </a:endParaRPr>
          </a:p>
        </p:txBody>
      </p:sp>
    </p:spTree>
    <p:custDataLst>
      <p:tags r:id="rId36"/>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1320165"/>
          </a:xfrm>
          <a:prstGeom prst="rect">
            <a:avLst/>
          </a:prstGeom>
          <a:solidFill>
            <a:srgbClr val="F7F5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6" name="标题 1"/>
          <p:cNvSpPr>
            <a:spLocks noGrp="1"/>
          </p:cNvSpPr>
          <p:nvPr/>
        </p:nvSpPr>
        <p:spPr>
          <a:xfrm>
            <a:off x="90805" y="1739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a:solidFill>
                  <a:schemeClr val="tx1"/>
                </a:solidFill>
              </a:rPr>
              <a:t>   </a:t>
            </a:r>
            <a:r>
              <a:rPr lang="zh-CN" altLang="en-US">
                <a:solidFill>
                  <a:schemeClr val="tx1"/>
                </a:solidFill>
              </a:rPr>
              <a:t>二、 婴幼儿托育服务政策的</a:t>
            </a:r>
            <a:r>
              <a:rPr lang="zh-CN" altLang="en-US">
                <a:solidFill>
                  <a:schemeClr val="tx1"/>
                </a:solidFill>
              </a:rPr>
              <a:t>特点</a:t>
            </a:r>
            <a:endParaRPr lang="zh-CN" altLang="en-US">
              <a:solidFill>
                <a:schemeClr val="tx1"/>
              </a:solidFill>
            </a:endParaRPr>
          </a:p>
        </p:txBody>
      </p:sp>
      <p:sp>
        <p:nvSpPr>
          <p:cNvPr id="17" name="矩形 16"/>
          <p:cNvSpPr/>
          <p:nvPr>
            <p:custDataLst>
              <p:tags r:id="rId4"/>
            </p:custDataLst>
          </p:nvPr>
        </p:nvSpPr>
        <p:spPr>
          <a:xfrm flipV="1">
            <a:off x="1012960" y="2718979"/>
            <a:ext cx="2415006" cy="2700526"/>
          </a:xfrm>
          <a:prstGeom prst="rect">
            <a:avLst/>
          </a:prstGeom>
          <a:solidFill>
            <a:schemeClr val="accent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cs typeface="思源黑体 CN Regular" panose="020B0500000000000000" charset="-122"/>
            </a:endParaRPr>
          </a:p>
        </p:txBody>
      </p:sp>
      <p:sp>
        <p:nvSpPr>
          <p:cNvPr id="18" name="矩形 17"/>
          <p:cNvSpPr/>
          <p:nvPr>
            <p:custDataLst>
              <p:tags r:id="rId5"/>
            </p:custDataLst>
          </p:nvPr>
        </p:nvSpPr>
        <p:spPr>
          <a:xfrm flipV="1">
            <a:off x="3598545" y="2718979"/>
            <a:ext cx="2415006" cy="2700526"/>
          </a:xfrm>
          <a:prstGeom prst="rect">
            <a:avLst/>
          </a:prstGeom>
          <a:solidFill>
            <a:schemeClr val="accent2">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cs typeface="思源黑体 CN Regular" panose="020B0500000000000000" charset="-122"/>
            </a:endParaRPr>
          </a:p>
        </p:txBody>
      </p:sp>
      <p:sp>
        <p:nvSpPr>
          <p:cNvPr id="19" name="矩形 18"/>
          <p:cNvSpPr/>
          <p:nvPr>
            <p:custDataLst>
              <p:tags r:id="rId6"/>
            </p:custDataLst>
          </p:nvPr>
        </p:nvSpPr>
        <p:spPr>
          <a:xfrm flipV="1">
            <a:off x="6184129" y="2718979"/>
            <a:ext cx="2415006" cy="2700526"/>
          </a:xfrm>
          <a:prstGeom prst="rect">
            <a:avLst/>
          </a:prstGeom>
          <a:solidFill>
            <a:schemeClr val="accent3">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cs typeface="思源黑体 CN Regular" panose="020B0500000000000000" charset="-122"/>
            </a:endParaRPr>
          </a:p>
        </p:txBody>
      </p:sp>
      <p:sp>
        <p:nvSpPr>
          <p:cNvPr id="22" name="矩形 21"/>
          <p:cNvSpPr/>
          <p:nvPr>
            <p:custDataLst>
              <p:tags r:id="rId7"/>
            </p:custDataLst>
          </p:nvPr>
        </p:nvSpPr>
        <p:spPr>
          <a:xfrm flipV="1">
            <a:off x="8769715" y="2718979"/>
            <a:ext cx="2415006" cy="2700526"/>
          </a:xfrm>
          <a:prstGeom prst="rect">
            <a:avLst/>
          </a:prstGeom>
          <a:solidFill>
            <a:schemeClr val="accent4">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cs typeface="思源黑体 CN Regular" panose="020B0500000000000000" charset="-122"/>
            </a:endParaRPr>
          </a:p>
        </p:txBody>
      </p:sp>
      <p:sp>
        <p:nvSpPr>
          <p:cNvPr id="23" name="同侧圆角矩形 22"/>
          <p:cNvSpPr/>
          <p:nvPr>
            <p:custDataLst>
              <p:tags r:id="rId8"/>
            </p:custDataLst>
          </p:nvPr>
        </p:nvSpPr>
        <p:spPr>
          <a:xfrm>
            <a:off x="1003788" y="1948622"/>
            <a:ext cx="2427233" cy="665196"/>
          </a:xfrm>
          <a:prstGeom prst="round2Same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cs typeface="思源黑体 CN Regular" panose="020B0500000000000000" charset="-122"/>
            </a:endParaRPr>
          </a:p>
        </p:txBody>
      </p:sp>
      <p:sp>
        <p:nvSpPr>
          <p:cNvPr id="24" name="同侧圆角矩形 23"/>
          <p:cNvSpPr/>
          <p:nvPr>
            <p:custDataLst>
              <p:tags r:id="rId9"/>
            </p:custDataLst>
          </p:nvPr>
        </p:nvSpPr>
        <p:spPr>
          <a:xfrm>
            <a:off x="3589372" y="1948622"/>
            <a:ext cx="2427233" cy="665196"/>
          </a:xfrm>
          <a:prstGeom prst="round2Same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cs typeface="思源黑体 CN Regular" panose="020B0500000000000000" charset="-122"/>
            </a:endParaRPr>
          </a:p>
        </p:txBody>
      </p:sp>
      <p:sp>
        <p:nvSpPr>
          <p:cNvPr id="25" name="同侧圆角矩形 24"/>
          <p:cNvSpPr/>
          <p:nvPr>
            <p:custDataLst>
              <p:tags r:id="rId10"/>
            </p:custDataLst>
          </p:nvPr>
        </p:nvSpPr>
        <p:spPr>
          <a:xfrm>
            <a:off x="6174959" y="1948622"/>
            <a:ext cx="2427233" cy="665196"/>
          </a:xfrm>
          <a:prstGeom prst="round2Same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cs typeface="思源黑体 CN Regular" panose="020B0500000000000000" charset="-122"/>
            </a:endParaRPr>
          </a:p>
        </p:txBody>
      </p:sp>
      <p:sp>
        <p:nvSpPr>
          <p:cNvPr id="26" name="同侧圆角矩形 25"/>
          <p:cNvSpPr/>
          <p:nvPr>
            <p:custDataLst>
              <p:tags r:id="rId11"/>
            </p:custDataLst>
          </p:nvPr>
        </p:nvSpPr>
        <p:spPr>
          <a:xfrm>
            <a:off x="8760544" y="1948622"/>
            <a:ext cx="2427233" cy="665196"/>
          </a:xfrm>
          <a:prstGeom prst="round2Same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cs typeface="思源黑体 CN Regular" panose="020B0500000000000000" charset="-122"/>
            </a:endParaRPr>
          </a:p>
        </p:txBody>
      </p:sp>
      <p:sp>
        <p:nvSpPr>
          <p:cNvPr id="27" name="文本框 26"/>
          <p:cNvSpPr txBox="1"/>
          <p:nvPr>
            <p:custDataLst>
              <p:tags r:id="rId12"/>
            </p:custDataLst>
          </p:nvPr>
        </p:nvSpPr>
        <p:spPr>
          <a:xfrm>
            <a:off x="1115461" y="2133205"/>
            <a:ext cx="2190142" cy="456635"/>
          </a:xfrm>
          <a:prstGeom prst="rect">
            <a:avLst/>
          </a:prstGeom>
          <a:noFill/>
        </p:spPr>
        <p:txBody>
          <a:bodyPr wrap="square" bIns="0" rtlCol="0" anchor="ctr" anchorCtr="0">
            <a:normAutofit/>
          </a:bodyPr>
          <a:p>
            <a:pPr algn="ctr"/>
            <a:r>
              <a:rPr sz="2400">
                <a:solidFill>
                  <a:schemeClr val="bg1"/>
                </a:solidFill>
                <a:latin typeface="思源黑体 CN Bold" panose="020B0800000000000000" charset="-122"/>
                <a:ea typeface="思源黑体 CN Bold" panose="020B0800000000000000" charset="-122"/>
                <a:cs typeface="思源黑体 CN Regular" panose="020B0500000000000000" charset="-122"/>
              </a:rPr>
              <a:t>（一） 目的性</a:t>
            </a:r>
            <a:endParaRPr sz="2400">
              <a:solidFill>
                <a:schemeClr val="bg1"/>
              </a:solidFill>
              <a:latin typeface="思源黑体 CN Bold" panose="020B0800000000000000" charset="-122"/>
              <a:ea typeface="思源黑体 CN Bold" panose="020B0800000000000000" charset="-122"/>
              <a:cs typeface="思源黑体 CN Regular" panose="020B0500000000000000" charset="-122"/>
            </a:endParaRPr>
          </a:p>
        </p:txBody>
      </p:sp>
      <p:sp>
        <p:nvSpPr>
          <p:cNvPr id="28" name="文本框 27"/>
          <p:cNvSpPr txBox="1"/>
          <p:nvPr>
            <p:custDataLst>
              <p:tags r:id="rId13"/>
            </p:custDataLst>
          </p:nvPr>
        </p:nvSpPr>
        <p:spPr>
          <a:xfrm>
            <a:off x="3681445" y="2108262"/>
            <a:ext cx="2285304" cy="443142"/>
          </a:xfrm>
          <a:prstGeom prst="rect">
            <a:avLst/>
          </a:prstGeom>
          <a:noFill/>
        </p:spPr>
        <p:txBody>
          <a:bodyPr wrap="square" bIns="0" rtlCol="0" anchor="ctr" anchorCtr="0">
            <a:normAutofit/>
          </a:bodyPr>
          <a:p>
            <a:pPr algn="ctr"/>
            <a:r>
              <a:rPr lang="en-US" altLang="zh-CN" sz="2400">
                <a:solidFill>
                  <a:schemeClr val="bg1"/>
                </a:solidFill>
                <a:latin typeface="思源黑体 CN Bold" panose="020B0800000000000000" charset="-122"/>
                <a:ea typeface="思源黑体 CN Bold" panose="020B0800000000000000" charset="-122"/>
                <a:cs typeface="思源黑体 CN Regular" panose="020B0500000000000000" charset="-122"/>
              </a:rPr>
              <a:t>（二） 实用性</a:t>
            </a:r>
            <a:endParaRPr lang="en-US" altLang="zh-CN" sz="2400">
              <a:solidFill>
                <a:schemeClr val="bg1"/>
              </a:solidFill>
              <a:latin typeface="思源黑体 CN Bold" panose="020B0800000000000000" charset="-122"/>
              <a:ea typeface="思源黑体 CN Bold" panose="020B0800000000000000" charset="-122"/>
              <a:cs typeface="思源黑体 CN Regular" panose="020B0500000000000000" charset="-122"/>
            </a:endParaRPr>
          </a:p>
        </p:txBody>
      </p:sp>
      <p:sp>
        <p:nvSpPr>
          <p:cNvPr id="29" name="文本框 28"/>
          <p:cNvSpPr txBox="1"/>
          <p:nvPr>
            <p:custDataLst>
              <p:tags r:id="rId14"/>
            </p:custDataLst>
          </p:nvPr>
        </p:nvSpPr>
        <p:spPr>
          <a:xfrm>
            <a:off x="6196843" y="2108262"/>
            <a:ext cx="2300217" cy="415445"/>
          </a:xfrm>
          <a:prstGeom prst="rect">
            <a:avLst/>
          </a:prstGeom>
          <a:noFill/>
        </p:spPr>
        <p:txBody>
          <a:bodyPr wrap="square" bIns="0" rtlCol="0" anchor="ctr" anchorCtr="0">
            <a:normAutofit/>
          </a:bodyPr>
          <a:p>
            <a:pPr algn="ctr"/>
            <a:r>
              <a:rPr lang="en-US" altLang="zh-CN" sz="2400">
                <a:solidFill>
                  <a:schemeClr val="bg1"/>
                </a:solidFill>
                <a:latin typeface="思源黑体 CN Bold" panose="020B0800000000000000" charset="-122"/>
                <a:ea typeface="思源黑体 CN Bold" panose="020B0800000000000000" charset="-122"/>
                <a:cs typeface="思源黑体 CN Regular" panose="020B0500000000000000" charset="-122"/>
              </a:rPr>
              <a:t>（三） 系统性</a:t>
            </a:r>
            <a:endParaRPr lang="en-US" altLang="zh-CN" sz="2400">
              <a:solidFill>
                <a:schemeClr val="bg1"/>
              </a:solidFill>
              <a:latin typeface="思源黑体 CN Bold" panose="020B0800000000000000" charset="-122"/>
              <a:ea typeface="思源黑体 CN Bold" panose="020B0800000000000000" charset="-122"/>
              <a:cs typeface="思源黑体 CN Regular" panose="020B0500000000000000" charset="-122"/>
            </a:endParaRPr>
          </a:p>
        </p:txBody>
      </p:sp>
      <p:sp>
        <p:nvSpPr>
          <p:cNvPr id="41" name="文本框 40"/>
          <p:cNvSpPr txBox="1"/>
          <p:nvPr>
            <p:custDataLst>
              <p:tags r:id="rId15"/>
            </p:custDataLst>
          </p:nvPr>
        </p:nvSpPr>
        <p:spPr>
          <a:xfrm>
            <a:off x="8810952" y="2108262"/>
            <a:ext cx="2354900" cy="428939"/>
          </a:xfrm>
          <a:prstGeom prst="rect">
            <a:avLst/>
          </a:prstGeom>
          <a:noFill/>
        </p:spPr>
        <p:txBody>
          <a:bodyPr wrap="square" bIns="0" rtlCol="0" anchor="ctr" anchorCtr="0">
            <a:normAutofit/>
          </a:bodyPr>
          <a:p>
            <a:pPr algn="ctr"/>
            <a:r>
              <a:rPr lang="en-US" altLang="zh-CN" sz="2400">
                <a:solidFill>
                  <a:schemeClr val="bg1"/>
                </a:solidFill>
                <a:latin typeface="思源黑体 CN Bold" panose="020B0800000000000000" charset="-122"/>
                <a:ea typeface="思源黑体 CN Bold" panose="020B0800000000000000" charset="-122"/>
                <a:cs typeface="思源黑体 CN Regular" panose="020B0500000000000000" charset="-122"/>
              </a:rPr>
              <a:t>（四） 灵活性</a:t>
            </a:r>
            <a:endParaRPr lang="en-US" altLang="zh-CN" sz="2400">
              <a:solidFill>
                <a:schemeClr val="bg1"/>
              </a:solidFill>
              <a:latin typeface="思源黑体 CN Bold" panose="020B0800000000000000" charset="-122"/>
              <a:ea typeface="思源黑体 CN Bold" panose="020B0800000000000000" charset="-122"/>
              <a:cs typeface="思源黑体 CN Regular" panose="020B0500000000000000" charset="-122"/>
            </a:endParaRPr>
          </a:p>
        </p:txBody>
      </p:sp>
      <p:sp>
        <p:nvSpPr>
          <p:cNvPr id="30" name="椭圆 29"/>
          <p:cNvSpPr/>
          <p:nvPr>
            <p:custDataLst>
              <p:tags r:id="rId16"/>
            </p:custDataLst>
          </p:nvPr>
        </p:nvSpPr>
        <p:spPr>
          <a:xfrm>
            <a:off x="2038266" y="4965240"/>
            <a:ext cx="69087" cy="6908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cs typeface="思源黑体 CN Regular" panose="020B0500000000000000" charset="-122"/>
            </a:endParaRPr>
          </a:p>
        </p:txBody>
      </p:sp>
      <p:sp>
        <p:nvSpPr>
          <p:cNvPr id="31" name="椭圆 30"/>
          <p:cNvSpPr/>
          <p:nvPr>
            <p:custDataLst>
              <p:tags r:id="rId17"/>
            </p:custDataLst>
          </p:nvPr>
        </p:nvSpPr>
        <p:spPr>
          <a:xfrm>
            <a:off x="2134867" y="4965240"/>
            <a:ext cx="69087" cy="6908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cs typeface="思源黑体 CN Regular" panose="020B0500000000000000" charset="-122"/>
            </a:endParaRPr>
          </a:p>
        </p:txBody>
      </p:sp>
      <p:sp>
        <p:nvSpPr>
          <p:cNvPr id="32" name="椭圆 31"/>
          <p:cNvSpPr/>
          <p:nvPr>
            <p:custDataLst>
              <p:tags r:id="rId18"/>
            </p:custDataLst>
          </p:nvPr>
        </p:nvSpPr>
        <p:spPr>
          <a:xfrm>
            <a:off x="2231468" y="4965240"/>
            <a:ext cx="69087" cy="6908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cs typeface="思源黑体 CN Regular" panose="020B0500000000000000" charset="-122"/>
            </a:endParaRPr>
          </a:p>
        </p:txBody>
      </p:sp>
      <p:sp>
        <p:nvSpPr>
          <p:cNvPr id="45" name="椭圆 44"/>
          <p:cNvSpPr/>
          <p:nvPr>
            <p:custDataLst>
              <p:tags r:id="rId19"/>
            </p:custDataLst>
          </p:nvPr>
        </p:nvSpPr>
        <p:spPr>
          <a:xfrm>
            <a:off x="2328068" y="4965240"/>
            <a:ext cx="69087" cy="6908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cs typeface="思源黑体 CN Regular" panose="020B0500000000000000" charset="-122"/>
            </a:endParaRPr>
          </a:p>
        </p:txBody>
      </p:sp>
      <p:sp>
        <p:nvSpPr>
          <p:cNvPr id="33" name="椭圆 32"/>
          <p:cNvSpPr/>
          <p:nvPr>
            <p:custDataLst>
              <p:tags r:id="rId20"/>
            </p:custDataLst>
          </p:nvPr>
        </p:nvSpPr>
        <p:spPr>
          <a:xfrm>
            <a:off x="4626298" y="4965240"/>
            <a:ext cx="69087" cy="6908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cs typeface="思源黑体 CN Regular" panose="020B0500000000000000" charset="-122"/>
            </a:endParaRPr>
          </a:p>
        </p:txBody>
      </p:sp>
      <p:sp>
        <p:nvSpPr>
          <p:cNvPr id="34" name="椭圆 33"/>
          <p:cNvSpPr/>
          <p:nvPr>
            <p:custDataLst>
              <p:tags r:id="rId21"/>
            </p:custDataLst>
          </p:nvPr>
        </p:nvSpPr>
        <p:spPr>
          <a:xfrm>
            <a:off x="4722898" y="4965240"/>
            <a:ext cx="69087" cy="6908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cs typeface="思源黑体 CN Regular" panose="020B0500000000000000" charset="-122"/>
            </a:endParaRPr>
          </a:p>
        </p:txBody>
      </p:sp>
      <p:sp>
        <p:nvSpPr>
          <p:cNvPr id="35" name="椭圆 34"/>
          <p:cNvSpPr/>
          <p:nvPr>
            <p:custDataLst>
              <p:tags r:id="rId22"/>
            </p:custDataLst>
          </p:nvPr>
        </p:nvSpPr>
        <p:spPr>
          <a:xfrm>
            <a:off x="4819498" y="4965240"/>
            <a:ext cx="69087" cy="6908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cs typeface="思源黑体 CN Regular" panose="020B0500000000000000" charset="-122"/>
            </a:endParaRPr>
          </a:p>
        </p:txBody>
      </p:sp>
      <p:sp>
        <p:nvSpPr>
          <p:cNvPr id="52" name="椭圆 51"/>
          <p:cNvSpPr/>
          <p:nvPr>
            <p:custDataLst>
              <p:tags r:id="rId23"/>
            </p:custDataLst>
          </p:nvPr>
        </p:nvSpPr>
        <p:spPr>
          <a:xfrm>
            <a:off x="4916098" y="4965240"/>
            <a:ext cx="69087" cy="6908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cs typeface="思源黑体 CN Regular" panose="020B0500000000000000" charset="-122"/>
            </a:endParaRPr>
          </a:p>
        </p:txBody>
      </p:sp>
      <p:sp>
        <p:nvSpPr>
          <p:cNvPr id="36" name="椭圆 35"/>
          <p:cNvSpPr/>
          <p:nvPr>
            <p:custDataLst>
              <p:tags r:id="rId24"/>
            </p:custDataLst>
          </p:nvPr>
        </p:nvSpPr>
        <p:spPr>
          <a:xfrm>
            <a:off x="7214328" y="4965240"/>
            <a:ext cx="69087" cy="6908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cs typeface="思源黑体 CN Regular" panose="020B0500000000000000" charset="-122"/>
            </a:endParaRPr>
          </a:p>
        </p:txBody>
      </p:sp>
      <p:sp>
        <p:nvSpPr>
          <p:cNvPr id="37" name="椭圆 36"/>
          <p:cNvSpPr/>
          <p:nvPr>
            <p:custDataLst>
              <p:tags r:id="rId25"/>
            </p:custDataLst>
          </p:nvPr>
        </p:nvSpPr>
        <p:spPr>
          <a:xfrm>
            <a:off x="7310928" y="4965240"/>
            <a:ext cx="69087" cy="6908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cs typeface="思源黑体 CN Regular" panose="020B0500000000000000" charset="-122"/>
            </a:endParaRPr>
          </a:p>
        </p:txBody>
      </p:sp>
      <p:sp>
        <p:nvSpPr>
          <p:cNvPr id="46" name="椭圆 45"/>
          <p:cNvSpPr/>
          <p:nvPr>
            <p:custDataLst>
              <p:tags r:id="rId26"/>
            </p:custDataLst>
          </p:nvPr>
        </p:nvSpPr>
        <p:spPr>
          <a:xfrm>
            <a:off x="7407528" y="4965240"/>
            <a:ext cx="69087" cy="6908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cs typeface="思源黑体 CN Regular" panose="020B0500000000000000" charset="-122"/>
            </a:endParaRPr>
          </a:p>
        </p:txBody>
      </p:sp>
      <p:sp>
        <p:nvSpPr>
          <p:cNvPr id="57" name="椭圆 56"/>
          <p:cNvSpPr/>
          <p:nvPr>
            <p:custDataLst>
              <p:tags r:id="rId27"/>
            </p:custDataLst>
          </p:nvPr>
        </p:nvSpPr>
        <p:spPr>
          <a:xfrm>
            <a:off x="7504130" y="4965240"/>
            <a:ext cx="69087" cy="6908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cs typeface="思源黑体 CN Regular" panose="020B0500000000000000" charset="-122"/>
            </a:endParaRPr>
          </a:p>
        </p:txBody>
      </p:sp>
      <p:sp>
        <p:nvSpPr>
          <p:cNvPr id="60" name="椭圆 59"/>
          <p:cNvSpPr/>
          <p:nvPr>
            <p:custDataLst>
              <p:tags r:id="rId28"/>
            </p:custDataLst>
          </p:nvPr>
        </p:nvSpPr>
        <p:spPr>
          <a:xfrm>
            <a:off x="9802360" y="4965240"/>
            <a:ext cx="69087" cy="6908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cs typeface="思源黑体 CN Regular" panose="020B0500000000000000" charset="-122"/>
            </a:endParaRPr>
          </a:p>
        </p:txBody>
      </p:sp>
      <p:sp>
        <p:nvSpPr>
          <p:cNvPr id="61" name="椭圆 60"/>
          <p:cNvSpPr/>
          <p:nvPr>
            <p:custDataLst>
              <p:tags r:id="rId29"/>
            </p:custDataLst>
          </p:nvPr>
        </p:nvSpPr>
        <p:spPr>
          <a:xfrm>
            <a:off x="9898959" y="4965240"/>
            <a:ext cx="69087" cy="6908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cs typeface="思源黑体 CN Regular" panose="020B0500000000000000" charset="-122"/>
            </a:endParaRPr>
          </a:p>
        </p:txBody>
      </p:sp>
      <p:sp>
        <p:nvSpPr>
          <p:cNvPr id="63" name="椭圆 62"/>
          <p:cNvSpPr/>
          <p:nvPr>
            <p:custDataLst>
              <p:tags r:id="rId30"/>
            </p:custDataLst>
          </p:nvPr>
        </p:nvSpPr>
        <p:spPr>
          <a:xfrm>
            <a:off x="9995559" y="4965240"/>
            <a:ext cx="69087" cy="6908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cs typeface="思源黑体 CN Regular" panose="020B0500000000000000" charset="-122"/>
            </a:endParaRPr>
          </a:p>
        </p:txBody>
      </p:sp>
      <p:sp>
        <p:nvSpPr>
          <p:cNvPr id="64" name="椭圆 63"/>
          <p:cNvSpPr/>
          <p:nvPr>
            <p:custDataLst>
              <p:tags r:id="rId31"/>
            </p:custDataLst>
          </p:nvPr>
        </p:nvSpPr>
        <p:spPr>
          <a:xfrm>
            <a:off x="10092159" y="4965240"/>
            <a:ext cx="69087" cy="6908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cs typeface="思源黑体 CN Regular" panose="020B0500000000000000" charset="-122"/>
            </a:endParaRPr>
          </a:p>
        </p:txBody>
      </p:sp>
      <p:sp>
        <p:nvSpPr>
          <p:cNvPr id="47" name="文本框 46"/>
          <p:cNvSpPr txBox="1"/>
          <p:nvPr>
            <p:custDataLst>
              <p:tags r:id="rId32"/>
            </p:custDataLst>
          </p:nvPr>
        </p:nvSpPr>
        <p:spPr>
          <a:xfrm>
            <a:off x="994190" y="2802762"/>
            <a:ext cx="2369103" cy="2261235"/>
          </a:xfrm>
          <a:prstGeom prst="rect">
            <a:avLst/>
          </a:prstGeom>
          <a:noFill/>
        </p:spPr>
        <p:txBody>
          <a:bodyPr wrap="square" bIns="0" rtlCol="0" anchor="ctr" anchorCtr="0">
            <a:spAutoFit/>
          </a:bodyPr>
          <a:p>
            <a:pPr indent="457200" algn="l" fontAlgn="auto"/>
            <a:r>
              <a:rPr lang="zh-CN" altLang="en-US" spc="300">
                <a:solidFill>
                  <a:schemeClr val="accent1">
                    <a:lumMod val="50000"/>
                  </a:schemeClr>
                </a:solidFill>
                <a:uFillTx/>
                <a:latin typeface="思源黑体 CN Bold" panose="020B0800000000000000" charset="-122"/>
                <a:ea typeface="思源黑体 CN Bold" panose="020B0800000000000000" charset="-122"/>
                <a:cs typeface="思源黑体 CN Regular" panose="020B0500000000000000" charset="-122"/>
                <a:sym typeface="+mn-ea"/>
              </a:rPr>
              <a:t>婴幼儿托育服务政策的目的性要求政策始终具有对婴幼儿托育事业发展现状的敏感性和解决婴幼儿托育事业发展问题的针对性。</a:t>
            </a:r>
            <a:endParaRPr lang="zh-CN" altLang="en-US" spc="300">
              <a:solidFill>
                <a:schemeClr val="accent1">
                  <a:lumMod val="50000"/>
                </a:schemeClr>
              </a:solidFill>
              <a:uFillTx/>
              <a:latin typeface="思源黑体 CN Bold" panose="020B0800000000000000" charset="-122"/>
              <a:ea typeface="思源黑体 CN Bold" panose="020B0800000000000000" charset="-122"/>
              <a:cs typeface="思源黑体 CN Regular" panose="020B0500000000000000" charset="-122"/>
              <a:sym typeface="+mn-ea"/>
            </a:endParaRPr>
          </a:p>
        </p:txBody>
      </p:sp>
      <p:sp>
        <p:nvSpPr>
          <p:cNvPr id="53" name="文本框 52"/>
          <p:cNvSpPr txBox="1"/>
          <p:nvPr>
            <p:custDataLst>
              <p:tags r:id="rId33"/>
            </p:custDataLst>
          </p:nvPr>
        </p:nvSpPr>
        <p:spPr>
          <a:xfrm>
            <a:off x="3579775" y="2989391"/>
            <a:ext cx="2508549" cy="1984375"/>
          </a:xfrm>
          <a:prstGeom prst="rect">
            <a:avLst/>
          </a:prstGeom>
          <a:noFill/>
        </p:spPr>
        <p:txBody>
          <a:bodyPr wrap="square" bIns="0" rtlCol="0" anchor="ctr" anchorCtr="0">
            <a:spAutoFit/>
          </a:bodyPr>
          <a:p>
            <a:pPr algn="l"/>
            <a:r>
              <a:rPr lang="en-US" altLang="zh-CN" spc="300">
                <a:solidFill>
                  <a:schemeClr val="accent2">
                    <a:lumMod val="50000"/>
                  </a:schemeClr>
                </a:solidFill>
                <a:uFillTx/>
                <a:latin typeface="思源黑体 CN Bold" panose="020B0800000000000000" charset="-122"/>
                <a:ea typeface="思源黑体 CN Bold" panose="020B0800000000000000" charset="-122"/>
                <a:cs typeface="思源黑体 CN Regular" panose="020B0500000000000000" charset="-122"/>
                <a:sym typeface="+mn-ea"/>
              </a:rPr>
              <a:t>  </a:t>
            </a:r>
            <a:r>
              <a:rPr lang="zh-CN" altLang="en-US" spc="300">
                <a:solidFill>
                  <a:schemeClr val="accent2">
                    <a:lumMod val="50000"/>
                  </a:schemeClr>
                </a:solidFill>
                <a:uFillTx/>
                <a:latin typeface="思源黑体 CN Bold" panose="020B0800000000000000" charset="-122"/>
                <a:ea typeface="思源黑体 CN Bold" panose="020B0800000000000000" charset="-122"/>
                <a:cs typeface="思源黑体 CN Regular" panose="020B0500000000000000" charset="-122"/>
                <a:sym typeface="+mn-ea"/>
              </a:rPr>
              <a:t>婴幼儿托育服务政策具有充分的实用性，它以规章和准则的形式告诉人们该做什么和不该做什么、该怎么做和不该怎么做。</a:t>
            </a:r>
            <a:endParaRPr lang="zh-CN" altLang="en-US" spc="300">
              <a:solidFill>
                <a:schemeClr val="accent2">
                  <a:lumMod val="50000"/>
                </a:schemeClr>
              </a:solidFill>
              <a:uFillTx/>
              <a:latin typeface="思源黑体 CN Bold" panose="020B0800000000000000" charset="-122"/>
              <a:ea typeface="思源黑体 CN Bold" panose="020B0800000000000000" charset="-122"/>
              <a:cs typeface="思源黑体 CN Regular" panose="020B0500000000000000" charset="-122"/>
              <a:sym typeface="+mn-ea"/>
            </a:endParaRPr>
          </a:p>
        </p:txBody>
      </p:sp>
      <p:sp>
        <p:nvSpPr>
          <p:cNvPr id="59" name="文本框 58"/>
          <p:cNvSpPr txBox="1"/>
          <p:nvPr>
            <p:custDataLst>
              <p:tags r:id="rId34"/>
            </p:custDataLst>
          </p:nvPr>
        </p:nvSpPr>
        <p:spPr>
          <a:xfrm>
            <a:off x="6165359" y="2729211"/>
            <a:ext cx="2508549" cy="2538730"/>
          </a:xfrm>
          <a:prstGeom prst="rect">
            <a:avLst/>
          </a:prstGeom>
          <a:noFill/>
        </p:spPr>
        <p:txBody>
          <a:bodyPr wrap="square" bIns="0" rtlCol="0" anchor="ctr" anchorCtr="0">
            <a:spAutoFit/>
          </a:bodyPr>
          <a:p>
            <a:pPr algn="l"/>
            <a:r>
              <a:rPr lang="en-US" altLang="zh-CN" spc="300">
                <a:solidFill>
                  <a:schemeClr val="accent3">
                    <a:lumMod val="50000"/>
                  </a:schemeClr>
                </a:solidFill>
                <a:uFillTx/>
                <a:latin typeface="思源黑体 CN Bold" panose="020B0800000000000000" charset="-122"/>
                <a:ea typeface="思源黑体 CN Bold" panose="020B0800000000000000" charset="-122"/>
                <a:cs typeface="思源黑体 CN Regular" panose="020B0500000000000000" charset="-122"/>
                <a:sym typeface="+mn-ea"/>
              </a:rPr>
              <a:t>  </a:t>
            </a:r>
            <a:r>
              <a:rPr lang="zh-CN" altLang="en-US" spc="300">
                <a:solidFill>
                  <a:schemeClr val="accent3">
                    <a:lumMod val="50000"/>
                  </a:schemeClr>
                </a:solidFill>
                <a:uFillTx/>
                <a:latin typeface="思源黑体 CN Bold" panose="020B0800000000000000" charset="-122"/>
                <a:ea typeface="思源黑体 CN Bold" panose="020B0800000000000000" charset="-122"/>
                <a:cs typeface="思源黑体 CN Regular" panose="020B0500000000000000" charset="-122"/>
                <a:sym typeface="+mn-ea"/>
              </a:rPr>
              <a:t>婴幼儿托育服务政策的系统性使其指引的现实行动必然关系到托育服务政策横向和纵向各个维度的各个方面，而不是某一项或几项单一、零散的规范和准则。</a:t>
            </a:r>
            <a:endParaRPr lang="zh-CN" altLang="en-US" spc="300">
              <a:solidFill>
                <a:schemeClr val="accent3">
                  <a:lumMod val="50000"/>
                </a:schemeClr>
              </a:solidFill>
              <a:uFillTx/>
              <a:latin typeface="思源黑体 CN Bold" panose="020B0800000000000000" charset="-122"/>
              <a:ea typeface="思源黑体 CN Bold" panose="020B0800000000000000" charset="-122"/>
              <a:cs typeface="思源黑体 CN Regular" panose="020B0500000000000000" charset="-122"/>
              <a:sym typeface="+mn-ea"/>
            </a:endParaRPr>
          </a:p>
        </p:txBody>
      </p:sp>
      <p:sp>
        <p:nvSpPr>
          <p:cNvPr id="67" name="文本框 66"/>
          <p:cNvSpPr txBox="1"/>
          <p:nvPr>
            <p:custDataLst>
              <p:tags r:id="rId35"/>
            </p:custDataLst>
          </p:nvPr>
        </p:nvSpPr>
        <p:spPr>
          <a:xfrm>
            <a:off x="8815070" y="2863215"/>
            <a:ext cx="2344420" cy="2261235"/>
          </a:xfrm>
          <a:prstGeom prst="rect">
            <a:avLst/>
          </a:prstGeom>
          <a:noFill/>
        </p:spPr>
        <p:txBody>
          <a:bodyPr wrap="square" bIns="0" rtlCol="0" anchor="ctr" anchorCtr="0">
            <a:spAutoFit/>
          </a:bodyPr>
          <a:p>
            <a:pPr algn="l"/>
            <a:r>
              <a:rPr lang="en-US" altLang="zh-CN" spc="300">
                <a:solidFill>
                  <a:schemeClr val="accent4">
                    <a:lumMod val="50000"/>
                  </a:schemeClr>
                </a:solidFill>
                <a:uFillTx/>
                <a:latin typeface="思源黑体 CN Bold" panose="020B0800000000000000" charset="-122"/>
                <a:ea typeface="思源黑体 CN Bold" panose="020B0800000000000000" charset="-122"/>
                <a:cs typeface="思源黑体 CN Regular" panose="020B0500000000000000" charset="-122"/>
                <a:sym typeface="+mn-ea"/>
              </a:rPr>
              <a:t>  </a:t>
            </a:r>
            <a:r>
              <a:rPr lang="zh-CN" altLang="en-US" spc="300">
                <a:solidFill>
                  <a:schemeClr val="accent4">
                    <a:lumMod val="50000"/>
                  </a:schemeClr>
                </a:solidFill>
                <a:uFillTx/>
                <a:latin typeface="思源黑体 CN Bold" panose="020B0800000000000000" charset="-122"/>
                <a:ea typeface="思源黑体 CN Bold" panose="020B0800000000000000" charset="-122"/>
                <a:cs typeface="思源黑体 CN Regular" panose="020B0500000000000000" charset="-122"/>
                <a:sym typeface="+mn-ea"/>
              </a:rPr>
              <a:t>随着外部大环境以及内部因素的变化，婴幼儿托育服务政策能够因时而变、因事而变，进行相应的调整和改革，从而逐渐走向成熟和完善。</a:t>
            </a:r>
            <a:endParaRPr lang="zh-CN" altLang="en-US" spc="300">
              <a:solidFill>
                <a:schemeClr val="accent4">
                  <a:lumMod val="50000"/>
                </a:schemeClr>
              </a:solidFill>
              <a:uFillTx/>
              <a:latin typeface="思源黑体 CN Bold" panose="020B0800000000000000" charset="-122"/>
              <a:ea typeface="思源黑体 CN Bold" panose="020B0800000000000000" charset="-122"/>
              <a:cs typeface="思源黑体 CN Regular" panose="020B0500000000000000" charset="-122"/>
              <a:sym typeface="+mn-ea"/>
            </a:endParaRPr>
          </a:p>
        </p:txBody>
      </p:sp>
    </p:spTree>
    <p:custDataLst>
      <p:tags r:id="rId36"/>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1320165"/>
          </a:xfrm>
          <a:prstGeom prst="rect">
            <a:avLst/>
          </a:prstGeom>
          <a:solidFill>
            <a:srgbClr val="F7F5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6" name="标题 1"/>
          <p:cNvSpPr>
            <a:spLocks noGrp="1"/>
          </p:cNvSpPr>
          <p:nvPr/>
        </p:nvSpPr>
        <p:spPr>
          <a:xfrm>
            <a:off x="90805" y="1739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a:solidFill>
                  <a:schemeClr val="tx1"/>
                </a:solidFill>
              </a:rPr>
              <a:t>  </a:t>
            </a:r>
            <a:r>
              <a:rPr lang="zh-CN" altLang="en-US">
                <a:solidFill>
                  <a:schemeClr val="tx1"/>
                </a:solidFill>
              </a:rPr>
              <a:t>三、 婴幼儿托育服务法规的特点</a:t>
            </a:r>
            <a:endParaRPr lang="zh-CN" altLang="en-US">
              <a:solidFill>
                <a:schemeClr val="tx1"/>
              </a:solidFill>
            </a:endParaRPr>
          </a:p>
        </p:txBody>
      </p:sp>
      <p:sp>
        <p:nvSpPr>
          <p:cNvPr id="4" name="矩形 3"/>
          <p:cNvSpPr/>
          <p:nvPr>
            <p:custDataLst>
              <p:tags r:id="rId4"/>
            </p:custDataLst>
          </p:nvPr>
        </p:nvSpPr>
        <p:spPr>
          <a:xfrm>
            <a:off x="1077595" y="1737995"/>
            <a:ext cx="4420235" cy="1869440"/>
          </a:xfrm>
          <a:prstGeom prst="rect">
            <a:avLst/>
          </a:prstGeom>
          <a:solidFill>
            <a:schemeClr val="bg2"/>
          </a:soli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nchor="ctr">
            <a:normAutofit/>
          </a:bodyPr>
          <a:lstStyle/>
          <a:p>
            <a:pPr algn="ctr"/>
            <a:endParaRPr lang="zh-CN" altLang="en-US" sz="4000" i="1" dirty="0">
              <a:solidFill>
                <a:schemeClr val="accent3"/>
              </a:solidFill>
              <a:sym typeface="+mn-lt"/>
            </a:endParaRPr>
          </a:p>
        </p:txBody>
      </p:sp>
      <p:sp>
        <p:nvSpPr>
          <p:cNvPr id="18" name="矩形 17"/>
          <p:cNvSpPr/>
          <p:nvPr>
            <p:custDataLst>
              <p:tags r:id="rId5"/>
            </p:custDataLst>
          </p:nvPr>
        </p:nvSpPr>
        <p:spPr>
          <a:xfrm>
            <a:off x="1024890" y="4076065"/>
            <a:ext cx="4470400" cy="1939290"/>
          </a:xfrm>
          <a:prstGeom prst="rect">
            <a:avLst/>
          </a:prstGeom>
          <a:solidFill>
            <a:schemeClr val="bg2"/>
          </a:soli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nchor="ctr">
            <a:normAutofit/>
          </a:bodyPr>
          <a:lstStyle/>
          <a:p>
            <a:pPr algn="ctr"/>
            <a:endParaRPr lang="zh-CN" altLang="en-US" sz="4000" i="1" dirty="0">
              <a:solidFill>
                <a:schemeClr val="accent3"/>
              </a:solidFill>
              <a:sym typeface="+mn-lt"/>
            </a:endParaRPr>
          </a:p>
        </p:txBody>
      </p:sp>
      <p:sp>
        <p:nvSpPr>
          <p:cNvPr id="5" name="矩形 4"/>
          <p:cNvSpPr/>
          <p:nvPr>
            <p:custDataLst>
              <p:tags r:id="rId6"/>
            </p:custDataLst>
          </p:nvPr>
        </p:nvSpPr>
        <p:spPr>
          <a:xfrm>
            <a:off x="6655435" y="1737995"/>
            <a:ext cx="4396105" cy="1886585"/>
          </a:xfrm>
          <a:prstGeom prst="rect">
            <a:avLst/>
          </a:prstGeom>
          <a:solidFill>
            <a:schemeClr val="bg2"/>
          </a:soli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nchor="ctr">
            <a:normAutofit/>
          </a:bodyPr>
          <a:lstStyle/>
          <a:p>
            <a:pPr algn="ctr"/>
            <a:endParaRPr lang="zh-CN" altLang="en-US" sz="4000" i="1" dirty="0">
              <a:solidFill>
                <a:schemeClr val="accent3"/>
              </a:solidFill>
              <a:sym typeface="+mn-lt"/>
            </a:endParaRPr>
          </a:p>
        </p:txBody>
      </p:sp>
      <p:sp>
        <p:nvSpPr>
          <p:cNvPr id="23" name="矩形 22"/>
          <p:cNvSpPr/>
          <p:nvPr>
            <p:custDataLst>
              <p:tags r:id="rId7"/>
            </p:custDataLst>
          </p:nvPr>
        </p:nvSpPr>
        <p:spPr>
          <a:xfrm>
            <a:off x="6751955" y="4058285"/>
            <a:ext cx="4259580" cy="1922145"/>
          </a:xfrm>
          <a:prstGeom prst="rect">
            <a:avLst/>
          </a:prstGeom>
          <a:solidFill>
            <a:schemeClr val="bg2"/>
          </a:soli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nchor="ctr">
            <a:normAutofit/>
          </a:bodyPr>
          <a:lstStyle/>
          <a:p>
            <a:pPr algn="ctr"/>
            <a:endParaRPr lang="zh-CN" altLang="en-US" sz="4000" i="1" dirty="0">
              <a:solidFill>
                <a:schemeClr val="accent3"/>
              </a:solidFill>
              <a:sym typeface="+mn-lt"/>
            </a:endParaRPr>
          </a:p>
        </p:txBody>
      </p:sp>
      <p:sp>
        <p:nvSpPr>
          <p:cNvPr id="44" name="文本框 43"/>
          <p:cNvSpPr txBox="1"/>
          <p:nvPr>
            <p:custDataLst>
              <p:tags r:id="rId8"/>
            </p:custDataLst>
          </p:nvPr>
        </p:nvSpPr>
        <p:spPr>
          <a:xfrm>
            <a:off x="7399020" y="4126865"/>
            <a:ext cx="2421890" cy="514350"/>
          </a:xfrm>
          <a:prstGeom prst="rect">
            <a:avLst/>
          </a:prstGeom>
        </p:spPr>
        <p:txBody>
          <a:bodyPr wrap="square" lIns="90000" tIns="46800" rIns="90000" bIns="46800" anchor="ctr" anchorCtr="0">
            <a:normAutofit/>
          </a:bodyPr>
          <a:lstStyle>
            <a:defPPr>
              <a:defRPr lang="zh-CN"/>
            </a:defPPr>
            <a:lvl1pPr>
              <a:defRPr sz="1600" i="1">
                <a:solidFill>
                  <a:schemeClr val="accent3"/>
                </a:solidFill>
                <a:cs typeface="+mn-ea"/>
              </a:defRPr>
            </a:lvl1pPr>
          </a:lstStyle>
          <a:p>
            <a:r>
              <a:rPr lang="en-US" altLang="zh-CN" sz="2000" i="0" dirty="0" smtClean="0">
                <a:solidFill>
                  <a:srgbClr val="CC8C73"/>
                </a:solidFill>
                <a:cs typeface="+mn-cs"/>
              </a:rPr>
              <a:t>（四） 独立性</a:t>
            </a:r>
            <a:endParaRPr lang="en-US" altLang="zh-CN" sz="2000" i="0" dirty="0" smtClean="0">
              <a:solidFill>
                <a:srgbClr val="CC8C73"/>
              </a:solidFill>
              <a:cs typeface="+mn-cs"/>
            </a:endParaRPr>
          </a:p>
        </p:txBody>
      </p:sp>
      <p:sp>
        <p:nvSpPr>
          <p:cNvPr id="15" name="文本框 14"/>
          <p:cNvSpPr txBox="1"/>
          <p:nvPr>
            <p:custDataLst>
              <p:tags r:id="rId9"/>
            </p:custDataLst>
          </p:nvPr>
        </p:nvSpPr>
        <p:spPr>
          <a:xfrm>
            <a:off x="7366635" y="1805305"/>
            <a:ext cx="2097405" cy="477520"/>
          </a:xfrm>
          <a:prstGeom prst="rect">
            <a:avLst/>
          </a:prstGeom>
        </p:spPr>
        <p:txBody>
          <a:bodyPr wrap="square" lIns="90000" tIns="46800" rIns="90000" bIns="46800" anchor="ctr" anchorCtr="0">
            <a:noAutofit/>
          </a:bodyPr>
          <a:lstStyle>
            <a:defPPr>
              <a:defRPr lang="zh-CN"/>
            </a:defPPr>
            <a:lvl1pPr>
              <a:defRPr sz="1600" i="1">
                <a:solidFill>
                  <a:schemeClr val="accent3"/>
                </a:solidFill>
                <a:cs typeface="+mn-ea"/>
              </a:defRPr>
            </a:lvl1pPr>
          </a:lstStyle>
          <a:p>
            <a:r>
              <a:rPr lang="en-US" altLang="zh-CN" sz="2000" i="0" dirty="0" smtClean="0">
                <a:solidFill>
                  <a:srgbClr val="CC8C73"/>
                </a:solidFill>
                <a:cs typeface="+mn-cs"/>
              </a:rPr>
              <a:t>（二） 强制性</a:t>
            </a:r>
            <a:endParaRPr lang="en-US" altLang="zh-CN" sz="2000" i="0" dirty="0" smtClean="0">
              <a:solidFill>
                <a:srgbClr val="CC8C73"/>
              </a:solidFill>
              <a:cs typeface="+mn-cs"/>
            </a:endParaRPr>
          </a:p>
        </p:txBody>
      </p:sp>
      <p:sp>
        <p:nvSpPr>
          <p:cNvPr id="16" name="文本框 15"/>
          <p:cNvSpPr txBox="1"/>
          <p:nvPr>
            <p:custDataLst>
              <p:tags r:id="rId10"/>
            </p:custDataLst>
          </p:nvPr>
        </p:nvSpPr>
        <p:spPr>
          <a:xfrm>
            <a:off x="1576070" y="4165600"/>
            <a:ext cx="2421890" cy="513080"/>
          </a:xfrm>
          <a:prstGeom prst="rect">
            <a:avLst/>
          </a:prstGeom>
        </p:spPr>
        <p:txBody>
          <a:bodyPr wrap="square" lIns="90000" tIns="46800" rIns="90000" bIns="46800" anchor="ctr" anchorCtr="0">
            <a:normAutofit/>
          </a:bodyPr>
          <a:lstStyle>
            <a:defPPr>
              <a:defRPr lang="zh-CN"/>
            </a:defPPr>
            <a:lvl1pPr>
              <a:defRPr sz="1600" i="1">
                <a:solidFill>
                  <a:schemeClr val="accent3"/>
                </a:solidFill>
                <a:cs typeface="+mn-ea"/>
              </a:defRPr>
            </a:lvl1pPr>
          </a:lstStyle>
          <a:p>
            <a:r>
              <a:rPr lang="en-US" altLang="zh-CN" sz="2000" i="0" dirty="0" smtClean="0">
                <a:solidFill>
                  <a:srgbClr val="CC8C73"/>
                </a:solidFill>
                <a:cs typeface="+mn-cs"/>
              </a:rPr>
              <a:t>（三） 稳定性</a:t>
            </a:r>
            <a:endParaRPr lang="en-US" altLang="zh-CN" sz="2000" i="0" dirty="0" smtClean="0">
              <a:solidFill>
                <a:srgbClr val="CC8C73"/>
              </a:solidFill>
              <a:cs typeface="+mn-cs"/>
            </a:endParaRPr>
          </a:p>
        </p:txBody>
      </p:sp>
      <p:sp>
        <p:nvSpPr>
          <p:cNvPr id="17" name="文本框 16"/>
          <p:cNvSpPr txBox="1"/>
          <p:nvPr>
            <p:custDataLst>
              <p:tags r:id="rId11"/>
            </p:custDataLst>
          </p:nvPr>
        </p:nvSpPr>
        <p:spPr>
          <a:xfrm>
            <a:off x="1675765" y="1792605"/>
            <a:ext cx="2073910" cy="525780"/>
          </a:xfrm>
          <a:prstGeom prst="rect">
            <a:avLst/>
          </a:prstGeom>
        </p:spPr>
        <p:txBody>
          <a:bodyPr wrap="square" lIns="90000" tIns="46800" rIns="90000" bIns="46800" anchor="ctr" anchorCtr="0">
            <a:noAutofit/>
          </a:bodyPr>
          <a:lstStyle>
            <a:defPPr>
              <a:defRPr lang="zh-CN"/>
            </a:defPPr>
            <a:lvl1pPr>
              <a:defRPr sz="1600" i="1">
                <a:solidFill>
                  <a:schemeClr val="accent3"/>
                </a:solidFill>
                <a:cs typeface="+mn-ea"/>
              </a:defRPr>
            </a:lvl1pPr>
          </a:lstStyle>
          <a:p>
            <a:r>
              <a:rPr lang="en-US" altLang="zh-CN" sz="2000" i="0" dirty="0" smtClean="0">
                <a:solidFill>
                  <a:srgbClr val="CC8C73"/>
                </a:solidFill>
                <a:cs typeface="+mn-cs"/>
              </a:rPr>
              <a:t>（一） 规范性</a:t>
            </a:r>
            <a:endParaRPr lang="en-US" altLang="zh-CN" sz="2000" i="0" dirty="0" smtClean="0">
              <a:solidFill>
                <a:srgbClr val="CC8C73"/>
              </a:solidFill>
              <a:cs typeface="+mn-cs"/>
            </a:endParaRPr>
          </a:p>
        </p:txBody>
      </p:sp>
      <p:pic>
        <p:nvPicPr>
          <p:cNvPr id="3" name="图片 2"/>
          <p:cNvPicPr>
            <a:picLocks noChangeAspect="1"/>
          </p:cNvPicPr>
          <p:nvPr userDrawn="1">
            <p:custDataLst>
              <p:tags r:id="rId12"/>
            </p:custDataLst>
          </p:nvPr>
        </p:nvPicPr>
        <p:blipFill rotWithShape="1">
          <a:blip r:embed="rId13"/>
          <a:srcRect/>
          <a:stretch>
            <a:fillRect/>
          </a:stretch>
        </p:blipFill>
        <p:spPr>
          <a:xfrm>
            <a:off x="1179195" y="1769110"/>
            <a:ext cx="501650" cy="654685"/>
          </a:xfrm>
          <a:prstGeom prst="rect">
            <a:avLst/>
          </a:prstGeom>
        </p:spPr>
      </p:pic>
      <p:pic>
        <p:nvPicPr>
          <p:cNvPr id="8" name="图片 7"/>
          <p:cNvPicPr>
            <a:picLocks noChangeAspect="1"/>
          </p:cNvPicPr>
          <p:nvPr userDrawn="1">
            <p:custDataLst>
              <p:tags r:id="rId14"/>
            </p:custDataLst>
          </p:nvPr>
        </p:nvPicPr>
        <p:blipFill rotWithShape="1">
          <a:blip r:embed="rId13"/>
          <a:srcRect/>
          <a:stretch>
            <a:fillRect/>
          </a:stretch>
        </p:blipFill>
        <p:spPr>
          <a:xfrm>
            <a:off x="1119505" y="4133850"/>
            <a:ext cx="501650" cy="654685"/>
          </a:xfrm>
          <a:prstGeom prst="rect">
            <a:avLst/>
          </a:prstGeom>
        </p:spPr>
      </p:pic>
      <p:pic>
        <p:nvPicPr>
          <p:cNvPr id="9" name="图片 8"/>
          <p:cNvPicPr>
            <a:picLocks noChangeAspect="1"/>
          </p:cNvPicPr>
          <p:nvPr userDrawn="1">
            <p:custDataLst>
              <p:tags r:id="rId15"/>
            </p:custDataLst>
          </p:nvPr>
        </p:nvPicPr>
        <p:blipFill rotWithShape="1">
          <a:blip r:embed="rId13"/>
          <a:srcRect/>
          <a:stretch>
            <a:fillRect/>
          </a:stretch>
        </p:blipFill>
        <p:spPr>
          <a:xfrm>
            <a:off x="6862445" y="4088765"/>
            <a:ext cx="501650" cy="654685"/>
          </a:xfrm>
          <a:prstGeom prst="rect">
            <a:avLst/>
          </a:prstGeom>
        </p:spPr>
      </p:pic>
      <p:pic>
        <p:nvPicPr>
          <p:cNvPr id="14" name="图片 13"/>
          <p:cNvPicPr>
            <a:picLocks noChangeAspect="1"/>
          </p:cNvPicPr>
          <p:nvPr userDrawn="1">
            <p:custDataLst>
              <p:tags r:id="rId16"/>
            </p:custDataLst>
          </p:nvPr>
        </p:nvPicPr>
        <p:blipFill rotWithShape="1">
          <a:blip r:embed="rId13"/>
          <a:srcRect/>
          <a:stretch>
            <a:fillRect/>
          </a:stretch>
        </p:blipFill>
        <p:spPr>
          <a:xfrm>
            <a:off x="6757035" y="1751965"/>
            <a:ext cx="501650" cy="654685"/>
          </a:xfrm>
          <a:prstGeom prst="rect">
            <a:avLst/>
          </a:prstGeom>
        </p:spPr>
      </p:pic>
      <p:sp>
        <p:nvSpPr>
          <p:cNvPr id="20" name="文本框 19"/>
          <p:cNvSpPr txBox="1"/>
          <p:nvPr/>
        </p:nvSpPr>
        <p:spPr>
          <a:xfrm>
            <a:off x="1363980" y="2379345"/>
            <a:ext cx="4105275" cy="1198880"/>
          </a:xfrm>
          <a:prstGeom prst="rect">
            <a:avLst/>
          </a:prstGeom>
          <a:noFill/>
        </p:spPr>
        <p:txBody>
          <a:bodyPr wrap="square" rtlCol="0">
            <a:spAutoFit/>
          </a:bodyPr>
          <a:p>
            <a:pPr indent="457200" fontAlgn="auto"/>
            <a:r>
              <a:rPr lang="zh-CN" altLang="en-US">
                <a:solidFill>
                  <a:schemeClr val="tx1">
                    <a:lumMod val="75000"/>
                    <a:lumOff val="25000"/>
                  </a:schemeClr>
                </a:solidFill>
              </a:rPr>
              <a:t>婴幼儿托育服务法规具有规范性，它的颁布是婴幼儿托育事业走向法治化、规范化的必经之路，也是规范婴幼儿托育事业不可缺少的一环。</a:t>
            </a:r>
            <a:endParaRPr lang="zh-CN" altLang="en-US">
              <a:solidFill>
                <a:schemeClr val="tx1">
                  <a:lumMod val="75000"/>
                  <a:lumOff val="25000"/>
                </a:schemeClr>
              </a:solidFill>
            </a:endParaRPr>
          </a:p>
        </p:txBody>
      </p:sp>
      <p:sp>
        <p:nvSpPr>
          <p:cNvPr id="21" name="文本框 20"/>
          <p:cNvSpPr txBox="1"/>
          <p:nvPr/>
        </p:nvSpPr>
        <p:spPr>
          <a:xfrm>
            <a:off x="1378585" y="5045710"/>
            <a:ext cx="4105275" cy="645160"/>
          </a:xfrm>
          <a:prstGeom prst="rect">
            <a:avLst/>
          </a:prstGeom>
          <a:noFill/>
        </p:spPr>
        <p:txBody>
          <a:bodyPr wrap="square" rtlCol="0">
            <a:spAutoFit/>
          </a:bodyPr>
          <a:p>
            <a:pPr indent="457200" fontAlgn="auto"/>
            <a:r>
              <a:rPr lang="zh-CN" altLang="en-US">
                <a:solidFill>
                  <a:schemeClr val="tx1">
                    <a:lumMod val="75000"/>
                    <a:lumOff val="25000"/>
                  </a:schemeClr>
                </a:solidFill>
              </a:rPr>
              <a:t>婴幼儿托育服务法规具有一定的稳定性。</a:t>
            </a:r>
            <a:endParaRPr lang="zh-CN" altLang="en-US">
              <a:solidFill>
                <a:schemeClr val="tx1">
                  <a:lumMod val="75000"/>
                  <a:lumOff val="25000"/>
                </a:schemeClr>
              </a:solidFill>
            </a:endParaRPr>
          </a:p>
        </p:txBody>
      </p:sp>
      <p:sp>
        <p:nvSpPr>
          <p:cNvPr id="22" name="文本框 21"/>
          <p:cNvSpPr txBox="1"/>
          <p:nvPr/>
        </p:nvSpPr>
        <p:spPr>
          <a:xfrm>
            <a:off x="6908165" y="4936490"/>
            <a:ext cx="4105275" cy="922020"/>
          </a:xfrm>
          <a:prstGeom prst="rect">
            <a:avLst/>
          </a:prstGeom>
          <a:noFill/>
        </p:spPr>
        <p:txBody>
          <a:bodyPr wrap="square" rtlCol="0">
            <a:spAutoFit/>
          </a:bodyPr>
          <a:p>
            <a:pPr indent="457200" fontAlgn="auto"/>
            <a:r>
              <a:rPr lang="zh-CN" altLang="en-US">
                <a:solidFill>
                  <a:schemeClr val="tx1">
                    <a:lumMod val="75000"/>
                    <a:lumOff val="25000"/>
                  </a:schemeClr>
                </a:solidFill>
              </a:rPr>
              <a:t>婴幼儿托育服务法规更是关于托育事业本身的规定，是用以指导婴幼儿托育相关部门、单位和个人的一系列法规。</a:t>
            </a:r>
            <a:endParaRPr lang="zh-CN" altLang="en-US">
              <a:solidFill>
                <a:schemeClr val="tx1">
                  <a:lumMod val="75000"/>
                  <a:lumOff val="25000"/>
                </a:schemeClr>
              </a:solidFill>
            </a:endParaRPr>
          </a:p>
        </p:txBody>
      </p:sp>
      <p:sp>
        <p:nvSpPr>
          <p:cNvPr id="24" name="文本框 23"/>
          <p:cNvSpPr txBox="1"/>
          <p:nvPr/>
        </p:nvSpPr>
        <p:spPr>
          <a:xfrm>
            <a:off x="6960870" y="2612390"/>
            <a:ext cx="4105275" cy="922020"/>
          </a:xfrm>
          <a:prstGeom prst="rect">
            <a:avLst/>
          </a:prstGeom>
          <a:noFill/>
        </p:spPr>
        <p:txBody>
          <a:bodyPr wrap="square" rtlCol="0">
            <a:spAutoFit/>
          </a:bodyPr>
          <a:p>
            <a:pPr indent="457200" fontAlgn="auto"/>
            <a:r>
              <a:rPr lang="zh-CN" altLang="en-US">
                <a:solidFill>
                  <a:schemeClr val="tx1">
                    <a:lumMod val="75000"/>
                    <a:lumOff val="25000"/>
                  </a:schemeClr>
                </a:solidFill>
              </a:rPr>
              <a:t>婴幼儿托育服务法规作为法律体系的一部分，对相关部门、单位和个人具有普遍约束力</a:t>
            </a:r>
            <a:endParaRPr lang="zh-CN" altLang="en-US">
              <a:solidFill>
                <a:schemeClr val="tx1">
                  <a:lumMod val="75000"/>
                  <a:lumOff val="25000"/>
                </a:schemeClr>
              </a:solidFill>
            </a:endParaRPr>
          </a:p>
        </p:txBody>
      </p:sp>
    </p:spTree>
    <p:custDataLst>
      <p:tags r:id="rId17"/>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659765" y="960755"/>
            <a:ext cx="10711815" cy="5683250"/>
          </a:xfrm>
          <a:prstGeom prst="rect">
            <a:avLst/>
          </a:prstGeom>
          <a:solidFill>
            <a:schemeClr val="bg1"/>
          </a:solidFill>
          <a:ln w="25400">
            <a:solidFill>
              <a:srgbClr val="D8BA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Rectangle 70"/>
          <p:cNvSpPr/>
          <p:nvPr/>
        </p:nvSpPr>
        <p:spPr>
          <a:xfrm>
            <a:off x="1253490" y="1653540"/>
            <a:ext cx="4547870" cy="4693285"/>
          </a:xfrm>
          <a:prstGeom prst="rect">
            <a:avLst/>
          </a:prstGeom>
          <a:noFill/>
          <a:ln>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noAutofit/>
          </a:bodyPr>
          <a:lstStyle/>
          <a:p>
            <a:pPr algn="ctr"/>
            <a:endParaRPr lang="en-US" sz="1100">
              <a:latin typeface="汉仪旗黑-55简" panose="00020600040101010101" charset="-128"/>
              <a:ea typeface="汉仪旗黑-55简" panose="00020600040101010101" charset="-128"/>
              <a:cs typeface="Calibri Light" pitchFamily="34" charset="0"/>
            </a:endParaRPr>
          </a:p>
        </p:txBody>
      </p:sp>
      <p:sp>
        <p:nvSpPr>
          <p:cNvPr id="18" name="Rectangle 71"/>
          <p:cNvSpPr/>
          <p:nvPr/>
        </p:nvSpPr>
        <p:spPr>
          <a:xfrm>
            <a:off x="6128385" y="1626235"/>
            <a:ext cx="4959350" cy="4756150"/>
          </a:xfrm>
          <a:prstGeom prst="rect">
            <a:avLst/>
          </a:prstGeom>
          <a:no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noAutofit/>
          </a:bodyPr>
          <a:lstStyle/>
          <a:p>
            <a:pPr algn="ctr"/>
            <a:endParaRPr lang="en-US" sz="1100">
              <a:latin typeface="汉仪旗黑-55简" panose="00020600040101010101" charset="-128"/>
              <a:ea typeface="汉仪旗黑-55简" panose="00020600040101010101" charset="-128"/>
              <a:cs typeface="Calibri Light" pitchFamily="34" charset="0"/>
            </a:endParaRPr>
          </a:p>
        </p:txBody>
      </p:sp>
      <p:grpSp>
        <p:nvGrpSpPr>
          <p:cNvPr id="21" name="组合 20"/>
          <p:cNvGrpSpPr/>
          <p:nvPr/>
        </p:nvGrpSpPr>
        <p:grpSpPr>
          <a:xfrm>
            <a:off x="6266815" y="1799590"/>
            <a:ext cx="448310" cy="384175"/>
            <a:chOff x="9908" y="2639"/>
            <a:chExt cx="902" cy="782"/>
          </a:xfrm>
        </p:grpSpPr>
        <p:sp>
          <p:nvSpPr>
            <p:cNvPr id="14" name="Oval 58"/>
            <p:cNvSpPr/>
            <p:nvPr/>
          </p:nvSpPr>
          <p:spPr>
            <a:xfrm>
              <a:off x="9908" y="2639"/>
              <a:ext cx="902" cy="78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noAutofit/>
            </a:bodyPr>
            <a:lstStyle/>
            <a:p>
              <a:pPr algn="ctr"/>
              <a:endParaRPr lang="en-US" sz="1100">
                <a:latin typeface="汉仪旗黑-55简" panose="00020600040101010101" charset="-128"/>
                <a:ea typeface="汉仪旗黑-55简" panose="00020600040101010101" charset="-128"/>
                <a:cs typeface="Calibri Light" pitchFamily="34" charset="0"/>
              </a:endParaRPr>
            </a:p>
          </p:txBody>
        </p:sp>
        <p:sp>
          <p:nvSpPr>
            <p:cNvPr id="20" name="Shape 2766"/>
            <p:cNvSpPr/>
            <p:nvPr/>
          </p:nvSpPr>
          <p:spPr>
            <a:xfrm>
              <a:off x="10132" y="2821"/>
              <a:ext cx="404" cy="351"/>
            </a:xfrm>
            <a:custGeom>
              <a:avLst/>
              <a:gdLst/>
              <a:ahLst/>
              <a:cxnLst>
                <a:cxn ang="0">
                  <a:pos x="wd2" y="hd2"/>
                </a:cxn>
                <a:cxn ang="5400000">
                  <a:pos x="wd2" y="hd2"/>
                </a:cxn>
                <a:cxn ang="10800000">
                  <a:pos x="wd2" y="hd2"/>
                </a:cxn>
                <a:cxn ang="16200000">
                  <a:pos x="wd2" y="hd2"/>
                </a:cxn>
              </a:cxnLst>
              <a:rect l="0" t="0" r="r" b="b"/>
              <a:pathLst>
                <a:path w="21600" h="21600" extrusionOk="0">
                  <a:moveTo>
                    <a:pt x="15709" y="11782"/>
                  </a:moveTo>
                  <a:lnTo>
                    <a:pt x="11782" y="11782"/>
                  </a:lnTo>
                  <a:lnTo>
                    <a:pt x="11782" y="15709"/>
                  </a:lnTo>
                  <a:lnTo>
                    <a:pt x="9818" y="15709"/>
                  </a:lnTo>
                  <a:lnTo>
                    <a:pt x="9818" y="11782"/>
                  </a:lnTo>
                  <a:lnTo>
                    <a:pt x="5891" y="11782"/>
                  </a:lnTo>
                  <a:lnTo>
                    <a:pt x="5891" y="9818"/>
                  </a:lnTo>
                  <a:lnTo>
                    <a:pt x="9818" y="9818"/>
                  </a:lnTo>
                  <a:lnTo>
                    <a:pt x="9818" y="5891"/>
                  </a:lnTo>
                  <a:lnTo>
                    <a:pt x="11782" y="5891"/>
                  </a:lnTo>
                  <a:lnTo>
                    <a:pt x="11782" y="9818"/>
                  </a:lnTo>
                  <a:lnTo>
                    <a:pt x="15709" y="9818"/>
                  </a:lnTo>
                  <a:cubicBezTo>
                    <a:pt x="15709" y="9818"/>
                    <a:pt x="15709" y="11782"/>
                    <a:pt x="15709" y="11782"/>
                  </a:cubicBezTo>
                  <a:close/>
                  <a:moveTo>
                    <a:pt x="15709" y="8836"/>
                  </a:moveTo>
                  <a:lnTo>
                    <a:pt x="12764" y="8836"/>
                  </a:lnTo>
                  <a:lnTo>
                    <a:pt x="12764" y="5891"/>
                  </a:lnTo>
                  <a:cubicBezTo>
                    <a:pt x="12764" y="5349"/>
                    <a:pt x="12324" y="4909"/>
                    <a:pt x="11782" y="4909"/>
                  </a:cubicBezTo>
                  <a:lnTo>
                    <a:pt x="9818" y="4909"/>
                  </a:lnTo>
                  <a:cubicBezTo>
                    <a:pt x="9276" y="4909"/>
                    <a:pt x="8836" y="5349"/>
                    <a:pt x="8836" y="5891"/>
                  </a:cubicBezTo>
                  <a:lnTo>
                    <a:pt x="8836" y="8836"/>
                  </a:lnTo>
                  <a:lnTo>
                    <a:pt x="5891" y="8836"/>
                  </a:lnTo>
                  <a:cubicBezTo>
                    <a:pt x="5349" y="8836"/>
                    <a:pt x="4909" y="9276"/>
                    <a:pt x="4909" y="9818"/>
                  </a:cubicBezTo>
                  <a:lnTo>
                    <a:pt x="4909" y="11782"/>
                  </a:lnTo>
                  <a:cubicBezTo>
                    <a:pt x="4909" y="12324"/>
                    <a:pt x="5349" y="12764"/>
                    <a:pt x="5891" y="12764"/>
                  </a:cubicBezTo>
                  <a:lnTo>
                    <a:pt x="8836" y="12764"/>
                  </a:lnTo>
                  <a:lnTo>
                    <a:pt x="8836" y="15709"/>
                  </a:lnTo>
                  <a:cubicBezTo>
                    <a:pt x="8836" y="16251"/>
                    <a:pt x="9276" y="16691"/>
                    <a:pt x="9818" y="16691"/>
                  </a:cubicBezTo>
                  <a:lnTo>
                    <a:pt x="11782" y="16691"/>
                  </a:lnTo>
                  <a:cubicBezTo>
                    <a:pt x="12324" y="16691"/>
                    <a:pt x="12764" y="16251"/>
                    <a:pt x="12764" y="15709"/>
                  </a:cubicBezTo>
                  <a:lnTo>
                    <a:pt x="12764" y="12764"/>
                  </a:lnTo>
                  <a:lnTo>
                    <a:pt x="15709" y="12764"/>
                  </a:lnTo>
                  <a:cubicBezTo>
                    <a:pt x="16251" y="12764"/>
                    <a:pt x="16691" y="12324"/>
                    <a:pt x="16691" y="11782"/>
                  </a:cubicBezTo>
                  <a:lnTo>
                    <a:pt x="16691" y="9818"/>
                  </a:lnTo>
                  <a:cubicBezTo>
                    <a:pt x="16691" y="9276"/>
                    <a:pt x="16251" y="8836"/>
                    <a:pt x="15709" y="8836"/>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bg1"/>
            </a:solidFill>
            <a:ln w="12700">
              <a:miter lim="400000"/>
            </a:ln>
          </p:spPr>
          <p:txBody>
            <a:bodyPr lIns="9523" tIns="9523" rIns="9523" bIns="9523" anchor="ctr"/>
            <a:lstStyle/>
            <a:p>
              <a:pPr defTabSz="114300">
                <a:defRPr sz="3000" cap="none">
                  <a:solidFill>
                    <a:srgbClr val="FFFFFF"/>
                  </a:solidFill>
                  <a:effectLst>
                    <a:outerShdw blurRad="38100" dist="12700" dir="5400000" rotWithShape="0">
                      <a:srgbClr val="000000">
                        <a:alpha val="50000"/>
                      </a:srgbClr>
                    </a:outerShdw>
                  </a:effectLst>
                  <a:latin typeface="Gill Sans" panose="020B0502020104020203"/>
                  <a:ea typeface="Gill Sans" panose="020B0502020104020203"/>
                  <a:cs typeface="Gill Sans" panose="020B0502020104020203"/>
                  <a:sym typeface="Gill Sans" panose="020B0502020104020203"/>
                </a:defRPr>
              </a:pPr>
              <a:endParaRPr sz="1050">
                <a:latin typeface="汉仪旗黑-55简" panose="00020600040101010101" charset="-128"/>
                <a:ea typeface="汉仪旗黑-55简" panose="00020600040101010101" charset="-128"/>
                <a:cs typeface="Calibri Light" pitchFamily="34" charset="0"/>
              </a:endParaRPr>
            </a:p>
          </p:txBody>
        </p:sp>
      </p:grpSp>
      <p:grpSp>
        <p:nvGrpSpPr>
          <p:cNvPr id="15" name="组合 14"/>
          <p:cNvGrpSpPr/>
          <p:nvPr/>
        </p:nvGrpSpPr>
        <p:grpSpPr>
          <a:xfrm>
            <a:off x="1350010" y="1929765"/>
            <a:ext cx="447675" cy="460375"/>
            <a:chOff x="3400" y="3000"/>
            <a:chExt cx="1292" cy="1292"/>
          </a:xfrm>
        </p:grpSpPr>
        <p:sp>
          <p:nvSpPr>
            <p:cNvPr id="16" name="Oval 59"/>
            <p:cNvSpPr/>
            <p:nvPr/>
          </p:nvSpPr>
          <p:spPr>
            <a:xfrm>
              <a:off x="3400" y="3000"/>
              <a:ext cx="1293" cy="12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noAutofit/>
            </a:bodyPr>
            <a:lstStyle/>
            <a:p>
              <a:pPr algn="ctr"/>
              <a:endParaRPr lang="en-US" sz="1100">
                <a:latin typeface="汉仪旗黑-55简" panose="00020600040101010101" charset="-128"/>
                <a:ea typeface="汉仪旗黑-55简" panose="00020600040101010101" charset="-128"/>
                <a:cs typeface="Calibri Light" pitchFamily="34" charset="0"/>
              </a:endParaRPr>
            </a:p>
          </p:txBody>
        </p:sp>
        <p:sp>
          <p:nvSpPr>
            <p:cNvPr id="23" name="Shape 2785"/>
            <p:cNvSpPr/>
            <p:nvPr/>
          </p:nvSpPr>
          <p:spPr>
            <a:xfrm>
              <a:off x="3776" y="3410"/>
              <a:ext cx="579" cy="473"/>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bg1"/>
            </a:solidFill>
            <a:ln w="12700">
              <a:miter lim="400000"/>
            </a:ln>
          </p:spPr>
          <p:txBody>
            <a:bodyPr lIns="9523" tIns="9523" rIns="9523" bIns="9523" anchor="ctr"/>
            <a:lstStyle/>
            <a:p>
              <a:pPr defTabSz="114300">
                <a:defRPr sz="3000" cap="none">
                  <a:solidFill>
                    <a:srgbClr val="FFFFFF"/>
                  </a:solidFill>
                  <a:effectLst>
                    <a:outerShdw blurRad="38100" dist="12700" dir="5400000" rotWithShape="0">
                      <a:srgbClr val="000000">
                        <a:alpha val="50000"/>
                      </a:srgbClr>
                    </a:outerShdw>
                  </a:effectLst>
                  <a:latin typeface="Gill Sans" panose="020B0502020104020203"/>
                  <a:ea typeface="Gill Sans" panose="020B0502020104020203"/>
                  <a:cs typeface="Gill Sans" panose="020B0502020104020203"/>
                  <a:sym typeface="Gill Sans" panose="020B0502020104020203"/>
                </a:defRPr>
              </a:pPr>
              <a:endParaRPr sz="1050">
                <a:latin typeface="汉仪旗黑-55简" panose="00020600040101010101" charset="-128"/>
                <a:ea typeface="汉仪旗黑-55简" panose="00020600040101010101" charset="-128"/>
                <a:cs typeface="Calibri Light" pitchFamily="34" charset="0"/>
              </a:endParaRPr>
            </a:p>
          </p:txBody>
        </p:sp>
      </p:grpSp>
      <p:sp>
        <p:nvSpPr>
          <p:cNvPr id="28" name="矩形 27"/>
          <p:cNvSpPr/>
          <p:nvPr/>
        </p:nvSpPr>
        <p:spPr>
          <a:xfrm>
            <a:off x="1814195" y="1812925"/>
            <a:ext cx="3850005" cy="1014730"/>
          </a:xfrm>
          <a:prstGeom prst="rect">
            <a:avLst/>
          </a:prstGeom>
        </p:spPr>
        <p:txBody>
          <a:bodyPr vert="horz" wrap="square">
            <a:spAutoFit/>
          </a:bodyPr>
          <a:lstStyle/>
          <a:p>
            <a:pPr>
              <a:lnSpc>
                <a:spcPct val="150000"/>
              </a:lnSpc>
            </a:pPr>
            <a:r>
              <a:rPr lang="zh-CN" altLang="en-US" sz="2000" dirty="0">
                <a:solidFill>
                  <a:schemeClr val="accent1"/>
                </a:solidFill>
                <a:latin typeface="汉仪旗黑-55简" panose="00020600040101010101" charset="-128"/>
                <a:ea typeface="汉仪旗黑-55简" panose="00020600040101010101" charset="-128"/>
                <a:cs typeface="Calibri Light" pitchFamily="34" charset="0"/>
              </a:rPr>
              <a:t>首先，婴幼儿托育服务政策与法规在本质上是一致的。</a:t>
            </a:r>
            <a:endParaRPr lang="zh-CN" altLang="en-US" sz="2000" dirty="0">
              <a:solidFill>
                <a:schemeClr val="accent1"/>
              </a:solidFill>
              <a:latin typeface="汉仪旗黑-55简" panose="00020600040101010101" charset="-128"/>
              <a:ea typeface="汉仪旗黑-55简" panose="00020600040101010101" charset="-128"/>
              <a:cs typeface="Calibri Light" pitchFamily="34" charset="0"/>
            </a:endParaRPr>
          </a:p>
        </p:txBody>
      </p:sp>
      <p:sp>
        <p:nvSpPr>
          <p:cNvPr id="2" name="矩形 1"/>
          <p:cNvSpPr/>
          <p:nvPr userDrawn="1">
            <p:custDataLst>
              <p:tags r:id="rId1"/>
            </p:custDataLst>
          </p:nvPr>
        </p:nvSpPr>
        <p:spPr>
          <a:xfrm>
            <a:off x="12065" y="0"/>
            <a:ext cx="12192000" cy="1046480"/>
          </a:xfrm>
          <a:prstGeom prst="rect">
            <a:avLst/>
          </a:prstGeom>
          <a:solidFill>
            <a:srgbClr val="F7F5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3" name="图片 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6" name="标题 1"/>
          <p:cNvSpPr>
            <a:spLocks noGrp="1"/>
          </p:cNvSpPr>
          <p:nvPr/>
        </p:nvSpPr>
        <p:spPr>
          <a:xfrm>
            <a:off x="102870" y="1739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a:solidFill>
                  <a:schemeClr val="tx1"/>
                </a:solidFill>
              </a:rPr>
              <a:t> </a:t>
            </a:r>
            <a:r>
              <a:rPr lang="zh-CN" altLang="en-US">
                <a:solidFill>
                  <a:schemeClr val="tx1"/>
                </a:solidFill>
              </a:rPr>
              <a:t>四、 婴幼儿托育服务政策与法规的关系</a:t>
            </a:r>
            <a:endParaRPr lang="zh-CN" altLang="en-US">
              <a:solidFill>
                <a:schemeClr val="tx1"/>
              </a:solidFill>
            </a:endParaRPr>
          </a:p>
        </p:txBody>
      </p:sp>
      <p:sp>
        <p:nvSpPr>
          <p:cNvPr id="11" name="内容占位符 3"/>
          <p:cNvSpPr>
            <a:spLocks noGrp="1"/>
          </p:cNvSpPr>
          <p:nvPr/>
        </p:nvSpPr>
        <p:spPr>
          <a:xfrm>
            <a:off x="1099820" y="1042035"/>
            <a:ext cx="10515600" cy="66738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indent="0" algn="l">
              <a:buNone/>
            </a:pPr>
            <a:r>
              <a:rPr lang="zh-CN" altLang="en-US" sz="2400">
                <a:sym typeface="+mn-ea"/>
              </a:rPr>
              <a:t>（一） 婴幼儿托育服务政策与法规的联系</a:t>
            </a:r>
            <a:endParaRPr lang="zh-CN" altLang="en-US" sz="2400">
              <a:sym typeface="+mn-ea"/>
            </a:endParaRPr>
          </a:p>
        </p:txBody>
      </p:sp>
      <p:sp>
        <p:nvSpPr>
          <p:cNvPr id="22" name="矩形 21"/>
          <p:cNvSpPr/>
          <p:nvPr/>
        </p:nvSpPr>
        <p:spPr>
          <a:xfrm>
            <a:off x="6724650" y="1769110"/>
            <a:ext cx="4300220" cy="1337945"/>
          </a:xfrm>
          <a:prstGeom prst="rect">
            <a:avLst/>
          </a:prstGeom>
        </p:spPr>
        <p:txBody>
          <a:bodyPr vert="horz" wrap="square">
            <a:spAutoFit/>
          </a:bodyPr>
          <a:p>
            <a:pPr>
              <a:lnSpc>
                <a:spcPct val="150000"/>
              </a:lnSpc>
            </a:pPr>
            <a:r>
              <a:rPr lang="zh-CN" altLang="en-US" dirty="0">
                <a:solidFill>
                  <a:schemeClr val="accent1"/>
                </a:solidFill>
                <a:latin typeface="汉仪旗黑-55简" panose="00020600040101010101" charset="-128"/>
                <a:ea typeface="汉仪旗黑-55简" panose="00020600040101010101" charset="-128"/>
                <a:cs typeface="Calibri Light" pitchFamily="34" charset="0"/>
              </a:rPr>
              <a:t>其次，婴幼儿托育服务政策是制定托育服务法规的依据，而婴幼儿托育服务法规是托育服务政策得以实施的保证。</a:t>
            </a:r>
            <a:endParaRPr lang="zh-CN" altLang="en-US" dirty="0">
              <a:solidFill>
                <a:schemeClr val="accent1"/>
              </a:solidFill>
              <a:latin typeface="汉仪旗黑-55简" panose="00020600040101010101" charset="-128"/>
              <a:ea typeface="汉仪旗黑-55简" panose="00020600040101010101" charset="-128"/>
              <a:cs typeface="Calibri Light" pitchFamily="34" charset="0"/>
            </a:endParaRPr>
          </a:p>
        </p:txBody>
      </p:sp>
      <p:sp>
        <p:nvSpPr>
          <p:cNvPr id="25" name="矩形 24"/>
          <p:cNvSpPr/>
          <p:nvPr/>
        </p:nvSpPr>
        <p:spPr>
          <a:xfrm>
            <a:off x="1289685" y="2863215"/>
            <a:ext cx="4448175" cy="3415030"/>
          </a:xfrm>
          <a:prstGeom prst="rect">
            <a:avLst/>
          </a:prstGeom>
        </p:spPr>
        <p:txBody>
          <a:bodyPr vert="horz" wrap="square">
            <a:spAutoFit/>
          </a:bodyPr>
          <a:p>
            <a:pPr indent="457200" fontAlgn="auto">
              <a:lnSpc>
                <a:spcPct val="150000"/>
              </a:lnSpc>
            </a:pPr>
            <a:r>
              <a:rPr lang="zh-CN" altLang="en-US" dirty="0">
                <a:solidFill>
                  <a:schemeClr val="tx1">
                    <a:lumMod val="75000"/>
                    <a:lumOff val="25000"/>
                  </a:schemeClr>
                </a:solidFill>
                <a:latin typeface="汉仪旗黑-55简" panose="00020600040101010101" charset="-128"/>
                <a:ea typeface="汉仪旗黑-55简" panose="00020600040101010101" charset="-128"/>
                <a:cs typeface="Calibri Light" pitchFamily="34" charset="0"/>
              </a:rPr>
              <a:t>在我国，婴幼儿托育服务政策与法规都有着共同的指导思想；都体现了广大人民群众的根本利益和共同意志；都由经济基础决定，并建立在其之上，是上层建筑的组成部分；都为社会主义现代化建设服务，能够保证托育服务的方向，促进托育服务的改革和发展，培养德智体美劳全面发展的社会主义建设者和接班人。</a:t>
            </a:r>
            <a:endParaRPr lang="zh-CN" altLang="en-US" dirty="0">
              <a:solidFill>
                <a:schemeClr val="tx1">
                  <a:lumMod val="75000"/>
                  <a:lumOff val="25000"/>
                </a:schemeClr>
              </a:solidFill>
              <a:latin typeface="汉仪旗黑-55简" panose="00020600040101010101" charset="-128"/>
              <a:ea typeface="汉仪旗黑-55简" panose="00020600040101010101" charset="-128"/>
              <a:cs typeface="Calibri Light" pitchFamily="34" charset="0"/>
            </a:endParaRPr>
          </a:p>
        </p:txBody>
      </p:sp>
      <p:sp>
        <p:nvSpPr>
          <p:cNvPr id="29" name="矩形 28"/>
          <p:cNvSpPr/>
          <p:nvPr/>
        </p:nvSpPr>
        <p:spPr>
          <a:xfrm>
            <a:off x="6224270" y="3228975"/>
            <a:ext cx="4885055" cy="2999740"/>
          </a:xfrm>
          <a:prstGeom prst="rect">
            <a:avLst/>
          </a:prstGeom>
        </p:spPr>
        <p:txBody>
          <a:bodyPr vert="horz" wrap="square">
            <a:spAutoFit/>
          </a:bodyPr>
          <a:p>
            <a:pPr indent="457200" fontAlgn="auto">
              <a:lnSpc>
                <a:spcPct val="150000"/>
              </a:lnSpc>
            </a:pPr>
            <a:r>
              <a:rPr lang="zh-CN" altLang="en-US" dirty="0">
                <a:solidFill>
                  <a:schemeClr val="tx1">
                    <a:lumMod val="75000"/>
                    <a:lumOff val="25000"/>
                  </a:schemeClr>
                </a:solidFill>
                <a:latin typeface="汉仪旗黑-55简" panose="00020600040101010101" charset="-128"/>
                <a:ea typeface="汉仪旗黑-55简" panose="00020600040101010101" charset="-128"/>
                <a:cs typeface="Calibri Light" pitchFamily="34" charset="0"/>
              </a:rPr>
              <a:t>一方面，婴幼儿托育服务政策是制定托育服务法规的依据，婴幼儿托育服务法规是托育服务政策的条文化、具体化型化。</a:t>
            </a:r>
            <a:endParaRPr lang="zh-CN" altLang="en-US" dirty="0">
              <a:solidFill>
                <a:schemeClr val="tx1">
                  <a:lumMod val="75000"/>
                  <a:lumOff val="25000"/>
                </a:schemeClr>
              </a:solidFill>
              <a:latin typeface="汉仪旗黑-55简" panose="00020600040101010101" charset="-128"/>
              <a:ea typeface="汉仪旗黑-55简" panose="00020600040101010101" charset="-128"/>
              <a:cs typeface="Calibri Light" pitchFamily="34" charset="0"/>
            </a:endParaRPr>
          </a:p>
          <a:p>
            <a:pPr indent="457200" fontAlgn="auto">
              <a:lnSpc>
                <a:spcPct val="150000"/>
              </a:lnSpc>
            </a:pPr>
            <a:r>
              <a:rPr lang="zh-CN" altLang="en-US" dirty="0">
                <a:solidFill>
                  <a:schemeClr val="tx1">
                    <a:lumMod val="75000"/>
                    <a:lumOff val="25000"/>
                  </a:schemeClr>
                </a:solidFill>
                <a:latin typeface="汉仪旗黑-55简" panose="00020600040101010101" charset="-128"/>
                <a:ea typeface="汉仪旗黑-55简" panose="00020600040101010101" charset="-128"/>
                <a:cs typeface="Calibri Light" pitchFamily="34" charset="0"/>
              </a:rPr>
              <a:t>另一方面，婴幼儿托育服务法规是托育服务政策得以实施的保证，是用法律形式规定下来的、经过实践检验的托育服务政策，也是保障托育服务政策贯彻落实的重要手段。</a:t>
            </a:r>
            <a:endParaRPr lang="zh-CN" altLang="en-US" dirty="0">
              <a:solidFill>
                <a:schemeClr val="tx1">
                  <a:lumMod val="75000"/>
                  <a:lumOff val="25000"/>
                </a:schemeClr>
              </a:solidFill>
              <a:latin typeface="汉仪旗黑-55简" panose="00020600040101010101" charset="-128"/>
              <a:ea typeface="汉仪旗黑-55简" panose="00020600040101010101" charset="-128"/>
              <a:cs typeface="Calibri Light" pitchFamily="34" charset="0"/>
            </a:endParaRPr>
          </a:p>
        </p:txBody>
      </p:sp>
    </p:spTree>
    <p:custDataLst>
      <p:tags r:id="rId4"/>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12065" y="0"/>
            <a:ext cx="12192000" cy="1046480"/>
          </a:xfrm>
          <a:prstGeom prst="rect">
            <a:avLst/>
          </a:prstGeom>
          <a:solidFill>
            <a:srgbClr val="F7F5E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6" name="标题 1"/>
          <p:cNvSpPr>
            <a:spLocks noGrp="1"/>
          </p:cNvSpPr>
          <p:nvPr/>
        </p:nvSpPr>
        <p:spPr>
          <a:xfrm>
            <a:off x="102870" y="1739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a:solidFill>
                  <a:schemeClr val="tx1"/>
                </a:solidFill>
              </a:rPr>
              <a:t> </a:t>
            </a:r>
            <a:r>
              <a:rPr lang="zh-CN" altLang="en-US">
                <a:solidFill>
                  <a:schemeClr val="tx1"/>
                </a:solidFill>
              </a:rPr>
              <a:t>四、 婴幼儿托育服务政策与法规的关系</a:t>
            </a:r>
            <a:endParaRPr lang="zh-CN" altLang="en-US">
              <a:solidFill>
                <a:schemeClr val="tx1"/>
              </a:solidFill>
            </a:endParaRPr>
          </a:p>
        </p:txBody>
      </p:sp>
      <p:sp>
        <p:nvSpPr>
          <p:cNvPr id="2" name="内容占位符 1"/>
          <p:cNvSpPr>
            <a:spLocks noGrp="1"/>
          </p:cNvSpPr>
          <p:nvPr>
            <p:ph idx="1"/>
          </p:nvPr>
        </p:nvSpPr>
        <p:spPr>
          <a:xfrm>
            <a:off x="1149350" y="1092200"/>
            <a:ext cx="10515600" cy="667385"/>
          </a:xfrm>
        </p:spPr>
        <p:txBody>
          <a:bodyPr/>
          <a:p>
            <a:pPr marL="0" indent="0">
              <a:buNone/>
            </a:pPr>
            <a:r>
              <a:rPr lang="zh-CN" altLang="en-US">
                <a:solidFill>
                  <a:schemeClr val="tx1"/>
                </a:solidFill>
                <a:sym typeface="+mn-ea"/>
              </a:rPr>
              <a:t>（二） 婴幼儿托育服务政策与法规的区别</a:t>
            </a:r>
            <a:endParaRPr lang="zh-CN" altLang="en-US">
              <a:solidFill>
                <a:schemeClr val="tx1"/>
              </a:solidFill>
              <a:sym typeface="+mn-ea"/>
            </a:endParaRPr>
          </a:p>
        </p:txBody>
      </p:sp>
      <p:sp>
        <p:nvSpPr>
          <p:cNvPr id="3" name="矩形 2"/>
          <p:cNvSpPr/>
          <p:nvPr>
            <p:custDataLst>
              <p:tags r:id="rId4"/>
            </p:custDataLst>
          </p:nvPr>
        </p:nvSpPr>
        <p:spPr>
          <a:xfrm flipV="1">
            <a:off x="1029970" y="2840355"/>
            <a:ext cx="2384425" cy="3300730"/>
          </a:xfrm>
          <a:prstGeom prst="rect">
            <a:avLst/>
          </a:prstGeom>
          <a:solidFill>
            <a:schemeClr val="accent1">
              <a:lumMod val="20000"/>
              <a:lumOff val="80000"/>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15" name="矩形 14"/>
          <p:cNvSpPr/>
          <p:nvPr>
            <p:custDataLst>
              <p:tags r:id="rId5"/>
            </p:custDataLst>
          </p:nvPr>
        </p:nvSpPr>
        <p:spPr>
          <a:xfrm flipV="1">
            <a:off x="3583305" y="2840355"/>
            <a:ext cx="2384425" cy="3326130"/>
          </a:xfrm>
          <a:prstGeom prst="rect">
            <a:avLst/>
          </a:prstGeom>
          <a:solidFill>
            <a:schemeClr val="accent2">
              <a:lumMod val="20000"/>
              <a:lumOff val="80000"/>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16" name="矩形 15"/>
          <p:cNvSpPr/>
          <p:nvPr>
            <p:custDataLst>
              <p:tags r:id="rId6"/>
            </p:custDataLst>
          </p:nvPr>
        </p:nvSpPr>
        <p:spPr>
          <a:xfrm flipV="1">
            <a:off x="6149340" y="2840355"/>
            <a:ext cx="2384425" cy="3325495"/>
          </a:xfrm>
          <a:prstGeom prst="rect">
            <a:avLst/>
          </a:prstGeom>
          <a:solidFill>
            <a:schemeClr val="accent3">
              <a:lumMod val="20000"/>
              <a:lumOff val="80000"/>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17" name="矩形 16"/>
          <p:cNvSpPr/>
          <p:nvPr>
            <p:custDataLst>
              <p:tags r:id="rId7"/>
            </p:custDataLst>
          </p:nvPr>
        </p:nvSpPr>
        <p:spPr>
          <a:xfrm flipV="1">
            <a:off x="8689975" y="2840355"/>
            <a:ext cx="2384425" cy="3300095"/>
          </a:xfrm>
          <a:prstGeom prst="rect">
            <a:avLst/>
          </a:prstGeom>
          <a:solidFill>
            <a:schemeClr val="accent4">
              <a:lumMod val="20000"/>
              <a:lumOff val="80000"/>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4" name="同侧圆角矩形 3"/>
          <p:cNvSpPr/>
          <p:nvPr>
            <p:custDataLst>
              <p:tags r:id="rId8"/>
            </p:custDataLst>
          </p:nvPr>
        </p:nvSpPr>
        <p:spPr>
          <a:xfrm>
            <a:off x="1021078" y="2079121"/>
            <a:ext cx="2396810" cy="656859"/>
          </a:xfrm>
          <a:prstGeom prst="round2Same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5" name="同侧圆角矩形 4"/>
          <p:cNvSpPr/>
          <p:nvPr>
            <p:custDataLst>
              <p:tags r:id="rId9"/>
            </p:custDataLst>
          </p:nvPr>
        </p:nvSpPr>
        <p:spPr>
          <a:xfrm>
            <a:off x="3574254" y="2079121"/>
            <a:ext cx="2396810" cy="656859"/>
          </a:xfrm>
          <a:prstGeom prst="round2Same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7" name="同侧圆角矩形 6"/>
          <p:cNvSpPr/>
          <p:nvPr>
            <p:custDataLst>
              <p:tags r:id="rId10"/>
            </p:custDataLst>
          </p:nvPr>
        </p:nvSpPr>
        <p:spPr>
          <a:xfrm>
            <a:off x="6127432" y="2079121"/>
            <a:ext cx="2396810" cy="656859"/>
          </a:xfrm>
          <a:prstGeom prst="round2Same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11" name="同侧圆角矩形 10"/>
          <p:cNvSpPr/>
          <p:nvPr>
            <p:custDataLst>
              <p:tags r:id="rId11"/>
            </p:custDataLst>
          </p:nvPr>
        </p:nvSpPr>
        <p:spPr>
          <a:xfrm>
            <a:off x="8680609" y="2079121"/>
            <a:ext cx="2396810" cy="656859"/>
          </a:xfrm>
          <a:prstGeom prst="round2Same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8" name="文本框 7"/>
          <p:cNvSpPr txBox="1"/>
          <p:nvPr>
            <p:custDataLst>
              <p:tags r:id="rId12"/>
            </p:custDataLst>
          </p:nvPr>
        </p:nvSpPr>
        <p:spPr>
          <a:xfrm>
            <a:off x="980440" y="2236470"/>
            <a:ext cx="2366645" cy="453390"/>
          </a:xfrm>
          <a:prstGeom prst="rect">
            <a:avLst/>
          </a:prstGeom>
          <a:noFill/>
        </p:spPr>
        <p:txBody>
          <a:bodyPr wrap="square" bIns="0" rtlCol="0" anchor="ctr" anchorCtr="0"/>
          <a:p>
            <a:pPr algn="ctr"/>
            <a:r>
              <a:rPr lang="en-US" altLang="zh-CN" sz="2000">
                <a:solidFill>
                  <a:schemeClr val="bg1"/>
                </a:solidFill>
                <a:latin typeface="思源黑体 CN Bold" panose="020B0800000000000000" charset="-122"/>
                <a:ea typeface="思源黑体 CN Bold" panose="020B0800000000000000" charset="-122"/>
                <a:cs typeface="思源黑体 CN Regular" panose="020B0500000000000000" charset="-122"/>
              </a:rPr>
              <a:t>1</a:t>
            </a:r>
            <a:r>
              <a:rPr lang="zh-CN" altLang="en-US" sz="2000">
                <a:solidFill>
                  <a:schemeClr val="bg1"/>
                </a:solidFill>
                <a:latin typeface="思源黑体 CN Bold" panose="020B0800000000000000" charset="-122"/>
                <a:ea typeface="思源黑体 CN Bold" panose="020B0800000000000000" charset="-122"/>
                <a:cs typeface="思源黑体 CN Regular" panose="020B0500000000000000" charset="-122"/>
              </a:rPr>
              <a:t>，</a:t>
            </a:r>
            <a:r>
              <a:rPr lang="en-US" altLang="zh-CN" sz="2000">
                <a:solidFill>
                  <a:schemeClr val="bg1"/>
                </a:solidFill>
                <a:latin typeface="思源黑体 CN Bold" panose="020B0800000000000000" charset="-122"/>
                <a:ea typeface="思源黑体 CN Bold" panose="020B0800000000000000" charset="-122"/>
                <a:cs typeface="思源黑体 CN Regular" panose="020B0500000000000000" charset="-122"/>
              </a:rPr>
              <a:t>制定机关不同</a:t>
            </a:r>
            <a:endParaRPr lang="en-US" altLang="zh-CN" sz="2000">
              <a:solidFill>
                <a:schemeClr val="bg1"/>
              </a:solidFill>
              <a:latin typeface="思源黑体 CN Bold" panose="020B0800000000000000" charset="-122"/>
              <a:ea typeface="思源黑体 CN Bold" panose="020B0800000000000000" charset="-122"/>
              <a:cs typeface="思源黑体 CN Regular" panose="020B0500000000000000" charset="-122"/>
            </a:endParaRPr>
          </a:p>
        </p:txBody>
      </p:sp>
      <p:sp>
        <p:nvSpPr>
          <p:cNvPr id="9" name="文本框 8"/>
          <p:cNvSpPr txBox="1"/>
          <p:nvPr>
            <p:custDataLst>
              <p:tags r:id="rId13"/>
            </p:custDataLst>
          </p:nvPr>
        </p:nvSpPr>
        <p:spPr>
          <a:xfrm>
            <a:off x="3557905" y="2136775"/>
            <a:ext cx="2292985" cy="553720"/>
          </a:xfrm>
          <a:prstGeom prst="rect">
            <a:avLst/>
          </a:prstGeom>
          <a:noFill/>
        </p:spPr>
        <p:txBody>
          <a:bodyPr wrap="square" bIns="0" rtlCol="0" anchor="ctr" anchorCtr="0"/>
          <a:p>
            <a:pPr algn="ctr"/>
            <a:r>
              <a:rPr lang="en-US" altLang="zh-CN" sz="2000">
                <a:solidFill>
                  <a:schemeClr val="bg1"/>
                </a:solidFill>
                <a:latin typeface="思源黑体 CN Bold" panose="020B0800000000000000" charset="-122"/>
                <a:ea typeface="思源黑体 CN Bold" panose="020B0800000000000000" charset="-122"/>
                <a:cs typeface="思源黑体 CN Regular" panose="020B0500000000000000" charset="-122"/>
              </a:rPr>
              <a:t>2，表现形式不同</a:t>
            </a:r>
            <a:endParaRPr lang="en-US" altLang="zh-CN" sz="2000">
              <a:solidFill>
                <a:schemeClr val="bg1"/>
              </a:solidFill>
              <a:latin typeface="思源黑体 CN Bold" panose="020B0800000000000000" charset="-122"/>
              <a:ea typeface="思源黑体 CN Bold" panose="020B0800000000000000" charset="-122"/>
              <a:cs typeface="思源黑体 CN Regular" panose="020B0500000000000000" charset="-122"/>
            </a:endParaRPr>
          </a:p>
        </p:txBody>
      </p:sp>
      <p:sp>
        <p:nvSpPr>
          <p:cNvPr id="14" name="文本框 13"/>
          <p:cNvSpPr txBox="1"/>
          <p:nvPr>
            <p:custDataLst>
              <p:tags r:id="rId14"/>
            </p:custDataLst>
          </p:nvPr>
        </p:nvSpPr>
        <p:spPr>
          <a:xfrm>
            <a:off x="6136005" y="2236470"/>
            <a:ext cx="2367280" cy="342265"/>
          </a:xfrm>
          <a:prstGeom prst="rect">
            <a:avLst/>
          </a:prstGeom>
          <a:noFill/>
        </p:spPr>
        <p:txBody>
          <a:bodyPr wrap="square" bIns="0" rtlCol="0" anchor="ctr" anchorCtr="0">
            <a:noAutofit/>
          </a:bodyPr>
          <a:p>
            <a:pPr algn="ctr"/>
            <a:r>
              <a:rPr lang="en-US" altLang="zh-CN" sz="1900">
                <a:solidFill>
                  <a:schemeClr val="bg1"/>
                </a:solidFill>
                <a:latin typeface="思源黑体 CN Bold" panose="020B0800000000000000" charset="-122"/>
                <a:ea typeface="思源黑体 CN Bold" panose="020B0800000000000000" charset="-122"/>
                <a:cs typeface="思源黑体 CN Regular" panose="020B0500000000000000" charset="-122"/>
              </a:rPr>
              <a:t>3，实施方式不同</a:t>
            </a:r>
            <a:endParaRPr lang="en-US" altLang="zh-CN" sz="1900">
              <a:solidFill>
                <a:schemeClr val="bg1"/>
              </a:solidFill>
              <a:latin typeface="思源黑体 CN Bold" panose="020B0800000000000000" charset="-122"/>
              <a:ea typeface="思源黑体 CN Bold" panose="020B0800000000000000" charset="-122"/>
              <a:cs typeface="思源黑体 CN Regular" panose="020B0500000000000000" charset="-122"/>
            </a:endParaRPr>
          </a:p>
        </p:txBody>
      </p:sp>
      <p:sp>
        <p:nvSpPr>
          <p:cNvPr id="41" name="文本框 40"/>
          <p:cNvSpPr txBox="1"/>
          <p:nvPr>
            <p:custDataLst>
              <p:tags r:id="rId15"/>
            </p:custDataLst>
          </p:nvPr>
        </p:nvSpPr>
        <p:spPr>
          <a:xfrm>
            <a:off x="8689975" y="2236470"/>
            <a:ext cx="2366645" cy="342265"/>
          </a:xfrm>
          <a:prstGeom prst="rect">
            <a:avLst/>
          </a:prstGeom>
          <a:noFill/>
        </p:spPr>
        <p:txBody>
          <a:bodyPr wrap="square" bIns="0" rtlCol="0" anchor="ctr" anchorCtr="0">
            <a:noAutofit/>
          </a:bodyPr>
          <a:p>
            <a:pPr algn="ctr"/>
            <a:r>
              <a:rPr lang="en-US" altLang="zh-CN" sz="1900">
                <a:solidFill>
                  <a:schemeClr val="bg1"/>
                </a:solidFill>
                <a:latin typeface="思源黑体 CN Bold" panose="020B0800000000000000" charset="-122"/>
                <a:ea typeface="思源黑体 CN Bold" panose="020B0800000000000000" charset="-122"/>
                <a:cs typeface="思源黑体 CN Regular" panose="020B0500000000000000" charset="-122"/>
              </a:rPr>
              <a:t>4，稳定程度不同</a:t>
            </a:r>
            <a:endParaRPr lang="en-US" altLang="zh-CN" sz="1900">
              <a:solidFill>
                <a:schemeClr val="bg1"/>
              </a:solidFill>
              <a:latin typeface="思源黑体 CN Bold" panose="020B0800000000000000" charset="-122"/>
              <a:ea typeface="思源黑体 CN Bold" panose="020B0800000000000000" charset="-122"/>
              <a:cs typeface="思源黑体 CN Regular" panose="020B0500000000000000" charset="-122"/>
            </a:endParaRPr>
          </a:p>
        </p:txBody>
      </p:sp>
      <p:sp>
        <p:nvSpPr>
          <p:cNvPr id="18" name="椭圆 17"/>
          <p:cNvSpPr/>
          <p:nvPr>
            <p:custDataLst>
              <p:tags r:id="rId16"/>
            </p:custDataLst>
          </p:nvPr>
        </p:nvSpPr>
        <p:spPr>
          <a:xfrm>
            <a:off x="2042590" y="5057929"/>
            <a:ext cx="68221" cy="6822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20" name="椭圆 19"/>
          <p:cNvSpPr/>
          <p:nvPr>
            <p:custDataLst>
              <p:tags r:id="rId17"/>
            </p:custDataLst>
          </p:nvPr>
        </p:nvSpPr>
        <p:spPr>
          <a:xfrm>
            <a:off x="2137980" y="5057929"/>
            <a:ext cx="68221" cy="68221"/>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44" name="椭圆 43"/>
          <p:cNvSpPr/>
          <p:nvPr>
            <p:custDataLst>
              <p:tags r:id="rId18"/>
            </p:custDataLst>
          </p:nvPr>
        </p:nvSpPr>
        <p:spPr>
          <a:xfrm>
            <a:off x="2233369" y="5057929"/>
            <a:ext cx="68221" cy="68221"/>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45" name="椭圆 44"/>
          <p:cNvSpPr/>
          <p:nvPr>
            <p:custDataLst>
              <p:tags r:id="rId19"/>
            </p:custDataLst>
          </p:nvPr>
        </p:nvSpPr>
        <p:spPr>
          <a:xfrm>
            <a:off x="2328758" y="5057929"/>
            <a:ext cx="68221" cy="68221"/>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21" name="椭圆 20"/>
          <p:cNvSpPr/>
          <p:nvPr>
            <p:custDataLst>
              <p:tags r:id="rId20"/>
            </p:custDataLst>
          </p:nvPr>
        </p:nvSpPr>
        <p:spPr>
          <a:xfrm>
            <a:off x="4598182" y="5057929"/>
            <a:ext cx="68221" cy="68221"/>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22" name="椭圆 21"/>
          <p:cNvSpPr/>
          <p:nvPr>
            <p:custDataLst>
              <p:tags r:id="rId21"/>
            </p:custDataLst>
          </p:nvPr>
        </p:nvSpPr>
        <p:spPr>
          <a:xfrm>
            <a:off x="4693571" y="5057929"/>
            <a:ext cx="68221" cy="682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23" name="椭圆 22"/>
          <p:cNvSpPr/>
          <p:nvPr>
            <p:custDataLst>
              <p:tags r:id="rId22"/>
            </p:custDataLst>
          </p:nvPr>
        </p:nvSpPr>
        <p:spPr>
          <a:xfrm>
            <a:off x="4788961" y="5057929"/>
            <a:ext cx="68221" cy="68221"/>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52" name="椭圆 51"/>
          <p:cNvSpPr/>
          <p:nvPr>
            <p:custDataLst>
              <p:tags r:id="rId23"/>
            </p:custDataLst>
          </p:nvPr>
        </p:nvSpPr>
        <p:spPr>
          <a:xfrm>
            <a:off x="4884350" y="5057929"/>
            <a:ext cx="68221" cy="68221"/>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24" name="椭圆 23"/>
          <p:cNvSpPr/>
          <p:nvPr>
            <p:custDataLst>
              <p:tags r:id="rId24"/>
            </p:custDataLst>
          </p:nvPr>
        </p:nvSpPr>
        <p:spPr>
          <a:xfrm>
            <a:off x="7153774" y="5057929"/>
            <a:ext cx="68221" cy="68221"/>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36" name="椭圆 35"/>
          <p:cNvSpPr/>
          <p:nvPr>
            <p:custDataLst>
              <p:tags r:id="rId25"/>
            </p:custDataLst>
          </p:nvPr>
        </p:nvSpPr>
        <p:spPr>
          <a:xfrm>
            <a:off x="7249163" y="5057929"/>
            <a:ext cx="68221" cy="68221"/>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37" name="椭圆 36"/>
          <p:cNvSpPr/>
          <p:nvPr>
            <p:custDataLst>
              <p:tags r:id="rId26"/>
            </p:custDataLst>
          </p:nvPr>
        </p:nvSpPr>
        <p:spPr>
          <a:xfrm>
            <a:off x="7344552" y="5057929"/>
            <a:ext cx="68221" cy="6822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57" name="椭圆 56"/>
          <p:cNvSpPr/>
          <p:nvPr>
            <p:custDataLst>
              <p:tags r:id="rId27"/>
            </p:custDataLst>
          </p:nvPr>
        </p:nvSpPr>
        <p:spPr>
          <a:xfrm>
            <a:off x="7439943" y="5057929"/>
            <a:ext cx="68221" cy="68221"/>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60" name="椭圆 59"/>
          <p:cNvSpPr/>
          <p:nvPr>
            <p:custDataLst>
              <p:tags r:id="rId28"/>
            </p:custDataLst>
          </p:nvPr>
        </p:nvSpPr>
        <p:spPr>
          <a:xfrm>
            <a:off x="9709367" y="5057929"/>
            <a:ext cx="68221" cy="68221"/>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61" name="椭圆 60"/>
          <p:cNvSpPr/>
          <p:nvPr>
            <p:custDataLst>
              <p:tags r:id="rId29"/>
            </p:custDataLst>
          </p:nvPr>
        </p:nvSpPr>
        <p:spPr>
          <a:xfrm>
            <a:off x="9804756" y="5057929"/>
            <a:ext cx="68221" cy="68221"/>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63" name="椭圆 62"/>
          <p:cNvSpPr/>
          <p:nvPr>
            <p:custDataLst>
              <p:tags r:id="rId30"/>
            </p:custDataLst>
          </p:nvPr>
        </p:nvSpPr>
        <p:spPr>
          <a:xfrm>
            <a:off x="9900145" y="5057929"/>
            <a:ext cx="68221" cy="68221"/>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64" name="椭圆 63"/>
          <p:cNvSpPr/>
          <p:nvPr>
            <p:custDataLst>
              <p:tags r:id="rId31"/>
            </p:custDataLst>
          </p:nvPr>
        </p:nvSpPr>
        <p:spPr>
          <a:xfrm>
            <a:off x="9995534" y="5057929"/>
            <a:ext cx="68221" cy="6822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思源黑体 CN Regular" panose="020B0500000000000000" charset="-122"/>
            </a:endParaRPr>
          </a:p>
        </p:txBody>
      </p:sp>
      <p:sp>
        <p:nvSpPr>
          <p:cNvPr id="46" name="文本框 45"/>
          <p:cNvSpPr txBox="1"/>
          <p:nvPr>
            <p:custDataLst>
              <p:tags r:id="rId32"/>
            </p:custDataLst>
          </p:nvPr>
        </p:nvSpPr>
        <p:spPr>
          <a:xfrm>
            <a:off x="947420" y="2783334"/>
            <a:ext cx="2477107" cy="3369310"/>
          </a:xfrm>
          <a:prstGeom prst="rect">
            <a:avLst/>
          </a:prstGeom>
          <a:noFill/>
        </p:spPr>
        <p:txBody>
          <a:bodyPr wrap="square" bIns="0" rtlCol="0" anchor="ctr" anchorCtr="0">
            <a:spAutoFit/>
          </a:bodyPr>
          <a:p>
            <a:pPr algn="l"/>
            <a:r>
              <a:rPr lang="en-US" altLang="zh-CN" spc="300">
                <a:solidFill>
                  <a:schemeClr val="accent1">
                    <a:lumMod val="50000"/>
                  </a:schemeClr>
                </a:solidFill>
                <a:uFillTx/>
                <a:latin typeface="思源黑体 CN Bold" panose="020B0800000000000000" charset="-122"/>
                <a:ea typeface="思源黑体 CN Bold" panose="020B0800000000000000" charset="-122"/>
                <a:cs typeface="思源黑体 CN Regular" panose="020B0500000000000000" charset="-122"/>
                <a:sym typeface="+mn-ea"/>
              </a:rPr>
              <a:t>  </a:t>
            </a:r>
            <a:r>
              <a:rPr lang="zh-CN" altLang="en-US" spc="300">
                <a:solidFill>
                  <a:schemeClr val="accent1">
                    <a:lumMod val="50000"/>
                  </a:schemeClr>
                </a:solidFill>
                <a:uFillTx/>
                <a:latin typeface="思源黑体 CN Bold" panose="020B0800000000000000" charset="-122"/>
                <a:ea typeface="思源黑体 CN Bold" panose="020B0800000000000000" charset="-122"/>
                <a:cs typeface="思源黑体 CN Regular" panose="020B0500000000000000" charset="-122"/>
                <a:sym typeface="+mn-ea"/>
              </a:rPr>
              <a:t>婴幼儿托育服务政策的制定主体既可以是党的组织，也是可以是国家机关。婴幼儿托育服务法规只能由特定的国家机关根据一定的立法程序制定，并以法的形式固定下来，具有国家意志的属性，具有较强的法律效力。</a:t>
            </a:r>
            <a:endParaRPr lang="zh-CN" altLang="en-US" spc="300">
              <a:solidFill>
                <a:schemeClr val="accent1">
                  <a:lumMod val="50000"/>
                </a:schemeClr>
              </a:solidFill>
              <a:uFillTx/>
              <a:latin typeface="思源黑体 CN Bold" panose="020B0800000000000000" charset="-122"/>
              <a:ea typeface="思源黑体 CN Bold" panose="020B0800000000000000" charset="-122"/>
              <a:cs typeface="思源黑体 CN Regular" panose="020B0500000000000000" charset="-122"/>
              <a:sym typeface="+mn-ea"/>
            </a:endParaRPr>
          </a:p>
        </p:txBody>
      </p:sp>
      <p:sp>
        <p:nvSpPr>
          <p:cNvPr id="48" name="文本框 47"/>
          <p:cNvSpPr txBox="1"/>
          <p:nvPr>
            <p:custDataLst>
              <p:tags r:id="rId33"/>
            </p:custDataLst>
          </p:nvPr>
        </p:nvSpPr>
        <p:spPr>
          <a:xfrm>
            <a:off x="3562192" y="2908461"/>
            <a:ext cx="2477107" cy="3092450"/>
          </a:xfrm>
          <a:prstGeom prst="rect">
            <a:avLst/>
          </a:prstGeom>
          <a:noFill/>
        </p:spPr>
        <p:txBody>
          <a:bodyPr wrap="square" bIns="0" rtlCol="0" anchor="ctr" anchorCtr="0">
            <a:spAutoFit/>
          </a:bodyPr>
          <a:p>
            <a:pPr algn="l"/>
            <a:r>
              <a:rPr lang="en-US" altLang="zh-CN" spc="300">
                <a:solidFill>
                  <a:schemeClr val="accent2">
                    <a:lumMod val="50000"/>
                  </a:schemeClr>
                </a:solidFill>
                <a:uFillTx/>
                <a:latin typeface="思源黑体 CN Bold" panose="020B0800000000000000" charset="-122"/>
                <a:ea typeface="思源黑体 CN Bold" panose="020B0800000000000000" charset="-122"/>
                <a:cs typeface="思源黑体 CN Regular" panose="020B0500000000000000" charset="-122"/>
                <a:sym typeface="+mn-ea"/>
              </a:rPr>
              <a:t>  </a:t>
            </a:r>
            <a:r>
              <a:rPr lang="zh-CN" altLang="en-US" spc="300">
                <a:solidFill>
                  <a:schemeClr val="accent2">
                    <a:lumMod val="50000"/>
                  </a:schemeClr>
                </a:solidFill>
                <a:uFillTx/>
                <a:latin typeface="思源黑体 CN Bold" panose="020B0800000000000000" charset="-122"/>
                <a:ea typeface="思源黑体 CN Bold" panose="020B0800000000000000" charset="-122"/>
                <a:cs typeface="思源黑体 CN Regular" panose="020B0500000000000000" charset="-122"/>
                <a:sym typeface="+mn-ea"/>
              </a:rPr>
              <a:t>婴幼儿托育服务政策通常是以决议、决定、纲要、意见、通知、指示等文件标题和形式出现的，而婴幼儿托育服务法规则是以法律、条例、规定、办法、实施细则等规范性文件标题和形式出现的。</a:t>
            </a:r>
            <a:endParaRPr lang="zh-CN" altLang="en-US" spc="300">
              <a:solidFill>
                <a:schemeClr val="accent2">
                  <a:lumMod val="50000"/>
                </a:schemeClr>
              </a:solidFill>
              <a:uFillTx/>
              <a:latin typeface="思源黑体 CN Bold" panose="020B0800000000000000" charset="-122"/>
              <a:ea typeface="思源黑体 CN Bold" panose="020B0800000000000000" charset="-122"/>
              <a:cs typeface="思源黑体 CN Regular" panose="020B0500000000000000" charset="-122"/>
              <a:sym typeface="+mn-ea"/>
            </a:endParaRPr>
          </a:p>
        </p:txBody>
      </p:sp>
      <p:sp>
        <p:nvSpPr>
          <p:cNvPr id="58" name="文本框 57"/>
          <p:cNvSpPr txBox="1"/>
          <p:nvPr>
            <p:custDataLst>
              <p:tags r:id="rId34"/>
            </p:custDataLst>
          </p:nvPr>
        </p:nvSpPr>
        <p:spPr>
          <a:xfrm>
            <a:off x="6078539" y="3011331"/>
            <a:ext cx="2477107" cy="2538730"/>
          </a:xfrm>
          <a:prstGeom prst="rect">
            <a:avLst/>
          </a:prstGeom>
          <a:noFill/>
        </p:spPr>
        <p:txBody>
          <a:bodyPr wrap="square" bIns="0" rtlCol="0" anchor="ctr" anchorCtr="0">
            <a:spAutoFit/>
          </a:bodyPr>
          <a:p>
            <a:pPr indent="457200" algn="l" fontAlgn="auto"/>
            <a:r>
              <a:rPr lang="zh-CN" altLang="en-US" spc="300">
                <a:solidFill>
                  <a:schemeClr val="accent3">
                    <a:lumMod val="50000"/>
                  </a:schemeClr>
                </a:solidFill>
                <a:uFillTx/>
                <a:latin typeface="思源黑体 CN Bold" panose="020B0800000000000000" charset="-122"/>
                <a:ea typeface="思源黑体 CN Bold" panose="020B0800000000000000" charset="-122"/>
                <a:cs typeface="思源黑体 CN Regular" panose="020B0500000000000000" charset="-122"/>
                <a:sym typeface="+mn-ea"/>
              </a:rPr>
              <a:t>婴幼儿托育服务政策的实施主要是通过深入细致的思想和组织工作进行宣传，婴幼儿托育服务法规则以国家强制力作为后盾保证实施，具有普遍约束力，</a:t>
            </a:r>
            <a:endParaRPr lang="zh-CN" altLang="en-US" spc="300">
              <a:solidFill>
                <a:schemeClr val="accent3">
                  <a:lumMod val="50000"/>
                </a:schemeClr>
              </a:solidFill>
              <a:uFillTx/>
              <a:latin typeface="思源黑体 CN Bold" panose="020B0800000000000000" charset="-122"/>
              <a:ea typeface="思源黑体 CN Bold" panose="020B0800000000000000" charset="-122"/>
              <a:cs typeface="思源黑体 CN Regular" panose="020B0500000000000000" charset="-122"/>
              <a:sym typeface="+mn-ea"/>
            </a:endParaRPr>
          </a:p>
        </p:txBody>
      </p:sp>
      <p:sp>
        <p:nvSpPr>
          <p:cNvPr id="62" name="文本框 61"/>
          <p:cNvSpPr txBox="1"/>
          <p:nvPr>
            <p:custDataLst>
              <p:tags r:id="rId35"/>
            </p:custDataLst>
          </p:nvPr>
        </p:nvSpPr>
        <p:spPr>
          <a:xfrm>
            <a:off x="8643781" y="2967547"/>
            <a:ext cx="2477107" cy="3246120"/>
          </a:xfrm>
          <a:prstGeom prst="rect">
            <a:avLst/>
          </a:prstGeom>
          <a:noFill/>
        </p:spPr>
        <p:txBody>
          <a:bodyPr wrap="square" bIns="0" rtlCol="0" anchor="ctr" anchorCtr="0">
            <a:spAutoFit/>
          </a:bodyPr>
          <a:p>
            <a:pPr algn="ctr"/>
            <a:r>
              <a:rPr lang="en-US" altLang="zh-CN" sz="1600" spc="300">
                <a:solidFill>
                  <a:schemeClr val="accent4">
                    <a:lumMod val="50000"/>
                  </a:schemeClr>
                </a:solidFill>
                <a:uFillTx/>
                <a:latin typeface="思源黑体 CN Bold" panose="020B0800000000000000" charset="-122"/>
                <a:ea typeface="思源黑体 CN Bold" panose="020B0800000000000000" charset="-122"/>
                <a:cs typeface="思源黑体 CN Regular" panose="020B0500000000000000" charset="-122"/>
                <a:sym typeface="+mn-ea"/>
              </a:rPr>
              <a:t>  </a:t>
            </a:r>
            <a:r>
              <a:rPr lang="zh-CN" altLang="en-US" sz="1600" spc="300">
                <a:solidFill>
                  <a:schemeClr val="accent4">
                    <a:lumMod val="50000"/>
                  </a:schemeClr>
                </a:solidFill>
                <a:uFillTx/>
                <a:latin typeface="思源黑体 CN Bold" panose="020B0800000000000000" charset="-122"/>
                <a:ea typeface="思源黑体 CN Bold" panose="020B0800000000000000" charset="-122"/>
                <a:cs typeface="思源黑体 CN Regular" panose="020B0500000000000000" charset="-122"/>
                <a:sym typeface="+mn-ea"/>
              </a:rPr>
              <a:t>婴幼儿托育服务政策可以随着社会政治、经济等的发展变化适时而变、随时调整、不断完善，且调整范围广泛，渗透到托育服务的各个方面。而婴幼儿托育服务法规作为婴幼儿托育服务政策经验的总结和群众智慧成熟、集中的结晶，一经制定则不得随意修订或废。</a:t>
            </a:r>
            <a:endParaRPr lang="zh-CN" altLang="en-US" sz="1600" spc="300">
              <a:solidFill>
                <a:schemeClr val="accent4">
                  <a:lumMod val="50000"/>
                </a:schemeClr>
              </a:solidFill>
              <a:uFillTx/>
              <a:latin typeface="思源黑体 CN Bold" panose="020B0800000000000000" charset="-122"/>
              <a:ea typeface="思源黑体 CN Bold" panose="020B0800000000000000" charset="-122"/>
              <a:cs typeface="思源黑体 CN Regular" panose="020B0500000000000000" charset="-122"/>
              <a:sym typeface="+mn-ea"/>
            </a:endParaRPr>
          </a:p>
        </p:txBody>
      </p:sp>
    </p:spTree>
    <p:custDataLst>
      <p:tags r:id="rId36"/>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矩形 7"/>
          <p:cNvSpPr/>
          <p:nvPr userDrawn="1">
            <p:custDataLst>
              <p:tags r:id="rId1"/>
            </p:custDataLst>
          </p:nvPr>
        </p:nvSpPr>
        <p:spPr>
          <a:xfrm>
            <a:off x="0" y="1143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dirty="0">
              <a:sym typeface="+mn-ea"/>
            </a:endParaRPr>
          </a:p>
        </p:txBody>
      </p:sp>
      <p:sp>
        <p:nvSpPr>
          <p:cNvPr id="2" name="标题 1"/>
          <p:cNvSpPr>
            <a:spLocks noGrp="1"/>
          </p:cNvSpPr>
          <p:nvPr>
            <p:ph type="title"/>
          </p:nvPr>
        </p:nvSpPr>
        <p:spPr>
          <a:xfrm>
            <a:off x="3230880" y="2667635"/>
            <a:ext cx="8001000" cy="1118870"/>
          </a:xfrm>
        </p:spPr>
        <p:txBody>
          <a:bodyPr>
            <a:normAutofit fontScale="90000"/>
          </a:bodyPr>
          <a:p>
            <a:r>
              <a:rPr lang="en-US" altLang="zh-CN">
                <a:solidFill>
                  <a:schemeClr val="accent2">
                    <a:lumMod val="75000"/>
                  </a:schemeClr>
                </a:solidFill>
              </a:rPr>
              <a:t>  </a:t>
            </a:r>
            <a:r>
              <a:rPr lang="zh-CN" altLang="en-US">
                <a:solidFill>
                  <a:schemeClr val="accent2">
                    <a:lumMod val="75000"/>
                  </a:schemeClr>
                </a:solidFill>
              </a:rPr>
              <a:t>我国婴幼儿托育服务的历史沿革</a:t>
            </a:r>
            <a:endParaRPr lang="zh-CN" altLang="en-US">
              <a:solidFill>
                <a:schemeClr val="accent2">
                  <a:lumMod val="75000"/>
                </a:schemeClr>
              </a:solidFill>
            </a:endParaRPr>
          </a:p>
        </p:txBody>
      </p:sp>
      <p:sp>
        <p:nvSpPr>
          <p:cNvPr id="100" name="文本框 99"/>
          <p:cNvSpPr txBox="1"/>
          <p:nvPr/>
        </p:nvSpPr>
        <p:spPr>
          <a:xfrm>
            <a:off x="5201285" y="1963420"/>
            <a:ext cx="2192655" cy="768350"/>
          </a:xfrm>
          <a:prstGeom prst="rect">
            <a:avLst/>
          </a:prstGeom>
          <a:noFill/>
          <a:ln w="9525">
            <a:noFill/>
          </a:ln>
        </p:spPr>
        <p:txBody>
          <a:bodyPr wrap="square">
            <a:spAutoFit/>
          </a:bodyPr>
          <a:p>
            <a:pPr marL="0" indent="0" algn="ctr"/>
            <a:r>
              <a:rPr lang="zh-CN" sz="4400" b="0">
                <a:cs typeface="宋体" charset="0"/>
              </a:rPr>
              <a:t>第</a:t>
            </a:r>
            <a:r>
              <a:rPr lang="zh-CN" sz="4400" b="0">
                <a:cs typeface="宋体" charset="0"/>
              </a:rPr>
              <a:t>二节</a:t>
            </a:r>
            <a:endParaRPr lang="zh-CN" altLang="en-US" sz="4400" b="0">
              <a:cs typeface="宋体" charset="0"/>
            </a:endParaRPr>
          </a:p>
        </p:txBody>
      </p:sp>
      <p:pic>
        <p:nvPicPr>
          <p:cNvPr id="10" name="图片 9"/>
          <p:cNvPicPr>
            <a:picLocks noChangeAspect="1"/>
          </p:cNvPicPr>
          <p:nvPr userDrawn="1">
            <p:custDataLst>
              <p:tags r:id="rId2"/>
            </p:custDataLst>
          </p:nvPr>
        </p:nvPicPr>
        <p:blipFill rotWithShape="1">
          <a:blip r:embed="rId3"/>
          <a:srcRect/>
          <a:stretch>
            <a:fillRect/>
          </a:stretch>
        </p:blipFill>
        <p:spPr>
          <a:xfrm>
            <a:off x="1703705" y="2032000"/>
            <a:ext cx="1226185" cy="2045335"/>
          </a:xfrm>
          <a:prstGeom prst="rect">
            <a:avLst/>
          </a:prstGeom>
        </p:spPr>
      </p:pic>
    </p:spTree>
    <p:custDataLst>
      <p:tags r:id="rId4"/>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sp>
        <p:nvSpPr>
          <p:cNvPr id="10" name="矩形 9"/>
          <p:cNvSpPr/>
          <p:nvPr userDrawn="1">
            <p:custDataLst>
              <p:tags r:id="rId1"/>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3" name="图片 2"/>
          <p:cNvPicPr>
            <a:picLocks noChangeAspect="1"/>
          </p:cNvPicPr>
          <p:nvPr userDrawn="1">
            <p:custDataLst>
              <p:tags r:id="rId2"/>
            </p:custDataLst>
          </p:nvPr>
        </p:nvPicPr>
        <p:blipFill rotWithShape="1">
          <a:blip r:embed="rId3"/>
          <a:srcRect/>
          <a:stretch>
            <a:fillRect/>
          </a:stretch>
        </p:blipFill>
        <p:spPr>
          <a:xfrm>
            <a:off x="-17145" y="-62230"/>
            <a:ext cx="643890" cy="940435"/>
          </a:xfrm>
          <a:prstGeom prst="rect">
            <a:avLst/>
          </a:prstGeom>
        </p:spPr>
      </p:pic>
      <p:sp>
        <p:nvSpPr>
          <p:cNvPr id="5" name="标题 1"/>
          <p:cNvSpPr>
            <a:spLocks noGrp="1"/>
          </p:cNvSpPr>
          <p:nvPr/>
        </p:nvSpPr>
        <p:spPr>
          <a:xfrm>
            <a:off x="899795" y="123825"/>
            <a:ext cx="10515600" cy="691515"/>
          </a:xfrm>
          <a:prstGeom prst="rect">
            <a:avLst/>
          </a:prstGeom>
        </p:spPr>
        <p:txBody>
          <a:bodyPr vert="horz" lIns="91440" tIns="45720" rIns="91440" bIns="45720" rtlCol="0" anchor="b" anchorCtr="0">
            <a:normAutofit fontScale="8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一、 20世纪40年代至70年代中后期：托育服务兴起</a:t>
            </a:r>
            <a:endParaRPr lang="zh-CN" altLang="en-US">
              <a:solidFill>
                <a:schemeClr val="tx1"/>
              </a:solidFill>
            </a:endParaRPr>
          </a:p>
        </p:txBody>
      </p:sp>
      <p:sp>
        <p:nvSpPr>
          <p:cNvPr id="65" name="文本框 64"/>
          <p:cNvSpPr txBox="1"/>
          <p:nvPr>
            <p:custDataLst>
              <p:tags r:id="rId4"/>
            </p:custDataLst>
          </p:nvPr>
        </p:nvSpPr>
        <p:spPr>
          <a:xfrm>
            <a:off x="979805" y="1189355"/>
            <a:ext cx="770382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（一） 婴幼儿托育服务起步较晚，受时局影响大</a:t>
            </a:r>
            <a:endParaRPr lang="zh-CN" altLang="en-US" sz="2400" spc="300">
              <a:solidFill>
                <a:srgbClr val="000000">
                  <a:lumMod val="75000"/>
                  <a:lumOff val="25000"/>
                </a:srgbClr>
              </a:solidFill>
              <a:latin typeface="黑体" charset="0"/>
              <a:ea typeface="黑体" charset="0"/>
              <a:cs typeface="黑体" charset="0"/>
            </a:endParaRPr>
          </a:p>
        </p:txBody>
      </p:sp>
      <p:sp>
        <p:nvSpPr>
          <p:cNvPr id="23" name="矩形 22"/>
          <p:cNvSpPr/>
          <p:nvPr userDrawn="1">
            <p:custDataLst>
              <p:tags r:id="rId5"/>
            </p:custDataLst>
          </p:nvPr>
        </p:nvSpPr>
        <p:spPr>
          <a:xfrm>
            <a:off x="12700" y="1793875"/>
            <a:ext cx="12192000" cy="441579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6" name="图片 5"/>
          <p:cNvPicPr>
            <a:picLocks noChangeAspect="1"/>
          </p:cNvPicPr>
          <p:nvPr userDrawn="1">
            <p:custDataLst>
              <p:tags r:id="rId6"/>
            </p:custDataLst>
          </p:nvPr>
        </p:nvPicPr>
        <p:blipFill>
          <a:blip r:embed="rId7"/>
          <a:stretch>
            <a:fillRect/>
          </a:stretch>
        </p:blipFill>
        <p:spPr>
          <a:xfrm>
            <a:off x="10109835" y="5709285"/>
            <a:ext cx="1997710" cy="1087120"/>
          </a:xfrm>
          <a:prstGeom prst="rect">
            <a:avLst/>
          </a:prstGeom>
        </p:spPr>
      </p:pic>
      <p:grpSp>
        <p:nvGrpSpPr>
          <p:cNvPr id="46" name="组合 45"/>
          <p:cNvGrpSpPr/>
          <p:nvPr/>
        </p:nvGrpSpPr>
        <p:grpSpPr>
          <a:xfrm>
            <a:off x="883169" y="1822640"/>
            <a:ext cx="10367205" cy="3981179"/>
            <a:chOff x="1546" y="2979"/>
            <a:chExt cx="14311" cy="6036"/>
          </a:xfrm>
        </p:grpSpPr>
        <p:sp>
          <p:nvSpPr>
            <p:cNvPr id="28" name="Freeform 4"/>
            <p:cNvSpPr/>
            <p:nvPr/>
          </p:nvSpPr>
          <p:spPr>
            <a:xfrm>
              <a:off x="6537" y="3018"/>
              <a:ext cx="4574" cy="5997"/>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en-IN" sz="1800" b="0" i="0" u="none" strike="noStrike" kern="0" cap="none" spc="0" normalizeH="0" baseline="0" noProof="0">
                <a:ln>
                  <a:noFill/>
                </a:ln>
                <a:solidFill>
                  <a:prstClr val="white"/>
                </a:solidFill>
                <a:effectLst/>
                <a:uLnTx/>
                <a:uFillTx/>
                <a:latin typeface="汉仪旗黑-55简" panose="00020600040101010101" charset="-128"/>
                <a:ea typeface="汉仪旗黑-55简" panose="00020600040101010101" charset="-128"/>
              </a:endParaRPr>
            </a:p>
          </p:txBody>
        </p:sp>
        <p:sp>
          <p:nvSpPr>
            <p:cNvPr id="30" name="矩形 29"/>
            <p:cNvSpPr/>
            <p:nvPr/>
          </p:nvSpPr>
          <p:spPr>
            <a:xfrm>
              <a:off x="6761" y="3051"/>
              <a:ext cx="4220" cy="5738"/>
            </a:xfrm>
            <a:prstGeom prst="rect">
              <a:avLst/>
            </a:prstGeom>
          </p:spPr>
          <p:txBody>
            <a:bodyPr vert="horz" wrap="square">
              <a:spAutoFit/>
            </a:bodyPr>
            <a:p>
              <a:pPr algn="l">
                <a:lnSpc>
                  <a:spcPct val="150000"/>
                </a:lnSpc>
              </a:pPr>
              <a:r>
                <a:rPr lang="en-US" altLang="zh-CN" sz="1700" b="1" dirty="0">
                  <a:solidFill>
                    <a:schemeClr val="tx1">
                      <a:lumMod val="65000"/>
                      <a:lumOff val="35000"/>
                    </a:schemeClr>
                  </a:solidFill>
                  <a:latin typeface="黑体" charset="0"/>
                  <a:ea typeface="黑体" charset="0"/>
                  <a:cs typeface="黑体" charset="0"/>
                  <a:sym typeface="+mn-ea"/>
                </a:rPr>
                <a:t> </a:t>
              </a:r>
              <a:r>
                <a:rPr lang="en-US" altLang="zh-CN" sz="2000" b="1" dirty="0">
                  <a:solidFill>
                    <a:schemeClr val="tx1">
                      <a:lumMod val="65000"/>
                      <a:lumOff val="35000"/>
                    </a:schemeClr>
                  </a:solidFill>
                  <a:latin typeface="黑体" charset="0"/>
                  <a:ea typeface="黑体" charset="0"/>
                  <a:cs typeface="黑体" charset="0"/>
                  <a:sym typeface="+mn-ea"/>
                </a:rPr>
                <a:t>  </a:t>
              </a:r>
              <a:r>
                <a:rPr lang="zh-CN" altLang="en-US" sz="2000" b="1" dirty="0">
                  <a:solidFill>
                    <a:schemeClr val="tx1">
                      <a:lumMod val="65000"/>
                      <a:lumOff val="35000"/>
                    </a:schemeClr>
                  </a:solidFill>
                  <a:latin typeface="黑体" charset="0"/>
                  <a:ea typeface="黑体" charset="0"/>
                  <a:cs typeface="黑体" charset="0"/>
                  <a:sym typeface="+mn-ea"/>
                </a:rPr>
                <a:t>从1927年开始，老解放区的政策主要以“为战争服务”为指导思想，主要目的是保育儿童，使广大幼儿的父母能参加抗战和生产劳动，保育好革命烈士的后代，培养革命的接班人。</a:t>
              </a:r>
              <a:endParaRPr lang="zh-CN" altLang="en-US" sz="2000" b="1" dirty="0">
                <a:solidFill>
                  <a:schemeClr val="tx1">
                    <a:lumMod val="65000"/>
                    <a:lumOff val="35000"/>
                  </a:schemeClr>
                </a:solidFill>
                <a:latin typeface="黑体" charset="0"/>
                <a:ea typeface="黑体" charset="0"/>
                <a:cs typeface="黑体" charset="0"/>
                <a:sym typeface="+mn-ea"/>
              </a:endParaRPr>
            </a:p>
          </p:txBody>
        </p:sp>
        <p:sp>
          <p:nvSpPr>
            <p:cNvPr id="31" name="Freeform 4"/>
            <p:cNvSpPr/>
            <p:nvPr/>
          </p:nvSpPr>
          <p:spPr>
            <a:xfrm>
              <a:off x="1546" y="2983"/>
              <a:ext cx="4652" cy="5986"/>
            </a:xfrm>
            <a:prstGeom prst="roundRect">
              <a:avLst/>
            </a:prstGeom>
            <a:solidFill>
              <a:schemeClr val="accent2"/>
            </a:solidFill>
            <a:ln w="12700" cap="flat" cmpd="sng" algn="ctr">
              <a:noFill/>
              <a:prstDash val="solid"/>
              <a:miter lim="800000"/>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en-IN" sz="1800" b="0" i="0" u="none" strike="noStrike" kern="0" cap="none" spc="0" normalizeH="0" baseline="0" noProof="0">
                <a:ln>
                  <a:noFill/>
                </a:ln>
                <a:solidFill>
                  <a:prstClr val="white"/>
                </a:solidFill>
                <a:effectLst/>
                <a:uLnTx/>
                <a:uFillTx/>
                <a:latin typeface="汉仪旗黑-55简" panose="00020600040101010101" charset="-128"/>
                <a:ea typeface="汉仪旗黑-55简" panose="00020600040101010101" charset="-128"/>
              </a:endParaRPr>
            </a:p>
          </p:txBody>
        </p:sp>
        <p:sp>
          <p:nvSpPr>
            <p:cNvPr id="33" name="矩形 32"/>
            <p:cNvSpPr/>
            <p:nvPr/>
          </p:nvSpPr>
          <p:spPr>
            <a:xfrm>
              <a:off x="1653" y="3168"/>
              <a:ext cx="4363" cy="5738"/>
            </a:xfrm>
            <a:prstGeom prst="rect">
              <a:avLst/>
            </a:prstGeom>
          </p:spPr>
          <p:txBody>
            <a:bodyPr vert="horz" wrap="square">
              <a:spAutoFit/>
            </a:bodyPr>
            <a:p>
              <a:pPr algn="l">
                <a:lnSpc>
                  <a:spcPct val="150000"/>
                </a:lnSpc>
              </a:pPr>
              <a:r>
                <a:rPr lang="zh-CN" altLang="en-US" sz="2000" b="1" dirty="0">
                  <a:solidFill>
                    <a:schemeClr val="bg1"/>
                  </a:solidFill>
                  <a:latin typeface="黑体" charset="0"/>
                  <a:ea typeface="黑体" charset="0"/>
                  <a:cs typeface="黑体" charset="0"/>
                  <a:sym typeface="+mn-ea"/>
                </a:rPr>
                <a:t>1931年，中华慈幼协会在上海设立了第一个正式意义上的托儿所，被称为“幼儿照料所”，这是一种为劳工而办的私立实验性托儿所，也是我国有史以来最早推行儿童福利的机构。</a:t>
              </a:r>
              <a:endParaRPr lang="zh-CN" altLang="en-US" sz="2000" b="1" dirty="0">
                <a:solidFill>
                  <a:schemeClr val="bg1"/>
                </a:solidFill>
                <a:latin typeface="黑体" charset="0"/>
                <a:ea typeface="黑体" charset="0"/>
                <a:cs typeface="黑体" charset="0"/>
                <a:sym typeface="+mn-ea"/>
              </a:endParaRPr>
            </a:p>
          </p:txBody>
        </p:sp>
        <p:sp>
          <p:nvSpPr>
            <p:cNvPr id="34" name="Freeform 4"/>
            <p:cNvSpPr/>
            <p:nvPr/>
          </p:nvSpPr>
          <p:spPr>
            <a:xfrm>
              <a:off x="11403" y="2979"/>
              <a:ext cx="4454" cy="6034"/>
            </a:xfrm>
            <a:prstGeom prst="roundRect">
              <a:avLst/>
            </a:prstGeom>
            <a:solidFill>
              <a:schemeClr val="accent2"/>
            </a:solidFill>
            <a:ln w="12700" cap="flat" cmpd="sng" algn="ctr">
              <a:noFill/>
              <a:prstDash val="solid"/>
              <a:miter lim="800000"/>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en-IN" sz="1800" b="0" i="0" u="none" strike="noStrike" kern="0" cap="none" spc="0" normalizeH="0" baseline="0" noProof="0">
                <a:ln>
                  <a:noFill/>
                </a:ln>
                <a:solidFill>
                  <a:prstClr val="white"/>
                </a:solidFill>
                <a:effectLst/>
                <a:uLnTx/>
                <a:uFillTx/>
                <a:latin typeface="汉仪旗黑-55简" panose="00020600040101010101" charset="-128"/>
                <a:ea typeface="汉仪旗黑-55简" panose="00020600040101010101" charset="-128"/>
              </a:endParaRPr>
            </a:p>
          </p:txBody>
        </p:sp>
        <p:sp>
          <p:nvSpPr>
            <p:cNvPr id="36" name="矩形 35"/>
            <p:cNvSpPr/>
            <p:nvPr/>
          </p:nvSpPr>
          <p:spPr>
            <a:xfrm>
              <a:off x="11518" y="3317"/>
              <a:ext cx="4138" cy="5178"/>
            </a:xfrm>
            <a:prstGeom prst="rect">
              <a:avLst/>
            </a:prstGeom>
          </p:spPr>
          <p:txBody>
            <a:bodyPr vert="horz" wrap="square">
              <a:spAutoFit/>
            </a:bodyPr>
            <a:p>
              <a:pPr algn="l">
                <a:lnSpc>
                  <a:spcPct val="150000"/>
                </a:lnSpc>
              </a:pPr>
              <a:r>
                <a:rPr sz="1600" b="1" dirty="0">
                  <a:solidFill>
                    <a:schemeClr val="bg1"/>
                  </a:solidFill>
                  <a:latin typeface="黑体" charset="0"/>
                  <a:ea typeface="黑体" charset="0"/>
                  <a:cs typeface="黑体" charset="0"/>
                </a:rPr>
                <a:t>中华人民共和国成立后，20世纪50年代初，幼儿教育进入初创时期。大量的年轻女性走出家庭，踏进社会，投入生产活动之中。我国政府借鉴苏联的经验，并归纳总结了老解放区的政策法规，实施了具有苏联特色的发展婴幼儿托育服务的各项举措。</a:t>
              </a:r>
              <a:endParaRPr sz="1600" b="1" dirty="0">
                <a:solidFill>
                  <a:schemeClr val="bg1"/>
                </a:solidFill>
                <a:latin typeface="黑体" charset="0"/>
                <a:ea typeface="黑体" charset="0"/>
                <a:cs typeface="黑体" charset="0"/>
              </a:endParaRPr>
            </a:p>
          </p:txBody>
        </p:sp>
      </p:grpSp>
    </p:spTree>
    <p:custDataLst>
      <p:tags r:id="rId8"/>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256540" y="-12065"/>
            <a:ext cx="643890" cy="940435"/>
          </a:xfrm>
          <a:prstGeom prst="rect">
            <a:avLst/>
          </a:prstGeom>
        </p:spPr>
      </p:pic>
      <p:sp>
        <p:nvSpPr>
          <p:cNvPr id="5" name="标题 1"/>
          <p:cNvSpPr>
            <a:spLocks noGrp="1"/>
          </p:cNvSpPr>
          <p:nvPr/>
        </p:nvSpPr>
        <p:spPr>
          <a:xfrm>
            <a:off x="1210945" y="173355"/>
            <a:ext cx="10515600" cy="691515"/>
          </a:xfrm>
          <a:prstGeom prst="rect">
            <a:avLst/>
          </a:prstGeom>
        </p:spPr>
        <p:txBody>
          <a:bodyPr vert="horz" lIns="91440" tIns="45720" rIns="91440" bIns="45720" rtlCol="0" anchor="b" anchorCtr="0">
            <a:normAutofit fontScale="8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一、 20世纪40年代至70年代中后期：托育服务兴起</a:t>
            </a:r>
            <a:endParaRPr lang="zh-CN" altLang="en-US">
              <a:solidFill>
                <a:schemeClr val="tx1"/>
              </a:solidFill>
            </a:endParaRPr>
          </a:p>
        </p:txBody>
      </p:sp>
      <p:sp>
        <p:nvSpPr>
          <p:cNvPr id="65" name="文本框 64"/>
          <p:cNvSpPr txBox="1"/>
          <p:nvPr>
            <p:custDataLst>
              <p:tags r:id="rId6"/>
            </p:custDataLst>
          </p:nvPr>
        </p:nvSpPr>
        <p:spPr>
          <a:xfrm>
            <a:off x="979805" y="1189355"/>
            <a:ext cx="980694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（二） 城市及农村均以集体福利的形式提供婴幼儿托育服务</a:t>
            </a:r>
            <a:endParaRPr lang="zh-CN" altLang="en-US" sz="2400" spc="300">
              <a:solidFill>
                <a:srgbClr val="000000">
                  <a:lumMod val="75000"/>
                  <a:lumOff val="25000"/>
                </a:srgbClr>
              </a:solidFill>
              <a:latin typeface="黑体" charset="0"/>
              <a:ea typeface="黑体" charset="0"/>
              <a:cs typeface="黑体" charset="0"/>
            </a:endParaRPr>
          </a:p>
        </p:txBody>
      </p:sp>
      <p:sp>
        <p:nvSpPr>
          <p:cNvPr id="7" name="文本框 6"/>
          <p:cNvSpPr txBox="1"/>
          <p:nvPr/>
        </p:nvSpPr>
        <p:spPr>
          <a:xfrm>
            <a:off x="1428750" y="1878330"/>
            <a:ext cx="9571355" cy="398780"/>
          </a:xfrm>
          <a:prstGeom prst="rect">
            <a:avLst/>
          </a:prstGeom>
          <a:noFill/>
        </p:spPr>
        <p:txBody>
          <a:bodyPr wrap="square" rtlCol="0">
            <a:spAutoFit/>
          </a:bodyPr>
          <a:p>
            <a:r>
              <a:rPr lang="zh-CN" altLang="en-US" sz="2000"/>
              <a:t>在城市中，托育服务作为职工集体福利项目在劳动法规中被确立下来。</a:t>
            </a:r>
            <a:endParaRPr lang="zh-CN" altLang="en-US" sz="2000"/>
          </a:p>
        </p:txBody>
      </p:sp>
      <p:sp>
        <p:nvSpPr>
          <p:cNvPr id="17" name="Rectangle 70"/>
          <p:cNvSpPr/>
          <p:nvPr/>
        </p:nvSpPr>
        <p:spPr>
          <a:xfrm>
            <a:off x="892175" y="2811145"/>
            <a:ext cx="3367405" cy="2989580"/>
          </a:xfrm>
          <a:prstGeom prst="rect">
            <a:avLst/>
          </a:prstGeom>
          <a:solidFill>
            <a:schemeClr val="bg2"/>
          </a:solidFill>
          <a:ln>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noAutofit/>
          </a:bodyPr>
          <a:p>
            <a:pPr indent="457200" algn="l" fontAlgn="auto"/>
            <a:r>
              <a:rPr lang="en-US">
                <a:solidFill>
                  <a:srgbClr val="CC3300"/>
                </a:solidFill>
                <a:latin typeface="黑体" charset="0"/>
                <a:ea typeface="黑体" charset="0"/>
                <a:cs typeface="黑体" charset="0"/>
              </a:rPr>
              <a:t>1953年实施的《中华人民共和国劳动保险条例实施细则修正草案》第五十一条规定：“实行劳动保险的企业的女工人女职员，有四周岁以内的子女二十人以上，工会基层委员会与企业行政方面或资方协商单独或联合其他企业设立托儿所（如尚未具备设立托儿所条件，而有哺乳婴儿五个以上须设立哺乳室）。”</a:t>
            </a:r>
            <a:endParaRPr lang="en-US">
              <a:solidFill>
                <a:srgbClr val="CC3300"/>
              </a:solidFill>
              <a:latin typeface="黑体" charset="0"/>
              <a:ea typeface="黑体" charset="0"/>
              <a:cs typeface="黑体" charset="0"/>
            </a:endParaRPr>
          </a:p>
        </p:txBody>
      </p:sp>
      <p:sp>
        <p:nvSpPr>
          <p:cNvPr id="8" name="Rectangle 70"/>
          <p:cNvSpPr/>
          <p:nvPr/>
        </p:nvSpPr>
        <p:spPr>
          <a:xfrm>
            <a:off x="4391025" y="2776855"/>
            <a:ext cx="3367405" cy="2989580"/>
          </a:xfrm>
          <a:prstGeom prst="rect">
            <a:avLst/>
          </a:prstGeom>
          <a:solidFill>
            <a:schemeClr val="bg2"/>
          </a:solidFill>
          <a:ln>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noAutofit/>
          </a:bodyPr>
          <a:p>
            <a:pPr algn="l"/>
            <a:r>
              <a:rPr lang="en-US">
                <a:solidFill>
                  <a:srgbClr val="D6724E"/>
                </a:solidFill>
                <a:latin typeface="黑体" charset="0"/>
                <a:ea typeface="黑体" charset="0"/>
                <a:cs typeface="黑体" charset="0"/>
              </a:rPr>
              <a:t>1955年，国务院发布了《关于工矿、企业自办中、小学和幼儿园的规定》，要求各工矿、企业单独或联合创办幼儿园，以解决本单位职工子女入托入园的需求，经费由各单位列入财政预算。同年，中华全国总工会在北京召开“全国工会厂矿企业托儿所工作会议”，确定厂矿企业托儿所的工作方针。</a:t>
            </a:r>
            <a:endParaRPr lang="en-US">
              <a:solidFill>
                <a:srgbClr val="D6724E"/>
              </a:solidFill>
              <a:latin typeface="黑体" charset="0"/>
              <a:ea typeface="黑体" charset="0"/>
              <a:cs typeface="黑体" charset="0"/>
            </a:endParaRPr>
          </a:p>
        </p:txBody>
      </p:sp>
      <p:sp>
        <p:nvSpPr>
          <p:cNvPr id="9" name="Rectangle 70"/>
          <p:cNvSpPr/>
          <p:nvPr/>
        </p:nvSpPr>
        <p:spPr>
          <a:xfrm>
            <a:off x="7891780" y="2717165"/>
            <a:ext cx="3367405" cy="2989580"/>
          </a:xfrm>
          <a:prstGeom prst="rect">
            <a:avLst/>
          </a:prstGeom>
          <a:solidFill>
            <a:schemeClr val="bg2"/>
          </a:solidFill>
          <a:ln>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noAutofit/>
          </a:bodyPr>
          <a:p>
            <a:pPr algn="l"/>
            <a:r>
              <a:rPr lang="en-US" sz="1600">
                <a:solidFill>
                  <a:srgbClr val="CC8C73"/>
                </a:solidFill>
                <a:latin typeface="黑体" charset="0"/>
                <a:ea typeface="黑体" charset="0"/>
                <a:cs typeface="Calibri Light" pitchFamily="34" charset="0"/>
              </a:rPr>
              <a:t>1956年，《关于托儿所、幼儿园几个问题的联合通知》对托儿所、幼儿园的管理和领导等问题作了明确具体的规定，指出托儿所、幼儿园的发展，必须更好地依靠群众，配合群众团体——工会、妇联，动员多方面的人力、物力来进行；明确托儿所、幼儿园应贯彻整顿、巩固、稳步发展并以工厂、机关、团体、群众自办为主的方针；认为发展重点应放在工业地区和大、中城市。</a:t>
            </a:r>
            <a:endParaRPr lang="en-US" sz="1600">
              <a:solidFill>
                <a:srgbClr val="CC8C73"/>
              </a:solidFill>
              <a:latin typeface="黑体" charset="0"/>
              <a:ea typeface="黑体" charset="0"/>
              <a:cs typeface="Calibri Light" pitchFamily="34" charset="0"/>
            </a:endParaRPr>
          </a:p>
        </p:txBody>
      </p:sp>
    </p:spTree>
    <p:custDataLst>
      <p:tags r:id="rId7"/>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7975601" y="4629086"/>
            <a:ext cx="3845472" cy="2092389"/>
          </a:xfrm>
          <a:prstGeom prst="rect">
            <a:avLst/>
          </a:prstGeom>
        </p:spPr>
      </p:pic>
      <p:sp>
        <p:nvSpPr>
          <p:cNvPr id="4" name="矩形 3"/>
          <p:cNvSpPr/>
          <p:nvPr userDrawn="1">
            <p:custDataLst>
              <p:tags r:id="rId3"/>
            </p:custDataLst>
          </p:nvPr>
        </p:nvSpPr>
        <p:spPr>
          <a:xfrm>
            <a:off x="3912235" y="1353820"/>
            <a:ext cx="6865620" cy="33775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l" fontAlgn="auto">
              <a:lnSpc>
                <a:spcPct val="150000"/>
              </a:lnSpc>
            </a:pPr>
            <a:r>
              <a:rPr lang="en-US" altLang="zh-CN" sz="2400">
                <a:solidFill>
                  <a:schemeClr val="accent2">
                    <a:lumMod val="75000"/>
                  </a:schemeClr>
                </a:solidFill>
                <a:sym typeface="+mn-ea"/>
              </a:rPr>
              <a:t>1. 了解婴幼儿托育服务政策与法规的概念及特点。</a:t>
            </a:r>
            <a:endParaRPr lang="en-US" altLang="zh-CN" sz="2400">
              <a:solidFill>
                <a:schemeClr val="accent2">
                  <a:lumMod val="75000"/>
                </a:schemeClr>
              </a:solidFill>
              <a:sym typeface="+mn-ea"/>
            </a:endParaRPr>
          </a:p>
          <a:p>
            <a:pPr lvl="0" algn="l" fontAlgn="auto">
              <a:lnSpc>
                <a:spcPct val="150000"/>
              </a:lnSpc>
            </a:pPr>
            <a:r>
              <a:rPr lang="en-US" altLang="zh-CN" sz="2400">
                <a:solidFill>
                  <a:schemeClr val="accent2">
                    <a:lumMod val="75000"/>
                  </a:schemeClr>
                </a:solidFill>
                <a:sym typeface="+mn-ea"/>
              </a:rPr>
              <a:t>2. 理解婴幼儿托育服务政策与法规的联系及区别。</a:t>
            </a:r>
            <a:endParaRPr lang="en-US" altLang="zh-CN" sz="2400">
              <a:solidFill>
                <a:schemeClr val="accent2">
                  <a:lumMod val="75000"/>
                </a:schemeClr>
              </a:solidFill>
              <a:sym typeface="+mn-ea"/>
            </a:endParaRPr>
          </a:p>
          <a:p>
            <a:pPr lvl="0" algn="l" fontAlgn="auto">
              <a:lnSpc>
                <a:spcPct val="150000"/>
              </a:lnSpc>
            </a:pPr>
            <a:r>
              <a:rPr lang="en-US" altLang="zh-CN" sz="2400">
                <a:solidFill>
                  <a:schemeClr val="accent2">
                    <a:lumMod val="75000"/>
                  </a:schemeClr>
                </a:solidFill>
                <a:sym typeface="+mn-ea"/>
              </a:rPr>
              <a:t>3. 分阶段把握我国婴幼儿托育服务的发展特点。</a:t>
            </a:r>
            <a:endParaRPr lang="en-US" altLang="zh-CN" sz="2400">
              <a:solidFill>
                <a:schemeClr val="accent2">
                  <a:lumMod val="75000"/>
                </a:schemeClr>
              </a:solidFill>
              <a:sym typeface="+mn-ea"/>
            </a:endParaRPr>
          </a:p>
          <a:p>
            <a:pPr lvl="0" algn="l" fontAlgn="auto">
              <a:lnSpc>
                <a:spcPct val="150000"/>
              </a:lnSpc>
            </a:pPr>
            <a:r>
              <a:rPr lang="en-US" altLang="zh-CN" sz="2400">
                <a:solidFill>
                  <a:schemeClr val="accent2">
                    <a:lumMod val="75000"/>
                  </a:schemeClr>
                </a:solidFill>
                <a:sym typeface="+mn-ea"/>
              </a:rPr>
              <a:t>4. 了解托育人员职业伦理的构成与功能。</a:t>
            </a:r>
            <a:endParaRPr lang="en-US" altLang="zh-CN" sz="2400">
              <a:solidFill>
                <a:schemeClr val="accent2">
                  <a:lumMod val="75000"/>
                </a:schemeClr>
              </a:solidFill>
              <a:sym typeface="+mn-ea"/>
            </a:endParaRPr>
          </a:p>
        </p:txBody>
      </p:sp>
      <p:sp>
        <p:nvSpPr>
          <p:cNvPr id="5" name="椭圆 4"/>
          <p:cNvSpPr/>
          <p:nvPr/>
        </p:nvSpPr>
        <p:spPr>
          <a:xfrm>
            <a:off x="1363345" y="2057400"/>
            <a:ext cx="2156460" cy="1864360"/>
          </a:xfrm>
          <a:prstGeom prst="ellipse">
            <a:avLst/>
          </a:prstGeom>
          <a:solidFill>
            <a:srgbClr val="D6724E"/>
          </a:solidFill>
        </p:spPr>
        <p:style>
          <a:lnRef idx="2">
            <a:schemeClr val="accent4">
              <a:shade val="50000"/>
            </a:schemeClr>
          </a:lnRef>
          <a:fillRef idx="1">
            <a:schemeClr val="accent4"/>
          </a:fillRef>
          <a:effectRef idx="0">
            <a:schemeClr val="accent4"/>
          </a:effectRef>
          <a:fontRef idx="minor">
            <a:schemeClr val="lt1"/>
          </a:fontRef>
        </p:style>
        <p:txBody>
          <a:bodyPr rtlCol="0" anchor="ctr"/>
          <a:p>
            <a:pPr algn="ctr"/>
            <a:r>
              <a:rPr lang="zh-CN" altLang="en-US" sz="4400"/>
              <a:t>学习目标</a:t>
            </a:r>
            <a:endParaRPr lang="zh-CN" altLang="en-US" sz="4400"/>
          </a:p>
        </p:txBody>
      </p:sp>
    </p:spTree>
    <p:custDataLst>
      <p:tags r:id="rId4"/>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69545" y="-49530"/>
            <a:ext cx="643890" cy="940435"/>
          </a:xfrm>
          <a:prstGeom prst="rect">
            <a:avLst/>
          </a:prstGeom>
        </p:spPr>
      </p:pic>
      <p:sp>
        <p:nvSpPr>
          <p:cNvPr id="5" name="标题 1"/>
          <p:cNvSpPr>
            <a:spLocks noGrp="1"/>
          </p:cNvSpPr>
          <p:nvPr/>
        </p:nvSpPr>
        <p:spPr>
          <a:xfrm>
            <a:off x="899795" y="123825"/>
            <a:ext cx="10515600" cy="691515"/>
          </a:xfrm>
          <a:prstGeom prst="rect">
            <a:avLst/>
          </a:prstGeom>
        </p:spPr>
        <p:txBody>
          <a:bodyPr vert="horz" lIns="91440" tIns="45720" rIns="91440" bIns="45720" rtlCol="0" anchor="b" anchorCtr="0">
            <a:normAutofit fontScale="8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一、 20世纪40年代至70年代中后期：托育服务兴起</a:t>
            </a:r>
            <a:endParaRPr lang="zh-CN" altLang="en-US">
              <a:solidFill>
                <a:schemeClr val="tx1"/>
              </a:solidFill>
            </a:endParaRPr>
          </a:p>
        </p:txBody>
      </p:sp>
      <p:sp>
        <p:nvSpPr>
          <p:cNvPr id="65" name="文本框 64"/>
          <p:cNvSpPr txBox="1"/>
          <p:nvPr>
            <p:custDataLst>
              <p:tags r:id="rId6"/>
            </p:custDataLst>
          </p:nvPr>
        </p:nvSpPr>
        <p:spPr>
          <a:xfrm>
            <a:off x="979805" y="1189355"/>
            <a:ext cx="980694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（二） 城市及农村均以集体福利的形式提供婴幼儿托育服务</a:t>
            </a:r>
            <a:endParaRPr lang="zh-CN" altLang="en-US" sz="2400" spc="300">
              <a:solidFill>
                <a:srgbClr val="000000">
                  <a:lumMod val="75000"/>
                  <a:lumOff val="25000"/>
                </a:srgbClr>
              </a:solidFill>
              <a:latin typeface="黑体" charset="0"/>
              <a:ea typeface="黑体" charset="0"/>
              <a:cs typeface="黑体" charset="0"/>
            </a:endParaRPr>
          </a:p>
        </p:txBody>
      </p:sp>
      <p:sp>
        <p:nvSpPr>
          <p:cNvPr id="7" name="文本框 6"/>
          <p:cNvSpPr txBox="1"/>
          <p:nvPr/>
        </p:nvSpPr>
        <p:spPr>
          <a:xfrm>
            <a:off x="1603375" y="2002790"/>
            <a:ext cx="9571355" cy="398780"/>
          </a:xfrm>
          <a:prstGeom prst="rect">
            <a:avLst/>
          </a:prstGeom>
          <a:noFill/>
        </p:spPr>
        <p:txBody>
          <a:bodyPr wrap="square" rtlCol="0">
            <a:spAutoFit/>
          </a:bodyPr>
          <a:p>
            <a:r>
              <a:rPr lang="zh-CN" altLang="en-US" sz="2000"/>
              <a:t>在农村中，作为人民公社运动中的一项集体福利事业，托育服务也逐渐发展起来。</a:t>
            </a:r>
            <a:endParaRPr lang="zh-CN" altLang="en-US" sz="2000"/>
          </a:p>
        </p:txBody>
      </p:sp>
      <p:sp>
        <p:nvSpPr>
          <p:cNvPr id="100" name="文本框 99"/>
          <p:cNvSpPr txBox="1"/>
          <p:nvPr/>
        </p:nvSpPr>
        <p:spPr>
          <a:xfrm>
            <a:off x="1441450" y="2600325"/>
            <a:ext cx="9149080" cy="1753235"/>
          </a:xfrm>
          <a:prstGeom prst="rect">
            <a:avLst/>
          </a:prstGeom>
          <a:noFill/>
          <a:ln w="9525">
            <a:noFill/>
          </a:ln>
        </p:spPr>
        <p:txBody>
          <a:bodyPr wrap="square">
            <a:spAutoFit/>
          </a:bodyPr>
          <a:p>
            <a:pPr indent="457200" fontAlgn="auto">
              <a:lnSpc>
                <a:spcPct val="150000"/>
              </a:lnSpc>
            </a:pPr>
            <a:r>
              <a:rPr lang="zh-CN" b="0">
                <a:cs typeface="宋体" charset="0"/>
              </a:rPr>
              <a:t>1958年通过的《关于人民公社若干问题的决议》指出，公社适应广大群众的迫切要求，创办了大量的公共食堂、托儿所、幼儿园、敬老院等集体福利事业。该决议还提出“要办好托儿所和幼儿园，使每一个孩子比在家里生活得好、教育得好，使孩子们愿意留在那里，父母也愿意把孩子放在那里”的发展目标。</a:t>
            </a:r>
            <a:endParaRPr lang="zh-CN" altLang="en-US" b="0">
              <a:cs typeface="宋体" charset="0"/>
            </a:endParaRPr>
          </a:p>
        </p:txBody>
      </p:sp>
    </p:spTree>
    <p:custDataLst>
      <p:tags r:id="rId7"/>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5" name="标题 1"/>
          <p:cNvSpPr>
            <a:spLocks noGrp="1"/>
          </p:cNvSpPr>
          <p:nvPr/>
        </p:nvSpPr>
        <p:spPr>
          <a:xfrm>
            <a:off x="899795" y="123825"/>
            <a:ext cx="10515600" cy="691515"/>
          </a:xfrm>
          <a:prstGeom prst="rect">
            <a:avLst/>
          </a:prstGeom>
        </p:spPr>
        <p:txBody>
          <a:bodyPr vert="horz" lIns="91440" tIns="45720" rIns="91440" bIns="45720" rtlCol="0" anchor="b" anchorCtr="0">
            <a:normAutofit fontScale="8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一、 20世纪40年代至70年代中后期：托育服务兴起</a:t>
            </a:r>
            <a:endParaRPr lang="zh-CN" altLang="en-US">
              <a:solidFill>
                <a:schemeClr val="tx1"/>
              </a:solidFill>
            </a:endParaRPr>
          </a:p>
        </p:txBody>
      </p:sp>
      <p:sp>
        <p:nvSpPr>
          <p:cNvPr id="65" name="文本框 64"/>
          <p:cNvSpPr txBox="1"/>
          <p:nvPr>
            <p:custDataLst>
              <p:tags r:id="rId6"/>
            </p:custDataLst>
          </p:nvPr>
        </p:nvSpPr>
        <p:spPr>
          <a:xfrm>
            <a:off x="979805" y="1189355"/>
            <a:ext cx="980694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（三） 政策法规对婴幼儿托育服务的发展予以关注</a:t>
            </a:r>
            <a:endParaRPr lang="zh-CN" altLang="en-US" sz="2400" spc="300">
              <a:solidFill>
                <a:srgbClr val="000000">
                  <a:lumMod val="75000"/>
                  <a:lumOff val="25000"/>
                </a:srgbClr>
              </a:solidFill>
              <a:latin typeface="黑体" charset="0"/>
              <a:ea typeface="黑体" charset="0"/>
              <a:cs typeface="黑体" charset="0"/>
            </a:endParaRPr>
          </a:p>
        </p:txBody>
      </p:sp>
      <p:sp>
        <p:nvSpPr>
          <p:cNvPr id="100" name="文本框 99"/>
          <p:cNvSpPr txBox="1"/>
          <p:nvPr/>
        </p:nvSpPr>
        <p:spPr>
          <a:xfrm>
            <a:off x="1452880" y="2306320"/>
            <a:ext cx="8726805" cy="1938020"/>
          </a:xfrm>
          <a:prstGeom prst="rect">
            <a:avLst/>
          </a:prstGeom>
          <a:noFill/>
          <a:ln w="9525">
            <a:noFill/>
          </a:ln>
        </p:spPr>
        <p:txBody>
          <a:bodyPr wrap="square">
            <a:spAutoFit/>
          </a:bodyPr>
          <a:p>
            <a:pPr marL="0" indent="457200" algn="l" fontAlgn="auto">
              <a:lnSpc>
                <a:spcPct val="200000"/>
              </a:lnSpc>
            </a:pPr>
            <a:r>
              <a:rPr lang="zh-CN" sz="2000" b="0">
                <a:cs typeface="宋体" charset="0"/>
              </a:rPr>
              <a:t>1956年，教育部、教育工会全国委员会联合发出</a:t>
            </a:r>
            <a:r>
              <a:rPr lang="zh-CN" sz="2000" b="0">
                <a:solidFill>
                  <a:srgbClr val="CC8C73"/>
                </a:solidFill>
                <a:cs typeface="宋体" charset="0"/>
              </a:rPr>
              <a:t>《关于中小学、师范学校的托儿所工作的指示》，</a:t>
            </a:r>
            <a:r>
              <a:rPr lang="zh-CN" sz="2000" b="0">
                <a:cs typeface="宋体" charset="0"/>
              </a:rPr>
              <a:t>指出在教育工会组织的积极协助下，依靠群众，举办各种类型的托儿所的必要性，并要求积极改进工作，使之巩固、发展。</a:t>
            </a:r>
            <a:endParaRPr lang="zh-CN" altLang="en-US" sz="2000"/>
          </a:p>
        </p:txBody>
      </p:sp>
    </p:spTree>
    <p:custDataLst>
      <p:tags r:id="rId7"/>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5" name="标题 1"/>
          <p:cNvSpPr>
            <a:spLocks noGrp="1"/>
          </p:cNvSpPr>
          <p:nvPr/>
        </p:nvSpPr>
        <p:spPr>
          <a:xfrm>
            <a:off x="899795" y="123825"/>
            <a:ext cx="10515600" cy="691515"/>
          </a:xfrm>
          <a:prstGeom prst="rect">
            <a:avLst/>
          </a:prstGeom>
        </p:spPr>
        <p:txBody>
          <a:bodyPr vert="horz" lIns="91440" tIns="45720" rIns="91440" bIns="45720" rtlCol="0" anchor="b" anchorCtr="0">
            <a:normAutofit fontScale="8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一、 20世纪40年代至70年代中后期：托育服务兴起</a:t>
            </a:r>
            <a:endParaRPr lang="zh-CN" altLang="en-US">
              <a:solidFill>
                <a:schemeClr val="tx1"/>
              </a:solidFill>
            </a:endParaRPr>
          </a:p>
        </p:txBody>
      </p:sp>
      <p:sp>
        <p:nvSpPr>
          <p:cNvPr id="65" name="文本框 64"/>
          <p:cNvSpPr txBox="1"/>
          <p:nvPr>
            <p:custDataLst>
              <p:tags r:id="rId6"/>
            </p:custDataLst>
          </p:nvPr>
        </p:nvSpPr>
        <p:spPr>
          <a:xfrm>
            <a:off x="979805" y="1189355"/>
            <a:ext cx="980694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（四） 婴幼儿托育服务的发展迎来两次高峰期</a:t>
            </a:r>
            <a:endParaRPr lang="zh-CN" altLang="en-US" sz="2400" spc="300">
              <a:solidFill>
                <a:srgbClr val="000000">
                  <a:lumMod val="75000"/>
                  <a:lumOff val="25000"/>
                </a:srgbClr>
              </a:solidFill>
              <a:latin typeface="黑体" charset="0"/>
              <a:ea typeface="黑体" charset="0"/>
              <a:cs typeface="黑体" charset="0"/>
            </a:endParaRPr>
          </a:p>
        </p:txBody>
      </p:sp>
      <p:sp>
        <p:nvSpPr>
          <p:cNvPr id="100" name="文本框 99"/>
          <p:cNvSpPr txBox="1"/>
          <p:nvPr/>
        </p:nvSpPr>
        <p:spPr>
          <a:xfrm>
            <a:off x="1701165" y="1891030"/>
            <a:ext cx="8564880" cy="3969385"/>
          </a:xfrm>
          <a:prstGeom prst="rect">
            <a:avLst/>
          </a:prstGeom>
          <a:noFill/>
          <a:ln w="9525">
            <a:noFill/>
          </a:ln>
        </p:spPr>
        <p:txBody>
          <a:bodyPr wrap="square">
            <a:spAutoFit/>
          </a:bodyPr>
          <a:p>
            <a:pPr marL="0" indent="457200" algn="l" fontAlgn="auto">
              <a:lnSpc>
                <a:spcPct val="200000"/>
              </a:lnSpc>
            </a:pPr>
            <a:r>
              <a:rPr lang="zh-CN" b="0">
                <a:cs typeface="宋体" charset="0"/>
              </a:rPr>
              <a:t>1950年，全国有公私立的保育机构643个，收托儿童31794人。</a:t>
            </a:r>
            <a:endParaRPr lang="zh-CN" b="0">
              <a:cs typeface="宋体" charset="0"/>
            </a:endParaRPr>
          </a:p>
          <a:p>
            <a:pPr marL="0" indent="457200" algn="l" fontAlgn="auto">
              <a:lnSpc>
                <a:spcPct val="200000"/>
              </a:lnSpc>
            </a:pPr>
            <a:r>
              <a:rPr lang="zh-CN" b="0">
                <a:cs typeface="宋体" charset="0"/>
              </a:rPr>
              <a:t>1952年，全国工矿、企业、机关、学校中的托儿所已达2738个，在大、中城市中还建立了街道托儿站4346个。</a:t>
            </a:r>
            <a:endParaRPr lang="zh-CN" b="0">
              <a:cs typeface="宋体" charset="0"/>
            </a:endParaRPr>
          </a:p>
          <a:p>
            <a:pPr marL="0" indent="457200" algn="l" fontAlgn="auto">
              <a:lnSpc>
                <a:spcPct val="200000"/>
              </a:lnSpc>
            </a:pPr>
            <a:r>
              <a:rPr lang="zh-CN" b="0">
                <a:cs typeface="宋体" charset="0"/>
              </a:rPr>
              <a:t>1954年，全国工矿企业中工会系统的托儿所有4443个。</a:t>
            </a:r>
            <a:endParaRPr lang="zh-CN" b="0">
              <a:cs typeface="宋体" charset="0"/>
            </a:endParaRPr>
          </a:p>
          <a:p>
            <a:pPr marL="0" indent="457200" algn="l" fontAlgn="auto">
              <a:lnSpc>
                <a:spcPct val="200000"/>
              </a:lnSpc>
            </a:pPr>
            <a:r>
              <a:rPr lang="zh-CN" b="0">
                <a:cs typeface="宋体" charset="0"/>
              </a:rPr>
              <a:t>到1956年底，基层托儿所共有5775个。</a:t>
            </a:r>
            <a:endParaRPr lang="zh-CN" b="0">
              <a:cs typeface="宋体" charset="0"/>
            </a:endParaRPr>
          </a:p>
          <a:p>
            <a:pPr marL="0" indent="457200" algn="l" fontAlgn="auto">
              <a:lnSpc>
                <a:spcPct val="200000"/>
              </a:lnSpc>
            </a:pPr>
            <a:r>
              <a:rPr lang="zh-CN" altLang="en-US" b="0">
                <a:cs typeface="宋体" charset="0"/>
              </a:rPr>
              <a:t>在20世纪70年代迎来了第二个高峰期，6岁以下儿童的入园率和入托数都开始回升。</a:t>
            </a:r>
            <a:endParaRPr lang="zh-CN" altLang="en-US" b="0">
              <a:cs typeface="宋体" charset="0"/>
            </a:endParaRPr>
          </a:p>
        </p:txBody>
      </p:sp>
    </p:spTree>
    <p:custDataLst>
      <p:tags r:id="rId7"/>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5" name="标题 1"/>
          <p:cNvSpPr>
            <a:spLocks noGrp="1"/>
          </p:cNvSpPr>
          <p:nvPr/>
        </p:nvSpPr>
        <p:spPr>
          <a:xfrm>
            <a:off x="899795" y="123825"/>
            <a:ext cx="10515600" cy="691515"/>
          </a:xfrm>
          <a:prstGeom prst="rect">
            <a:avLst/>
          </a:prstGeom>
        </p:spPr>
        <p:txBody>
          <a:bodyPr vert="horz" lIns="91440" tIns="45720" rIns="91440" bIns="45720" rtlCol="0" anchor="b" anchorCtr="0">
            <a:normAutofit fontScale="8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solidFill>
                  <a:schemeClr val="tx1"/>
                </a:solidFill>
              </a:rPr>
              <a:t>一、 20世纪40年代至70年代中后期：托育服务兴起</a:t>
            </a:r>
            <a:endParaRPr lang="zh-CN" altLang="en-US">
              <a:solidFill>
                <a:schemeClr val="tx1"/>
              </a:solidFill>
            </a:endParaRPr>
          </a:p>
        </p:txBody>
      </p:sp>
      <p:sp>
        <p:nvSpPr>
          <p:cNvPr id="65" name="文本框 64"/>
          <p:cNvSpPr txBox="1"/>
          <p:nvPr>
            <p:custDataLst>
              <p:tags r:id="rId6"/>
            </p:custDataLst>
          </p:nvPr>
        </p:nvSpPr>
        <p:spPr>
          <a:xfrm>
            <a:off x="979805" y="1189355"/>
            <a:ext cx="980694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（五） 幼儿园、托儿所的年龄划分和领导机制得到明确</a:t>
            </a:r>
            <a:endParaRPr lang="zh-CN" altLang="en-US" sz="2400" spc="300">
              <a:solidFill>
                <a:srgbClr val="000000">
                  <a:lumMod val="75000"/>
                  <a:lumOff val="25000"/>
                </a:srgbClr>
              </a:solidFill>
              <a:latin typeface="黑体" charset="0"/>
              <a:ea typeface="黑体" charset="0"/>
              <a:cs typeface="黑体" charset="0"/>
            </a:endParaRPr>
          </a:p>
        </p:txBody>
      </p:sp>
      <p:sp>
        <p:nvSpPr>
          <p:cNvPr id="17" name="Rectangle 70"/>
          <p:cNvSpPr/>
          <p:nvPr/>
        </p:nvSpPr>
        <p:spPr>
          <a:xfrm>
            <a:off x="2783840" y="2263140"/>
            <a:ext cx="7560945" cy="3074670"/>
          </a:xfrm>
          <a:prstGeom prst="rect">
            <a:avLst/>
          </a:prstGeom>
          <a:solidFill>
            <a:schemeClr val="bg1"/>
          </a:solidFill>
          <a:ln>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noAutofit/>
          </a:bodyPr>
          <a:p>
            <a:pPr algn="l" fontAlgn="auto">
              <a:lnSpc>
                <a:spcPct val="200000"/>
              </a:lnSpc>
            </a:pPr>
            <a:r>
              <a:rPr lang="en-US">
                <a:solidFill>
                  <a:srgbClr val="CC3300"/>
                </a:solidFill>
                <a:latin typeface="汉仪旗黑-55简" panose="00020600040101010101" charset="-128"/>
                <a:ea typeface="汉仪旗黑-55简" panose="00020600040101010101" charset="-128"/>
                <a:cs typeface="Calibri Light" pitchFamily="34" charset="0"/>
              </a:rPr>
              <a:t>  1956年，在《关于托儿所、幼儿园几个问题的联合通知》中，规定托儿所和幼儿园应依儿童的年龄来划分，即收三周岁以下儿童者为托儿所，收三至六周岁儿童者为幼儿园。由此，确立了托儿所和幼儿园的年龄划分标准。</a:t>
            </a:r>
            <a:endParaRPr lang="en-US">
              <a:solidFill>
                <a:srgbClr val="CC3300"/>
              </a:solidFill>
              <a:latin typeface="汉仪旗黑-55简" panose="00020600040101010101" charset="-128"/>
              <a:ea typeface="汉仪旗黑-55简" panose="00020600040101010101" charset="-128"/>
              <a:cs typeface="Calibri Light" pitchFamily="34" charset="0"/>
            </a:endParaRPr>
          </a:p>
          <a:p>
            <a:pPr algn="l" fontAlgn="auto">
              <a:lnSpc>
                <a:spcPct val="200000"/>
              </a:lnSpc>
            </a:pPr>
            <a:r>
              <a:rPr lang="en-US">
                <a:solidFill>
                  <a:srgbClr val="CC3300"/>
                </a:solidFill>
                <a:latin typeface="汉仪旗黑-55简" panose="00020600040101010101" charset="-128"/>
                <a:ea typeface="汉仪旗黑-55简" panose="00020600040101010101" charset="-128"/>
                <a:cs typeface="Calibri Light" pitchFamily="34" charset="0"/>
              </a:rPr>
              <a:t>   确立了由当时的教育部、卫生部分管的机制。</a:t>
            </a:r>
            <a:endParaRPr lang="en-US">
              <a:solidFill>
                <a:srgbClr val="CC3300"/>
              </a:solidFill>
              <a:latin typeface="汉仪旗黑-55简" panose="00020600040101010101" charset="-128"/>
              <a:ea typeface="汉仪旗黑-55简" panose="00020600040101010101" charset="-128"/>
              <a:cs typeface="Calibri Light" pitchFamily="34" charset="0"/>
            </a:endParaRPr>
          </a:p>
        </p:txBody>
      </p:sp>
      <p:pic>
        <p:nvPicPr>
          <p:cNvPr id="12" name="图片 11"/>
          <p:cNvPicPr>
            <a:picLocks noChangeAspect="1"/>
          </p:cNvPicPr>
          <p:nvPr userDrawn="1">
            <p:custDataLst>
              <p:tags r:id="rId7"/>
            </p:custDataLst>
          </p:nvPr>
        </p:nvPicPr>
        <p:blipFill rotWithShape="1">
          <a:blip r:embed="rId8"/>
          <a:srcRect/>
          <a:stretch>
            <a:fillRect/>
          </a:stretch>
        </p:blipFill>
        <p:spPr>
          <a:xfrm>
            <a:off x="167802" y="5105543"/>
            <a:ext cx="1238310" cy="1615932"/>
          </a:xfrm>
          <a:prstGeom prst="rect">
            <a:avLst/>
          </a:prstGeom>
        </p:spPr>
      </p:pic>
    </p:spTree>
    <p:custDataLst>
      <p:tags r:id="rId9"/>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5"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400">
                <a:solidFill>
                  <a:schemeClr val="tx1"/>
                </a:solidFill>
              </a:rPr>
              <a:t>二、 20世纪70年代中后期至80年代中后期：恢复发展，确立托育服务体系 </a:t>
            </a:r>
            <a:endParaRPr lang="zh-CN" altLang="en-US" sz="2400">
              <a:solidFill>
                <a:schemeClr val="tx1"/>
              </a:solidFill>
            </a:endParaRPr>
          </a:p>
        </p:txBody>
      </p:sp>
      <p:sp>
        <p:nvSpPr>
          <p:cNvPr id="65" name="文本框 64"/>
          <p:cNvSpPr txBox="1"/>
          <p:nvPr>
            <p:custDataLst>
              <p:tags r:id="rId6"/>
            </p:custDataLst>
          </p:nvPr>
        </p:nvSpPr>
        <p:spPr>
          <a:xfrm>
            <a:off x="979805" y="1189355"/>
            <a:ext cx="980694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（五） 幼儿园、托儿所的年龄划分和领导机制得到明确</a:t>
            </a:r>
            <a:endParaRPr lang="zh-CN" altLang="en-US" sz="2400" spc="300">
              <a:solidFill>
                <a:srgbClr val="000000">
                  <a:lumMod val="75000"/>
                  <a:lumOff val="25000"/>
                </a:srgbClr>
              </a:solidFill>
              <a:latin typeface="黑体" charset="0"/>
              <a:ea typeface="黑体" charset="0"/>
              <a:cs typeface="黑体" charset="0"/>
            </a:endParaRPr>
          </a:p>
        </p:txBody>
      </p:sp>
      <p:sp>
        <p:nvSpPr>
          <p:cNvPr id="17" name="Rectangle 70"/>
          <p:cNvSpPr/>
          <p:nvPr/>
        </p:nvSpPr>
        <p:spPr>
          <a:xfrm>
            <a:off x="2783840" y="2263140"/>
            <a:ext cx="7560945" cy="3074670"/>
          </a:xfrm>
          <a:prstGeom prst="rect">
            <a:avLst/>
          </a:prstGeom>
          <a:solidFill>
            <a:schemeClr val="bg1"/>
          </a:solidFill>
          <a:ln>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noAutofit/>
          </a:bodyPr>
          <a:p>
            <a:pPr algn="l" fontAlgn="auto">
              <a:lnSpc>
                <a:spcPct val="200000"/>
              </a:lnSpc>
            </a:pPr>
            <a:r>
              <a:rPr lang="en-US">
                <a:solidFill>
                  <a:srgbClr val="CC3300"/>
                </a:solidFill>
                <a:latin typeface="汉仪旗黑-55简" panose="00020600040101010101" charset="-128"/>
                <a:ea typeface="汉仪旗黑-55简" panose="00020600040101010101" charset="-128"/>
                <a:cs typeface="Calibri Light" pitchFamily="34" charset="0"/>
              </a:rPr>
              <a:t>  1956年，在《关于托儿所、幼儿园几个问题的联合通知》中，规定托儿所和幼儿园应依儿童的年龄来划分，即收三周岁以下儿童者为托儿所，收三至六周岁儿童者为幼儿园。由此，确立了托儿所和幼儿园的年龄划分标准。</a:t>
            </a:r>
            <a:endParaRPr lang="en-US">
              <a:solidFill>
                <a:srgbClr val="CC3300"/>
              </a:solidFill>
              <a:latin typeface="汉仪旗黑-55简" panose="00020600040101010101" charset="-128"/>
              <a:ea typeface="汉仪旗黑-55简" panose="00020600040101010101" charset="-128"/>
              <a:cs typeface="Calibri Light" pitchFamily="34" charset="0"/>
            </a:endParaRPr>
          </a:p>
          <a:p>
            <a:pPr algn="l" fontAlgn="auto">
              <a:lnSpc>
                <a:spcPct val="200000"/>
              </a:lnSpc>
            </a:pPr>
            <a:r>
              <a:rPr lang="en-US">
                <a:solidFill>
                  <a:srgbClr val="CC3300"/>
                </a:solidFill>
                <a:latin typeface="汉仪旗黑-55简" panose="00020600040101010101" charset="-128"/>
                <a:ea typeface="汉仪旗黑-55简" panose="00020600040101010101" charset="-128"/>
                <a:cs typeface="Calibri Light" pitchFamily="34" charset="0"/>
              </a:rPr>
              <a:t>   确立了由当时的教育部、卫生部分管的机制。</a:t>
            </a:r>
            <a:endParaRPr lang="en-US">
              <a:solidFill>
                <a:srgbClr val="CC3300"/>
              </a:solidFill>
              <a:latin typeface="汉仪旗黑-55简" panose="00020600040101010101" charset="-128"/>
              <a:ea typeface="汉仪旗黑-55简" panose="00020600040101010101" charset="-128"/>
              <a:cs typeface="Calibri Light" pitchFamily="34" charset="0"/>
            </a:endParaRPr>
          </a:p>
        </p:txBody>
      </p:sp>
      <p:pic>
        <p:nvPicPr>
          <p:cNvPr id="12" name="图片 11"/>
          <p:cNvPicPr>
            <a:picLocks noChangeAspect="1"/>
          </p:cNvPicPr>
          <p:nvPr userDrawn="1">
            <p:custDataLst>
              <p:tags r:id="rId7"/>
            </p:custDataLst>
          </p:nvPr>
        </p:nvPicPr>
        <p:blipFill rotWithShape="1">
          <a:blip r:embed="rId8"/>
          <a:srcRect/>
          <a:stretch>
            <a:fillRect/>
          </a:stretch>
        </p:blipFill>
        <p:spPr>
          <a:xfrm>
            <a:off x="167802" y="5105543"/>
            <a:ext cx="1238310" cy="1615932"/>
          </a:xfrm>
          <a:prstGeom prst="rect">
            <a:avLst/>
          </a:prstGeom>
        </p:spPr>
      </p:pic>
    </p:spTree>
    <p:custDataLst>
      <p:tags r:id="rId9"/>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942340" y="1164590"/>
            <a:ext cx="980694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（一） 重视并大力发展托育事业，确定我国的托儿所制度</a:t>
            </a:r>
            <a:endParaRPr lang="zh-CN" altLang="en-US" sz="2400" spc="300">
              <a:solidFill>
                <a:srgbClr val="000000">
                  <a:lumMod val="75000"/>
                  <a:lumOff val="25000"/>
                </a:srgbClr>
              </a:solidFill>
              <a:latin typeface="黑体" charset="0"/>
              <a:ea typeface="黑体" charset="0"/>
              <a:cs typeface="黑体" charset="0"/>
            </a:endParaRPr>
          </a:p>
        </p:txBody>
      </p:sp>
      <p:pic>
        <p:nvPicPr>
          <p:cNvPr id="12" name="图片 11"/>
          <p:cNvPicPr>
            <a:picLocks noChangeAspect="1"/>
          </p:cNvPicPr>
          <p:nvPr userDrawn="1">
            <p:custDataLst>
              <p:tags r:id="rId7"/>
            </p:custDataLst>
          </p:nvPr>
        </p:nvPicPr>
        <p:blipFill rotWithShape="1">
          <a:blip r:embed="rId8"/>
          <a:srcRect/>
          <a:stretch>
            <a:fillRect/>
          </a:stretch>
        </p:blipFill>
        <p:spPr>
          <a:xfrm>
            <a:off x="167802" y="5105543"/>
            <a:ext cx="1238310" cy="1615932"/>
          </a:xfrm>
          <a:prstGeom prst="rect">
            <a:avLst/>
          </a:prstGeom>
        </p:spPr>
      </p:pic>
      <p:sp>
        <p:nvSpPr>
          <p:cNvPr id="11" name="任意多边形: 形状 4"/>
          <p:cNvSpPr/>
          <p:nvPr>
            <p:custDataLst>
              <p:tags r:id="rId9"/>
            </p:custDataLst>
          </p:nvPr>
        </p:nvSpPr>
        <p:spPr>
          <a:xfrm>
            <a:off x="1038384" y="1964269"/>
            <a:ext cx="1647967" cy="768478"/>
          </a:xfrm>
          <a:custGeom>
            <a:avLst/>
            <a:gdLst>
              <a:gd name="connsiteX0" fmla="*/ 0 w 3299658"/>
              <a:gd name="connsiteY0" fmla="*/ 269299 h 1077196"/>
              <a:gd name="connsiteX1" fmla="*/ 2761060 w 3299658"/>
              <a:gd name="connsiteY1" fmla="*/ 269299 h 1077196"/>
              <a:gd name="connsiteX2" fmla="*/ 2761060 w 3299658"/>
              <a:gd name="connsiteY2" fmla="*/ 0 h 1077196"/>
              <a:gd name="connsiteX3" fmla="*/ 3299658 w 3299658"/>
              <a:gd name="connsiteY3" fmla="*/ 538598 h 1077196"/>
              <a:gd name="connsiteX4" fmla="*/ 2761060 w 3299658"/>
              <a:gd name="connsiteY4" fmla="*/ 1077196 h 1077196"/>
              <a:gd name="connsiteX5" fmla="*/ 2761060 w 3299658"/>
              <a:gd name="connsiteY5" fmla="*/ 807897 h 1077196"/>
              <a:gd name="connsiteX6" fmla="*/ 0 w 3299658"/>
              <a:gd name="connsiteY6" fmla="*/ 807897 h 1077196"/>
              <a:gd name="connsiteX7" fmla="*/ 0 w 3299658"/>
              <a:gd name="connsiteY7" fmla="*/ 269299 h 107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99658" h="1077196">
                <a:moveTo>
                  <a:pt x="0" y="269299"/>
                </a:moveTo>
                <a:lnTo>
                  <a:pt x="2761060" y="269299"/>
                </a:lnTo>
                <a:lnTo>
                  <a:pt x="2761060" y="0"/>
                </a:lnTo>
                <a:lnTo>
                  <a:pt x="3299658" y="538598"/>
                </a:lnTo>
                <a:lnTo>
                  <a:pt x="2761060" y="1077196"/>
                </a:lnTo>
                <a:lnTo>
                  <a:pt x="2761060" y="807897"/>
                </a:lnTo>
                <a:lnTo>
                  <a:pt x="0" y="807897"/>
                </a:lnTo>
                <a:lnTo>
                  <a:pt x="0" y="269299"/>
                </a:lnTo>
                <a:close/>
              </a:path>
            </a:pathLst>
          </a:custGeom>
          <a:solidFill>
            <a:srgbClr val="1F74AD"/>
          </a:solidFill>
        </p:spPr>
        <p:style>
          <a:lnRef idx="0">
            <a:sysClr val="window" lastClr="FFFFFF">
              <a:hueOff val="0"/>
              <a:satOff val="0"/>
              <a:lumOff val="0"/>
              <a:alphaOff val="0"/>
            </a:sysClr>
          </a:lnRef>
          <a:fillRef idx="3">
            <a:scrgbClr r="0" g="0" b="0"/>
          </a:fillRef>
          <a:effectRef idx="2">
            <a:srgbClr val="1F74AD">
              <a:hueOff val="0"/>
              <a:satOff val="0"/>
              <a:lumOff val="0"/>
              <a:alphaOff val="0"/>
            </a:srgbClr>
          </a:effectRef>
          <a:fontRef idx="minor">
            <a:sysClr val="window" lastClr="FFFFFF"/>
          </a:fontRef>
        </p:style>
        <p:txBody>
          <a:bodyPr spcFirstLastPara="0" vert="horz" wrap="square" lIns="80010" tIns="349309" rIns="523299" bIns="440304" numCol="1" spcCol="1270" anchor="ctr" anchorCtr="0">
            <a:noAutofit/>
          </a:bodyPr>
          <a:p>
            <a:pPr marL="0" lvl="0" indent="0" algn="l" defTabSz="933450">
              <a:lnSpc>
                <a:spcPct val="90000"/>
              </a:lnSpc>
              <a:spcBef>
                <a:spcPct val="0"/>
              </a:spcBef>
              <a:spcAft>
                <a:spcPct val="35000"/>
              </a:spcAft>
              <a:buNone/>
            </a:pPr>
            <a:endParaRPr lang="en-US" sz="2100" kern="1200">
              <a:latin typeface="Arial" panose="020B0604020202020204" pitchFamily="34" charset="0"/>
              <a:ea typeface="微软雅黑" charset="-122"/>
              <a:sym typeface="Arial" panose="020B0604020202020204" pitchFamily="34" charset="0"/>
            </a:endParaRPr>
          </a:p>
        </p:txBody>
      </p:sp>
      <p:sp>
        <p:nvSpPr>
          <p:cNvPr id="13" name="文本框 12"/>
          <p:cNvSpPr txBox="1"/>
          <p:nvPr>
            <p:custDataLst>
              <p:tags r:id="rId10"/>
            </p:custDataLst>
          </p:nvPr>
        </p:nvSpPr>
        <p:spPr>
          <a:xfrm>
            <a:off x="1043950" y="2177140"/>
            <a:ext cx="407501" cy="342737"/>
          </a:xfrm>
          <a:prstGeom prst="rect">
            <a:avLst/>
          </a:prstGeom>
          <a:noFill/>
        </p:spPr>
        <p:txBody>
          <a:bodyPr wrap="square" rtlCol="0">
            <a:normAutofit fontScale="80000"/>
          </a:bodyPr>
          <a:p>
            <a:r>
              <a:rPr lang="en-US" altLang="zh-CN" b="1">
                <a:solidFill>
                  <a:sysClr val="window" lastClr="FFFFFF"/>
                </a:solidFill>
                <a:latin typeface="Arial" panose="020B0604020202020204" pitchFamily="34" charset="0"/>
                <a:ea typeface="微软雅黑" charset="-122"/>
                <a:sym typeface="Arial" panose="020B0604020202020204" pitchFamily="34" charset="0"/>
              </a:rPr>
              <a:t>01</a:t>
            </a:r>
            <a:endParaRPr lang="zh-CN" altLang="en-US" b="1">
              <a:solidFill>
                <a:sysClr val="window" lastClr="FFFFFF"/>
              </a:solidFill>
              <a:latin typeface="Arial" panose="020B0604020202020204" pitchFamily="34" charset="0"/>
              <a:ea typeface="微软雅黑" charset="-122"/>
              <a:sym typeface="Arial" panose="020B0604020202020204" pitchFamily="34" charset="0"/>
            </a:endParaRPr>
          </a:p>
        </p:txBody>
      </p:sp>
      <p:sp>
        <p:nvSpPr>
          <p:cNvPr id="14" name="文本框 13"/>
          <p:cNvSpPr txBox="1"/>
          <p:nvPr>
            <p:custDataLst>
              <p:tags r:id="rId11"/>
            </p:custDataLst>
          </p:nvPr>
        </p:nvSpPr>
        <p:spPr>
          <a:xfrm>
            <a:off x="1421724" y="2146598"/>
            <a:ext cx="1185075" cy="403821"/>
          </a:xfrm>
          <a:prstGeom prst="rect">
            <a:avLst/>
          </a:prstGeom>
          <a:noFill/>
        </p:spPr>
        <p:txBody>
          <a:bodyPr wrap="square" rtlCol="0">
            <a:normAutofit fontScale="87500"/>
          </a:bodyPr>
          <a:p>
            <a:pPr algn="ctr">
              <a:lnSpc>
                <a:spcPct val="120000"/>
              </a:lnSpc>
            </a:pPr>
            <a:r>
              <a:rPr lang="zh-CN" altLang="en-US" b="1" spc="300" dirty="0">
                <a:solidFill>
                  <a:sysClr val="window" lastClr="FFFFFF"/>
                </a:solidFill>
                <a:latin typeface="Arial" panose="020B0604020202020204" pitchFamily="34" charset="0"/>
                <a:ea typeface="微软雅黑" charset="-122"/>
                <a:sym typeface="Arial" panose="020B0604020202020204" pitchFamily="34" charset="0"/>
              </a:rPr>
              <a:t>添加标题</a:t>
            </a:r>
            <a:endParaRPr lang="zh-CN" altLang="en-US" b="1" spc="300" dirty="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24" name="文本框 23"/>
          <p:cNvSpPr txBox="1"/>
          <p:nvPr>
            <p:custDataLst>
              <p:tags r:id="rId12"/>
            </p:custDataLst>
          </p:nvPr>
        </p:nvSpPr>
        <p:spPr>
          <a:xfrm>
            <a:off x="955040" y="2861310"/>
            <a:ext cx="1883410" cy="2662555"/>
          </a:xfrm>
          <a:prstGeom prst="rect">
            <a:avLst/>
          </a:prstGeom>
          <a:solidFill>
            <a:schemeClr val="bg1"/>
          </a:solidFill>
        </p:spPr>
        <p:txBody>
          <a:bodyPr wrap="square" rtlCol="0"/>
          <a:p>
            <a:pPr>
              <a:lnSpc>
                <a:spcPct val="120000"/>
              </a:lnSpc>
            </a:pPr>
            <a:r>
              <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rPr>
              <a:t>中国妇女第四次全国代表大会在北京召开，康克清在《新时期中国妇女运动的崇高任务》这一报告中指出：“哺乳室、托儿所、幼儿园等幼托事业，是实现家务劳动社会化的重要方面。”</a:t>
            </a:r>
            <a:endPar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endParaRPr>
          </a:p>
        </p:txBody>
      </p:sp>
      <p:sp>
        <p:nvSpPr>
          <p:cNvPr id="15" name="任意多边形: 形状 5"/>
          <p:cNvSpPr/>
          <p:nvPr>
            <p:custDataLst>
              <p:tags r:id="rId13"/>
            </p:custDataLst>
          </p:nvPr>
        </p:nvSpPr>
        <p:spPr>
          <a:xfrm>
            <a:off x="3171101" y="1964269"/>
            <a:ext cx="1647733" cy="768478"/>
          </a:xfrm>
          <a:custGeom>
            <a:avLst/>
            <a:gdLst>
              <a:gd name="connsiteX0" fmla="*/ 0 w 3299658"/>
              <a:gd name="connsiteY0" fmla="*/ 269299 h 1077196"/>
              <a:gd name="connsiteX1" fmla="*/ 2761060 w 3299658"/>
              <a:gd name="connsiteY1" fmla="*/ 269299 h 1077196"/>
              <a:gd name="connsiteX2" fmla="*/ 2761060 w 3299658"/>
              <a:gd name="connsiteY2" fmla="*/ 0 h 1077196"/>
              <a:gd name="connsiteX3" fmla="*/ 3299658 w 3299658"/>
              <a:gd name="connsiteY3" fmla="*/ 538598 h 1077196"/>
              <a:gd name="connsiteX4" fmla="*/ 2761060 w 3299658"/>
              <a:gd name="connsiteY4" fmla="*/ 1077196 h 1077196"/>
              <a:gd name="connsiteX5" fmla="*/ 2761060 w 3299658"/>
              <a:gd name="connsiteY5" fmla="*/ 807897 h 1077196"/>
              <a:gd name="connsiteX6" fmla="*/ 0 w 3299658"/>
              <a:gd name="connsiteY6" fmla="*/ 807897 h 1077196"/>
              <a:gd name="connsiteX7" fmla="*/ 0 w 3299658"/>
              <a:gd name="connsiteY7" fmla="*/ 269299 h 107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99658" h="1077196">
                <a:moveTo>
                  <a:pt x="0" y="269299"/>
                </a:moveTo>
                <a:lnTo>
                  <a:pt x="2761060" y="269299"/>
                </a:lnTo>
                <a:lnTo>
                  <a:pt x="2761060" y="0"/>
                </a:lnTo>
                <a:lnTo>
                  <a:pt x="3299658" y="538598"/>
                </a:lnTo>
                <a:lnTo>
                  <a:pt x="2761060" y="1077196"/>
                </a:lnTo>
                <a:lnTo>
                  <a:pt x="2761060" y="807897"/>
                </a:lnTo>
                <a:lnTo>
                  <a:pt x="0" y="807897"/>
                </a:lnTo>
                <a:lnTo>
                  <a:pt x="0" y="269299"/>
                </a:lnTo>
                <a:close/>
              </a:path>
            </a:pathLst>
          </a:custGeom>
          <a:solidFill>
            <a:srgbClr val="3498DB"/>
          </a:solidFill>
        </p:spPr>
        <p:style>
          <a:lnRef idx="0">
            <a:sysClr val="window" lastClr="FFFFFF">
              <a:hueOff val="0"/>
              <a:satOff val="0"/>
              <a:lumOff val="0"/>
              <a:alphaOff val="0"/>
            </a:sysClr>
          </a:lnRef>
          <a:fillRef idx="3">
            <a:scrgbClr r="0" g="0" b="0"/>
          </a:fillRef>
          <a:effectRef idx="2">
            <a:srgbClr val="1F74AD">
              <a:hueOff val="0"/>
              <a:satOff val="0"/>
              <a:lumOff val="0"/>
              <a:alphaOff val="0"/>
            </a:srgbClr>
          </a:effectRef>
          <a:fontRef idx="minor">
            <a:sysClr val="window" lastClr="FFFFFF"/>
          </a:fontRef>
        </p:style>
        <p:txBody>
          <a:bodyPr spcFirstLastPara="0" vert="horz" wrap="square" lIns="80010" tIns="349309" rIns="523299" bIns="440304" numCol="1" spcCol="1270" anchor="ctr" anchorCtr="0">
            <a:noAutofit/>
          </a:bodyPr>
          <a:p>
            <a:pPr marL="0" lvl="0" indent="0" algn="l" defTabSz="933450">
              <a:lnSpc>
                <a:spcPct val="90000"/>
              </a:lnSpc>
              <a:spcBef>
                <a:spcPct val="0"/>
              </a:spcBef>
              <a:spcAft>
                <a:spcPct val="35000"/>
              </a:spcAft>
              <a:buNone/>
            </a:pPr>
            <a:endParaRPr lang="en-US" sz="2100" kern="1200">
              <a:latin typeface="Arial" panose="020B0604020202020204" pitchFamily="34" charset="0"/>
              <a:ea typeface="微软雅黑" charset="-122"/>
              <a:sym typeface="Arial" panose="020B0604020202020204" pitchFamily="34" charset="0"/>
            </a:endParaRPr>
          </a:p>
        </p:txBody>
      </p:sp>
      <p:sp>
        <p:nvSpPr>
          <p:cNvPr id="16" name="文本框 15"/>
          <p:cNvSpPr txBox="1"/>
          <p:nvPr>
            <p:custDataLst>
              <p:tags r:id="rId14"/>
            </p:custDataLst>
          </p:nvPr>
        </p:nvSpPr>
        <p:spPr>
          <a:xfrm>
            <a:off x="3176178" y="2177140"/>
            <a:ext cx="407501" cy="342737"/>
          </a:xfrm>
          <a:prstGeom prst="rect">
            <a:avLst/>
          </a:prstGeom>
          <a:noFill/>
        </p:spPr>
        <p:txBody>
          <a:bodyPr wrap="square" rtlCol="0">
            <a:normAutofit fontScale="80000"/>
          </a:bodyPr>
          <a:p>
            <a:r>
              <a:rPr lang="en-US" altLang="zh-CN" b="1">
                <a:solidFill>
                  <a:sysClr val="window" lastClr="FFFFFF"/>
                </a:solidFill>
                <a:latin typeface="Arial" panose="020B0604020202020204" pitchFamily="34" charset="0"/>
                <a:ea typeface="微软雅黑" charset="-122"/>
                <a:sym typeface="Arial" panose="020B0604020202020204" pitchFamily="34" charset="0"/>
              </a:rPr>
              <a:t>02</a:t>
            </a:r>
            <a:endParaRPr lang="zh-CN" altLang="en-US" b="1">
              <a:solidFill>
                <a:sysClr val="window" lastClr="FFFFFF"/>
              </a:solidFill>
              <a:latin typeface="Arial" panose="020B0604020202020204" pitchFamily="34" charset="0"/>
              <a:ea typeface="微软雅黑" charset="-122"/>
              <a:sym typeface="Arial" panose="020B0604020202020204" pitchFamily="34" charset="0"/>
            </a:endParaRPr>
          </a:p>
        </p:txBody>
      </p:sp>
      <p:sp>
        <p:nvSpPr>
          <p:cNvPr id="23" name="文本框 22"/>
          <p:cNvSpPr txBox="1"/>
          <p:nvPr>
            <p:custDataLst>
              <p:tags r:id="rId15"/>
            </p:custDataLst>
          </p:nvPr>
        </p:nvSpPr>
        <p:spPr>
          <a:xfrm>
            <a:off x="3577021" y="2146598"/>
            <a:ext cx="1185075" cy="403821"/>
          </a:xfrm>
          <a:prstGeom prst="rect">
            <a:avLst/>
          </a:prstGeom>
          <a:noFill/>
        </p:spPr>
        <p:txBody>
          <a:bodyPr wrap="square" rtlCol="0">
            <a:normAutofit fontScale="87500"/>
          </a:bodyPr>
          <a:p>
            <a:pPr algn="ctr">
              <a:lnSpc>
                <a:spcPct val="120000"/>
              </a:lnSpc>
            </a:pPr>
            <a:r>
              <a:rPr lang="zh-CN" altLang="en-US" b="1" spc="300" dirty="0">
                <a:solidFill>
                  <a:sysClr val="window" lastClr="FFFFFF"/>
                </a:solidFill>
                <a:latin typeface="Arial" panose="020B0604020202020204" pitchFamily="34" charset="0"/>
                <a:ea typeface="微软雅黑" charset="-122"/>
                <a:sym typeface="Arial" panose="020B0604020202020204" pitchFamily="34" charset="0"/>
              </a:rPr>
              <a:t>添加标题</a:t>
            </a:r>
            <a:endParaRPr lang="zh-CN" altLang="en-US" b="1" spc="300" dirty="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25" name="文本框 24"/>
          <p:cNvSpPr txBox="1"/>
          <p:nvPr>
            <p:custDataLst>
              <p:tags r:id="rId16"/>
            </p:custDataLst>
          </p:nvPr>
        </p:nvSpPr>
        <p:spPr>
          <a:xfrm>
            <a:off x="3110649" y="3433169"/>
            <a:ext cx="1647959" cy="1716740"/>
          </a:xfrm>
          <a:prstGeom prst="rect">
            <a:avLst/>
          </a:prstGeom>
          <a:noFill/>
        </p:spPr>
        <p:txBody>
          <a:bodyPr wrap="square" rtlCol="0">
            <a:normAutofit/>
          </a:bodyPr>
          <a:p>
            <a:pPr>
              <a:lnSpc>
                <a:spcPct val="120000"/>
              </a:lnSpc>
            </a:pPr>
            <a:r>
              <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rPr>
              <a:t>单击此处添加文本具体内容，简明扼要的阐述您的观点。</a:t>
            </a:r>
            <a:endPar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endParaRPr>
          </a:p>
        </p:txBody>
      </p:sp>
      <p:sp>
        <p:nvSpPr>
          <p:cNvPr id="28" name="任意多边形: 形状 6"/>
          <p:cNvSpPr/>
          <p:nvPr>
            <p:custDataLst>
              <p:tags r:id="rId17"/>
            </p:custDataLst>
          </p:nvPr>
        </p:nvSpPr>
        <p:spPr>
          <a:xfrm>
            <a:off x="5323030" y="1964269"/>
            <a:ext cx="1647733" cy="768478"/>
          </a:xfrm>
          <a:custGeom>
            <a:avLst/>
            <a:gdLst>
              <a:gd name="connsiteX0" fmla="*/ 0 w 3299658"/>
              <a:gd name="connsiteY0" fmla="*/ 269299 h 1077196"/>
              <a:gd name="connsiteX1" fmla="*/ 2761060 w 3299658"/>
              <a:gd name="connsiteY1" fmla="*/ 269299 h 1077196"/>
              <a:gd name="connsiteX2" fmla="*/ 2761060 w 3299658"/>
              <a:gd name="connsiteY2" fmla="*/ 0 h 1077196"/>
              <a:gd name="connsiteX3" fmla="*/ 3299658 w 3299658"/>
              <a:gd name="connsiteY3" fmla="*/ 538598 h 1077196"/>
              <a:gd name="connsiteX4" fmla="*/ 2761060 w 3299658"/>
              <a:gd name="connsiteY4" fmla="*/ 1077196 h 1077196"/>
              <a:gd name="connsiteX5" fmla="*/ 2761060 w 3299658"/>
              <a:gd name="connsiteY5" fmla="*/ 807897 h 1077196"/>
              <a:gd name="connsiteX6" fmla="*/ 0 w 3299658"/>
              <a:gd name="connsiteY6" fmla="*/ 807897 h 1077196"/>
              <a:gd name="connsiteX7" fmla="*/ 0 w 3299658"/>
              <a:gd name="connsiteY7" fmla="*/ 269299 h 107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99658" h="1077196">
                <a:moveTo>
                  <a:pt x="0" y="269299"/>
                </a:moveTo>
                <a:lnTo>
                  <a:pt x="2761060" y="269299"/>
                </a:lnTo>
                <a:lnTo>
                  <a:pt x="2761060" y="0"/>
                </a:lnTo>
                <a:lnTo>
                  <a:pt x="3299658" y="538598"/>
                </a:lnTo>
                <a:lnTo>
                  <a:pt x="2761060" y="1077196"/>
                </a:lnTo>
                <a:lnTo>
                  <a:pt x="2761060" y="807897"/>
                </a:lnTo>
                <a:lnTo>
                  <a:pt x="0" y="807897"/>
                </a:lnTo>
                <a:lnTo>
                  <a:pt x="0" y="269299"/>
                </a:lnTo>
                <a:close/>
              </a:path>
            </a:pathLst>
          </a:custGeom>
          <a:solidFill>
            <a:srgbClr val="1AA3AA"/>
          </a:solidFill>
        </p:spPr>
        <p:style>
          <a:lnRef idx="0">
            <a:sysClr val="window" lastClr="FFFFFF">
              <a:hueOff val="0"/>
              <a:satOff val="0"/>
              <a:lumOff val="0"/>
              <a:alphaOff val="0"/>
            </a:sysClr>
          </a:lnRef>
          <a:fillRef idx="3">
            <a:scrgbClr r="0" g="0" b="0"/>
          </a:fillRef>
          <a:effectRef idx="2">
            <a:srgbClr val="1F74AD">
              <a:hueOff val="0"/>
              <a:satOff val="0"/>
              <a:lumOff val="0"/>
              <a:alphaOff val="0"/>
            </a:srgbClr>
          </a:effectRef>
          <a:fontRef idx="minor">
            <a:sysClr val="window" lastClr="FFFFFF"/>
          </a:fontRef>
        </p:style>
        <p:txBody>
          <a:bodyPr spcFirstLastPara="0" vert="horz" wrap="square" lIns="80010" tIns="349309" rIns="523299" bIns="440304" numCol="1" spcCol="1270" anchor="ctr" anchorCtr="0">
            <a:noAutofit/>
          </a:bodyPr>
          <a:p>
            <a:pPr marL="0" lvl="0" indent="0" algn="l" defTabSz="933450">
              <a:lnSpc>
                <a:spcPct val="90000"/>
              </a:lnSpc>
              <a:spcBef>
                <a:spcPct val="0"/>
              </a:spcBef>
              <a:spcAft>
                <a:spcPct val="35000"/>
              </a:spcAft>
              <a:buNone/>
            </a:pPr>
            <a:endParaRPr lang="en-US" sz="2100" kern="1200">
              <a:latin typeface="Arial" panose="020B0604020202020204" pitchFamily="34" charset="0"/>
              <a:ea typeface="微软雅黑" charset="-122"/>
              <a:sym typeface="Arial" panose="020B0604020202020204" pitchFamily="34" charset="0"/>
            </a:endParaRPr>
          </a:p>
        </p:txBody>
      </p:sp>
      <p:sp>
        <p:nvSpPr>
          <p:cNvPr id="31" name="文本框 30"/>
          <p:cNvSpPr txBox="1"/>
          <p:nvPr>
            <p:custDataLst>
              <p:tags r:id="rId18"/>
            </p:custDataLst>
          </p:nvPr>
        </p:nvSpPr>
        <p:spPr>
          <a:xfrm>
            <a:off x="5327930" y="2177140"/>
            <a:ext cx="407501" cy="342737"/>
          </a:xfrm>
          <a:prstGeom prst="rect">
            <a:avLst/>
          </a:prstGeom>
          <a:noFill/>
        </p:spPr>
        <p:txBody>
          <a:bodyPr wrap="square" rtlCol="0">
            <a:normAutofit fontScale="80000"/>
          </a:bodyPr>
          <a:p>
            <a:r>
              <a:rPr lang="en-US" altLang="zh-CN" b="1">
                <a:solidFill>
                  <a:sysClr val="window" lastClr="FFFFFF"/>
                </a:solidFill>
                <a:latin typeface="Arial" panose="020B0604020202020204" pitchFamily="34" charset="0"/>
                <a:ea typeface="微软雅黑" charset="-122"/>
                <a:sym typeface="Arial" panose="020B0604020202020204" pitchFamily="34" charset="0"/>
              </a:rPr>
              <a:t>03</a:t>
            </a:r>
            <a:endParaRPr lang="zh-CN" altLang="en-US" b="1">
              <a:solidFill>
                <a:sysClr val="window" lastClr="FFFFFF"/>
              </a:solidFill>
              <a:latin typeface="Arial" panose="020B0604020202020204" pitchFamily="34" charset="0"/>
              <a:ea typeface="微软雅黑" charset="-122"/>
              <a:sym typeface="Arial" panose="020B0604020202020204" pitchFamily="34" charset="0"/>
            </a:endParaRPr>
          </a:p>
        </p:txBody>
      </p:sp>
      <p:sp>
        <p:nvSpPr>
          <p:cNvPr id="32" name="文本框 31"/>
          <p:cNvSpPr txBox="1"/>
          <p:nvPr>
            <p:custDataLst>
              <p:tags r:id="rId19"/>
            </p:custDataLst>
          </p:nvPr>
        </p:nvSpPr>
        <p:spPr>
          <a:xfrm>
            <a:off x="5709246" y="2146598"/>
            <a:ext cx="1185075" cy="403821"/>
          </a:xfrm>
          <a:prstGeom prst="rect">
            <a:avLst/>
          </a:prstGeom>
          <a:noFill/>
        </p:spPr>
        <p:txBody>
          <a:bodyPr wrap="square" rtlCol="0">
            <a:normAutofit fontScale="87500"/>
          </a:bodyPr>
          <a:p>
            <a:pPr algn="ctr">
              <a:lnSpc>
                <a:spcPct val="120000"/>
              </a:lnSpc>
            </a:pPr>
            <a:r>
              <a:rPr lang="zh-CN" altLang="en-US" b="1" spc="300" dirty="0">
                <a:solidFill>
                  <a:sysClr val="window" lastClr="FFFFFF"/>
                </a:solidFill>
                <a:latin typeface="Arial" panose="020B0604020202020204" pitchFamily="34" charset="0"/>
                <a:ea typeface="微软雅黑" charset="-122"/>
                <a:sym typeface="Arial" panose="020B0604020202020204" pitchFamily="34" charset="0"/>
              </a:rPr>
              <a:t>添加标题</a:t>
            </a:r>
            <a:endParaRPr lang="zh-CN" altLang="en-US" b="1" spc="300" dirty="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34" name="文本框 33"/>
          <p:cNvSpPr txBox="1"/>
          <p:nvPr>
            <p:custDataLst>
              <p:tags r:id="rId20"/>
            </p:custDataLst>
          </p:nvPr>
        </p:nvSpPr>
        <p:spPr>
          <a:xfrm>
            <a:off x="5243132" y="3433169"/>
            <a:ext cx="1647959" cy="1716740"/>
          </a:xfrm>
          <a:prstGeom prst="rect">
            <a:avLst/>
          </a:prstGeom>
          <a:noFill/>
        </p:spPr>
        <p:txBody>
          <a:bodyPr wrap="square" rtlCol="0">
            <a:normAutofit/>
          </a:bodyPr>
          <a:p>
            <a:pPr>
              <a:lnSpc>
                <a:spcPct val="120000"/>
              </a:lnSpc>
            </a:pPr>
            <a:r>
              <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rPr>
              <a:t>单击此处添加文本具体内容，简明扼要的阐述您的观点。</a:t>
            </a:r>
            <a:endPar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endParaRPr>
          </a:p>
        </p:txBody>
      </p:sp>
      <p:sp>
        <p:nvSpPr>
          <p:cNvPr id="35" name="任意多边形: 形状 7"/>
          <p:cNvSpPr/>
          <p:nvPr>
            <p:custDataLst>
              <p:tags r:id="rId21"/>
            </p:custDataLst>
          </p:nvPr>
        </p:nvSpPr>
        <p:spPr>
          <a:xfrm>
            <a:off x="7395406" y="1964269"/>
            <a:ext cx="1647733" cy="768478"/>
          </a:xfrm>
          <a:custGeom>
            <a:avLst/>
            <a:gdLst>
              <a:gd name="connsiteX0" fmla="*/ 0 w 3299658"/>
              <a:gd name="connsiteY0" fmla="*/ 269299 h 1077196"/>
              <a:gd name="connsiteX1" fmla="*/ 2761060 w 3299658"/>
              <a:gd name="connsiteY1" fmla="*/ 269299 h 1077196"/>
              <a:gd name="connsiteX2" fmla="*/ 2761060 w 3299658"/>
              <a:gd name="connsiteY2" fmla="*/ 0 h 1077196"/>
              <a:gd name="connsiteX3" fmla="*/ 3299658 w 3299658"/>
              <a:gd name="connsiteY3" fmla="*/ 538598 h 1077196"/>
              <a:gd name="connsiteX4" fmla="*/ 2761060 w 3299658"/>
              <a:gd name="connsiteY4" fmla="*/ 1077196 h 1077196"/>
              <a:gd name="connsiteX5" fmla="*/ 2761060 w 3299658"/>
              <a:gd name="connsiteY5" fmla="*/ 807897 h 1077196"/>
              <a:gd name="connsiteX6" fmla="*/ 0 w 3299658"/>
              <a:gd name="connsiteY6" fmla="*/ 807897 h 1077196"/>
              <a:gd name="connsiteX7" fmla="*/ 0 w 3299658"/>
              <a:gd name="connsiteY7" fmla="*/ 269299 h 107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99658" h="1077196">
                <a:moveTo>
                  <a:pt x="0" y="269299"/>
                </a:moveTo>
                <a:lnTo>
                  <a:pt x="2761060" y="269299"/>
                </a:lnTo>
                <a:lnTo>
                  <a:pt x="2761060" y="0"/>
                </a:lnTo>
                <a:lnTo>
                  <a:pt x="3299658" y="538598"/>
                </a:lnTo>
                <a:lnTo>
                  <a:pt x="2761060" y="1077196"/>
                </a:lnTo>
                <a:lnTo>
                  <a:pt x="2761060" y="807897"/>
                </a:lnTo>
                <a:lnTo>
                  <a:pt x="0" y="807897"/>
                </a:lnTo>
                <a:lnTo>
                  <a:pt x="0" y="269299"/>
                </a:lnTo>
                <a:close/>
              </a:path>
            </a:pathLst>
          </a:custGeom>
          <a:solidFill>
            <a:srgbClr val="69A35B"/>
          </a:solidFill>
        </p:spPr>
        <p:style>
          <a:lnRef idx="0">
            <a:sysClr val="window" lastClr="FFFFFF">
              <a:hueOff val="0"/>
              <a:satOff val="0"/>
              <a:lumOff val="0"/>
              <a:alphaOff val="0"/>
            </a:sysClr>
          </a:lnRef>
          <a:fillRef idx="3">
            <a:scrgbClr r="0" g="0" b="0"/>
          </a:fillRef>
          <a:effectRef idx="2">
            <a:srgbClr val="1F74AD">
              <a:hueOff val="0"/>
              <a:satOff val="0"/>
              <a:lumOff val="0"/>
              <a:alphaOff val="0"/>
            </a:srgbClr>
          </a:effectRef>
          <a:fontRef idx="minor">
            <a:sysClr val="window" lastClr="FFFFFF"/>
          </a:fontRef>
        </p:style>
        <p:txBody>
          <a:bodyPr spcFirstLastPara="0" vert="horz" wrap="square" lIns="80010" tIns="349309" rIns="523299" bIns="440304" numCol="1" spcCol="1270" anchor="ctr" anchorCtr="0">
            <a:noAutofit/>
          </a:bodyPr>
          <a:p>
            <a:pPr marL="0" lvl="0" indent="0" algn="l" defTabSz="933450">
              <a:lnSpc>
                <a:spcPct val="90000"/>
              </a:lnSpc>
              <a:spcBef>
                <a:spcPct val="0"/>
              </a:spcBef>
              <a:spcAft>
                <a:spcPct val="35000"/>
              </a:spcAft>
              <a:buNone/>
            </a:pPr>
            <a:endParaRPr lang="en-US" sz="2100" kern="1200">
              <a:latin typeface="Arial" panose="020B0604020202020204" pitchFamily="34" charset="0"/>
              <a:ea typeface="微软雅黑" charset="-122"/>
              <a:sym typeface="Arial" panose="020B0604020202020204" pitchFamily="34" charset="0"/>
            </a:endParaRPr>
          </a:p>
        </p:txBody>
      </p:sp>
      <p:sp>
        <p:nvSpPr>
          <p:cNvPr id="36" name="文本框 35"/>
          <p:cNvSpPr txBox="1"/>
          <p:nvPr>
            <p:custDataLst>
              <p:tags r:id="rId22"/>
            </p:custDataLst>
          </p:nvPr>
        </p:nvSpPr>
        <p:spPr>
          <a:xfrm>
            <a:off x="7399541" y="2177140"/>
            <a:ext cx="407501" cy="342737"/>
          </a:xfrm>
          <a:prstGeom prst="rect">
            <a:avLst/>
          </a:prstGeom>
          <a:noFill/>
        </p:spPr>
        <p:txBody>
          <a:bodyPr wrap="square" rtlCol="0">
            <a:normAutofit fontScale="80000"/>
          </a:bodyPr>
          <a:p>
            <a:r>
              <a:rPr lang="en-US" altLang="zh-CN" b="1">
                <a:solidFill>
                  <a:sysClr val="window" lastClr="FFFFFF"/>
                </a:solidFill>
                <a:latin typeface="Arial" panose="020B0604020202020204" pitchFamily="34" charset="0"/>
                <a:ea typeface="微软雅黑" charset="-122"/>
                <a:sym typeface="Arial" panose="020B0604020202020204" pitchFamily="34" charset="0"/>
              </a:rPr>
              <a:t>04</a:t>
            </a:r>
            <a:endParaRPr lang="zh-CN" altLang="en-US" b="1">
              <a:solidFill>
                <a:sysClr val="window" lastClr="FFFFFF"/>
              </a:solidFill>
              <a:latin typeface="Arial" panose="020B0604020202020204" pitchFamily="34" charset="0"/>
              <a:ea typeface="微软雅黑" charset="-122"/>
              <a:sym typeface="Arial" panose="020B0604020202020204" pitchFamily="34" charset="0"/>
            </a:endParaRPr>
          </a:p>
        </p:txBody>
      </p:sp>
      <p:sp>
        <p:nvSpPr>
          <p:cNvPr id="37" name="文本框 36"/>
          <p:cNvSpPr txBox="1"/>
          <p:nvPr>
            <p:custDataLst>
              <p:tags r:id="rId23"/>
            </p:custDataLst>
          </p:nvPr>
        </p:nvSpPr>
        <p:spPr>
          <a:xfrm>
            <a:off x="7862054" y="2146598"/>
            <a:ext cx="1185075" cy="403821"/>
          </a:xfrm>
          <a:prstGeom prst="rect">
            <a:avLst/>
          </a:prstGeom>
          <a:noFill/>
        </p:spPr>
        <p:txBody>
          <a:bodyPr wrap="square" rtlCol="0">
            <a:normAutofit fontScale="87500"/>
          </a:bodyPr>
          <a:p>
            <a:pPr algn="ctr">
              <a:lnSpc>
                <a:spcPct val="120000"/>
              </a:lnSpc>
            </a:pPr>
            <a:r>
              <a:rPr lang="zh-CN" altLang="en-US" b="1" spc="300" dirty="0">
                <a:solidFill>
                  <a:sysClr val="window" lastClr="FFFFFF"/>
                </a:solidFill>
                <a:latin typeface="Arial" panose="020B0604020202020204" pitchFamily="34" charset="0"/>
                <a:ea typeface="微软雅黑" charset="-122"/>
                <a:sym typeface="Arial" panose="020B0604020202020204" pitchFamily="34" charset="0"/>
              </a:rPr>
              <a:t>添加标题</a:t>
            </a:r>
            <a:endParaRPr lang="zh-CN" altLang="en-US" b="1" spc="300" dirty="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42" name="文本框 41"/>
          <p:cNvSpPr txBox="1"/>
          <p:nvPr>
            <p:custDataLst>
              <p:tags r:id="rId24"/>
            </p:custDataLst>
          </p:nvPr>
        </p:nvSpPr>
        <p:spPr>
          <a:xfrm>
            <a:off x="7395060" y="3433169"/>
            <a:ext cx="1647959" cy="1716740"/>
          </a:xfrm>
          <a:prstGeom prst="rect">
            <a:avLst/>
          </a:prstGeom>
          <a:noFill/>
        </p:spPr>
        <p:txBody>
          <a:bodyPr wrap="square" rtlCol="0">
            <a:normAutofit/>
          </a:bodyPr>
          <a:p>
            <a:pPr>
              <a:lnSpc>
                <a:spcPct val="120000"/>
              </a:lnSpc>
            </a:pPr>
            <a:r>
              <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rPr>
              <a:t>单击此处添加文本具体内容，简明扼要的阐述您的观点。</a:t>
            </a:r>
            <a:endPar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endParaRPr>
          </a:p>
        </p:txBody>
      </p:sp>
      <p:cxnSp>
        <p:nvCxnSpPr>
          <p:cNvPr id="43" name="直接连接符 42"/>
          <p:cNvCxnSpPr/>
          <p:nvPr>
            <p:custDataLst>
              <p:tags r:id="rId25"/>
            </p:custDataLst>
          </p:nvPr>
        </p:nvCxnSpPr>
        <p:spPr>
          <a:xfrm>
            <a:off x="2898500" y="3152730"/>
            <a:ext cx="0" cy="2338536"/>
          </a:xfrm>
          <a:prstGeom prst="line">
            <a:avLst/>
          </a:prstGeom>
          <a:ln w="3175">
            <a:solidFill>
              <a:sysClr val="window" lastClr="FFFFFF">
                <a:lumMod val="75000"/>
              </a:sysClr>
            </a:solidFill>
            <a:prstDash val="sysDash"/>
          </a:ln>
        </p:spPr>
        <p:style>
          <a:lnRef idx="1">
            <a:srgbClr val="1F74AD"/>
          </a:lnRef>
          <a:fillRef idx="0">
            <a:srgbClr val="1F74AD"/>
          </a:fillRef>
          <a:effectRef idx="0">
            <a:srgbClr val="1F74AD"/>
          </a:effectRef>
          <a:fontRef idx="minor">
            <a:srgbClr val="000000"/>
          </a:fontRef>
        </p:style>
      </p:cxnSp>
      <p:cxnSp>
        <p:nvCxnSpPr>
          <p:cNvPr id="44" name="直接连接符 43"/>
          <p:cNvCxnSpPr/>
          <p:nvPr>
            <p:custDataLst>
              <p:tags r:id="rId26"/>
            </p:custDataLst>
          </p:nvPr>
        </p:nvCxnSpPr>
        <p:spPr>
          <a:xfrm>
            <a:off x="5030983" y="3152730"/>
            <a:ext cx="0" cy="2338536"/>
          </a:xfrm>
          <a:prstGeom prst="line">
            <a:avLst/>
          </a:prstGeom>
          <a:ln w="3175">
            <a:solidFill>
              <a:sysClr val="window" lastClr="FFFFFF">
                <a:lumMod val="75000"/>
              </a:sysClr>
            </a:solidFill>
            <a:prstDash val="sysDash"/>
          </a:ln>
        </p:spPr>
        <p:style>
          <a:lnRef idx="1">
            <a:srgbClr val="1F74AD"/>
          </a:lnRef>
          <a:fillRef idx="0">
            <a:srgbClr val="1F74AD"/>
          </a:fillRef>
          <a:effectRef idx="0">
            <a:srgbClr val="1F74AD"/>
          </a:effectRef>
          <a:fontRef idx="minor">
            <a:srgbClr val="000000"/>
          </a:fontRef>
        </p:style>
      </p:cxnSp>
      <p:cxnSp>
        <p:nvCxnSpPr>
          <p:cNvPr id="53" name="直接连接符 52"/>
          <p:cNvCxnSpPr/>
          <p:nvPr>
            <p:custDataLst>
              <p:tags r:id="rId27"/>
            </p:custDataLst>
          </p:nvPr>
        </p:nvCxnSpPr>
        <p:spPr>
          <a:xfrm>
            <a:off x="7182911" y="3152730"/>
            <a:ext cx="0" cy="2338536"/>
          </a:xfrm>
          <a:prstGeom prst="line">
            <a:avLst/>
          </a:prstGeom>
          <a:ln w="3175">
            <a:solidFill>
              <a:sysClr val="window" lastClr="FFFFFF">
                <a:lumMod val="75000"/>
              </a:sysClr>
            </a:solidFill>
            <a:prstDash val="sysDash"/>
          </a:ln>
        </p:spPr>
        <p:style>
          <a:lnRef idx="1">
            <a:srgbClr val="1F74AD"/>
          </a:lnRef>
          <a:fillRef idx="0">
            <a:srgbClr val="1F74AD"/>
          </a:fillRef>
          <a:effectRef idx="0">
            <a:srgbClr val="1F74AD"/>
          </a:effectRef>
          <a:fontRef idx="minor">
            <a:srgbClr val="000000"/>
          </a:fontRef>
        </p:style>
      </p:cxnSp>
      <p:sp>
        <p:nvSpPr>
          <p:cNvPr id="54" name="任意多边形: 形状 38"/>
          <p:cNvSpPr/>
          <p:nvPr>
            <p:custDataLst>
              <p:tags r:id="rId28"/>
            </p:custDataLst>
          </p:nvPr>
        </p:nvSpPr>
        <p:spPr>
          <a:xfrm>
            <a:off x="9471771" y="1964269"/>
            <a:ext cx="1647733" cy="768478"/>
          </a:xfrm>
          <a:custGeom>
            <a:avLst/>
            <a:gdLst>
              <a:gd name="connsiteX0" fmla="*/ 0 w 3299658"/>
              <a:gd name="connsiteY0" fmla="*/ 269299 h 1077196"/>
              <a:gd name="connsiteX1" fmla="*/ 2761060 w 3299658"/>
              <a:gd name="connsiteY1" fmla="*/ 269299 h 1077196"/>
              <a:gd name="connsiteX2" fmla="*/ 2761060 w 3299658"/>
              <a:gd name="connsiteY2" fmla="*/ 0 h 1077196"/>
              <a:gd name="connsiteX3" fmla="*/ 3299658 w 3299658"/>
              <a:gd name="connsiteY3" fmla="*/ 538598 h 1077196"/>
              <a:gd name="connsiteX4" fmla="*/ 2761060 w 3299658"/>
              <a:gd name="connsiteY4" fmla="*/ 1077196 h 1077196"/>
              <a:gd name="connsiteX5" fmla="*/ 2761060 w 3299658"/>
              <a:gd name="connsiteY5" fmla="*/ 807897 h 1077196"/>
              <a:gd name="connsiteX6" fmla="*/ 0 w 3299658"/>
              <a:gd name="connsiteY6" fmla="*/ 807897 h 1077196"/>
              <a:gd name="connsiteX7" fmla="*/ 0 w 3299658"/>
              <a:gd name="connsiteY7" fmla="*/ 269299 h 107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99658" h="1077196">
                <a:moveTo>
                  <a:pt x="0" y="269299"/>
                </a:moveTo>
                <a:lnTo>
                  <a:pt x="2761060" y="269299"/>
                </a:lnTo>
                <a:lnTo>
                  <a:pt x="2761060" y="0"/>
                </a:lnTo>
                <a:lnTo>
                  <a:pt x="3299658" y="538598"/>
                </a:lnTo>
                <a:lnTo>
                  <a:pt x="2761060" y="1077196"/>
                </a:lnTo>
                <a:lnTo>
                  <a:pt x="2761060" y="807897"/>
                </a:lnTo>
                <a:lnTo>
                  <a:pt x="0" y="807897"/>
                </a:lnTo>
                <a:lnTo>
                  <a:pt x="0" y="269299"/>
                </a:lnTo>
                <a:close/>
              </a:path>
            </a:pathLst>
          </a:custGeom>
          <a:solidFill>
            <a:srgbClr val="9BBB59"/>
          </a:solidFill>
        </p:spPr>
        <p:style>
          <a:lnRef idx="0">
            <a:sysClr val="window" lastClr="FFFFFF">
              <a:hueOff val="0"/>
              <a:satOff val="0"/>
              <a:lumOff val="0"/>
              <a:alphaOff val="0"/>
            </a:sysClr>
          </a:lnRef>
          <a:fillRef idx="3">
            <a:scrgbClr r="0" g="0" b="0"/>
          </a:fillRef>
          <a:effectRef idx="2">
            <a:srgbClr val="1F74AD">
              <a:hueOff val="0"/>
              <a:satOff val="0"/>
              <a:lumOff val="0"/>
              <a:alphaOff val="0"/>
            </a:srgbClr>
          </a:effectRef>
          <a:fontRef idx="minor">
            <a:sysClr val="window" lastClr="FFFFFF"/>
          </a:fontRef>
        </p:style>
        <p:txBody>
          <a:bodyPr spcFirstLastPara="0" vert="horz" wrap="square" lIns="80010" tIns="349309" rIns="523299" bIns="440304" numCol="1" spcCol="1270" anchor="ctr" anchorCtr="0">
            <a:noAutofit/>
          </a:bodyPr>
          <a:p>
            <a:pPr marL="0" lvl="0" indent="0" algn="l" defTabSz="933450">
              <a:lnSpc>
                <a:spcPct val="90000"/>
              </a:lnSpc>
              <a:spcBef>
                <a:spcPct val="0"/>
              </a:spcBef>
              <a:spcAft>
                <a:spcPct val="35000"/>
              </a:spcAft>
              <a:buNone/>
            </a:pPr>
            <a:endParaRPr lang="en-US" sz="2100" kern="1200">
              <a:latin typeface="Arial" panose="020B0604020202020204" pitchFamily="34" charset="0"/>
              <a:ea typeface="微软雅黑" charset="-122"/>
              <a:sym typeface="Arial" panose="020B0604020202020204" pitchFamily="34" charset="0"/>
            </a:endParaRPr>
          </a:p>
        </p:txBody>
      </p:sp>
      <p:sp>
        <p:nvSpPr>
          <p:cNvPr id="55" name="文本框 54"/>
          <p:cNvSpPr txBox="1"/>
          <p:nvPr>
            <p:custDataLst>
              <p:tags r:id="rId29"/>
            </p:custDataLst>
          </p:nvPr>
        </p:nvSpPr>
        <p:spPr>
          <a:xfrm>
            <a:off x="9475906" y="2177140"/>
            <a:ext cx="407501" cy="342737"/>
          </a:xfrm>
          <a:prstGeom prst="rect">
            <a:avLst/>
          </a:prstGeom>
          <a:noFill/>
        </p:spPr>
        <p:txBody>
          <a:bodyPr wrap="square" rtlCol="0">
            <a:normAutofit fontScale="80000"/>
          </a:bodyPr>
          <a:p>
            <a:r>
              <a:rPr lang="en-US" altLang="zh-CN" b="1">
                <a:solidFill>
                  <a:sysClr val="window" lastClr="FFFFFF"/>
                </a:solidFill>
                <a:latin typeface="Arial" panose="020B0604020202020204" pitchFamily="34" charset="0"/>
                <a:ea typeface="微软雅黑" charset="-122"/>
                <a:sym typeface="Arial" panose="020B0604020202020204" pitchFamily="34" charset="0"/>
              </a:rPr>
              <a:t>04</a:t>
            </a:r>
            <a:endParaRPr lang="zh-CN" altLang="en-US" b="1">
              <a:solidFill>
                <a:sysClr val="window" lastClr="FFFFFF"/>
              </a:solidFill>
              <a:latin typeface="Arial" panose="020B0604020202020204" pitchFamily="34" charset="0"/>
              <a:ea typeface="微软雅黑" charset="-122"/>
              <a:sym typeface="Arial" panose="020B0604020202020204" pitchFamily="34" charset="0"/>
            </a:endParaRPr>
          </a:p>
        </p:txBody>
      </p:sp>
      <p:sp>
        <p:nvSpPr>
          <p:cNvPr id="56" name="文本框 55"/>
          <p:cNvSpPr txBox="1"/>
          <p:nvPr>
            <p:custDataLst>
              <p:tags r:id="rId30"/>
            </p:custDataLst>
          </p:nvPr>
        </p:nvSpPr>
        <p:spPr>
          <a:xfrm>
            <a:off x="9938419" y="2146598"/>
            <a:ext cx="1185075" cy="403821"/>
          </a:xfrm>
          <a:prstGeom prst="rect">
            <a:avLst/>
          </a:prstGeom>
          <a:noFill/>
        </p:spPr>
        <p:txBody>
          <a:bodyPr wrap="square" rtlCol="0">
            <a:normAutofit fontScale="87500"/>
          </a:bodyPr>
          <a:p>
            <a:pPr algn="ctr">
              <a:lnSpc>
                <a:spcPct val="120000"/>
              </a:lnSpc>
            </a:pPr>
            <a:r>
              <a:rPr lang="zh-CN" altLang="en-US" b="1" spc="300" dirty="0">
                <a:solidFill>
                  <a:sysClr val="window" lastClr="FFFFFF"/>
                </a:solidFill>
                <a:latin typeface="Arial" panose="020B0604020202020204" pitchFamily="34" charset="0"/>
                <a:ea typeface="微软雅黑" charset="-122"/>
                <a:sym typeface="Arial" panose="020B0604020202020204" pitchFamily="34" charset="0"/>
              </a:rPr>
              <a:t>添加标题</a:t>
            </a:r>
            <a:endParaRPr lang="zh-CN" altLang="en-US" b="1" spc="300" dirty="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57" name="文本框 56"/>
          <p:cNvSpPr txBox="1"/>
          <p:nvPr>
            <p:custDataLst>
              <p:tags r:id="rId31"/>
            </p:custDataLst>
          </p:nvPr>
        </p:nvSpPr>
        <p:spPr>
          <a:xfrm>
            <a:off x="9471425" y="3433169"/>
            <a:ext cx="1647959" cy="1716740"/>
          </a:xfrm>
          <a:prstGeom prst="rect">
            <a:avLst/>
          </a:prstGeom>
          <a:noFill/>
        </p:spPr>
        <p:txBody>
          <a:bodyPr wrap="square" rtlCol="0">
            <a:normAutofit/>
          </a:bodyPr>
          <a:p>
            <a:pPr>
              <a:lnSpc>
                <a:spcPct val="120000"/>
              </a:lnSpc>
            </a:pPr>
            <a:r>
              <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rPr>
              <a:t>单击此处添加文本具体内容，简明扼要的阐述您的观点。</a:t>
            </a:r>
            <a:endPar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endParaRPr>
          </a:p>
        </p:txBody>
      </p:sp>
      <p:cxnSp>
        <p:nvCxnSpPr>
          <p:cNvPr id="58" name="直接连接符 57"/>
          <p:cNvCxnSpPr/>
          <p:nvPr>
            <p:custDataLst>
              <p:tags r:id="rId32"/>
            </p:custDataLst>
          </p:nvPr>
        </p:nvCxnSpPr>
        <p:spPr>
          <a:xfrm>
            <a:off x="9259278" y="3152730"/>
            <a:ext cx="0" cy="2338536"/>
          </a:xfrm>
          <a:prstGeom prst="line">
            <a:avLst/>
          </a:prstGeom>
          <a:ln w="3175">
            <a:solidFill>
              <a:sysClr val="window" lastClr="FFFFFF">
                <a:lumMod val="75000"/>
              </a:sysClr>
            </a:solidFill>
            <a:prstDash val="sysDash"/>
          </a:ln>
        </p:spPr>
        <p:style>
          <a:lnRef idx="1">
            <a:srgbClr val="1F74AD"/>
          </a:lnRef>
          <a:fillRef idx="0">
            <a:srgbClr val="1F74AD"/>
          </a:fillRef>
          <a:effectRef idx="0">
            <a:srgbClr val="1F74AD"/>
          </a:effectRef>
          <a:fontRef idx="minor">
            <a:srgbClr val="000000"/>
          </a:fontRef>
        </p:style>
      </p:cxnSp>
      <p:sp>
        <p:nvSpPr>
          <p:cNvPr id="59" name="任意多边形: 形状 4"/>
          <p:cNvSpPr/>
          <p:nvPr>
            <p:custDataLst>
              <p:tags r:id="rId33"/>
            </p:custDataLst>
          </p:nvPr>
        </p:nvSpPr>
        <p:spPr>
          <a:xfrm>
            <a:off x="1038384" y="1964269"/>
            <a:ext cx="1647967" cy="768478"/>
          </a:xfrm>
          <a:custGeom>
            <a:avLst/>
            <a:gdLst>
              <a:gd name="connsiteX0" fmla="*/ 0 w 3299658"/>
              <a:gd name="connsiteY0" fmla="*/ 269299 h 1077196"/>
              <a:gd name="connsiteX1" fmla="*/ 2761060 w 3299658"/>
              <a:gd name="connsiteY1" fmla="*/ 269299 h 1077196"/>
              <a:gd name="connsiteX2" fmla="*/ 2761060 w 3299658"/>
              <a:gd name="connsiteY2" fmla="*/ 0 h 1077196"/>
              <a:gd name="connsiteX3" fmla="*/ 3299658 w 3299658"/>
              <a:gd name="connsiteY3" fmla="*/ 538598 h 1077196"/>
              <a:gd name="connsiteX4" fmla="*/ 2761060 w 3299658"/>
              <a:gd name="connsiteY4" fmla="*/ 1077196 h 1077196"/>
              <a:gd name="connsiteX5" fmla="*/ 2761060 w 3299658"/>
              <a:gd name="connsiteY5" fmla="*/ 807897 h 1077196"/>
              <a:gd name="connsiteX6" fmla="*/ 0 w 3299658"/>
              <a:gd name="connsiteY6" fmla="*/ 807897 h 1077196"/>
              <a:gd name="connsiteX7" fmla="*/ 0 w 3299658"/>
              <a:gd name="connsiteY7" fmla="*/ 269299 h 107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99658" h="1077196">
                <a:moveTo>
                  <a:pt x="0" y="269299"/>
                </a:moveTo>
                <a:lnTo>
                  <a:pt x="2761060" y="269299"/>
                </a:lnTo>
                <a:lnTo>
                  <a:pt x="2761060" y="0"/>
                </a:lnTo>
                <a:lnTo>
                  <a:pt x="3299658" y="538598"/>
                </a:lnTo>
                <a:lnTo>
                  <a:pt x="2761060" y="1077196"/>
                </a:lnTo>
                <a:lnTo>
                  <a:pt x="2761060" y="807897"/>
                </a:lnTo>
                <a:lnTo>
                  <a:pt x="0" y="807897"/>
                </a:lnTo>
                <a:lnTo>
                  <a:pt x="0" y="269299"/>
                </a:lnTo>
                <a:close/>
              </a:path>
            </a:pathLst>
          </a:custGeom>
          <a:solidFill>
            <a:srgbClr val="1F74AD"/>
          </a:solidFill>
        </p:spPr>
        <p:style>
          <a:lnRef idx="0">
            <a:sysClr val="window" lastClr="FFFFFF">
              <a:hueOff val="0"/>
              <a:satOff val="0"/>
              <a:lumOff val="0"/>
              <a:alphaOff val="0"/>
            </a:sysClr>
          </a:lnRef>
          <a:fillRef idx="3">
            <a:scrgbClr r="0" g="0" b="0"/>
          </a:fillRef>
          <a:effectRef idx="2">
            <a:srgbClr val="1F74AD">
              <a:hueOff val="0"/>
              <a:satOff val="0"/>
              <a:lumOff val="0"/>
              <a:alphaOff val="0"/>
            </a:srgbClr>
          </a:effectRef>
          <a:fontRef idx="minor">
            <a:sysClr val="window" lastClr="FFFFFF"/>
          </a:fontRef>
        </p:style>
        <p:txBody>
          <a:bodyPr spcFirstLastPara="0" vert="horz" wrap="square" lIns="80010" tIns="349309" rIns="523299" bIns="440304" numCol="1" spcCol="1270" anchor="ctr" anchorCtr="0">
            <a:noAutofit/>
          </a:bodyPr>
          <a:p>
            <a:pPr marL="0" lvl="0" indent="0" algn="l" defTabSz="933450">
              <a:lnSpc>
                <a:spcPct val="90000"/>
              </a:lnSpc>
              <a:spcBef>
                <a:spcPct val="0"/>
              </a:spcBef>
              <a:spcAft>
                <a:spcPct val="35000"/>
              </a:spcAft>
              <a:buNone/>
            </a:pPr>
            <a:endParaRPr lang="en-US" sz="2100" kern="1200">
              <a:latin typeface="Arial" panose="020B0604020202020204" pitchFamily="34" charset="0"/>
              <a:ea typeface="微软雅黑" charset="-122"/>
              <a:sym typeface="Arial" panose="020B0604020202020204" pitchFamily="34" charset="0"/>
            </a:endParaRPr>
          </a:p>
        </p:txBody>
      </p:sp>
      <p:sp>
        <p:nvSpPr>
          <p:cNvPr id="61" name="文本框 60"/>
          <p:cNvSpPr txBox="1"/>
          <p:nvPr>
            <p:custDataLst>
              <p:tags r:id="rId34"/>
            </p:custDataLst>
          </p:nvPr>
        </p:nvSpPr>
        <p:spPr>
          <a:xfrm>
            <a:off x="986790" y="2146300"/>
            <a:ext cx="1619885" cy="403860"/>
          </a:xfrm>
          <a:prstGeom prst="rect">
            <a:avLst/>
          </a:prstGeom>
          <a:noFill/>
        </p:spPr>
        <p:txBody>
          <a:bodyPr wrap="square" rtlCol="0">
            <a:normAutofit fontScale="87500"/>
          </a:bodyPr>
          <a:p>
            <a:pPr algn="ctr">
              <a:lnSpc>
                <a:spcPct val="120000"/>
              </a:lnSpc>
            </a:pPr>
            <a:r>
              <a:rPr lang="en-US" altLang="zh-CN" b="1" spc="300" dirty="0">
                <a:solidFill>
                  <a:sysClr val="window" lastClr="FFFFFF"/>
                </a:solidFill>
                <a:latin typeface="Arial" panose="020B0604020202020204" pitchFamily="34" charset="0"/>
                <a:ea typeface="微软雅黑" charset="-122"/>
                <a:sym typeface="Arial" panose="020B0604020202020204" pitchFamily="34" charset="0"/>
              </a:rPr>
              <a:t>1978</a:t>
            </a:r>
            <a:r>
              <a:rPr lang="zh-CN" altLang="en-US" b="1" spc="300" dirty="0">
                <a:solidFill>
                  <a:sysClr val="window" lastClr="FFFFFF"/>
                </a:solidFill>
                <a:latin typeface="Arial" panose="020B0604020202020204" pitchFamily="34" charset="0"/>
                <a:ea typeface="微软雅黑" charset="-122"/>
                <a:sym typeface="Arial" panose="020B0604020202020204" pitchFamily="34" charset="0"/>
              </a:rPr>
              <a:t>年</a:t>
            </a:r>
            <a:r>
              <a:rPr lang="en-US" altLang="zh-CN" b="1" spc="300" dirty="0">
                <a:solidFill>
                  <a:sysClr val="window" lastClr="FFFFFF"/>
                </a:solidFill>
                <a:latin typeface="Arial" panose="020B0604020202020204" pitchFamily="34" charset="0"/>
                <a:ea typeface="微软雅黑" charset="-122"/>
                <a:sym typeface="Arial" panose="020B0604020202020204" pitchFamily="34" charset="0"/>
              </a:rPr>
              <a:t>9</a:t>
            </a:r>
            <a:r>
              <a:rPr lang="zh-CN" altLang="en-US" b="1" spc="300" dirty="0">
                <a:solidFill>
                  <a:sysClr val="window" lastClr="FFFFFF"/>
                </a:solidFill>
                <a:latin typeface="Arial" panose="020B0604020202020204" pitchFamily="34" charset="0"/>
                <a:ea typeface="微软雅黑" charset="-122"/>
                <a:sym typeface="Arial" panose="020B0604020202020204" pitchFamily="34" charset="0"/>
              </a:rPr>
              <a:t>月</a:t>
            </a:r>
            <a:endParaRPr lang="zh-CN" altLang="en-US" b="1" spc="300" dirty="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63" name="任意多边形: 形状 5"/>
          <p:cNvSpPr/>
          <p:nvPr>
            <p:custDataLst>
              <p:tags r:id="rId35"/>
            </p:custDataLst>
          </p:nvPr>
        </p:nvSpPr>
        <p:spPr>
          <a:xfrm>
            <a:off x="3171101" y="1964269"/>
            <a:ext cx="1647733" cy="768478"/>
          </a:xfrm>
          <a:custGeom>
            <a:avLst/>
            <a:gdLst>
              <a:gd name="connsiteX0" fmla="*/ 0 w 3299658"/>
              <a:gd name="connsiteY0" fmla="*/ 269299 h 1077196"/>
              <a:gd name="connsiteX1" fmla="*/ 2761060 w 3299658"/>
              <a:gd name="connsiteY1" fmla="*/ 269299 h 1077196"/>
              <a:gd name="connsiteX2" fmla="*/ 2761060 w 3299658"/>
              <a:gd name="connsiteY2" fmla="*/ 0 h 1077196"/>
              <a:gd name="connsiteX3" fmla="*/ 3299658 w 3299658"/>
              <a:gd name="connsiteY3" fmla="*/ 538598 h 1077196"/>
              <a:gd name="connsiteX4" fmla="*/ 2761060 w 3299658"/>
              <a:gd name="connsiteY4" fmla="*/ 1077196 h 1077196"/>
              <a:gd name="connsiteX5" fmla="*/ 2761060 w 3299658"/>
              <a:gd name="connsiteY5" fmla="*/ 807897 h 1077196"/>
              <a:gd name="connsiteX6" fmla="*/ 0 w 3299658"/>
              <a:gd name="connsiteY6" fmla="*/ 807897 h 1077196"/>
              <a:gd name="connsiteX7" fmla="*/ 0 w 3299658"/>
              <a:gd name="connsiteY7" fmla="*/ 269299 h 107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99658" h="1077196">
                <a:moveTo>
                  <a:pt x="0" y="269299"/>
                </a:moveTo>
                <a:lnTo>
                  <a:pt x="2761060" y="269299"/>
                </a:lnTo>
                <a:lnTo>
                  <a:pt x="2761060" y="0"/>
                </a:lnTo>
                <a:lnTo>
                  <a:pt x="3299658" y="538598"/>
                </a:lnTo>
                <a:lnTo>
                  <a:pt x="2761060" y="1077196"/>
                </a:lnTo>
                <a:lnTo>
                  <a:pt x="2761060" y="807897"/>
                </a:lnTo>
                <a:lnTo>
                  <a:pt x="0" y="807897"/>
                </a:lnTo>
                <a:lnTo>
                  <a:pt x="0" y="269299"/>
                </a:lnTo>
                <a:close/>
              </a:path>
            </a:pathLst>
          </a:custGeom>
          <a:solidFill>
            <a:srgbClr val="3498DB"/>
          </a:solidFill>
        </p:spPr>
        <p:style>
          <a:lnRef idx="0">
            <a:sysClr val="window" lastClr="FFFFFF">
              <a:hueOff val="0"/>
              <a:satOff val="0"/>
              <a:lumOff val="0"/>
              <a:alphaOff val="0"/>
            </a:sysClr>
          </a:lnRef>
          <a:fillRef idx="3">
            <a:scrgbClr r="0" g="0" b="0"/>
          </a:fillRef>
          <a:effectRef idx="2">
            <a:srgbClr val="1F74AD">
              <a:hueOff val="0"/>
              <a:satOff val="0"/>
              <a:lumOff val="0"/>
              <a:alphaOff val="0"/>
            </a:srgbClr>
          </a:effectRef>
          <a:fontRef idx="minor">
            <a:sysClr val="window" lastClr="FFFFFF"/>
          </a:fontRef>
        </p:style>
        <p:txBody>
          <a:bodyPr spcFirstLastPara="0" vert="horz" wrap="square" lIns="80010" tIns="349309" rIns="523299" bIns="440304" numCol="1" spcCol="1270" anchor="ctr" anchorCtr="0">
            <a:noAutofit/>
          </a:bodyPr>
          <a:p>
            <a:pPr marL="0" lvl="0" indent="0" algn="l" defTabSz="933450">
              <a:lnSpc>
                <a:spcPct val="90000"/>
              </a:lnSpc>
              <a:spcBef>
                <a:spcPct val="0"/>
              </a:spcBef>
              <a:spcAft>
                <a:spcPct val="35000"/>
              </a:spcAft>
              <a:buNone/>
            </a:pPr>
            <a:endParaRPr lang="en-US" sz="2100" kern="1200">
              <a:latin typeface="Arial" panose="020B0604020202020204" pitchFamily="34" charset="0"/>
              <a:ea typeface="微软雅黑" charset="-122"/>
              <a:sym typeface="Arial" panose="020B0604020202020204" pitchFamily="34" charset="0"/>
            </a:endParaRPr>
          </a:p>
        </p:txBody>
      </p:sp>
      <p:sp>
        <p:nvSpPr>
          <p:cNvPr id="66" name="文本框 65"/>
          <p:cNvSpPr txBox="1"/>
          <p:nvPr>
            <p:custDataLst>
              <p:tags r:id="rId36"/>
            </p:custDataLst>
          </p:nvPr>
        </p:nvSpPr>
        <p:spPr>
          <a:xfrm>
            <a:off x="3204210" y="2146300"/>
            <a:ext cx="1557655" cy="403860"/>
          </a:xfrm>
          <a:prstGeom prst="rect">
            <a:avLst/>
          </a:prstGeom>
          <a:noFill/>
        </p:spPr>
        <p:txBody>
          <a:bodyPr wrap="square" rtlCol="0">
            <a:normAutofit fontScale="77500"/>
          </a:bodyPr>
          <a:p>
            <a:pPr algn="ctr">
              <a:lnSpc>
                <a:spcPct val="120000"/>
              </a:lnSpc>
            </a:pPr>
            <a:r>
              <a:rPr lang="zh-CN" altLang="en-US" b="1" spc="300" dirty="0">
                <a:solidFill>
                  <a:sysClr val="window" lastClr="FFFFFF"/>
                </a:solidFill>
                <a:latin typeface="Arial" panose="020B0604020202020204" pitchFamily="34" charset="0"/>
                <a:ea typeface="微软雅黑" charset="-122"/>
                <a:sym typeface="Arial" panose="020B0604020202020204" pitchFamily="34" charset="0"/>
              </a:rPr>
              <a:t>1978年12月</a:t>
            </a:r>
            <a:endParaRPr lang="zh-CN" altLang="en-US" b="1" spc="300" dirty="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67" name="文本框 66"/>
          <p:cNvSpPr txBox="1"/>
          <p:nvPr>
            <p:custDataLst>
              <p:tags r:id="rId37"/>
            </p:custDataLst>
          </p:nvPr>
        </p:nvSpPr>
        <p:spPr>
          <a:xfrm>
            <a:off x="3035935" y="2835910"/>
            <a:ext cx="1871980" cy="2638425"/>
          </a:xfrm>
          <a:prstGeom prst="rect">
            <a:avLst/>
          </a:prstGeom>
          <a:solidFill>
            <a:schemeClr val="bg1"/>
          </a:solidFill>
        </p:spPr>
        <p:txBody>
          <a:bodyPr wrap="square" rtlCol="0">
            <a:normAutofit/>
          </a:bodyPr>
          <a:p>
            <a:pPr>
              <a:lnSpc>
                <a:spcPct val="120000"/>
              </a:lnSpc>
            </a:pPr>
            <a:r>
              <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rPr>
              <a:t>党的十一届三中全会召开，改革开放带来的经济活力对正规就业的劳动力提出了更大规模的需求，</a:t>
            </a:r>
            <a:r>
              <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rPr>
              <a:t>托育事业也由此进入新的发展阶段。</a:t>
            </a:r>
            <a:endPar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endParaRPr>
          </a:p>
        </p:txBody>
      </p:sp>
      <p:sp>
        <p:nvSpPr>
          <p:cNvPr id="68" name="任意多边形: 形状 6"/>
          <p:cNvSpPr/>
          <p:nvPr>
            <p:custDataLst>
              <p:tags r:id="rId38"/>
            </p:custDataLst>
          </p:nvPr>
        </p:nvSpPr>
        <p:spPr>
          <a:xfrm>
            <a:off x="5323030" y="1964269"/>
            <a:ext cx="1647733" cy="768478"/>
          </a:xfrm>
          <a:custGeom>
            <a:avLst/>
            <a:gdLst>
              <a:gd name="connsiteX0" fmla="*/ 0 w 3299658"/>
              <a:gd name="connsiteY0" fmla="*/ 269299 h 1077196"/>
              <a:gd name="connsiteX1" fmla="*/ 2761060 w 3299658"/>
              <a:gd name="connsiteY1" fmla="*/ 269299 h 1077196"/>
              <a:gd name="connsiteX2" fmla="*/ 2761060 w 3299658"/>
              <a:gd name="connsiteY2" fmla="*/ 0 h 1077196"/>
              <a:gd name="connsiteX3" fmla="*/ 3299658 w 3299658"/>
              <a:gd name="connsiteY3" fmla="*/ 538598 h 1077196"/>
              <a:gd name="connsiteX4" fmla="*/ 2761060 w 3299658"/>
              <a:gd name="connsiteY4" fmla="*/ 1077196 h 1077196"/>
              <a:gd name="connsiteX5" fmla="*/ 2761060 w 3299658"/>
              <a:gd name="connsiteY5" fmla="*/ 807897 h 1077196"/>
              <a:gd name="connsiteX6" fmla="*/ 0 w 3299658"/>
              <a:gd name="connsiteY6" fmla="*/ 807897 h 1077196"/>
              <a:gd name="connsiteX7" fmla="*/ 0 w 3299658"/>
              <a:gd name="connsiteY7" fmla="*/ 269299 h 107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99658" h="1077196">
                <a:moveTo>
                  <a:pt x="0" y="269299"/>
                </a:moveTo>
                <a:lnTo>
                  <a:pt x="2761060" y="269299"/>
                </a:lnTo>
                <a:lnTo>
                  <a:pt x="2761060" y="0"/>
                </a:lnTo>
                <a:lnTo>
                  <a:pt x="3299658" y="538598"/>
                </a:lnTo>
                <a:lnTo>
                  <a:pt x="2761060" y="1077196"/>
                </a:lnTo>
                <a:lnTo>
                  <a:pt x="2761060" y="807897"/>
                </a:lnTo>
                <a:lnTo>
                  <a:pt x="0" y="807897"/>
                </a:lnTo>
                <a:lnTo>
                  <a:pt x="0" y="269299"/>
                </a:lnTo>
                <a:close/>
              </a:path>
            </a:pathLst>
          </a:custGeom>
          <a:solidFill>
            <a:srgbClr val="1AA3AA"/>
          </a:solidFill>
        </p:spPr>
        <p:style>
          <a:lnRef idx="0">
            <a:sysClr val="window" lastClr="FFFFFF">
              <a:hueOff val="0"/>
              <a:satOff val="0"/>
              <a:lumOff val="0"/>
              <a:alphaOff val="0"/>
            </a:sysClr>
          </a:lnRef>
          <a:fillRef idx="3">
            <a:scrgbClr r="0" g="0" b="0"/>
          </a:fillRef>
          <a:effectRef idx="2">
            <a:srgbClr val="1F74AD">
              <a:hueOff val="0"/>
              <a:satOff val="0"/>
              <a:lumOff val="0"/>
              <a:alphaOff val="0"/>
            </a:srgbClr>
          </a:effectRef>
          <a:fontRef idx="minor">
            <a:sysClr val="window" lastClr="FFFFFF"/>
          </a:fontRef>
        </p:style>
        <p:txBody>
          <a:bodyPr spcFirstLastPara="0" vert="horz" wrap="square" lIns="80010" tIns="349309" rIns="523299" bIns="440304" numCol="1" spcCol="1270" anchor="ctr" anchorCtr="0">
            <a:noAutofit/>
          </a:bodyPr>
          <a:p>
            <a:pPr marL="0" lvl="0" indent="0" algn="l" defTabSz="933450">
              <a:lnSpc>
                <a:spcPct val="90000"/>
              </a:lnSpc>
              <a:spcBef>
                <a:spcPct val="0"/>
              </a:spcBef>
              <a:spcAft>
                <a:spcPct val="35000"/>
              </a:spcAft>
              <a:buNone/>
            </a:pPr>
            <a:endParaRPr lang="en-US" sz="2100" kern="1200">
              <a:latin typeface="Arial" panose="020B0604020202020204" pitchFamily="34" charset="0"/>
              <a:ea typeface="微软雅黑" charset="-122"/>
              <a:sym typeface="Arial" panose="020B0604020202020204" pitchFamily="34" charset="0"/>
            </a:endParaRPr>
          </a:p>
        </p:txBody>
      </p:sp>
      <p:sp>
        <p:nvSpPr>
          <p:cNvPr id="70" name="文本框 69"/>
          <p:cNvSpPr txBox="1"/>
          <p:nvPr>
            <p:custDataLst>
              <p:tags r:id="rId39"/>
            </p:custDataLst>
          </p:nvPr>
        </p:nvSpPr>
        <p:spPr>
          <a:xfrm>
            <a:off x="5323205" y="2146300"/>
            <a:ext cx="1570990" cy="403860"/>
          </a:xfrm>
          <a:prstGeom prst="rect">
            <a:avLst/>
          </a:prstGeom>
          <a:noFill/>
        </p:spPr>
        <p:txBody>
          <a:bodyPr wrap="square" rtlCol="0">
            <a:normAutofit fontScale="87500"/>
          </a:bodyPr>
          <a:p>
            <a:pPr algn="ctr">
              <a:lnSpc>
                <a:spcPct val="120000"/>
              </a:lnSpc>
            </a:pPr>
            <a:r>
              <a:rPr lang="en-US" altLang="zh-CN" b="1" spc="300" dirty="0">
                <a:solidFill>
                  <a:sysClr val="window" lastClr="FFFFFF"/>
                </a:solidFill>
                <a:latin typeface="Arial" panose="020B0604020202020204" pitchFamily="34" charset="0"/>
                <a:ea typeface="微软雅黑" charset="-122"/>
                <a:sym typeface="Arial" panose="020B0604020202020204" pitchFamily="34" charset="0"/>
              </a:rPr>
              <a:t>1979</a:t>
            </a:r>
            <a:r>
              <a:rPr lang="zh-CN" altLang="en-US" b="1" spc="300" dirty="0">
                <a:solidFill>
                  <a:sysClr val="window" lastClr="FFFFFF"/>
                </a:solidFill>
                <a:latin typeface="Arial" panose="020B0604020202020204" pitchFamily="34" charset="0"/>
                <a:ea typeface="微软雅黑" charset="-122"/>
                <a:sym typeface="Arial" panose="020B0604020202020204" pitchFamily="34" charset="0"/>
              </a:rPr>
              <a:t>年</a:t>
            </a:r>
            <a:endParaRPr lang="zh-CN" altLang="en-US" b="1" spc="300" dirty="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71" name="文本框 70"/>
          <p:cNvSpPr txBox="1"/>
          <p:nvPr>
            <p:custDataLst>
              <p:tags r:id="rId40"/>
            </p:custDataLst>
          </p:nvPr>
        </p:nvSpPr>
        <p:spPr>
          <a:xfrm>
            <a:off x="5131435" y="2811780"/>
            <a:ext cx="1970405" cy="2661285"/>
          </a:xfrm>
          <a:prstGeom prst="rect">
            <a:avLst/>
          </a:prstGeom>
          <a:solidFill>
            <a:schemeClr val="bg1"/>
          </a:solidFill>
        </p:spPr>
        <p:txBody>
          <a:bodyPr wrap="square" rtlCol="0">
            <a:normAutofit/>
          </a:bodyPr>
          <a:p>
            <a:pPr>
              <a:lnSpc>
                <a:spcPct val="120000"/>
              </a:lnSpc>
            </a:pPr>
            <a:r>
              <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rPr>
              <a:t>第五届全国人民代表大会第二次会议上的《政府工作报告》指出，要十分重视发展托儿所、幼儿园，加强幼儿教育。该会议强调托育事业是一项社会性的事业，需要全党全社会的重视和关心。</a:t>
            </a:r>
            <a:endPar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endParaRPr>
          </a:p>
        </p:txBody>
      </p:sp>
      <p:sp>
        <p:nvSpPr>
          <p:cNvPr id="72" name="任意多边形: 形状 7"/>
          <p:cNvSpPr/>
          <p:nvPr>
            <p:custDataLst>
              <p:tags r:id="rId41"/>
            </p:custDataLst>
          </p:nvPr>
        </p:nvSpPr>
        <p:spPr>
          <a:xfrm>
            <a:off x="7395406" y="1964269"/>
            <a:ext cx="1647733" cy="768478"/>
          </a:xfrm>
          <a:custGeom>
            <a:avLst/>
            <a:gdLst>
              <a:gd name="connsiteX0" fmla="*/ 0 w 3299658"/>
              <a:gd name="connsiteY0" fmla="*/ 269299 h 1077196"/>
              <a:gd name="connsiteX1" fmla="*/ 2761060 w 3299658"/>
              <a:gd name="connsiteY1" fmla="*/ 269299 h 1077196"/>
              <a:gd name="connsiteX2" fmla="*/ 2761060 w 3299658"/>
              <a:gd name="connsiteY2" fmla="*/ 0 h 1077196"/>
              <a:gd name="connsiteX3" fmla="*/ 3299658 w 3299658"/>
              <a:gd name="connsiteY3" fmla="*/ 538598 h 1077196"/>
              <a:gd name="connsiteX4" fmla="*/ 2761060 w 3299658"/>
              <a:gd name="connsiteY4" fmla="*/ 1077196 h 1077196"/>
              <a:gd name="connsiteX5" fmla="*/ 2761060 w 3299658"/>
              <a:gd name="connsiteY5" fmla="*/ 807897 h 1077196"/>
              <a:gd name="connsiteX6" fmla="*/ 0 w 3299658"/>
              <a:gd name="connsiteY6" fmla="*/ 807897 h 1077196"/>
              <a:gd name="connsiteX7" fmla="*/ 0 w 3299658"/>
              <a:gd name="connsiteY7" fmla="*/ 269299 h 107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99658" h="1077196">
                <a:moveTo>
                  <a:pt x="0" y="269299"/>
                </a:moveTo>
                <a:lnTo>
                  <a:pt x="2761060" y="269299"/>
                </a:lnTo>
                <a:lnTo>
                  <a:pt x="2761060" y="0"/>
                </a:lnTo>
                <a:lnTo>
                  <a:pt x="3299658" y="538598"/>
                </a:lnTo>
                <a:lnTo>
                  <a:pt x="2761060" y="1077196"/>
                </a:lnTo>
                <a:lnTo>
                  <a:pt x="2761060" y="807897"/>
                </a:lnTo>
                <a:lnTo>
                  <a:pt x="0" y="807897"/>
                </a:lnTo>
                <a:lnTo>
                  <a:pt x="0" y="269299"/>
                </a:lnTo>
                <a:close/>
              </a:path>
            </a:pathLst>
          </a:custGeom>
          <a:solidFill>
            <a:srgbClr val="69A35B"/>
          </a:solidFill>
        </p:spPr>
        <p:style>
          <a:lnRef idx="0">
            <a:sysClr val="window" lastClr="FFFFFF">
              <a:hueOff val="0"/>
              <a:satOff val="0"/>
              <a:lumOff val="0"/>
              <a:alphaOff val="0"/>
            </a:sysClr>
          </a:lnRef>
          <a:fillRef idx="3">
            <a:scrgbClr r="0" g="0" b="0"/>
          </a:fillRef>
          <a:effectRef idx="2">
            <a:srgbClr val="1F74AD">
              <a:hueOff val="0"/>
              <a:satOff val="0"/>
              <a:lumOff val="0"/>
              <a:alphaOff val="0"/>
            </a:srgbClr>
          </a:effectRef>
          <a:fontRef idx="minor">
            <a:sysClr val="window" lastClr="FFFFFF"/>
          </a:fontRef>
        </p:style>
        <p:txBody>
          <a:bodyPr spcFirstLastPara="0" vert="horz" wrap="square" lIns="80010" tIns="349309" rIns="523299" bIns="440304" numCol="1" spcCol="1270" anchor="ctr" anchorCtr="0">
            <a:noAutofit/>
          </a:bodyPr>
          <a:p>
            <a:pPr marL="0" lvl="0" indent="0" algn="l" defTabSz="933450">
              <a:lnSpc>
                <a:spcPct val="90000"/>
              </a:lnSpc>
              <a:spcBef>
                <a:spcPct val="0"/>
              </a:spcBef>
              <a:spcAft>
                <a:spcPct val="35000"/>
              </a:spcAft>
              <a:buNone/>
            </a:pPr>
            <a:endParaRPr lang="en-US" sz="2100" kern="1200">
              <a:latin typeface="Arial" panose="020B0604020202020204" pitchFamily="34" charset="0"/>
              <a:ea typeface="微软雅黑" charset="-122"/>
              <a:sym typeface="Arial" panose="020B0604020202020204" pitchFamily="34" charset="0"/>
            </a:endParaRPr>
          </a:p>
        </p:txBody>
      </p:sp>
      <p:sp>
        <p:nvSpPr>
          <p:cNvPr id="74" name="文本框 73"/>
          <p:cNvSpPr txBox="1"/>
          <p:nvPr>
            <p:custDataLst>
              <p:tags r:id="rId42"/>
            </p:custDataLst>
          </p:nvPr>
        </p:nvSpPr>
        <p:spPr>
          <a:xfrm>
            <a:off x="7377430" y="2146300"/>
            <a:ext cx="1669415" cy="403860"/>
          </a:xfrm>
          <a:prstGeom prst="rect">
            <a:avLst/>
          </a:prstGeom>
          <a:noFill/>
        </p:spPr>
        <p:txBody>
          <a:bodyPr wrap="square" rtlCol="0">
            <a:normAutofit fontScale="87500"/>
          </a:bodyPr>
          <a:p>
            <a:pPr algn="ctr">
              <a:lnSpc>
                <a:spcPct val="120000"/>
              </a:lnSpc>
            </a:pPr>
            <a:r>
              <a:rPr lang="zh-CN" altLang="en-US" b="1" spc="300" dirty="0">
                <a:solidFill>
                  <a:sysClr val="window" lastClr="FFFFFF"/>
                </a:solidFill>
                <a:latin typeface="Arial" panose="020B0604020202020204" pitchFamily="34" charset="0"/>
                <a:ea typeface="微软雅黑" charset="-122"/>
                <a:sym typeface="Arial" panose="020B0604020202020204" pitchFamily="34" charset="0"/>
              </a:rPr>
              <a:t>1980年</a:t>
            </a:r>
            <a:endParaRPr lang="zh-CN" altLang="en-US" b="1" spc="300" dirty="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75" name="文本框 74"/>
          <p:cNvSpPr txBox="1"/>
          <p:nvPr>
            <p:custDataLst>
              <p:tags r:id="rId43"/>
            </p:custDataLst>
          </p:nvPr>
        </p:nvSpPr>
        <p:spPr>
          <a:xfrm>
            <a:off x="7271385" y="2774315"/>
            <a:ext cx="1908810" cy="2712085"/>
          </a:xfrm>
          <a:prstGeom prst="rect">
            <a:avLst/>
          </a:prstGeom>
          <a:solidFill>
            <a:schemeClr val="bg1"/>
          </a:solidFill>
        </p:spPr>
        <p:txBody>
          <a:bodyPr wrap="square" rtlCol="0">
            <a:normAutofit/>
          </a:bodyPr>
          <a:p>
            <a:pPr>
              <a:lnSpc>
                <a:spcPct val="120000"/>
              </a:lnSpc>
            </a:pPr>
            <a:r>
              <a:rPr lang="zh-CN" altLang="en-US" sz="1600" spc="150" dirty="0">
                <a:solidFill>
                  <a:srgbClr val="000000">
                    <a:lumMod val="50000"/>
                    <a:lumOff val="50000"/>
                  </a:srgbClr>
                </a:solidFill>
                <a:latin typeface="Arial" panose="020B0604020202020204" pitchFamily="34" charset="0"/>
                <a:ea typeface="微软雅黑" charset="-122"/>
                <a:sym typeface="Arial" panose="020B0604020202020204" pitchFamily="34" charset="0"/>
              </a:rPr>
              <a:t>卫生部颁发《城市托儿所工作条例（试行草案）》，确定了我国现行的托儿所制度，明确了托儿所的性质。</a:t>
            </a:r>
            <a:endParaRPr lang="zh-CN" altLang="en-US" sz="1600" spc="150" dirty="0">
              <a:solidFill>
                <a:srgbClr val="000000">
                  <a:lumMod val="50000"/>
                  <a:lumOff val="50000"/>
                </a:srgbClr>
              </a:solidFill>
              <a:latin typeface="Arial" panose="020B0604020202020204" pitchFamily="34" charset="0"/>
              <a:ea typeface="微软雅黑" charset="-122"/>
              <a:sym typeface="Arial" panose="020B0604020202020204" pitchFamily="34" charset="0"/>
            </a:endParaRPr>
          </a:p>
        </p:txBody>
      </p:sp>
      <p:cxnSp>
        <p:nvCxnSpPr>
          <p:cNvPr id="76" name="直接连接符 75"/>
          <p:cNvCxnSpPr/>
          <p:nvPr>
            <p:custDataLst>
              <p:tags r:id="rId44"/>
            </p:custDataLst>
          </p:nvPr>
        </p:nvCxnSpPr>
        <p:spPr>
          <a:xfrm>
            <a:off x="2898500" y="3152730"/>
            <a:ext cx="0" cy="2338536"/>
          </a:xfrm>
          <a:prstGeom prst="line">
            <a:avLst/>
          </a:prstGeom>
          <a:ln w="3175">
            <a:solidFill>
              <a:sysClr val="window" lastClr="FFFFFF">
                <a:lumMod val="75000"/>
              </a:sysClr>
            </a:solidFill>
            <a:prstDash val="sysDash"/>
          </a:ln>
        </p:spPr>
        <p:style>
          <a:lnRef idx="1">
            <a:srgbClr val="1F74AD"/>
          </a:lnRef>
          <a:fillRef idx="0">
            <a:srgbClr val="1F74AD"/>
          </a:fillRef>
          <a:effectRef idx="0">
            <a:srgbClr val="1F74AD"/>
          </a:effectRef>
          <a:fontRef idx="minor">
            <a:srgbClr val="000000"/>
          </a:fontRef>
        </p:style>
      </p:cxnSp>
      <p:cxnSp>
        <p:nvCxnSpPr>
          <p:cNvPr id="77" name="直接连接符 76"/>
          <p:cNvCxnSpPr/>
          <p:nvPr>
            <p:custDataLst>
              <p:tags r:id="rId45"/>
            </p:custDataLst>
          </p:nvPr>
        </p:nvCxnSpPr>
        <p:spPr>
          <a:xfrm>
            <a:off x="5030983" y="3152730"/>
            <a:ext cx="0" cy="2338536"/>
          </a:xfrm>
          <a:prstGeom prst="line">
            <a:avLst/>
          </a:prstGeom>
          <a:ln w="3175">
            <a:solidFill>
              <a:sysClr val="window" lastClr="FFFFFF">
                <a:lumMod val="75000"/>
              </a:sysClr>
            </a:solidFill>
            <a:prstDash val="sysDash"/>
          </a:ln>
        </p:spPr>
        <p:style>
          <a:lnRef idx="1">
            <a:srgbClr val="1F74AD"/>
          </a:lnRef>
          <a:fillRef idx="0">
            <a:srgbClr val="1F74AD"/>
          </a:fillRef>
          <a:effectRef idx="0">
            <a:srgbClr val="1F74AD"/>
          </a:effectRef>
          <a:fontRef idx="minor">
            <a:srgbClr val="000000"/>
          </a:fontRef>
        </p:style>
      </p:cxnSp>
      <p:cxnSp>
        <p:nvCxnSpPr>
          <p:cNvPr id="78" name="直接连接符 77"/>
          <p:cNvCxnSpPr/>
          <p:nvPr>
            <p:custDataLst>
              <p:tags r:id="rId46"/>
            </p:custDataLst>
          </p:nvPr>
        </p:nvCxnSpPr>
        <p:spPr>
          <a:xfrm>
            <a:off x="7182911" y="3152730"/>
            <a:ext cx="0" cy="2338536"/>
          </a:xfrm>
          <a:prstGeom prst="line">
            <a:avLst/>
          </a:prstGeom>
          <a:ln w="3175">
            <a:solidFill>
              <a:sysClr val="window" lastClr="FFFFFF">
                <a:lumMod val="75000"/>
              </a:sysClr>
            </a:solidFill>
            <a:prstDash val="sysDash"/>
          </a:ln>
        </p:spPr>
        <p:style>
          <a:lnRef idx="1">
            <a:srgbClr val="1F74AD"/>
          </a:lnRef>
          <a:fillRef idx="0">
            <a:srgbClr val="1F74AD"/>
          </a:fillRef>
          <a:effectRef idx="0">
            <a:srgbClr val="1F74AD"/>
          </a:effectRef>
          <a:fontRef idx="minor">
            <a:srgbClr val="000000"/>
          </a:fontRef>
        </p:style>
      </p:cxnSp>
      <p:sp>
        <p:nvSpPr>
          <p:cNvPr id="79" name="任意多边形: 形状 38"/>
          <p:cNvSpPr/>
          <p:nvPr>
            <p:custDataLst>
              <p:tags r:id="rId47"/>
            </p:custDataLst>
          </p:nvPr>
        </p:nvSpPr>
        <p:spPr>
          <a:xfrm>
            <a:off x="9471771" y="1964269"/>
            <a:ext cx="1647733" cy="768478"/>
          </a:xfrm>
          <a:custGeom>
            <a:avLst/>
            <a:gdLst>
              <a:gd name="connsiteX0" fmla="*/ 0 w 3299658"/>
              <a:gd name="connsiteY0" fmla="*/ 269299 h 1077196"/>
              <a:gd name="connsiteX1" fmla="*/ 2761060 w 3299658"/>
              <a:gd name="connsiteY1" fmla="*/ 269299 h 1077196"/>
              <a:gd name="connsiteX2" fmla="*/ 2761060 w 3299658"/>
              <a:gd name="connsiteY2" fmla="*/ 0 h 1077196"/>
              <a:gd name="connsiteX3" fmla="*/ 3299658 w 3299658"/>
              <a:gd name="connsiteY3" fmla="*/ 538598 h 1077196"/>
              <a:gd name="connsiteX4" fmla="*/ 2761060 w 3299658"/>
              <a:gd name="connsiteY4" fmla="*/ 1077196 h 1077196"/>
              <a:gd name="connsiteX5" fmla="*/ 2761060 w 3299658"/>
              <a:gd name="connsiteY5" fmla="*/ 807897 h 1077196"/>
              <a:gd name="connsiteX6" fmla="*/ 0 w 3299658"/>
              <a:gd name="connsiteY6" fmla="*/ 807897 h 1077196"/>
              <a:gd name="connsiteX7" fmla="*/ 0 w 3299658"/>
              <a:gd name="connsiteY7" fmla="*/ 269299 h 107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99658" h="1077196">
                <a:moveTo>
                  <a:pt x="0" y="269299"/>
                </a:moveTo>
                <a:lnTo>
                  <a:pt x="2761060" y="269299"/>
                </a:lnTo>
                <a:lnTo>
                  <a:pt x="2761060" y="0"/>
                </a:lnTo>
                <a:lnTo>
                  <a:pt x="3299658" y="538598"/>
                </a:lnTo>
                <a:lnTo>
                  <a:pt x="2761060" y="1077196"/>
                </a:lnTo>
                <a:lnTo>
                  <a:pt x="2761060" y="807897"/>
                </a:lnTo>
                <a:lnTo>
                  <a:pt x="0" y="807897"/>
                </a:lnTo>
                <a:lnTo>
                  <a:pt x="0" y="269299"/>
                </a:lnTo>
                <a:close/>
              </a:path>
            </a:pathLst>
          </a:custGeom>
          <a:solidFill>
            <a:srgbClr val="9BBB59"/>
          </a:solidFill>
        </p:spPr>
        <p:style>
          <a:lnRef idx="0">
            <a:sysClr val="window" lastClr="FFFFFF">
              <a:hueOff val="0"/>
              <a:satOff val="0"/>
              <a:lumOff val="0"/>
              <a:alphaOff val="0"/>
            </a:sysClr>
          </a:lnRef>
          <a:fillRef idx="3">
            <a:scrgbClr r="0" g="0" b="0"/>
          </a:fillRef>
          <a:effectRef idx="2">
            <a:srgbClr val="1F74AD">
              <a:hueOff val="0"/>
              <a:satOff val="0"/>
              <a:lumOff val="0"/>
              <a:alphaOff val="0"/>
            </a:srgbClr>
          </a:effectRef>
          <a:fontRef idx="minor">
            <a:sysClr val="window" lastClr="FFFFFF"/>
          </a:fontRef>
        </p:style>
        <p:txBody>
          <a:bodyPr spcFirstLastPara="0" vert="horz" wrap="square" lIns="80010" tIns="349309" rIns="523299" bIns="440304" numCol="1" spcCol="1270" anchor="ctr" anchorCtr="0">
            <a:noAutofit/>
          </a:bodyPr>
          <a:p>
            <a:pPr marL="0" lvl="0" indent="0" algn="l" defTabSz="933450">
              <a:lnSpc>
                <a:spcPct val="90000"/>
              </a:lnSpc>
              <a:spcBef>
                <a:spcPct val="0"/>
              </a:spcBef>
              <a:spcAft>
                <a:spcPct val="35000"/>
              </a:spcAft>
              <a:buNone/>
            </a:pPr>
            <a:endParaRPr lang="en-US" sz="2100" kern="1200">
              <a:latin typeface="Arial" panose="020B0604020202020204" pitchFamily="34" charset="0"/>
              <a:ea typeface="微软雅黑" charset="-122"/>
              <a:sym typeface="Arial" panose="020B0604020202020204" pitchFamily="34" charset="0"/>
            </a:endParaRPr>
          </a:p>
        </p:txBody>
      </p:sp>
      <p:sp>
        <p:nvSpPr>
          <p:cNvPr id="81" name="文本框 80"/>
          <p:cNvSpPr txBox="1"/>
          <p:nvPr>
            <p:custDataLst>
              <p:tags r:id="rId48"/>
            </p:custDataLst>
          </p:nvPr>
        </p:nvSpPr>
        <p:spPr>
          <a:xfrm>
            <a:off x="9490075" y="2146300"/>
            <a:ext cx="1633220" cy="403860"/>
          </a:xfrm>
          <a:prstGeom prst="rect">
            <a:avLst/>
          </a:prstGeom>
          <a:noFill/>
        </p:spPr>
        <p:txBody>
          <a:bodyPr wrap="square" rtlCol="0">
            <a:normAutofit fontScale="87500"/>
          </a:bodyPr>
          <a:p>
            <a:pPr algn="ctr">
              <a:lnSpc>
                <a:spcPct val="120000"/>
              </a:lnSpc>
            </a:pPr>
            <a:r>
              <a:rPr lang="zh-CN" altLang="en-US" b="1" spc="300" dirty="0">
                <a:solidFill>
                  <a:sysClr val="window" lastClr="FFFFFF"/>
                </a:solidFill>
                <a:latin typeface="Arial" panose="020B0604020202020204" pitchFamily="34" charset="0"/>
                <a:ea typeface="微软雅黑" charset="-122"/>
                <a:sym typeface="Arial" panose="020B0604020202020204" pitchFamily="34" charset="0"/>
              </a:rPr>
              <a:t>198</a:t>
            </a:r>
            <a:r>
              <a:rPr lang="en-US" altLang="zh-CN" b="1" spc="300" dirty="0">
                <a:solidFill>
                  <a:sysClr val="window" lastClr="FFFFFF"/>
                </a:solidFill>
                <a:latin typeface="Arial" panose="020B0604020202020204" pitchFamily="34" charset="0"/>
                <a:ea typeface="微软雅黑" charset="-122"/>
                <a:sym typeface="Arial" panose="020B0604020202020204" pitchFamily="34" charset="0"/>
              </a:rPr>
              <a:t>1</a:t>
            </a:r>
            <a:r>
              <a:rPr lang="zh-CN" altLang="en-US" b="1" spc="300" dirty="0">
                <a:solidFill>
                  <a:sysClr val="window" lastClr="FFFFFF"/>
                </a:solidFill>
                <a:latin typeface="Arial" panose="020B0604020202020204" pitchFamily="34" charset="0"/>
                <a:ea typeface="微软雅黑" charset="-122"/>
                <a:sym typeface="Arial" panose="020B0604020202020204" pitchFamily="34" charset="0"/>
              </a:rPr>
              <a:t>年</a:t>
            </a:r>
            <a:endParaRPr lang="zh-CN" altLang="en-US" b="1" spc="300" dirty="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82" name="文本框 81"/>
          <p:cNvSpPr txBox="1"/>
          <p:nvPr>
            <p:custDataLst>
              <p:tags r:id="rId49"/>
            </p:custDataLst>
          </p:nvPr>
        </p:nvSpPr>
        <p:spPr>
          <a:xfrm>
            <a:off x="9359265" y="2774315"/>
            <a:ext cx="1809115" cy="2723515"/>
          </a:xfrm>
          <a:prstGeom prst="rect">
            <a:avLst/>
          </a:prstGeom>
          <a:solidFill>
            <a:schemeClr val="bg1"/>
          </a:solidFill>
        </p:spPr>
        <p:txBody>
          <a:bodyPr wrap="square" rtlCol="0">
            <a:normAutofit fontScale="90000" lnSpcReduction="20000"/>
          </a:bodyPr>
          <a:p>
            <a:pPr>
              <a:lnSpc>
                <a:spcPct val="120000"/>
              </a:lnSpc>
            </a:pPr>
            <a:r>
              <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rPr>
              <a:t>卫生部妇幼卫生局颁布《三岁前小儿教养大纲（草案）》，提出了托儿所教养工作的具体任务，明确规定了三岁前幼儿集体教养的原则、生活教育环节的内容，以及发展幼儿语言、动作、认知、社会性的方法。</a:t>
            </a:r>
            <a:endPar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endParaRPr>
          </a:p>
        </p:txBody>
      </p:sp>
      <p:cxnSp>
        <p:nvCxnSpPr>
          <p:cNvPr id="83" name="直接连接符 82"/>
          <p:cNvCxnSpPr/>
          <p:nvPr>
            <p:custDataLst>
              <p:tags r:id="rId50"/>
            </p:custDataLst>
          </p:nvPr>
        </p:nvCxnSpPr>
        <p:spPr>
          <a:xfrm>
            <a:off x="9259278" y="3152730"/>
            <a:ext cx="0" cy="2338536"/>
          </a:xfrm>
          <a:prstGeom prst="line">
            <a:avLst/>
          </a:prstGeom>
          <a:ln w="3175">
            <a:solidFill>
              <a:sysClr val="window" lastClr="FFFFFF">
                <a:lumMod val="75000"/>
              </a:sysClr>
            </a:solidFill>
            <a:prstDash val="sysDash"/>
          </a:ln>
        </p:spPr>
        <p:style>
          <a:lnRef idx="1">
            <a:srgbClr val="1F74AD"/>
          </a:lnRef>
          <a:fillRef idx="0">
            <a:srgbClr val="1F74AD"/>
          </a:fillRef>
          <a:effectRef idx="0">
            <a:srgbClr val="1F74AD"/>
          </a:effectRef>
          <a:fontRef idx="minor">
            <a:srgbClr val="000000"/>
          </a:fontRef>
        </p:style>
      </p:cxnSp>
      <p:sp>
        <p:nvSpPr>
          <p:cNvPr id="84"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400">
                <a:solidFill>
                  <a:schemeClr val="tx1"/>
                </a:solidFill>
              </a:rPr>
              <a:t>二、 20世纪70年代中后期至80年代中后期：恢复发展，确立托育服务体系 </a:t>
            </a:r>
            <a:endParaRPr lang="zh-CN" altLang="en-US" sz="2400">
              <a:solidFill>
                <a:schemeClr val="tx1"/>
              </a:solidFill>
            </a:endParaRPr>
          </a:p>
        </p:txBody>
      </p:sp>
    </p:spTree>
    <p:custDataLst>
      <p:tags r:id="rId51"/>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942340" y="1164590"/>
            <a:ext cx="980694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（一） 重视并大力发展托育事业，确定我国的托儿所制度</a:t>
            </a:r>
            <a:endParaRPr lang="zh-CN" altLang="en-US" sz="2400" spc="300">
              <a:solidFill>
                <a:srgbClr val="000000">
                  <a:lumMod val="75000"/>
                  <a:lumOff val="25000"/>
                </a:srgbClr>
              </a:solidFill>
              <a:latin typeface="黑体" charset="0"/>
              <a:ea typeface="黑体" charset="0"/>
              <a:cs typeface="黑体" charset="0"/>
            </a:endParaRPr>
          </a:p>
        </p:txBody>
      </p:sp>
      <p:sp>
        <p:nvSpPr>
          <p:cNvPr id="11" name="任意多边形: 形状 4"/>
          <p:cNvSpPr/>
          <p:nvPr>
            <p:custDataLst>
              <p:tags r:id="rId7"/>
            </p:custDataLst>
          </p:nvPr>
        </p:nvSpPr>
        <p:spPr>
          <a:xfrm>
            <a:off x="1038384" y="1964269"/>
            <a:ext cx="1647967" cy="768478"/>
          </a:xfrm>
          <a:custGeom>
            <a:avLst/>
            <a:gdLst>
              <a:gd name="connsiteX0" fmla="*/ 0 w 3299658"/>
              <a:gd name="connsiteY0" fmla="*/ 269299 h 1077196"/>
              <a:gd name="connsiteX1" fmla="*/ 2761060 w 3299658"/>
              <a:gd name="connsiteY1" fmla="*/ 269299 h 1077196"/>
              <a:gd name="connsiteX2" fmla="*/ 2761060 w 3299658"/>
              <a:gd name="connsiteY2" fmla="*/ 0 h 1077196"/>
              <a:gd name="connsiteX3" fmla="*/ 3299658 w 3299658"/>
              <a:gd name="connsiteY3" fmla="*/ 538598 h 1077196"/>
              <a:gd name="connsiteX4" fmla="*/ 2761060 w 3299658"/>
              <a:gd name="connsiteY4" fmla="*/ 1077196 h 1077196"/>
              <a:gd name="connsiteX5" fmla="*/ 2761060 w 3299658"/>
              <a:gd name="connsiteY5" fmla="*/ 807897 h 1077196"/>
              <a:gd name="connsiteX6" fmla="*/ 0 w 3299658"/>
              <a:gd name="connsiteY6" fmla="*/ 807897 h 1077196"/>
              <a:gd name="connsiteX7" fmla="*/ 0 w 3299658"/>
              <a:gd name="connsiteY7" fmla="*/ 269299 h 107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99658" h="1077196">
                <a:moveTo>
                  <a:pt x="0" y="269299"/>
                </a:moveTo>
                <a:lnTo>
                  <a:pt x="2761060" y="269299"/>
                </a:lnTo>
                <a:lnTo>
                  <a:pt x="2761060" y="0"/>
                </a:lnTo>
                <a:lnTo>
                  <a:pt x="3299658" y="538598"/>
                </a:lnTo>
                <a:lnTo>
                  <a:pt x="2761060" y="1077196"/>
                </a:lnTo>
                <a:lnTo>
                  <a:pt x="2761060" y="807897"/>
                </a:lnTo>
                <a:lnTo>
                  <a:pt x="0" y="807897"/>
                </a:lnTo>
                <a:lnTo>
                  <a:pt x="0" y="269299"/>
                </a:lnTo>
                <a:close/>
              </a:path>
            </a:pathLst>
          </a:custGeom>
          <a:solidFill>
            <a:srgbClr val="1F74AD"/>
          </a:solidFill>
        </p:spPr>
        <p:style>
          <a:lnRef idx="0">
            <a:sysClr val="window" lastClr="FFFFFF">
              <a:hueOff val="0"/>
              <a:satOff val="0"/>
              <a:lumOff val="0"/>
              <a:alphaOff val="0"/>
            </a:sysClr>
          </a:lnRef>
          <a:fillRef idx="3">
            <a:scrgbClr r="0" g="0" b="0"/>
          </a:fillRef>
          <a:effectRef idx="2">
            <a:srgbClr val="1F74AD">
              <a:hueOff val="0"/>
              <a:satOff val="0"/>
              <a:lumOff val="0"/>
              <a:alphaOff val="0"/>
            </a:srgbClr>
          </a:effectRef>
          <a:fontRef idx="minor">
            <a:sysClr val="window" lastClr="FFFFFF"/>
          </a:fontRef>
        </p:style>
        <p:txBody>
          <a:bodyPr spcFirstLastPara="0" vert="horz" wrap="square" lIns="80010" tIns="349309" rIns="523299" bIns="440304" numCol="1" spcCol="1270" anchor="ctr" anchorCtr="0">
            <a:noAutofit/>
          </a:bodyPr>
          <a:p>
            <a:pPr marL="0" lvl="0" indent="0" algn="l" defTabSz="933450">
              <a:lnSpc>
                <a:spcPct val="90000"/>
              </a:lnSpc>
              <a:spcBef>
                <a:spcPct val="0"/>
              </a:spcBef>
              <a:spcAft>
                <a:spcPct val="35000"/>
              </a:spcAft>
              <a:buNone/>
            </a:pPr>
            <a:endParaRPr lang="en-US" sz="2100" kern="1200">
              <a:latin typeface="Arial" panose="020B0604020202020204" pitchFamily="34" charset="0"/>
              <a:ea typeface="微软雅黑" charset="-122"/>
              <a:sym typeface="Arial" panose="020B0604020202020204" pitchFamily="34" charset="0"/>
            </a:endParaRPr>
          </a:p>
        </p:txBody>
      </p:sp>
      <p:sp>
        <p:nvSpPr>
          <p:cNvPr id="13" name="文本框 12"/>
          <p:cNvSpPr txBox="1"/>
          <p:nvPr>
            <p:custDataLst>
              <p:tags r:id="rId8"/>
            </p:custDataLst>
          </p:nvPr>
        </p:nvSpPr>
        <p:spPr>
          <a:xfrm>
            <a:off x="1043950" y="2177140"/>
            <a:ext cx="407501" cy="342737"/>
          </a:xfrm>
          <a:prstGeom prst="rect">
            <a:avLst/>
          </a:prstGeom>
          <a:noFill/>
        </p:spPr>
        <p:txBody>
          <a:bodyPr wrap="square" rtlCol="0">
            <a:normAutofit fontScale="80000"/>
          </a:bodyPr>
          <a:p>
            <a:r>
              <a:rPr lang="en-US" altLang="zh-CN" b="1">
                <a:solidFill>
                  <a:sysClr val="window" lastClr="FFFFFF"/>
                </a:solidFill>
                <a:latin typeface="Arial" panose="020B0604020202020204" pitchFamily="34" charset="0"/>
                <a:ea typeface="微软雅黑" charset="-122"/>
                <a:sym typeface="Arial" panose="020B0604020202020204" pitchFamily="34" charset="0"/>
              </a:rPr>
              <a:t>01</a:t>
            </a:r>
            <a:endParaRPr lang="zh-CN" altLang="en-US" b="1">
              <a:solidFill>
                <a:sysClr val="window" lastClr="FFFFFF"/>
              </a:solidFill>
              <a:latin typeface="Arial" panose="020B0604020202020204" pitchFamily="34" charset="0"/>
              <a:ea typeface="微软雅黑" charset="-122"/>
              <a:sym typeface="Arial" panose="020B0604020202020204" pitchFamily="34" charset="0"/>
            </a:endParaRPr>
          </a:p>
        </p:txBody>
      </p:sp>
      <p:sp>
        <p:nvSpPr>
          <p:cNvPr id="14" name="文本框 13"/>
          <p:cNvSpPr txBox="1"/>
          <p:nvPr>
            <p:custDataLst>
              <p:tags r:id="rId9"/>
            </p:custDataLst>
          </p:nvPr>
        </p:nvSpPr>
        <p:spPr>
          <a:xfrm>
            <a:off x="1421724" y="2146598"/>
            <a:ext cx="1185075" cy="403821"/>
          </a:xfrm>
          <a:prstGeom prst="rect">
            <a:avLst/>
          </a:prstGeom>
          <a:noFill/>
        </p:spPr>
        <p:txBody>
          <a:bodyPr wrap="square" rtlCol="0">
            <a:normAutofit fontScale="87500"/>
          </a:bodyPr>
          <a:p>
            <a:pPr algn="ctr">
              <a:lnSpc>
                <a:spcPct val="120000"/>
              </a:lnSpc>
            </a:pPr>
            <a:r>
              <a:rPr lang="zh-CN" altLang="en-US" b="1" spc="300" dirty="0">
                <a:solidFill>
                  <a:sysClr val="window" lastClr="FFFFFF"/>
                </a:solidFill>
                <a:latin typeface="Arial" panose="020B0604020202020204" pitchFamily="34" charset="0"/>
                <a:ea typeface="微软雅黑" charset="-122"/>
                <a:sym typeface="Arial" panose="020B0604020202020204" pitchFamily="34" charset="0"/>
              </a:rPr>
              <a:t>添加标题</a:t>
            </a:r>
            <a:endParaRPr lang="zh-CN" altLang="en-US" b="1" spc="300" dirty="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24" name="文本框 23"/>
          <p:cNvSpPr txBox="1"/>
          <p:nvPr>
            <p:custDataLst>
              <p:tags r:id="rId10"/>
            </p:custDataLst>
          </p:nvPr>
        </p:nvSpPr>
        <p:spPr>
          <a:xfrm>
            <a:off x="955040" y="2861310"/>
            <a:ext cx="1883410" cy="2662555"/>
          </a:xfrm>
          <a:prstGeom prst="rect">
            <a:avLst/>
          </a:prstGeom>
          <a:solidFill>
            <a:schemeClr val="bg1"/>
          </a:solidFill>
        </p:spPr>
        <p:txBody>
          <a:bodyPr wrap="square" rtlCol="0"/>
          <a:p>
            <a:pPr>
              <a:lnSpc>
                <a:spcPct val="120000"/>
              </a:lnSpc>
            </a:pPr>
            <a:r>
              <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rPr>
              <a:t>中国妇女第四次全国代表大会在北京召开，康克清在《新时期中国妇女运动的崇高任务》这一报告中指出：“哺乳室、托儿所、幼儿园等幼托事业，是实现家务劳动社会化的重要方面。”</a:t>
            </a:r>
            <a:endPar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endParaRPr>
          </a:p>
        </p:txBody>
      </p:sp>
      <p:sp>
        <p:nvSpPr>
          <p:cNvPr id="15" name="任意多边形: 形状 5"/>
          <p:cNvSpPr/>
          <p:nvPr>
            <p:custDataLst>
              <p:tags r:id="rId11"/>
            </p:custDataLst>
          </p:nvPr>
        </p:nvSpPr>
        <p:spPr>
          <a:xfrm>
            <a:off x="3171101" y="1964269"/>
            <a:ext cx="1647733" cy="768478"/>
          </a:xfrm>
          <a:custGeom>
            <a:avLst/>
            <a:gdLst>
              <a:gd name="connsiteX0" fmla="*/ 0 w 3299658"/>
              <a:gd name="connsiteY0" fmla="*/ 269299 h 1077196"/>
              <a:gd name="connsiteX1" fmla="*/ 2761060 w 3299658"/>
              <a:gd name="connsiteY1" fmla="*/ 269299 h 1077196"/>
              <a:gd name="connsiteX2" fmla="*/ 2761060 w 3299658"/>
              <a:gd name="connsiteY2" fmla="*/ 0 h 1077196"/>
              <a:gd name="connsiteX3" fmla="*/ 3299658 w 3299658"/>
              <a:gd name="connsiteY3" fmla="*/ 538598 h 1077196"/>
              <a:gd name="connsiteX4" fmla="*/ 2761060 w 3299658"/>
              <a:gd name="connsiteY4" fmla="*/ 1077196 h 1077196"/>
              <a:gd name="connsiteX5" fmla="*/ 2761060 w 3299658"/>
              <a:gd name="connsiteY5" fmla="*/ 807897 h 1077196"/>
              <a:gd name="connsiteX6" fmla="*/ 0 w 3299658"/>
              <a:gd name="connsiteY6" fmla="*/ 807897 h 1077196"/>
              <a:gd name="connsiteX7" fmla="*/ 0 w 3299658"/>
              <a:gd name="connsiteY7" fmla="*/ 269299 h 107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99658" h="1077196">
                <a:moveTo>
                  <a:pt x="0" y="269299"/>
                </a:moveTo>
                <a:lnTo>
                  <a:pt x="2761060" y="269299"/>
                </a:lnTo>
                <a:lnTo>
                  <a:pt x="2761060" y="0"/>
                </a:lnTo>
                <a:lnTo>
                  <a:pt x="3299658" y="538598"/>
                </a:lnTo>
                <a:lnTo>
                  <a:pt x="2761060" y="1077196"/>
                </a:lnTo>
                <a:lnTo>
                  <a:pt x="2761060" y="807897"/>
                </a:lnTo>
                <a:lnTo>
                  <a:pt x="0" y="807897"/>
                </a:lnTo>
                <a:lnTo>
                  <a:pt x="0" y="269299"/>
                </a:lnTo>
                <a:close/>
              </a:path>
            </a:pathLst>
          </a:custGeom>
          <a:solidFill>
            <a:srgbClr val="3498DB"/>
          </a:solidFill>
        </p:spPr>
        <p:style>
          <a:lnRef idx="0">
            <a:sysClr val="window" lastClr="FFFFFF">
              <a:hueOff val="0"/>
              <a:satOff val="0"/>
              <a:lumOff val="0"/>
              <a:alphaOff val="0"/>
            </a:sysClr>
          </a:lnRef>
          <a:fillRef idx="3">
            <a:scrgbClr r="0" g="0" b="0"/>
          </a:fillRef>
          <a:effectRef idx="2">
            <a:srgbClr val="1F74AD">
              <a:hueOff val="0"/>
              <a:satOff val="0"/>
              <a:lumOff val="0"/>
              <a:alphaOff val="0"/>
            </a:srgbClr>
          </a:effectRef>
          <a:fontRef idx="minor">
            <a:sysClr val="window" lastClr="FFFFFF"/>
          </a:fontRef>
        </p:style>
        <p:txBody>
          <a:bodyPr spcFirstLastPara="0" vert="horz" wrap="square" lIns="80010" tIns="349309" rIns="523299" bIns="440304" numCol="1" spcCol="1270" anchor="ctr" anchorCtr="0">
            <a:noAutofit/>
          </a:bodyPr>
          <a:p>
            <a:pPr marL="0" lvl="0" indent="0" algn="l" defTabSz="933450">
              <a:lnSpc>
                <a:spcPct val="90000"/>
              </a:lnSpc>
              <a:spcBef>
                <a:spcPct val="0"/>
              </a:spcBef>
              <a:spcAft>
                <a:spcPct val="35000"/>
              </a:spcAft>
              <a:buNone/>
            </a:pPr>
            <a:endParaRPr lang="en-US" sz="2100" kern="1200">
              <a:latin typeface="Arial" panose="020B0604020202020204" pitchFamily="34" charset="0"/>
              <a:ea typeface="微软雅黑" charset="-122"/>
              <a:sym typeface="Arial" panose="020B0604020202020204" pitchFamily="34" charset="0"/>
            </a:endParaRPr>
          </a:p>
        </p:txBody>
      </p:sp>
      <p:sp>
        <p:nvSpPr>
          <p:cNvPr id="16" name="文本框 15"/>
          <p:cNvSpPr txBox="1"/>
          <p:nvPr>
            <p:custDataLst>
              <p:tags r:id="rId12"/>
            </p:custDataLst>
          </p:nvPr>
        </p:nvSpPr>
        <p:spPr>
          <a:xfrm>
            <a:off x="3176178" y="2177140"/>
            <a:ext cx="407501" cy="342737"/>
          </a:xfrm>
          <a:prstGeom prst="rect">
            <a:avLst/>
          </a:prstGeom>
          <a:noFill/>
        </p:spPr>
        <p:txBody>
          <a:bodyPr wrap="square" rtlCol="0">
            <a:normAutofit fontScale="80000"/>
          </a:bodyPr>
          <a:p>
            <a:r>
              <a:rPr lang="en-US" altLang="zh-CN" b="1">
                <a:solidFill>
                  <a:sysClr val="window" lastClr="FFFFFF"/>
                </a:solidFill>
                <a:latin typeface="Arial" panose="020B0604020202020204" pitchFamily="34" charset="0"/>
                <a:ea typeface="微软雅黑" charset="-122"/>
                <a:sym typeface="Arial" panose="020B0604020202020204" pitchFamily="34" charset="0"/>
              </a:rPr>
              <a:t>02</a:t>
            </a:r>
            <a:endParaRPr lang="zh-CN" altLang="en-US" b="1">
              <a:solidFill>
                <a:sysClr val="window" lastClr="FFFFFF"/>
              </a:solidFill>
              <a:latin typeface="Arial" panose="020B0604020202020204" pitchFamily="34" charset="0"/>
              <a:ea typeface="微软雅黑" charset="-122"/>
              <a:sym typeface="Arial" panose="020B0604020202020204" pitchFamily="34" charset="0"/>
            </a:endParaRPr>
          </a:p>
        </p:txBody>
      </p:sp>
      <p:sp>
        <p:nvSpPr>
          <p:cNvPr id="23" name="文本框 22"/>
          <p:cNvSpPr txBox="1"/>
          <p:nvPr>
            <p:custDataLst>
              <p:tags r:id="rId13"/>
            </p:custDataLst>
          </p:nvPr>
        </p:nvSpPr>
        <p:spPr>
          <a:xfrm>
            <a:off x="3577021" y="2146598"/>
            <a:ext cx="1185075" cy="403821"/>
          </a:xfrm>
          <a:prstGeom prst="rect">
            <a:avLst/>
          </a:prstGeom>
          <a:noFill/>
        </p:spPr>
        <p:txBody>
          <a:bodyPr wrap="square" rtlCol="0">
            <a:normAutofit fontScale="87500"/>
          </a:bodyPr>
          <a:p>
            <a:pPr algn="ctr">
              <a:lnSpc>
                <a:spcPct val="120000"/>
              </a:lnSpc>
            </a:pPr>
            <a:r>
              <a:rPr lang="zh-CN" altLang="en-US" b="1" spc="300" dirty="0">
                <a:solidFill>
                  <a:sysClr val="window" lastClr="FFFFFF"/>
                </a:solidFill>
                <a:latin typeface="Arial" panose="020B0604020202020204" pitchFamily="34" charset="0"/>
                <a:ea typeface="微软雅黑" charset="-122"/>
                <a:sym typeface="Arial" panose="020B0604020202020204" pitchFamily="34" charset="0"/>
              </a:rPr>
              <a:t>添加标题</a:t>
            </a:r>
            <a:endParaRPr lang="zh-CN" altLang="en-US" b="1" spc="300" dirty="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25" name="文本框 24"/>
          <p:cNvSpPr txBox="1"/>
          <p:nvPr>
            <p:custDataLst>
              <p:tags r:id="rId14"/>
            </p:custDataLst>
          </p:nvPr>
        </p:nvSpPr>
        <p:spPr>
          <a:xfrm>
            <a:off x="3110649" y="3433169"/>
            <a:ext cx="1647959" cy="1716740"/>
          </a:xfrm>
          <a:prstGeom prst="rect">
            <a:avLst/>
          </a:prstGeom>
          <a:noFill/>
        </p:spPr>
        <p:txBody>
          <a:bodyPr wrap="square" rtlCol="0">
            <a:normAutofit/>
          </a:bodyPr>
          <a:p>
            <a:pPr>
              <a:lnSpc>
                <a:spcPct val="120000"/>
              </a:lnSpc>
            </a:pPr>
            <a:r>
              <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rPr>
              <a:t>单击此处添加文本具体内容，简明扼要的阐述您的观点。</a:t>
            </a:r>
            <a:endPar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endParaRPr>
          </a:p>
        </p:txBody>
      </p:sp>
      <p:sp>
        <p:nvSpPr>
          <p:cNvPr id="28" name="任意多边形: 形状 6"/>
          <p:cNvSpPr/>
          <p:nvPr>
            <p:custDataLst>
              <p:tags r:id="rId15"/>
            </p:custDataLst>
          </p:nvPr>
        </p:nvSpPr>
        <p:spPr>
          <a:xfrm>
            <a:off x="5323030" y="1964269"/>
            <a:ext cx="1647733" cy="768478"/>
          </a:xfrm>
          <a:custGeom>
            <a:avLst/>
            <a:gdLst>
              <a:gd name="connsiteX0" fmla="*/ 0 w 3299658"/>
              <a:gd name="connsiteY0" fmla="*/ 269299 h 1077196"/>
              <a:gd name="connsiteX1" fmla="*/ 2761060 w 3299658"/>
              <a:gd name="connsiteY1" fmla="*/ 269299 h 1077196"/>
              <a:gd name="connsiteX2" fmla="*/ 2761060 w 3299658"/>
              <a:gd name="connsiteY2" fmla="*/ 0 h 1077196"/>
              <a:gd name="connsiteX3" fmla="*/ 3299658 w 3299658"/>
              <a:gd name="connsiteY3" fmla="*/ 538598 h 1077196"/>
              <a:gd name="connsiteX4" fmla="*/ 2761060 w 3299658"/>
              <a:gd name="connsiteY4" fmla="*/ 1077196 h 1077196"/>
              <a:gd name="connsiteX5" fmla="*/ 2761060 w 3299658"/>
              <a:gd name="connsiteY5" fmla="*/ 807897 h 1077196"/>
              <a:gd name="connsiteX6" fmla="*/ 0 w 3299658"/>
              <a:gd name="connsiteY6" fmla="*/ 807897 h 1077196"/>
              <a:gd name="connsiteX7" fmla="*/ 0 w 3299658"/>
              <a:gd name="connsiteY7" fmla="*/ 269299 h 107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99658" h="1077196">
                <a:moveTo>
                  <a:pt x="0" y="269299"/>
                </a:moveTo>
                <a:lnTo>
                  <a:pt x="2761060" y="269299"/>
                </a:lnTo>
                <a:lnTo>
                  <a:pt x="2761060" y="0"/>
                </a:lnTo>
                <a:lnTo>
                  <a:pt x="3299658" y="538598"/>
                </a:lnTo>
                <a:lnTo>
                  <a:pt x="2761060" y="1077196"/>
                </a:lnTo>
                <a:lnTo>
                  <a:pt x="2761060" y="807897"/>
                </a:lnTo>
                <a:lnTo>
                  <a:pt x="0" y="807897"/>
                </a:lnTo>
                <a:lnTo>
                  <a:pt x="0" y="269299"/>
                </a:lnTo>
                <a:close/>
              </a:path>
            </a:pathLst>
          </a:custGeom>
          <a:solidFill>
            <a:srgbClr val="1AA3AA"/>
          </a:solidFill>
        </p:spPr>
        <p:style>
          <a:lnRef idx="0">
            <a:sysClr val="window" lastClr="FFFFFF">
              <a:hueOff val="0"/>
              <a:satOff val="0"/>
              <a:lumOff val="0"/>
              <a:alphaOff val="0"/>
            </a:sysClr>
          </a:lnRef>
          <a:fillRef idx="3">
            <a:scrgbClr r="0" g="0" b="0"/>
          </a:fillRef>
          <a:effectRef idx="2">
            <a:srgbClr val="1F74AD">
              <a:hueOff val="0"/>
              <a:satOff val="0"/>
              <a:lumOff val="0"/>
              <a:alphaOff val="0"/>
            </a:srgbClr>
          </a:effectRef>
          <a:fontRef idx="minor">
            <a:sysClr val="window" lastClr="FFFFFF"/>
          </a:fontRef>
        </p:style>
        <p:txBody>
          <a:bodyPr spcFirstLastPara="0" vert="horz" wrap="square" lIns="80010" tIns="349309" rIns="523299" bIns="440304" numCol="1" spcCol="1270" anchor="ctr" anchorCtr="0">
            <a:noAutofit/>
          </a:bodyPr>
          <a:p>
            <a:pPr marL="0" lvl="0" indent="0" algn="l" defTabSz="933450">
              <a:lnSpc>
                <a:spcPct val="90000"/>
              </a:lnSpc>
              <a:spcBef>
                <a:spcPct val="0"/>
              </a:spcBef>
              <a:spcAft>
                <a:spcPct val="35000"/>
              </a:spcAft>
              <a:buNone/>
            </a:pPr>
            <a:endParaRPr lang="en-US" sz="2100" kern="1200">
              <a:latin typeface="Arial" panose="020B0604020202020204" pitchFamily="34" charset="0"/>
              <a:ea typeface="微软雅黑" charset="-122"/>
              <a:sym typeface="Arial" panose="020B0604020202020204" pitchFamily="34" charset="0"/>
            </a:endParaRPr>
          </a:p>
        </p:txBody>
      </p:sp>
      <p:sp>
        <p:nvSpPr>
          <p:cNvPr id="31" name="文本框 30"/>
          <p:cNvSpPr txBox="1"/>
          <p:nvPr>
            <p:custDataLst>
              <p:tags r:id="rId16"/>
            </p:custDataLst>
          </p:nvPr>
        </p:nvSpPr>
        <p:spPr>
          <a:xfrm>
            <a:off x="5327930" y="2177140"/>
            <a:ext cx="407501" cy="342737"/>
          </a:xfrm>
          <a:prstGeom prst="rect">
            <a:avLst/>
          </a:prstGeom>
          <a:noFill/>
        </p:spPr>
        <p:txBody>
          <a:bodyPr wrap="square" rtlCol="0">
            <a:normAutofit fontScale="80000"/>
          </a:bodyPr>
          <a:p>
            <a:r>
              <a:rPr lang="en-US" altLang="zh-CN" b="1">
                <a:solidFill>
                  <a:sysClr val="window" lastClr="FFFFFF"/>
                </a:solidFill>
                <a:latin typeface="Arial" panose="020B0604020202020204" pitchFamily="34" charset="0"/>
                <a:ea typeface="微软雅黑" charset="-122"/>
                <a:sym typeface="Arial" panose="020B0604020202020204" pitchFamily="34" charset="0"/>
              </a:rPr>
              <a:t>03</a:t>
            </a:r>
            <a:endParaRPr lang="zh-CN" altLang="en-US" b="1">
              <a:solidFill>
                <a:sysClr val="window" lastClr="FFFFFF"/>
              </a:solidFill>
              <a:latin typeface="Arial" panose="020B0604020202020204" pitchFamily="34" charset="0"/>
              <a:ea typeface="微软雅黑" charset="-122"/>
              <a:sym typeface="Arial" panose="020B0604020202020204" pitchFamily="34" charset="0"/>
            </a:endParaRPr>
          </a:p>
        </p:txBody>
      </p:sp>
      <p:sp>
        <p:nvSpPr>
          <p:cNvPr id="32" name="文本框 31"/>
          <p:cNvSpPr txBox="1"/>
          <p:nvPr>
            <p:custDataLst>
              <p:tags r:id="rId17"/>
            </p:custDataLst>
          </p:nvPr>
        </p:nvSpPr>
        <p:spPr>
          <a:xfrm>
            <a:off x="5709246" y="2146598"/>
            <a:ext cx="1185075" cy="403821"/>
          </a:xfrm>
          <a:prstGeom prst="rect">
            <a:avLst/>
          </a:prstGeom>
          <a:noFill/>
        </p:spPr>
        <p:txBody>
          <a:bodyPr wrap="square" rtlCol="0">
            <a:normAutofit fontScale="87500"/>
          </a:bodyPr>
          <a:p>
            <a:pPr algn="ctr">
              <a:lnSpc>
                <a:spcPct val="120000"/>
              </a:lnSpc>
            </a:pPr>
            <a:r>
              <a:rPr lang="zh-CN" altLang="en-US" b="1" spc="300" dirty="0">
                <a:solidFill>
                  <a:sysClr val="window" lastClr="FFFFFF"/>
                </a:solidFill>
                <a:latin typeface="Arial" panose="020B0604020202020204" pitchFamily="34" charset="0"/>
                <a:ea typeface="微软雅黑" charset="-122"/>
                <a:sym typeface="Arial" panose="020B0604020202020204" pitchFamily="34" charset="0"/>
              </a:rPr>
              <a:t>添加标题</a:t>
            </a:r>
            <a:endParaRPr lang="zh-CN" altLang="en-US" b="1" spc="300" dirty="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34" name="文本框 33"/>
          <p:cNvSpPr txBox="1"/>
          <p:nvPr>
            <p:custDataLst>
              <p:tags r:id="rId18"/>
            </p:custDataLst>
          </p:nvPr>
        </p:nvSpPr>
        <p:spPr>
          <a:xfrm>
            <a:off x="5243132" y="3433169"/>
            <a:ext cx="1647959" cy="1716740"/>
          </a:xfrm>
          <a:prstGeom prst="rect">
            <a:avLst/>
          </a:prstGeom>
          <a:noFill/>
        </p:spPr>
        <p:txBody>
          <a:bodyPr wrap="square" rtlCol="0">
            <a:normAutofit/>
          </a:bodyPr>
          <a:p>
            <a:pPr>
              <a:lnSpc>
                <a:spcPct val="120000"/>
              </a:lnSpc>
            </a:pPr>
            <a:r>
              <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rPr>
              <a:t>单击此处添加文本具体内容，简明扼要的阐述您的观点。</a:t>
            </a:r>
            <a:endPar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endParaRPr>
          </a:p>
        </p:txBody>
      </p:sp>
      <p:sp>
        <p:nvSpPr>
          <p:cNvPr id="35" name="任意多边形: 形状 7"/>
          <p:cNvSpPr/>
          <p:nvPr>
            <p:custDataLst>
              <p:tags r:id="rId19"/>
            </p:custDataLst>
          </p:nvPr>
        </p:nvSpPr>
        <p:spPr>
          <a:xfrm>
            <a:off x="7395406" y="1964269"/>
            <a:ext cx="1647733" cy="768478"/>
          </a:xfrm>
          <a:custGeom>
            <a:avLst/>
            <a:gdLst>
              <a:gd name="connsiteX0" fmla="*/ 0 w 3299658"/>
              <a:gd name="connsiteY0" fmla="*/ 269299 h 1077196"/>
              <a:gd name="connsiteX1" fmla="*/ 2761060 w 3299658"/>
              <a:gd name="connsiteY1" fmla="*/ 269299 h 1077196"/>
              <a:gd name="connsiteX2" fmla="*/ 2761060 w 3299658"/>
              <a:gd name="connsiteY2" fmla="*/ 0 h 1077196"/>
              <a:gd name="connsiteX3" fmla="*/ 3299658 w 3299658"/>
              <a:gd name="connsiteY3" fmla="*/ 538598 h 1077196"/>
              <a:gd name="connsiteX4" fmla="*/ 2761060 w 3299658"/>
              <a:gd name="connsiteY4" fmla="*/ 1077196 h 1077196"/>
              <a:gd name="connsiteX5" fmla="*/ 2761060 w 3299658"/>
              <a:gd name="connsiteY5" fmla="*/ 807897 h 1077196"/>
              <a:gd name="connsiteX6" fmla="*/ 0 w 3299658"/>
              <a:gd name="connsiteY6" fmla="*/ 807897 h 1077196"/>
              <a:gd name="connsiteX7" fmla="*/ 0 w 3299658"/>
              <a:gd name="connsiteY7" fmla="*/ 269299 h 107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99658" h="1077196">
                <a:moveTo>
                  <a:pt x="0" y="269299"/>
                </a:moveTo>
                <a:lnTo>
                  <a:pt x="2761060" y="269299"/>
                </a:lnTo>
                <a:lnTo>
                  <a:pt x="2761060" y="0"/>
                </a:lnTo>
                <a:lnTo>
                  <a:pt x="3299658" y="538598"/>
                </a:lnTo>
                <a:lnTo>
                  <a:pt x="2761060" y="1077196"/>
                </a:lnTo>
                <a:lnTo>
                  <a:pt x="2761060" y="807897"/>
                </a:lnTo>
                <a:lnTo>
                  <a:pt x="0" y="807897"/>
                </a:lnTo>
                <a:lnTo>
                  <a:pt x="0" y="269299"/>
                </a:lnTo>
                <a:close/>
              </a:path>
            </a:pathLst>
          </a:custGeom>
          <a:solidFill>
            <a:srgbClr val="69A35B"/>
          </a:solidFill>
        </p:spPr>
        <p:style>
          <a:lnRef idx="0">
            <a:sysClr val="window" lastClr="FFFFFF">
              <a:hueOff val="0"/>
              <a:satOff val="0"/>
              <a:lumOff val="0"/>
              <a:alphaOff val="0"/>
            </a:sysClr>
          </a:lnRef>
          <a:fillRef idx="3">
            <a:scrgbClr r="0" g="0" b="0"/>
          </a:fillRef>
          <a:effectRef idx="2">
            <a:srgbClr val="1F74AD">
              <a:hueOff val="0"/>
              <a:satOff val="0"/>
              <a:lumOff val="0"/>
              <a:alphaOff val="0"/>
            </a:srgbClr>
          </a:effectRef>
          <a:fontRef idx="minor">
            <a:sysClr val="window" lastClr="FFFFFF"/>
          </a:fontRef>
        </p:style>
        <p:txBody>
          <a:bodyPr spcFirstLastPara="0" vert="horz" wrap="square" lIns="80010" tIns="349309" rIns="523299" bIns="440304" numCol="1" spcCol="1270" anchor="ctr" anchorCtr="0">
            <a:noAutofit/>
          </a:bodyPr>
          <a:p>
            <a:pPr marL="0" lvl="0" indent="0" algn="l" defTabSz="933450">
              <a:lnSpc>
                <a:spcPct val="90000"/>
              </a:lnSpc>
              <a:spcBef>
                <a:spcPct val="0"/>
              </a:spcBef>
              <a:spcAft>
                <a:spcPct val="35000"/>
              </a:spcAft>
              <a:buNone/>
            </a:pPr>
            <a:endParaRPr lang="en-US" sz="2100" kern="1200">
              <a:latin typeface="Arial" panose="020B0604020202020204" pitchFamily="34" charset="0"/>
              <a:ea typeface="微软雅黑" charset="-122"/>
              <a:sym typeface="Arial" panose="020B0604020202020204" pitchFamily="34" charset="0"/>
            </a:endParaRPr>
          </a:p>
        </p:txBody>
      </p:sp>
      <p:sp>
        <p:nvSpPr>
          <p:cNvPr id="36" name="文本框 35"/>
          <p:cNvSpPr txBox="1"/>
          <p:nvPr>
            <p:custDataLst>
              <p:tags r:id="rId20"/>
            </p:custDataLst>
          </p:nvPr>
        </p:nvSpPr>
        <p:spPr>
          <a:xfrm>
            <a:off x="7399541" y="2177140"/>
            <a:ext cx="407501" cy="342737"/>
          </a:xfrm>
          <a:prstGeom prst="rect">
            <a:avLst/>
          </a:prstGeom>
          <a:noFill/>
        </p:spPr>
        <p:txBody>
          <a:bodyPr wrap="square" rtlCol="0">
            <a:normAutofit fontScale="80000"/>
          </a:bodyPr>
          <a:p>
            <a:r>
              <a:rPr lang="en-US" altLang="zh-CN" b="1">
                <a:solidFill>
                  <a:sysClr val="window" lastClr="FFFFFF"/>
                </a:solidFill>
                <a:latin typeface="Arial" panose="020B0604020202020204" pitchFamily="34" charset="0"/>
                <a:ea typeface="微软雅黑" charset="-122"/>
                <a:sym typeface="Arial" panose="020B0604020202020204" pitchFamily="34" charset="0"/>
              </a:rPr>
              <a:t>04</a:t>
            </a:r>
            <a:endParaRPr lang="zh-CN" altLang="en-US" b="1">
              <a:solidFill>
                <a:sysClr val="window" lastClr="FFFFFF"/>
              </a:solidFill>
              <a:latin typeface="Arial" panose="020B0604020202020204" pitchFamily="34" charset="0"/>
              <a:ea typeface="微软雅黑" charset="-122"/>
              <a:sym typeface="Arial" panose="020B0604020202020204" pitchFamily="34" charset="0"/>
            </a:endParaRPr>
          </a:p>
        </p:txBody>
      </p:sp>
      <p:sp>
        <p:nvSpPr>
          <p:cNvPr id="37" name="文本框 36"/>
          <p:cNvSpPr txBox="1"/>
          <p:nvPr>
            <p:custDataLst>
              <p:tags r:id="rId21"/>
            </p:custDataLst>
          </p:nvPr>
        </p:nvSpPr>
        <p:spPr>
          <a:xfrm>
            <a:off x="7862054" y="2146598"/>
            <a:ext cx="1185075" cy="403821"/>
          </a:xfrm>
          <a:prstGeom prst="rect">
            <a:avLst/>
          </a:prstGeom>
          <a:noFill/>
        </p:spPr>
        <p:txBody>
          <a:bodyPr wrap="square" rtlCol="0">
            <a:normAutofit fontScale="87500"/>
          </a:bodyPr>
          <a:p>
            <a:pPr algn="ctr">
              <a:lnSpc>
                <a:spcPct val="120000"/>
              </a:lnSpc>
            </a:pPr>
            <a:r>
              <a:rPr lang="zh-CN" altLang="en-US" b="1" spc="300" dirty="0">
                <a:solidFill>
                  <a:sysClr val="window" lastClr="FFFFFF"/>
                </a:solidFill>
                <a:latin typeface="Arial" panose="020B0604020202020204" pitchFamily="34" charset="0"/>
                <a:ea typeface="微软雅黑" charset="-122"/>
                <a:sym typeface="Arial" panose="020B0604020202020204" pitchFamily="34" charset="0"/>
              </a:rPr>
              <a:t>添加标题</a:t>
            </a:r>
            <a:endParaRPr lang="zh-CN" altLang="en-US" b="1" spc="300" dirty="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42" name="文本框 41"/>
          <p:cNvSpPr txBox="1"/>
          <p:nvPr>
            <p:custDataLst>
              <p:tags r:id="rId22"/>
            </p:custDataLst>
          </p:nvPr>
        </p:nvSpPr>
        <p:spPr>
          <a:xfrm>
            <a:off x="7395060" y="3433169"/>
            <a:ext cx="1647959" cy="1716740"/>
          </a:xfrm>
          <a:prstGeom prst="rect">
            <a:avLst/>
          </a:prstGeom>
          <a:noFill/>
        </p:spPr>
        <p:txBody>
          <a:bodyPr wrap="square" rtlCol="0">
            <a:normAutofit/>
          </a:bodyPr>
          <a:p>
            <a:pPr>
              <a:lnSpc>
                <a:spcPct val="120000"/>
              </a:lnSpc>
            </a:pPr>
            <a:r>
              <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rPr>
              <a:t>单击此处添加文本具体内容，简明扼要的阐述您的观点。</a:t>
            </a:r>
            <a:endPar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endParaRPr>
          </a:p>
        </p:txBody>
      </p:sp>
      <p:cxnSp>
        <p:nvCxnSpPr>
          <p:cNvPr id="43" name="直接连接符 42"/>
          <p:cNvCxnSpPr/>
          <p:nvPr>
            <p:custDataLst>
              <p:tags r:id="rId23"/>
            </p:custDataLst>
          </p:nvPr>
        </p:nvCxnSpPr>
        <p:spPr>
          <a:xfrm>
            <a:off x="2898500" y="3152730"/>
            <a:ext cx="0" cy="2338536"/>
          </a:xfrm>
          <a:prstGeom prst="line">
            <a:avLst/>
          </a:prstGeom>
          <a:ln w="3175">
            <a:solidFill>
              <a:sysClr val="window" lastClr="FFFFFF">
                <a:lumMod val="75000"/>
              </a:sysClr>
            </a:solidFill>
            <a:prstDash val="sysDash"/>
          </a:ln>
        </p:spPr>
        <p:style>
          <a:lnRef idx="1">
            <a:srgbClr val="1F74AD"/>
          </a:lnRef>
          <a:fillRef idx="0">
            <a:srgbClr val="1F74AD"/>
          </a:fillRef>
          <a:effectRef idx="0">
            <a:srgbClr val="1F74AD"/>
          </a:effectRef>
          <a:fontRef idx="minor">
            <a:srgbClr val="000000"/>
          </a:fontRef>
        </p:style>
      </p:cxnSp>
      <p:cxnSp>
        <p:nvCxnSpPr>
          <p:cNvPr id="44" name="直接连接符 43"/>
          <p:cNvCxnSpPr/>
          <p:nvPr>
            <p:custDataLst>
              <p:tags r:id="rId24"/>
            </p:custDataLst>
          </p:nvPr>
        </p:nvCxnSpPr>
        <p:spPr>
          <a:xfrm>
            <a:off x="5030983" y="3152730"/>
            <a:ext cx="0" cy="2338536"/>
          </a:xfrm>
          <a:prstGeom prst="line">
            <a:avLst/>
          </a:prstGeom>
          <a:ln w="3175">
            <a:solidFill>
              <a:sysClr val="window" lastClr="FFFFFF">
                <a:lumMod val="75000"/>
              </a:sysClr>
            </a:solidFill>
            <a:prstDash val="sysDash"/>
          </a:ln>
        </p:spPr>
        <p:style>
          <a:lnRef idx="1">
            <a:srgbClr val="1F74AD"/>
          </a:lnRef>
          <a:fillRef idx="0">
            <a:srgbClr val="1F74AD"/>
          </a:fillRef>
          <a:effectRef idx="0">
            <a:srgbClr val="1F74AD"/>
          </a:effectRef>
          <a:fontRef idx="minor">
            <a:srgbClr val="000000"/>
          </a:fontRef>
        </p:style>
      </p:cxnSp>
      <p:cxnSp>
        <p:nvCxnSpPr>
          <p:cNvPr id="53" name="直接连接符 52"/>
          <p:cNvCxnSpPr/>
          <p:nvPr>
            <p:custDataLst>
              <p:tags r:id="rId25"/>
            </p:custDataLst>
          </p:nvPr>
        </p:nvCxnSpPr>
        <p:spPr>
          <a:xfrm>
            <a:off x="7182911" y="3152730"/>
            <a:ext cx="0" cy="2338536"/>
          </a:xfrm>
          <a:prstGeom prst="line">
            <a:avLst/>
          </a:prstGeom>
          <a:ln w="3175">
            <a:solidFill>
              <a:sysClr val="window" lastClr="FFFFFF">
                <a:lumMod val="75000"/>
              </a:sysClr>
            </a:solidFill>
            <a:prstDash val="sysDash"/>
          </a:ln>
        </p:spPr>
        <p:style>
          <a:lnRef idx="1">
            <a:srgbClr val="1F74AD"/>
          </a:lnRef>
          <a:fillRef idx="0">
            <a:srgbClr val="1F74AD"/>
          </a:fillRef>
          <a:effectRef idx="0">
            <a:srgbClr val="1F74AD"/>
          </a:effectRef>
          <a:fontRef idx="minor">
            <a:srgbClr val="000000"/>
          </a:fontRef>
        </p:style>
      </p:cxnSp>
      <p:sp>
        <p:nvSpPr>
          <p:cNvPr id="54" name="任意多边形: 形状 38"/>
          <p:cNvSpPr/>
          <p:nvPr>
            <p:custDataLst>
              <p:tags r:id="rId26"/>
            </p:custDataLst>
          </p:nvPr>
        </p:nvSpPr>
        <p:spPr>
          <a:xfrm>
            <a:off x="9471771" y="1964269"/>
            <a:ext cx="1647733" cy="768478"/>
          </a:xfrm>
          <a:custGeom>
            <a:avLst/>
            <a:gdLst>
              <a:gd name="connsiteX0" fmla="*/ 0 w 3299658"/>
              <a:gd name="connsiteY0" fmla="*/ 269299 h 1077196"/>
              <a:gd name="connsiteX1" fmla="*/ 2761060 w 3299658"/>
              <a:gd name="connsiteY1" fmla="*/ 269299 h 1077196"/>
              <a:gd name="connsiteX2" fmla="*/ 2761060 w 3299658"/>
              <a:gd name="connsiteY2" fmla="*/ 0 h 1077196"/>
              <a:gd name="connsiteX3" fmla="*/ 3299658 w 3299658"/>
              <a:gd name="connsiteY3" fmla="*/ 538598 h 1077196"/>
              <a:gd name="connsiteX4" fmla="*/ 2761060 w 3299658"/>
              <a:gd name="connsiteY4" fmla="*/ 1077196 h 1077196"/>
              <a:gd name="connsiteX5" fmla="*/ 2761060 w 3299658"/>
              <a:gd name="connsiteY5" fmla="*/ 807897 h 1077196"/>
              <a:gd name="connsiteX6" fmla="*/ 0 w 3299658"/>
              <a:gd name="connsiteY6" fmla="*/ 807897 h 1077196"/>
              <a:gd name="connsiteX7" fmla="*/ 0 w 3299658"/>
              <a:gd name="connsiteY7" fmla="*/ 269299 h 107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99658" h="1077196">
                <a:moveTo>
                  <a:pt x="0" y="269299"/>
                </a:moveTo>
                <a:lnTo>
                  <a:pt x="2761060" y="269299"/>
                </a:lnTo>
                <a:lnTo>
                  <a:pt x="2761060" y="0"/>
                </a:lnTo>
                <a:lnTo>
                  <a:pt x="3299658" y="538598"/>
                </a:lnTo>
                <a:lnTo>
                  <a:pt x="2761060" y="1077196"/>
                </a:lnTo>
                <a:lnTo>
                  <a:pt x="2761060" y="807897"/>
                </a:lnTo>
                <a:lnTo>
                  <a:pt x="0" y="807897"/>
                </a:lnTo>
                <a:lnTo>
                  <a:pt x="0" y="269299"/>
                </a:lnTo>
                <a:close/>
              </a:path>
            </a:pathLst>
          </a:custGeom>
          <a:solidFill>
            <a:srgbClr val="9BBB59"/>
          </a:solidFill>
        </p:spPr>
        <p:style>
          <a:lnRef idx="0">
            <a:sysClr val="window" lastClr="FFFFFF">
              <a:hueOff val="0"/>
              <a:satOff val="0"/>
              <a:lumOff val="0"/>
              <a:alphaOff val="0"/>
            </a:sysClr>
          </a:lnRef>
          <a:fillRef idx="3">
            <a:scrgbClr r="0" g="0" b="0"/>
          </a:fillRef>
          <a:effectRef idx="2">
            <a:srgbClr val="1F74AD">
              <a:hueOff val="0"/>
              <a:satOff val="0"/>
              <a:lumOff val="0"/>
              <a:alphaOff val="0"/>
            </a:srgbClr>
          </a:effectRef>
          <a:fontRef idx="minor">
            <a:sysClr val="window" lastClr="FFFFFF"/>
          </a:fontRef>
        </p:style>
        <p:txBody>
          <a:bodyPr spcFirstLastPara="0" vert="horz" wrap="square" lIns="80010" tIns="349309" rIns="523299" bIns="440304" numCol="1" spcCol="1270" anchor="ctr" anchorCtr="0">
            <a:noAutofit/>
          </a:bodyPr>
          <a:p>
            <a:pPr marL="0" lvl="0" indent="0" algn="l" defTabSz="933450">
              <a:lnSpc>
                <a:spcPct val="90000"/>
              </a:lnSpc>
              <a:spcBef>
                <a:spcPct val="0"/>
              </a:spcBef>
              <a:spcAft>
                <a:spcPct val="35000"/>
              </a:spcAft>
              <a:buNone/>
            </a:pPr>
            <a:endParaRPr lang="en-US" sz="2100" kern="1200">
              <a:latin typeface="Arial" panose="020B0604020202020204" pitchFamily="34" charset="0"/>
              <a:ea typeface="微软雅黑" charset="-122"/>
              <a:sym typeface="Arial" panose="020B0604020202020204" pitchFamily="34" charset="0"/>
            </a:endParaRPr>
          </a:p>
        </p:txBody>
      </p:sp>
      <p:sp>
        <p:nvSpPr>
          <p:cNvPr id="55" name="文本框 54"/>
          <p:cNvSpPr txBox="1"/>
          <p:nvPr>
            <p:custDataLst>
              <p:tags r:id="rId27"/>
            </p:custDataLst>
          </p:nvPr>
        </p:nvSpPr>
        <p:spPr>
          <a:xfrm>
            <a:off x="9475906" y="2177140"/>
            <a:ext cx="407501" cy="342737"/>
          </a:xfrm>
          <a:prstGeom prst="rect">
            <a:avLst/>
          </a:prstGeom>
          <a:noFill/>
        </p:spPr>
        <p:txBody>
          <a:bodyPr wrap="square" rtlCol="0">
            <a:normAutofit fontScale="80000"/>
          </a:bodyPr>
          <a:p>
            <a:r>
              <a:rPr lang="en-US" altLang="zh-CN" b="1">
                <a:solidFill>
                  <a:sysClr val="window" lastClr="FFFFFF"/>
                </a:solidFill>
                <a:latin typeface="Arial" panose="020B0604020202020204" pitchFamily="34" charset="0"/>
                <a:ea typeface="微软雅黑" charset="-122"/>
                <a:sym typeface="Arial" panose="020B0604020202020204" pitchFamily="34" charset="0"/>
              </a:rPr>
              <a:t>04</a:t>
            </a:r>
            <a:endParaRPr lang="zh-CN" altLang="en-US" b="1">
              <a:solidFill>
                <a:sysClr val="window" lastClr="FFFFFF"/>
              </a:solidFill>
              <a:latin typeface="Arial" panose="020B0604020202020204" pitchFamily="34" charset="0"/>
              <a:ea typeface="微软雅黑" charset="-122"/>
              <a:sym typeface="Arial" panose="020B0604020202020204" pitchFamily="34" charset="0"/>
            </a:endParaRPr>
          </a:p>
        </p:txBody>
      </p:sp>
      <p:sp>
        <p:nvSpPr>
          <p:cNvPr id="56" name="文本框 55"/>
          <p:cNvSpPr txBox="1"/>
          <p:nvPr>
            <p:custDataLst>
              <p:tags r:id="rId28"/>
            </p:custDataLst>
          </p:nvPr>
        </p:nvSpPr>
        <p:spPr>
          <a:xfrm>
            <a:off x="9938419" y="2146598"/>
            <a:ext cx="1185075" cy="403821"/>
          </a:xfrm>
          <a:prstGeom prst="rect">
            <a:avLst/>
          </a:prstGeom>
          <a:noFill/>
        </p:spPr>
        <p:txBody>
          <a:bodyPr wrap="square" rtlCol="0">
            <a:normAutofit fontScale="87500"/>
          </a:bodyPr>
          <a:p>
            <a:pPr algn="ctr">
              <a:lnSpc>
                <a:spcPct val="120000"/>
              </a:lnSpc>
            </a:pPr>
            <a:r>
              <a:rPr lang="zh-CN" altLang="en-US" b="1" spc="300" dirty="0">
                <a:solidFill>
                  <a:sysClr val="window" lastClr="FFFFFF"/>
                </a:solidFill>
                <a:latin typeface="Arial" panose="020B0604020202020204" pitchFamily="34" charset="0"/>
                <a:ea typeface="微软雅黑" charset="-122"/>
                <a:sym typeface="Arial" panose="020B0604020202020204" pitchFamily="34" charset="0"/>
              </a:rPr>
              <a:t>添加标题</a:t>
            </a:r>
            <a:endParaRPr lang="zh-CN" altLang="en-US" b="1" spc="300" dirty="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57" name="文本框 56"/>
          <p:cNvSpPr txBox="1"/>
          <p:nvPr>
            <p:custDataLst>
              <p:tags r:id="rId29"/>
            </p:custDataLst>
          </p:nvPr>
        </p:nvSpPr>
        <p:spPr>
          <a:xfrm>
            <a:off x="9471425" y="3433169"/>
            <a:ext cx="1647959" cy="1716740"/>
          </a:xfrm>
          <a:prstGeom prst="rect">
            <a:avLst/>
          </a:prstGeom>
          <a:noFill/>
        </p:spPr>
        <p:txBody>
          <a:bodyPr wrap="square" rtlCol="0">
            <a:normAutofit/>
          </a:bodyPr>
          <a:p>
            <a:pPr>
              <a:lnSpc>
                <a:spcPct val="120000"/>
              </a:lnSpc>
            </a:pPr>
            <a:r>
              <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rPr>
              <a:t>单击此处添加文本具体内容，简明扼要的阐述您的观点。</a:t>
            </a:r>
            <a:endPar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endParaRPr>
          </a:p>
        </p:txBody>
      </p:sp>
      <p:cxnSp>
        <p:nvCxnSpPr>
          <p:cNvPr id="58" name="直接连接符 57"/>
          <p:cNvCxnSpPr/>
          <p:nvPr>
            <p:custDataLst>
              <p:tags r:id="rId30"/>
            </p:custDataLst>
          </p:nvPr>
        </p:nvCxnSpPr>
        <p:spPr>
          <a:xfrm>
            <a:off x="9259278" y="3152730"/>
            <a:ext cx="0" cy="2338536"/>
          </a:xfrm>
          <a:prstGeom prst="line">
            <a:avLst/>
          </a:prstGeom>
          <a:ln w="3175">
            <a:solidFill>
              <a:sysClr val="window" lastClr="FFFFFF">
                <a:lumMod val="75000"/>
              </a:sysClr>
            </a:solidFill>
            <a:prstDash val="sysDash"/>
          </a:ln>
        </p:spPr>
        <p:style>
          <a:lnRef idx="1">
            <a:srgbClr val="1F74AD"/>
          </a:lnRef>
          <a:fillRef idx="0">
            <a:srgbClr val="1F74AD"/>
          </a:fillRef>
          <a:effectRef idx="0">
            <a:srgbClr val="1F74AD"/>
          </a:effectRef>
          <a:fontRef idx="minor">
            <a:srgbClr val="000000"/>
          </a:fontRef>
        </p:style>
      </p:cxnSp>
      <p:sp>
        <p:nvSpPr>
          <p:cNvPr id="59" name="任意多边形: 形状 4"/>
          <p:cNvSpPr/>
          <p:nvPr>
            <p:custDataLst>
              <p:tags r:id="rId31"/>
            </p:custDataLst>
          </p:nvPr>
        </p:nvSpPr>
        <p:spPr>
          <a:xfrm>
            <a:off x="1038384" y="1964269"/>
            <a:ext cx="1647967" cy="768478"/>
          </a:xfrm>
          <a:custGeom>
            <a:avLst/>
            <a:gdLst>
              <a:gd name="connsiteX0" fmla="*/ 0 w 3299658"/>
              <a:gd name="connsiteY0" fmla="*/ 269299 h 1077196"/>
              <a:gd name="connsiteX1" fmla="*/ 2761060 w 3299658"/>
              <a:gd name="connsiteY1" fmla="*/ 269299 h 1077196"/>
              <a:gd name="connsiteX2" fmla="*/ 2761060 w 3299658"/>
              <a:gd name="connsiteY2" fmla="*/ 0 h 1077196"/>
              <a:gd name="connsiteX3" fmla="*/ 3299658 w 3299658"/>
              <a:gd name="connsiteY3" fmla="*/ 538598 h 1077196"/>
              <a:gd name="connsiteX4" fmla="*/ 2761060 w 3299658"/>
              <a:gd name="connsiteY4" fmla="*/ 1077196 h 1077196"/>
              <a:gd name="connsiteX5" fmla="*/ 2761060 w 3299658"/>
              <a:gd name="connsiteY5" fmla="*/ 807897 h 1077196"/>
              <a:gd name="connsiteX6" fmla="*/ 0 w 3299658"/>
              <a:gd name="connsiteY6" fmla="*/ 807897 h 1077196"/>
              <a:gd name="connsiteX7" fmla="*/ 0 w 3299658"/>
              <a:gd name="connsiteY7" fmla="*/ 269299 h 107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99658" h="1077196">
                <a:moveTo>
                  <a:pt x="0" y="269299"/>
                </a:moveTo>
                <a:lnTo>
                  <a:pt x="2761060" y="269299"/>
                </a:lnTo>
                <a:lnTo>
                  <a:pt x="2761060" y="0"/>
                </a:lnTo>
                <a:lnTo>
                  <a:pt x="3299658" y="538598"/>
                </a:lnTo>
                <a:lnTo>
                  <a:pt x="2761060" y="1077196"/>
                </a:lnTo>
                <a:lnTo>
                  <a:pt x="2761060" y="807897"/>
                </a:lnTo>
                <a:lnTo>
                  <a:pt x="0" y="807897"/>
                </a:lnTo>
                <a:lnTo>
                  <a:pt x="0" y="269299"/>
                </a:lnTo>
                <a:close/>
              </a:path>
            </a:pathLst>
          </a:custGeom>
          <a:solidFill>
            <a:srgbClr val="1F74AD"/>
          </a:solidFill>
        </p:spPr>
        <p:style>
          <a:lnRef idx="0">
            <a:sysClr val="window" lastClr="FFFFFF">
              <a:hueOff val="0"/>
              <a:satOff val="0"/>
              <a:lumOff val="0"/>
              <a:alphaOff val="0"/>
            </a:sysClr>
          </a:lnRef>
          <a:fillRef idx="3">
            <a:scrgbClr r="0" g="0" b="0"/>
          </a:fillRef>
          <a:effectRef idx="2">
            <a:srgbClr val="1F74AD">
              <a:hueOff val="0"/>
              <a:satOff val="0"/>
              <a:lumOff val="0"/>
              <a:alphaOff val="0"/>
            </a:srgbClr>
          </a:effectRef>
          <a:fontRef idx="minor">
            <a:sysClr val="window" lastClr="FFFFFF"/>
          </a:fontRef>
        </p:style>
        <p:txBody>
          <a:bodyPr spcFirstLastPara="0" vert="horz" wrap="square" lIns="80010" tIns="349309" rIns="523299" bIns="440304" numCol="1" spcCol="1270" anchor="ctr" anchorCtr="0">
            <a:noAutofit/>
          </a:bodyPr>
          <a:p>
            <a:pPr marL="0" lvl="0" indent="0" algn="l" defTabSz="933450">
              <a:lnSpc>
                <a:spcPct val="90000"/>
              </a:lnSpc>
              <a:spcBef>
                <a:spcPct val="0"/>
              </a:spcBef>
              <a:spcAft>
                <a:spcPct val="35000"/>
              </a:spcAft>
              <a:buNone/>
            </a:pPr>
            <a:endParaRPr lang="en-US" sz="2100" kern="1200">
              <a:latin typeface="Arial" panose="020B0604020202020204" pitchFamily="34" charset="0"/>
              <a:ea typeface="微软雅黑" charset="-122"/>
              <a:sym typeface="Arial" panose="020B0604020202020204" pitchFamily="34" charset="0"/>
            </a:endParaRPr>
          </a:p>
        </p:txBody>
      </p:sp>
      <p:sp>
        <p:nvSpPr>
          <p:cNvPr id="61" name="文本框 60"/>
          <p:cNvSpPr txBox="1"/>
          <p:nvPr>
            <p:custDataLst>
              <p:tags r:id="rId32"/>
            </p:custDataLst>
          </p:nvPr>
        </p:nvSpPr>
        <p:spPr>
          <a:xfrm>
            <a:off x="986790" y="2146300"/>
            <a:ext cx="1619885" cy="403860"/>
          </a:xfrm>
          <a:prstGeom prst="rect">
            <a:avLst/>
          </a:prstGeom>
          <a:noFill/>
        </p:spPr>
        <p:txBody>
          <a:bodyPr wrap="square" rtlCol="0">
            <a:normAutofit fontScale="87500"/>
          </a:bodyPr>
          <a:p>
            <a:pPr algn="ctr">
              <a:lnSpc>
                <a:spcPct val="120000"/>
              </a:lnSpc>
            </a:pPr>
            <a:r>
              <a:rPr lang="en-US" altLang="zh-CN" b="1" spc="300" dirty="0">
                <a:solidFill>
                  <a:sysClr val="window" lastClr="FFFFFF"/>
                </a:solidFill>
                <a:latin typeface="Arial" panose="020B0604020202020204" pitchFamily="34" charset="0"/>
                <a:ea typeface="微软雅黑" charset="-122"/>
                <a:sym typeface="Arial" panose="020B0604020202020204" pitchFamily="34" charset="0"/>
              </a:rPr>
              <a:t>1978</a:t>
            </a:r>
            <a:r>
              <a:rPr lang="zh-CN" altLang="en-US" b="1" spc="300" dirty="0">
                <a:solidFill>
                  <a:sysClr val="window" lastClr="FFFFFF"/>
                </a:solidFill>
                <a:latin typeface="Arial" panose="020B0604020202020204" pitchFamily="34" charset="0"/>
                <a:ea typeface="微软雅黑" charset="-122"/>
                <a:sym typeface="Arial" panose="020B0604020202020204" pitchFamily="34" charset="0"/>
              </a:rPr>
              <a:t>年</a:t>
            </a:r>
            <a:r>
              <a:rPr lang="en-US" altLang="zh-CN" b="1" spc="300" dirty="0">
                <a:solidFill>
                  <a:sysClr val="window" lastClr="FFFFFF"/>
                </a:solidFill>
                <a:latin typeface="Arial" panose="020B0604020202020204" pitchFamily="34" charset="0"/>
                <a:ea typeface="微软雅黑" charset="-122"/>
                <a:sym typeface="Arial" panose="020B0604020202020204" pitchFamily="34" charset="0"/>
              </a:rPr>
              <a:t>9</a:t>
            </a:r>
            <a:r>
              <a:rPr lang="zh-CN" altLang="en-US" b="1" spc="300" dirty="0">
                <a:solidFill>
                  <a:sysClr val="window" lastClr="FFFFFF"/>
                </a:solidFill>
                <a:latin typeface="Arial" panose="020B0604020202020204" pitchFamily="34" charset="0"/>
                <a:ea typeface="微软雅黑" charset="-122"/>
                <a:sym typeface="Arial" panose="020B0604020202020204" pitchFamily="34" charset="0"/>
              </a:rPr>
              <a:t>月</a:t>
            </a:r>
            <a:endParaRPr lang="zh-CN" altLang="en-US" b="1" spc="300" dirty="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63" name="任意多边形: 形状 5"/>
          <p:cNvSpPr/>
          <p:nvPr>
            <p:custDataLst>
              <p:tags r:id="rId33"/>
            </p:custDataLst>
          </p:nvPr>
        </p:nvSpPr>
        <p:spPr>
          <a:xfrm>
            <a:off x="3171101" y="1964269"/>
            <a:ext cx="1647733" cy="768478"/>
          </a:xfrm>
          <a:custGeom>
            <a:avLst/>
            <a:gdLst>
              <a:gd name="connsiteX0" fmla="*/ 0 w 3299658"/>
              <a:gd name="connsiteY0" fmla="*/ 269299 h 1077196"/>
              <a:gd name="connsiteX1" fmla="*/ 2761060 w 3299658"/>
              <a:gd name="connsiteY1" fmla="*/ 269299 h 1077196"/>
              <a:gd name="connsiteX2" fmla="*/ 2761060 w 3299658"/>
              <a:gd name="connsiteY2" fmla="*/ 0 h 1077196"/>
              <a:gd name="connsiteX3" fmla="*/ 3299658 w 3299658"/>
              <a:gd name="connsiteY3" fmla="*/ 538598 h 1077196"/>
              <a:gd name="connsiteX4" fmla="*/ 2761060 w 3299658"/>
              <a:gd name="connsiteY4" fmla="*/ 1077196 h 1077196"/>
              <a:gd name="connsiteX5" fmla="*/ 2761060 w 3299658"/>
              <a:gd name="connsiteY5" fmla="*/ 807897 h 1077196"/>
              <a:gd name="connsiteX6" fmla="*/ 0 w 3299658"/>
              <a:gd name="connsiteY6" fmla="*/ 807897 h 1077196"/>
              <a:gd name="connsiteX7" fmla="*/ 0 w 3299658"/>
              <a:gd name="connsiteY7" fmla="*/ 269299 h 107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99658" h="1077196">
                <a:moveTo>
                  <a:pt x="0" y="269299"/>
                </a:moveTo>
                <a:lnTo>
                  <a:pt x="2761060" y="269299"/>
                </a:lnTo>
                <a:lnTo>
                  <a:pt x="2761060" y="0"/>
                </a:lnTo>
                <a:lnTo>
                  <a:pt x="3299658" y="538598"/>
                </a:lnTo>
                <a:lnTo>
                  <a:pt x="2761060" y="1077196"/>
                </a:lnTo>
                <a:lnTo>
                  <a:pt x="2761060" y="807897"/>
                </a:lnTo>
                <a:lnTo>
                  <a:pt x="0" y="807897"/>
                </a:lnTo>
                <a:lnTo>
                  <a:pt x="0" y="269299"/>
                </a:lnTo>
                <a:close/>
              </a:path>
            </a:pathLst>
          </a:custGeom>
          <a:solidFill>
            <a:srgbClr val="3498DB"/>
          </a:solidFill>
        </p:spPr>
        <p:style>
          <a:lnRef idx="0">
            <a:sysClr val="window" lastClr="FFFFFF">
              <a:hueOff val="0"/>
              <a:satOff val="0"/>
              <a:lumOff val="0"/>
              <a:alphaOff val="0"/>
            </a:sysClr>
          </a:lnRef>
          <a:fillRef idx="3">
            <a:scrgbClr r="0" g="0" b="0"/>
          </a:fillRef>
          <a:effectRef idx="2">
            <a:srgbClr val="1F74AD">
              <a:hueOff val="0"/>
              <a:satOff val="0"/>
              <a:lumOff val="0"/>
              <a:alphaOff val="0"/>
            </a:srgbClr>
          </a:effectRef>
          <a:fontRef idx="minor">
            <a:sysClr val="window" lastClr="FFFFFF"/>
          </a:fontRef>
        </p:style>
        <p:txBody>
          <a:bodyPr spcFirstLastPara="0" vert="horz" wrap="square" lIns="80010" tIns="349309" rIns="523299" bIns="440304" numCol="1" spcCol="1270" anchor="ctr" anchorCtr="0">
            <a:noAutofit/>
          </a:bodyPr>
          <a:p>
            <a:pPr marL="0" lvl="0" indent="0" algn="l" defTabSz="933450">
              <a:lnSpc>
                <a:spcPct val="90000"/>
              </a:lnSpc>
              <a:spcBef>
                <a:spcPct val="0"/>
              </a:spcBef>
              <a:spcAft>
                <a:spcPct val="35000"/>
              </a:spcAft>
              <a:buNone/>
            </a:pPr>
            <a:endParaRPr lang="en-US" sz="2100" kern="1200">
              <a:latin typeface="Arial" panose="020B0604020202020204" pitchFamily="34" charset="0"/>
              <a:ea typeface="微软雅黑" charset="-122"/>
              <a:sym typeface="Arial" panose="020B0604020202020204" pitchFamily="34" charset="0"/>
            </a:endParaRPr>
          </a:p>
        </p:txBody>
      </p:sp>
      <p:sp>
        <p:nvSpPr>
          <p:cNvPr id="66" name="文本框 65"/>
          <p:cNvSpPr txBox="1"/>
          <p:nvPr>
            <p:custDataLst>
              <p:tags r:id="rId34"/>
            </p:custDataLst>
          </p:nvPr>
        </p:nvSpPr>
        <p:spPr>
          <a:xfrm>
            <a:off x="3204210" y="2146300"/>
            <a:ext cx="1557655" cy="403860"/>
          </a:xfrm>
          <a:prstGeom prst="rect">
            <a:avLst/>
          </a:prstGeom>
          <a:noFill/>
        </p:spPr>
        <p:txBody>
          <a:bodyPr wrap="square" rtlCol="0">
            <a:normAutofit fontScale="77500"/>
          </a:bodyPr>
          <a:p>
            <a:pPr algn="ctr">
              <a:lnSpc>
                <a:spcPct val="120000"/>
              </a:lnSpc>
            </a:pPr>
            <a:r>
              <a:rPr lang="zh-CN" altLang="en-US" b="1" spc="300" dirty="0">
                <a:solidFill>
                  <a:sysClr val="window" lastClr="FFFFFF"/>
                </a:solidFill>
                <a:latin typeface="Arial" panose="020B0604020202020204" pitchFamily="34" charset="0"/>
                <a:ea typeface="微软雅黑" charset="-122"/>
                <a:sym typeface="Arial" panose="020B0604020202020204" pitchFamily="34" charset="0"/>
              </a:rPr>
              <a:t>1978年12月</a:t>
            </a:r>
            <a:endParaRPr lang="zh-CN" altLang="en-US" b="1" spc="300" dirty="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67" name="文本框 66"/>
          <p:cNvSpPr txBox="1"/>
          <p:nvPr>
            <p:custDataLst>
              <p:tags r:id="rId35"/>
            </p:custDataLst>
          </p:nvPr>
        </p:nvSpPr>
        <p:spPr>
          <a:xfrm>
            <a:off x="3035935" y="2835910"/>
            <a:ext cx="1871980" cy="2638425"/>
          </a:xfrm>
          <a:prstGeom prst="rect">
            <a:avLst/>
          </a:prstGeom>
          <a:solidFill>
            <a:schemeClr val="bg1"/>
          </a:solidFill>
        </p:spPr>
        <p:txBody>
          <a:bodyPr wrap="square" rtlCol="0">
            <a:normAutofit/>
          </a:bodyPr>
          <a:p>
            <a:pPr>
              <a:lnSpc>
                <a:spcPct val="120000"/>
              </a:lnSpc>
            </a:pPr>
            <a:r>
              <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rPr>
              <a:t>党的十一届三中全会召开，改革开放带来的经济活力对正规就业的劳动力提出了更大规模的需求，</a:t>
            </a:r>
            <a:r>
              <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rPr>
              <a:t>托育事业也由此进入新的发展阶段。</a:t>
            </a:r>
            <a:endPar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endParaRPr>
          </a:p>
        </p:txBody>
      </p:sp>
      <p:sp>
        <p:nvSpPr>
          <p:cNvPr id="68" name="任意多边形: 形状 6"/>
          <p:cNvSpPr/>
          <p:nvPr>
            <p:custDataLst>
              <p:tags r:id="rId36"/>
            </p:custDataLst>
          </p:nvPr>
        </p:nvSpPr>
        <p:spPr>
          <a:xfrm>
            <a:off x="5323030" y="1964269"/>
            <a:ext cx="1647733" cy="768478"/>
          </a:xfrm>
          <a:custGeom>
            <a:avLst/>
            <a:gdLst>
              <a:gd name="connsiteX0" fmla="*/ 0 w 3299658"/>
              <a:gd name="connsiteY0" fmla="*/ 269299 h 1077196"/>
              <a:gd name="connsiteX1" fmla="*/ 2761060 w 3299658"/>
              <a:gd name="connsiteY1" fmla="*/ 269299 h 1077196"/>
              <a:gd name="connsiteX2" fmla="*/ 2761060 w 3299658"/>
              <a:gd name="connsiteY2" fmla="*/ 0 h 1077196"/>
              <a:gd name="connsiteX3" fmla="*/ 3299658 w 3299658"/>
              <a:gd name="connsiteY3" fmla="*/ 538598 h 1077196"/>
              <a:gd name="connsiteX4" fmla="*/ 2761060 w 3299658"/>
              <a:gd name="connsiteY4" fmla="*/ 1077196 h 1077196"/>
              <a:gd name="connsiteX5" fmla="*/ 2761060 w 3299658"/>
              <a:gd name="connsiteY5" fmla="*/ 807897 h 1077196"/>
              <a:gd name="connsiteX6" fmla="*/ 0 w 3299658"/>
              <a:gd name="connsiteY6" fmla="*/ 807897 h 1077196"/>
              <a:gd name="connsiteX7" fmla="*/ 0 w 3299658"/>
              <a:gd name="connsiteY7" fmla="*/ 269299 h 107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99658" h="1077196">
                <a:moveTo>
                  <a:pt x="0" y="269299"/>
                </a:moveTo>
                <a:lnTo>
                  <a:pt x="2761060" y="269299"/>
                </a:lnTo>
                <a:lnTo>
                  <a:pt x="2761060" y="0"/>
                </a:lnTo>
                <a:lnTo>
                  <a:pt x="3299658" y="538598"/>
                </a:lnTo>
                <a:lnTo>
                  <a:pt x="2761060" y="1077196"/>
                </a:lnTo>
                <a:lnTo>
                  <a:pt x="2761060" y="807897"/>
                </a:lnTo>
                <a:lnTo>
                  <a:pt x="0" y="807897"/>
                </a:lnTo>
                <a:lnTo>
                  <a:pt x="0" y="269299"/>
                </a:lnTo>
                <a:close/>
              </a:path>
            </a:pathLst>
          </a:custGeom>
          <a:solidFill>
            <a:srgbClr val="1AA3AA"/>
          </a:solidFill>
        </p:spPr>
        <p:style>
          <a:lnRef idx="0">
            <a:sysClr val="window" lastClr="FFFFFF">
              <a:hueOff val="0"/>
              <a:satOff val="0"/>
              <a:lumOff val="0"/>
              <a:alphaOff val="0"/>
            </a:sysClr>
          </a:lnRef>
          <a:fillRef idx="3">
            <a:scrgbClr r="0" g="0" b="0"/>
          </a:fillRef>
          <a:effectRef idx="2">
            <a:srgbClr val="1F74AD">
              <a:hueOff val="0"/>
              <a:satOff val="0"/>
              <a:lumOff val="0"/>
              <a:alphaOff val="0"/>
            </a:srgbClr>
          </a:effectRef>
          <a:fontRef idx="minor">
            <a:sysClr val="window" lastClr="FFFFFF"/>
          </a:fontRef>
        </p:style>
        <p:txBody>
          <a:bodyPr spcFirstLastPara="0" vert="horz" wrap="square" lIns="80010" tIns="349309" rIns="523299" bIns="440304" numCol="1" spcCol="1270" anchor="ctr" anchorCtr="0">
            <a:noAutofit/>
          </a:bodyPr>
          <a:p>
            <a:pPr marL="0" lvl="0" indent="0" algn="l" defTabSz="933450">
              <a:lnSpc>
                <a:spcPct val="90000"/>
              </a:lnSpc>
              <a:spcBef>
                <a:spcPct val="0"/>
              </a:spcBef>
              <a:spcAft>
                <a:spcPct val="35000"/>
              </a:spcAft>
              <a:buNone/>
            </a:pPr>
            <a:endParaRPr lang="en-US" sz="2100" kern="1200">
              <a:latin typeface="Arial" panose="020B0604020202020204" pitchFamily="34" charset="0"/>
              <a:ea typeface="微软雅黑" charset="-122"/>
              <a:sym typeface="Arial" panose="020B0604020202020204" pitchFamily="34" charset="0"/>
            </a:endParaRPr>
          </a:p>
        </p:txBody>
      </p:sp>
      <p:sp>
        <p:nvSpPr>
          <p:cNvPr id="70" name="文本框 69"/>
          <p:cNvSpPr txBox="1"/>
          <p:nvPr>
            <p:custDataLst>
              <p:tags r:id="rId37"/>
            </p:custDataLst>
          </p:nvPr>
        </p:nvSpPr>
        <p:spPr>
          <a:xfrm>
            <a:off x="5323205" y="2146300"/>
            <a:ext cx="1570990" cy="403860"/>
          </a:xfrm>
          <a:prstGeom prst="rect">
            <a:avLst/>
          </a:prstGeom>
          <a:noFill/>
        </p:spPr>
        <p:txBody>
          <a:bodyPr wrap="square" rtlCol="0">
            <a:normAutofit fontScale="87500"/>
          </a:bodyPr>
          <a:p>
            <a:pPr algn="ctr">
              <a:lnSpc>
                <a:spcPct val="120000"/>
              </a:lnSpc>
            </a:pPr>
            <a:r>
              <a:rPr lang="en-US" altLang="zh-CN" b="1" spc="300" dirty="0">
                <a:solidFill>
                  <a:sysClr val="window" lastClr="FFFFFF"/>
                </a:solidFill>
                <a:latin typeface="Arial" panose="020B0604020202020204" pitchFamily="34" charset="0"/>
                <a:ea typeface="微软雅黑" charset="-122"/>
                <a:sym typeface="Arial" panose="020B0604020202020204" pitchFamily="34" charset="0"/>
              </a:rPr>
              <a:t>1979</a:t>
            </a:r>
            <a:r>
              <a:rPr lang="zh-CN" altLang="en-US" b="1" spc="300" dirty="0">
                <a:solidFill>
                  <a:sysClr val="window" lastClr="FFFFFF"/>
                </a:solidFill>
                <a:latin typeface="Arial" panose="020B0604020202020204" pitchFamily="34" charset="0"/>
                <a:ea typeface="微软雅黑" charset="-122"/>
                <a:sym typeface="Arial" panose="020B0604020202020204" pitchFamily="34" charset="0"/>
              </a:rPr>
              <a:t>年</a:t>
            </a:r>
            <a:endParaRPr lang="zh-CN" altLang="en-US" b="1" spc="300" dirty="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71" name="文本框 70"/>
          <p:cNvSpPr txBox="1"/>
          <p:nvPr>
            <p:custDataLst>
              <p:tags r:id="rId38"/>
            </p:custDataLst>
          </p:nvPr>
        </p:nvSpPr>
        <p:spPr>
          <a:xfrm>
            <a:off x="5131435" y="2811780"/>
            <a:ext cx="1970405" cy="2661285"/>
          </a:xfrm>
          <a:prstGeom prst="rect">
            <a:avLst/>
          </a:prstGeom>
          <a:solidFill>
            <a:schemeClr val="bg1"/>
          </a:solidFill>
        </p:spPr>
        <p:txBody>
          <a:bodyPr wrap="square" rtlCol="0">
            <a:normAutofit/>
          </a:bodyPr>
          <a:p>
            <a:pPr>
              <a:lnSpc>
                <a:spcPct val="120000"/>
              </a:lnSpc>
            </a:pPr>
            <a:r>
              <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rPr>
              <a:t>第五届全国人民代表大会第二次会议上的《政府工作报告》指出，要十分重视发展托儿所、幼儿园，加强幼儿教育。该会议强调托育事业是一项社会性的事业，需要全党全社会的重视和关心。</a:t>
            </a:r>
            <a:endPar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endParaRPr>
          </a:p>
        </p:txBody>
      </p:sp>
      <p:sp>
        <p:nvSpPr>
          <p:cNvPr id="72" name="任意多边形: 形状 7"/>
          <p:cNvSpPr/>
          <p:nvPr>
            <p:custDataLst>
              <p:tags r:id="rId39"/>
            </p:custDataLst>
          </p:nvPr>
        </p:nvSpPr>
        <p:spPr>
          <a:xfrm>
            <a:off x="7395406" y="1964269"/>
            <a:ext cx="1647733" cy="768478"/>
          </a:xfrm>
          <a:custGeom>
            <a:avLst/>
            <a:gdLst>
              <a:gd name="connsiteX0" fmla="*/ 0 w 3299658"/>
              <a:gd name="connsiteY0" fmla="*/ 269299 h 1077196"/>
              <a:gd name="connsiteX1" fmla="*/ 2761060 w 3299658"/>
              <a:gd name="connsiteY1" fmla="*/ 269299 h 1077196"/>
              <a:gd name="connsiteX2" fmla="*/ 2761060 w 3299658"/>
              <a:gd name="connsiteY2" fmla="*/ 0 h 1077196"/>
              <a:gd name="connsiteX3" fmla="*/ 3299658 w 3299658"/>
              <a:gd name="connsiteY3" fmla="*/ 538598 h 1077196"/>
              <a:gd name="connsiteX4" fmla="*/ 2761060 w 3299658"/>
              <a:gd name="connsiteY4" fmla="*/ 1077196 h 1077196"/>
              <a:gd name="connsiteX5" fmla="*/ 2761060 w 3299658"/>
              <a:gd name="connsiteY5" fmla="*/ 807897 h 1077196"/>
              <a:gd name="connsiteX6" fmla="*/ 0 w 3299658"/>
              <a:gd name="connsiteY6" fmla="*/ 807897 h 1077196"/>
              <a:gd name="connsiteX7" fmla="*/ 0 w 3299658"/>
              <a:gd name="connsiteY7" fmla="*/ 269299 h 107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99658" h="1077196">
                <a:moveTo>
                  <a:pt x="0" y="269299"/>
                </a:moveTo>
                <a:lnTo>
                  <a:pt x="2761060" y="269299"/>
                </a:lnTo>
                <a:lnTo>
                  <a:pt x="2761060" y="0"/>
                </a:lnTo>
                <a:lnTo>
                  <a:pt x="3299658" y="538598"/>
                </a:lnTo>
                <a:lnTo>
                  <a:pt x="2761060" y="1077196"/>
                </a:lnTo>
                <a:lnTo>
                  <a:pt x="2761060" y="807897"/>
                </a:lnTo>
                <a:lnTo>
                  <a:pt x="0" y="807897"/>
                </a:lnTo>
                <a:lnTo>
                  <a:pt x="0" y="269299"/>
                </a:lnTo>
                <a:close/>
              </a:path>
            </a:pathLst>
          </a:custGeom>
          <a:solidFill>
            <a:srgbClr val="69A35B"/>
          </a:solidFill>
        </p:spPr>
        <p:style>
          <a:lnRef idx="0">
            <a:sysClr val="window" lastClr="FFFFFF">
              <a:hueOff val="0"/>
              <a:satOff val="0"/>
              <a:lumOff val="0"/>
              <a:alphaOff val="0"/>
            </a:sysClr>
          </a:lnRef>
          <a:fillRef idx="3">
            <a:scrgbClr r="0" g="0" b="0"/>
          </a:fillRef>
          <a:effectRef idx="2">
            <a:srgbClr val="1F74AD">
              <a:hueOff val="0"/>
              <a:satOff val="0"/>
              <a:lumOff val="0"/>
              <a:alphaOff val="0"/>
            </a:srgbClr>
          </a:effectRef>
          <a:fontRef idx="minor">
            <a:sysClr val="window" lastClr="FFFFFF"/>
          </a:fontRef>
        </p:style>
        <p:txBody>
          <a:bodyPr spcFirstLastPara="0" vert="horz" wrap="square" lIns="80010" tIns="349309" rIns="523299" bIns="440304" numCol="1" spcCol="1270" anchor="ctr" anchorCtr="0">
            <a:noAutofit/>
          </a:bodyPr>
          <a:p>
            <a:pPr marL="0" lvl="0" indent="0" algn="l" defTabSz="933450">
              <a:lnSpc>
                <a:spcPct val="90000"/>
              </a:lnSpc>
              <a:spcBef>
                <a:spcPct val="0"/>
              </a:spcBef>
              <a:spcAft>
                <a:spcPct val="35000"/>
              </a:spcAft>
              <a:buNone/>
            </a:pPr>
            <a:endParaRPr lang="en-US" sz="2100" kern="1200">
              <a:latin typeface="Arial" panose="020B0604020202020204" pitchFamily="34" charset="0"/>
              <a:ea typeface="微软雅黑" charset="-122"/>
              <a:sym typeface="Arial" panose="020B0604020202020204" pitchFamily="34" charset="0"/>
            </a:endParaRPr>
          </a:p>
        </p:txBody>
      </p:sp>
      <p:sp>
        <p:nvSpPr>
          <p:cNvPr id="74" name="文本框 73"/>
          <p:cNvSpPr txBox="1"/>
          <p:nvPr>
            <p:custDataLst>
              <p:tags r:id="rId40"/>
            </p:custDataLst>
          </p:nvPr>
        </p:nvSpPr>
        <p:spPr>
          <a:xfrm>
            <a:off x="7377430" y="2146300"/>
            <a:ext cx="1669415" cy="403860"/>
          </a:xfrm>
          <a:prstGeom prst="rect">
            <a:avLst/>
          </a:prstGeom>
          <a:noFill/>
        </p:spPr>
        <p:txBody>
          <a:bodyPr wrap="square" rtlCol="0">
            <a:normAutofit fontScale="87500"/>
          </a:bodyPr>
          <a:p>
            <a:pPr algn="ctr">
              <a:lnSpc>
                <a:spcPct val="120000"/>
              </a:lnSpc>
            </a:pPr>
            <a:r>
              <a:rPr lang="zh-CN" altLang="en-US" b="1" spc="300" dirty="0">
                <a:solidFill>
                  <a:sysClr val="window" lastClr="FFFFFF"/>
                </a:solidFill>
                <a:latin typeface="Arial" panose="020B0604020202020204" pitchFamily="34" charset="0"/>
                <a:ea typeface="微软雅黑" charset="-122"/>
                <a:sym typeface="Arial" panose="020B0604020202020204" pitchFamily="34" charset="0"/>
              </a:rPr>
              <a:t>1980年</a:t>
            </a:r>
            <a:endParaRPr lang="zh-CN" altLang="en-US" b="1" spc="300" dirty="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75" name="文本框 74"/>
          <p:cNvSpPr txBox="1"/>
          <p:nvPr>
            <p:custDataLst>
              <p:tags r:id="rId41"/>
            </p:custDataLst>
          </p:nvPr>
        </p:nvSpPr>
        <p:spPr>
          <a:xfrm>
            <a:off x="7271385" y="2774315"/>
            <a:ext cx="1908810" cy="2712085"/>
          </a:xfrm>
          <a:prstGeom prst="rect">
            <a:avLst/>
          </a:prstGeom>
          <a:solidFill>
            <a:schemeClr val="bg1"/>
          </a:solidFill>
        </p:spPr>
        <p:txBody>
          <a:bodyPr wrap="square" rtlCol="0">
            <a:normAutofit/>
          </a:bodyPr>
          <a:p>
            <a:pPr>
              <a:lnSpc>
                <a:spcPct val="120000"/>
              </a:lnSpc>
            </a:pPr>
            <a:r>
              <a:rPr lang="zh-CN" altLang="en-US" sz="1600" spc="150" dirty="0">
                <a:solidFill>
                  <a:srgbClr val="000000">
                    <a:lumMod val="50000"/>
                    <a:lumOff val="50000"/>
                  </a:srgbClr>
                </a:solidFill>
                <a:latin typeface="Arial" panose="020B0604020202020204" pitchFamily="34" charset="0"/>
                <a:ea typeface="微软雅黑" charset="-122"/>
                <a:sym typeface="Arial" panose="020B0604020202020204" pitchFamily="34" charset="0"/>
              </a:rPr>
              <a:t>卫生部颁发《城市托儿所工作条例（试行草案）》，确定了我国现行的托儿所制度，明确了托儿所的性质。</a:t>
            </a:r>
            <a:endParaRPr lang="zh-CN" altLang="en-US" sz="1600" spc="150" dirty="0">
              <a:solidFill>
                <a:srgbClr val="000000">
                  <a:lumMod val="50000"/>
                  <a:lumOff val="50000"/>
                </a:srgbClr>
              </a:solidFill>
              <a:latin typeface="Arial" panose="020B0604020202020204" pitchFamily="34" charset="0"/>
              <a:ea typeface="微软雅黑" charset="-122"/>
              <a:sym typeface="Arial" panose="020B0604020202020204" pitchFamily="34" charset="0"/>
            </a:endParaRPr>
          </a:p>
        </p:txBody>
      </p:sp>
      <p:cxnSp>
        <p:nvCxnSpPr>
          <p:cNvPr id="76" name="直接连接符 75"/>
          <p:cNvCxnSpPr/>
          <p:nvPr>
            <p:custDataLst>
              <p:tags r:id="rId42"/>
            </p:custDataLst>
          </p:nvPr>
        </p:nvCxnSpPr>
        <p:spPr>
          <a:xfrm>
            <a:off x="2898500" y="3152730"/>
            <a:ext cx="0" cy="2338536"/>
          </a:xfrm>
          <a:prstGeom prst="line">
            <a:avLst/>
          </a:prstGeom>
          <a:ln w="3175">
            <a:solidFill>
              <a:sysClr val="window" lastClr="FFFFFF">
                <a:lumMod val="75000"/>
              </a:sysClr>
            </a:solidFill>
            <a:prstDash val="sysDash"/>
          </a:ln>
        </p:spPr>
        <p:style>
          <a:lnRef idx="1">
            <a:srgbClr val="1F74AD"/>
          </a:lnRef>
          <a:fillRef idx="0">
            <a:srgbClr val="1F74AD"/>
          </a:fillRef>
          <a:effectRef idx="0">
            <a:srgbClr val="1F74AD"/>
          </a:effectRef>
          <a:fontRef idx="minor">
            <a:srgbClr val="000000"/>
          </a:fontRef>
        </p:style>
      </p:cxnSp>
      <p:cxnSp>
        <p:nvCxnSpPr>
          <p:cNvPr id="77" name="直接连接符 76"/>
          <p:cNvCxnSpPr/>
          <p:nvPr>
            <p:custDataLst>
              <p:tags r:id="rId43"/>
            </p:custDataLst>
          </p:nvPr>
        </p:nvCxnSpPr>
        <p:spPr>
          <a:xfrm>
            <a:off x="5030983" y="3152730"/>
            <a:ext cx="0" cy="2338536"/>
          </a:xfrm>
          <a:prstGeom prst="line">
            <a:avLst/>
          </a:prstGeom>
          <a:ln w="3175">
            <a:solidFill>
              <a:sysClr val="window" lastClr="FFFFFF">
                <a:lumMod val="75000"/>
              </a:sysClr>
            </a:solidFill>
            <a:prstDash val="sysDash"/>
          </a:ln>
        </p:spPr>
        <p:style>
          <a:lnRef idx="1">
            <a:srgbClr val="1F74AD"/>
          </a:lnRef>
          <a:fillRef idx="0">
            <a:srgbClr val="1F74AD"/>
          </a:fillRef>
          <a:effectRef idx="0">
            <a:srgbClr val="1F74AD"/>
          </a:effectRef>
          <a:fontRef idx="minor">
            <a:srgbClr val="000000"/>
          </a:fontRef>
        </p:style>
      </p:cxnSp>
      <p:cxnSp>
        <p:nvCxnSpPr>
          <p:cNvPr id="78" name="直接连接符 77"/>
          <p:cNvCxnSpPr/>
          <p:nvPr>
            <p:custDataLst>
              <p:tags r:id="rId44"/>
            </p:custDataLst>
          </p:nvPr>
        </p:nvCxnSpPr>
        <p:spPr>
          <a:xfrm>
            <a:off x="7182911" y="3152730"/>
            <a:ext cx="0" cy="2338536"/>
          </a:xfrm>
          <a:prstGeom prst="line">
            <a:avLst/>
          </a:prstGeom>
          <a:ln w="3175">
            <a:solidFill>
              <a:sysClr val="window" lastClr="FFFFFF">
                <a:lumMod val="75000"/>
              </a:sysClr>
            </a:solidFill>
            <a:prstDash val="sysDash"/>
          </a:ln>
        </p:spPr>
        <p:style>
          <a:lnRef idx="1">
            <a:srgbClr val="1F74AD"/>
          </a:lnRef>
          <a:fillRef idx="0">
            <a:srgbClr val="1F74AD"/>
          </a:fillRef>
          <a:effectRef idx="0">
            <a:srgbClr val="1F74AD"/>
          </a:effectRef>
          <a:fontRef idx="minor">
            <a:srgbClr val="000000"/>
          </a:fontRef>
        </p:style>
      </p:cxnSp>
      <p:sp>
        <p:nvSpPr>
          <p:cNvPr id="79" name="任意多边形: 形状 38"/>
          <p:cNvSpPr/>
          <p:nvPr>
            <p:custDataLst>
              <p:tags r:id="rId45"/>
            </p:custDataLst>
          </p:nvPr>
        </p:nvSpPr>
        <p:spPr>
          <a:xfrm>
            <a:off x="9471771" y="1964269"/>
            <a:ext cx="1647733" cy="768478"/>
          </a:xfrm>
          <a:custGeom>
            <a:avLst/>
            <a:gdLst>
              <a:gd name="connsiteX0" fmla="*/ 0 w 3299658"/>
              <a:gd name="connsiteY0" fmla="*/ 269299 h 1077196"/>
              <a:gd name="connsiteX1" fmla="*/ 2761060 w 3299658"/>
              <a:gd name="connsiteY1" fmla="*/ 269299 h 1077196"/>
              <a:gd name="connsiteX2" fmla="*/ 2761060 w 3299658"/>
              <a:gd name="connsiteY2" fmla="*/ 0 h 1077196"/>
              <a:gd name="connsiteX3" fmla="*/ 3299658 w 3299658"/>
              <a:gd name="connsiteY3" fmla="*/ 538598 h 1077196"/>
              <a:gd name="connsiteX4" fmla="*/ 2761060 w 3299658"/>
              <a:gd name="connsiteY4" fmla="*/ 1077196 h 1077196"/>
              <a:gd name="connsiteX5" fmla="*/ 2761060 w 3299658"/>
              <a:gd name="connsiteY5" fmla="*/ 807897 h 1077196"/>
              <a:gd name="connsiteX6" fmla="*/ 0 w 3299658"/>
              <a:gd name="connsiteY6" fmla="*/ 807897 h 1077196"/>
              <a:gd name="connsiteX7" fmla="*/ 0 w 3299658"/>
              <a:gd name="connsiteY7" fmla="*/ 269299 h 107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99658" h="1077196">
                <a:moveTo>
                  <a:pt x="0" y="269299"/>
                </a:moveTo>
                <a:lnTo>
                  <a:pt x="2761060" y="269299"/>
                </a:lnTo>
                <a:lnTo>
                  <a:pt x="2761060" y="0"/>
                </a:lnTo>
                <a:lnTo>
                  <a:pt x="3299658" y="538598"/>
                </a:lnTo>
                <a:lnTo>
                  <a:pt x="2761060" y="1077196"/>
                </a:lnTo>
                <a:lnTo>
                  <a:pt x="2761060" y="807897"/>
                </a:lnTo>
                <a:lnTo>
                  <a:pt x="0" y="807897"/>
                </a:lnTo>
                <a:lnTo>
                  <a:pt x="0" y="269299"/>
                </a:lnTo>
                <a:close/>
              </a:path>
            </a:pathLst>
          </a:custGeom>
          <a:solidFill>
            <a:srgbClr val="9BBB59"/>
          </a:solidFill>
        </p:spPr>
        <p:style>
          <a:lnRef idx="0">
            <a:sysClr val="window" lastClr="FFFFFF">
              <a:hueOff val="0"/>
              <a:satOff val="0"/>
              <a:lumOff val="0"/>
              <a:alphaOff val="0"/>
            </a:sysClr>
          </a:lnRef>
          <a:fillRef idx="3">
            <a:scrgbClr r="0" g="0" b="0"/>
          </a:fillRef>
          <a:effectRef idx="2">
            <a:srgbClr val="1F74AD">
              <a:hueOff val="0"/>
              <a:satOff val="0"/>
              <a:lumOff val="0"/>
              <a:alphaOff val="0"/>
            </a:srgbClr>
          </a:effectRef>
          <a:fontRef idx="minor">
            <a:sysClr val="window" lastClr="FFFFFF"/>
          </a:fontRef>
        </p:style>
        <p:txBody>
          <a:bodyPr spcFirstLastPara="0" vert="horz" wrap="square" lIns="80010" tIns="349309" rIns="523299" bIns="440304" numCol="1" spcCol="1270" anchor="ctr" anchorCtr="0">
            <a:noAutofit/>
          </a:bodyPr>
          <a:p>
            <a:pPr marL="0" lvl="0" indent="0" algn="l" defTabSz="933450">
              <a:lnSpc>
                <a:spcPct val="90000"/>
              </a:lnSpc>
              <a:spcBef>
                <a:spcPct val="0"/>
              </a:spcBef>
              <a:spcAft>
                <a:spcPct val="35000"/>
              </a:spcAft>
              <a:buNone/>
            </a:pPr>
            <a:endParaRPr lang="en-US" sz="2100" kern="1200">
              <a:latin typeface="Arial" panose="020B0604020202020204" pitchFamily="34" charset="0"/>
              <a:ea typeface="微软雅黑" charset="-122"/>
              <a:sym typeface="Arial" panose="020B0604020202020204" pitchFamily="34" charset="0"/>
            </a:endParaRPr>
          </a:p>
        </p:txBody>
      </p:sp>
      <p:sp>
        <p:nvSpPr>
          <p:cNvPr id="81" name="文本框 80"/>
          <p:cNvSpPr txBox="1"/>
          <p:nvPr>
            <p:custDataLst>
              <p:tags r:id="rId46"/>
            </p:custDataLst>
          </p:nvPr>
        </p:nvSpPr>
        <p:spPr>
          <a:xfrm>
            <a:off x="9490075" y="2146300"/>
            <a:ext cx="1633220" cy="403860"/>
          </a:xfrm>
          <a:prstGeom prst="rect">
            <a:avLst/>
          </a:prstGeom>
          <a:noFill/>
        </p:spPr>
        <p:txBody>
          <a:bodyPr wrap="square" rtlCol="0">
            <a:normAutofit fontScale="87500"/>
          </a:bodyPr>
          <a:p>
            <a:pPr algn="ctr">
              <a:lnSpc>
                <a:spcPct val="120000"/>
              </a:lnSpc>
            </a:pPr>
            <a:r>
              <a:rPr lang="zh-CN" altLang="en-US" b="1" spc="300" dirty="0">
                <a:solidFill>
                  <a:sysClr val="window" lastClr="FFFFFF"/>
                </a:solidFill>
                <a:latin typeface="Arial" panose="020B0604020202020204" pitchFamily="34" charset="0"/>
                <a:ea typeface="微软雅黑" charset="-122"/>
                <a:sym typeface="Arial" panose="020B0604020202020204" pitchFamily="34" charset="0"/>
              </a:rPr>
              <a:t>198</a:t>
            </a:r>
            <a:r>
              <a:rPr lang="en-US" altLang="zh-CN" b="1" spc="300" dirty="0">
                <a:solidFill>
                  <a:sysClr val="window" lastClr="FFFFFF"/>
                </a:solidFill>
                <a:latin typeface="Arial" panose="020B0604020202020204" pitchFamily="34" charset="0"/>
                <a:ea typeface="微软雅黑" charset="-122"/>
                <a:sym typeface="Arial" panose="020B0604020202020204" pitchFamily="34" charset="0"/>
              </a:rPr>
              <a:t>1</a:t>
            </a:r>
            <a:r>
              <a:rPr lang="zh-CN" altLang="en-US" b="1" spc="300" dirty="0">
                <a:solidFill>
                  <a:sysClr val="window" lastClr="FFFFFF"/>
                </a:solidFill>
                <a:latin typeface="Arial" panose="020B0604020202020204" pitchFamily="34" charset="0"/>
                <a:ea typeface="微软雅黑" charset="-122"/>
                <a:sym typeface="Arial" panose="020B0604020202020204" pitchFamily="34" charset="0"/>
              </a:rPr>
              <a:t>年</a:t>
            </a:r>
            <a:endParaRPr lang="zh-CN" altLang="en-US" b="1" spc="300" dirty="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82" name="文本框 81"/>
          <p:cNvSpPr txBox="1"/>
          <p:nvPr>
            <p:custDataLst>
              <p:tags r:id="rId47"/>
            </p:custDataLst>
          </p:nvPr>
        </p:nvSpPr>
        <p:spPr>
          <a:xfrm>
            <a:off x="9359265" y="2774315"/>
            <a:ext cx="1809115" cy="2723515"/>
          </a:xfrm>
          <a:prstGeom prst="rect">
            <a:avLst/>
          </a:prstGeom>
          <a:solidFill>
            <a:schemeClr val="bg1"/>
          </a:solidFill>
        </p:spPr>
        <p:txBody>
          <a:bodyPr wrap="square" rtlCol="0"/>
          <a:p>
            <a:pPr>
              <a:lnSpc>
                <a:spcPct val="120000"/>
              </a:lnSpc>
            </a:pPr>
            <a:r>
              <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rPr>
              <a:t>卫生部妇幼卫生局颁布《三岁前小儿教养大纲（草案）》，提出了托儿所教养工作的具体任务，明确规定了三岁前幼儿集体教养的原则、生活教育环节的内容，以及发展幼儿语言、动作、认知、社会性的方法。</a:t>
            </a:r>
            <a:endParaRPr lang="zh-CN" altLang="en-US" sz="1400" spc="150" dirty="0">
              <a:solidFill>
                <a:srgbClr val="000000">
                  <a:lumMod val="50000"/>
                  <a:lumOff val="50000"/>
                </a:srgbClr>
              </a:solidFill>
              <a:latin typeface="Arial" panose="020B0604020202020204" pitchFamily="34" charset="0"/>
              <a:ea typeface="微软雅黑" charset="-122"/>
              <a:sym typeface="Arial" panose="020B0604020202020204" pitchFamily="34" charset="0"/>
            </a:endParaRPr>
          </a:p>
        </p:txBody>
      </p:sp>
      <p:cxnSp>
        <p:nvCxnSpPr>
          <p:cNvPr id="83" name="直接连接符 82"/>
          <p:cNvCxnSpPr/>
          <p:nvPr>
            <p:custDataLst>
              <p:tags r:id="rId48"/>
            </p:custDataLst>
          </p:nvPr>
        </p:nvCxnSpPr>
        <p:spPr>
          <a:xfrm>
            <a:off x="9259278" y="3152730"/>
            <a:ext cx="0" cy="2338536"/>
          </a:xfrm>
          <a:prstGeom prst="line">
            <a:avLst/>
          </a:prstGeom>
          <a:ln w="3175">
            <a:solidFill>
              <a:sysClr val="window" lastClr="FFFFFF">
                <a:lumMod val="75000"/>
              </a:sysClr>
            </a:solidFill>
            <a:prstDash val="sysDash"/>
          </a:ln>
        </p:spPr>
        <p:style>
          <a:lnRef idx="1">
            <a:srgbClr val="1F74AD"/>
          </a:lnRef>
          <a:fillRef idx="0">
            <a:srgbClr val="1F74AD"/>
          </a:fillRef>
          <a:effectRef idx="0">
            <a:srgbClr val="1F74AD"/>
          </a:effectRef>
          <a:fontRef idx="minor">
            <a:srgbClr val="000000"/>
          </a:fontRef>
        </p:style>
      </p:cxnSp>
      <p:sp>
        <p:nvSpPr>
          <p:cNvPr id="3"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400">
                <a:solidFill>
                  <a:schemeClr val="tx1"/>
                </a:solidFill>
              </a:rPr>
              <a:t>二、 20世纪70年代中后期至80年代中后期：恢复发展，确立托育服务体系 </a:t>
            </a:r>
            <a:endParaRPr lang="zh-CN" altLang="en-US" sz="2400">
              <a:solidFill>
                <a:schemeClr val="tx1"/>
              </a:solidFill>
            </a:endParaRPr>
          </a:p>
        </p:txBody>
      </p:sp>
    </p:spTree>
    <p:custDataLst>
      <p:tags r:id="rId49"/>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942340" y="1176655"/>
            <a:ext cx="980694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（二） 仍主要依靠集体力量建立托育服务体系</a:t>
            </a:r>
            <a:endParaRPr lang="zh-CN" altLang="en-US" sz="2400" spc="300">
              <a:solidFill>
                <a:srgbClr val="000000">
                  <a:lumMod val="75000"/>
                  <a:lumOff val="25000"/>
                </a:srgbClr>
              </a:solidFill>
              <a:latin typeface="黑体" charset="0"/>
              <a:ea typeface="黑体" charset="0"/>
              <a:cs typeface="黑体" charset="0"/>
            </a:endParaRPr>
          </a:p>
        </p:txBody>
      </p:sp>
      <p:sp>
        <p:nvSpPr>
          <p:cNvPr id="3" name="圆角矩形 2"/>
          <p:cNvSpPr/>
          <p:nvPr/>
        </p:nvSpPr>
        <p:spPr>
          <a:xfrm>
            <a:off x="1154430" y="2251710"/>
            <a:ext cx="2750820" cy="3410585"/>
          </a:xfrm>
          <a:prstGeom prst="roundRect">
            <a:avLst/>
          </a:prstGeom>
        </p:spPr>
        <p:style>
          <a:lnRef idx="2">
            <a:schemeClr val="accent1"/>
          </a:lnRef>
          <a:fillRef idx="1">
            <a:schemeClr val="lt1"/>
          </a:fillRef>
          <a:effectRef idx="0">
            <a:schemeClr val="accent1"/>
          </a:effectRef>
          <a:fontRef idx="minor">
            <a:schemeClr val="dk1"/>
          </a:fontRef>
        </p:style>
        <p:txBody>
          <a:bodyPr rtlCol="0" anchor="ctr"/>
          <a:p>
            <a:pPr algn="l"/>
            <a:r>
              <a:rPr lang="zh-CN" altLang="en-US"/>
              <a:t>托儿所和幼儿园的主要举办方还是集体，包括机关、部队、学校、工矿、企事业等单位，经费由各单位自行解决，另外还有少数的民办托儿所。</a:t>
            </a:r>
            <a:endParaRPr lang="zh-CN" altLang="en-US"/>
          </a:p>
        </p:txBody>
      </p:sp>
      <p:sp>
        <p:nvSpPr>
          <p:cNvPr id="7" name="圆角矩形 6"/>
          <p:cNvSpPr/>
          <p:nvPr/>
        </p:nvSpPr>
        <p:spPr>
          <a:xfrm>
            <a:off x="4180840" y="2241550"/>
            <a:ext cx="3620135" cy="3410585"/>
          </a:xfrm>
          <a:prstGeom prst="roundRect">
            <a:avLst/>
          </a:prstGeom>
        </p:spPr>
        <p:style>
          <a:lnRef idx="2">
            <a:schemeClr val="accent1"/>
          </a:lnRef>
          <a:fillRef idx="1">
            <a:schemeClr val="lt1"/>
          </a:fillRef>
          <a:effectRef idx="0">
            <a:schemeClr val="accent1"/>
          </a:effectRef>
          <a:fontRef idx="minor">
            <a:schemeClr val="dk1"/>
          </a:fontRef>
        </p:style>
        <p:txBody>
          <a:bodyPr rtlCol="0" anchor="ctr"/>
          <a:p>
            <a:pPr algn="ctr"/>
            <a:r>
              <a:rPr lang="zh-CN" altLang="en-US"/>
              <a:t>1979年召开的全国托幼工作会议针对今后的托幼工作指出，从目前我国的实际情况出发，为了满足群众普及托幼组织的要求，应继续提倡机关、部队、学校、工矿、企事业等单位积极恢复和建立哺乳室、托儿所、幼儿园；农村要大力发展农忙托幼组织，有条件的社队要举办常年托儿所、幼儿园(班)。</a:t>
            </a:r>
            <a:endParaRPr lang="zh-CN" altLang="en-US"/>
          </a:p>
        </p:txBody>
      </p:sp>
      <p:sp>
        <p:nvSpPr>
          <p:cNvPr id="8" name="圆角矩形 7"/>
          <p:cNvSpPr/>
          <p:nvPr/>
        </p:nvSpPr>
        <p:spPr>
          <a:xfrm>
            <a:off x="8067040" y="2106930"/>
            <a:ext cx="2974975" cy="3410585"/>
          </a:xfrm>
          <a:prstGeom prst="roundRect">
            <a:avLst/>
          </a:prstGeom>
        </p:spPr>
        <p:style>
          <a:lnRef idx="2">
            <a:schemeClr val="accent1"/>
          </a:lnRef>
          <a:fillRef idx="1">
            <a:schemeClr val="lt1"/>
          </a:fillRef>
          <a:effectRef idx="0">
            <a:schemeClr val="accent1"/>
          </a:effectRef>
          <a:fontRef idx="minor">
            <a:schemeClr val="dk1"/>
          </a:fontRef>
        </p:style>
        <p:txBody>
          <a:bodyPr rtlCol="0" anchor="ctr"/>
          <a:p>
            <a:pPr algn="l"/>
            <a:r>
              <a:rPr lang="zh-CN" altLang="en-US"/>
              <a:t>1983年，教育部发布的《关于发展农村幼儿教育的几点意见》也指出，农村应以群众集体办园为主，充分调动社（乡）、队（村）的积极性，</a:t>
            </a:r>
            <a:endParaRPr lang="zh-CN" altLang="en-US"/>
          </a:p>
        </p:txBody>
      </p:sp>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400">
                <a:solidFill>
                  <a:schemeClr val="tx1"/>
                </a:solidFill>
              </a:rPr>
              <a:t>二、 20世纪70年代中后期至80年代中后期：恢复发展，确立托育服务体系 </a:t>
            </a:r>
            <a:endParaRPr lang="zh-CN" altLang="en-US" sz="2400">
              <a:solidFill>
                <a:schemeClr val="tx1"/>
              </a:solidFill>
            </a:endParaRPr>
          </a:p>
        </p:txBody>
      </p:sp>
    </p:spTree>
    <p:custDataLst>
      <p:tags r:id="rId7"/>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942340" y="1176655"/>
            <a:ext cx="9806940" cy="586740"/>
          </a:xfrm>
          <a:prstGeom prst="rect">
            <a:avLst/>
          </a:prstGeom>
          <a:noFill/>
        </p:spPr>
        <p:txBody>
          <a:bodyPr wrap="square" bIns="0" rtlCol="0"/>
          <a:p>
            <a:r>
              <a:rPr lang="zh-CN" altLang="en-US" sz="2400" spc="300">
                <a:solidFill>
                  <a:srgbClr val="000000">
                    <a:lumMod val="75000"/>
                    <a:lumOff val="25000"/>
                  </a:srgbClr>
                </a:solidFill>
                <a:latin typeface="黑体" charset="0"/>
                <a:ea typeface="黑体" charset="0"/>
                <a:cs typeface="黑体" charset="0"/>
              </a:rPr>
              <a:t>（三） 积极举办托育机构及家庭托儿所</a:t>
            </a:r>
            <a:endParaRPr lang="zh-CN" altLang="en-US" sz="2400" spc="300">
              <a:solidFill>
                <a:srgbClr val="000000">
                  <a:lumMod val="75000"/>
                  <a:lumOff val="25000"/>
                </a:srgbClr>
              </a:solidFill>
              <a:latin typeface="黑体" charset="0"/>
              <a:ea typeface="黑体" charset="0"/>
              <a:cs typeface="黑体" charset="0"/>
            </a:endParaRPr>
          </a:p>
        </p:txBody>
      </p:sp>
      <p:sp>
        <p:nvSpPr>
          <p:cNvPr id="100" name="文本框 99"/>
          <p:cNvSpPr txBox="1"/>
          <p:nvPr/>
        </p:nvSpPr>
        <p:spPr>
          <a:xfrm>
            <a:off x="1863090" y="1964055"/>
            <a:ext cx="7681595" cy="1938020"/>
          </a:xfrm>
          <a:prstGeom prst="rect">
            <a:avLst/>
          </a:prstGeom>
          <a:noFill/>
          <a:ln w="9525">
            <a:noFill/>
          </a:ln>
        </p:spPr>
        <p:txBody>
          <a:bodyPr wrap="square">
            <a:spAutoFit/>
          </a:bodyPr>
          <a:p>
            <a:pPr marL="0" indent="457200" algn="l" fontAlgn="auto">
              <a:lnSpc>
                <a:spcPct val="200000"/>
              </a:lnSpc>
            </a:pPr>
            <a:r>
              <a:rPr lang="zh-CN" sz="2000" b="0">
                <a:solidFill>
                  <a:schemeClr val="tx1"/>
                </a:solidFill>
                <a:cs typeface="宋体" charset="0"/>
              </a:rPr>
              <a:t>改革开放之初，社会经济的快速发展充分调动了各级政府、企事业单位和街道社区举办托育机构的积极性。</a:t>
            </a:r>
            <a:endParaRPr lang="zh-CN" sz="2000" b="0">
              <a:solidFill>
                <a:schemeClr val="tx1"/>
              </a:solidFill>
              <a:cs typeface="宋体" charset="0"/>
            </a:endParaRPr>
          </a:p>
          <a:p>
            <a:pPr marL="0" indent="457200" algn="l" fontAlgn="auto">
              <a:lnSpc>
                <a:spcPct val="200000"/>
              </a:lnSpc>
            </a:pPr>
            <a:r>
              <a:rPr lang="zh-CN" altLang="en-US" sz="2000">
                <a:solidFill>
                  <a:schemeClr val="tx1"/>
                </a:solidFill>
              </a:rPr>
              <a:t>这一时期，妇联等组织还大力倡导家庭兴办托儿所。</a:t>
            </a:r>
            <a:endParaRPr lang="zh-CN" altLang="en-US" sz="2000">
              <a:solidFill>
                <a:schemeClr val="tx1"/>
              </a:solidFill>
            </a:endParaRPr>
          </a:p>
        </p:txBody>
      </p:sp>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400">
                <a:solidFill>
                  <a:schemeClr val="tx1"/>
                </a:solidFill>
              </a:rPr>
              <a:t>二、 20世纪70年代中后期至80年代中后期：恢复发展，确立托育服务体系 </a:t>
            </a:r>
            <a:endParaRPr lang="zh-CN" altLang="en-US" sz="2400">
              <a:solidFill>
                <a:schemeClr val="tx1"/>
              </a:solidFill>
            </a:endParaRPr>
          </a:p>
        </p:txBody>
      </p:sp>
      <p:pic>
        <p:nvPicPr>
          <p:cNvPr id="12" name="图片 11"/>
          <p:cNvPicPr>
            <a:picLocks noChangeAspect="1"/>
          </p:cNvPicPr>
          <p:nvPr userDrawn="1">
            <p:custDataLst>
              <p:tags r:id="rId7"/>
            </p:custDataLst>
          </p:nvPr>
        </p:nvPicPr>
        <p:blipFill rotWithShape="1">
          <a:blip r:embed="rId8"/>
          <a:srcRect/>
          <a:stretch>
            <a:fillRect/>
          </a:stretch>
        </p:blipFill>
        <p:spPr>
          <a:xfrm>
            <a:off x="167802" y="5105543"/>
            <a:ext cx="1238310" cy="1615932"/>
          </a:xfrm>
          <a:prstGeom prst="rect">
            <a:avLst/>
          </a:prstGeom>
        </p:spPr>
      </p:pic>
    </p:spTree>
    <p:custDataLst>
      <p:tags r:id="rId9"/>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942340" y="1176655"/>
            <a:ext cx="9843770" cy="89725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（一） 外部政策条件与内部动力相互作用，导致0—3岁婴幼儿入托率下降    </a:t>
            </a:r>
            <a:endParaRPr lang="zh-CN" altLang="en-US" sz="2400" spc="300">
              <a:solidFill>
                <a:srgbClr val="000000">
                  <a:lumMod val="75000"/>
                  <a:lumOff val="25000"/>
                </a:srgbClr>
              </a:solidFill>
              <a:latin typeface="黑体" charset="0"/>
              <a:ea typeface="黑体" charset="0"/>
              <a:cs typeface="黑体" charset="0"/>
            </a:endParaRPr>
          </a:p>
        </p:txBody>
      </p:sp>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三、 20世纪80年代中后期至2004年：托育服务体系走向消解</a:t>
            </a:r>
            <a:endParaRPr lang="zh-CN" altLang="en-US" sz="2800">
              <a:solidFill>
                <a:schemeClr val="tx1"/>
              </a:solidFill>
            </a:endParaRPr>
          </a:p>
        </p:txBody>
      </p:sp>
      <p:sp>
        <p:nvSpPr>
          <p:cNvPr id="25" name="TextBox 51"/>
          <p:cNvSpPr txBox="1"/>
          <p:nvPr/>
        </p:nvSpPr>
        <p:spPr>
          <a:xfrm>
            <a:off x="1179314" y="3460784"/>
            <a:ext cx="4718979" cy="2461895"/>
          </a:xfrm>
          <a:prstGeom prst="rect">
            <a:avLst/>
          </a:prstGeom>
          <a:noFill/>
        </p:spPr>
        <p:txBody>
          <a:bodyPr wrap="square" lIns="0" tIns="0" rIns="0" bIns="0" rtlCol="0">
            <a:spAutoFit/>
          </a:bodyPr>
          <a:p>
            <a:pPr>
              <a:lnSpc>
                <a:spcPct val="200000"/>
              </a:lnSpc>
              <a:defRPr/>
            </a:pPr>
            <a:r>
              <a:rPr lang="en-US" altLang="zh-CN" sz="1600" dirty="0">
                <a:solidFill>
                  <a:srgbClr val="444444"/>
                </a:solidFill>
                <a:latin typeface="汉仪旗黑-55简" panose="00020600040101010101" charset="-128"/>
                <a:ea typeface="汉仪旗黑-55简" panose="00020600040101010101" charset="-128"/>
                <a:cs typeface="Calibri Light" pitchFamily="34" charset="0"/>
              </a:rPr>
              <a:t>1</a:t>
            </a:r>
            <a:r>
              <a:rPr lang="zh-CN" altLang="en-US" sz="1600" dirty="0">
                <a:solidFill>
                  <a:srgbClr val="444444"/>
                </a:solidFill>
                <a:latin typeface="汉仪旗黑-55简" panose="00020600040101010101" charset="-128"/>
                <a:ea typeface="汉仪旗黑-55简" panose="00020600040101010101" charset="-128"/>
                <a:cs typeface="Calibri Light" pitchFamily="34" charset="0"/>
              </a:rPr>
              <a:t>988年8月《关于加强幼儿教育工作的意见》，明确指出：养育子女是儿童家长依照法律规定应尽的社会义务，幼儿教育不属义务教育，家长送子女入园理应负担一定的保育、教育费用。</a:t>
            </a:r>
            <a:endParaRPr lang="zh-CN" altLang="en-US" sz="1600" dirty="0">
              <a:solidFill>
                <a:srgbClr val="444444"/>
              </a:solidFill>
              <a:latin typeface="汉仪旗黑-55简" panose="00020600040101010101" charset="-128"/>
              <a:ea typeface="汉仪旗黑-55简" panose="00020600040101010101" charset="-128"/>
              <a:cs typeface="Calibri Light" pitchFamily="34" charset="0"/>
            </a:endParaRPr>
          </a:p>
          <a:p>
            <a:pPr>
              <a:lnSpc>
                <a:spcPct val="200000"/>
              </a:lnSpc>
              <a:defRPr/>
            </a:pPr>
            <a:r>
              <a:rPr lang="zh-CN" altLang="en-US" sz="1600" dirty="0">
                <a:solidFill>
                  <a:srgbClr val="444444"/>
                </a:solidFill>
                <a:latin typeface="汉仪旗黑-55简" panose="00020600040101010101" charset="-128"/>
                <a:ea typeface="汉仪旗黑-55简" panose="00020600040101010101" charset="-128"/>
                <a:cs typeface="Calibri Light" pitchFamily="34" charset="0"/>
              </a:rPr>
              <a:t>托儿所已基本消失。</a:t>
            </a:r>
            <a:endParaRPr lang="zh-CN" altLang="en-US" sz="1600" dirty="0">
              <a:solidFill>
                <a:srgbClr val="444444"/>
              </a:solidFill>
              <a:latin typeface="汉仪旗黑-55简" panose="00020600040101010101" charset="-128"/>
              <a:ea typeface="汉仪旗黑-55简" panose="00020600040101010101" charset="-128"/>
              <a:cs typeface="Calibri Light" pitchFamily="34" charset="0"/>
            </a:endParaRPr>
          </a:p>
        </p:txBody>
      </p:sp>
      <p:sp>
        <p:nvSpPr>
          <p:cNvPr id="26" name="TextBox 23"/>
          <p:cNvSpPr txBox="1"/>
          <p:nvPr/>
        </p:nvSpPr>
        <p:spPr>
          <a:xfrm>
            <a:off x="1142365" y="2497455"/>
            <a:ext cx="4624705" cy="1014730"/>
          </a:xfrm>
          <a:prstGeom prst="rect">
            <a:avLst/>
          </a:prstGeom>
          <a:solidFill>
            <a:schemeClr val="accent2"/>
          </a:solidFill>
        </p:spPr>
        <p:txBody>
          <a:bodyPr wrap="square" rtlCol="0">
            <a:spAutoFit/>
          </a:bodyPr>
          <a:p>
            <a:pPr algn="l" fontAlgn="auto">
              <a:lnSpc>
                <a:spcPct val="150000"/>
              </a:lnSpc>
            </a:pPr>
            <a:r>
              <a:rPr lang="zh-CN" altLang="en-US" sz="2000" b="1" dirty="0">
                <a:solidFill>
                  <a:schemeClr val="bg1"/>
                </a:solidFill>
                <a:latin typeface="汉仪旗黑-55简" panose="00020600040101010101" charset="-128"/>
                <a:ea typeface="汉仪旗黑-55简" panose="00020600040101010101" charset="-128"/>
                <a:cs typeface="Calibri Light" pitchFamily="34" charset="0"/>
              </a:rPr>
              <a:t>在各种政策文件中，不再提及3岁以下婴幼儿日托服务的发展目标。</a:t>
            </a:r>
            <a:endParaRPr lang="zh-CN" altLang="en-US" sz="2000" b="1" dirty="0">
              <a:solidFill>
                <a:schemeClr val="bg1"/>
              </a:solidFill>
              <a:latin typeface="汉仪旗黑-55简" panose="00020600040101010101" charset="-128"/>
              <a:ea typeface="汉仪旗黑-55简" panose="00020600040101010101" charset="-128"/>
              <a:cs typeface="Calibri Light" pitchFamily="34" charset="0"/>
            </a:endParaRPr>
          </a:p>
        </p:txBody>
      </p:sp>
      <p:sp>
        <p:nvSpPr>
          <p:cNvPr id="3" name="TextBox 51"/>
          <p:cNvSpPr txBox="1"/>
          <p:nvPr/>
        </p:nvSpPr>
        <p:spPr>
          <a:xfrm>
            <a:off x="6482834" y="3182019"/>
            <a:ext cx="4718979" cy="2461895"/>
          </a:xfrm>
          <a:prstGeom prst="rect">
            <a:avLst/>
          </a:prstGeom>
          <a:noFill/>
        </p:spPr>
        <p:txBody>
          <a:bodyPr wrap="square" lIns="0" tIns="0" rIns="0" bIns="0" rtlCol="0">
            <a:spAutoFit/>
          </a:bodyPr>
          <a:p>
            <a:pPr>
              <a:lnSpc>
                <a:spcPct val="200000"/>
              </a:lnSpc>
              <a:defRPr/>
            </a:pPr>
            <a:r>
              <a:rPr lang="zh-CN" altLang="en-US" sz="1600" dirty="0">
                <a:solidFill>
                  <a:srgbClr val="444444"/>
                </a:solidFill>
                <a:latin typeface="汉仪旗黑-55简" panose="00020600040101010101" charset="-128"/>
                <a:ea typeface="汉仪旗黑-55简" panose="00020600040101010101" charset="-128"/>
                <a:cs typeface="Calibri Light" pitchFamily="34" charset="0"/>
              </a:rPr>
              <a:t>一方面，由于“计划生育”政策，这一时期全国新生儿数量减少，人口出生率下降，所以托育服务内部发展动力不足。另一方面，很多城市家庭只生育一个孩子，且偏向传统的家庭养育方式，不再把3岁以下的婴幼儿托付给托育机构照料。</a:t>
            </a:r>
            <a:endParaRPr lang="zh-CN" altLang="en-US" sz="1600" dirty="0">
              <a:solidFill>
                <a:srgbClr val="444444"/>
              </a:solidFill>
              <a:latin typeface="汉仪旗黑-55简" panose="00020600040101010101" charset="-128"/>
              <a:ea typeface="汉仪旗黑-55简" panose="00020600040101010101" charset="-128"/>
              <a:cs typeface="Calibri Light" pitchFamily="34" charset="0"/>
            </a:endParaRPr>
          </a:p>
        </p:txBody>
      </p:sp>
      <p:sp>
        <p:nvSpPr>
          <p:cNvPr id="5" name="TextBox 23"/>
          <p:cNvSpPr txBox="1"/>
          <p:nvPr/>
        </p:nvSpPr>
        <p:spPr>
          <a:xfrm>
            <a:off x="6518016" y="2503940"/>
            <a:ext cx="4458970" cy="460375"/>
          </a:xfrm>
          <a:prstGeom prst="rect">
            <a:avLst/>
          </a:prstGeom>
          <a:solidFill>
            <a:schemeClr val="accent1"/>
          </a:solidFill>
        </p:spPr>
        <p:txBody>
          <a:bodyPr wrap="none" rtlCol="0">
            <a:spAutoFit/>
          </a:bodyPr>
          <a:p>
            <a:pPr algn="l"/>
            <a:r>
              <a:rPr lang="zh-CN" altLang="en-US" sz="2400" b="1" dirty="0">
                <a:solidFill>
                  <a:schemeClr val="bg1"/>
                </a:solidFill>
                <a:latin typeface="汉仪旗黑-55简" panose="00020600040101010101" charset="-128"/>
                <a:ea typeface="汉仪旗黑-55简" panose="00020600040101010101" charset="-128"/>
                <a:cs typeface="Calibri Light" pitchFamily="34" charset="0"/>
              </a:rPr>
              <a:t>从托育服务发展的内部动力来看</a:t>
            </a:r>
            <a:endParaRPr lang="zh-CN" altLang="en-US" sz="2400" b="1" dirty="0">
              <a:solidFill>
                <a:schemeClr val="bg1"/>
              </a:solidFill>
              <a:latin typeface="汉仪旗黑-55简" panose="00020600040101010101" charset="-128"/>
              <a:ea typeface="汉仪旗黑-55简" panose="00020600040101010101" charset="-128"/>
              <a:cs typeface="Calibri Light" pitchFamily="34" charset="0"/>
            </a:endParaRPr>
          </a:p>
        </p:txBody>
      </p:sp>
    </p:spTree>
    <p:custDataLst>
      <p:tags r:id="rId7"/>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endParaRPr lang="zh-CN" altLang="en-US"/>
          </a:p>
        </p:txBody>
      </p:sp>
      <p:sp>
        <p:nvSpPr>
          <p:cNvPr id="10" name="矩形 9"/>
          <p:cNvSpPr/>
          <p:nvPr userDrawn="1">
            <p:custDataLst>
              <p:tags r:id="rId1"/>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2"/>
            </p:custDataLst>
          </p:nvPr>
        </p:nvPicPr>
        <p:blipFill rotWithShape="1">
          <a:blip r:embed="rId3"/>
          <a:srcRect/>
          <a:stretch>
            <a:fillRect/>
          </a:stretch>
        </p:blipFill>
        <p:spPr>
          <a:xfrm>
            <a:off x="10888663" y="22225"/>
            <a:ext cx="1226398" cy="1789360"/>
          </a:xfrm>
          <a:prstGeom prst="rect">
            <a:avLst/>
          </a:prstGeom>
        </p:spPr>
      </p:pic>
      <p:pic>
        <p:nvPicPr>
          <p:cNvPr id="12" name="图片 11"/>
          <p:cNvPicPr>
            <a:picLocks noChangeAspect="1"/>
          </p:cNvPicPr>
          <p:nvPr userDrawn="1">
            <p:custDataLst>
              <p:tags r:id="rId4"/>
            </p:custDataLst>
          </p:nvPr>
        </p:nvPicPr>
        <p:blipFill rotWithShape="1">
          <a:blip r:embed="rId5"/>
          <a:srcRect/>
          <a:stretch>
            <a:fillRect/>
          </a:stretch>
        </p:blipFill>
        <p:spPr>
          <a:xfrm>
            <a:off x="167802" y="5105543"/>
            <a:ext cx="1238310" cy="1615932"/>
          </a:xfrm>
          <a:prstGeom prst="rect">
            <a:avLst/>
          </a:prstGeom>
        </p:spPr>
      </p:pic>
      <p:sp>
        <p:nvSpPr>
          <p:cNvPr id="5" name="圆角矩形 4"/>
          <p:cNvSpPr/>
          <p:nvPr/>
        </p:nvSpPr>
        <p:spPr>
          <a:xfrm>
            <a:off x="1661795" y="2625725"/>
            <a:ext cx="9210040" cy="2800350"/>
          </a:xfrm>
          <a:prstGeom prst="roundRect">
            <a:avLst/>
          </a:prstGeom>
        </p:spPr>
        <p:style>
          <a:lnRef idx="2">
            <a:schemeClr val="accent3"/>
          </a:lnRef>
          <a:fillRef idx="1">
            <a:schemeClr val="lt1"/>
          </a:fillRef>
          <a:effectRef idx="0">
            <a:schemeClr val="accent3"/>
          </a:effectRef>
          <a:fontRef idx="minor">
            <a:schemeClr val="dk1"/>
          </a:fontRef>
        </p:style>
        <p:txBody>
          <a:bodyPr rtlCol="0" anchor="ctr"/>
          <a:p>
            <a:pPr indent="457200" algn="l" fontAlgn="auto">
              <a:lnSpc>
                <a:spcPct val="150000"/>
              </a:lnSpc>
            </a:pPr>
            <a:r>
              <a:rPr lang="zh-CN" altLang="en-US"/>
              <a:t>案例导入：</a:t>
            </a:r>
            <a:endParaRPr lang="zh-CN" altLang="en-US"/>
          </a:p>
          <a:p>
            <a:pPr indent="457200" algn="l" fontAlgn="auto">
              <a:lnSpc>
                <a:spcPct val="150000"/>
              </a:lnSpc>
            </a:pPr>
            <a:r>
              <a:rPr lang="zh-CN" altLang="en-US"/>
              <a:t>0—3岁是孩子成长的关键时期，任何负责任的政府都应该把早期儿童教育放在最优先考虑的位置，并在法律、政策、项目和资源配置等方面给予重视。</a:t>
            </a:r>
            <a:endParaRPr lang="zh-CN" altLang="en-US"/>
          </a:p>
          <a:p>
            <a:pPr indent="457200" algn="l" fontAlgn="auto">
              <a:lnSpc>
                <a:spcPct val="150000"/>
              </a:lnSpc>
            </a:pPr>
            <a:endParaRPr lang="zh-CN" altLang="en-US"/>
          </a:p>
          <a:p>
            <a:pPr algn="r" fontAlgn="auto">
              <a:lnSpc>
                <a:spcPct val="150000"/>
              </a:lnSpc>
            </a:pPr>
            <a:r>
              <a:rPr lang="zh-CN" altLang="en-US"/>
              <a:t>    ——联合国儿童基金会原执行主任  卡罗尔·贝拉米</a:t>
            </a:r>
            <a:endParaRPr lang="zh-CN" altLang="en-US"/>
          </a:p>
        </p:txBody>
      </p:sp>
    </p:spTree>
    <p:custDataLst>
      <p:tags r:id="rId6"/>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942340" y="1176655"/>
            <a:ext cx="9843770" cy="89725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（二） 以分税制改革为界，托育服务前期主要以公共服务形式提供，后期由公共服务和私人市场共同提供    </a:t>
            </a:r>
            <a:endParaRPr lang="zh-CN" altLang="en-US" sz="2400" spc="300">
              <a:solidFill>
                <a:srgbClr val="000000">
                  <a:lumMod val="75000"/>
                  <a:lumOff val="25000"/>
                </a:srgbClr>
              </a:solidFill>
              <a:latin typeface="黑体" charset="0"/>
              <a:ea typeface="黑体" charset="0"/>
              <a:cs typeface="黑体" charset="0"/>
            </a:endParaRPr>
          </a:p>
        </p:txBody>
      </p:sp>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三、 20世纪80年代中后期至2004年：托育服务体系走向消解</a:t>
            </a:r>
            <a:endParaRPr lang="zh-CN" altLang="en-US" sz="2800">
              <a:solidFill>
                <a:schemeClr val="tx1"/>
              </a:solidFill>
            </a:endParaRPr>
          </a:p>
        </p:txBody>
      </p:sp>
      <p:sp>
        <p:nvSpPr>
          <p:cNvPr id="7" name="文本框 6"/>
          <p:cNvSpPr txBox="1"/>
          <p:nvPr/>
        </p:nvSpPr>
        <p:spPr>
          <a:xfrm>
            <a:off x="1492885" y="2580005"/>
            <a:ext cx="9100185" cy="3415030"/>
          </a:xfrm>
          <a:prstGeom prst="rect">
            <a:avLst/>
          </a:prstGeom>
          <a:noFill/>
        </p:spPr>
        <p:txBody>
          <a:bodyPr wrap="square" rtlCol="0">
            <a:spAutoFit/>
          </a:bodyPr>
          <a:p>
            <a:pPr indent="457200" fontAlgn="auto">
              <a:lnSpc>
                <a:spcPct val="150000"/>
              </a:lnSpc>
            </a:pPr>
            <a:r>
              <a:rPr lang="zh-CN" altLang="en-US" sz="2400"/>
              <a:t>1994年，分税制的实行使我国的财政秩序为之大改，中央财政重获活力，也进一步推动了幼儿教育体制的重构。</a:t>
            </a:r>
            <a:endParaRPr lang="zh-CN" altLang="en-US" sz="2400"/>
          </a:p>
          <a:p>
            <a:pPr indent="457200" fontAlgn="auto">
              <a:lnSpc>
                <a:spcPct val="150000"/>
              </a:lnSpc>
            </a:pPr>
            <a:r>
              <a:rPr lang="zh-CN" altLang="en-US" sz="2400"/>
              <a:t>1995年《关于企业办幼儿园的若干意见》提出要“积极稳妥地推进幼儿教育逐步走向社会化”，“改革现行幼儿园收费制度”，确立了托育服务由公共服务占主导向由公共服务和私人市场共同提供的发展原则。</a:t>
            </a:r>
            <a:endParaRPr lang="zh-CN" altLang="en-US" sz="2400"/>
          </a:p>
        </p:txBody>
      </p:sp>
    </p:spTree>
    <p:custDataLst>
      <p:tags r:id="rId7"/>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977900" y="1106170"/>
            <a:ext cx="9843770" cy="89725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（三） 国有企业改革大规模分离托儿所职能，托育服务体系受到巨大冲击</a:t>
            </a:r>
            <a:endParaRPr lang="zh-CN" altLang="en-US" sz="2400" spc="300">
              <a:solidFill>
                <a:srgbClr val="000000">
                  <a:lumMod val="75000"/>
                  <a:lumOff val="25000"/>
                </a:srgbClr>
              </a:solidFill>
              <a:latin typeface="黑体" charset="0"/>
              <a:ea typeface="黑体" charset="0"/>
              <a:cs typeface="黑体" charset="0"/>
            </a:endParaRPr>
          </a:p>
        </p:txBody>
      </p:sp>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三、 20世纪80年代中后期至2004年：托育服务体系走向消解</a:t>
            </a:r>
            <a:endParaRPr lang="zh-CN" altLang="en-US" sz="2800">
              <a:solidFill>
                <a:schemeClr val="tx1"/>
              </a:solidFill>
            </a:endParaRPr>
          </a:p>
        </p:txBody>
      </p:sp>
      <p:sp>
        <p:nvSpPr>
          <p:cNvPr id="12" name="矩形 11"/>
          <p:cNvSpPr/>
          <p:nvPr>
            <p:custDataLst>
              <p:tags r:id="rId7"/>
            </p:custDataLst>
          </p:nvPr>
        </p:nvSpPr>
        <p:spPr>
          <a:xfrm flipV="1">
            <a:off x="1478280" y="3391535"/>
            <a:ext cx="2508250" cy="2804795"/>
          </a:xfrm>
          <a:prstGeom prst="rect">
            <a:avLst/>
          </a:prstGeom>
          <a:solidFill>
            <a:srgbClr val="6096E6">
              <a:lumMod val="20000"/>
              <a:lumOff val="80000"/>
              <a:alpha val="50000"/>
            </a:srgbClr>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 name="同侧圆角矩形 4"/>
          <p:cNvSpPr/>
          <p:nvPr>
            <p:custDataLst>
              <p:tags r:id="rId8"/>
            </p:custDataLst>
          </p:nvPr>
        </p:nvSpPr>
        <p:spPr>
          <a:xfrm>
            <a:off x="1471930" y="2591435"/>
            <a:ext cx="2660650" cy="779145"/>
          </a:xfrm>
          <a:prstGeom prst="round2SameRect">
            <a:avLst/>
          </a:prstGeom>
          <a:solidFill>
            <a:srgbClr val="6096E6"/>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38" name="文本框 37"/>
          <p:cNvSpPr txBox="1"/>
          <p:nvPr>
            <p:custDataLst>
              <p:tags r:id="rId9"/>
            </p:custDataLst>
          </p:nvPr>
        </p:nvSpPr>
        <p:spPr>
          <a:xfrm>
            <a:off x="1528445" y="2687955"/>
            <a:ext cx="2302510" cy="499110"/>
          </a:xfrm>
          <a:prstGeom prst="rect">
            <a:avLst/>
          </a:prstGeom>
          <a:noFill/>
        </p:spPr>
        <p:txBody>
          <a:bodyPr wrap="square" bIns="0" rtlCol="0" anchor="ctr" anchorCtr="0">
            <a:normAutofit/>
          </a:bodyPr>
          <a:p>
            <a:pPr algn="ctr"/>
            <a:r>
              <a:rPr lang="en-US" altLang="zh-CN" sz="2400" b="1">
                <a:solidFill>
                  <a:srgbClr val="FFFFFF"/>
                </a:solidFill>
                <a:latin typeface="思源黑体 CN Bold" panose="020B0800000000000000" charset="-122"/>
                <a:ea typeface="思源黑体 CN Bold" panose="020B0800000000000000" charset="-122"/>
                <a:cs typeface="思源黑体 CN Regular" panose="020B0500000000000000" charset="-122"/>
              </a:rPr>
              <a:t> 1993年11月</a:t>
            </a:r>
            <a:endParaRPr lang="en-US" altLang="zh-CN" sz="2400" b="1">
              <a:solidFill>
                <a:srgbClr val="FFFFFF"/>
              </a:solidFill>
              <a:latin typeface="思源黑体 CN Bold" panose="020B0800000000000000" charset="-122"/>
              <a:ea typeface="思源黑体 CN Bold" panose="020B0800000000000000" charset="-122"/>
              <a:cs typeface="思源黑体 CN Regular" panose="020B0500000000000000" charset="-122"/>
            </a:endParaRPr>
          </a:p>
        </p:txBody>
      </p:sp>
      <p:sp>
        <p:nvSpPr>
          <p:cNvPr id="42" name="椭圆 41"/>
          <p:cNvSpPr/>
          <p:nvPr>
            <p:custDataLst>
              <p:tags r:id="rId10"/>
            </p:custDataLst>
          </p:nvPr>
        </p:nvSpPr>
        <p:spPr>
          <a:xfrm>
            <a:off x="2596515" y="5724525"/>
            <a:ext cx="71755" cy="71755"/>
          </a:xfrm>
          <a:prstGeom prst="ellipse">
            <a:avLst/>
          </a:prstGeom>
          <a:solidFill>
            <a:srgbClr val="6096E6"/>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3" name="椭圆 42"/>
          <p:cNvSpPr/>
          <p:nvPr>
            <p:custDataLst>
              <p:tags r:id="rId11"/>
            </p:custDataLst>
          </p:nvPr>
        </p:nvSpPr>
        <p:spPr>
          <a:xfrm>
            <a:off x="2696845" y="5724525"/>
            <a:ext cx="71755" cy="71755"/>
          </a:xfrm>
          <a:prstGeom prst="ellipse">
            <a:avLst/>
          </a:prstGeom>
          <a:solidFill>
            <a:srgbClr val="6096E6">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4" name="椭圆 43"/>
          <p:cNvSpPr/>
          <p:nvPr>
            <p:custDataLst>
              <p:tags r:id="rId12"/>
            </p:custDataLst>
          </p:nvPr>
        </p:nvSpPr>
        <p:spPr>
          <a:xfrm>
            <a:off x="2797175" y="5724525"/>
            <a:ext cx="71755" cy="71755"/>
          </a:xfrm>
          <a:prstGeom prst="ellipse">
            <a:avLst/>
          </a:prstGeom>
          <a:solidFill>
            <a:srgbClr val="6096E6">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8" name="文本框 7"/>
          <p:cNvSpPr txBox="1"/>
          <p:nvPr>
            <p:custDataLst>
              <p:tags r:id="rId13"/>
            </p:custDataLst>
          </p:nvPr>
        </p:nvSpPr>
        <p:spPr>
          <a:xfrm>
            <a:off x="1430020" y="3594100"/>
            <a:ext cx="2727960" cy="2507615"/>
          </a:xfrm>
          <a:prstGeom prst="rect">
            <a:avLst/>
          </a:prstGeom>
          <a:noFill/>
        </p:spPr>
        <p:txBody>
          <a:bodyPr wrap="square" bIns="0" rtlCol="0" anchor="ctr" anchorCtr="0">
            <a:spAutoFit/>
          </a:bodyPr>
          <a:p>
            <a:pPr algn="l"/>
            <a:r>
              <a:rPr lang="zh-CN" altLang="en-US" sz="20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党的十四届三中全会通过的《中共中央关于建立社会主义市场经济体制若干问题的决定》，国有企业主办的托儿所和幼儿园大幅度减少。</a:t>
            </a:r>
            <a:endParaRPr lang="zh-CN" altLang="en-US" sz="20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
        <p:nvSpPr>
          <p:cNvPr id="15" name="矩形 14"/>
          <p:cNvSpPr/>
          <p:nvPr>
            <p:custDataLst>
              <p:tags r:id="rId14"/>
            </p:custDataLst>
          </p:nvPr>
        </p:nvSpPr>
        <p:spPr>
          <a:xfrm flipV="1">
            <a:off x="4806950" y="3391535"/>
            <a:ext cx="2508250" cy="2804795"/>
          </a:xfrm>
          <a:prstGeom prst="rect">
            <a:avLst/>
          </a:prstGeom>
          <a:solidFill>
            <a:srgbClr val="58B6E5">
              <a:lumMod val="20000"/>
              <a:lumOff val="80000"/>
              <a:alpha val="50000"/>
            </a:srgbClr>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14" name="同侧圆角矩形 13"/>
          <p:cNvSpPr/>
          <p:nvPr>
            <p:custDataLst>
              <p:tags r:id="rId15"/>
            </p:custDataLst>
          </p:nvPr>
        </p:nvSpPr>
        <p:spPr>
          <a:xfrm>
            <a:off x="4800600" y="2607945"/>
            <a:ext cx="2643505" cy="674370"/>
          </a:xfrm>
          <a:prstGeom prst="round2SameRect">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39" name="文本框 38"/>
          <p:cNvSpPr txBox="1"/>
          <p:nvPr>
            <p:custDataLst>
              <p:tags r:id="rId16"/>
            </p:custDataLst>
          </p:nvPr>
        </p:nvSpPr>
        <p:spPr>
          <a:xfrm>
            <a:off x="4821555" y="2704465"/>
            <a:ext cx="2425700" cy="499745"/>
          </a:xfrm>
          <a:prstGeom prst="rect">
            <a:avLst/>
          </a:prstGeom>
          <a:noFill/>
        </p:spPr>
        <p:txBody>
          <a:bodyPr wrap="square" bIns="0" rtlCol="0" anchor="ctr" anchorCtr="0">
            <a:normAutofit/>
          </a:bodyPr>
          <a:p>
            <a:pPr algn="ctr"/>
            <a:r>
              <a:rPr lang="en-US" altLang="zh-CN" sz="2400">
                <a:solidFill>
                  <a:srgbClr val="FFFFFF"/>
                </a:solidFill>
                <a:latin typeface="思源黑体 CN Bold" panose="020B0800000000000000" charset="-122"/>
                <a:ea typeface="思源黑体 CN Bold" panose="020B0800000000000000" charset="-122"/>
                <a:cs typeface="思源黑体 CN Regular" panose="020B0500000000000000" charset="-122"/>
              </a:rPr>
              <a:t> 从1997年开始</a:t>
            </a:r>
            <a:endParaRPr lang="en-US" altLang="zh-CN" sz="2400">
              <a:solidFill>
                <a:srgbClr val="FFFFFF"/>
              </a:solidFill>
              <a:latin typeface="思源黑体 CN Bold" panose="020B0800000000000000" charset="-122"/>
              <a:ea typeface="思源黑体 CN Bold" panose="020B0800000000000000" charset="-122"/>
              <a:cs typeface="思源黑体 CN Regular" panose="020B0500000000000000" charset="-122"/>
            </a:endParaRPr>
          </a:p>
        </p:txBody>
      </p:sp>
      <p:sp>
        <p:nvSpPr>
          <p:cNvPr id="49" name="椭圆 48"/>
          <p:cNvSpPr/>
          <p:nvPr>
            <p:custDataLst>
              <p:tags r:id="rId17"/>
            </p:custDataLst>
          </p:nvPr>
        </p:nvSpPr>
        <p:spPr>
          <a:xfrm>
            <a:off x="5925185" y="5724525"/>
            <a:ext cx="71755" cy="71755"/>
          </a:xfrm>
          <a:prstGeom prst="ellipse">
            <a:avLst/>
          </a:prstGeom>
          <a:solidFill>
            <a:srgbClr val="58B6E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0" name="椭圆 49"/>
          <p:cNvSpPr/>
          <p:nvPr>
            <p:custDataLst>
              <p:tags r:id="rId18"/>
            </p:custDataLst>
          </p:nvPr>
        </p:nvSpPr>
        <p:spPr>
          <a:xfrm>
            <a:off x="6025515" y="5724525"/>
            <a:ext cx="71755" cy="71755"/>
          </a:xfrm>
          <a:prstGeom prst="ellipse">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1" name="椭圆 50"/>
          <p:cNvSpPr/>
          <p:nvPr>
            <p:custDataLst>
              <p:tags r:id="rId19"/>
            </p:custDataLst>
          </p:nvPr>
        </p:nvSpPr>
        <p:spPr>
          <a:xfrm>
            <a:off x="6125845" y="5724525"/>
            <a:ext cx="71755" cy="71755"/>
          </a:xfrm>
          <a:prstGeom prst="ellipse">
            <a:avLst/>
          </a:prstGeom>
          <a:solidFill>
            <a:srgbClr val="58B6E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16" name="文本框 15"/>
          <p:cNvSpPr txBox="1"/>
          <p:nvPr>
            <p:custDataLst>
              <p:tags r:id="rId20"/>
            </p:custDataLst>
          </p:nvPr>
        </p:nvSpPr>
        <p:spPr>
          <a:xfrm>
            <a:off x="4740910" y="3400425"/>
            <a:ext cx="2762250" cy="2815590"/>
          </a:xfrm>
          <a:prstGeom prst="rect">
            <a:avLst/>
          </a:prstGeom>
          <a:noFill/>
        </p:spPr>
        <p:txBody>
          <a:bodyPr wrap="square" bIns="0" rtlCol="0" anchor="ctr" anchorCtr="0">
            <a:spAutoFit/>
          </a:bodyPr>
          <a:p>
            <a:pPr algn="ctr"/>
            <a:r>
              <a:rPr lang="zh-CN" altLang="en-US" sz="2000" b="1"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政府对托育服务的投入严重不足，大多数企业迫于利润压力也停止提供托儿服务，招收3岁以下婴幼儿的托育机构大规模减少，儿童的教养责任再度被“家庭化”。</a:t>
            </a:r>
            <a:endParaRPr lang="zh-CN" altLang="en-US" sz="2000" b="1"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
        <p:nvSpPr>
          <p:cNvPr id="18" name="矩形 17"/>
          <p:cNvSpPr/>
          <p:nvPr>
            <p:custDataLst>
              <p:tags r:id="rId21"/>
            </p:custDataLst>
          </p:nvPr>
        </p:nvSpPr>
        <p:spPr>
          <a:xfrm flipV="1">
            <a:off x="7872730" y="3391535"/>
            <a:ext cx="2771140" cy="2804795"/>
          </a:xfrm>
          <a:prstGeom prst="rect">
            <a:avLst/>
          </a:prstGeom>
          <a:solidFill>
            <a:srgbClr val="56CA95">
              <a:lumMod val="20000"/>
              <a:lumOff val="80000"/>
              <a:alpha val="50000"/>
            </a:srgbClr>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19" name="同侧圆角矩形 18"/>
          <p:cNvSpPr/>
          <p:nvPr>
            <p:custDataLst>
              <p:tags r:id="rId22"/>
            </p:custDataLst>
          </p:nvPr>
        </p:nvSpPr>
        <p:spPr>
          <a:xfrm>
            <a:off x="7917815" y="2591435"/>
            <a:ext cx="2714625" cy="742950"/>
          </a:xfrm>
          <a:prstGeom prst="round2SameRect">
            <a:avLst/>
          </a:prstGeom>
          <a:solidFill>
            <a:srgbClr val="56CA9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0" name="文本框 39"/>
          <p:cNvSpPr txBox="1"/>
          <p:nvPr>
            <p:custDataLst>
              <p:tags r:id="rId23"/>
            </p:custDataLst>
          </p:nvPr>
        </p:nvSpPr>
        <p:spPr>
          <a:xfrm>
            <a:off x="7975600" y="2704465"/>
            <a:ext cx="2531110" cy="535305"/>
          </a:xfrm>
          <a:prstGeom prst="rect">
            <a:avLst/>
          </a:prstGeom>
          <a:noFill/>
        </p:spPr>
        <p:txBody>
          <a:bodyPr wrap="square" bIns="0" rtlCol="0" anchor="ctr" anchorCtr="0">
            <a:normAutofit/>
          </a:bodyPr>
          <a:p>
            <a:pPr algn="ctr"/>
            <a:r>
              <a:rPr lang="en-US" altLang="zh-CN" sz="2400">
                <a:solidFill>
                  <a:srgbClr val="FFFFFF"/>
                </a:solidFill>
                <a:latin typeface="思源黑体 CN Bold" panose="020B0800000000000000" charset="-122"/>
                <a:ea typeface="思源黑体 CN Bold" panose="020B0800000000000000" charset="-122"/>
                <a:cs typeface="思源黑体 CN Regular" panose="020B0500000000000000" charset="-122"/>
              </a:rPr>
              <a:t> 2003年</a:t>
            </a:r>
            <a:endParaRPr lang="en-US" altLang="zh-CN" sz="2400">
              <a:solidFill>
                <a:srgbClr val="FFFFFF"/>
              </a:solidFill>
              <a:latin typeface="思源黑体 CN Bold" panose="020B0800000000000000" charset="-122"/>
              <a:ea typeface="思源黑体 CN Bold" panose="020B0800000000000000" charset="-122"/>
              <a:cs typeface="思源黑体 CN Regular" panose="020B0500000000000000" charset="-122"/>
            </a:endParaRPr>
          </a:p>
        </p:txBody>
      </p:sp>
      <p:sp>
        <p:nvSpPr>
          <p:cNvPr id="20" name="椭圆 19"/>
          <p:cNvSpPr/>
          <p:nvPr>
            <p:custDataLst>
              <p:tags r:id="rId24"/>
            </p:custDataLst>
          </p:nvPr>
        </p:nvSpPr>
        <p:spPr>
          <a:xfrm>
            <a:off x="9253855" y="5724525"/>
            <a:ext cx="71755" cy="71755"/>
          </a:xfrm>
          <a:prstGeom prst="ellipse">
            <a:avLst/>
          </a:prstGeom>
          <a:solidFill>
            <a:srgbClr val="56CA9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21" name="椭圆 20"/>
          <p:cNvSpPr/>
          <p:nvPr>
            <p:custDataLst>
              <p:tags r:id="rId25"/>
            </p:custDataLst>
          </p:nvPr>
        </p:nvSpPr>
        <p:spPr>
          <a:xfrm>
            <a:off x="9354185" y="5724525"/>
            <a:ext cx="71755" cy="71755"/>
          </a:xfrm>
          <a:prstGeom prst="ellipse">
            <a:avLst/>
          </a:prstGeom>
          <a:solidFill>
            <a:srgbClr val="56CA9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22" name="椭圆 21"/>
          <p:cNvSpPr/>
          <p:nvPr>
            <p:custDataLst>
              <p:tags r:id="rId26"/>
            </p:custDataLst>
          </p:nvPr>
        </p:nvSpPr>
        <p:spPr>
          <a:xfrm>
            <a:off x="9454515" y="5724525"/>
            <a:ext cx="71755" cy="71755"/>
          </a:xfrm>
          <a:prstGeom prst="ellipse">
            <a:avLst/>
          </a:prstGeom>
          <a:solidFill>
            <a:srgbClr val="56CA9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24" name="文本框 23"/>
          <p:cNvSpPr txBox="1"/>
          <p:nvPr>
            <p:custDataLst>
              <p:tags r:id="rId27"/>
            </p:custDataLst>
          </p:nvPr>
        </p:nvSpPr>
        <p:spPr>
          <a:xfrm>
            <a:off x="7999730" y="3368993"/>
            <a:ext cx="2605405" cy="2815590"/>
          </a:xfrm>
          <a:prstGeom prst="rect">
            <a:avLst/>
          </a:prstGeom>
          <a:noFill/>
        </p:spPr>
        <p:txBody>
          <a:bodyPr wrap="square" bIns="0" rtlCol="0" anchor="ctr" anchorCtr="0">
            <a:spAutoFit/>
          </a:bodyPr>
          <a:p>
            <a:pPr algn="l"/>
            <a:r>
              <a:rPr lang="zh-CN" altLang="en-US" spc="300">
                <a:solidFill>
                  <a:srgbClr val="56CA9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国务院办公厅转发教育部等部门制定的</a:t>
            </a:r>
            <a:endParaRPr lang="zh-CN" altLang="en-US" spc="300">
              <a:solidFill>
                <a:srgbClr val="56CA9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a:p>
            <a:pPr algn="l"/>
            <a:r>
              <a:rPr lang="zh-CN" altLang="en-US" spc="300">
                <a:solidFill>
                  <a:srgbClr val="56CA9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《关于幼儿教育改革与发展的指导意见》</a:t>
            </a:r>
            <a:endParaRPr lang="zh-CN" altLang="en-US" spc="300">
              <a:solidFill>
                <a:srgbClr val="56CA9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a:p>
            <a:pPr algn="l"/>
            <a:r>
              <a:rPr lang="en-US" altLang="zh-CN" spc="300">
                <a:solidFill>
                  <a:srgbClr val="56CA9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a:t>
            </a:r>
            <a:r>
              <a:rPr lang="zh-CN" altLang="en-US" spc="300">
                <a:solidFill>
                  <a:srgbClr val="56CA9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明确了坚持实行地方负责、分级管理和有关部门分工负责的幼儿教育管理体制，但没有提及托儿所及其管理部门。</a:t>
            </a:r>
            <a:endParaRPr lang="zh-CN" altLang="en-US" spc="300">
              <a:solidFill>
                <a:srgbClr val="56CA9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Tree>
    <p:custDataLst>
      <p:tags r:id="rId28"/>
    </p:custData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17145" y="-62230"/>
            <a:ext cx="643890" cy="940435"/>
          </a:xfrm>
          <a:prstGeom prst="rect">
            <a:avLst/>
          </a:prstGeom>
        </p:spPr>
      </p:pic>
      <p:sp>
        <p:nvSpPr>
          <p:cNvPr id="65" name="文本框 64"/>
          <p:cNvSpPr txBox="1"/>
          <p:nvPr>
            <p:custDataLst>
              <p:tags r:id="rId6"/>
            </p:custDataLst>
          </p:nvPr>
        </p:nvSpPr>
        <p:spPr>
          <a:xfrm>
            <a:off x="977900" y="1106170"/>
            <a:ext cx="9843770" cy="89725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（四） 继续出台具有针对性、规划性的托育服务政策和法规，并推广家庭教育</a:t>
            </a:r>
            <a:endParaRPr lang="zh-CN" altLang="en-US" sz="2400" spc="300">
              <a:solidFill>
                <a:srgbClr val="000000">
                  <a:lumMod val="75000"/>
                  <a:lumOff val="25000"/>
                </a:srgbClr>
              </a:solidFill>
              <a:latin typeface="黑体" charset="0"/>
              <a:ea typeface="黑体" charset="0"/>
              <a:cs typeface="黑体" charset="0"/>
            </a:endParaRPr>
          </a:p>
        </p:txBody>
      </p:sp>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三、 20世纪80年代中后期至2004年：托育服务体系走向消解</a:t>
            </a:r>
            <a:endParaRPr lang="zh-CN" altLang="en-US" sz="2800">
              <a:solidFill>
                <a:schemeClr val="tx1"/>
              </a:solidFill>
            </a:endParaRPr>
          </a:p>
        </p:txBody>
      </p:sp>
      <p:sp>
        <p:nvSpPr>
          <p:cNvPr id="70" name="任意多边形: 形状 4"/>
          <p:cNvSpPr/>
          <p:nvPr>
            <p:custDataLst>
              <p:tags r:id="rId7"/>
            </p:custDataLst>
          </p:nvPr>
        </p:nvSpPr>
        <p:spPr>
          <a:xfrm>
            <a:off x="1242435" y="2463845"/>
            <a:ext cx="1601761" cy="746931"/>
          </a:xfrm>
          <a:custGeom>
            <a:avLst/>
            <a:gdLst>
              <a:gd name="connsiteX0" fmla="*/ 0 w 3299658"/>
              <a:gd name="connsiteY0" fmla="*/ 269299 h 1077196"/>
              <a:gd name="connsiteX1" fmla="*/ 2761060 w 3299658"/>
              <a:gd name="connsiteY1" fmla="*/ 269299 h 1077196"/>
              <a:gd name="connsiteX2" fmla="*/ 2761060 w 3299658"/>
              <a:gd name="connsiteY2" fmla="*/ 0 h 1077196"/>
              <a:gd name="connsiteX3" fmla="*/ 3299658 w 3299658"/>
              <a:gd name="connsiteY3" fmla="*/ 538598 h 1077196"/>
              <a:gd name="connsiteX4" fmla="*/ 2761060 w 3299658"/>
              <a:gd name="connsiteY4" fmla="*/ 1077196 h 1077196"/>
              <a:gd name="connsiteX5" fmla="*/ 2761060 w 3299658"/>
              <a:gd name="connsiteY5" fmla="*/ 807897 h 1077196"/>
              <a:gd name="connsiteX6" fmla="*/ 0 w 3299658"/>
              <a:gd name="connsiteY6" fmla="*/ 807897 h 1077196"/>
              <a:gd name="connsiteX7" fmla="*/ 0 w 3299658"/>
              <a:gd name="connsiteY7" fmla="*/ 269299 h 107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99658" h="1077196">
                <a:moveTo>
                  <a:pt x="0" y="269299"/>
                </a:moveTo>
                <a:lnTo>
                  <a:pt x="2761060" y="269299"/>
                </a:lnTo>
                <a:lnTo>
                  <a:pt x="2761060" y="0"/>
                </a:lnTo>
                <a:lnTo>
                  <a:pt x="3299658" y="538598"/>
                </a:lnTo>
                <a:lnTo>
                  <a:pt x="2761060" y="1077196"/>
                </a:lnTo>
                <a:lnTo>
                  <a:pt x="2761060" y="807897"/>
                </a:lnTo>
                <a:lnTo>
                  <a:pt x="0" y="807897"/>
                </a:lnTo>
                <a:lnTo>
                  <a:pt x="0" y="269299"/>
                </a:lnTo>
                <a:close/>
              </a:path>
            </a:pathLst>
          </a:custGeom>
          <a:solidFill>
            <a:srgbClr val="1F74AD"/>
          </a:solidFill>
        </p:spPr>
        <p:style>
          <a:lnRef idx="0">
            <a:sysClr val="window" lastClr="FFFFFF">
              <a:hueOff val="0"/>
              <a:satOff val="0"/>
              <a:lumOff val="0"/>
              <a:alphaOff val="0"/>
            </a:sysClr>
          </a:lnRef>
          <a:fillRef idx="3">
            <a:scrgbClr r="0" g="0" b="0"/>
          </a:fillRef>
          <a:effectRef idx="2">
            <a:srgbClr val="1F74AD">
              <a:hueOff val="0"/>
              <a:satOff val="0"/>
              <a:lumOff val="0"/>
              <a:alphaOff val="0"/>
            </a:srgbClr>
          </a:effectRef>
          <a:fontRef idx="minor">
            <a:sysClr val="window" lastClr="FFFFFF"/>
          </a:fontRef>
        </p:style>
        <p:txBody>
          <a:bodyPr spcFirstLastPara="0" vert="horz" wrap="square" lIns="80010" tIns="349309" rIns="523299" bIns="440304" numCol="1" spcCol="1270" anchor="ctr" anchorCtr="0">
            <a:noAutofit/>
          </a:bodyPr>
          <a:p>
            <a:pPr marL="0" lvl="0" indent="0" algn="l" defTabSz="933450">
              <a:lnSpc>
                <a:spcPct val="90000"/>
              </a:lnSpc>
              <a:spcBef>
                <a:spcPct val="0"/>
              </a:spcBef>
              <a:spcAft>
                <a:spcPct val="35000"/>
              </a:spcAft>
              <a:buNone/>
            </a:pPr>
            <a:endParaRPr lang="en-US" sz="2100" kern="1200">
              <a:latin typeface="Arial" panose="020B0604020202020204" pitchFamily="34" charset="0"/>
              <a:ea typeface="微软雅黑" charset="-122"/>
              <a:sym typeface="Arial" panose="020B0604020202020204" pitchFamily="34" charset="0"/>
            </a:endParaRPr>
          </a:p>
        </p:txBody>
      </p:sp>
      <p:sp>
        <p:nvSpPr>
          <p:cNvPr id="76" name="文本框 75"/>
          <p:cNvSpPr txBox="1"/>
          <p:nvPr>
            <p:custDataLst>
              <p:tags r:id="rId8"/>
            </p:custDataLst>
          </p:nvPr>
        </p:nvSpPr>
        <p:spPr>
          <a:xfrm>
            <a:off x="1250764" y="2641205"/>
            <a:ext cx="1516074" cy="392335"/>
          </a:xfrm>
          <a:prstGeom prst="rect">
            <a:avLst/>
          </a:prstGeom>
          <a:noFill/>
        </p:spPr>
        <p:txBody>
          <a:bodyPr wrap="square" rtlCol="0">
            <a:normAutofit lnSpcReduction="20000"/>
          </a:bodyPr>
          <a:p>
            <a:pPr algn="ctr">
              <a:lnSpc>
                <a:spcPct val="120000"/>
              </a:lnSpc>
            </a:pPr>
            <a:r>
              <a:rPr lang="zh-CN" altLang="en-US" b="1" spc="300" dirty="0">
                <a:solidFill>
                  <a:sysClr val="window" lastClr="FFFFFF"/>
                </a:solidFill>
                <a:latin typeface="Arial" panose="020B0604020202020204" pitchFamily="34" charset="0"/>
                <a:ea typeface="微软雅黑" charset="-122"/>
                <a:sym typeface="Arial" panose="020B0604020202020204" pitchFamily="34" charset="0"/>
              </a:rPr>
              <a:t>1985年</a:t>
            </a:r>
            <a:endParaRPr lang="zh-CN" altLang="en-US" b="1" spc="300" dirty="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77" name="文本框 76"/>
          <p:cNvSpPr txBox="1"/>
          <p:nvPr>
            <p:custDataLst>
              <p:tags r:id="rId9"/>
            </p:custDataLst>
          </p:nvPr>
        </p:nvSpPr>
        <p:spPr>
          <a:xfrm>
            <a:off x="1161415" y="3260725"/>
            <a:ext cx="1794510" cy="2299335"/>
          </a:xfrm>
          <a:prstGeom prst="rect">
            <a:avLst/>
          </a:prstGeom>
          <a:noFill/>
        </p:spPr>
        <p:txBody>
          <a:bodyPr wrap="square" rtlCol="0">
            <a:noAutofit/>
          </a:bodyPr>
          <a:p>
            <a:pPr>
              <a:lnSpc>
                <a:spcPct val="120000"/>
              </a:lnSpc>
            </a:pPr>
            <a:r>
              <a:rPr lang="zh-CN" altLang="en-US" spc="150" dirty="0">
                <a:solidFill>
                  <a:schemeClr val="tx1"/>
                </a:solidFill>
                <a:latin typeface="Arial" panose="020B0604020202020204" pitchFamily="34" charset="0"/>
                <a:ea typeface="微软雅黑" charset="-122"/>
                <a:sym typeface="Arial" panose="020B0604020202020204" pitchFamily="34" charset="0"/>
              </a:rPr>
              <a:t>卫生部印发了《托儿所、幼儿园卫生保健制度》；为对建筑设计与设备的标准作出明确规定。</a:t>
            </a:r>
            <a:endParaRPr lang="en-US" altLang="zh-CN" spc="150" dirty="0">
              <a:solidFill>
                <a:schemeClr val="tx1"/>
              </a:solidFill>
              <a:latin typeface="Arial" panose="020B0604020202020204" pitchFamily="34" charset="0"/>
              <a:ea typeface="微软雅黑" charset="-122"/>
              <a:sym typeface="Arial" panose="020B0604020202020204" pitchFamily="34" charset="0"/>
            </a:endParaRPr>
          </a:p>
        </p:txBody>
      </p:sp>
      <p:sp>
        <p:nvSpPr>
          <p:cNvPr id="78" name="任意多边形: 形状 5"/>
          <p:cNvSpPr/>
          <p:nvPr>
            <p:custDataLst>
              <p:tags r:id="rId10"/>
            </p:custDataLst>
          </p:nvPr>
        </p:nvSpPr>
        <p:spPr>
          <a:xfrm>
            <a:off x="3315354" y="2463845"/>
            <a:ext cx="1601533" cy="746931"/>
          </a:xfrm>
          <a:custGeom>
            <a:avLst/>
            <a:gdLst>
              <a:gd name="connsiteX0" fmla="*/ 0 w 3299658"/>
              <a:gd name="connsiteY0" fmla="*/ 269299 h 1077196"/>
              <a:gd name="connsiteX1" fmla="*/ 2761060 w 3299658"/>
              <a:gd name="connsiteY1" fmla="*/ 269299 h 1077196"/>
              <a:gd name="connsiteX2" fmla="*/ 2761060 w 3299658"/>
              <a:gd name="connsiteY2" fmla="*/ 0 h 1077196"/>
              <a:gd name="connsiteX3" fmla="*/ 3299658 w 3299658"/>
              <a:gd name="connsiteY3" fmla="*/ 538598 h 1077196"/>
              <a:gd name="connsiteX4" fmla="*/ 2761060 w 3299658"/>
              <a:gd name="connsiteY4" fmla="*/ 1077196 h 1077196"/>
              <a:gd name="connsiteX5" fmla="*/ 2761060 w 3299658"/>
              <a:gd name="connsiteY5" fmla="*/ 807897 h 1077196"/>
              <a:gd name="connsiteX6" fmla="*/ 0 w 3299658"/>
              <a:gd name="connsiteY6" fmla="*/ 807897 h 1077196"/>
              <a:gd name="connsiteX7" fmla="*/ 0 w 3299658"/>
              <a:gd name="connsiteY7" fmla="*/ 269299 h 107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99658" h="1077196">
                <a:moveTo>
                  <a:pt x="0" y="269299"/>
                </a:moveTo>
                <a:lnTo>
                  <a:pt x="2761060" y="269299"/>
                </a:lnTo>
                <a:lnTo>
                  <a:pt x="2761060" y="0"/>
                </a:lnTo>
                <a:lnTo>
                  <a:pt x="3299658" y="538598"/>
                </a:lnTo>
                <a:lnTo>
                  <a:pt x="2761060" y="1077196"/>
                </a:lnTo>
                <a:lnTo>
                  <a:pt x="2761060" y="807897"/>
                </a:lnTo>
                <a:lnTo>
                  <a:pt x="0" y="807897"/>
                </a:lnTo>
                <a:lnTo>
                  <a:pt x="0" y="269299"/>
                </a:lnTo>
                <a:close/>
              </a:path>
            </a:pathLst>
          </a:custGeom>
          <a:solidFill>
            <a:srgbClr val="3498DB"/>
          </a:solidFill>
        </p:spPr>
        <p:style>
          <a:lnRef idx="0">
            <a:sysClr val="window" lastClr="FFFFFF">
              <a:hueOff val="0"/>
              <a:satOff val="0"/>
              <a:lumOff val="0"/>
              <a:alphaOff val="0"/>
            </a:sysClr>
          </a:lnRef>
          <a:fillRef idx="3">
            <a:scrgbClr r="0" g="0" b="0"/>
          </a:fillRef>
          <a:effectRef idx="2">
            <a:srgbClr val="1F74AD">
              <a:hueOff val="0"/>
              <a:satOff val="0"/>
              <a:lumOff val="0"/>
              <a:alphaOff val="0"/>
            </a:srgbClr>
          </a:effectRef>
          <a:fontRef idx="minor">
            <a:sysClr val="window" lastClr="FFFFFF"/>
          </a:fontRef>
        </p:style>
        <p:txBody>
          <a:bodyPr spcFirstLastPara="0" vert="horz" wrap="square" lIns="80010" tIns="349309" rIns="523299" bIns="440304" numCol="1" spcCol="1270" anchor="ctr" anchorCtr="0">
            <a:noAutofit/>
          </a:bodyPr>
          <a:p>
            <a:pPr marL="0" lvl="0" indent="0" algn="l" defTabSz="933450">
              <a:lnSpc>
                <a:spcPct val="90000"/>
              </a:lnSpc>
              <a:spcBef>
                <a:spcPct val="0"/>
              </a:spcBef>
              <a:spcAft>
                <a:spcPct val="35000"/>
              </a:spcAft>
              <a:buNone/>
            </a:pPr>
            <a:endParaRPr lang="en-US" sz="2100" kern="1200">
              <a:latin typeface="Arial" panose="020B0604020202020204" pitchFamily="34" charset="0"/>
              <a:ea typeface="微软雅黑" charset="-122"/>
              <a:sym typeface="Arial" panose="020B0604020202020204" pitchFamily="34" charset="0"/>
            </a:endParaRPr>
          </a:p>
        </p:txBody>
      </p:sp>
      <p:sp>
        <p:nvSpPr>
          <p:cNvPr id="80" name="文本框 79"/>
          <p:cNvSpPr txBox="1"/>
          <p:nvPr>
            <p:custDataLst>
              <p:tags r:id="rId11"/>
            </p:custDataLst>
          </p:nvPr>
        </p:nvSpPr>
        <p:spPr>
          <a:xfrm>
            <a:off x="3313816" y="2641205"/>
            <a:ext cx="1548148" cy="392335"/>
          </a:xfrm>
          <a:prstGeom prst="rect">
            <a:avLst/>
          </a:prstGeom>
          <a:noFill/>
        </p:spPr>
        <p:txBody>
          <a:bodyPr wrap="square" rtlCol="0">
            <a:normAutofit lnSpcReduction="20000"/>
          </a:bodyPr>
          <a:p>
            <a:pPr algn="ctr">
              <a:lnSpc>
                <a:spcPct val="120000"/>
              </a:lnSpc>
            </a:pPr>
            <a:r>
              <a:rPr lang="zh-CN" altLang="en-US" b="1" spc="300" dirty="0">
                <a:solidFill>
                  <a:sysClr val="window" lastClr="FFFFFF"/>
                </a:solidFill>
                <a:latin typeface="Arial" panose="020B0604020202020204" pitchFamily="34" charset="0"/>
                <a:ea typeface="微软雅黑" charset="-122"/>
                <a:sym typeface="Arial" panose="020B0604020202020204" pitchFamily="34" charset="0"/>
              </a:rPr>
              <a:t>1987年</a:t>
            </a:r>
            <a:endParaRPr lang="zh-CN" altLang="en-US" b="1" spc="300" dirty="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81" name="文本框 80"/>
          <p:cNvSpPr txBox="1"/>
          <p:nvPr>
            <p:custDataLst>
              <p:tags r:id="rId12"/>
            </p:custDataLst>
          </p:nvPr>
        </p:nvSpPr>
        <p:spPr>
          <a:xfrm>
            <a:off x="3100705" y="3223895"/>
            <a:ext cx="2004695" cy="2336165"/>
          </a:xfrm>
          <a:prstGeom prst="rect">
            <a:avLst/>
          </a:prstGeom>
          <a:noFill/>
        </p:spPr>
        <p:txBody>
          <a:bodyPr wrap="square" rtlCol="0"/>
          <a:p>
            <a:pPr>
              <a:lnSpc>
                <a:spcPct val="120000"/>
              </a:lnSpc>
            </a:pPr>
            <a:r>
              <a:rPr lang="zh-CN" altLang="en-US" sz="1600" spc="150" dirty="0">
                <a:solidFill>
                  <a:schemeClr val="tx1"/>
                </a:solidFill>
                <a:latin typeface="Arial" panose="020B0604020202020204" pitchFamily="34" charset="0"/>
                <a:ea typeface="微软雅黑" charset="-122"/>
                <a:sym typeface="Arial" panose="020B0604020202020204" pitchFamily="34" charset="0"/>
              </a:rPr>
              <a:t>《托儿所、幼儿园建筑设计规范》；为进一步提高托儿所、幼儿园卫生保健工作质量，加强对托育机构保健工作的管理与监督，确保儿童的身心健康</a:t>
            </a:r>
            <a:r>
              <a:rPr lang="en-US" altLang="zh-CN" sz="1600" spc="150" dirty="0">
                <a:solidFill>
                  <a:schemeClr val="tx1"/>
                </a:solidFill>
                <a:latin typeface="Arial" panose="020B0604020202020204" pitchFamily="34" charset="0"/>
                <a:ea typeface="微软雅黑" charset="-122"/>
                <a:sym typeface="Arial" panose="020B0604020202020204" pitchFamily="34" charset="0"/>
              </a:rPr>
              <a:t>.</a:t>
            </a:r>
            <a:endParaRPr lang="en-US" altLang="zh-CN" sz="1600" spc="150" dirty="0">
              <a:solidFill>
                <a:schemeClr val="tx1"/>
              </a:solidFill>
              <a:latin typeface="Arial" panose="020B0604020202020204" pitchFamily="34" charset="0"/>
              <a:ea typeface="微软雅黑" charset="-122"/>
              <a:sym typeface="Arial" panose="020B0604020202020204" pitchFamily="34" charset="0"/>
            </a:endParaRPr>
          </a:p>
        </p:txBody>
      </p:sp>
      <p:sp>
        <p:nvSpPr>
          <p:cNvPr id="82" name="任意多边形: 形状 6"/>
          <p:cNvSpPr/>
          <p:nvPr>
            <p:custDataLst>
              <p:tags r:id="rId13"/>
            </p:custDataLst>
          </p:nvPr>
        </p:nvSpPr>
        <p:spPr>
          <a:xfrm>
            <a:off x="5406946" y="2463845"/>
            <a:ext cx="1601533" cy="746931"/>
          </a:xfrm>
          <a:custGeom>
            <a:avLst/>
            <a:gdLst>
              <a:gd name="connsiteX0" fmla="*/ 0 w 3299658"/>
              <a:gd name="connsiteY0" fmla="*/ 269299 h 1077196"/>
              <a:gd name="connsiteX1" fmla="*/ 2761060 w 3299658"/>
              <a:gd name="connsiteY1" fmla="*/ 269299 h 1077196"/>
              <a:gd name="connsiteX2" fmla="*/ 2761060 w 3299658"/>
              <a:gd name="connsiteY2" fmla="*/ 0 h 1077196"/>
              <a:gd name="connsiteX3" fmla="*/ 3299658 w 3299658"/>
              <a:gd name="connsiteY3" fmla="*/ 538598 h 1077196"/>
              <a:gd name="connsiteX4" fmla="*/ 2761060 w 3299658"/>
              <a:gd name="connsiteY4" fmla="*/ 1077196 h 1077196"/>
              <a:gd name="connsiteX5" fmla="*/ 2761060 w 3299658"/>
              <a:gd name="connsiteY5" fmla="*/ 807897 h 1077196"/>
              <a:gd name="connsiteX6" fmla="*/ 0 w 3299658"/>
              <a:gd name="connsiteY6" fmla="*/ 807897 h 1077196"/>
              <a:gd name="connsiteX7" fmla="*/ 0 w 3299658"/>
              <a:gd name="connsiteY7" fmla="*/ 269299 h 107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99658" h="1077196">
                <a:moveTo>
                  <a:pt x="0" y="269299"/>
                </a:moveTo>
                <a:lnTo>
                  <a:pt x="2761060" y="269299"/>
                </a:lnTo>
                <a:lnTo>
                  <a:pt x="2761060" y="0"/>
                </a:lnTo>
                <a:lnTo>
                  <a:pt x="3299658" y="538598"/>
                </a:lnTo>
                <a:lnTo>
                  <a:pt x="2761060" y="1077196"/>
                </a:lnTo>
                <a:lnTo>
                  <a:pt x="2761060" y="807897"/>
                </a:lnTo>
                <a:lnTo>
                  <a:pt x="0" y="807897"/>
                </a:lnTo>
                <a:lnTo>
                  <a:pt x="0" y="269299"/>
                </a:lnTo>
                <a:close/>
              </a:path>
            </a:pathLst>
          </a:custGeom>
          <a:solidFill>
            <a:srgbClr val="1AA3AA"/>
          </a:solidFill>
        </p:spPr>
        <p:style>
          <a:lnRef idx="0">
            <a:sysClr val="window" lastClr="FFFFFF">
              <a:hueOff val="0"/>
              <a:satOff val="0"/>
              <a:lumOff val="0"/>
              <a:alphaOff val="0"/>
            </a:sysClr>
          </a:lnRef>
          <a:fillRef idx="3">
            <a:scrgbClr r="0" g="0" b="0"/>
          </a:fillRef>
          <a:effectRef idx="2">
            <a:srgbClr val="1F74AD">
              <a:hueOff val="0"/>
              <a:satOff val="0"/>
              <a:lumOff val="0"/>
              <a:alphaOff val="0"/>
            </a:srgbClr>
          </a:effectRef>
          <a:fontRef idx="minor">
            <a:sysClr val="window" lastClr="FFFFFF"/>
          </a:fontRef>
        </p:style>
        <p:txBody>
          <a:bodyPr spcFirstLastPara="0" vert="horz" wrap="square" lIns="80010" tIns="349309" rIns="523299" bIns="440304" numCol="1" spcCol="1270" anchor="ctr" anchorCtr="0">
            <a:noAutofit/>
          </a:bodyPr>
          <a:p>
            <a:pPr marL="0" lvl="0" indent="0" algn="l" defTabSz="933450">
              <a:lnSpc>
                <a:spcPct val="90000"/>
              </a:lnSpc>
              <a:spcBef>
                <a:spcPct val="0"/>
              </a:spcBef>
              <a:spcAft>
                <a:spcPct val="35000"/>
              </a:spcAft>
              <a:buNone/>
            </a:pPr>
            <a:endParaRPr lang="en-US" sz="2100" kern="1200">
              <a:latin typeface="Arial" panose="020B0604020202020204" pitchFamily="34" charset="0"/>
              <a:ea typeface="微软雅黑" charset="-122"/>
              <a:sym typeface="Arial" panose="020B0604020202020204" pitchFamily="34" charset="0"/>
            </a:endParaRPr>
          </a:p>
        </p:txBody>
      </p:sp>
      <p:sp>
        <p:nvSpPr>
          <p:cNvPr id="84" name="文本框 83"/>
          <p:cNvSpPr txBox="1"/>
          <p:nvPr>
            <p:custDataLst>
              <p:tags r:id="rId14"/>
            </p:custDataLst>
          </p:nvPr>
        </p:nvSpPr>
        <p:spPr>
          <a:xfrm>
            <a:off x="5433571" y="2641205"/>
            <a:ext cx="1500610" cy="392335"/>
          </a:xfrm>
          <a:prstGeom prst="rect">
            <a:avLst/>
          </a:prstGeom>
          <a:noFill/>
        </p:spPr>
        <p:txBody>
          <a:bodyPr wrap="square" rtlCol="0">
            <a:normAutofit lnSpcReduction="20000"/>
          </a:bodyPr>
          <a:p>
            <a:pPr algn="ctr">
              <a:lnSpc>
                <a:spcPct val="120000"/>
              </a:lnSpc>
            </a:pPr>
            <a:r>
              <a:rPr lang="zh-CN" altLang="en-US" b="1" spc="300" dirty="0">
                <a:solidFill>
                  <a:sysClr val="window" lastClr="FFFFFF"/>
                </a:solidFill>
                <a:latin typeface="Arial" panose="020B0604020202020204" pitchFamily="34" charset="0"/>
                <a:ea typeface="微软雅黑" charset="-122"/>
                <a:sym typeface="Arial" panose="020B0604020202020204" pitchFamily="34" charset="0"/>
              </a:rPr>
              <a:t>1994年</a:t>
            </a:r>
            <a:endParaRPr lang="zh-CN" altLang="en-US" b="1" spc="300" dirty="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85" name="文本框 84"/>
          <p:cNvSpPr txBox="1"/>
          <p:nvPr>
            <p:custDataLst>
              <p:tags r:id="rId15"/>
            </p:custDataLst>
          </p:nvPr>
        </p:nvSpPr>
        <p:spPr>
          <a:xfrm>
            <a:off x="5347335" y="3399790"/>
            <a:ext cx="1776730" cy="1668780"/>
          </a:xfrm>
          <a:prstGeom prst="rect">
            <a:avLst/>
          </a:prstGeom>
          <a:noFill/>
        </p:spPr>
        <p:txBody>
          <a:bodyPr wrap="square" rtlCol="0">
            <a:noAutofit/>
          </a:bodyPr>
          <a:p>
            <a:pPr>
              <a:lnSpc>
                <a:spcPct val="120000"/>
              </a:lnSpc>
            </a:pPr>
            <a:r>
              <a:rPr lang="zh-CN" altLang="en-US" spc="150" dirty="0">
                <a:solidFill>
                  <a:schemeClr val="tx1"/>
                </a:solidFill>
                <a:latin typeface="Arial" panose="020B0604020202020204" pitchFamily="34" charset="0"/>
                <a:ea typeface="微软雅黑" charset="-122"/>
                <a:sym typeface="Arial" panose="020B0604020202020204" pitchFamily="34" charset="0"/>
              </a:rPr>
              <a:t>卫生部、国家教育委员会颁发了《托儿所、幼儿园卫生保健管理办法》。</a:t>
            </a:r>
            <a:endParaRPr lang="zh-CN" altLang="en-US" spc="150" dirty="0">
              <a:solidFill>
                <a:schemeClr val="tx1"/>
              </a:solidFill>
              <a:latin typeface="Arial" panose="020B0604020202020204" pitchFamily="34" charset="0"/>
              <a:ea typeface="微软雅黑" charset="-122"/>
              <a:sym typeface="Arial" panose="020B0604020202020204" pitchFamily="34" charset="0"/>
            </a:endParaRPr>
          </a:p>
        </p:txBody>
      </p:sp>
      <p:sp>
        <p:nvSpPr>
          <p:cNvPr id="86" name="任意多边形: 形状 7"/>
          <p:cNvSpPr/>
          <p:nvPr>
            <p:custDataLst>
              <p:tags r:id="rId16"/>
            </p:custDataLst>
          </p:nvPr>
        </p:nvSpPr>
        <p:spPr>
          <a:xfrm>
            <a:off x="7421217" y="2463845"/>
            <a:ext cx="1601533" cy="746931"/>
          </a:xfrm>
          <a:custGeom>
            <a:avLst/>
            <a:gdLst>
              <a:gd name="connsiteX0" fmla="*/ 0 w 3299658"/>
              <a:gd name="connsiteY0" fmla="*/ 269299 h 1077196"/>
              <a:gd name="connsiteX1" fmla="*/ 2761060 w 3299658"/>
              <a:gd name="connsiteY1" fmla="*/ 269299 h 1077196"/>
              <a:gd name="connsiteX2" fmla="*/ 2761060 w 3299658"/>
              <a:gd name="connsiteY2" fmla="*/ 0 h 1077196"/>
              <a:gd name="connsiteX3" fmla="*/ 3299658 w 3299658"/>
              <a:gd name="connsiteY3" fmla="*/ 538598 h 1077196"/>
              <a:gd name="connsiteX4" fmla="*/ 2761060 w 3299658"/>
              <a:gd name="connsiteY4" fmla="*/ 1077196 h 1077196"/>
              <a:gd name="connsiteX5" fmla="*/ 2761060 w 3299658"/>
              <a:gd name="connsiteY5" fmla="*/ 807897 h 1077196"/>
              <a:gd name="connsiteX6" fmla="*/ 0 w 3299658"/>
              <a:gd name="connsiteY6" fmla="*/ 807897 h 1077196"/>
              <a:gd name="connsiteX7" fmla="*/ 0 w 3299658"/>
              <a:gd name="connsiteY7" fmla="*/ 269299 h 107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99658" h="1077196">
                <a:moveTo>
                  <a:pt x="0" y="269299"/>
                </a:moveTo>
                <a:lnTo>
                  <a:pt x="2761060" y="269299"/>
                </a:lnTo>
                <a:lnTo>
                  <a:pt x="2761060" y="0"/>
                </a:lnTo>
                <a:lnTo>
                  <a:pt x="3299658" y="538598"/>
                </a:lnTo>
                <a:lnTo>
                  <a:pt x="2761060" y="1077196"/>
                </a:lnTo>
                <a:lnTo>
                  <a:pt x="2761060" y="807897"/>
                </a:lnTo>
                <a:lnTo>
                  <a:pt x="0" y="807897"/>
                </a:lnTo>
                <a:lnTo>
                  <a:pt x="0" y="269299"/>
                </a:lnTo>
                <a:close/>
              </a:path>
            </a:pathLst>
          </a:custGeom>
          <a:solidFill>
            <a:srgbClr val="69A35B"/>
          </a:solidFill>
        </p:spPr>
        <p:style>
          <a:lnRef idx="0">
            <a:sysClr val="window" lastClr="FFFFFF">
              <a:hueOff val="0"/>
              <a:satOff val="0"/>
              <a:lumOff val="0"/>
              <a:alphaOff val="0"/>
            </a:sysClr>
          </a:lnRef>
          <a:fillRef idx="3">
            <a:scrgbClr r="0" g="0" b="0"/>
          </a:fillRef>
          <a:effectRef idx="2">
            <a:srgbClr val="1F74AD">
              <a:hueOff val="0"/>
              <a:satOff val="0"/>
              <a:lumOff val="0"/>
              <a:alphaOff val="0"/>
            </a:srgbClr>
          </a:effectRef>
          <a:fontRef idx="minor">
            <a:sysClr val="window" lastClr="FFFFFF"/>
          </a:fontRef>
        </p:style>
        <p:txBody>
          <a:bodyPr spcFirstLastPara="0" vert="horz" wrap="square" lIns="80010" tIns="349309" rIns="523299" bIns="440304" numCol="1" spcCol="1270" anchor="ctr" anchorCtr="0">
            <a:noAutofit/>
          </a:bodyPr>
          <a:p>
            <a:pPr marL="0" lvl="0" indent="0" algn="l" defTabSz="933450">
              <a:lnSpc>
                <a:spcPct val="90000"/>
              </a:lnSpc>
              <a:spcBef>
                <a:spcPct val="0"/>
              </a:spcBef>
              <a:spcAft>
                <a:spcPct val="35000"/>
              </a:spcAft>
              <a:buNone/>
            </a:pPr>
            <a:endParaRPr lang="en-US" sz="2100" kern="1200">
              <a:latin typeface="Arial" panose="020B0604020202020204" pitchFamily="34" charset="0"/>
              <a:ea typeface="微软雅黑" charset="-122"/>
              <a:sym typeface="Arial" panose="020B0604020202020204" pitchFamily="34" charset="0"/>
            </a:endParaRPr>
          </a:p>
        </p:txBody>
      </p:sp>
      <p:sp>
        <p:nvSpPr>
          <p:cNvPr id="88" name="文本框 87"/>
          <p:cNvSpPr txBox="1"/>
          <p:nvPr>
            <p:custDataLst>
              <p:tags r:id="rId17"/>
            </p:custDataLst>
          </p:nvPr>
        </p:nvSpPr>
        <p:spPr>
          <a:xfrm>
            <a:off x="7447366" y="2641205"/>
            <a:ext cx="1579077" cy="392335"/>
          </a:xfrm>
          <a:prstGeom prst="rect">
            <a:avLst/>
          </a:prstGeom>
          <a:noFill/>
        </p:spPr>
        <p:txBody>
          <a:bodyPr wrap="square" rtlCol="0">
            <a:normAutofit lnSpcReduction="20000"/>
          </a:bodyPr>
          <a:p>
            <a:pPr algn="ctr">
              <a:lnSpc>
                <a:spcPct val="120000"/>
              </a:lnSpc>
            </a:pPr>
            <a:r>
              <a:rPr lang="zh-CN" altLang="en-US" b="1" spc="300" dirty="0">
                <a:solidFill>
                  <a:sysClr val="window" lastClr="FFFFFF"/>
                </a:solidFill>
                <a:latin typeface="Arial" panose="020B0604020202020204" pitchFamily="34" charset="0"/>
                <a:ea typeface="微软雅黑" charset="-122"/>
                <a:sym typeface="Arial" panose="020B0604020202020204" pitchFamily="34" charset="0"/>
              </a:rPr>
              <a:t>2001年</a:t>
            </a:r>
            <a:endParaRPr lang="zh-CN" altLang="en-US" b="1" spc="300" dirty="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89" name="文本框 88"/>
          <p:cNvSpPr txBox="1"/>
          <p:nvPr>
            <p:custDataLst>
              <p:tags r:id="rId18"/>
            </p:custDataLst>
          </p:nvPr>
        </p:nvSpPr>
        <p:spPr>
          <a:xfrm>
            <a:off x="7244715" y="3364865"/>
            <a:ext cx="1952625" cy="2195195"/>
          </a:xfrm>
          <a:prstGeom prst="rect">
            <a:avLst/>
          </a:prstGeom>
          <a:noFill/>
        </p:spPr>
        <p:txBody>
          <a:bodyPr wrap="square" rtlCol="0"/>
          <a:p>
            <a:pPr>
              <a:lnSpc>
                <a:spcPct val="120000"/>
              </a:lnSpc>
            </a:pPr>
            <a:r>
              <a:rPr lang="zh-CN" altLang="en-US" spc="150" dirty="0">
                <a:solidFill>
                  <a:schemeClr val="tx1"/>
                </a:solidFill>
                <a:latin typeface="Arial" panose="020B0604020202020204" pitchFamily="34" charset="0"/>
                <a:ea typeface="微软雅黑" charset="-122"/>
                <a:sym typeface="Arial" panose="020B0604020202020204" pitchFamily="34" charset="0"/>
              </a:rPr>
              <a:t>《中国儿童发展纲要（2001—2010年）》，提出要发展0—3岁儿童早期教育，建立并完善0—3岁儿童教育管理体制</a:t>
            </a:r>
            <a:r>
              <a:rPr lang="en-US" altLang="zh-CN" spc="150" dirty="0">
                <a:solidFill>
                  <a:schemeClr val="tx1"/>
                </a:solidFill>
                <a:latin typeface="Arial" panose="020B0604020202020204" pitchFamily="34" charset="0"/>
                <a:ea typeface="微软雅黑" charset="-122"/>
                <a:sym typeface="Arial" panose="020B0604020202020204" pitchFamily="34" charset="0"/>
              </a:rPr>
              <a:t>.</a:t>
            </a:r>
            <a:endParaRPr lang="en-US" altLang="zh-CN" spc="150" dirty="0">
              <a:solidFill>
                <a:schemeClr val="tx1"/>
              </a:solidFill>
              <a:latin typeface="Arial" panose="020B0604020202020204" pitchFamily="34" charset="0"/>
              <a:ea typeface="微软雅黑" charset="-122"/>
              <a:sym typeface="Arial" panose="020B0604020202020204" pitchFamily="34" charset="0"/>
            </a:endParaRPr>
          </a:p>
        </p:txBody>
      </p:sp>
      <p:cxnSp>
        <p:nvCxnSpPr>
          <p:cNvPr id="90" name="直接连接符 89"/>
          <p:cNvCxnSpPr/>
          <p:nvPr>
            <p:custDataLst>
              <p:tags r:id="rId19"/>
            </p:custDataLst>
          </p:nvPr>
        </p:nvCxnSpPr>
        <p:spPr>
          <a:xfrm>
            <a:off x="3050396" y="3618983"/>
            <a:ext cx="0" cy="2272968"/>
          </a:xfrm>
          <a:prstGeom prst="line">
            <a:avLst/>
          </a:prstGeom>
          <a:ln w="3175">
            <a:solidFill>
              <a:sysClr val="window" lastClr="FFFFFF">
                <a:lumMod val="75000"/>
              </a:sysClr>
            </a:solidFill>
            <a:prstDash val="sysDash"/>
          </a:ln>
        </p:spPr>
        <p:style>
          <a:lnRef idx="1">
            <a:srgbClr val="1F74AD"/>
          </a:lnRef>
          <a:fillRef idx="0">
            <a:srgbClr val="1F74AD"/>
          </a:fillRef>
          <a:effectRef idx="0">
            <a:srgbClr val="1F74AD"/>
          </a:effectRef>
          <a:fontRef idx="minor">
            <a:srgbClr val="000000"/>
          </a:fontRef>
        </p:style>
      </p:cxnSp>
      <p:cxnSp>
        <p:nvCxnSpPr>
          <p:cNvPr id="91" name="直接连接符 90"/>
          <p:cNvCxnSpPr/>
          <p:nvPr>
            <p:custDataLst>
              <p:tags r:id="rId20"/>
            </p:custDataLst>
          </p:nvPr>
        </p:nvCxnSpPr>
        <p:spPr>
          <a:xfrm>
            <a:off x="5123088" y="3618983"/>
            <a:ext cx="0" cy="2272968"/>
          </a:xfrm>
          <a:prstGeom prst="line">
            <a:avLst/>
          </a:prstGeom>
          <a:ln w="3175">
            <a:solidFill>
              <a:sysClr val="window" lastClr="FFFFFF">
                <a:lumMod val="75000"/>
              </a:sysClr>
            </a:solidFill>
            <a:prstDash val="sysDash"/>
          </a:ln>
        </p:spPr>
        <p:style>
          <a:lnRef idx="1">
            <a:srgbClr val="1F74AD"/>
          </a:lnRef>
          <a:fillRef idx="0">
            <a:srgbClr val="1F74AD"/>
          </a:fillRef>
          <a:effectRef idx="0">
            <a:srgbClr val="1F74AD"/>
          </a:effectRef>
          <a:fontRef idx="minor">
            <a:srgbClr val="000000"/>
          </a:fontRef>
        </p:style>
      </p:cxnSp>
      <p:cxnSp>
        <p:nvCxnSpPr>
          <p:cNvPr id="92" name="直接连接符 91"/>
          <p:cNvCxnSpPr/>
          <p:nvPr>
            <p:custDataLst>
              <p:tags r:id="rId21"/>
            </p:custDataLst>
          </p:nvPr>
        </p:nvCxnSpPr>
        <p:spPr>
          <a:xfrm>
            <a:off x="7214680" y="3618983"/>
            <a:ext cx="0" cy="2272968"/>
          </a:xfrm>
          <a:prstGeom prst="line">
            <a:avLst/>
          </a:prstGeom>
          <a:ln w="3175">
            <a:solidFill>
              <a:sysClr val="window" lastClr="FFFFFF">
                <a:lumMod val="75000"/>
              </a:sysClr>
            </a:solidFill>
            <a:prstDash val="sysDash"/>
          </a:ln>
        </p:spPr>
        <p:style>
          <a:lnRef idx="1">
            <a:srgbClr val="1F74AD"/>
          </a:lnRef>
          <a:fillRef idx="0">
            <a:srgbClr val="1F74AD"/>
          </a:fillRef>
          <a:effectRef idx="0">
            <a:srgbClr val="1F74AD"/>
          </a:effectRef>
          <a:fontRef idx="minor">
            <a:srgbClr val="000000"/>
          </a:fontRef>
        </p:style>
      </p:cxnSp>
      <p:sp>
        <p:nvSpPr>
          <p:cNvPr id="93" name="任意多边形: 形状 38"/>
          <p:cNvSpPr/>
          <p:nvPr>
            <p:custDataLst>
              <p:tags r:id="rId22"/>
            </p:custDataLst>
          </p:nvPr>
        </p:nvSpPr>
        <p:spPr>
          <a:xfrm>
            <a:off x="9439364" y="2463845"/>
            <a:ext cx="1601533" cy="746931"/>
          </a:xfrm>
          <a:custGeom>
            <a:avLst/>
            <a:gdLst>
              <a:gd name="connsiteX0" fmla="*/ 0 w 3299658"/>
              <a:gd name="connsiteY0" fmla="*/ 269299 h 1077196"/>
              <a:gd name="connsiteX1" fmla="*/ 2761060 w 3299658"/>
              <a:gd name="connsiteY1" fmla="*/ 269299 h 1077196"/>
              <a:gd name="connsiteX2" fmla="*/ 2761060 w 3299658"/>
              <a:gd name="connsiteY2" fmla="*/ 0 h 1077196"/>
              <a:gd name="connsiteX3" fmla="*/ 3299658 w 3299658"/>
              <a:gd name="connsiteY3" fmla="*/ 538598 h 1077196"/>
              <a:gd name="connsiteX4" fmla="*/ 2761060 w 3299658"/>
              <a:gd name="connsiteY4" fmla="*/ 1077196 h 1077196"/>
              <a:gd name="connsiteX5" fmla="*/ 2761060 w 3299658"/>
              <a:gd name="connsiteY5" fmla="*/ 807897 h 1077196"/>
              <a:gd name="connsiteX6" fmla="*/ 0 w 3299658"/>
              <a:gd name="connsiteY6" fmla="*/ 807897 h 1077196"/>
              <a:gd name="connsiteX7" fmla="*/ 0 w 3299658"/>
              <a:gd name="connsiteY7" fmla="*/ 269299 h 107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99658" h="1077196">
                <a:moveTo>
                  <a:pt x="0" y="269299"/>
                </a:moveTo>
                <a:lnTo>
                  <a:pt x="2761060" y="269299"/>
                </a:lnTo>
                <a:lnTo>
                  <a:pt x="2761060" y="0"/>
                </a:lnTo>
                <a:lnTo>
                  <a:pt x="3299658" y="538598"/>
                </a:lnTo>
                <a:lnTo>
                  <a:pt x="2761060" y="1077196"/>
                </a:lnTo>
                <a:lnTo>
                  <a:pt x="2761060" y="807897"/>
                </a:lnTo>
                <a:lnTo>
                  <a:pt x="0" y="807897"/>
                </a:lnTo>
                <a:lnTo>
                  <a:pt x="0" y="269299"/>
                </a:lnTo>
                <a:close/>
              </a:path>
            </a:pathLst>
          </a:custGeom>
          <a:solidFill>
            <a:srgbClr val="9BBB59"/>
          </a:solidFill>
        </p:spPr>
        <p:style>
          <a:lnRef idx="0">
            <a:sysClr val="window" lastClr="FFFFFF">
              <a:hueOff val="0"/>
              <a:satOff val="0"/>
              <a:lumOff val="0"/>
              <a:alphaOff val="0"/>
            </a:sysClr>
          </a:lnRef>
          <a:fillRef idx="3">
            <a:scrgbClr r="0" g="0" b="0"/>
          </a:fillRef>
          <a:effectRef idx="2">
            <a:srgbClr val="1F74AD">
              <a:hueOff val="0"/>
              <a:satOff val="0"/>
              <a:lumOff val="0"/>
              <a:alphaOff val="0"/>
            </a:srgbClr>
          </a:effectRef>
          <a:fontRef idx="minor">
            <a:sysClr val="window" lastClr="FFFFFF"/>
          </a:fontRef>
        </p:style>
        <p:txBody>
          <a:bodyPr spcFirstLastPara="0" vert="horz" wrap="square" lIns="80010" tIns="349309" rIns="523299" bIns="440304" numCol="1" spcCol="1270" anchor="ctr" anchorCtr="0">
            <a:noAutofit/>
          </a:bodyPr>
          <a:p>
            <a:pPr marL="0" lvl="0" indent="0" algn="l" defTabSz="933450">
              <a:lnSpc>
                <a:spcPct val="90000"/>
              </a:lnSpc>
              <a:spcBef>
                <a:spcPct val="0"/>
              </a:spcBef>
              <a:spcAft>
                <a:spcPct val="35000"/>
              </a:spcAft>
              <a:buNone/>
            </a:pPr>
            <a:endParaRPr lang="en-US" sz="2100" kern="1200">
              <a:latin typeface="Arial" panose="020B0604020202020204" pitchFamily="34" charset="0"/>
              <a:ea typeface="微软雅黑" charset="-122"/>
              <a:sym typeface="Arial" panose="020B0604020202020204" pitchFamily="34" charset="0"/>
            </a:endParaRPr>
          </a:p>
        </p:txBody>
      </p:sp>
      <p:sp>
        <p:nvSpPr>
          <p:cNvPr id="99" name="文本框 98"/>
          <p:cNvSpPr txBox="1"/>
          <p:nvPr>
            <p:custDataLst>
              <p:tags r:id="rId23"/>
            </p:custDataLst>
          </p:nvPr>
        </p:nvSpPr>
        <p:spPr>
          <a:xfrm>
            <a:off x="9465743" y="2641205"/>
            <a:ext cx="1579077" cy="392335"/>
          </a:xfrm>
          <a:prstGeom prst="rect">
            <a:avLst/>
          </a:prstGeom>
          <a:noFill/>
        </p:spPr>
        <p:txBody>
          <a:bodyPr wrap="square" rtlCol="0">
            <a:normAutofit lnSpcReduction="20000"/>
          </a:bodyPr>
          <a:p>
            <a:pPr algn="ctr">
              <a:lnSpc>
                <a:spcPct val="120000"/>
              </a:lnSpc>
            </a:pPr>
            <a:r>
              <a:rPr lang="zh-CN" altLang="en-US" b="1" spc="300" dirty="0">
                <a:solidFill>
                  <a:sysClr val="window" lastClr="FFFFFF"/>
                </a:solidFill>
                <a:latin typeface="Arial" panose="020B0604020202020204" pitchFamily="34" charset="0"/>
                <a:ea typeface="微软雅黑" charset="-122"/>
                <a:sym typeface="Arial" panose="020B0604020202020204" pitchFamily="34" charset="0"/>
              </a:rPr>
              <a:t>2002年5月</a:t>
            </a:r>
            <a:endParaRPr lang="zh-CN" altLang="en-US" b="1" spc="300" dirty="0">
              <a:solidFill>
                <a:sysClr val="window" lastClr="FFFFFF"/>
              </a:solidFill>
              <a:latin typeface="Arial" panose="020B0604020202020204" pitchFamily="34" charset="0"/>
              <a:ea typeface="微软雅黑" charset="-122"/>
              <a:sym typeface="Arial" panose="020B0604020202020204" pitchFamily="34" charset="0"/>
            </a:endParaRPr>
          </a:p>
        </p:txBody>
      </p:sp>
      <p:sp>
        <p:nvSpPr>
          <p:cNvPr id="104" name="文本框 103"/>
          <p:cNvSpPr txBox="1"/>
          <p:nvPr>
            <p:custDataLst>
              <p:tags r:id="rId24"/>
            </p:custDataLst>
          </p:nvPr>
        </p:nvSpPr>
        <p:spPr>
          <a:xfrm>
            <a:off x="9369425" y="3434715"/>
            <a:ext cx="1688465" cy="1668780"/>
          </a:xfrm>
          <a:prstGeom prst="rect">
            <a:avLst/>
          </a:prstGeom>
          <a:noFill/>
        </p:spPr>
        <p:txBody>
          <a:bodyPr wrap="square" rtlCol="0"/>
          <a:p>
            <a:pPr>
              <a:lnSpc>
                <a:spcPct val="120000"/>
              </a:lnSpc>
            </a:pPr>
            <a:r>
              <a:rPr lang="zh-CN" altLang="en-US" spc="150" dirty="0">
                <a:solidFill>
                  <a:schemeClr val="tx1"/>
                </a:solidFill>
                <a:latin typeface="Arial" panose="020B0604020202020204" pitchFamily="34" charset="0"/>
                <a:ea typeface="微软雅黑" charset="-122"/>
                <a:sym typeface="Arial" panose="020B0604020202020204" pitchFamily="34" charset="0"/>
              </a:rPr>
              <a:t>《全国家庭教育工作“十五”计划》，其中指出：“大力推广0—3岁儿童家庭教育工作指导的经验。”</a:t>
            </a:r>
            <a:endParaRPr lang="zh-CN" altLang="en-US" spc="150" dirty="0">
              <a:solidFill>
                <a:schemeClr val="tx1"/>
              </a:solidFill>
              <a:latin typeface="Arial" panose="020B0604020202020204" pitchFamily="34" charset="0"/>
              <a:ea typeface="微软雅黑" charset="-122"/>
              <a:sym typeface="Arial" panose="020B0604020202020204" pitchFamily="34" charset="0"/>
            </a:endParaRPr>
          </a:p>
        </p:txBody>
      </p:sp>
      <p:cxnSp>
        <p:nvCxnSpPr>
          <p:cNvPr id="106" name="直接连接符 105"/>
          <p:cNvCxnSpPr/>
          <p:nvPr>
            <p:custDataLst>
              <p:tags r:id="rId25"/>
            </p:custDataLst>
          </p:nvPr>
        </p:nvCxnSpPr>
        <p:spPr>
          <a:xfrm>
            <a:off x="9232829" y="3618983"/>
            <a:ext cx="0" cy="2272968"/>
          </a:xfrm>
          <a:prstGeom prst="line">
            <a:avLst/>
          </a:prstGeom>
          <a:ln w="3175">
            <a:solidFill>
              <a:sysClr val="window" lastClr="FFFFFF">
                <a:lumMod val="75000"/>
              </a:sysClr>
            </a:solidFill>
            <a:prstDash val="sysDash"/>
          </a:ln>
        </p:spPr>
        <p:style>
          <a:lnRef idx="1">
            <a:srgbClr val="1F74AD"/>
          </a:lnRef>
          <a:fillRef idx="0">
            <a:srgbClr val="1F74AD"/>
          </a:fillRef>
          <a:effectRef idx="0">
            <a:srgbClr val="1F74AD"/>
          </a:effectRef>
          <a:fontRef idx="minor">
            <a:srgbClr val="000000"/>
          </a:fontRef>
        </p:style>
      </p:cxnSp>
    </p:spTree>
    <p:custDataLst>
      <p:tags r:id="rId26"/>
    </p:custData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65" name="文本框 64"/>
          <p:cNvSpPr txBox="1"/>
          <p:nvPr>
            <p:custDataLst>
              <p:tags r:id="rId6"/>
            </p:custDataLst>
          </p:nvPr>
        </p:nvSpPr>
        <p:spPr>
          <a:xfrm>
            <a:off x="977900" y="1106170"/>
            <a:ext cx="9843770" cy="89725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（五） 托育服务市场化发展进程不断加快</a:t>
            </a:r>
            <a:endParaRPr lang="zh-CN" altLang="en-US" sz="2400" spc="300">
              <a:solidFill>
                <a:srgbClr val="000000">
                  <a:lumMod val="75000"/>
                  <a:lumOff val="25000"/>
                </a:srgbClr>
              </a:solidFill>
              <a:latin typeface="黑体" charset="0"/>
              <a:ea typeface="黑体" charset="0"/>
              <a:cs typeface="黑体" charset="0"/>
            </a:endParaRPr>
          </a:p>
        </p:txBody>
      </p:sp>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三、 20世纪80年代中后期至2004年：托育服务体系走向消解</a:t>
            </a:r>
            <a:endParaRPr lang="zh-CN" altLang="en-US" sz="2800">
              <a:solidFill>
                <a:schemeClr val="tx1"/>
              </a:solidFill>
            </a:endParaRPr>
          </a:p>
        </p:txBody>
      </p:sp>
      <p:sp>
        <p:nvSpPr>
          <p:cNvPr id="3" name="圆角矩形 2"/>
          <p:cNvSpPr/>
          <p:nvPr/>
        </p:nvSpPr>
        <p:spPr>
          <a:xfrm>
            <a:off x="1246505" y="2106930"/>
            <a:ext cx="9838055" cy="3424555"/>
          </a:xfrm>
          <a:prstGeom prst="roundRect">
            <a:avLst/>
          </a:prstGeom>
          <a:ln w="28575" cmpd="sng">
            <a:solidFill>
              <a:schemeClr val="accent1">
                <a:shade val="50000"/>
              </a:schemeClr>
            </a:solidFill>
            <a:prstDash val="dash"/>
          </a:ln>
        </p:spPr>
        <p:style>
          <a:lnRef idx="2">
            <a:schemeClr val="accent2"/>
          </a:lnRef>
          <a:fillRef idx="1">
            <a:schemeClr val="lt1"/>
          </a:fillRef>
          <a:effectRef idx="0">
            <a:schemeClr val="accent2"/>
          </a:effectRef>
          <a:fontRef idx="minor">
            <a:schemeClr val="dk1"/>
          </a:fontRef>
        </p:style>
        <p:txBody>
          <a:bodyPr rtlCol="0" anchor="ctr"/>
          <a:p>
            <a:pPr indent="457200" algn="l" fontAlgn="auto">
              <a:lnSpc>
                <a:spcPct val="200000"/>
              </a:lnSpc>
            </a:pPr>
            <a:r>
              <a:rPr lang="zh-CN" altLang="en-US" sz="2200"/>
              <a:t>  在《关于幼儿教育改革与发展的指导意见》中，“以公办幼儿园为骨干和示范，以社会力量兴办幼儿园为主体，公办与民办、正规与非正规教育相结合的发展格局”的目标，加快了托育服务市场化发展的进程。</a:t>
            </a:r>
            <a:endParaRPr lang="zh-CN" altLang="en-US" sz="2200"/>
          </a:p>
          <a:p>
            <a:pPr indent="457200" algn="l" fontAlgn="auto">
              <a:lnSpc>
                <a:spcPct val="200000"/>
              </a:lnSpc>
            </a:pPr>
            <a:r>
              <a:rPr lang="zh-CN" altLang="en-US" sz="2200"/>
              <a:t>到2004年，提供托育服务的，私人市场开始超过公办机构，且私人市场所占比例持续上升。</a:t>
            </a:r>
            <a:endParaRPr lang="zh-CN" altLang="en-US" sz="2200"/>
          </a:p>
        </p:txBody>
      </p:sp>
    </p:spTree>
    <p:custDataLst>
      <p:tags r:id="rId7"/>
    </p:custData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65" name="文本框 64"/>
          <p:cNvSpPr txBox="1"/>
          <p:nvPr>
            <p:custDataLst>
              <p:tags r:id="rId6"/>
            </p:custDataLst>
          </p:nvPr>
        </p:nvSpPr>
        <p:spPr>
          <a:xfrm>
            <a:off x="1030605" y="982980"/>
            <a:ext cx="9843770" cy="89725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（一） 支持和重视托儿所卫生保健工作、0—3岁婴幼儿家庭教育及早期干预工作   </a:t>
            </a:r>
            <a:endParaRPr lang="zh-CN" altLang="en-US" sz="2400" spc="300">
              <a:solidFill>
                <a:srgbClr val="000000">
                  <a:lumMod val="75000"/>
                  <a:lumOff val="25000"/>
                </a:srgbClr>
              </a:solidFill>
              <a:latin typeface="黑体" charset="0"/>
              <a:ea typeface="黑体" charset="0"/>
              <a:cs typeface="黑体" charset="0"/>
            </a:endParaRPr>
          </a:p>
        </p:txBody>
      </p:sp>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四、 2004年至今：托育服务体系重构，提倡责任共担</a:t>
            </a:r>
            <a:endParaRPr lang="zh-CN" altLang="en-US" sz="2800">
              <a:solidFill>
                <a:schemeClr val="tx1"/>
              </a:solidFill>
            </a:endParaRPr>
          </a:p>
        </p:txBody>
      </p:sp>
      <p:sp>
        <p:nvSpPr>
          <p:cNvPr id="5" name="圆角矩形 4"/>
          <p:cNvSpPr/>
          <p:nvPr/>
        </p:nvSpPr>
        <p:spPr>
          <a:xfrm>
            <a:off x="1013460" y="2251710"/>
            <a:ext cx="2453005" cy="3410585"/>
          </a:xfrm>
          <a:prstGeom prst="roundRect">
            <a:avLst/>
          </a:prstGeom>
        </p:spPr>
        <p:style>
          <a:lnRef idx="2">
            <a:schemeClr val="accent1"/>
          </a:lnRef>
          <a:fillRef idx="1">
            <a:schemeClr val="lt1"/>
          </a:fillRef>
          <a:effectRef idx="0">
            <a:schemeClr val="accent1"/>
          </a:effectRef>
          <a:fontRef idx="minor">
            <a:schemeClr val="dk1"/>
          </a:fontRef>
        </p:style>
        <p:txBody>
          <a:bodyPr rtlCol="0" anchor="ctr"/>
          <a:p>
            <a:pPr algn="l"/>
            <a:r>
              <a:rPr lang="zh-CN" altLang="en-US"/>
              <a:t>2010年颁布的《国家中长期教育改革和发展规划纲要（2010—2020年）》提出：“重视0至3岁婴幼儿教育。”在其发展任务中，已正式将0—3岁婴幼儿教育列入学前教育的范畴。</a:t>
            </a:r>
            <a:endParaRPr lang="zh-CN" altLang="en-US"/>
          </a:p>
        </p:txBody>
      </p:sp>
      <p:sp>
        <p:nvSpPr>
          <p:cNvPr id="7" name="圆角矩形 6"/>
          <p:cNvSpPr/>
          <p:nvPr/>
        </p:nvSpPr>
        <p:spPr>
          <a:xfrm>
            <a:off x="3654425" y="2258695"/>
            <a:ext cx="2408555" cy="3410585"/>
          </a:xfrm>
          <a:prstGeom prst="roundRect">
            <a:avLst/>
          </a:prstGeom>
        </p:spPr>
        <p:style>
          <a:lnRef idx="2">
            <a:schemeClr val="accent1"/>
          </a:lnRef>
          <a:fillRef idx="1">
            <a:schemeClr val="lt1"/>
          </a:fillRef>
          <a:effectRef idx="0">
            <a:schemeClr val="accent1"/>
          </a:effectRef>
          <a:fontRef idx="minor">
            <a:schemeClr val="dk1"/>
          </a:fontRef>
        </p:style>
        <p:txBody>
          <a:bodyPr rtlCol="0" anchor="ctr"/>
          <a:p>
            <a:pPr algn="ctr"/>
            <a:r>
              <a:rPr lang="zh-CN" altLang="en-US"/>
              <a:t>《托儿所幼儿园卫生保健管理办法》自2010年11月1日起施行。为贯彻落实该管理办法，加强托儿所、幼儿园卫生保健工作，切实提高托育机构卫生保健工作质量，</a:t>
            </a:r>
            <a:endParaRPr lang="zh-CN" altLang="en-US"/>
          </a:p>
        </p:txBody>
      </p:sp>
      <p:sp>
        <p:nvSpPr>
          <p:cNvPr id="8" name="圆角矩形 7"/>
          <p:cNvSpPr/>
          <p:nvPr/>
        </p:nvSpPr>
        <p:spPr>
          <a:xfrm>
            <a:off x="6242685" y="2317115"/>
            <a:ext cx="2483485" cy="3410585"/>
          </a:xfrm>
          <a:prstGeom prst="roundRect">
            <a:avLst/>
          </a:prstGeom>
        </p:spPr>
        <p:style>
          <a:lnRef idx="2">
            <a:schemeClr val="accent1"/>
          </a:lnRef>
          <a:fillRef idx="1">
            <a:schemeClr val="lt1"/>
          </a:fillRef>
          <a:effectRef idx="0">
            <a:schemeClr val="accent1"/>
          </a:effectRef>
          <a:fontRef idx="minor">
            <a:schemeClr val="dk1"/>
          </a:fontRef>
        </p:style>
        <p:txBody>
          <a:bodyPr rtlCol="0" anchor="ctr"/>
          <a:p>
            <a:pPr algn="l"/>
            <a:r>
              <a:rPr lang="zh-CN" altLang="en-US"/>
              <a:t>卫生部组织专家对1985年印发的《托儿所、幼儿园卫生保健制度》进行了修订，形成了《托儿所幼儿园卫生保健工作规范》，于2012年颁布。</a:t>
            </a:r>
            <a:endParaRPr lang="zh-CN" altLang="en-US"/>
          </a:p>
        </p:txBody>
      </p:sp>
      <p:sp>
        <p:nvSpPr>
          <p:cNvPr id="11" name="圆角矩形 10"/>
          <p:cNvSpPr/>
          <p:nvPr/>
        </p:nvSpPr>
        <p:spPr>
          <a:xfrm>
            <a:off x="8914130" y="2355850"/>
            <a:ext cx="2220595" cy="3410585"/>
          </a:xfrm>
          <a:prstGeom prst="roundRect">
            <a:avLst/>
          </a:prstGeom>
        </p:spPr>
        <p:style>
          <a:lnRef idx="2">
            <a:schemeClr val="accent1"/>
          </a:lnRef>
          <a:fillRef idx="1">
            <a:schemeClr val="lt1"/>
          </a:fillRef>
          <a:effectRef idx="0">
            <a:schemeClr val="accent1"/>
          </a:effectRef>
          <a:fontRef idx="minor">
            <a:schemeClr val="dk1"/>
          </a:fontRef>
        </p:style>
        <p:txBody>
          <a:bodyPr rtlCol="0" anchor="ctr"/>
          <a:p>
            <a:pPr algn="l"/>
            <a:r>
              <a:rPr lang="zh-CN" altLang="en-US"/>
              <a:t>2019年发布了《全国家庭教育指导大纲（修订）》，其中对0—3岁年龄段的家庭教育指导作出了详细的规定。</a:t>
            </a:r>
            <a:endParaRPr lang="zh-CN" altLang="en-US"/>
          </a:p>
        </p:txBody>
      </p:sp>
    </p:spTree>
    <p:custDataLst>
      <p:tags r:id="rId7"/>
    </p:custData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65" name="文本框 64"/>
          <p:cNvSpPr txBox="1"/>
          <p:nvPr>
            <p:custDataLst>
              <p:tags r:id="rId6"/>
            </p:custDataLst>
          </p:nvPr>
        </p:nvSpPr>
        <p:spPr>
          <a:xfrm>
            <a:off x="1030605" y="982980"/>
            <a:ext cx="9843770" cy="89725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（二） 提倡多种托育服务方式，支持普惠的发展方向</a:t>
            </a:r>
            <a:endParaRPr lang="zh-CN" altLang="en-US" sz="2400" spc="300">
              <a:solidFill>
                <a:srgbClr val="000000">
                  <a:lumMod val="75000"/>
                  <a:lumOff val="25000"/>
                </a:srgbClr>
              </a:solidFill>
              <a:latin typeface="黑体" charset="0"/>
              <a:ea typeface="黑体" charset="0"/>
              <a:cs typeface="黑体" charset="0"/>
            </a:endParaRPr>
          </a:p>
        </p:txBody>
      </p:sp>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四、 2004年至今：托育服务体系重构，提倡责任共担</a:t>
            </a:r>
            <a:endParaRPr lang="zh-CN" altLang="en-US" sz="2800">
              <a:solidFill>
                <a:schemeClr val="tx1"/>
              </a:solidFill>
            </a:endParaRPr>
          </a:p>
        </p:txBody>
      </p:sp>
      <p:sp>
        <p:nvSpPr>
          <p:cNvPr id="5" name="圆角矩形 4"/>
          <p:cNvSpPr/>
          <p:nvPr/>
        </p:nvSpPr>
        <p:spPr>
          <a:xfrm>
            <a:off x="1013460" y="2251710"/>
            <a:ext cx="2627630" cy="3410585"/>
          </a:xfrm>
          <a:prstGeom prst="roundRect">
            <a:avLst/>
          </a:prstGeom>
          <a:ln>
            <a:solidFill>
              <a:srgbClr val="0070C0"/>
            </a:solidFill>
          </a:ln>
        </p:spPr>
        <p:style>
          <a:lnRef idx="2">
            <a:schemeClr val="accent1"/>
          </a:lnRef>
          <a:fillRef idx="1">
            <a:schemeClr val="lt1"/>
          </a:fillRef>
          <a:effectRef idx="0">
            <a:schemeClr val="accent1"/>
          </a:effectRef>
          <a:fontRef idx="minor">
            <a:schemeClr val="dk1"/>
          </a:fontRef>
        </p:style>
        <p:txBody>
          <a:bodyPr rtlCol="0" anchor="ctr"/>
          <a:p>
            <a:pPr algn="l"/>
            <a:r>
              <a:rPr lang="zh-CN" altLang="en-US"/>
              <a:t> 2011年8月，国务院颁布《中国儿童发展纲要（2011—2020年）》，提出：“积极开展0—3岁儿童科学育儿指导。以幼儿园和社区为依托，为0—3岁儿童及其家庭提供早期保育和教育指导。加快培养0—3岁儿童早期教育专业化人才。”</a:t>
            </a:r>
            <a:endParaRPr lang="zh-CN" altLang="en-US"/>
          </a:p>
        </p:txBody>
      </p:sp>
      <p:sp>
        <p:nvSpPr>
          <p:cNvPr id="7" name="圆角矩形 6"/>
          <p:cNvSpPr/>
          <p:nvPr/>
        </p:nvSpPr>
        <p:spPr>
          <a:xfrm>
            <a:off x="3812540" y="2223770"/>
            <a:ext cx="2408555" cy="3410585"/>
          </a:xfrm>
          <a:prstGeom prst="roundRect">
            <a:avLst/>
          </a:prstGeom>
          <a:ln>
            <a:solidFill>
              <a:srgbClr val="0070C0"/>
            </a:solidFill>
          </a:ln>
        </p:spPr>
        <p:style>
          <a:lnRef idx="2">
            <a:schemeClr val="accent1"/>
          </a:lnRef>
          <a:fillRef idx="1">
            <a:schemeClr val="lt1"/>
          </a:fillRef>
          <a:effectRef idx="0">
            <a:schemeClr val="accent1"/>
          </a:effectRef>
          <a:fontRef idx="minor">
            <a:schemeClr val="dk1"/>
          </a:fontRef>
        </p:style>
        <p:txBody>
          <a:bodyPr rtlCol="0" anchor="ctr"/>
          <a:p>
            <a:pPr algn="ctr"/>
            <a:r>
              <a:rPr lang="zh-CN" altLang="en-US"/>
              <a:t>2012年，《国家教育事业发展第十二个五年规划》首次提出早期教育“公益性”的发展方向，“依托幼儿园，利用多种渠道，积极开展公益性0—3岁婴幼儿早期教育指导服务”。</a:t>
            </a:r>
            <a:endParaRPr lang="zh-CN" altLang="en-US"/>
          </a:p>
        </p:txBody>
      </p:sp>
      <p:sp>
        <p:nvSpPr>
          <p:cNvPr id="8" name="圆角矩形 7"/>
          <p:cNvSpPr/>
          <p:nvPr/>
        </p:nvSpPr>
        <p:spPr>
          <a:xfrm>
            <a:off x="6313170" y="2282190"/>
            <a:ext cx="2483485" cy="3410585"/>
          </a:xfrm>
          <a:prstGeom prst="roundRect">
            <a:avLst/>
          </a:prstGeom>
          <a:ln>
            <a:solidFill>
              <a:srgbClr val="0070C0"/>
            </a:solidFill>
          </a:ln>
        </p:spPr>
        <p:style>
          <a:lnRef idx="2">
            <a:schemeClr val="accent1"/>
          </a:lnRef>
          <a:fillRef idx="1">
            <a:schemeClr val="lt1"/>
          </a:fillRef>
          <a:effectRef idx="0">
            <a:schemeClr val="accent1"/>
          </a:effectRef>
          <a:fontRef idx="minor">
            <a:schemeClr val="dk1"/>
          </a:fontRef>
        </p:style>
        <p:txBody>
          <a:bodyPr rtlCol="0" anchor="ctr"/>
          <a:p>
            <a:pPr algn="l"/>
            <a:r>
              <a:rPr lang="zh-CN" altLang="en-US"/>
              <a:t>2017年，《国家教育事业发展“十三五”规划》指出：“发展0—3岁婴幼儿早期教育，探索建立以幼儿园和妇幼保健机构为依托，面向社区、指导家长的公益性婴幼儿早期教育服务模式。”</a:t>
            </a:r>
            <a:endParaRPr lang="zh-CN" altLang="en-US"/>
          </a:p>
        </p:txBody>
      </p:sp>
      <p:sp>
        <p:nvSpPr>
          <p:cNvPr id="11" name="圆角矩形 10"/>
          <p:cNvSpPr/>
          <p:nvPr/>
        </p:nvSpPr>
        <p:spPr>
          <a:xfrm>
            <a:off x="8914130" y="2285365"/>
            <a:ext cx="2465705" cy="3410585"/>
          </a:xfrm>
          <a:prstGeom prst="roundRect">
            <a:avLst/>
          </a:prstGeom>
          <a:ln>
            <a:solidFill>
              <a:srgbClr val="0070C0"/>
            </a:solidFill>
          </a:ln>
        </p:spPr>
        <p:style>
          <a:lnRef idx="2">
            <a:schemeClr val="accent1"/>
          </a:lnRef>
          <a:fillRef idx="1">
            <a:schemeClr val="lt1"/>
          </a:fillRef>
          <a:effectRef idx="0">
            <a:schemeClr val="accent1"/>
          </a:effectRef>
          <a:fontRef idx="minor">
            <a:schemeClr val="dk1"/>
          </a:fontRef>
        </p:style>
        <p:txBody>
          <a:bodyPr rtlCol="0" anchor="ctr"/>
          <a:p>
            <a:pPr algn="l"/>
            <a:r>
              <a:rPr lang="zh-CN" altLang="en-US"/>
              <a:t>2019年，国家发展改革委等18部门出台了《加大力度推动社会领域公共服务补短板强弱项提质量  促进形成强大国内市场的行动方案》，将增加托育服务有效供给和扩大城乡普惠性学前教育资源纳入行动任务中。</a:t>
            </a:r>
            <a:endParaRPr lang="zh-CN" altLang="en-US"/>
          </a:p>
        </p:txBody>
      </p:sp>
    </p:spTree>
    <p:custDataLst>
      <p:tags r:id="rId7"/>
    </p:custData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65" name="文本框 64"/>
          <p:cNvSpPr txBox="1"/>
          <p:nvPr>
            <p:custDataLst>
              <p:tags r:id="rId6"/>
            </p:custDataLst>
          </p:nvPr>
        </p:nvSpPr>
        <p:spPr>
          <a:xfrm>
            <a:off x="1030605" y="982980"/>
            <a:ext cx="9843770" cy="89725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（三） 积极开展托育服务试点工作及示范城市创建活动</a:t>
            </a:r>
            <a:endParaRPr lang="zh-CN" altLang="en-US" sz="2400" spc="300">
              <a:solidFill>
                <a:srgbClr val="000000">
                  <a:lumMod val="75000"/>
                  <a:lumOff val="25000"/>
                </a:srgbClr>
              </a:solidFill>
              <a:latin typeface="黑体" charset="0"/>
              <a:ea typeface="黑体" charset="0"/>
              <a:cs typeface="黑体" charset="0"/>
            </a:endParaRPr>
          </a:p>
        </p:txBody>
      </p:sp>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四、 2004年至今：托育服务体系重构，提倡责任共担</a:t>
            </a:r>
            <a:endParaRPr lang="zh-CN" altLang="en-US" sz="2800">
              <a:solidFill>
                <a:schemeClr val="tx1"/>
              </a:solidFill>
            </a:endParaRPr>
          </a:p>
        </p:txBody>
      </p:sp>
      <p:sp>
        <p:nvSpPr>
          <p:cNvPr id="5" name="圆角矩形 4"/>
          <p:cNvSpPr/>
          <p:nvPr/>
        </p:nvSpPr>
        <p:spPr>
          <a:xfrm>
            <a:off x="1013460" y="2251710"/>
            <a:ext cx="2627630" cy="3410585"/>
          </a:xfrm>
          <a:prstGeom prst="roundRect">
            <a:avLst/>
          </a:prstGeom>
          <a:ln>
            <a:solidFill>
              <a:srgbClr val="00B050"/>
            </a:solidFill>
          </a:ln>
        </p:spPr>
        <p:style>
          <a:lnRef idx="2">
            <a:schemeClr val="accent1"/>
          </a:lnRef>
          <a:fillRef idx="1">
            <a:schemeClr val="lt1"/>
          </a:fillRef>
          <a:effectRef idx="0">
            <a:schemeClr val="accent1"/>
          </a:effectRef>
          <a:fontRef idx="minor">
            <a:schemeClr val="dk1"/>
          </a:fontRef>
        </p:style>
        <p:txBody>
          <a:bodyPr rtlCol="0" anchor="ctr"/>
          <a:p>
            <a:pPr algn="l"/>
            <a:r>
              <a:rPr lang="zh-CN" altLang="en-US"/>
              <a:t> 2012年，教育部办公厅下发了《关于开展0—3岁婴幼儿早期教育试点工作有关事项的通知》，为贯彻落实相关精神，探索发展0—3岁婴幼儿早期教育的模式和经验，决定选择部分地（市）先行开展0—3岁婴幼儿早期教育试点工作。</a:t>
            </a:r>
            <a:endParaRPr lang="zh-CN" altLang="en-US"/>
          </a:p>
        </p:txBody>
      </p:sp>
      <p:sp>
        <p:nvSpPr>
          <p:cNvPr id="7" name="圆角矩形 6"/>
          <p:cNvSpPr/>
          <p:nvPr/>
        </p:nvSpPr>
        <p:spPr>
          <a:xfrm>
            <a:off x="3812540" y="2223770"/>
            <a:ext cx="2408555" cy="3410585"/>
          </a:xfrm>
          <a:prstGeom prst="roundRect">
            <a:avLst/>
          </a:prstGeom>
          <a:ln>
            <a:solidFill>
              <a:srgbClr val="00B050"/>
            </a:solidFill>
          </a:ln>
        </p:spPr>
        <p:style>
          <a:lnRef idx="2">
            <a:schemeClr val="accent1"/>
          </a:lnRef>
          <a:fillRef idx="1">
            <a:schemeClr val="lt1"/>
          </a:fillRef>
          <a:effectRef idx="0">
            <a:schemeClr val="accent1"/>
          </a:effectRef>
          <a:fontRef idx="minor">
            <a:schemeClr val="dk1"/>
          </a:fontRef>
        </p:style>
        <p:txBody>
          <a:bodyPr rtlCol="0" anchor="ctr"/>
          <a:p>
            <a:pPr algn="l"/>
            <a:r>
              <a:rPr lang="zh-CN" altLang="en-US"/>
              <a:t>2013年，教育部办公厅下发了《关于开展0—3岁婴幼儿早期教育试点的通知》，决定在上海市、北京市海淀区等14个地区开展0—3岁婴幼儿早期教育试点，重点在婴幼儿早期教育管理体制、</a:t>
            </a:r>
            <a:endParaRPr lang="zh-CN" altLang="en-US"/>
          </a:p>
        </p:txBody>
      </p:sp>
      <p:sp>
        <p:nvSpPr>
          <p:cNvPr id="8" name="圆角矩形 7"/>
          <p:cNvSpPr/>
          <p:nvPr/>
        </p:nvSpPr>
        <p:spPr>
          <a:xfrm>
            <a:off x="6313170" y="2282190"/>
            <a:ext cx="2483485" cy="3410585"/>
          </a:xfrm>
          <a:prstGeom prst="roundRect">
            <a:avLst/>
          </a:prstGeom>
          <a:ln>
            <a:solidFill>
              <a:srgbClr val="00B050"/>
            </a:solidFill>
          </a:ln>
        </p:spPr>
        <p:style>
          <a:lnRef idx="2">
            <a:schemeClr val="accent1"/>
          </a:lnRef>
          <a:fillRef idx="1">
            <a:schemeClr val="lt1"/>
          </a:fillRef>
          <a:effectRef idx="0">
            <a:schemeClr val="accent1"/>
          </a:effectRef>
          <a:fontRef idx="minor">
            <a:schemeClr val="dk1"/>
          </a:fontRef>
        </p:style>
        <p:txBody>
          <a:bodyPr rtlCol="0" anchor="ctr"/>
          <a:p>
            <a:pPr algn="l"/>
            <a:r>
              <a:rPr lang="zh-CN" altLang="en-US"/>
              <a:t>2021年，国家卫生健康委、国家发展改革委决定开展全国婴幼儿照护服务示范城市创建活动，印发《关于开展全国婴幼儿照护服务示范城市创建活动的通知》。</a:t>
            </a:r>
            <a:endParaRPr lang="zh-CN" altLang="en-US"/>
          </a:p>
        </p:txBody>
      </p:sp>
      <p:sp>
        <p:nvSpPr>
          <p:cNvPr id="11" name="圆角矩形 10"/>
          <p:cNvSpPr/>
          <p:nvPr/>
        </p:nvSpPr>
        <p:spPr>
          <a:xfrm>
            <a:off x="8914130" y="2285365"/>
            <a:ext cx="2465705" cy="3410585"/>
          </a:xfrm>
          <a:prstGeom prst="roundRect">
            <a:avLst/>
          </a:prstGeom>
          <a:ln>
            <a:solidFill>
              <a:srgbClr val="00B050"/>
            </a:solidFill>
          </a:ln>
        </p:spPr>
        <p:style>
          <a:lnRef idx="2">
            <a:schemeClr val="accent1"/>
          </a:lnRef>
          <a:fillRef idx="1">
            <a:schemeClr val="lt1"/>
          </a:fillRef>
          <a:effectRef idx="0">
            <a:schemeClr val="accent1"/>
          </a:effectRef>
          <a:fontRef idx="minor">
            <a:schemeClr val="dk1"/>
          </a:fontRef>
        </p:style>
        <p:txBody>
          <a:bodyPr rtlCol="0" anchor="ctr"/>
          <a:p>
            <a:pPr algn="l"/>
            <a:r>
              <a:rPr lang="zh-CN" altLang="en-US"/>
              <a:t>2022年，为做好示范城市的推荐申报工作，国家卫生健康委办公厅、国家发展改革委办公厅发布《关于做好第一批全国婴幼儿照护服务示范城市推荐申报工作的通知》。</a:t>
            </a:r>
            <a:endParaRPr lang="zh-CN" altLang="en-US"/>
          </a:p>
        </p:txBody>
      </p:sp>
    </p:spTree>
    <p:custDataLst>
      <p:tags r:id="rId7"/>
    </p:custData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65" name="文本框 64"/>
          <p:cNvSpPr txBox="1"/>
          <p:nvPr>
            <p:custDataLst>
              <p:tags r:id="rId6"/>
            </p:custDataLst>
          </p:nvPr>
        </p:nvSpPr>
        <p:spPr>
          <a:xfrm>
            <a:off x="1030605" y="982980"/>
            <a:ext cx="9843770" cy="89725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（四） 0—3岁婴幼儿入托率低，托育行业困难重重</a:t>
            </a:r>
            <a:endParaRPr lang="zh-CN" altLang="en-US" sz="2400" spc="300">
              <a:solidFill>
                <a:srgbClr val="000000">
                  <a:lumMod val="75000"/>
                  <a:lumOff val="25000"/>
                </a:srgbClr>
              </a:solidFill>
              <a:latin typeface="黑体" charset="0"/>
              <a:ea typeface="黑体" charset="0"/>
              <a:cs typeface="黑体" charset="0"/>
            </a:endParaRPr>
          </a:p>
        </p:txBody>
      </p:sp>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四、 2004年至今：托育服务体系重构，提倡责任共担</a:t>
            </a:r>
            <a:endParaRPr lang="zh-CN" altLang="en-US" sz="2800">
              <a:solidFill>
                <a:schemeClr val="tx1"/>
              </a:solidFill>
            </a:endParaRPr>
          </a:p>
        </p:txBody>
      </p:sp>
      <p:sp>
        <p:nvSpPr>
          <p:cNvPr id="5" name="圆角矩形 4"/>
          <p:cNvSpPr/>
          <p:nvPr/>
        </p:nvSpPr>
        <p:spPr>
          <a:xfrm>
            <a:off x="1013460" y="2251710"/>
            <a:ext cx="9531350" cy="3410585"/>
          </a:xfrm>
          <a:prstGeom prst="roundRect">
            <a:avLst/>
          </a:prstGeom>
          <a:ln>
            <a:solidFill>
              <a:srgbClr val="00B050"/>
            </a:solidFill>
          </a:ln>
        </p:spPr>
        <p:style>
          <a:lnRef idx="2">
            <a:schemeClr val="accent1"/>
          </a:lnRef>
          <a:fillRef idx="1">
            <a:schemeClr val="lt1"/>
          </a:fillRef>
          <a:effectRef idx="0">
            <a:schemeClr val="accent1"/>
          </a:effectRef>
          <a:fontRef idx="minor">
            <a:schemeClr val="dk1"/>
          </a:fontRef>
        </p:style>
        <p:txBody>
          <a:bodyPr rtlCol="0" anchor="ctr"/>
          <a:p>
            <a:pPr indent="457200" algn="l" fontAlgn="auto">
              <a:lnSpc>
                <a:spcPct val="150000"/>
              </a:lnSpc>
            </a:pPr>
            <a:r>
              <a:rPr lang="zh-CN" altLang="en-US" sz="2400"/>
              <a:t>我国0—3岁婴幼儿托育行业总体的特点是：机构数量和托育服务供给不足，主管部门和相关法规缺乏，行业标准模糊且专业师资队伍不足，社会力量开办托育机构困难重重。</a:t>
            </a:r>
            <a:endParaRPr lang="zh-CN" altLang="en-US" sz="2400"/>
          </a:p>
          <a:p>
            <a:pPr indent="457200" algn="l" fontAlgn="auto">
              <a:lnSpc>
                <a:spcPct val="150000"/>
              </a:lnSpc>
            </a:pPr>
            <a:r>
              <a:rPr lang="zh-CN" altLang="en-US" sz="2400"/>
              <a:t>此外，托育行业中的一些机构主要提供课时制的早期教育服务，而不提供全日制或半日制的托育服务。</a:t>
            </a:r>
            <a:endParaRPr lang="zh-CN" altLang="en-US" sz="2400"/>
          </a:p>
        </p:txBody>
      </p:sp>
    </p:spTree>
    <p:custDataLst>
      <p:tags r:id="rId7"/>
    </p:custData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65" name="文本框 64"/>
          <p:cNvSpPr txBox="1"/>
          <p:nvPr>
            <p:custDataLst>
              <p:tags r:id="rId6"/>
            </p:custDataLst>
          </p:nvPr>
        </p:nvSpPr>
        <p:spPr>
          <a:xfrm>
            <a:off x="1030605" y="982980"/>
            <a:ext cx="9843770" cy="89725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（五） 高质量的托育服务需求与日俱增，相关政策法规旨在提升托育服务的数量和质量 </a:t>
            </a:r>
            <a:endParaRPr lang="zh-CN" altLang="en-US" sz="2400" spc="300">
              <a:solidFill>
                <a:srgbClr val="000000">
                  <a:lumMod val="75000"/>
                  <a:lumOff val="25000"/>
                </a:srgbClr>
              </a:solidFill>
              <a:latin typeface="黑体" charset="0"/>
              <a:ea typeface="黑体" charset="0"/>
              <a:cs typeface="黑体" charset="0"/>
            </a:endParaRPr>
          </a:p>
        </p:txBody>
      </p:sp>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四、 2004年至今：托育服务体系重构，提倡责任共担</a:t>
            </a:r>
            <a:endParaRPr lang="zh-CN" altLang="en-US" sz="2800">
              <a:solidFill>
                <a:schemeClr val="tx1"/>
              </a:solidFill>
            </a:endParaRPr>
          </a:p>
        </p:txBody>
      </p:sp>
      <p:sp>
        <p:nvSpPr>
          <p:cNvPr id="5" name="圆角矩形 4"/>
          <p:cNvSpPr/>
          <p:nvPr/>
        </p:nvSpPr>
        <p:spPr>
          <a:xfrm>
            <a:off x="1013460" y="2251710"/>
            <a:ext cx="9882505" cy="3533775"/>
          </a:xfrm>
          <a:prstGeom prst="roundRect">
            <a:avLst/>
          </a:prstGeom>
          <a:ln>
            <a:solidFill>
              <a:srgbClr val="92D050"/>
            </a:solidFill>
          </a:ln>
        </p:spPr>
        <p:style>
          <a:lnRef idx="2">
            <a:schemeClr val="accent1"/>
          </a:lnRef>
          <a:fillRef idx="1">
            <a:schemeClr val="lt1"/>
          </a:fillRef>
          <a:effectRef idx="0">
            <a:schemeClr val="accent1"/>
          </a:effectRef>
          <a:fontRef idx="minor">
            <a:schemeClr val="dk1"/>
          </a:fontRef>
        </p:style>
        <p:txBody>
          <a:bodyPr rtlCol="0" anchor="ctr"/>
          <a:p>
            <a:pPr indent="457200" algn="l" fontAlgn="auto">
              <a:lnSpc>
                <a:spcPct val="150000"/>
              </a:lnSpc>
            </a:pPr>
            <a:r>
              <a:rPr lang="zh-CN" altLang="en-US" sz="2400"/>
              <a:t>“幼有所育”的要求促使更好的学前养育和教育从3—6岁逐步拓展到0—6岁，以实现所有幼儿的均衡发展。“幼有所育”既是公平概念，要求为所有儿童提供公平的受教育机会，也是质量概念，要求提供有质量的学前教育及家庭教育。解决好入园难、入园贵的问题，满足好入园、入好园的迫切需求，迎接好生育政策对学前教育和托育服务的发展带来的挑战。</a:t>
            </a:r>
            <a:endParaRPr lang="zh-CN" altLang="en-US" sz="2400"/>
          </a:p>
        </p:txBody>
      </p:sp>
    </p:spTree>
    <p:custDataLst>
      <p:tags r:id="rId7"/>
    </p:custData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6" name="图片 5"/>
          <p:cNvPicPr>
            <a:picLocks noChangeAspect="1"/>
          </p:cNvPicPr>
          <p:nvPr userDrawn="1">
            <p:custDataLst>
              <p:tags r:id="rId1"/>
            </p:custDataLst>
          </p:nvPr>
        </p:nvPicPr>
        <p:blipFill>
          <a:blip r:embed="rId2"/>
          <a:stretch>
            <a:fillRect/>
          </a:stretch>
        </p:blipFill>
        <p:spPr>
          <a:xfrm>
            <a:off x="9375775" y="5390515"/>
            <a:ext cx="2445385" cy="1330960"/>
          </a:xfrm>
          <a:prstGeom prst="rect">
            <a:avLst/>
          </a:prstGeom>
        </p:spPr>
      </p:pic>
      <p:sp>
        <p:nvSpPr>
          <p:cNvPr id="2" name="标题 1"/>
          <p:cNvSpPr>
            <a:spLocks noGrp="1"/>
          </p:cNvSpPr>
          <p:nvPr>
            <p:ph type="title"/>
          </p:nvPr>
        </p:nvSpPr>
        <p:spPr>
          <a:xfrm>
            <a:off x="669882" y="443234"/>
            <a:ext cx="10852237" cy="441964"/>
          </a:xfrm>
        </p:spPr>
        <p:txBody>
          <a:bodyPr>
            <a:normAutofit fontScale="90000"/>
          </a:bodyPr>
          <a:p>
            <a:endParaRPr lang="zh-CN" altLang="en-US">
              <a:solidFill>
                <a:schemeClr val="accent1">
                  <a:lumMod val="75000"/>
                </a:schemeClr>
              </a:solidFill>
              <a:latin typeface="黑体" charset="0"/>
              <a:ea typeface="黑体" charset="0"/>
            </a:endParaRPr>
          </a:p>
        </p:txBody>
      </p:sp>
      <p:sp>
        <p:nvSpPr>
          <p:cNvPr id="10" name="矩形 9"/>
          <p:cNvSpPr/>
          <p:nvPr userDrawn="1">
            <p:custDataLst>
              <p:tags r:id="rId3"/>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4" name="图片 3"/>
          <p:cNvPicPr>
            <a:picLocks noChangeAspect="1"/>
          </p:cNvPicPr>
          <p:nvPr userDrawn="1">
            <p:custDataLst>
              <p:tags r:id="rId4"/>
            </p:custDataLst>
          </p:nvPr>
        </p:nvPicPr>
        <p:blipFill rotWithShape="1">
          <a:blip r:embed="rId5"/>
          <a:srcRect/>
          <a:stretch>
            <a:fillRect/>
          </a:stretch>
        </p:blipFill>
        <p:spPr>
          <a:xfrm>
            <a:off x="68580" y="-10795"/>
            <a:ext cx="643890" cy="940435"/>
          </a:xfrm>
          <a:prstGeom prst="rect">
            <a:avLst/>
          </a:prstGeom>
        </p:spPr>
      </p:pic>
      <p:sp>
        <p:nvSpPr>
          <p:cNvPr id="65" name="文本框 64"/>
          <p:cNvSpPr txBox="1"/>
          <p:nvPr>
            <p:custDataLst>
              <p:tags r:id="rId6"/>
            </p:custDataLst>
          </p:nvPr>
        </p:nvSpPr>
        <p:spPr>
          <a:xfrm>
            <a:off x="1030605" y="982980"/>
            <a:ext cx="9843770" cy="897255"/>
          </a:xfrm>
          <a:prstGeom prst="rect">
            <a:avLst/>
          </a:prstGeom>
          <a:noFill/>
        </p:spPr>
        <p:txBody>
          <a:bodyPr wrap="square" bIns="0" rtlCol="0"/>
          <a:p>
            <a:pPr fontAlgn="auto">
              <a:lnSpc>
                <a:spcPct val="150000"/>
              </a:lnSpc>
            </a:pPr>
            <a:r>
              <a:rPr lang="zh-CN" altLang="en-US" sz="2400" spc="300">
                <a:solidFill>
                  <a:srgbClr val="000000">
                    <a:lumMod val="75000"/>
                    <a:lumOff val="25000"/>
                  </a:srgbClr>
                </a:solidFill>
                <a:latin typeface="黑体" charset="0"/>
                <a:ea typeface="黑体" charset="0"/>
                <a:cs typeface="黑体" charset="0"/>
              </a:rPr>
              <a:t>（六） 出台0—3岁婴幼儿托育服务政策的国家标准</a:t>
            </a:r>
            <a:endParaRPr lang="zh-CN" altLang="en-US" sz="2400" spc="300">
              <a:solidFill>
                <a:srgbClr val="000000">
                  <a:lumMod val="75000"/>
                  <a:lumOff val="25000"/>
                </a:srgbClr>
              </a:solidFill>
              <a:latin typeface="黑体" charset="0"/>
              <a:ea typeface="黑体" charset="0"/>
              <a:cs typeface="黑体" charset="0"/>
            </a:endParaRPr>
          </a:p>
        </p:txBody>
      </p:sp>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四、 2004年至今：托育服务体系重构，提倡责任共担</a:t>
            </a:r>
            <a:endParaRPr lang="zh-CN" altLang="en-US" sz="2800">
              <a:solidFill>
                <a:schemeClr val="tx1"/>
              </a:solidFill>
            </a:endParaRPr>
          </a:p>
        </p:txBody>
      </p:sp>
      <p:sp>
        <p:nvSpPr>
          <p:cNvPr id="5" name="圆角矩形 4"/>
          <p:cNvSpPr/>
          <p:nvPr/>
        </p:nvSpPr>
        <p:spPr>
          <a:xfrm>
            <a:off x="1013460" y="2251710"/>
            <a:ext cx="9882505" cy="3533775"/>
          </a:xfrm>
          <a:prstGeom prst="roundRect">
            <a:avLst/>
          </a:prstGeom>
          <a:ln>
            <a:solidFill>
              <a:srgbClr val="0070C0"/>
            </a:solidFill>
          </a:ln>
        </p:spPr>
        <p:style>
          <a:lnRef idx="2">
            <a:schemeClr val="accent1"/>
          </a:lnRef>
          <a:fillRef idx="1">
            <a:schemeClr val="lt1"/>
          </a:fillRef>
          <a:effectRef idx="0">
            <a:schemeClr val="accent1"/>
          </a:effectRef>
          <a:fontRef idx="minor">
            <a:schemeClr val="dk1"/>
          </a:fontRef>
        </p:style>
        <p:txBody>
          <a:bodyPr rtlCol="0" anchor="ctr"/>
          <a:p>
            <a:pPr indent="457200" algn="l" fontAlgn="auto">
              <a:lnSpc>
                <a:spcPct val="150000"/>
              </a:lnSpc>
            </a:pPr>
            <a:r>
              <a:rPr lang="zh-CN" altLang="en-US" sz="2400"/>
              <a:t> 2019年，国务院办公厅发布了《国务院办公厅关于促进3岁以下婴幼儿照护服务发展的指导意见》，指出要“建立完善促进婴幼儿照护服务发展的政策法规体系、标准规范体系和服务供给体系，充分调动社会力量的积极性，多种形式开展婴幼儿照护服务，逐步满足人民群众对婴幼儿照护服务的需求，促进婴幼儿健康成长、广大家庭和谐幸福、经济社会持续发展”。</a:t>
            </a:r>
            <a:endParaRPr lang="zh-CN" altLang="en-US" sz="2400"/>
          </a:p>
        </p:txBody>
      </p:sp>
    </p:spTree>
    <p:custDataLst>
      <p:tags r:id="rId7"/>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endParaRPr lang="zh-CN" altLang="en-US"/>
          </a:p>
        </p:txBody>
      </p:sp>
      <p:sp>
        <p:nvSpPr>
          <p:cNvPr id="8" name="矩形 7"/>
          <p:cNvSpPr/>
          <p:nvPr userDrawn="1">
            <p:custDataLst>
              <p:tags r:id="rId1"/>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10" name="图片 9"/>
          <p:cNvPicPr>
            <a:picLocks noChangeAspect="1"/>
          </p:cNvPicPr>
          <p:nvPr userDrawn="1">
            <p:custDataLst>
              <p:tags r:id="rId2"/>
            </p:custDataLst>
          </p:nvPr>
        </p:nvPicPr>
        <p:blipFill rotWithShape="1">
          <a:blip r:embed="rId3"/>
          <a:srcRect/>
          <a:stretch>
            <a:fillRect/>
          </a:stretch>
        </p:blipFill>
        <p:spPr>
          <a:xfrm>
            <a:off x="10814368" y="34925"/>
            <a:ext cx="1226398" cy="1789360"/>
          </a:xfrm>
          <a:prstGeom prst="rect">
            <a:avLst/>
          </a:prstGeom>
        </p:spPr>
      </p:pic>
      <p:pic>
        <p:nvPicPr>
          <p:cNvPr id="12" name="图片 11"/>
          <p:cNvPicPr>
            <a:picLocks noChangeAspect="1"/>
          </p:cNvPicPr>
          <p:nvPr userDrawn="1">
            <p:custDataLst>
              <p:tags r:id="rId4"/>
            </p:custDataLst>
          </p:nvPr>
        </p:nvPicPr>
        <p:blipFill rotWithShape="1">
          <a:blip r:embed="rId5"/>
          <a:srcRect/>
          <a:stretch>
            <a:fillRect/>
          </a:stretch>
        </p:blipFill>
        <p:spPr>
          <a:xfrm>
            <a:off x="254797" y="5105543"/>
            <a:ext cx="1238310" cy="1615932"/>
          </a:xfrm>
          <a:prstGeom prst="rect">
            <a:avLst/>
          </a:prstGeom>
        </p:spPr>
      </p:pic>
      <p:grpSp>
        <p:nvGrpSpPr>
          <p:cNvPr id="61" name="组合 60"/>
          <p:cNvGrpSpPr/>
          <p:nvPr/>
        </p:nvGrpSpPr>
        <p:grpSpPr>
          <a:xfrm>
            <a:off x="1224915" y="1766570"/>
            <a:ext cx="2637790" cy="3449320"/>
            <a:chOff x="1929" y="2782"/>
            <a:chExt cx="4154" cy="5432"/>
          </a:xfrm>
        </p:grpSpPr>
        <p:sp>
          <p:nvSpPr>
            <p:cNvPr id="50" name="圆角矩形 49"/>
            <p:cNvSpPr/>
            <p:nvPr/>
          </p:nvSpPr>
          <p:spPr>
            <a:xfrm>
              <a:off x="1929" y="2782"/>
              <a:ext cx="4155" cy="86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p>
              <a:pPr algn="ctr"/>
              <a:r>
                <a:rPr lang="zh-CN" altLang="en-US" sz="4000"/>
                <a:t>第一节</a:t>
              </a:r>
              <a:endParaRPr lang="zh-CN" altLang="en-US" sz="4000"/>
            </a:p>
          </p:txBody>
        </p:sp>
        <p:sp>
          <p:nvSpPr>
            <p:cNvPr id="51" name="矩形 50"/>
            <p:cNvSpPr/>
            <p:nvPr/>
          </p:nvSpPr>
          <p:spPr>
            <a:xfrm>
              <a:off x="1929" y="3804"/>
              <a:ext cx="4095" cy="4410"/>
            </a:xfrm>
            <a:prstGeom prst="rect">
              <a:avLst/>
            </a:prstGeom>
          </p:spPr>
          <p:style>
            <a:lnRef idx="3">
              <a:schemeClr val="lt1"/>
            </a:lnRef>
            <a:fillRef idx="1">
              <a:schemeClr val="accent3"/>
            </a:fillRef>
            <a:effectRef idx="1">
              <a:schemeClr val="accent3"/>
            </a:effectRef>
            <a:fontRef idx="minor">
              <a:schemeClr val="lt1"/>
            </a:fontRef>
          </p:style>
          <p:txBody>
            <a:bodyPr rtlCol="0" anchor="ctr"/>
            <a:p>
              <a:pPr algn="ctr"/>
              <a:r>
                <a:rPr lang="zh-CN" altLang="en-US" sz="2800"/>
                <a:t>婴幼儿托育服务政策与法规的内涵</a:t>
              </a:r>
              <a:endParaRPr lang="zh-CN" altLang="en-US" sz="2800"/>
            </a:p>
          </p:txBody>
        </p:sp>
      </p:grpSp>
      <p:grpSp>
        <p:nvGrpSpPr>
          <p:cNvPr id="62" name="组合 61"/>
          <p:cNvGrpSpPr/>
          <p:nvPr/>
        </p:nvGrpSpPr>
        <p:grpSpPr>
          <a:xfrm>
            <a:off x="4376420" y="1784350"/>
            <a:ext cx="2637790" cy="3449320"/>
            <a:chOff x="1929" y="2782"/>
            <a:chExt cx="4154" cy="5432"/>
          </a:xfrm>
        </p:grpSpPr>
        <p:sp>
          <p:nvSpPr>
            <p:cNvPr id="63" name="圆角矩形 62"/>
            <p:cNvSpPr/>
            <p:nvPr/>
          </p:nvSpPr>
          <p:spPr>
            <a:xfrm>
              <a:off x="1929" y="2782"/>
              <a:ext cx="4155" cy="86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p>
              <a:pPr algn="ctr"/>
              <a:r>
                <a:rPr lang="zh-CN" altLang="en-US" sz="4000"/>
                <a:t>第</a:t>
              </a:r>
              <a:r>
                <a:rPr lang="zh-CN" altLang="en-US" sz="4000"/>
                <a:t>二节</a:t>
              </a:r>
              <a:endParaRPr lang="zh-CN" altLang="en-US" sz="4000"/>
            </a:p>
          </p:txBody>
        </p:sp>
        <p:sp>
          <p:nvSpPr>
            <p:cNvPr id="64" name="矩形 63"/>
            <p:cNvSpPr/>
            <p:nvPr/>
          </p:nvSpPr>
          <p:spPr>
            <a:xfrm>
              <a:off x="1929" y="3804"/>
              <a:ext cx="4095" cy="4410"/>
            </a:xfrm>
            <a:prstGeom prst="rect">
              <a:avLst/>
            </a:prstGeom>
          </p:spPr>
          <p:style>
            <a:lnRef idx="3">
              <a:schemeClr val="lt1"/>
            </a:lnRef>
            <a:fillRef idx="1">
              <a:schemeClr val="accent3"/>
            </a:fillRef>
            <a:effectRef idx="1">
              <a:schemeClr val="accent3"/>
            </a:effectRef>
            <a:fontRef idx="minor">
              <a:schemeClr val="lt1"/>
            </a:fontRef>
          </p:style>
          <p:txBody>
            <a:bodyPr rtlCol="0" anchor="ctr"/>
            <a:p>
              <a:pPr algn="ctr"/>
              <a:r>
                <a:rPr lang="zh-CN" altLang="en-US" sz="2800"/>
                <a:t>我国婴幼儿托育服务的历史沿革</a:t>
              </a:r>
              <a:endParaRPr lang="zh-CN" altLang="en-US" sz="2800"/>
            </a:p>
          </p:txBody>
        </p:sp>
      </p:grpSp>
      <p:grpSp>
        <p:nvGrpSpPr>
          <p:cNvPr id="67" name="组合 66"/>
          <p:cNvGrpSpPr/>
          <p:nvPr/>
        </p:nvGrpSpPr>
        <p:grpSpPr>
          <a:xfrm>
            <a:off x="7416165" y="1799590"/>
            <a:ext cx="2637790" cy="3449320"/>
            <a:chOff x="1929" y="2782"/>
            <a:chExt cx="4154" cy="5432"/>
          </a:xfrm>
        </p:grpSpPr>
        <p:sp>
          <p:nvSpPr>
            <p:cNvPr id="68" name="圆角矩形 67"/>
            <p:cNvSpPr/>
            <p:nvPr/>
          </p:nvSpPr>
          <p:spPr>
            <a:xfrm>
              <a:off x="1929" y="2782"/>
              <a:ext cx="4155" cy="862"/>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p>
              <a:pPr algn="ctr"/>
              <a:r>
                <a:rPr lang="zh-CN" altLang="en-US" sz="4000"/>
                <a:t>第</a:t>
              </a:r>
              <a:r>
                <a:rPr lang="zh-CN" altLang="en-US" sz="4000"/>
                <a:t>三节</a:t>
              </a:r>
              <a:endParaRPr lang="zh-CN" altLang="en-US" sz="4000"/>
            </a:p>
          </p:txBody>
        </p:sp>
        <p:sp>
          <p:nvSpPr>
            <p:cNvPr id="69" name="矩形 68"/>
            <p:cNvSpPr/>
            <p:nvPr/>
          </p:nvSpPr>
          <p:spPr>
            <a:xfrm>
              <a:off x="1929" y="3804"/>
              <a:ext cx="4095" cy="4410"/>
            </a:xfrm>
            <a:prstGeom prst="rect">
              <a:avLst/>
            </a:prstGeom>
          </p:spPr>
          <p:style>
            <a:lnRef idx="3">
              <a:schemeClr val="lt1"/>
            </a:lnRef>
            <a:fillRef idx="1">
              <a:schemeClr val="accent3"/>
            </a:fillRef>
            <a:effectRef idx="1">
              <a:schemeClr val="accent3"/>
            </a:effectRef>
            <a:fontRef idx="minor">
              <a:schemeClr val="lt1"/>
            </a:fontRef>
          </p:style>
          <p:txBody>
            <a:bodyPr rtlCol="0" anchor="ctr"/>
            <a:p>
              <a:pPr algn="ctr"/>
              <a:r>
                <a:rPr lang="zh-CN" altLang="en-US" sz="2800"/>
                <a:t>托育人员的职业伦理</a:t>
              </a:r>
              <a:endParaRPr lang="zh-CN" altLang="en-US" sz="2800"/>
            </a:p>
          </p:txBody>
        </p:sp>
      </p:grpSp>
    </p:spTree>
    <p:custDataLst>
      <p:tags r:id="rId6"/>
    </p:custData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矩形 7"/>
          <p:cNvSpPr/>
          <p:nvPr userDrawn="1">
            <p:custDataLst>
              <p:tags r:id="rId1"/>
            </p:custDataLst>
          </p:nvPr>
        </p:nvSpPr>
        <p:spPr>
          <a:xfrm>
            <a:off x="0" y="1143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dirty="0">
              <a:sym typeface="+mn-ea"/>
            </a:endParaRPr>
          </a:p>
        </p:txBody>
      </p:sp>
      <p:sp>
        <p:nvSpPr>
          <p:cNvPr id="2" name="标题 1"/>
          <p:cNvSpPr>
            <a:spLocks noGrp="1"/>
          </p:cNvSpPr>
          <p:nvPr>
            <p:ph type="title"/>
          </p:nvPr>
        </p:nvSpPr>
        <p:spPr>
          <a:xfrm>
            <a:off x="3230880" y="2667635"/>
            <a:ext cx="8001000" cy="1118870"/>
          </a:xfrm>
        </p:spPr>
        <p:txBody>
          <a:bodyPr>
            <a:normAutofit/>
          </a:bodyPr>
          <a:p>
            <a:r>
              <a:rPr lang="en-US" altLang="zh-CN">
                <a:solidFill>
                  <a:schemeClr val="accent2">
                    <a:lumMod val="75000"/>
                  </a:schemeClr>
                </a:solidFill>
              </a:rPr>
              <a:t>   </a:t>
            </a:r>
            <a:r>
              <a:rPr lang="zh-CN" altLang="en-US">
                <a:solidFill>
                  <a:schemeClr val="accent2">
                    <a:lumMod val="75000"/>
                  </a:schemeClr>
                </a:solidFill>
              </a:rPr>
              <a:t>托育人员的职业伦理</a:t>
            </a:r>
            <a:endParaRPr lang="zh-CN" altLang="en-US">
              <a:solidFill>
                <a:schemeClr val="accent2">
                  <a:lumMod val="75000"/>
                </a:schemeClr>
              </a:solidFill>
            </a:endParaRPr>
          </a:p>
        </p:txBody>
      </p:sp>
      <p:sp>
        <p:nvSpPr>
          <p:cNvPr id="100" name="文本框 99"/>
          <p:cNvSpPr txBox="1"/>
          <p:nvPr/>
        </p:nvSpPr>
        <p:spPr>
          <a:xfrm>
            <a:off x="5201285" y="1963420"/>
            <a:ext cx="2192655" cy="768350"/>
          </a:xfrm>
          <a:prstGeom prst="rect">
            <a:avLst/>
          </a:prstGeom>
          <a:noFill/>
          <a:ln w="9525">
            <a:noFill/>
          </a:ln>
        </p:spPr>
        <p:txBody>
          <a:bodyPr wrap="square">
            <a:spAutoFit/>
          </a:bodyPr>
          <a:p>
            <a:pPr marL="0" indent="0" algn="ctr"/>
            <a:r>
              <a:rPr lang="zh-CN" sz="4400" b="0">
                <a:cs typeface="宋体" charset="0"/>
              </a:rPr>
              <a:t>第</a:t>
            </a:r>
            <a:r>
              <a:rPr lang="zh-CN" sz="4400" b="0">
                <a:cs typeface="宋体" charset="0"/>
              </a:rPr>
              <a:t>三节</a:t>
            </a:r>
            <a:endParaRPr lang="zh-CN" altLang="en-US" sz="4400" b="0">
              <a:cs typeface="宋体" charset="0"/>
            </a:endParaRPr>
          </a:p>
        </p:txBody>
      </p:sp>
      <p:pic>
        <p:nvPicPr>
          <p:cNvPr id="12" name="图片 11"/>
          <p:cNvPicPr>
            <a:picLocks noChangeAspect="1"/>
          </p:cNvPicPr>
          <p:nvPr userDrawn="1">
            <p:custDataLst>
              <p:tags r:id="rId2"/>
            </p:custDataLst>
          </p:nvPr>
        </p:nvPicPr>
        <p:blipFill rotWithShape="1">
          <a:blip r:embed="rId3"/>
          <a:srcRect/>
          <a:stretch>
            <a:fillRect/>
          </a:stretch>
        </p:blipFill>
        <p:spPr>
          <a:xfrm>
            <a:off x="1672649" y="1718352"/>
            <a:ext cx="1519497" cy="2522353"/>
          </a:xfrm>
          <a:prstGeom prst="rect">
            <a:avLst/>
          </a:prstGeom>
        </p:spPr>
      </p:pic>
    </p:spTree>
    <p:custDataLst>
      <p:tags r:id="rId4"/>
    </p:custData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一、 托育人员职业伦理的界定</a:t>
            </a:r>
            <a:endParaRPr lang="zh-CN" altLang="en-US" sz="2800">
              <a:solidFill>
                <a:schemeClr val="tx1"/>
              </a:solidFill>
            </a:endParaRPr>
          </a:p>
        </p:txBody>
      </p:sp>
      <p:sp>
        <p:nvSpPr>
          <p:cNvPr id="65" name="文本框 64"/>
          <p:cNvSpPr txBox="1"/>
          <p:nvPr>
            <p:custDataLst>
              <p:tags r:id="rId4"/>
            </p:custDataLst>
          </p:nvPr>
        </p:nvSpPr>
        <p:spPr>
          <a:xfrm>
            <a:off x="1030605" y="982980"/>
            <a:ext cx="9843770" cy="897255"/>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（一） 伦理和职业伦理</a:t>
            </a:r>
            <a:endParaRPr lang="zh-CN" altLang="en-US" sz="2800" spc="300">
              <a:solidFill>
                <a:srgbClr val="000000">
                  <a:lumMod val="75000"/>
                  <a:lumOff val="25000"/>
                </a:srgbClr>
              </a:solidFill>
              <a:latin typeface="黑体" charset="0"/>
              <a:ea typeface="黑体" charset="0"/>
              <a:cs typeface="黑体" charset="0"/>
            </a:endParaRPr>
          </a:p>
        </p:txBody>
      </p:sp>
      <p:sp>
        <p:nvSpPr>
          <p:cNvPr id="17" name="圆角矩形 16"/>
          <p:cNvSpPr/>
          <p:nvPr>
            <p:custDataLst>
              <p:tags r:id="rId5"/>
            </p:custDataLst>
          </p:nvPr>
        </p:nvSpPr>
        <p:spPr>
          <a:xfrm>
            <a:off x="1522730" y="2740216"/>
            <a:ext cx="4451706" cy="1322330"/>
          </a:xfrm>
          <a:prstGeom prst="roundRect">
            <a:avLst>
              <a:gd name="adj" fmla="val 50000"/>
            </a:avLst>
          </a:prstGeom>
          <a:noFill/>
          <a:ln w="28575">
            <a:solidFill>
              <a:srgbClr val="3366FE"/>
            </a:solidFill>
          </a:ln>
          <a:effectLst>
            <a:glow rad="38100">
              <a:srgbClr val="3366FE">
                <a:alpha val="40000"/>
              </a:srgbClr>
            </a:glow>
          </a:effectLst>
          <a:extLst>
            <a:ext uri="{909E8E84-426E-40DD-AFC4-6F175D3DCCD1}">
              <a14:hiddenFill xmlns:a14="http://schemas.microsoft.com/office/drawing/2010/main">
                <a:solidFill>
                  <a:srgbClr val="20E4F9"/>
                </a:solidFill>
              </a14:hiddenFill>
            </a:ext>
          </a:extLst>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20" name="椭圆 19"/>
          <p:cNvSpPr/>
          <p:nvPr>
            <p:custDataLst>
              <p:tags r:id="rId6"/>
            </p:custDataLst>
          </p:nvPr>
        </p:nvSpPr>
        <p:spPr>
          <a:xfrm>
            <a:off x="1656341" y="2899591"/>
            <a:ext cx="1003581" cy="1003581"/>
          </a:xfrm>
          <a:prstGeom prst="ellipse">
            <a:avLst/>
          </a:prstGeom>
          <a:ln>
            <a:noFill/>
          </a:ln>
          <a:effectLst>
            <a:glow rad="63500">
              <a:srgbClr val="3366FE">
                <a:satMod val="175000"/>
                <a:alpha val="20000"/>
              </a:srgbClr>
            </a:glow>
          </a:effectLst>
        </p:spPr>
        <p:style>
          <a:lnRef idx="2">
            <a:srgbClr val="3366FE">
              <a:shade val="50000"/>
            </a:srgbClr>
          </a:lnRef>
          <a:fillRef idx="1">
            <a:srgbClr val="3366FE"/>
          </a:fillRef>
          <a:effectRef idx="0">
            <a:srgbClr val="3366FE"/>
          </a:effectRef>
          <a:fontRef idx="minor">
            <a:srgbClr val="FFFFFF"/>
          </a:fontRef>
        </p:style>
        <p:txBody>
          <a:bodyPr rtlCol="0" anchor="ctr"/>
          <a:p>
            <a:pPr algn="ctr"/>
            <a:r>
              <a:rPr lang="en-US" altLang="zh-CN" sz="4000"/>
              <a:t>1</a:t>
            </a:r>
            <a:endParaRPr lang="en-US" altLang="zh-CN" sz="4000"/>
          </a:p>
        </p:txBody>
      </p:sp>
      <p:sp>
        <p:nvSpPr>
          <p:cNvPr id="21" name="文本框 20"/>
          <p:cNvSpPr txBox="1"/>
          <p:nvPr>
            <p:custDataLst>
              <p:tags r:id="rId7"/>
            </p:custDataLst>
          </p:nvPr>
        </p:nvSpPr>
        <p:spPr>
          <a:xfrm>
            <a:off x="2753995" y="2942590"/>
            <a:ext cx="2912110" cy="888365"/>
          </a:xfrm>
          <a:prstGeom prst="rect">
            <a:avLst/>
          </a:prstGeom>
          <a:noFill/>
        </p:spPr>
        <p:txBody>
          <a:bodyPr wrap="square" bIns="0" rtlCol="0"/>
          <a:p>
            <a:pPr algn="l"/>
            <a:r>
              <a:rPr lang="zh-CN" altLang="en-US" sz="2400" spc="300">
                <a:solidFill>
                  <a:srgbClr val="3366FE">
                    <a:lumMod val="50000"/>
                  </a:srgbClr>
                </a:solidFill>
                <a:uFillTx/>
                <a:latin typeface="思源黑体 CN Bold" panose="020B0800000000000000" charset="-122"/>
                <a:ea typeface="思源黑体 CN Bold" panose="020B0800000000000000" charset="-122"/>
              </a:rPr>
              <a:t>职业伦理的专业性和特定性。</a:t>
            </a:r>
            <a:endParaRPr lang="zh-CN" altLang="en-US" sz="2400" spc="300">
              <a:solidFill>
                <a:srgbClr val="3366FE">
                  <a:lumMod val="50000"/>
                </a:srgbClr>
              </a:solidFill>
              <a:uFillTx/>
              <a:latin typeface="思源黑体 CN Bold" panose="020B0800000000000000" charset="-122"/>
              <a:ea typeface="思源黑体 CN Bold" panose="020B0800000000000000" charset="-122"/>
            </a:endParaRPr>
          </a:p>
        </p:txBody>
      </p:sp>
      <p:sp>
        <p:nvSpPr>
          <p:cNvPr id="61" name="圆角矩形 60"/>
          <p:cNvSpPr/>
          <p:nvPr>
            <p:custDataLst>
              <p:tags r:id="rId8"/>
            </p:custDataLst>
          </p:nvPr>
        </p:nvSpPr>
        <p:spPr>
          <a:xfrm>
            <a:off x="6463944" y="2740216"/>
            <a:ext cx="4451706" cy="1322330"/>
          </a:xfrm>
          <a:prstGeom prst="roundRect">
            <a:avLst>
              <a:gd name="adj" fmla="val 50000"/>
            </a:avLst>
          </a:prstGeom>
          <a:noFill/>
          <a:ln w="28575">
            <a:solidFill>
              <a:srgbClr val="FF4338"/>
            </a:solidFill>
          </a:ln>
          <a:effectLst>
            <a:glow rad="38100">
              <a:srgbClr val="FF4338">
                <a:alpha val="40000"/>
              </a:srgbClr>
            </a:glow>
          </a:effectLst>
          <a:extLst>
            <a:ext uri="{909E8E84-426E-40DD-AFC4-6F175D3DCCD1}">
              <a14:hiddenFill xmlns:a14="http://schemas.microsoft.com/office/drawing/2010/main">
                <a:solidFill>
                  <a:srgbClr val="20E4F9"/>
                </a:solidFill>
              </a14:hiddenFill>
            </a:ext>
          </a:extLst>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62" name="椭圆 61"/>
          <p:cNvSpPr/>
          <p:nvPr>
            <p:custDataLst>
              <p:tags r:id="rId9"/>
            </p:custDataLst>
          </p:nvPr>
        </p:nvSpPr>
        <p:spPr>
          <a:xfrm>
            <a:off x="6597555" y="2899591"/>
            <a:ext cx="1003581" cy="1003581"/>
          </a:xfrm>
          <a:prstGeom prst="ellipse">
            <a:avLst/>
          </a:prstGeom>
          <a:solidFill>
            <a:srgbClr val="FF4338"/>
          </a:solidFill>
          <a:ln>
            <a:noFill/>
          </a:ln>
          <a:effectLst>
            <a:glow rad="63500">
              <a:srgbClr val="FF4338">
                <a:alpha val="20000"/>
              </a:srgbClr>
            </a:glow>
          </a:effectLst>
        </p:spPr>
        <p:style>
          <a:lnRef idx="2">
            <a:srgbClr val="3366FE">
              <a:shade val="50000"/>
            </a:srgbClr>
          </a:lnRef>
          <a:fillRef idx="1">
            <a:srgbClr val="3366FE"/>
          </a:fillRef>
          <a:effectRef idx="0">
            <a:srgbClr val="3366FE"/>
          </a:effectRef>
          <a:fontRef idx="minor">
            <a:srgbClr val="FFFFFF"/>
          </a:fontRef>
        </p:style>
        <p:txBody>
          <a:bodyPr rtlCol="0" anchor="ctr"/>
          <a:p>
            <a:pPr algn="ctr"/>
            <a:r>
              <a:rPr lang="en-US" altLang="zh-CN" sz="4000"/>
              <a:t>2</a:t>
            </a:r>
            <a:endParaRPr lang="en-US" altLang="zh-CN" sz="4000"/>
          </a:p>
        </p:txBody>
      </p:sp>
      <p:sp>
        <p:nvSpPr>
          <p:cNvPr id="25" name="文本框 24"/>
          <p:cNvSpPr txBox="1"/>
          <p:nvPr>
            <p:custDataLst>
              <p:tags r:id="rId10"/>
            </p:custDataLst>
          </p:nvPr>
        </p:nvSpPr>
        <p:spPr>
          <a:xfrm>
            <a:off x="7787640" y="2819400"/>
            <a:ext cx="2719705" cy="1081405"/>
          </a:xfrm>
          <a:prstGeom prst="rect">
            <a:avLst/>
          </a:prstGeom>
          <a:noFill/>
        </p:spPr>
        <p:txBody>
          <a:bodyPr wrap="square" bIns="0" rtlCol="0"/>
          <a:p>
            <a:pPr algn="l"/>
            <a:r>
              <a:rPr lang="zh-CN" altLang="en-US" sz="2800" spc="300">
                <a:solidFill>
                  <a:srgbClr val="FF4338">
                    <a:lumMod val="50000"/>
                  </a:srgbClr>
                </a:solidFill>
                <a:uFillTx/>
                <a:latin typeface="思源黑体 CN Bold" panose="020B0800000000000000" charset="-122"/>
                <a:ea typeface="思源黑体 CN Bold" panose="020B0800000000000000" charset="-122"/>
              </a:rPr>
              <a:t>职业伦理的继承性和稳定性。</a:t>
            </a:r>
            <a:endParaRPr lang="zh-CN" altLang="en-US" sz="2800" spc="300">
              <a:solidFill>
                <a:srgbClr val="FF4338">
                  <a:lumMod val="50000"/>
                </a:srgbClr>
              </a:solidFill>
              <a:uFillTx/>
              <a:latin typeface="思源黑体 CN Bold" panose="020B0800000000000000" charset="-122"/>
              <a:ea typeface="思源黑体 CN Bold" panose="020B0800000000000000" charset="-122"/>
            </a:endParaRPr>
          </a:p>
        </p:txBody>
      </p:sp>
      <p:sp>
        <p:nvSpPr>
          <p:cNvPr id="28" name="圆角矩形 27"/>
          <p:cNvSpPr/>
          <p:nvPr>
            <p:custDataLst>
              <p:tags r:id="rId11"/>
            </p:custDataLst>
          </p:nvPr>
        </p:nvSpPr>
        <p:spPr>
          <a:xfrm>
            <a:off x="6463944" y="4626350"/>
            <a:ext cx="4451706" cy="1322330"/>
          </a:xfrm>
          <a:prstGeom prst="roundRect">
            <a:avLst>
              <a:gd name="adj" fmla="val 50000"/>
            </a:avLst>
          </a:prstGeom>
          <a:noFill/>
          <a:ln w="28575">
            <a:solidFill>
              <a:srgbClr val="00C4F6"/>
            </a:solidFill>
          </a:ln>
          <a:effectLst>
            <a:glow rad="38100">
              <a:srgbClr val="20E4F9">
                <a:alpha val="40000"/>
              </a:srgbClr>
            </a:glow>
          </a:effectLst>
          <a:extLst>
            <a:ext uri="{909E8E84-426E-40DD-AFC4-6F175D3DCCD1}">
              <a14:hiddenFill xmlns:a14="http://schemas.microsoft.com/office/drawing/2010/main">
                <a:solidFill>
                  <a:srgbClr val="20E4F9"/>
                </a:solidFill>
              </a14:hiddenFill>
            </a:ext>
          </a:extLst>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29" name="椭圆 28"/>
          <p:cNvSpPr/>
          <p:nvPr>
            <p:custDataLst>
              <p:tags r:id="rId12"/>
            </p:custDataLst>
          </p:nvPr>
        </p:nvSpPr>
        <p:spPr>
          <a:xfrm>
            <a:off x="6597555" y="4785724"/>
            <a:ext cx="1003581" cy="1003581"/>
          </a:xfrm>
          <a:prstGeom prst="ellipse">
            <a:avLst/>
          </a:prstGeom>
          <a:solidFill>
            <a:srgbClr val="00C4F6"/>
          </a:solidFill>
          <a:ln>
            <a:noFill/>
          </a:ln>
          <a:effectLst>
            <a:glow rad="63500">
              <a:srgbClr val="20E4F9">
                <a:lumMod val="75000"/>
                <a:alpha val="20000"/>
              </a:srgbClr>
            </a:glow>
          </a:effectLst>
        </p:spPr>
        <p:style>
          <a:lnRef idx="2">
            <a:srgbClr val="3366FE">
              <a:shade val="50000"/>
            </a:srgbClr>
          </a:lnRef>
          <a:fillRef idx="1">
            <a:srgbClr val="3366FE"/>
          </a:fillRef>
          <a:effectRef idx="0">
            <a:srgbClr val="3366FE"/>
          </a:effectRef>
          <a:fontRef idx="minor">
            <a:srgbClr val="FFFFFF"/>
          </a:fontRef>
        </p:style>
        <p:txBody>
          <a:bodyPr rtlCol="0" anchor="ctr"/>
          <a:p>
            <a:pPr algn="ctr"/>
            <a:r>
              <a:rPr lang="en-US" altLang="zh-CN" sz="4000"/>
              <a:t>4</a:t>
            </a:r>
            <a:endParaRPr lang="en-US" altLang="zh-CN" sz="4000"/>
          </a:p>
        </p:txBody>
      </p:sp>
      <p:sp>
        <p:nvSpPr>
          <p:cNvPr id="31" name="文本框 30"/>
          <p:cNvSpPr txBox="1"/>
          <p:nvPr>
            <p:custDataLst>
              <p:tags r:id="rId13"/>
            </p:custDataLst>
          </p:nvPr>
        </p:nvSpPr>
        <p:spPr>
          <a:xfrm>
            <a:off x="7787640" y="4696460"/>
            <a:ext cx="2595880" cy="1064895"/>
          </a:xfrm>
          <a:prstGeom prst="rect">
            <a:avLst/>
          </a:prstGeom>
          <a:noFill/>
        </p:spPr>
        <p:txBody>
          <a:bodyPr wrap="square" bIns="0" rtlCol="0"/>
          <a:p>
            <a:pPr algn="l"/>
            <a:r>
              <a:rPr lang="zh-CN" altLang="en-US" sz="2800" spc="300">
                <a:solidFill>
                  <a:srgbClr val="20E4F9">
                    <a:lumMod val="50000"/>
                  </a:srgbClr>
                </a:solidFill>
                <a:uFillTx/>
                <a:latin typeface="思源黑体 CN Bold" panose="020B0800000000000000" charset="-122"/>
                <a:ea typeface="思源黑体 CN Bold" panose="020B0800000000000000" charset="-122"/>
              </a:rPr>
              <a:t>职业伦理的强制性和处罚性。</a:t>
            </a:r>
            <a:endParaRPr lang="zh-CN" altLang="en-US" sz="2800" spc="300">
              <a:solidFill>
                <a:srgbClr val="20E4F9">
                  <a:lumMod val="50000"/>
                </a:srgbClr>
              </a:solidFill>
              <a:uFillTx/>
              <a:latin typeface="思源黑体 CN Bold" panose="020B0800000000000000" charset="-122"/>
              <a:ea typeface="思源黑体 CN Bold" panose="020B0800000000000000" charset="-122"/>
            </a:endParaRPr>
          </a:p>
        </p:txBody>
      </p:sp>
      <p:sp>
        <p:nvSpPr>
          <p:cNvPr id="33" name="圆角矩形 32"/>
          <p:cNvSpPr/>
          <p:nvPr>
            <p:custDataLst>
              <p:tags r:id="rId14"/>
            </p:custDataLst>
          </p:nvPr>
        </p:nvSpPr>
        <p:spPr>
          <a:xfrm>
            <a:off x="1522730" y="4626350"/>
            <a:ext cx="4451706" cy="1322330"/>
          </a:xfrm>
          <a:prstGeom prst="roundRect">
            <a:avLst>
              <a:gd name="adj" fmla="val 50000"/>
            </a:avLst>
          </a:prstGeom>
          <a:noFill/>
          <a:ln w="28575">
            <a:solidFill>
              <a:srgbClr val="FCB14A"/>
            </a:solidFill>
          </a:ln>
          <a:effectLst>
            <a:glow rad="38100">
              <a:srgbClr val="FCB14A">
                <a:alpha val="40000"/>
              </a:srgbClr>
            </a:glow>
          </a:effectLst>
          <a:extLst>
            <a:ext uri="{909E8E84-426E-40DD-AFC4-6F175D3DCCD1}">
              <a14:hiddenFill xmlns:a14="http://schemas.microsoft.com/office/drawing/2010/main">
                <a:solidFill>
                  <a:srgbClr val="20E4F9"/>
                </a:solidFill>
              </a14:hiddenFill>
            </a:ext>
          </a:extLst>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34" name="椭圆 33"/>
          <p:cNvSpPr/>
          <p:nvPr>
            <p:custDataLst>
              <p:tags r:id="rId15"/>
            </p:custDataLst>
          </p:nvPr>
        </p:nvSpPr>
        <p:spPr>
          <a:xfrm>
            <a:off x="1656341" y="4785724"/>
            <a:ext cx="1003581" cy="1003581"/>
          </a:xfrm>
          <a:prstGeom prst="ellipse">
            <a:avLst/>
          </a:prstGeom>
          <a:solidFill>
            <a:srgbClr val="FCB14A"/>
          </a:solidFill>
          <a:ln>
            <a:noFill/>
          </a:ln>
          <a:effectLst>
            <a:glow rad="63500">
              <a:srgbClr val="FCB14A">
                <a:alpha val="20000"/>
              </a:srgbClr>
            </a:glow>
          </a:effectLst>
        </p:spPr>
        <p:style>
          <a:lnRef idx="2">
            <a:srgbClr val="3366FE">
              <a:shade val="50000"/>
            </a:srgbClr>
          </a:lnRef>
          <a:fillRef idx="1">
            <a:srgbClr val="3366FE"/>
          </a:fillRef>
          <a:effectRef idx="0">
            <a:srgbClr val="3366FE"/>
          </a:effectRef>
          <a:fontRef idx="minor">
            <a:srgbClr val="FFFFFF"/>
          </a:fontRef>
        </p:style>
        <p:txBody>
          <a:bodyPr rtlCol="0" anchor="ctr"/>
          <a:p>
            <a:pPr algn="ctr"/>
            <a:r>
              <a:rPr lang="en-US" altLang="zh-CN" sz="4000"/>
              <a:t>3</a:t>
            </a:r>
            <a:endParaRPr lang="en-US" altLang="zh-CN" sz="4000"/>
          </a:p>
        </p:txBody>
      </p:sp>
      <p:sp>
        <p:nvSpPr>
          <p:cNvPr id="42" name="文本框 41"/>
          <p:cNvSpPr txBox="1"/>
          <p:nvPr>
            <p:custDataLst>
              <p:tags r:id="rId16"/>
            </p:custDataLst>
          </p:nvPr>
        </p:nvSpPr>
        <p:spPr>
          <a:xfrm>
            <a:off x="2753995" y="4819650"/>
            <a:ext cx="2912110" cy="889635"/>
          </a:xfrm>
          <a:prstGeom prst="rect">
            <a:avLst/>
          </a:prstGeom>
          <a:noFill/>
        </p:spPr>
        <p:txBody>
          <a:bodyPr wrap="square" bIns="0" rtlCol="0"/>
          <a:p>
            <a:pPr algn="l"/>
            <a:r>
              <a:rPr lang="zh-CN" altLang="en-US" sz="2800" spc="300">
                <a:solidFill>
                  <a:srgbClr val="FCB14A">
                    <a:lumMod val="50000"/>
                  </a:srgbClr>
                </a:solidFill>
                <a:uFillTx/>
                <a:latin typeface="思源黑体 CN Bold" panose="020B0800000000000000" charset="-122"/>
                <a:ea typeface="思源黑体 CN Bold" panose="020B0800000000000000" charset="-122"/>
              </a:rPr>
              <a:t>职业伦理的灵活性和多样性。</a:t>
            </a:r>
            <a:endParaRPr lang="zh-CN" altLang="en-US" sz="2800" spc="300">
              <a:solidFill>
                <a:srgbClr val="FCB14A">
                  <a:lumMod val="50000"/>
                </a:srgbClr>
              </a:solidFill>
              <a:uFillTx/>
              <a:latin typeface="思源黑体 CN Bold" panose="020B0800000000000000" charset="-122"/>
              <a:ea typeface="思源黑体 CN Bold" panose="020B0800000000000000" charset="-122"/>
            </a:endParaRPr>
          </a:p>
        </p:txBody>
      </p:sp>
      <p:sp>
        <p:nvSpPr>
          <p:cNvPr id="45" name="文本框 44"/>
          <p:cNvSpPr txBox="1"/>
          <p:nvPr>
            <p:custDataLst>
              <p:tags r:id="rId17"/>
            </p:custDataLst>
          </p:nvPr>
        </p:nvSpPr>
        <p:spPr>
          <a:xfrm>
            <a:off x="4458335" y="1774190"/>
            <a:ext cx="3380105" cy="648970"/>
          </a:xfrm>
          <a:prstGeom prst="rect">
            <a:avLst/>
          </a:prstGeom>
          <a:noFill/>
        </p:spPr>
        <p:txBody>
          <a:bodyPr wrap="square" bIns="0" rtlCol="0">
            <a:normAutofit/>
          </a:bodyPr>
          <a:p>
            <a:pPr algn="ctr"/>
            <a:r>
              <a:rPr lang="zh-CN" altLang="en-US" sz="3200" spc="300">
                <a:solidFill>
                  <a:srgbClr val="000000">
                    <a:lumMod val="85000"/>
                    <a:lumOff val="15000"/>
                  </a:srgbClr>
                </a:solidFill>
                <a:uFillTx/>
                <a:latin typeface="思源黑体 CN Bold" panose="020B0800000000000000" charset="-122"/>
                <a:ea typeface="思源黑体 CN Bold" panose="020B0800000000000000" charset="-122"/>
              </a:rPr>
              <a:t>职业伦理</a:t>
            </a:r>
            <a:r>
              <a:rPr lang="zh-CN" altLang="en-US" sz="3200" spc="300">
                <a:solidFill>
                  <a:srgbClr val="000000">
                    <a:lumMod val="85000"/>
                    <a:lumOff val="15000"/>
                  </a:srgbClr>
                </a:solidFill>
                <a:uFillTx/>
                <a:latin typeface="思源黑体 CN Bold" panose="020B0800000000000000" charset="-122"/>
                <a:ea typeface="思源黑体 CN Bold" panose="020B0800000000000000" charset="-122"/>
              </a:rPr>
              <a:t>的特征</a:t>
            </a:r>
            <a:endParaRPr lang="zh-CN" altLang="en-US" sz="3200" spc="300">
              <a:solidFill>
                <a:srgbClr val="000000">
                  <a:lumMod val="85000"/>
                  <a:lumOff val="15000"/>
                </a:srgbClr>
              </a:solidFill>
              <a:uFillTx/>
              <a:latin typeface="思源黑体 CN Bold" panose="020B0800000000000000" charset="-122"/>
              <a:ea typeface="思源黑体 CN Bold" panose="020B0800000000000000" charset="-122"/>
            </a:endParaRPr>
          </a:p>
        </p:txBody>
      </p:sp>
      <p:sp>
        <p:nvSpPr>
          <p:cNvPr id="48" name="菱形 47"/>
          <p:cNvSpPr/>
          <p:nvPr>
            <p:custDataLst>
              <p:tags r:id="rId18"/>
            </p:custDataLst>
          </p:nvPr>
        </p:nvSpPr>
        <p:spPr>
          <a:xfrm flipH="1">
            <a:off x="7806690" y="456565"/>
            <a:ext cx="171450" cy="171450"/>
          </a:xfrm>
          <a:prstGeom prst="diamond">
            <a:avLst/>
          </a:prstGeom>
          <a:solidFill>
            <a:srgbClr val="3366FE">
              <a:alpha val="50000"/>
            </a:srgbClr>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51" name="菱形 50"/>
          <p:cNvSpPr/>
          <p:nvPr>
            <p:custDataLst>
              <p:tags r:id="rId19"/>
            </p:custDataLst>
          </p:nvPr>
        </p:nvSpPr>
        <p:spPr>
          <a:xfrm flipH="1">
            <a:off x="7679055" y="427990"/>
            <a:ext cx="227965" cy="227965"/>
          </a:xfrm>
          <a:prstGeom prst="diamond">
            <a:avLst/>
          </a:prstGeom>
          <a:solidFill>
            <a:srgbClr val="3366FE">
              <a:alpha val="80000"/>
            </a:srgbClr>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52" name="矩形 51"/>
          <p:cNvSpPr/>
          <p:nvPr>
            <p:custDataLst>
              <p:tags r:id="rId20"/>
            </p:custDataLst>
          </p:nvPr>
        </p:nvSpPr>
        <p:spPr>
          <a:xfrm>
            <a:off x="2999740" y="544830"/>
            <a:ext cx="1080135" cy="14605"/>
          </a:xfrm>
          <a:prstGeom prst="rect">
            <a:avLst/>
          </a:prstGeom>
          <a:solidFill>
            <a:srgbClr val="FFFFFF">
              <a:lumMod val="75000"/>
            </a:srgbClr>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53" name="矩形 52"/>
          <p:cNvSpPr/>
          <p:nvPr>
            <p:custDataLst>
              <p:tags r:id="rId21"/>
            </p:custDataLst>
          </p:nvPr>
        </p:nvSpPr>
        <p:spPr>
          <a:xfrm>
            <a:off x="8112760" y="530225"/>
            <a:ext cx="1080135" cy="14605"/>
          </a:xfrm>
          <a:prstGeom prst="rect">
            <a:avLst/>
          </a:prstGeom>
          <a:solidFill>
            <a:srgbClr val="FFFFFF">
              <a:lumMod val="75000"/>
            </a:srgbClr>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Tree>
    <p:custDataLst>
      <p:tags r:id="rId22"/>
    </p:custData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一、 托育人员职业伦理的界定</a:t>
            </a:r>
            <a:endParaRPr lang="zh-CN" altLang="en-US" sz="2800">
              <a:solidFill>
                <a:schemeClr val="tx1"/>
              </a:solidFill>
            </a:endParaRPr>
          </a:p>
        </p:txBody>
      </p:sp>
      <p:sp>
        <p:nvSpPr>
          <p:cNvPr id="65" name="文本框 64"/>
          <p:cNvSpPr txBox="1"/>
          <p:nvPr>
            <p:custDataLst>
              <p:tags r:id="rId4"/>
            </p:custDataLst>
          </p:nvPr>
        </p:nvSpPr>
        <p:spPr>
          <a:xfrm>
            <a:off x="1030605" y="982980"/>
            <a:ext cx="9843770" cy="897255"/>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（二） 托育人员职业伦理</a:t>
            </a:r>
            <a:endParaRPr lang="zh-CN" altLang="en-US" sz="2800" spc="300">
              <a:solidFill>
                <a:srgbClr val="000000">
                  <a:lumMod val="75000"/>
                  <a:lumOff val="25000"/>
                </a:srgbClr>
              </a:solidFill>
              <a:latin typeface="黑体" charset="0"/>
              <a:ea typeface="黑体" charset="0"/>
              <a:cs typeface="黑体" charset="0"/>
            </a:endParaRPr>
          </a:p>
        </p:txBody>
      </p:sp>
      <p:sp>
        <p:nvSpPr>
          <p:cNvPr id="45" name="文本框 44"/>
          <p:cNvSpPr txBox="1"/>
          <p:nvPr>
            <p:custDataLst>
              <p:tags r:id="rId5"/>
            </p:custDataLst>
          </p:nvPr>
        </p:nvSpPr>
        <p:spPr>
          <a:xfrm>
            <a:off x="4458335" y="1774190"/>
            <a:ext cx="3380105" cy="648970"/>
          </a:xfrm>
          <a:prstGeom prst="rect">
            <a:avLst/>
          </a:prstGeom>
          <a:noFill/>
        </p:spPr>
        <p:txBody>
          <a:bodyPr wrap="square" bIns="0" rtlCol="0">
            <a:normAutofit/>
          </a:bodyPr>
          <a:p>
            <a:pPr algn="ctr"/>
            <a:r>
              <a:rPr lang="zh-CN" altLang="en-US" sz="3200" spc="300">
                <a:solidFill>
                  <a:srgbClr val="000000">
                    <a:lumMod val="85000"/>
                    <a:lumOff val="15000"/>
                  </a:srgbClr>
                </a:solidFill>
                <a:uFillTx/>
                <a:latin typeface="思源黑体 CN Bold" panose="020B0800000000000000" charset="-122"/>
                <a:ea typeface="思源黑体 CN Bold" panose="020B0800000000000000" charset="-122"/>
              </a:rPr>
              <a:t>职业伦理</a:t>
            </a:r>
            <a:r>
              <a:rPr lang="zh-CN" altLang="en-US" sz="3200" spc="300">
                <a:solidFill>
                  <a:srgbClr val="000000">
                    <a:lumMod val="85000"/>
                    <a:lumOff val="15000"/>
                  </a:srgbClr>
                </a:solidFill>
                <a:uFillTx/>
                <a:latin typeface="思源黑体 CN Bold" panose="020B0800000000000000" charset="-122"/>
                <a:ea typeface="思源黑体 CN Bold" panose="020B0800000000000000" charset="-122"/>
              </a:rPr>
              <a:t>的特征</a:t>
            </a:r>
            <a:endParaRPr lang="zh-CN" altLang="en-US" sz="3200" spc="300">
              <a:solidFill>
                <a:srgbClr val="000000">
                  <a:lumMod val="85000"/>
                  <a:lumOff val="15000"/>
                </a:srgbClr>
              </a:solidFill>
              <a:uFillTx/>
              <a:latin typeface="思源黑体 CN Bold" panose="020B0800000000000000" charset="-122"/>
              <a:ea typeface="思源黑体 CN Bold" panose="020B0800000000000000" charset="-122"/>
            </a:endParaRPr>
          </a:p>
        </p:txBody>
      </p:sp>
      <p:sp>
        <p:nvSpPr>
          <p:cNvPr id="48" name="菱形 47"/>
          <p:cNvSpPr/>
          <p:nvPr>
            <p:custDataLst>
              <p:tags r:id="rId6"/>
            </p:custDataLst>
          </p:nvPr>
        </p:nvSpPr>
        <p:spPr>
          <a:xfrm flipH="1">
            <a:off x="7806690" y="456565"/>
            <a:ext cx="171450" cy="171450"/>
          </a:xfrm>
          <a:prstGeom prst="diamond">
            <a:avLst/>
          </a:prstGeom>
          <a:solidFill>
            <a:srgbClr val="3366FE">
              <a:alpha val="50000"/>
            </a:srgbClr>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51" name="菱形 50"/>
          <p:cNvSpPr/>
          <p:nvPr>
            <p:custDataLst>
              <p:tags r:id="rId7"/>
            </p:custDataLst>
          </p:nvPr>
        </p:nvSpPr>
        <p:spPr>
          <a:xfrm flipH="1">
            <a:off x="7679055" y="427990"/>
            <a:ext cx="227965" cy="227965"/>
          </a:xfrm>
          <a:prstGeom prst="diamond">
            <a:avLst/>
          </a:prstGeom>
          <a:solidFill>
            <a:srgbClr val="3366FE">
              <a:alpha val="80000"/>
            </a:srgbClr>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52" name="矩形 51"/>
          <p:cNvSpPr/>
          <p:nvPr>
            <p:custDataLst>
              <p:tags r:id="rId8"/>
            </p:custDataLst>
          </p:nvPr>
        </p:nvSpPr>
        <p:spPr>
          <a:xfrm>
            <a:off x="2999740" y="544830"/>
            <a:ext cx="1080135" cy="14605"/>
          </a:xfrm>
          <a:prstGeom prst="rect">
            <a:avLst/>
          </a:prstGeom>
          <a:solidFill>
            <a:srgbClr val="FFFFFF">
              <a:lumMod val="75000"/>
            </a:srgbClr>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53" name="矩形 52"/>
          <p:cNvSpPr/>
          <p:nvPr>
            <p:custDataLst>
              <p:tags r:id="rId9"/>
            </p:custDataLst>
          </p:nvPr>
        </p:nvSpPr>
        <p:spPr>
          <a:xfrm>
            <a:off x="8112760" y="530225"/>
            <a:ext cx="1080135" cy="14605"/>
          </a:xfrm>
          <a:prstGeom prst="rect">
            <a:avLst/>
          </a:prstGeom>
          <a:solidFill>
            <a:srgbClr val="FFFFFF">
              <a:lumMod val="75000"/>
            </a:srgbClr>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2" name="圆角矩形 1"/>
          <p:cNvSpPr/>
          <p:nvPr/>
        </p:nvSpPr>
        <p:spPr>
          <a:xfrm>
            <a:off x="1421765" y="2769235"/>
            <a:ext cx="9486900" cy="2670175"/>
          </a:xfrm>
          <a:prstGeom prst="roundRect">
            <a:avLst/>
          </a:prstGeom>
          <a:solidFill>
            <a:schemeClr val="bg1"/>
          </a:solidFill>
          <a:ln w="28575" cmpd="sng">
            <a:solidFill>
              <a:schemeClr val="accent1">
                <a:shade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457200" algn="l" fontAlgn="auto">
              <a:lnSpc>
                <a:spcPct val="150000"/>
              </a:lnSpc>
            </a:pPr>
            <a:r>
              <a:rPr lang="zh-CN" altLang="en-US" sz="2400">
                <a:solidFill>
                  <a:schemeClr val="accent2"/>
                </a:solidFill>
              </a:rPr>
              <a:t> 托育人员职业伦理，所要处理的是“托育人员如何生活和行动”的问题，是托育人员处理各种社会关系的道理，体现的是社会对托育人员的要求、社会占主导地位的价值取向，具有外在性、社会性、共同性和普遍性等特征，是一种指导托育人员人际关系的“统一思维”。</a:t>
            </a:r>
            <a:endParaRPr lang="zh-CN" altLang="en-US" sz="2400">
              <a:solidFill>
                <a:schemeClr val="accent2"/>
              </a:solidFill>
            </a:endParaRPr>
          </a:p>
        </p:txBody>
      </p:sp>
    </p:spTree>
    <p:custDataLst>
      <p:tags r:id="rId10"/>
    </p:custData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托育人员职业伦理的构成</a:t>
            </a:r>
            <a:endParaRPr lang="zh-CN" altLang="en-US" sz="2800">
              <a:solidFill>
                <a:schemeClr val="tx1"/>
              </a:solidFill>
            </a:endParaRPr>
          </a:p>
        </p:txBody>
      </p:sp>
      <p:sp>
        <p:nvSpPr>
          <p:cNvPr id="48" name="菱形 47"/>
          <p:cNvSpPr/>
          <p:nvPr>
            <p:custDataLst>
              <p:tags r:id="rId4"/>
            </p:custDataLst>
          </p:nvPr>
        </p:nvSpPr>
        <p:spPr>
          <a:xfrm flipH="1">
            <a:off x="7806690" y="456565"/>
            <a:ext cx="171450" cy="171450"/>
          </a:xfrm>
          <a:prstGeom prst="diamond">
            <a:avLst/>
          </a:prstGeom>
          <a:solidFill>
            <a:srgbClr val="3366FE">
              <a:alpha val="50000"/>
            </a:srgbClr>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52" name="矩形 51"/>
          <p:cNvSpPr/>
          <p:nvPr>
            <p:custDataLst>
              <p:tags r:id="rId5"/>
            </p:custDataLst>
          </p:nvPr>
        </p:nvSpPr>
        <p:spPr>
          <a:xfrm>
            <a:off x="2999740" y="544830"/>
            <a:ext cx="1080135" cy="14605"/>
          </a:xfrm>
          <a:prstGeom prst="rect">
            <a:avLst/>
          </a:prstGeom>
          <a:solidFill>
            <a:srgbClr val="FFFFFF">
              <a:lumMod val="75000"/>
            </a:srgbClr>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3" name="矩形 2"/>
          <p:cNvSpPr/>
          <p:nvPr>
            <p:custDataLst>
              <p:tags r:id="rId6"/>
            </p:custDataLst>
          </p:nvPr>
        </p:nvSpPr>
        <p:spPr>
          <a:xfrm flipV="1">
            <a:off x="1339850" y="2609215"/>
            <a:ext cx="2835275" cy="2955290"/>
          </a:xfrm>
          <a:prstGeom prst="rect">
            <a:avLst/>
          </a:prstGeom>
          <a:solidFill>
            <a:srgbClr val="6096E6">
              <a:lumMod val="20000"/>
              <a:lumOff val="80000"/>
              <a:alpha val="50000"/>
            </a:srgbClr>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 name="同侧圆角矩形 3"/>
          <p:cNvSpPr/>
          <p:nvPr>
            <p:custDataLst>
              <p:tags r:id="rId7"/>
            </p:custDataLst>
          </p:nvPr>
        </p:nvSpPr>
        <p:spPr>
          <a:xfrm>
            <a:off x="1315720" y="1766570"/>
            <a:ext cx="2830830" cy="779780"/>
          </a:xfrm>
          <a:prstGeom prst="round2SameRect">
            <a:avLst/>
          </a:prstGeom>
          <a:solidFill>
            <a:srgbClr val="6096E6"/>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38" name="文本框 37"/>
          <p:cNvSpPr txBox="1"/>
          <p:nvPr>
            <p:custDataLst>
              <p:tags r:id="rId8"/>
            </p:custDataLst>
          </p:nvPr>
        </p:nvSpPr>
        <p:spPr>
          <a:xfrm>
            <a:off x="1371474" y="1884451"/>
            <a:ext cx="2667987" cy="581364"/>
          </a:xfrm>
          <a:prstGeom prst="rect">
            <a:avLst/>
          </a:prstGeom>
          <a:noFill/>
        </p:spPr>
        <p:txBody>
          <a:bodyPr wrap="square" bIns="0" rtlCol="0" anchor="ctr" anchorCtr="0">
            <a:normAutofit fontScale="90000"/>
          </a:bodyPr>
          <a:p>
            <a:pPr algn="ctr"/>
            <a:r>
              <a:rPr lang="en-US" altLang="zh-CN" sz="2400">
                <a:solidFill>
                  <a:srgbClr val="FFFFFF"/>
                </a:solidFill>
                <a:latin typeface="思源黑体 CN Bold" panose="020B0800000000000000" charset="-122"/>
                <a:ea typeface="思源黑体 CN Bold" panose="020B0800000000000000" charset="-122"/>
                <a:cs typeface="思源黑体 CN Regular" panose="020B0500000000000000" charset="-122"/>
              </a:rPr>
              <a:t>1托育人员职业理想</a:t>
            </a:r>
            <a:endParaRPr lang="en-US" altLang="zh-CN" sz="2400">
              <a:solidFill>
                <a:srgbClr val="FFFFFF"/>
              </a:solidFill>
              <a:latin typeface="思源黑体 CN Bold" panose="020B0800000000000000" charset="-122"/>
              <a:ea typeface="思源黑体 CN Bold" panose="020B0800000000000000" charset="-122"/>
              <a:cs typeface="思源黑体 CN Regular" panose="020B0500000000000000" charset="-122"/>
            </a:endParaRPr>
          </a:p>
        </p:txBody>
      </p:sp>
      <p:sp>
        <p:nvSpPr>
          <p:cNvPr id="42" name="椭圆 41"/>
          <p:cNvSpPr/>
          <p:nvPr>
            <p:custDataLst>
              <p:tags r:id="rId9"/>
            </p:custDataLst>
          </p:nvPr>
        </p:nvSpPr>
        <p:spPr>
          <a:xfrm>
            <a:off x="2500230" y="5067435"/>
            <a:ext cx="75597" cy="75597"/>
          </a:xfrm>
          <a:prstGeom prst="ellipse">
            <a:avLst/>
          </a:prstGeom>
          <a:solidFill>
            <a:srgbClr val="6096E6"/>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3" name="椭圆 42"/>
          <p:cNvSpPr/>
          <p:nvPr>
            <p:custDataLst>
              <p:tags r:id="rId10"/>
            </p:custDataLst>
          </p:nvPr>
        </p:nvSpPr>
        <p:spPr>
          <a:xfrm>
            <a:off x="2605933" y="5067435"/>
            <a:ext cx="75597" cy="75597"/>
          </a:xfrm>
          <a:prstGeom prst="ellipse">
            <a:avLst/>
          </a:prstGeom>
          <a:solidFill>
            <a:srgbClr val="6096E6">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4" name="椭圆 43"/>
          <p:cNvSpPr/>
          <p:nvPr>
            <p:custDataLst>
              <p:tags r:id="rId11"/>
            </p:custDataLst>
          </p:nvPr>
        </p:nvSpPr>
        <p:spPr>
          <a:xfrm>
            <a:off x="2711635" y="5067435"/>
            <a:ext cx="75597" cy="75597"/>
          </a:xfrm>
          <a:prstGeom prst="ellipse">
            <a:avLst/>
          </a:prstGeom>
          <a:solidFill>
            <a:srgbClr val="6096E6">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 name="文本框 4"/>
          <p:cNvSpPr txBox="1"/>
          <p:nvPr>
            <p:custDataLst>
              <p:tags r:id="rId12"/>
            </p:custDataLst>
          </p:nvPr>
        </p:nvSpPr>
        <p:spPr>
          <a:xfrm>
            <a:off x="1377315" y="2668416"/>
            <a:ext cx="2744923" cy="3738880"/>
          </a:xfrm>
          <a:prstGeom prst="rect">
            <a:avLst/>
          </a:prstGeom>
          <a:noFill/>
        </p:spPr>
        <p:txBody>
          <a:bodyPr wrap="square" bIns="0" rtlCol="0" anchor="ctr" anchorCtr="0">
            <a:spAutoFit/>
          </a:bodyPr>
          <a:p>
            <a:pPr algn="l"/>
            <a:r>
              <a:rPr lang="zh-CN" altLang="en-US" sz="24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以日常科学养护和照料为基础，回应和支持婴幼儿情感需求与早期发展的需要，助力普惠托育服务体系的建立，它体现了托育人员职业伦理的本质。</a:t>
            </a:r>
            <a:endParaRPr lang="zh-CN" altLang="en-US" sz="24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
        <p:nvSpPr>
          <p:cNvPr id="15" name="矩形 14"/>
          <p:cNvSpPr/>
          <p:nvPr>
            <p:custDataLst>
              <p:tags r:id="rId13"/>
            </p:custDataLst>
          </p:nvPr>
        </p:nvSpPr>
        <p:spPr>
          <a:xfrm flipV="1">
            <a:off x="4495165" y="2609215"/>
            <a:ext cx="3116580" cy="2955290"/>
          </a:xfrm>
          <a:prstGeom prst="rect">
            <a:avLst/>
          </a:prstGeom>
          <a:solidFill>
            <a:srgbClr val="58B6E5">
              <a:lumMod val="20000"/>
              <a:lumOff val="80000"/>
              <a:alpha val="50000"/>
            </a:srgbClr>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7" name="同侧圆角矩形 6"/>
          <p:cNvSpPr/>
          <p:nvPr>
            <p:custDataLst>
              <p:tags r:id="rId14"/>
            </p:custDataLst>
          </p:nvPr>
        </p:nvSpPr>
        <p:spPr>
          <a:xfrm>
            <a:off x="4559300" y="1766570"/>
            <a:ext cx="3129280" cy="727710"/>
          </a:xfrm>
          <a:prstGeom prst="round2SameRect">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39" name="文本框 38"/>
          <p:cNvSpPr txBox="1"/>
          <p:nvPr>
            <p:custDataLst>
              <p:tags r:id="rId15"/>
            </p:custDataLst>
          </p:nvPr>
        </p:nvSpPr>
        <p:spPr>
          <a:xfrm>
            <a:off x="4608830" y="1870710"/>
            <a:ext cx="2943860" cy="536575"/>
          </a:xfrm>
          <a:prstGeom prst="rect">
            <a:avLst/>
          </a:prstGeom>
          <a:noFill/>
        </p:spPr>
        <p:txBody>
          <a:bodyPr wrap="square" bIns="0" rtlCol="0" anchor="ctr" anchorCtr="0"/>
          <a:p>
            <a:pPr algn="ctr"/>
            <a:r>
              <a:rPr lang="en-US" altLang="zh-CN" sz="2400">
                <a:solidFill>
                  <a:srgbClr val="FFFFFF"/>
                </a:solidFill>
                <a:latin typeface="思源黑体 CN Bold" panose="020B0800000000000000" charset="-122"/>
                <a:ea typeface="思源黑体 CN Bold" panose="020B0800000000000000" charset="-122"/>
                <a:cs typeface="思源黑体 CN Regular" panose="020B0500000000000000" charset="-122"/>
              </a:rPr>
              <a:t>2托育人员职业责任</a:t>
            </a:r>
            <a:endParaRPr lang="en-US" altLang="zh-CN" sz="2400">
              <a:solidFill>
                <a:srgbClr val="FFFFFF"/>
              </a:solidFill>
              <a:latin typeface="思源黑体 CN Bold" panose="020B0800000000000000" charset="-122"/>
              <a:ea typeface="思源黑体 CN Bold" panose="020B0800000000000000" charset="-122"/>
              <a:cs typeface="思源黑体 CN Regular" panose="020B0500000000000000" charset="-122"/>
            </a:endParaRPr>
          </a:p>
        </p:txBody>
      </p:sp>
      <p:sp>
        <p:nvSpPr>
          <p:cNvPr id="49" name="椭圆 48"/>
          <p:cNvSpPr/>
          <p:nvPr>
            <p:custDataLst>
              <p:tags r:id="rId16"/>
            </p:custDataLst>
          </p:nvPr>
        </p:nvSpPr>
        <p:spPr>
          <a:xfrm>
            <a:off x="6007148" y="5067435"/>
            <a:ext cx="75597" cy="75597"/>
          </a:xfrm>
          <a:prstGeom prst="ellipse">
            <a:avLst/>
          </a:prstGeom>
          <a:solidFill>
            <a:srgbClr val="58B6E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0" name="椭圆 49"/>
          <p:cNvSpPr/>
          <p:nvPr>
            <p:custDataLst>
              <p:tags r:id="rId17"/>
            </p:custDataLst>
          </p:nvPr>
        </p:nvSpPr>
        <p:spPr>
          <a:xfrm>
            <a:off x="6112851" y="5067435"/>
            <a:ext cx="75597" cy="75597"/>
          </a:xfrm>
          <a:prstGeom prst="ellipse">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8" name="椭圆 7"/>
          <p:cNvSpPr/>
          <p:nvPr>
            <p:custDataLst>
              <p:tags r:id="rId18"/>
            </p:custDataLst>
          </p:nvPr>
        </p:nvSpPr>
        <p:spPr>
          <a:xfrm>
            <a:off x="6218554" y="5067435"/>
            <a:ext cx="75597" cy="75597"/>
          </a:xfrm>
          <a:prstGeom prst="ellipse">
            <a:avLst/>
          </a:prstGeom>
          <a:solidFill>
            <a:srgbClr val="58B6E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11" name="文本框 10"/>
          <p:cNvSpPr txBox="1"/>
          <p:nvPr>
            <p:custDataLst>
              <p:tags r:id="rId19"/>
            </p:custDataLst>
          </p:nvPr>
        </p:nvSpPr>
        <p:spPr>
          <a:xfrm>
            <a:off x="4620895" y="2731770"/>
            <a:ext cx="2938145" cy="3430905"/>
          </a:xfrm>
          <a:prstGeom prst="rect">
            <a:avLst/>
          </a:prstGeom>
          <a:noFill/>
        </p:spPr>
        <p:txBody>
          <a:bodyPr wrap="square" bIns="0" rtlCol="0" anchor="ctr" anchorCtr="0">
            <a:spAutoFit/>
          </a:bodyPr>
          <a:p>
            <a:pPr algn="ctr"/>
            <a:r>
              <a:rPr lang="zh-CN" altLang="en-US" sz="2200"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作为照护培育者，为婴幼儿提供照护服务，规划培育活动；作为指导协调者，指导家长科学育儿，整合社会资源促进婴幼儿早期发展；作为专业发展者，强化自我发展，树立专业形象。</a:t>
            </a:r>
            <a:endParaRPr lang="zh-CN" altLang="en-US" sz="2200"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
        <p:nvSpPr>
          <p:cNvPr id="16" name="矩形 15"/>
          <p:cNvSpPr/>
          <p:nvPr>
            <p:custDataLst>
              <p:tags r:id="rId20"/>
            </p:custDataLst>
          </p:nvPr>
        </p:nvSpPr>
        <p:spPr>
          <a:xfrm flipV="1">
            <a:off x="8107680" y="2609215"/>
            <a:ext cx="2870835" cy="2955290"/>
          </a:xfrm>
          <a:prstGeom prst="rect">
            <a:avLst/>
          </a:prstGeom>
          <a:solidFill>
            <a:srgbClr val="56CA95">
              <a:lumMod val="20000"/>
              <a:lumOff val="80000"/>
              <a:alpha val="50000"/>
            </a:srgbClr>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14" name="同侧圆角矩形 13"/>
          <p:cNvSpPr/>
          <p:nvPr>
            <p:custDataLst>
              <p:tags r:id="rId21"/>
            </p:custDataLst>
          </p:nvPr>
        </p:nvSpPr>
        <p:spPr>
          <a:xfrm>
            <a:off x="8118475" y="1766570"/>
            <a:ext cx="2867025" cy="727710"/>
          </a:xfrm>
          <a:prstGeom prst="round2SameRect">
            <a:avLst/>
          </a:prstGeom>
          <a:solidFill>
            <a:srgbClr val="56CA9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0" name="文本框 39"/>
          <p:cNvSpPr txBox="1"/>
          <p:nvPr>
            <p:custDataLst>
              <p:tags r:id="rId22"/>
            </p:custDataLst>
          </p:nvPr>
        </p:nvSpPr>
        <p:spPr>
          <a:xfrm>
            <a:off x="8132445" y="1731010"/>
            <a:ext cx="2802890" cy="676275"/>
          </a:xfrm>
          <a:prstGeom prst="rect">
            <a:avLst/>
          </a:prstGeom>
          <a:noFill/>
        </p:spPr>
        <p:txBody>
          <a:bodyPr wrap="square" bIns="0" rtlCol="0" anchor="ctr" anchorCtr="0">
            <a:normAutofit/>
          </a:bodyPr>
          <a:p>
            <a:pPr algn="ctr"/>
            <a:r>
              <a:rPr lang="en-US" altLang="zh-CN" sz="2400">
                <a:solidFill>
                  <a:srgbClr val="FFFFFF"/>
                </a:solidFill>
                <a:latin typeface="思源黑体 CN Bold" panose="020B0800000000000000" charset="-122"/>
                <a:ea typeface="思源黑体 CN Bold" panose="020B0800000000000000" charset="-122"/>
                <a:cs typeface="思源黑体 CN Regular" panose="020B0500000000000000" charset="-122"/>
              </a:rPr>
              <a:t>3托育人员职业态度</a:t>
            </a:r>
            <a:endParaRPr lang="en-US" altLang="zh-CN" sz="2400">
              <a:solidFill>
                <a:srgbClr val="FFFFFF"/>
              </a:solidFill>
              <a:latin typeface="思源黑体 CN Bold" panose="020B0800000000000000" charset="-122"/>
              <a:ea typeface="思源黑体 CN Bold" panose="020B0800000000000000" charset="-122"/>
              <a:cs typeface="思源黑体 CN Regular" panose="020B0500000000000000" charset="-122"/>
            </a:endParaRPr>
          </a:p>
        </p:txBody>
      </p:sp>
      <p:sp>
        <p:nvSpPr>
          <p:cNvPr id="54" name="椭圆 53"/>
          <p:cNvSpPr/>
          <p:nvPr>
            <p:custDataLst>
              <p:tags r:id="rId23"/>
            </p:custDataLst>
          </p:nvPr>
        </p:nvSpPr>
        <p:spPr>
          <a:xfrm>
            <a:off x="9514067" y="5067435"/>
            <a:ext cx="75597" cy="75597"/>
          </a:xfrm>
          <a:prstGeom prst="ellipse">
            <a:avLst/>
          </a:prstGeom>
          <a:solidFill>
            <a:srgbClr val="56CA9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5" name="椭圆 54"/>
          <p:cNvSpPr/>
          <p:nvPr>
            <p:custDataLst>
              <p:tags r:id="rId24"/>
            </p:custDataLst>
          </p:nvPr>
        </p:nvSpPr>
        <p:spPr>
          <a:xfrm>
            <a:off x="9619769" y="5067435"/>
            <a:ext cx="75597" cy="75597"/>
          </a:xfrm>
          <a:prstGeom prst="ellipse">
            <a:avLst/>
          </a:prstGeom>
          <a:solidFill>
            <a:srgbClr val="56CA9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6" name="椭圆 55"/>
          <p:cNvSpPr/>
          <p:nvPr>
            <p:custDataLst>
              <p:tags r:id="rId25"/>
            </p:custDataLst>
          </p:nvPr>
        </p:nvSpPr>
        <p:spPr>
          <a:xfrm>
            <a:off x="9725472" y="5067435"/>
            <a:ext cx="75597" cy="75597"/>
          </a:xfrm>
          <a:prstGeom prst="ellipse">
            <a:avLst/>
          </a:prstGeom>
          <a:solidFill>
            <a:srgbClr val="56CA9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20" name="文本框 19"/>
          <p:cNvSpPr txBox="1"/>
          <p:nvPr>
            <p:custDataLst>
              <p:tags r:id="rId26"/>
            </p:custDataLst>
          </p:nvPr>
        </p:nvSpPr>
        <p:spPr>
          <a:xfrm>
            <a:off x="8232402" y="2727119"/>
            <a:ext cx="2744923" cy="2630805"/>
          </a:xfrm>
          <a:prstGeom prst="rect">
            <a:avLst/>
          </a:prstGeom>
          <a:noFill/>
        </p:spPr>
        <p:txBody>
          <a:bodyPr wrap="square" bIns="0" rtlCol="0" anchor="ctr" anchorCtr="0">
            <a:spAutoFit/>
          </a:bodyPr>
          <a:p>
            <a:pPr algn="ctr"/>
            <a:r>
              <a:rPr lang="zh-CN" altLang="en-US" sz="2400" spc="300">
                <a:solidFill>
                  <a:srgbClr val="56CA9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托育人员正确的职业态度是托育人员职业伦理的反映，托育人员职业伦理的不同方面又能够不断端正其职业态度。</a:t>
            </a:r>
            <a:endParaRPr lang="zh-CN" altLang="en-US" sz="2400" spc="300">
              <a:solidFill>
                <a:srgbClr val="56CA9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Tree>
    <p:custDataLst>
      <p:tags r:id="rId27"/>
    </p:custData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二、 托育人员职业伦理的构成</a:t>
            </a:r>
            <a:endParaRPr lang="zh-CN" altLang="en-US" sz="2800">
              <a:solidFill>
                <a:schemeClr val="tx1"/>
              </a:solidFill>
            </a:endParaRPr>
          </a:p>
        </p:txBody>
      </p:sp>
      <p:sp>
        <p:nvSpPr>
          <p:cNvPr id="48" name="菱形 47"/>
          <p:cNvSpPr/>
          <p:nvPr>
            <p:custDataLst>
              <p:tags r:id="rId4"/>
            </p:custDataLst>
          </p:nvPr>
        </p:nvSpPr>
        <p:spPr>
          <a:xfrm flipH="1">
            <a:off x="7806690" y="456565"/>
            <a:ext cx="171450" cy="171450"/>
          </a:xfrm>
          <a:prstGeom prst="diamond">
            <a:avLst/>
          </a:prstGeom>
          <a:solidFill>
            <a:srgbClr val="3366FE">
              <a:alpha val="50000"/>
            </a:srgbClr>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52" name="矩形 51"/>
          <p:cNvSpPr/>
          <p:nvPr>
            <p:custDataLst>
              <p:tags r:id="rId5"/>
            </p:custDataLst>
          </p:nvPr>
        </p:nvSpPr>
        <p:spPr>
          <a:xfrm>
            <a:off x="2999740" y="544830"/>
            <a:ext cx="1080135" cy="14605"/>
          </a:xfrm>
          <a:prstGeom prst="rect">
            <a:avLst/>
          </a:prstGeom>
          <a:solidFill>
            <a:srgbClr val="FFFFFF">
              <a:lumMod val="75000"/>
            </a:srgbClr>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3" name="矩形 2"/>
          <p:cNvSpPr/>
          <p:nvPr>
            <p:custDataLst>
              <p:tags r:id="rId6"/>
            </p:custDataLst>
          </p:nvPr>
        </p:nvSpPr>
        <p:spPr>
          <a:xfrm flipV="1">
            <a:off x="866775" y="2364740"/>
            <a:ext cx="2332355" cy="3384550"/>
          </a:xfrm>
          <a:prstGeom prst="rect">
            <a:avLst/>
          </a:prstGeom>
          <a:solidFill>
            <a:srgbClr val="6096E6">
              <a:lumMod val="20000"/>
              <a:lumOff val="80000"/>
              <a:alpha val="50000"/>
            </a:srgbClr>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15" name="矩形 14"/>
          <p:cNvSpPr/>
          <p:nvPr>
            <p:custDataLst>
              <p:tags r:id="rId7"/>
            </p:custDataLst>
          </p:nvPr>
        </p:nvSpPr>
        <p:spPr>
          <a:xfrm flipV="1">
            <a:off x="3552190" y="2364740"/>
            <a:ext cx="2385060" cy="3489960"/>
          </a:xfrm>
          <a:prstGeom prst="rect">
            <a:avLst/>
          </a:prstGeom>
          <a:solidFill>
            <a:srgbClr val="58B6E5">
              <a:lumMod val="20000"/>
              <a:lumOff val="80000"/>
              <a:alpha val="50000"/>
            </a:srgbClr>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16" name="矩形 15"/>
          <p:cNvSpPr/>
          <p:nvPr>
            <p:custDataLst>
              <p:tags r:id="rId8"/>
            </p:custDataLst>
          </p:nvPr>
        </p:nvSpPr>
        <p:spPr>
          <a:xfrm flipV="1">
            <a:off x="6237605" y="2364740"/>
            <a:ext cx="2438400" cy="3594735"/>
          </a:xfrm>
          <a:prstGeom prst="rect">
            <a:avLst/>
          </a:prstGeom>
          <a:solidFill>
            <a:srgbClr val="56CA95">
              <a:lumMod val="20000"/>
              <a:lumOff val="80000"/>
              <a:alpha val="50000"/>
            </a:srgbClr>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 name="矩形 3"/>
          <p:cNvSpPr/>
          <p:nvPr>
            <p:custDataLst>
              <p:tags r:id="rId9"/>
            </p:custDataLst>
          </p:nvPr>
        </p:nvSpPr>
        <p:spPr>
          <a:xfrm flipV="1">
            <a:off x="8923020" y="2364740"/>
            <a:ext cx="2315210" cy="3663950"/>
          </a:xfrm>
          <a:prstGeom prst="rect">
            <a:avLst/>
          </a:prstGeom>
          <a:solidFill>
            <a:srgbClr val="FFBA55">
              <a:lumMod val="20000"/>
              <a:lumOff val="80000"/>
              <a:alpha val="50000"/>
            </a:srgbClr>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 name="同侧圆角矩形 4"/>
          <p:cNvSpPr/>
          <p:nvPr>
            <p:custDataLst>
              <p:tags r:id="rId10"/>
            </p:custDataLst>
          </p:nvPr>
        </p:nvSpPr>
        <p:spPr>
          <a:xfrm>
            <a:off x="857250" y="1564640"/>
            <a:ext cx="2520950" cy="690880"/>
          </a:xfrm>
          <a:prstGeom prst="round2SameRect">
            <a:avLst/>
          </a:prstGeom>
          <a:solidFill>
            <a:srgbClr val="6096E6"/>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7" name="同侧圆角矩形 6"/>
          <p:cNvSpPr/>
          <p:nvPr>
            <p:custDataLst>
              <p:tags r:id="rId11"/>
            </p:custDataLst>
          </p:nvPr>
        </p:nvSpPr>
        <p:spPr>
          <a:xfrm>
            <a:off x="3542665" y="1564640"/>
            <a:ext cx="2520950" cy="690880"/>
          </a:xfrm>
          <a:prstGeom prst="round2SameRect">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8" name="同侧圆角矩形 7"/>
          <p:cNvSpPr/>
          <p:nvPr>
            <p:custDataLst>
              <p:tags r:id="rId12"/>
            </p:custDataLst>
          </p:nvPr>
        </p:nvSpPr>
        <p:spPr>
          <a:xfrm>
            <a:off x="6228080" y="1564640"/>
            <a:ext cx="2520950" cy="690880"/>
          </a:xfrm>
          <a:prstGeom prst="round2SameRect">
            <a:avLst/>
          </a:prstGeom>
          <a:solidFill>
            <a:srgbClr val="56CA9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11" name="同侧圆角矩形 10"/>
          <p:cNvSpPr/>
          <p:nvPr>
            <p:custDataLst>
              <p:tags r:id="rId13"/>
            </p:custDataLst>
          </p:nvPr>
        </p:nvSpPr>
        <p:spPr>
          <a:xfrm>
            <a:off x="8913495" y="1564640"/>
            <a:ext cx="2520950" cy="690880"/>
          </a:xfrm>
          <a:prstGeom prst="round2SameRect">
            <a:avLst/>
          </a:prstGeom>
          <a:solidFill>
            <a:srgbClr val="FFBA5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38" name="文本框 37"/>
          <p:cNvSpPr txBox="1"/>
          <p:nvPr>
            <p:custDataLst>
              <p:tags r:id="rId14"/>
            </p:custDataLst>
          </p:nvPr>
        </p:nvSpPr>
        <p:spPr>
          <a:xfrm>
            <a:off x="860425" y="1730375"/>
            <a:ext cx="2426970" cy="447040"/>
          </a:xfrm>
          <a:prstGeom prst="rect">
            <a:avLst/>
          </a:prstGeom>
          <a:noFill/>
        </p:spPr>
        <p:txBody>
          <a:bodyPr wrap="square" bIns="0" rtlCol="0" anchor="ctr" anchorCtr="0"/>
          <a:p>
            <a:pPr algn="ctr"/>
            <a:r>
              <a:rPr lang="en-US" altLang="zh-CN" sz="2000" b="1">
                <a:solidFill>
                  <a:srgbClr val="FFFFFF"/>
                </a:solidFill>
                <a:latin typeface="思源黑体 CN Bold" panose="020B0800000000000000" charset="-122"/>
                <a:ea typeface="思源黑体 CN Bold" panose="020B0800000000000000" charset="-122"/>
                <a:cs typeface="思源黑体 CN Regular" panose="020B0500000000000000" charset="-122"/>
              </a:rPr>
              <a:t>4托育人员职业纪律</a:t>
            </a:r>
            <a:endParaRPr lang="en-US" altLang="zh-CN" sz="2000" b="1">
              <a:solidFill>
                <a:srgbClr val="FFFFFF"/>
              </a:solidFill>
              <a:latin typeface="思源黑体 CN Bold" panose="020B0800000000000000" charset="-122"/>
              <a:ea typeface="思源黑体 CN Bold" panose="020B0800000000000000" charset="-122"/>
              <a:cs typeface="思源黑体 CN Regular" panose="020B0500000000000000" charset="-122"/>
            </a:endParaRPr>
          </a:p>
        </p:txBody>
      </p:sp>
      <p:sp>
        <p:nvSpPr>
          <p:cNvPr id="39" name="文本框 38"/>
          <p:cNvSpPr txBox="1"/>
          <p:nvPr>
            <p:custDataLst>
              <p:tags r:id="rId15"/>
            </p:custDataLst>
          </p:nvPr>
        </p:nvSpPr>
        <p:spPr>
          <a:xfrm>
            <a:off x="3545840" y="1730375"/>
            <a:ext cx="2496820" cy="377190"/>
          </a:xfrm>
          <a:prstGeom prst="rect">
            <a:avLst/>
          </a:prstGeom>
          <a:noFill/>
        </p:spPr>
        <p:txBody>
          <a:bodyPr wrap="square" bIns="0" rtlCol="0" anchor="ctr" anchorCtr="0">
            <a:normAutofit fontScale="80000"/>
          </a:bodyPr>
          <a:p>
            <a:pPr algn="ctr"/>
            <a:r>
              <a:rPr lang="en-US" altLang="zh-CN" sz="2400" b="1">
                <a:solidFill>
                  <a:srgbClr val="FFFFFF"/>
                </a:solidFill>
                <a:latin typeface="思源黑体 CN Bold" panose="020B0800000000000000" charset="-122"/>
                <a:ea typeface="思源黑体 CN Bold" panose="020B0800000000000000" charset="-122"/>
                <a:cs typeface="思源黑体 CN Regular" panose="020B0500000000000000" charset="-122"/>
              </a:rPr>
              <a:t>5托育人员职业技能</a:t>
            </a:r>
            <a:endParaRPr lang="en-US" altLang="zh-CN" sz="2400" b="1">
              <a:solidFill>
                <a:srgbClr val="FFFFFF"/>
              </a:solidFill>
              <a:latin typeface="思源黑体 CN Bold" panose="020B0800000000000000" charset="-122"/>
              <a:ea typeface="思源黑体 CN Bold" panose="020B0800000000000000" charset="-122"/>
              <a:cs typeface="思源黑体 CN Regular" panose="020B0500000000000000" charset="-122"/>
            </a:endParaRPr>
          </a:p>
        </p:txBody>
      </p:sp>
      <p:sp>
        <p:nvSpPr>
          <p:cNvPr id="40" name="文本框 39"/>
          <p:cNvSpPr txBox="1"/>
          <p:nvPr>
            <p:custDataLst>
              <p:tags r:id="rId16"/>
            </p:custDataLst>
          </p:nvPr>
        </p:nvSpPr>
        <p:spPr>
          <a:xfrm>
            <a:off x="6231255" y="1660525"/>
            <a:ext cx="2479040" cy="447675"/>
          </a:xfrm>
          <a:prstGeom prst="rect">
            <a:avLst/>
          </a:prstGeom>
          <a:noFill/>
        </p:spPr>
        <p:txBody>
          <a:bodyPr wrap="square" bIns="0" rtlCol="0" anchor="ctr" anchorCtr="0">
            <a:normAutofit fontScale="80000"/>
          </a:bodyPr>
          <a:p>
            <a:pPr algn="ctr"/>
            <a:r>
              <a:rPr lang="en-US" altLang="zh-CN" sz="2400" b="1">
                <a:solidFill>
                  <a:srgbClr val="FFFFFF"/>
                </a:solidFill>
                <a:latin typeface="思源黑体 CN Bold" panose="020B0800000000000000" charset="-122"/>
                <a:ea typeface="思源黑体 CN Bold" panose="020B0800000000000000" charset="-122"/>
                <a:cs typeface="思源黑体 CN Regular" panose="020B0500000000000000" charset="-122"/>
              </a:rPr>
              <a:t>6托育人员职业良心</a:t>
            </a:r>
            <a:endParaRPr lang="en-US" altLang="zh-CN" sz="2400" b="1">
              <a:solidFill>
                <a:srgbClr val="FFFFFF"/>
              </a:solidFill>
              <a:latin typeface="思源黑体 CN Bold" panose="020B0800000000000000" charset="-122"/>
              <a:ea typeface="思源黑体 CN Bold" panose="020B0800000000000000" charset="-122"/>
              <a:cs typeface="思源黑体 CN Regular" panose="020B0500000000000000" charset="-122"/>
            </a:endParaRPr>
          </a:p>
        </p:txBody>
      </p:sp>
      <p:sp>
        <p:nvSpPr>
          <p:cNvPr id="14" name="文本框 13"/>
          <p:cNvSpPr txBox="1"/>
          <p:nvPr>
            <p:custDataLst>
              <p:tags r:id="rId17"/>
            </p:custDataLst>
          </p:nvPr>
        </p:nvSpPr>
        <p:spPr>
          <a:xfrm>
            <a:off x="8881110" y="1590040"/>
            <a:ext cx="2479675" cy="587375"/>
          </a:xfrm>
          <a:prstGeom prst="rect">
            <a:avLst/>
          </a:prstGeom>
          <a:noFill/>
        </p:spPr>
        <p:txBody>
          <a:bodyPr wrap="square" bIns="0" rtlCol="0" anchor="ctr" anchorCtr="0">
            <a:normAutofit fontScale="80000"/>
          </a:bodyPr>
          <a:p>
            <a:pPr algn="ctr"/>
            <a:r>
              <a:rPr lang="en-US" altLang="zh-CN" sz="2400" b="1">
                <a:solidFill>
                  <a:srgbClr val="FFFFFF"/>
                </a:solidFill>
                <a:latin typeface="思源黑体 CN Bold" panose="020B0800000000000000" charset="-122"/>
                <a:ea typeface="思源黑体 CN Bold" panose="020B0800000000000000" charset="-122"/>
                <a:cs typeface="思源黑体 CN Regular" panose="020B0500000000000000" charset="-122"/>
              </a:rPr>
              <a:t>7托育人员职业荣誉</a:t>
            </a:r>
            <a:endParaRPr lang="en-US" altLang="zh-CN" sz="2400" b="1">
              <a:solidFill>
                <a:srgbClr val="FFFFFF"/>
              </a:solidFill>
              <a:latin typeface="思源黑体 CN Bold" panose="020B0800000000000000" charset="-122"/>
              <a:ea typeface="思源黑体 CN Bold" panose="020B0800000000000000" charset="-122"/>
              <a:cs typeface="思源黑体 CN Regular" panose="020B0500000000000000" charset="-122"/>
            </a:endParaRPr>
          </a:p>
        </p:txBody>
      </p:sp>
      <p:sp>
        <p:nvSpPr>
          <p:cNvPr id="42" name="椭圆 41"/>
          <p:cNvSpPr/>
          <p:nvPr>
            <p:custDataLst>
              <p:tags r:id="rId18"/>
            </p:custDataLst>
          </p:nvPr>
        </p:nvSpPr>
        <p:spPr>
          <a:xfrm>
            <a:off x="1931670" y="4697730"/>
            <a:ext cx="71755" cy="71755"/>
          </a:xfrm>
          <a:prstGeom prst="ellipse">
            <a:avLst/>
          </a:prstGeom>
          <a:solidFill>
            <a:srgbClr val="6096E6"/>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3" name="椭圆 42"/>
          <p:cNvSpPr/>
          <p:nvPr>
            <p:custDataLst>
              <p:tags r:id="rId19"/>
            </p:custDataLst>
          </p:nvPr>
        </p:nvSpPr>
        <p:spPr>
          <a:xfrm>
            <a:off x="2032000" y="4697730"/>
            <a:ext cx="71755" cy="71755"/>
          </a:xfrm>
          <a:prstGeom prst="ellipse">
            <a:avLst/>
          </a:prstGeom>
          <a:solidFill>
            <a:srgbClr val="6096E6">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4" name="椭圆 43"/>
          <p:cNvSpPr/>
          <p:nvPr>
            <p:custDataLst>
              <p:tags r:id="rId20"/>
            </p:custDataLst>
          </p:nvPr>
        </p:nvSpPr>
        <p:spPr>
          <a:xfrm>
            <a:off x="2132330" y="4697730"/>
            <a:ext cx="71755" cy="71755"/>
          </a:xfrm>
          <a:prstGeom prst="ellipse">
            <a:avLst/>
          </a:prstGeom>
          <a:solidFill>
            <a:srgbClr val="6096E6">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20" name="椭圆 19"/>
          <p:cNvSpPr/>
          <p:nvPr>
            <p:custDataLst>
              <p:tags r:id="rId21"/>
            </p:custDataLst>
          </p:nvPr>
        </p:nvSpPr>
        <p:spPr>
          <a:xfrm>
            <a:off x="2232660" y="4697730"/>
            <a:ext cx="71755" cy="71755"/>
          </a:xfrm>
          <a:prstGeom prst="ellipse">
            <a:avLst/>
          </a:prstGeom>
          <a:solidFill>
            <a:srgbClr val="6096E6">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9" name="椭圆 48"/>
          <p:cNvSpPr/>
          <p:nvPr>
            <p:custDataLst>
              <p:tags r:id="rId22"/>
            </p:custDataLst>
          </p:nvPr>
        </p:nvSpPr>
        <p:spPr>
          <a:xfrm>
            <a:off x="4619625" y="4697730"/>
            <a:ext cx="71755" cy="71755"/>
          </a:xfrm>
          <a:prstGeom prst="ellipse">
            <a:avLst/>
          </a:prstGeom>
          <a:solidFill>
            <a:srgbClr val="58B6E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0" name="椭圆 49"/>
          <p:cNvSpPr/>
          <p:nvPr>
            <p:custDataLst>
              <p:tags r:id="rId23"/>
            </p:custDataLst>
          </p:nvPr>
        </p:nvSpPr>
        <p:spPr>
          <a:xfrm>
            <a:off x="4719955" y="4697730"/>
            <a:ext cx="71755" cy="71755"/>
          </a:xfrm>
          <a:prstGeom prst="ellipse">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4" name="椭圆 53"/>
          <p:cNvSpPr/>
          <p:nvPr>
            <p:custDataLst>
              <p:tags r:id="rId24"/>
            </p:custDataLst>
          </p:nvPr>
        </p:nvSpPr>
        <p:spPr>
          <a:xfrm>
            <a:off x="4820285" y="4697730"/>
            <a:ext cx="71755" cy="71755"/>
          </a:xfrm>
          <a:prstGeom prst="ellipse">
            <a:avLst/>
          </a:prstGeom>
          <a:solidFill>
            <a:srgbClr val="58B6E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5" name="椭圆 54"/>
          <p:cNvSpPr/>
          <p:nvPr>
            <p:custDataLst>
              <p:tags r:id="rId25"/>
            </p:custDataLst>
          </p:nvPr>
        </p:nvSpPr>
        <p:spPr>
          <a:xfrm>
            <a:off x="4920615" y="4697730"/>
            <a:ext cx="71755" cy="71755"/>
          </a:xfrm>
          <a:prstGeom prst="ellipse">
            <a:avLst/>
          </a:prstGeom>
          <a:solidFill>
            <a:srgbClr val="58B6E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6" name="椭圆 55"/>
          <p:cNvSpPr/>
          <p:nvPr>
            <p:custDataLst>
              <p:tags r:id="rId26"/>
            </p:custDataLst>
          </p:nvPr>
        </p:nvSpPr>
        <p:spPr>
          <a:xfrm>
            <a:off x="7307580" y="4697730"/>
            <a:ext cx="71755" cy="71755"/>
          </a:xfrm>
          <a:prstGeom prst="ellipse">
            <a:avLst/>
          </a:prstGeom>
          <a:solidFill>
            <a:srgbClr val="56CA9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62" name="椭圆 61"/>
          <p:cNvSpPr/>
          <p:nvPr>
            <p:custDataLst>
              <p:tags r:id="rId27"/>
            </p:custDataLst>
          </p:nvPr>
        </p:nvSpPr>
        <p:spPr>
          <a:xfrm>
            <a:off x="7407910" y="4697730"/>
            <a:ext cx="71755" cy="71755"/>
          </a:xfrm>
          <a:prstGeom prst="ellipse">
            <a:avLst/>
          </a:prstGeom>
          <a:solidFill>
            <a:srgbClr val="56CA9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65" name="椭圆 64"/>
          <p:cNvSpPr/>
          <p:nvPr>
            <p:custDataLst>
              <p:tags r:id="rId28"/>
            </p:custDataLst>
          </p:nvPr>
        </p:nvSpPr>
        <p:spPr>
          <a:xfrm>
            <a:off x="7508240" y="4697730"/>
            <a:ext cx="71755" cy="71755"/>
          </a:xfrm>
          <a:prstGeom prst="ellipse">
            <a:avLst/>
          </a:prstGeom>
          <a:solidFill>
            <a:srgbClr val="56CA9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66" name="椭圆 65"/>
          <p:cNvSpPr/>
          <p:nvPr>
            <p:custDataLst>
              <p:tags r:id="rId29"/>
            </p:custDataLst>
          </p:nvPr>
        </p:nvSpPr>
        <p:spPr>
          <a:xfrm>
            <a:off x="7608570" y="4697730"/>
            <a:ext cx="71755" cy="71755"/>
          </a:xfrm>
          <a:prstGeom prst="ellipse">
            <a:avLst/>
          </a:prstGeom>
          <a:solidFill>
            <a:srgbClr val="56CA9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67" name="椭圆 66"/>
          <p:cNvSpPr/>
          <p:nvPr>
            <p:custDataLst>
              <p:tags r:id="rId30"/>
            </p:custDataLst>
          </p:nvPr>
        </p:nvSpPr>
        <p:spPr>
          <a:xfrm>
            <a:off x="9995535" y="4697730"/>
            <a:ext cx="71755" cy="71755"/>
          </a:xfrm>
          <a:prstGeom prst="ellipse">
            <a:avLst/>
          </a:prstGeom>
          <a:solidFill>
            <a:srgbClr val="FFBA5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68" name="椭圆 67"/>
          <p:cNvSpPr/>
          <p:nvPr>
            <p:custDataLst>
              <p:tags r:id="rId31"/>
            </p:custDataLst>
          </p:nvPr>
        </p:nvSpPr>
        <p:spPr>
          <a:xfrm>
            <a:off x="10095865" y="4697730"/>
            <a:ext cx="71755" cy="71755"/>
          </a:xfrm>
          <a:prstGeom prst="ellipse">
            <a:avLst/>
          </a:prstGeom>
          <a:solidFill>
            <a:srgbClr val="FFBA5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69" name="椭圆 68"/>
          <p:cNvSpPr/>
          <p:nvPr>
            <p:custDataLst>
              <p:tags r:id="rId32"/>
            </p:custDataLst>
          </p:nvPr>
        </p:nvSpPr>
        <p:spPr>
          <a:xfrm>
            <a:off x="10196195" y="4697730"/>
            <a:ext cx="71755" cy="71755"/>
          </a:xfrm>
          <a:prstGeom prst="ellipse">
            <a:avLst/>
          </a:prstGeom>
          <a:solidFill>
            <a:srgbClr val="FFBA5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70" name="椭圆 69"/>
          <p:cNvSpPr/>
          <p:nvPr>
            <p:custDataLst>
              <p:tags r:id="rId33"/>
            </p:custDataLst>
          </p:nvPr>
        </p:nvSpPr>
        <p:spPr>
          <a:xfrm>
            <a:off x="10296525" y="4697730"/>
            <a:ext cx="71755" cy="71755"/>
          </a:xfrm>
          <a:prstGeom prst="ellipse">
            <a:avLst/>
          </a:prstGeom>
          <a:solidFill>
            <a:srgbClr val="FFBA5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71" name="文本框 70"/>
          <p:cNvSpPr txBox="1"/>
          <p:nvPr>
            <p:custDataLst>
              <p:tags r:id="rId34"/>
            </p:custDataLst>
          </p:nvPr>
        </p:nvSpPr>
        <p:spPr>
          <a:xfrm>
            <a:off x="835660" y="2891790"/>
            <a:ext cx="2272665" cy="2630805"/>
          </a:xfrm>
          <a:prstGeom prst="rect">
            <a:avLst/>
          </a:prstGeom>
          <a:noFill/>
        </p:spPr>
        <p:txBody>
          <a:bodyPr wrap="square" bIns="0" rtlCol="0" anchor="ctr" anchorCtr="0">
            <a:spAutoFit/>
          </a:bodyPr>
          <a:p>
            <a:pPr algn="ctr"/>
            <a:r>
              <a:rPr lang="zh-CN" altLang="en-US" sz="24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托育人员职业纪律是维持托育活动正常进行的保证，是托育人员必须遵守且不能违反的。</a:t>
            </a:r>
            <a:endParaRPr lang="zh-CN" altLang="en-US" sz="2400"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
        <p:nvSpPr>
          <p:cNvPr id="73" name="文本框 72"/>
          <p:cNvSpPr txBox="1"/>
          <p:nvPr>
            <p:custDataLst>
              <p:tags r:id="rId35"/>
            </p:custDataLst>
          </p:nvPr>
        </p:nvSpPr>
        <p:spPr>
          <a:xfrm>
            <a:off x="3451225" y="2513330"/>
            <a:ext cx="2605405" cy="2507615"/>
          </a:xfrm>
          <a:prstGeom prst="rect">
            <a:avLst/>
          </a:prstGeom>
          <a:noFill/>
        </p:spPr>
        <p:txBody>
          <a:bodyPr wrap="square" bIns="0" rtlCol="0" anchor="ctr" anchorCtr="0">
            <a:spAutoFit/>
          </a:bodyPr>
          <a:p>
            <a:pPr algn="ctr"/>
            <a:r>
              <a:rPr lang="zh-CN" altLang="en-US" sz="2000"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 托育人员职业技能集中地表现为托育人员科学照护0—3岁婴幼儿的知识与能力</a:t>
            </a:r>
            <a:endParaRPr lang="zh-CN" altLang="en-US" sz="2000"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a:p>
            <a:pPr algn="ctr"/>
            <a:r>
              <a:rPr lang="zh-CN" altLang="en-US" sz="2000"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，托育人员照护婴幼儿的效果是其职业技能的反映。</a:t>
            </a:r>
            <a:endParaRPr lang="zh-CN" altLang="en-US" sz="2000"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
        <p:nvSpPr>
          <p:cNvPr id="75" name="文本框 74"/>
          <p:cNvSpPr txBox="1"/>
          <p:nvPr>
            <p:custDataLst>
              <p:tags r:id="rId36"/>
            </p:custDataLst>
          </p:nvPr>
        </p:nvSpPr>
        <p:spPr>
          <a:xfrm>
            <a:off x="6259830" y="2641283"/>
            <a:ext cx="2605405" cy="2815590"/>
          </a:xfrm>
          <a:prstGeom prst="rect">
            <a:avLst/>
          </a:prstGeom>
          <a:noFill/>
        </p:spPr>
        <p:txBody>
          <a:bodyPr wrap="square" bIns="0" rtlCol="0" anchor="ctr" anchorCtr="0">
            <a:spAutoFit/>
          </a:bodyPr>
          <a:p>
            <a:pPr algn="ctr"/>
            <a:r>
              <a:rPr lang="zh-CN" altLang="en-US" sz="2000" spc="300">
                <a:solidFill>
                  <a:srgbClr val="56CA9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职业良心的力量体现在它对托育人员的伦理道德行为起着定向作用，能够增强托育人员对行业发展的使命感，进而促进其主体生命价值的自我实现，提升其精神境界。</a:t>
            </a:r>
            <a:endParaRPr lang="zh-CN" altLang="en-US" sz="2000" spc="300">
              <a:solidFill>
                <a:srgbClr val="56CA9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
        <p:nvSpPr>
          <p:cNvPr id="77" name="文本框 76"/>
          <p:cNvSpPr txBox="1"/>
          <p:nvPr>
            <p:custDataLst>
              <p:tags r:id="rId37"/>
            </p:custDataLst>
          </p:nvPr>
        </p:nvSpPr>
        <p:spPr>
          <a:xfrm>
            <a:off x="8856980" y="2644775"/>
            <a:ext cx="2605405" cy="2630805"/>
          </a:xfrm>
          <a:prstGeom prst="rect">
            <a:avLst/>
          </a:prstGeom>
          <a:noFill/>
        </p:spPr>
        <p:txBody>
          <a:bodyPr wrap="square" bIns="0" rtlCol="0" anchor="ctr" anchorCtr="0">
            <a:spAutoFit/>
          </a:bodyPr>
          <a:p>
            <a:pPr algn="ctr"/>
            <a:r>
              <a:rPr lang="zh-CN" altLang="en-US" sz="2400" spc="300">
                <a:solidFill>
                  <a:srgbClr val="FFBA5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是托育人员在履行职业义务后，社会所给予的赞扬和肯定，以及托育人员个人所产生的尊严与自豪感。</a:t>
            </a:r>
            <a:endParaRPr lang="zh-CN" altLang="en-US" sz="2400" spc="300">
              <a:solidFill>
                <a:srgbClr val="FFBA5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Tree>
    <p:custDataLst>
      <p:tags r:id="rId38"/>
    </p:custData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三、 托育人员职业伦理的功能</a:t>
            </a:r>
            <a:endParaRPr lang="zh-CN" altLang="en-US" sz="2800">
              <a:solidFill>
                <a:schemeClr val="tx1"/>
              </a:solidFill>
            </a:endParaRPr>
          </a:p>
        </p:txBody>
      </p:sp>
      <p:sp>
        <p:nvSpPr>
          <p:cNvPr id="65" name="文本框 64"/>
          <p:cNvSpPr txBox="1"/>
          <p:nvPr>
            <p:custDataLst>
              <p:tags r:id="rId4"/>
            </p:custDataLst>
          </p:nvPr>
        </p:nvSpPr>
        <p:spPr>
          <a:xfrm>
            <a:off x="1030605" y="982980"/>
            <a:ext cx="9843770" cy="897255"/>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（一） 教育功能</a:t>
            </a:r>
            <a:endParaRPr lang="zh-CN" altLang="en-US" sz="2800" spc="300">
              <a:solidFill>
                <a:srgbClr val="000000">
                  <a:lumMod val="75000"/>
                  <a:lumOff val="25000"/>
                </a:srgbClr>
              </a:solidFill>
              <a:latin typeface="黑体" charset="0"/>
              <a:ea typeface="黑体" charset="0"/>
              <a:cs typeface="黑体" charset="0"/>
            </a:endParaRPr>
          </a:p>
        </p:txBody>
      </p:sp>
      <p:sp>
        <p:nvSpPr>
          <p:cNvPr id="48" name="菱形 47"/>
          <p:cNvSpPr/>
          <p:nvPr>
            <p:custDataLst>
              <p:tags r:id="rId5"/>
            </p:custDataLst>
          </p:nvPr>
        </p:nvSpPr>
        <p:spPr>
          <a:xfrm flipH="1">
            <a:off x="7806690" y="456565"/>
            <a:ext cx="171450" cy="171450"/>
          </a:xfrm>
          <a:prstGeom prst="diamond">
            <a:avLst/>
          </a:prstGeom>
          <a:solidFill>
            <a:srgbClr val="3366FE">
              <a:alpha val="50000"/>
            </a:srgbClr>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51" name="菱形 50"/>
          <p:cNvSpPr/>
          <p:nvPr>
            <p:custDataLst>
              <p:tags r:id="rId6"/>
            </p:custDataLst>
          </p:nvPr>
        </p:nvSpPr>
        <p:spPr>
          <a:xfrm flipH="1">
            <a:off x="7679055" y="427990"/>
            <a:ext cx="227965" cy="227965"/>
          </a:xfrm>
          <a:prstGeom prst="diamond">
            <a:avLst/>
          </a:prstGeom>
          <a:solidFill>
            <a:srgbClr val="3366FE">
              <a:alpha val="80000"/>
            </a:srgbClr>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52" name="矩形 51"/>
          <p:cNvSpPr/>
          <p:nvPr>
            <p:custDataLst>
              <p:tags r:id="rId7"/>
            </p:custDataLst>
          </p:nvPr>
        </p:nvSpPr>
        <p:spPr>
          <a:xfrm>
            <a:off x="2999740" y="544830"/>
            <a:ext cx="1080135" cy="14605"/>
          </a:xfrm>
          <a:prstGeom prst="rect">
            <a:avLst/>
          </a:prstGeom>
          <a:solidFill>
            <a:srgbClr val="FFFFFF">
              <a:lumMod val="75000"/>
            </a:srgbClr>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53" name="矩形 52"/>
          <p:cNvSpPr/>
          <p:nvPr>
            <p:custDataLst>
              <p:tags r:id="rId8"/>
            </p:custDataLst>
          </p:nvPr>
        </p:nvSpPr>
        <p:spPr>
          <a:xfrm>
            <a:off x="8112760" y="530225"/>
            <a:ext cx="1080135" cy="14605"/>
          </a:xfrm>
          <a:prstGeom prst="rect">
            <a:avLst/>
          </a:prstGeom>
          <a:solidFill>
            <a:srgbClr val="FFFFFF">
              <a:lumMod val="75000"/>
            </a:srgbClr>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2" name="圆角矩形 1"/>
          <p:cNvSpPr/>
          <p:nvPr/>
        </p:nvSpPr>
        <p:spPr>
          <a:xfrm>
            <a:off x="1492885" y="2277745"/>
            <a:ext cx="9170035" cy="291592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l">
              <a:lnSpc>
                <a:spcPct val="150000"/>
              </a:lnSpc>
            </a:pPr>
            <a:r>
              <a:rPr lang="zh-CN" altLang="en-US" sz="2400">
                <a:solidFill>
                  <a:schemeClr val="accent2"/>
                </a:solidFill>
              </a:rPr>
              <a:t> </a:t>
            </a:r>
            <a:r>
              <a:rPr lang="en-US" altLang="zh-CN" sz="2400">
                <a:solidFill>
                  <a:schemeClr val="accent2"/>
                </a:solidFill>
              </a:rPr>
              <a:t>     </a:t>
            </a:r>
            <a:r>
              <a:rPr lang="zh-CN" altLang="en-US" sz="2400">
                <a:solidFill>
                  <a:schemeClr val="accent2"/>
                </a:solidFill>
              </a:rPr>
              <a:t>教育功能是指通过对托育人员职业伦理的学习，培养托育人员的伦理道德信念，形成托育人员的职业风范，塑造理想的人格，从而提高托育人员的精神境界，强化托育人员的事业心、责任感和自豪感。</a:t>
            </a:r>
            <a:endParaRPr lang="zh-CN" altLang="en-US" sz="2400">
              <a:solidFill>
                <a:schemeClr val="accent2"/>
              </a:solidFill>
            </a:endParaRPr>
          </a:p>
        </p:txBody>
      </p:sp>
    </p:spTree>
    <p:custDataLst>
      <p:tags r:id="rId9"/>
    </p:custData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三、 托育人员职业伦理的功能</a:t>
            </a:r>
            <a:endParaRPr lang="zh-CN" altLang="en-US" sz="2800">
              <a:solidFill>
                <a:schemeClr val="tx1"/>
              </a:solidFill>
            </a:endParaRPr>
          </a:p>
        </p:txBody>
      </p:sp>
      <p:sp>
        <p:nvSpPr>
          <p:cNvPr id="65" name="文本框 64"/>
          <p:cNvSpPr txBox="1"/>
          <p:nvPr>
            <p:custDataLst>
              <p:tags r:id="rId4"/>
            </p:custDataLst>
          </p:nvPr>
        </p:nvSpPr>
        <p:spPr>
          <a:xfrm>
            <a:off x="1030605" y="982980"/>
            <a:ext cx="9843770" cy="897255"/>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（二） 协调功能</a:t>
            </a:r>
            <a:endParaRPr lang="zh-CN" altLang="en-US" sz="2800" spc="300">
              <a:solidFill>
                <a:srgbClr val="000000">
                  <a:lumMod val="75000"/>
                  <a:lumOff val="25000"/>
                </a:srgbClr>
              </a:solidFill>
              <a:latin typeface="黑体" charset="0"/>
              <a:ea typeface="黑体" charset="0"/>
              <a:cs typeface="黑体" charset="0"/>
            </a:endParaRPr>
          </a:p>
        </p:txBody>
      </p:sp>
      <p:sp>
        <p:nvSpPr>
          <p:cNvPr id="48" name="菱形 47"/>
          <p:cNvSpPr/>
          <p:nvPr>
            <p:custDataLst>
              <p:tags r:id="rId5"/>
            </p:custDataLst>
          </p:nvPr>
        </p:nvSpPr>
        <p:spPr>
          <a:xfrm flipH="1">
            <a:off x="7806690" y="456565"/>
            <a:ext cx="171450" cy="171450"/>
          </a:xfrm>
          <a:prstGeom prst="diamond">
            <a:avLst/>
          </a:prstGeom>
          <a:solidFill>
            <a:srgbClr val="3366FE">
              <a:alpha val="50000"/>
            </a:srgbClr>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51" name="菱形 50"/>
          <p:cNvSpPr/>
          <p:nvPr>
            <p:custDataLst>
              <p:tags r:id="rId6"/>
            </p:custDataLst>
          </p:nvPr>
        </p:nvSpPr>
        <p:spPr>
          <a:xfrm flipH="1">
            <a:off x="7679055" y="427990"/>
            <a:ext cx="227965" cy="227965"/>
          </a:xfrm>
          <a:prstGeom prst="diamond">
            <a:avLst/>
          </a:prstGeom>
          <a:solidFill>
            <a:srgbClr val="3366FE">
              <a:alpha val="80000"/>
            </a:srgbClr>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52" name="矩形 51"/>
          <p:cNvSpPr/>
          <p:nvPr>
            <p:custDataLst>
              <p:tags r:id="rId7"/>
            </p:custDataLst>
          </p:nvPr>
        </p:nvSpPr>
        <p:spPr>
          <a:xfrm>
            <a:off x="2999740" y="544830"/>
            <a:ext cx="1080135" cy="14605"/>
          </a:xfrm>
          <a:prstGeom prst="rect">
            <a:avLst/>
          </a:prstGeom>
          <a:solidFill>
            <a:srgbClr val="FFFFFF">
              <a:lumMod val="75000"/>
            </a:srgbClr>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53" name="矩形 52"/>
          <p:cNvSpPr/>
          <p:nvPr>
            <p:custDataLst>
              <p:tags r:id="rId8"/>
            </p:custDataLst>
          </p:nvPr>
        </p:nvSpPr>
        <p:spPr>
          <a:xfrm>
            <a:off x="8112760" y="530225"/>
            <a:ext cx="1080135" cy="14605"/>
          </a:xfrm>
          <a:prstGeom prst="rect">
            <a:avLst/>
          </a:prstGeom>
          <a:solidFill>
            <a:srgbClr val="FFFFFF">
              <a:lumMod val="75000"/>
            </a:srgbClr>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2" name="圆角矩形 1"/>
          <p:cNvSpPr/>
          <p:nvPr/>
        </p:nvSpPr>
        <p:spPr>
          <a:xfrm>
            <a:off x="1492885" y="2277745"/>
            <a:ext cx="9170035" cy="29159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p>
            <a:pPr algn="l">
              <a:lnSpc>
                <a:spcPct val="150000"/>
              </a:lnSpc>
            </a:pPr>
            <a:r>
              <a:rPr lang="zh-CN" altLang="en-US" sz="2400">
                <a:solidFill>
                  <a:schemeClr val="accent6"/>
                </a:solidFill>
              </a:rPr>
              <a:t> </a:t>
            </a:r>
            <a:r>
              <a:rPr lang="en-US" altLang="zh-CN" sz="2400">
                <a:solidFill>
                  <a:schemeClr val="accent6"/>
                </a:solidFill>
              </a:rPr>
              <a:t>    </a:t>
            </a:r>
            <a:r>
              <a:rPr lang="zh-CN" altLang="en-US" sz="2400">
                <a:solidFill>
                  <a:schemeClr val="accent6"/>
                </a:solidFill>
              </a:rPr>
              <a:t>协调功能是指通过教育、评价、命令等方式，指导和纠正托育人员的职业行为，协调托育工作中的各种关系。它是托育人员职业伦理最基本也是最重要的功能。托育工作中存在着托幼、家托、同事等多方面的关系需要调节，也经常出现工资奖金发放、工作协调配合等利益冲突。</a:t>
            </a:r>
            <a:endParaRPr lang="zh-CN" altLang="en-US" sz="2400">
              <a:solidFill>
                <a:schemeClr val="accent6"/>
              </a:solidFill>
            </a:endParaRPr>
          </a:p>
        </p:txBody>
      </p:sp>
    </p:spTree>
    <p:custDataLst>
      <p:tags r:id="rId9"/>
    </p:custData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sp>
        <p:nvSpPr>
          <p:cNvPr id="9" name="标题 1"/>
          <p:cNvSpPr>
            <a:spLocks noGrp="1"/>
          </p:cNvSpPr>
          <p:nvPr/>
        </p:nvSpPr>
        <p:spPr>
          <a:xfrm>
            <a:off x="837565" y="24130"/>
            <a:ext cx="11548110" cy="691515"/>
          </a:xfrm>
          <a:prstGeom prst="rect">
            <a:avLst/>
          </a:prstGeom>
        </p:spPr>
        <p:txBody>
          <a:bodyPr vert="horz" lIns="91440" tIns="45720" rIns="91440" bIns="45720" rtlCol="0" anchor="b"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a:solidFill>
                  <a:schemeClr val="tx1"/>
                </a:solidFill>
              </a:rPr>
              <a:t>三、 托育人员职业伦理的功能</a:t>
            </a:r>
            <a:endParaRPr lang="zh-CN" altLang="en-US" sz="2800">
              <a:solidFill>
                <a:schemeClr val="tx1"/>
              </a:solidFill>
            </a:endParaRPr>
          </a:p>
        </p:txBody>
      </p:sp>
      <p:sp>
        <p:nvSpPr>
          <p:cNvPr id="65" name="文本框 64"/>
          <p:cNvSpPr txBox="1"/>
          <p:nvPr>
            <p:custDataLst>
              <p:tags r:id="rId4"/>
            </p:custDataLst>
          </p:nvPr>
        </p:nvSpPr>
        <p:spPr>
          <a:xfrm>
            <a:off x="1030605" y="982980"/>
            <a:ext cx="9843770" cy="897255"/>
          </a:xfrm>
          <a:prstGeom prst="rect">
            <a:avLst/>
          </a:prstGeom>
          <a:noFill/>
        </p:spPr>
        <p:txBody>
          <a:bodyPr wrap="square" bIns="0" rtlCol="0"/>
          <a:p>
            <a:pPr fontAlgn="auto">
              <a:lnSpc>
                <a:spcPct val="150000"/>
              </a:lnSpc>
            </a:pPr>
            <a:r>
              <a:rPr lang="zh-CN" altLang="en-US" sz="2800" spc="300">
                <a:solidFill>
                  <a:srgbClr val="000000">
                    <a:lumMod val="75000"/>
                    <a:lumOff val="25000"/>
                  </a:srgbClr>
                </a:solidFill>
                <a:latin typeface="黑体" charset="0"/>
                <a:ea typeface="黑体" charset="0"/>
                <a:cs typeface="黑体" charset="0"/>
              </a:rPr>
              <a:t>（三） 激励功能</a:t>
            </a:r>
            <a:endParaRPr lang="zh-CN" altLang="en-US" sz="2800" spc="300">
              <a:solidFill>
                <a:srgbClr val="000000">
                  <a:lumMod val="75000"/>
                  <a:lumOff val="25000"/>
                </a:srgbClr>
              </a:solidFill>
              <a:latin typeface="黑体" charset="0"/>
              <a:ea typeface="黑体" charset="0"/>
              <a:cs typeface="黑体" charset="0"/>
            </a:endParaRPr>
          </a:p>
        </p:txBody>
      </p:sp>
      <p:sp>
        <p:nvSpPr>
          <p:cNvPr id="48" name="菱形 47"/>
          <p:cNvSpPr/>
          <p:nvPr>
            <p:custDataLst>
              <p:tags r:id="rId5"/>
            </p:custDataLst>
          </p:nvPr>
        </p:nvSpPr>
        <p:spPr>
          <a:xfrm flipH="1">
            <a:off x="7806690" y="456565"/>
            <a:ext cx="171450" cy="171450"/>
          </a:xfrm>
          <a:prstGeom prst="diamond">
            <a:avLst/>
          </a:prstGeom>
          <a:solidFill>
            <a:srgbClr val="3366FE">
              <a:alpha val="50000"/>
            </a:srgbClr>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51" name="菱形 50"/>
          <p:cNvSpPr/>
          <p:nvPr>
            <p:custDataLst>
              <p:tags r:id="rId6"/>
            </p:custDataLst>
          </p:nvPr>
        </p:nvSpPr>
        <p:spPr>
          <a:xfrm flipH="1">
            <a:off x="7679055" y="427990"/>
            <a:ext cx="227965" cy="227965"/>
          </a:xfrm>
          <a:prstGeom prst="diamond">
            <a:avLst/>
          </a:prstGeom>
          <a:solidFill>
            <a:srgbClr val="3366FE">
              <a:alpha val="80000"/>
            </a:srgbClr>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52" name="矩形 51"/>
          <p:cNvSpPr/>
          <p:nvPr>
            <p:custDataLst>
              <p:tags r:id="rId7"/>
            </p:custDataLst>
          </p:nvPr>
        </p:nvSpPr>
        <p:spPr>
          <a:xfrm>
            <a:off x="2999740" y="544830"/>
            <a:ext cx="1080135" cy="14605"/>
          </a:xfrm>
          <a:prstGeom prst="rect">
            <a:avLst/>
          </a:prstGeom>
          <a:solidFill>
            <a:srgbClr val="FFFFFF">
              <a:lumMod val="75000"/>
            </a:srgbClr>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53" name="矩形 52"/>
          <p:cNvSpPr/>
          <p:nvPr>
            <p:custDataLst>
              <p:tags r:id="rId8"/>
            </p:custDataLst>
          </p:nvPr>
        </p:nvSpPr>
        <p:spPr>
          <a:xfrm>
            <a:off x="8112760" y="530225"/>
            <a:ext cx="1080135" cy="14605"/>
          </a:xfrm>
          <a:prstGeom prst="rect">
            <a:avLst/>
          </a:prstGeom>
          <a:solidFill>
            <a:srgbClr val="FFFFFF">
              <a:lumMod val="75000"/>
            </a:srgbClr>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p>
            <a:pPr algn="ctr"/>
            <a:endParaRPr lang="zh-CN" altLang="en-US"/>
          </a:p>
        </p:txBody>
      </p:sp>
      <p:sp>
        <p:nvSpPr>
          <p:cNvPr id="2" name="圆角矩形 1"/>
          <p:cNvSpPr/>
          <p:nvPr/>
        </p:nvSpPr>
        <p:spPr>
          <a:xfrm>
            <a:off x="1492885" y="2277745"/>
            <a:ext cx="9170035" cy="2915920"/>
          </a:xfrm>
          <a:prstGeom prst="roundRect">
            <a:avLst/>
          </a:prstGeom>
          <a:solidFill>
            <a:schemeClr val="bg1"/>
          </a:solidFill>
          <a:ln>
            <a:solidFill>
              <a:srgbClr val="6096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l">
              <a:lnSpc>
                <a:spcPct val="150000"/>
              </a:lnSpc>
            </a:pPr>
            <a:r>
              <a:rPr lang="zh-CN" altLang="en-US" sz="2400">
                <a:solidFill>
                  <a:srgbClr val="6096E6"/>
                </a:solidFill>
              </a:rPr>
              <a:t> </a:t>
            </a:r>
            <a:r>
              <a:rPr lang="en-US" altLang="zh-CN" sz="2400">
                <a:solidFill>
                  <a:srgbClr val="6096E6"/>
                </a:solidFill>
              </a:rPr>
              <a:t>    </a:t>
            </a:r>
            <a:r>
              <a:rPr lang="zh-CN" altLang="en-US" sz="2400">
                <a:solidFill>
                  <a:srgbClr val="6096E6"/>
                </a:solidFill>
              </a:rPr>
              <a:t> 职业伦理对托育人员个体具有重要意义，它体现了一定社会或阶级对托育人员职业行为的基本要求，是托育人员个体职业工作的精神动力。它既是一种外部的激励，又是托育人员的自我激励。职业伦理是托育人员职业行为的精神基础和内在动力。</a:t>
            </a:r>
            <a:endParaRPr lang="zh-CN" altLang="en-US" sz="2400">
              <a:solidFill>
                <a:srgbClr val="6096E6"/>
              </a:solidFill>
            </a:endParaRPr>
          </a:p>
        </p:txBody>
      </p:sp>
    </p:spTree>
    <p:custDataLst>
      <p:tags r:id="rId9"/>
    </p:custData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a:sym typeface="+mn-ea"/>
            </a:endParaRPr>
          </a:p>
        </p:txBody>
      </p:sp>
      <p:pic>
        <p:nvPicPr>
          <p:cNvPr id="12" name="图片 11"/>
          <p:cNvPicPr>
            <a:picLocks noChangeAspect="1"/>
          </p:cNvPicPr>
          <p:nvPr userDrawn="1">
            <p:custDataLst>
              <p:tags r:id="rId2"/>
            </p:custDataLst>
          </p:nvPr>
        </p:nvPicPr>
        <p:blipFill>
          <a:blip r:embed="rId3"/>
          <a:stretch>
            <a:fillRect/>
          </a:stretch>
        </p:blipFill>
        <p:spPr>
          <a:xfrm>
            <a:off x="10212392" y="78582"/>
            <a:ext cx="1404808" cy="764381"/>
          </a:xfrm>
          <a:prstGeom prst="rect">
            <a:avLst/>
          </a:prstGeom>
        </p:spPr>
      </p:pic>
      <p:pic>
        <p:nvPicPr>
          <p:cNvPr id="6" name="图片 5"/>
          <p:cNvPicPr>
            <a:picLocks noChangeAspect="1"/>
          </p:cNvPicPr>
          <p:nvPr userDrawn="1">
            <p:custDataLst>
              <p:tags r:id="rId4"/>
            </p:custDataLst>
          </p:nvPr>
        </p:nvPicPr>
        <p:blipFill>
          <a:blip r:embed="rId3"/>
          <a:stretch>
            <a:fillRect/>
          </a:stretch>
        </p:blipFill>
        <p:spPr>
          <a:xfrm>
            <a:off x="1274445" y="2641600"/>
            <a:ext cx="2849880" cy="1551305"/>
          </a:xfrm>
          <a:prstGeom prst="rect">
            <a:avLst/>
          </a:prstGeom>
        </p:spPr>
      </p:pic>
      <p:sp>
        <p:nvSpPr>
          <p:cNvPr id="7" name="圆角矩形 6"/>
          <p:cNvSpPr/>
          <p:nvPr/>
        </p:nvSpPr>
        <p:spPr>
          <a:xfrm>
            <a:off x="4469130" y="977265"/>
            <a:ext cx="6818630" cy="53035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p>
            <a:pPr algn="l"/>
            <a:r>
              <a:rPr lang="zh-CN" altLang="en-US" sz="2000"/>
              <a:t>  </a:t>
            </a:r>
            <a:r>
              <a:rPr lang="en-US" altLang="zh-CN" sz="2000"/>
              <a:t>      </a:t>
            </a:r>
            <a:r>
              <a:rPr lang="zh-CN" altLang="en-US" sz="2000"/>
              <a:t>思考与练习</a:t>
            </a:r>
            <a:endParaRPr lang="zh-CN" altLang="en-US" sz="2000"/>
          </a:p>
          <a:p>
            <a:pPr algn="l"/>
            <a:endParaRPr lang="zh-CN" altLang="en-US" sz="2000"/>
          </a:p>
          <a:p>
            <a:pPr algn="l"/>
            <a:r>
              <a:rPr lang="en-US" altLang="zh-CN" sz="2000"/>
              <a:t>    </a:t>
            </a:r>
            <a:r>
              <a:rPr lang="zh-CN" altLang="en-US" sz="2000"/>
              <a:t>1. 婴幼儿托育服务政策有哪些特点？</a:t>
            </a:r>
            <a:endParaRPr lang="zh-CN" altLang="en-US" sz="2000"/>
          </a:p>
          <a:p>
            <a:pPr algn="l"/>
            <a:r>
              <a:rPr lang="zh-CN" altLang="en-US" sz="2000"/>
              <a:t>    2. 婴幼儿托育服务法规有哪些特点？</a:t>
            </a:r>
            <a:endParaRPr lang="zh-CN" altLang="en-US" sz="2000"/>
          </a:p>
          <a:p>
            <a:pPr algn="l"/>
            <a:r>
              <a:rPr lang="zh-CN" altLang="en-US" sz="2000"/>
              <a:t>    3. 婴幼儿托育服务政策与法规存在哪些联系及区别？</a:t>
            </a:r>
            <a:endParaRPr lang="zh-CN" altLang="en-US" sz="2000"/>
          </a:p>
          <a:p>
            <a:pPr algn="l"/>
            <a:r>
              <a:rPr lang="zh-CN" altLang="en-US" sz="2000"/>
              <a:t>    4. 我国的托育服务政策与法规的发展经历了哪几个阶段？</a:t>
            </a:r>
            <a:endParaRPr lang="zh-CN" altLang="en-US" sz="2000"/>
          </a:p>
          <a:p>
            <a:pPr algn="l"/>
            <a:r>
              <a:rPr lang="zh-CN" altLang="en-US" sz="2000"/>
              <a:t>    5. 设计一份研究问卷，调查你所在社区0—3岁婴幼儿家长的托育需求，或你所在社区0—3岁婴幼儿的入托情况、家长对托育机构和托育人员的满意程度。</a:t>
            </a:r>
            <a:endParaRPr lang="zh-CN" altLang="en-US" sz="2000"/>
          </a:p>
          <a:p>
            <a:pPr algn="l"/>
            <a:r>
              <a:rPr lang="zh-CN" altLang="en-US" sz="2000"/>
              <a:t>    6. 选取一所你身边的托育机构，依据《托育机构设置标准（试行）》和《托育机构管理规范（试行）》，考察其在设置要求、场地设施、规模及备案、收托、保育、安全、人员、监督管理等方面的达成情况。</a:t>
            </a:r>
            <a:endParaRPr lang="zh-CN" altLang="en-US" sz="2000"/>
          </a:p>
          <a:p>
            <a:pPr algn="l"/>
            <a:r>
              <a:rPr lang="zh-CN" altLang="en-US" sz="2000"/>
              <a:t>    7. 托育人员职业伦理的功能是什么？</a:t>
            </a:r>
            <a:endParaRPr lang="zh-CN" altLang="en-US" sz="2000"/>
          </a:p>
        </p:txBody>
      </p:sp>
    </p:spTree>
    <p:custDataLst>
      <p:tags r:id="rId5"/>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矩形 7"/>
          <p:cNvSpPr/>
          <p:nvPr userDrawn="1">
            <p:custDataLst>
              <p:tags r:id="rId1"/>
            </p:custDataLst>
          </p:nvPr>
        </p:nvSpPr>
        <p:spPr>
          <a:xfrm>
            <a:off x="0" y="1143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dirty="0">
              <a:sym typeface="+mn-ea"/>
            </a:endParaRPr>
          </a:p>
        </p:txBody>
      </p:sp>
      <p:sp>
        <p:nvSpPr>
          <p:cNvPr id="2" name="标题 1"/>
          <p:cNvSpPr>
            <a:spLocks noGrp="1"/>
          </p:cNvSpPr>
          <p:nvPr>
            <p:ph type="title"/>
          </p:nvPr>
        </p:nvSpPr>
        <p:spPr>
          <a:xfrm>
            <a:off x="3230880" y="2667635"/>
            <a:ext cx="8001000" cy="1118870"/>
          </a:xfrm>
        </p:spPr>
        <p:txBody>
          <a:bodyPr>
            <a:normAutofit fontScale="90000"/>
          </a:bodyPr>
          <a:p>
            <a:r>
              <a:rPr lang="zh-CN" altLang="en-US">
                <a:solidFill>
                  <a:schemeClr val="accent2">
                    <a:lumMod val="75000"/>
                  </a:schemeClr>
                </a:solidFill>
              </a:rPr>
              <a:t>婴幼儿托育服务政策与法规的内涵</a:t>
            </a:r>
            <a:endParaRPr lang="zh-CN" altLang="en-US">
              <a:solidFill>
                <a:schemeClr val="accent2">
                  <a:lumMod val="75000"/>
                </a:schemeClr>
              </a:solidFill>
            </a:endParaRPr>
          </a:p>
        </p:txBody>
      </p:sp>
      <p:pic>
        <p:nvPicPr>
          <p:cNvPr id="4" name="图片 3"/>
          <p:cNvPicPr>
            <a:picLocks noChangeAspect="1"/>
          </p:cNvPicPr>
          <p:nvPr userDrawn="1">
            <p:custDataLst>
              <p:tags r:id="rId2"/>
            </p:custDataLst>
          </p:nvPr>
        </p:nvPicPr>
        <p:blipFill rotWithShape="1">
          <a:blip r:embed="rId3"/>
          <a:srcRect/>
          <a:stretch>
            <a:fillRect/>
          </a:stretch>
        </p:blipFill>
        <p:spPr>
          <a:xfrm>
            <a:off x="1642804" y="1652947"/>
            <a:ext cx="1519497" cy="2522353"/>
          </a:xfrm>
          <a:prstGeom prst="rect">
            <a:avLst/>
          </a:prstGeom>
        </p:spPr>
      </p:pic>
      <p:sp>
        <p:nvSpPr>
          <p:cNvPr id="100" name="文本框 99"/>
          <p:cNvSpPr txBox="1"/>
          <p:nvPr/>
        </p:nvSpPr>
        <p:spPr>
          <a:xfrm>
            <a:off x="5201285" y="1963420"/>
            <a:ext cx="2192655" cy="768350"/>
          </a:xfrm>
          <a:prstGeom prst="rect">
            <a:avLst/>
          </a:prstGeom>
          <a:noFill/>
          <a:ln w="9525">
            <a:noFill/>
          </a:ln>
        </p:spPr>
        <p:txBody>
          <a:bodyPr wrap="square">
            <a:spAutoFit/>
          </a:bodyPr>
          <a:p>
            <a:pPr marL="0" indent="0" algn="ctr"/>
            <a:r>
              <a:rPr lang="zh-CN" sz="4400" b="0">
                <a:cs typeface="宋体" charset="0"/>
              </a:rPr>
              <a:t>第一节</a:t>
            </a:r>
            <a:endParaRPr lang="zh-CN" altLang="en-US" sz="4400" b="0">
              <a:cs typeface="宋体" charset="0"/>
            </a:endParaRPr>
          </a:p>
        </p:txBody>
      </p:sp>
    </p:spTree>
    <p:custDataLst>
      <p:tags r:id="rId4"/>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999490" y="1488440"/>
            <a:ext cx="10515600" cy="2360295"/>
          </a:xfrm>
        </p:spPr>
        <p:txBody>
          <a:bodyPr/>
          <a:p>
            <a:pPr marL="0" indent="0">
              <a:buNone/>
            </a:pPr>
            <a:r>
              <a:rPr lang="zh-CN" altLang="en-US"/>
              <a:t>（一） 婴幼儿托育服务政策</a:t>
            </a:r>
            <a:endParaRPr lang="zh-CN" altLang="en-US"/>
          </a:p>
          <a:p>
            <a:pPr marL="0" indent="0">
              <a:buNone/>
            </a:pPr>
            <a:endParaRPr lang="zh-CN" altLang="en-US"/>
          </a:p>
          <a:p>
            <a:pPr marL="0" algn="l">
              <a:buClrTx/>
              <a:buSzTx/>
              <a:buNone/>
            </a:pPr>
            <a:endParaRPr lang="zh-CN" altLang="en-US"/>
          </a:p>
        </p:txBody>
      </p:sp>
      <p:sp>
        <p:nvSpPr>
          <p:cNvPr id="10" name="矩形 9"/>
          <p:cNvSpPr/>
          <p:nvPr userDrawn="1">
            <p:custDataLst>
              <p:tags r:id="rId1"/>
            </p:custDataLst>
          </p:nvPr>
        </p:nvSpPr>
        <p:spPr>
          <a:xfrm>
            <a:off x="0" y="0"/>
            <a:ext cx="12192000" cy="100901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581765" y="-8255"/>
            <a:ext cx="512445" cy="850265"/>
          </a:xfrm>
          <a:prstGeom prst="rect">
            <a:avLst/>
          </a:prstGeom>
        </p:spPr>
      </p:pic>
      <p:sp>
        <p:nvSpPr>
          <p:cNvPr id="2" name="标题 1"/>
          <p:cNvSpPr>
            <a:spLocks noGrp="1"/>
          </p:cNvSpPr>
          <p:nvPr>
            <p:ph type="title"/>
          </p:nvPr>
        </p:nvSpPr>
        <p:spPr>
          <a:xfrm>
            <a:off x="90805" y="173990"/>
            <a:ext cx="10515600" cy="691515"/>
          </a:xfrm>
        </p:spPr>
        <p:txBody>
          <a:bodyPr>
            <a:normAutofit fontScale="90000"/>
          </a:bodyPr>
          <a:p>
            <a:r>
              <a:rPr lang="en-US" altLang="zh-CN"/>
              <a:t>   </a:t>
            </a:r>
            <a:r>
              <a:rPr lang="zh-CN" altLang="en-US"/>
              <a:t>一、 婴幼儿托育服务政策与法规的界定</a:t>
            </a:r>
            <a:endParaRPr lang="zh-CN" altLang="en-US"/>
          </a:p>
        </p:txBody>
      </p:sp>
      <p:sp>
        <p:nvSpPr>
          <p:cNvPr id="5" name="文本框 4"/>
          <p:cNvSpPr txBox="1"/>
          <p:nvPr/>
        </p:nvSpPr>
        <p:spPr>
          <a:xfrm>
            <a:off x="1812925" y="2444115"/>
            <a:ext cx="7905115" cy="2011045"/>
          </a:xfrm>
          <a:prstGeom prst="rect">
            <a:avLst/>
          </a:prstGeom>
          <a:noFill/>
        </p:spPr>
        <p:txBody>
          <a:bodyPr wrap="square" rtlCol="0" anchor="t">
            <a:spAutoFit/>
          </a:bodyPr>
          <a:p>
            <a:pPr marL="0" indent="457200" fontAlgn="auto">
              <a:lnSpc>
                <a:spcPct val="140000"/>
              </a:lnSpc>
              <a:buNone/>
            </a:pPr>
            <a:r>
              <a:rPr lang="zh-CN" altLang="en-US" sz="2400">
                <a:solidFill>
                  <a:schemeClr val="accent2">
                    <a:lumMod val="75000"/>
                  </a:schemeClr>
                </a:solidFill>
                <a:sym typeface="+mn-ea"/>
              </a:rPr>
              <a:t>政策</a:t>
            </a:r>
            <a:r>
              <a:rPr lang="zh-CN" altLang="en-US" sz="2400">
                <a:sym typeface="+mn-ea"/>
              </a:rPr>
              <a:t>一般指国家或政党的政策，是国家或政党为了实现特定目标而制定的，用来调控社会行为和发展方向的规范与准则。</a:t>
            </a:r>
            <a:endParaRPr lang="zh-CN" altLang="en-US" sz="2400"/>
          </a:p>
          <a:p>
            <a:pPr marL="0" algn="l">
              <a:buClrTx/>
              <a:buSzTx/>
              <a:buNone/>
            </a:pPr>
            <a:endParaRPr lang="zh-CN" altLang="en-US" sz="2400"/>
          </a:p>
        </p:txBody>
      </p:sp>
      <p:pic>
        <p:nvPicPr>
          <p:cNvPr id="6" name="图片 5"/>
          <p:cNvPicPr>
            <a:picLocks noChangeAspect="1"/>
          </p:cNvPicPr>
          <p:nvPr/>
        </p:nvPicPr>
        <p:blipFill>
          <a:blip r:embed="rId4">
            <a:clrChange>
              <a:clrFrom>
                <a:srgbClr val="FFFFFF">
                  <a:alpha val="100000"/>
                </a:srgbClr>
              </a:clrFrom>
              <a:clrTo>
                <a:srgbClr val="FFFFFF">
                  <a:alpha val="100000"/>
                  <a:alpha val="0"/>
                </a:srgbClr>
              </a:clrTo>
            </a:clrChange>
          </a:blip>
          <a:stretch>
            <a:fillRect/>
          </a:stretch>
        </p:blipFill>
        <p:spPr>
          <a:xfrm>
            <a:off x="9022080" y="3977640"/>
            <a:ext cx="2287270" cy="2287270"/>
          </a:xfrm>
          <a:prstGeom prst="rect">
            <a:avLst/>
          </a:prstGeom>
        </p:spPr>
      </p:pic>
    </p:spTree>
    <p:custDataLst>
      <p:tags r:id="rId5"/>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9721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581765" y="35560"/>
            <a:ext cx="537845" cy="892810"/>
          </a:xfrm>
          <a:prstGeom prst="rect">
            <a:avLst/>
          </a:prstGeom>
        </p:spPr>
      </p:pic>
      <p:sp>
        <p:nvSpPr>
          <p:cNvPr id="4" name="标题 1"/>
          <p:cNvSpPr>
            <a:spLocks noGrp="1"/>
          </p:cNvSpPr>
          <p:nvPr/>
        </p:nvSpPr>
        <p:spPr>
          <a:xfrm>
            <a:off x="90805" y="1739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a:solidFill>
                  <a:schemeClr val="tx1"/>
                </a:solidFill>
              </a:rPr>
              <a:t>   </a:t>
            </a:r>
            <a:r>
              <a:rPr lang="zh-CN" altLang="en-US">
                <a:solidFill>
                  <a:schemeClr val="tx1"/>
                </a:solidFill>
              </a:rPr>
              <a:t>一、 婴幼儿托育服务政策与法规的界定</a:t>
            </a:r>
            <a:endParaRPr lang="zh-CN" altLang="en-US">
              <a:solidFill>
                <a:schemeClr val="tx1"/>
              </a:solidFill>
            </a:endParaRPr>
          </a:p>
        </p:txBody>
      </p:sp>
      <p:sp>
        <p:nvSpPr>
          <p:cNvPr id="6" name="文本框 5"/>
          <p:cNvSpPr txBox="1"/>
          <p:nvPr/>
        </p:nvSpPr>
        <p:spPr>
          <a:xfrm>
            <a:off x="1610360" y="1758315"/>
            <a:ext cx="4256405" cy="460375"/>
          </a:xfrm>
          <a:prstGeom prst="rect">
            <a:avLst/>
          </a:prstGeom>
          <a:noFill/>
        </p:spPr>
        <p:txBody>
          <a:bodyPr wrap="square" rtlCol="0">
            <a:spAutoFit/>
          </a:bodyPr>
          <a:p>
            <a:r>
              <a:rPr lang="zh-CN" altLang="en-US" sz="2400">
                <a:solidFill>
                  <a:schemeClr val="tx1"/>
                </a:solidFill>
              </a:rPr>
              <a:t>教育政策的特点：</a:t>
            </a:r>
            <a:endParaRPr lang="zh-CN" altLang="en-US" sz="2400">
              <a:solidFill>
                <a:schemeClr val="tx1"/>
              </a:solidFill>
            </a:endParaRPr>
          </a:p>
        </p:txBody>
      </p:sp>
      <p:sp>
        <p:nvSpPr>
          <p:cNvPr id="8" name="内容占位符 7"/>
          <p:cNvSpPr>
            <a:spLocks noGrp="1"/>
          </p:cNvSpPr>
          <p:nvPr>
            <p:ph idx="1"/>
          </p:nvPr>
        </p:nvSpPr>
        <p:spPr>
          <a:xfrm>
            <a:off x="1137285" y="1092200"/>
            <a:ext cx="10515600" cy="667385"/>
          </a:xfrm>
        </p:spPr>
        <p:txBody>
          <a:bodyPr/>
          <a:p>
            <a:pPr marL="0" indent="0">
              <a:buNone/>
            </a:pPr>
            <a:r>
              <a:rPr lang="zh-CN" altLang="en-US">
                <a:solidFill>
                  <a:schemeClr val="tx1"/>
                </a:solidFill>
              </a:rPr>
              <a:t>（一） 婴幼儿托育服务政策</a:t>
            </a:r>
            <a:endParaRPr lang="zh-CN" altLang="en-US">
              <a:solidFill>
                <a:schemeClr val="tx1"/>
              </a:solidFill>
            </a:endParaRPr>
          </a:p>
        </p:txBody>
      </p:sp>
      <p:sp>
        <p:nvSpPr>
          <p:cNvPr id="15" name="菱形 14"/>
          <p:cNvSpPr/>
          <p:nvPr>
            <p:custDataLst>
              <p:tags r:id="rId4"/>
            </p:custDataLst>
          </p:nvPr>
        </p:nvSpPr>
        <p:spPr>
          <a:xfrm>
            <a:off x="4276090" y="802640"/>
            <a:ext cx="171450" cy="171450"/>
          </a:xfrm>
          <a:prstGeom prst="diamond">
            <a:avLst/>
          </a:prstGeom>
          <a:solidFill>
            <a:srgbClr val="7578EC">
              <a:alpha val="50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29" name="菱形 28"/>
          <p:cNvSpPr/>
          <p:nvPr>
            <p:custDataLst>
              <p:tags r:id="rId5"/>
            </p:custDataLst>
          </p:nvPr>
        </p:nvSpPr>
        <p:spPr>
          <a:xfrm flipH="1">
            <a:off x="7744460" y="803275"/>
            <a:ext cx="171450" cy="171450"/>
          </a:xfrm>
          <a:prstGeom prst="diamond">
            <a:avLst/>
          </a:prstGeom>
          <a:solidFill>
            <a:srgbClr val="7578EC">
              <a:alpha val="50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31" name="矩形 30"/>
          <p:cNvSpPr/>
          <p:nvPr>
            <p:custDataLst>
              <p:tags r:id="rId6"/>
            </p:custDataLst>
          </p:nvPr>
        </p:nvSpPr>
        <p:spPr>
          <a:xfrm>
            <a:off x="2989580" y="891540"/>
            <a:ext cx="1080135" cy="14605"/>
          </a:xfrm>
          <a:prstGeom prst="rect">
            <a:avLst/>
          </a:prstGeom>
          <a:solidFill>
            <a:srgbClr val="FFFFFF">
              <a:lumMod val="75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33" name="矩形 32"/>
          <p:cNvSpPr/>
          <p:nvPr>
            <p:custDataLst>
              <p:tags r:id="rId7"/>
            </p:custDataLst>
          </p:nvPr>
        </p:nvSpPr>
        <p:spPr>
          <a:xfrm>
            <a:off x="8122285" y="869950"/>
            <a:ext cx="1080135" cy="14605"/>
          </a:xfrm>
          <a:prstGeom prst="rect">
            <a:avLst/>
          </a:prstGeom>
          <a:solidFill>
            <a:srgbClr val="FFFFFF">
              <a:lumMod val="75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2" name="圆角矩形 1"/>
          <p:cNvSpPr/>
          <p:nvPr>
            <p:custDataLst>
              <p:tags r:id="rId8"/>
            </p:custDataLst>
          </p:nvPr>
        </p:nvSpPr>
        <p:spPr>
          <a:xfrm>
            <a:off x="3194480" y="2884127"/>
            <a:ext cx="1876978" cy="2932473"/>
          </a:xfrm>
          <a:prstGeom prst="roundRect">
            <a:avLst/>
          </a:prstGeom>
          <a:solidFill>
            <a:schemeClr val="accent1">
              <a:alpha val="1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圆角矩形 2"/>
          <p:cNvSpPr/>
          <p:nvPr>
            <p:custDataLst>
              <p:tags r:id="rId9"/>
            </p:custDataLst>
          </p:nvPr>
        </p:nvSpPr>
        <p:spPr>
          <a:xfrm>
            <a:off x="1229485" y="2884127"/>
            <a:ext cx="1876978" cy="2932473"/>
          </a:xfrm>
          <a:prstGeom prst="roundRect">
            <a:avLst/>
          </a:prstGeom>
          <a:solidFill>
            <a:schemeClr val="accent1">
              <a:alpha val="1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圆角矩形 4"/>
          <p:cNvSpPr/>
          <p:nvPr>
            <p:custDataLst>
              <p:tags r:id="rId10"/>
            </p:custDataLst>
          </p:nvPr>
        </p:nvSpPr>
        <p:spPr>
          <a:xfrm>
            <a:off x="7124469" y="2884127"/>
            <a:ext cx="1876978" cy="2932473"/>
          </a:xfrm>
          <a:prstGeom prst="roundRect">
            <a:avLst/>
          </a:prstGeom>
          <a:solidFill>
            <a:schemeClr val="accent1">
              <a:alpha val="1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圆角矩形 6"/>
          <p:cNvSpPr/>
          <p:nvPr>
            <p:custDataLst>
              <p:tags r:id="rId11"/>
            </p:custDataLst>
          </p:nvPr>
        </p:nvSpPr>
        <p:spPr>
          <a:xfrm>
            <a:off x="5159474" y="2884127"/>
            <a:ext cx="1876978" cy="2932473"/>
          </a:xfrm>
          <a:prstGeom prst="roundRect">
            <a:avLst/>
          </a:prstGeom>
          <a:solidFill>
            <a:schemeClr val="accent1">
              <a:alpha val="1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圆角矩形 8"/>
          <p:cNvSpPr/>
          <p:nvPr>
            <p:custDataLst>
              <p:tags r:id="rId12"/>
            </p:custDataLst>
          </p:nvPr>
        </p:nvSpPr>
        <p:spPr>
          <a:xfrm>
            <a:off x="9089464" y="2884127"/>
            <a:ext cx="1876978" cy="2932473"/>
          </a:xfrm>
          <a:prstGeom prst="roundRect">
            <a:avLst/>
          </a:prstGeom>
          <a:solidFill>
            <a:schemeClr val="accent1">
              <a:alpha val="1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圆角矩形 10"/>
          <p:cNvSpPr/>
          <p:nvPr>
            <p:custDataLst>
              <p:tags r:id="rId13"/>
            </p:custDataLst>
          </p:nvPr>
        </p:nvSpPr>
        <p:spPr>
          <a:xfrm>
            <a:off x="1346840" y="2733941"/>
            <a:ext cx="1876978" cy="2932473"/>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圆角矩形 11"/>
          <p:cNvSpPr/>
          <p:nvPr>
            <p:custDataLst>
              <p:tags r:id="rId14"/>
            </p:custDataLst>
          </p:nvPr>
        </p:nvSpPr>
        <p:spPr>
          <a:xfrm>
            <a:off x="3300658" y="2733941"/>
            <a:ext cx="1876978" cy="293247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圆角矩形 13"/>
          <p:cNvSpPr/>
          <p:nvPr>
            <p:custDataLst>
              <p:tags r:id="rId15"/>
            </p:custDataLst>
          </p:nvPr>
        </p:nvSpPr>
        <p:spPr>
          <a:xfrm>
            <a:off x="5254476" y="2733941"/>
            <a:ext cx="1876978" cy="2932473"/>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圆角矩形 15"/>
          <p:cNvSpPr/>
          <p:nvPr>
            <p:custDataLst>
              <p:tags r:id="rId16"/>
            </p:custDataLst>
          </p:nvPr>
        </p:nvSpPr>
        <p:spPr>
          <a:xfrm>
            <a:off x="7208294" y="2733941"/>
            <a:ext cx="1876978" cy="293247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圆角矩形 16"/>
          <p:cNvSpPr/>
          <p:nvPr>
            <p:custDataLst>
              <p:tags r:id="rId17"/>
            </p:custDataLst>
          </p:nvPr>
        </p:nvSpPr>
        <p:spPr>
          <a:xfrm>
            <a:off x="9162112" y="2733941"/>
            <a:ext cx="1876978" cy="2932473"/>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椭圆 20"/>
          <p:cNvSpPr/>
          <p:nvPr>
            <p:custDataLst>
              <p:tags r:id="rId18"/>
            </p:custDataLst>
          </p:nvPr>
        </p:nvSpPr>
        <p:spPr>
          <a:xfrm>
            <a:off x="1240662" y="2535555"/>
            <a:ext cx="669900" cy="669900"/>
          </a:xfrm>
          <a:prstGeom prst="ellipse">
            <a:avLst/>
          </a:prstGeom>
          <a:solidFill>
            <a:schemeClr val="bg1"/>
          </a:solidFill>
          <a:ln>
            <a:noFill/>
          </a:ln>
          <a:effectLst>
            <a:outerShdw blurRad="292100" dist="50800" dir="5400000" algn="ctr" rotWithShape="0">
              <a:schemeClr val="tx1">
                <a:alpha val="1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椭圆 21"/>
          <p:cNvSpPr/>
          <p:nvPr>
            <p:custDataLst>
              <p:tags r:id="rId19"/>
            </p:custDataLst>
          </p:nvPr>
        </p:nvSpPr>
        <p:spPr>
          <a:xfrm>
            <a:off x="3223818" y="2535555"/>
            <a:ext cx="669900" cy="669900"/>
          </a:xfrm>
          <a:prstGeom prst="ellipse">
            <a:avLst/>
          </a:prstGeom>
          <a:solidFill>
            <a:schemeClr val="bg1"/>
          </a:solidFill>
          <a:ln>
            <a:noFill/>
          </a:ln>
          <a:effectLst>
            <a:outerShdw blurRad="292100" dist="50800" dir="5400000" algn="ctr" rotWithShape="0">
              <a:schemeClr val="tx1">
                <a:alpha val="1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3" name="椭圆 22"/>
          <p:cNvSpPr/>
          <p:nvPr>
            <p:custDataLst>
              <p:tags r:id="rId20"/>
            </p:custDataLst>
          </p:nvPr>
        </p:nvSpPr>
        <p:spPr>
          <a:xfrm>
            <a:off x="5206975" y="2535555"/>
            <a:ext cx="669900" cy="669900"/>
          </a:xfrm>
          <a:prstGeom prst="ellipse">
            <a:avLst/>
          </a:prstGeom>
          <a:solidFill>
            <a:schemeClr val="bg1"/>
          </a:solidFill>
          <a:ln>
            <a:noFill/>
          </a:ln>
          <a:effectLst>
            <a:outerShdw blurRad="292100" dist="50800" dir="5400000" algn="ctr" rotWithShape="0">
              <a:schemeClr val="tx1">
                <a:alpha val="1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椭圆 17"/>
          <p:cNvSpPr/>
          <p:nvPr>
            <p:custDataLst>
              <p:tags r:id="rId21"/>
            </p:custDataLst>
          </p:nvPr>
        </p:nvSpPr>
        <p:spPr>
          <a:xfrm>
            <a:off x="7190132" y="2535555"/>
            <a:ext cx="669900" cy="669900"/>
          </a:xfrm>
          <a:prstGeom prst="ellipse">
            <a:avLst/>
          </a:prstGeom>
          <a:solidFill>
            <a:schemeClr val="bg1"/>
          </a:solidFill>
          <a:ln>
            <a:noFill/>
          </a:ln>
          <a:effectLst>
            <a:outerShdw blurRad="292100" dist="50800" dir="5400000" algn="ctr" rotWithShape="0">
              <a:schemeClr val="tx1">
                <a:alpha val="1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5" name="椭圆 24"/>
          <p:cNvSpPr/>
          <p:nvPr>
            <p:custDataLst>
              <p:tags r:id="rId22"/>
            </p:custDataLst>
          </p:nvPr>
        </p:nvSpPr>
        <p:spPr>
          <a:xfrm>
            <a:off x="9173288" y="2535555"/>
            <a:ext cx="669900" cy="669900"/>
          </a:xfrm>
          <a:prstGeom prst="ellipse">
            <a:avLst/>
          </a:prstGeom>
          <a:solidFill>
            <a:schemeClr val="bg1"/>
          </a:solidFill>
          <a:ln>
            <a:noFill/>
          </a:ln>
          <a:effectLst>
            <a:outerShdw blurRad="292100" dist="50800" dir="5400000" algn="ctr" rotWithShape="0">
              <a:schemeClr val="tx1">
                <a:alpha val="1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文本框 18"/>
          <p:cNvSpPr txBox="1"/>
          <p:nvPr>
            <p:custDataLst>
              <p:tags r:id="rId23"/>
            </p:custDataLst>
          </p:nvPr>
        </p:nvSpPr>
        <p:spPr>
          <a:xfrm>
            <a:off x="1380370" y="3277405"/>
            <a:ext cx="1755432" cy="2249999"/>
          </a:xfrm>
          <a:prstGeom prst="rect">
            <a:avLst/>
          </a:prstGeom>
          <a:noFill/>
        </p:spPr>
        <p:txBody>
          <a:bodyPr wrap="square" bIns="0" rtlCol="0">
            <a:normAutofit/>
          </a:bodyPr>
          <a:p>
            <a:pPr algn="ctr"/>
            <a:r>
              <a:rPr lang="zh-CN" altLang="en-US">
                <a:solidFill>
                  <a:schemeClr val="bg1"/>
                </a:solidFill>
                <a:sym typeface="+mn-ea"/>
              </a:rPr>
              <a:t>教育政策是一个国家或政党为实现一定历史时期的教育任务而制定的行动准则。</a:t>
            </a:r>
            <a:endParaRPr lang="zh-CN" altLang="en-US">
              <a:solidFill>
                <a:schemeClr val="bg1"/>
              </a:solidFill>
              <a:sym typeface="+mn-ea"/>
            </a:endParaRPr>
          </a:p>
          <a:p>
            <a:pPr algn="ctr"/>
            <a:endParaRPr lang="zh-CN" altLang="en-US" spc="300">
              <a:solidFill>
                <a:schemeClr val="bg1"/>
              </a:solidFill>
              <a:uFillTx/>
              <a:latin typeface="思源黑体 CN Bold" panose="020B0800000000000000" charset="-122"/>
              <a:ea typeface="思源黑体 CN Bold" panose="020B0800000000000000" charset="-122"/>
              <a:sym typeface="+mn-ea"/>
            </a:endParaRPr>
          </a:p>
        </p:txBody>
      </p:sp>
      <p:sp>
        <p:nvSpPr>
          <p:cNvPr id="27" name="文本框 26"/>
          <p:cNvSpPr txBox="1"/>
          <p:nvPr>
            <p:custDataLst>
              <p:tags r:id="rId24"/>
            </p:custDataLst>
          </p:nvPr>
        </p:nvSpPr>
        <p:spPr>
          <a:xfrm>
            <a:off x="3334112" y="3277664"/>
            <a:ext cx="1770776" cy="2102086"/>
          </a:xfrm>
          <a:prstGeom prst="rect">
            <a:avLst/>
          </a:prstGeom>
          <a:noFill/>
        </p:spPr>
        <p:txBody>
          <a:bodyPr wrap="square" bIns="0" rtlCol="0">
            <a:normAutofit/>
          </a:bodyPr>
          <a:p>
            <a:pPr algn="l"/>
            <a:r>
              <a:rPr lang="zh-CN" altLang="en-US">
                <a:solidFill>
                  <a:schemeClr val="bg1"/>
                </a:solidFill>
                <a:sym typeface="+mn-ea"/>
              </a:rPr>
              <a:t>教育政策是国家或政党基本政策的一个重要组成部分。</a:t>
            </a:r>
            <a:endParaRPr lang="zh-CN" altLang="en-US">
              <a:solidFill>
                <a:schemeClr val="bg1"/>
              </a:solidFill>
              <a:sym typeface="+mn-ea"/>
            </a:endParaRPr>
          </a:p>
          <a:p>
            <a:pPr algn="l"/>
            <a:endParaRPr lang="zh-CN" altLang="en-US" spc="300">
              <a:solidFill>
                <a:schemeClr val="bg1"/>
              </a:solidFill>
              <a:uFillTx/>
              <a:latin typeface="思源黑体 CN Bold" panose="020B0800000000000000" charset="-122"/>
              <a:ea typeface="思源黑体 CN Bold" panose="020B0800000000000000" charset="-122"/>
              <a:sym typeface="+mn-ea"/>
            </a:endParaRPr>
          </a:p>
        </p:txBody>
      </p:sp>
      <p:sp>
        <p:nvSpPr>
          <p:cNvPr id="26" name="文本框 25"/>
          <p:cNvSpPr txBox="1"/>
          <p:nvPr>
            <p:custDataLst>
              <p:tags r:id="rId25"/>
            </p:custDataLst>
          </p:nvPr>
        </p:nvSpPr>
        <p:spPr>
          <a:xfrm>
            <a:off x="5287910" y="3277664"/>
            <a:ext cx="1810186" cy="2142164"/>
          </a:xfrm>
          <a:prstGeom prst="rect">
            <a:avLst/>
          </a:prstGeom>
          <a:noFill/>
        </p:spPr>
        <p:txBody>
          <a:bodyPr wrap="square" bIns="0" rtlCol="0"/>
          <a:p>
            <a:pPr algn="l"/>
            <a:r>
              <a:rPr lang="zh-CN" altLang="en-US" sz="1600">
                <a:solidFill>
                  <a:schemeClr val="bg1"/>
                </a:solidFill>
                <a:sym typeface="+mn-ea"/>
              </a:rPr>
              <a:t>教育政策是依据国家或政党在一定历史时期的基本任务、基本方针，由国家或政党制定的其在教育方面的工作方向和措施。</a:t>
            </a:r>
            <a:endParaRPr lang="zh-CN" altLang="en-US" sz="1600">
              <a:solidFill>
                <a:schemeClr val="bg1"/>
              </a:solidFill>
              <a:sym typeface="+mn-ea"/>
            </a:endParaRPr>
          </a:p>
          <a:p>
            <a:pPr algn="l"/>
            <a:endParaRPr lang="zh-CN" altLang="en-US" sz="1600" spc="300">
              <a:solidFill>
                <a:schemeClr val="bg1"/>
              </a:solidFill>
              <a:uFillTx/>
              <a:latin typeface="思源黑体 CN Bold" panose="020B0800000000000000" charset="-122"/>
              <a:ea typeface="思源黑体 CN Bold" panose="020B0800000000000000" charset="-122"/>
              <a:sym typeface="+mn-ea"/>
            </a:endParaRPr>
          </a:p>
        </p:txBody>
      </p:sp>
      <p:sp>
        <p:nvSpPr>
          <p:cNvPr id="34" name="文本框 33"/>
          <p:cNvSpPr txBox="1"/>
          <p:nvPr>
            <p:custDataLst>
              <p:tags r:id="rId26"/>
            </p:custDataLst>
          </p:nvPr>
        </p:nvSpPr>
        <p:spPr>
          <a:xfrm>
            <a:off x="7241708" y="3277664"/>
            <a:ext cx="1823545" cy="2142164"/>
          </a:xfrm>
          <a:prstGeom prst="rect">
            <a:avLst/>
          </a:prstGeom>
          <a:noFill/>
        </p:spPr>
        <p:txBody>
          <a:bodyPr wrap="square" bIns="0" rtlCol="0">
            <a:normAutofit/>
          </a:bodyPr>
          <a:p>
            <a:pPr algn="l"/>
            <a:r>
              <a:rPr lang="zh-CN" altLang="en-US">
                <a:solidFill>
                  <a:schemeClr val="bg1"/>
                </a:solidFill>
                <a:sym typeface="+mn-ea"/>
              </a:rPr>
              <a:t>教育政策是一定历史时期的产物，是一种有目的、有组织的动态发展过程。</a:t>
            </a:r>
            <a:endParaRPr lang="zh-CN" altLang="en-US">
              <a:solidFill>
                <a:schemeClr val="bg1"/>
              </a:solidFill>
              <a:sym typeface="+mn-ea"/>
            </a:endParaRPr>
          </a:p>
          <a:p>
            <a:pPr algn="l"/>
            <a:endParaRPr lang="zh-CN" altLang="en-US" spc="300">
              <a:solidFill>
                <a:schemeClr val="bg1"/>
              </a:solidFill>
              <a:uFillTx/>
              <a:latin typeface="思源黑体 CN Bold" panose="020B0800000000000000" charset="-122"/>
              <a:ea typeface="思源黑体 CN Bold" panose="020B0800000000000000" charset="-122"/>
              <a:sym typeface="+mn-ea"/>
            </a:endParaRPr>
          </a:p>
        </p:txBody>
      </p:sp>
      <p:sp>
        <p:nvSpPr>
          <p:cNvPr id="36" name="文本框 35"/>
          <p:cNvSpPr txBox="1"/>
          <p:nvPr>
            <p:custDataLst>
              <p:tags r:id="rId27"/>
            </p:custDataLst>
          </p:nvPr>
        </p:nvSpPr>
        <p:spPr>
          <a:xfrm>
            <a:off x="9195506" y="3277664"/>
            <a:ext cx="1783467" cy="2246367"/>
          </a:xfrm>
          <a:prstGeom prst="rect">
            <a:avLst/>
          </a:prstGeom>
          <a:noFill/>
        </p:spPr>
        <p:txBody>
          <a:bodyPr wrap="square" bIns="0" rtlCol="0">
            <a:normAutofit/>
          </a:bodyPr>
          <a:p>
            <a:pPr algn="l"/>
            <a:r>
              <a:rPr lang="zh-CN" altLang="en-US">
                <a:solidFill>
                  <a:schemeClr val="bg1"/>
                </a:solidFill>
                <a:sym typeface="+mn-ea"/>
              </a:rPr>
              <a:t>教育政策作为一种行动准则，规定着该做什么和不该做什么、该怎么做和不该怎么做。</a:t>
            </a:r>
            <a:endParaRPr lang="zh-CN" altLang="en-US">
              <a:solidFill>
                <a:schemeClr val="bg1"/>
              </a:solidFill>
              <a:sym typeface="+mn-ea"/>
            </a:endParaRPr>
          </a:p>
          <a:p>
            <a:pPr algn="l"/>
            <a:endParaRPr lang="zh-CN" altLang="en-US" spc="300">
              <a:solidFill>
                <a:schemeClr val="bg1"/>
              </a:solidFill>
              <a:uFillTx/>
              <a:latin typeface="思源黑体 CN Bold" panose="020B0800000000000000" charset="-122"/>
              <a:ea typeface="思源黑体 CN Bold" panose="020B0800000000000000" charset="-122"/>
              <a:sym typeface="+mn-ea"/>
            </a:endParaRPr>
          </a:p>
        </p:txBody>
      </p:sp>
      <p:pic>
        <p:nvPicPr>
          <p:cNvPr id="38" name="图片 37" descr="32313538333935363b32313538333933383bcae9bcdc"/>
          <p:cNvPicPr>
            <a:picLocks noChangeAspect="1"/>
          </p:cNvPicPr>
          <p:nvPr>
            <p:custDataLst>
              <p:tags r:id="rId28"/>
            </p:custDataLst>
          </p:nvPr>
        </p:nvPicPr>
        <p:blipFill>
          <a:blip r:embed="rId29">
            <a:extLst>
              <a:ext uri="{96DAC541-7B7A-43D3-8B79-37D633B846F1}">
                <asvg:svgBlip xmlns:asvg="http://schemas.microsoft.com/office/drawing/2016/SVG/main" r:embed="rId30"/>
              </a:ext>
            </a:extLst>
          </a:blip>
          <a:stretch>
            <a:fillRect/>
          </a:stretch>
        </p:blipFill>
        <p:spPr>
          <a:xfrm>
            <a:off x="1377576" y="2672469"/>
            <a:ext cx="396072" cy="396072"/>
          </a:xfrm>
          <a:prstGeom prst="rect">
            <a:avLst/>
          </a:prstGeom>
        </p:spPr>
      </p:pic>
      <p:pic>
        <p:nvPicPr>
          <p:cNvPr id="63" name="图片 62" descr="32313538333935363b32313538333934303bcae9b1be"/>
          <p:cNvPicPr>
            <a:picLocks noChangeAspect="1"/>
          </p:cNvPicPr>
          <p:nvPr>
            <p:custDataLst>
              <p:tags r:id="rId31"/>
            </p:custDataLst>
          </p:nvPr>
        </p:nvPicPr>
        <p:blipFill>
          <a:blip r:embed="rId32">
            <a:extLst>
              <a:ext uri="{96DAC541-7B7A-43D3-8B79-37D633B846F1}">
                <asvg:svgBlip xmlns:asvg="http://schemas.microsoft.com/office/drawing/2016/SVG/main" r:embed="rId33"/>
              </a:ext>
            </a:extLst>
          </a:blip>
          <a:stretch>
            <a:fillRect/>
          </a:stretch>
        </p:blipFill>
        <p:spPr>
          <a:xfrm>
            <a:off x="3360732" y="2672469"/>
            <a:ext cx="396072" cy="396072"/>
          </a:xfrm>
          <a:prstGeom prst="rect">
            <a:avLst/>
          </a:prstGeom>
        </p:spPr>
      </p:pic>
      <p:pic>
        <p:nvPicPr>
          <p:cNvPr id="66" name="图片 65" descr="32313538333935363b32313538333934373bcec4bcfebcd0"/>
          <p:cNvPicPr>
            <a:picLocks noChangeAspect="1"/>
          </p:cNvPicPr>
          <p:nvPr>
            <p:custDataLst>
              <p:tags r:id="rId34"/>
            </p:custDataLst>
          </p:nvPr>
        </p:nvPicPr>
        <p:blipFill>
          <a:blip r:embed="rId35">
            <a:extLst>
              <a:ext uri="{96DAC541-7B7A-43D3-8B79-37D633B846F1}">
                <asvg:svgBlip xmlns:asvg="http://schemas.microsoft.com/office/drawing/2016/SVG/main" r:embed="rId36"/>
              </a:ext>
            </a:extLst>
          </a:blip>
          <a:stretch>
            <a:fillRect/>
          </a:stretch>
        </p:blipFill>
        <p:spPr>
          <a:xfrm>
            <a:off x="5343889" y="2672469"/>
            <a:ext cx="396072" cy="396072"/>
          </a:xfrm>
          <a:prstGeom prst="rect">
            <a:avLst/>
          </a:prstGeom>
        </p:spPr>
      </p:pic>
      <p:pic>
        <p:nvPicPr>
          <p:cNvPr id="69" name="图片 68" descr="32313538333935363b32313538333935323bd3cabcfe"/>
          <p:cNvPicPr>
            <a:picLocks noChangeAspect="1"/>
          </p:cNvPicPr>
          <p:nvPr>
            <p:custDataLst>
              <p:tags r:id="rId37"/>
            </p:custDataLst>
          </p:nvPr>
        </p:nvPicPr>
        <p:blipFill>
          <a:blip r:embed="rId38">
            <a:extLst>
              <a:ext uri="{96DAC541-7B7A-43D3-8B79-37D633B846F1}">
                <asvg:svgBlip xmlns:asvg="http://schemas.microsoft.com/office/drawing/2016/SVG/main" r:embed="rId39"/>
              </a:ext>
            </a:extLst>
          </a:blip>
          <a:stretch>
            <a:fillRect/>
          </a:stretch>
        </p:blipFill>
        <p:spPr>
          <a:xfrm>
            <a:off x="7327046" y="2672469"/>
            <a:ext cx="396072" cy="396072"/>
          </a:xfrm>
          <a:prstGeom prst="rect">
            <a:avLst/>
          </a:prstGeom>
        </p:spPr>
      </p:pic>
      <p:pic>
        <p:nvPicPr>
          <p:cNvPr id="72" name="图片 71" descr="32313538333935363b32313538333935343bbadab0e5"/>
          <p:cNvPicPr>
            <a:picLocks noChangeAspect="1"/>
          </p:cNvPicPr>
          <p:nvPr>
            <p:custDataLst>
              <p:tags r:id="rId40"/>
            </p:custDataLst>
          </p:nvPr>
        </p:nvPicPr>
        <p:blipFill>
          <a:blip r:embed="rId41">
            <a:extLst>
              <a:ext uri="{96DAC541-7B7A-43D3-8B79-37D633B846F1}">
                <asvg:svgBlip xmlns:asvg="http://schemas.microsoft.com/office/drawing/2016/SVG/main" r:embed="rId42"/>
              </a:ext>
            </a:extLst>
          </a:blip>
          <a:stretch>
            <a:fillRect/>
          </a:stretch>
        </p:blipFill>
        <p:spPr>
          <a:xfrm>
            <a:off x="9310202" y="2672469"/>
            <a:ext cx="396072" cy="396072"/>
          </a:xfrm>
          <a:prstGeom prst="rect">
            <a:avLst/>
          </a:prstGeom>
        </p:spPr>
      </p:pic>
    </p:spTree>
    <p:custDataLst>
      <p:tags r:id="rId43"/>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13201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6" name="标题 1"/>
          <p:cNvSpPr>
            <a:spLocks noGrp="1"/>
          </p:cNvSpPr>
          <p:nvPr/>
        </p:nvSpPr>
        <p:spPr>
          <a:xfrm>
            <a:off x="90805" y="1739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a:solidFill>
                  <a:schemeClr val="tx1"/>
                </a:solidFill>
              </a:rPr>
              <a:t>   </a:t>
            </a:r>
            <a:r>
              <a:rPr lang="zh-CN" altLang="en-US">
                <a:solidFill>
                  <a:schemeClr val="tx1"/>
                </a:solidFill>
              </a:rPr>
              <a:t>一、 婴幼儿托育服务政策与法规的界定</a:t>
            </a:r>
            <a:endParaRPr lang="zh-CN" altLang="en-US">
              <a:solidFill>
                <a:schemeClr val="tx1"/>
              </a:solidFill>
            </a:endParaRPr>
          </a:p>
        </p:txBody>
      </p:sp>
      <p:sp>
        <p:nvSpPr>
          <p:cNvPr id="100" name="文本框 99"/>
          <p:cNvSpPr txBox="1"/>
          <p:nvPr/>
        </p:nvSpPr>
        <p:spPr>
          <a:xfrm>
            <a:off x="1590040" y="2394585"/>
            <a:ext cx="8900160" cy="2861310"/>
          </a:xfrm>
          <a:prstGeom prst="rect">
            <a:avLst/>
          </a:prstGeom>
          <a:noFill/>
          <a:ln w="9525">
            <a:noFill/>
          </a:ln>
        </p:spPr>
        <p:txBody>
          <a:bodyPr wrap="square">
            <a:spAutoFit/>
          </a:bodyPr>
          <a:p>
            <a:pPr marL="0" indent="457200" algn="l" fontAlgn="auto">
              <a:lnSpc>
                <a:spcPct val="150000"/>
              </a:lnSpc>
            </a:pPr>
            <a:r>
              <a:rPr lang="zh-CN" sz="2400" b="0">
                <a:solidFill>
                  <a:schemeClr val="tx1"/>
                </a:solidFill>
                <a:cs typeface="宋体" charset="0"/>
              </a:rPr>
              <a:t>是指国家或政党依据一定历史时期内的基本任务、基本方针，从</a:t>
            </a:r>
            <a:r>
              <a:rPr lang="zh-CN" sz="2400" b="0">
                <a:solidFill>
                  <a:srgbClr val="D6724E"/>
                </a:solidFill>
                <a:cs typeface="宋体" charset="0"/>
              </a:rPr>
              <a:t>婴幼儿托育工作的任务及需求</a:t>
            </a:r>
            <a:r>
              <a:rPr lang="zh-CN" sz="2400" b="0">
                <a:solidFill>
                  <a:schemeClr val="tx1"/>
                </a:solidFill>
                <a:cs typeface="宋体" charset="0"/>
              </a:rPr>
              <a:t>出发，为实现婴幼儿托育服务的目标，贯彻落实婴幼儿托育服务的基本原则而制定的与相关部门或个人</a:t>
            </a:r>
            <a:r>
              <a:rPr lang="zh-CN" sz="2400" b="0">
                <a:solidFill>
                  <a:srgbClr val="D6724E"/>
                </a:solidFill>
                <a:cs typeface="宋体" charset="0"/>
              </a:rPr>
              <a:t>该做什么和不该做什么、该怎么做和不该怎么做</a:t>
            </a:r>
            <a:r>
              <a:rPr lang="zh-CN" sz="2400" b="0">
                <a:solidFill>
                  <a:schemeClr val="tx1"/>
                </a:solidFill>
                <a:cs typeface="宋体" charset="0"/>
              </a:rPr>
              <a:t>等相关的行为准则，以及对托育服务系统内外关系所作的相关规定。</a:t>
            </a:r>
            <a:endParaRPr lang="zh-CN" altLang="en-US" sz="2400" b="0">
              <a:solidFill>
                <a:schemeClr val="tx1"/>
              </a:solidFill>
              <a:cs typeface="宋体" charset="0"/>
            </a:endParaRPr>
          </a:p>
        </p:txBody>
      </p:sp>
      <p:sp>
        <p:nvSpPr>
          <p:cNvPr id="7" name="文本框 6"/>
          <p:cNvSpPr txBox="1"/>
          <p:nvPr/>
        </p:nvSpPr>
        <p:spPr>
          <a:xfrm>
            <a:off x="1610360" y="1758315"/>
            <a:ext cx="4256405" cy="460375"/>
          </a:xfrm>
          <a:prstGeom prst="rect">
            <a:avLst/>
          </a:prstGeom>
          <a:noFill/>
        </p:spPr>
        <p:txBody>
          <a:bodyPr wrap="square" rtlCol="0">
            <a:spAutoFit/>
          </a:bodyPr>
          <a:p>
            <a:r>
              <a:rPr lang="zh-CN" altLang="en-US" sz="2400">
                <a:solidFill>
                  <a:schemeClr val="tx1"/>
                </a:solidFill>
              </a:rPr>
              <a:t>婴幼儿托育服务政策</a:t>
            </a:r>
            <a:endParaRPr lang="zh-CN" altLang="en-US" sz="2400">
              <a:solidFill>
                <a:schemeClr val="tx1"/>
              </a:solidFill>
            </a:endParaRPr>
          </a:p>
        </p:txBody>
      </p:sp>
      <p:sp>
        <p:nvSpPr>
          <p:cNvPr id="8" name="内容占位符 7"/>
          <p:cNvSpPr>
            <a:spLocks noGrp="1"/>
          </p:cNvSpPr>
          <p:nvPr>
            <p:ph idx="1"/>
          </p:nvPr>
        </p:nvSpPr>
        <p:spPr>
          <a:xfrm>
            <a:off x="1137285" y="1092200"/>
            <a:ext cx="10515600" cy="667385"/>
          </a:xfrm>
        </p:spPr>
        <p:txBody>
          <a:bodyPr/>
          <a:p>
            <a:pPr marL="0" indent="0">
              <a:buNone/>
            </a:pPr>
            <a:r>
              <a:rPr lang="zh-CN" altLang="en-US">
                <a:solidFill>
                  <a:schemeClr val="tx1"/>
                </a:solidFill>
              </a:rPr>
              <a:t>（一） 婴幼儿托育服务政策</a:t>
            </a:r>
            <a:endParaRPr lang="zh-CN" altLang="en-US">
              <a:solidFill>
                <a:schemeClr val="tx1"/>
              </a:solidFill>
            </a:endParaRPr>
          </a:p>
        </p:txBody>
      </p:sp>
    </p:spTree>
    <p:custDataLst>
      <p:tags r:id="rId4"/>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userDrawn="1">
            <p:custDataLst>
              <p:tags r:id="rId1"/>
            </p:custDataLst>
          </p:nvPr>
        </p:nvSpPr>
        <p:spPr>
          <a:xfrm>
            <a:off x="0" y="0"/>
            <a:ext cx="12192000" cy="132016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pic>
        <p:nvPicPr>
          <p:cNvPr id="13" name="图片 12"/>
          <p:cNvPicPr>
            <a:picLocks noChangeAspect="1"/>
          </p:cNvPicPr>
          <p:nvPr userDrawn="1">
            <p:custDataLst>
              <p:tags r:id="rId2"/>
            </p:custDataLst>
          </p:nvPr>
        </p:nvPicPr>
        <p:blipFill rotWithShape="1">
          <a:blip r:embed="rId3"/>
          <a:srcRect/>
          <a:stretch>
            <a:fillRect/>
          </a:stretch>
        </p:blipFill>
        <p:spPr>
          <a:xfrm flipH="1">
            <a:off x="11482705" y="36830"/>
            <a:ext cx="612140" cy="1016000"/>
          </a:xfrm>
          <a:prstGeom prst="rect">
            <a:avLst/>
          </a:prstGeom>
        </p:spPr>
      </p:pic>
      <p:sp>
        <p:nvSpPr>
          <p:cNvPr id="6" name="标题 1"/>
          <p:cNvSpPr>
            <a:spLocks noGrp="1"/>
          </p:cNvSpPr>
          <p:nvPr/>
        </p:nvSpPr>
        <p:spPr>
          <a:xfrm>
            <a:off x="90805" y="173990"/>
            <a:ext cx="10515600" cy="691515"/>
          </a:xfrm>
          <a:prstGeom prst="rect">
            <a:avLst/>
          </a:prstGeom>
        </p:spPr>
        <p:txBody>
          <a:bodyPr vert="horz" lIns="91440" tIns="45720" rIns="91440" bIns="45720" rtlCol="0" anchor="b" anchorCtr="0">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a:solidFill>
                  <a:schemeClr val="tx1"/>
                </a:solidFill>
              </a:rPr>
              <a:t>   </a:t>
            </a:r>
            <a:r>
              <a:rPr lang="zh-CN" altLang="en-US">
                <a:solidFill>
                  <a:schemeClr val="tx1"/>
                </a:solidFill>
              </a:rPr>
              <a:t>一、 婴幼儿托育服务政策与法规的界定</a:t>
            </a:r>
            <a:endParaRPr lang="zh-CN" altLang="en-US">
              <a:solidFill>
                <a:schemeClr val="tx1"/>
              </a:solidFill>
            </a:endParaRPr>
          </a:p>
        </p:txBody>
      </p:sp>
      <p:sp>
        <p:nvSpPr>
          <p:cNvPr id="7" name="文本框 6"/>
          <p:cNvSpPr txBox="1"/>
          <p:nvPr/>
        </p:nvSpPr>
        <p:spPr>
          <a:xfrm>
            <a:off x="1598295" y="1758315"/>
            <a:ext cx="4256405" cy="460375"/>
          </a:xfrm>
          <a:prstGeom prst="rect">
            <a:avLst/>
          </a:prstGeom>
          <a:noFill/>
        </p:spPr>
        <p:txBody>
          <a:bodyPr wrap="square" rtlCol="0">
            <a:spAutoFit/>
          </a:bodyPr>
          <a:p>
            <a:r>
              <a:rPr lang="zh-CN" altLang="en-US" sz="2400">
                <a:solidFill>
                  <a:schemeClr val="tx1"/>
                </a:solidFill>
              </a:rPr>
              <a:t>婴幼儿托育服务政策的</a:t>
            </a:r>
            <a:r>
              <a:rPr lang="zh-CN" altLang="en-US" sz="2400">
                <a:solidFill>
                  <a:schemeClr val="tx1"/>
                </a:solidFill>
              </a:rPr>
              <a:t>作用</a:t>
            </a:r>
            <a:endParaRPr lang="zh-CN" altLang="en-US" sz="2400">
              <a:solidFill>
                <a:schemeClr val="tx1"/>
              </a:solidFill>
            </a:endParaRPr>
          </a:p>
        </p:txBody>
      </p:sp>
      <p:sp>
        <p:nvSpPr>
          <p:cNvPr id="8" name="内容占位符 7"/>
          <p:cNvSpPr>
            <a:spLocks noGrp="1"/>
          </p:cNvSpPr>
          <p:nvPr>
            <p:ph idx="1"/>
          </p:nvPr>
        </p:nvSpPr>
        <p:spPr>
          <a:xfrm>
            <a:off x="1137285" y="1092200"/>
            <a:ext cx="10515600" cy="667385"/>
          </a:xfrm>
        </p:spPr>
        <p:txBody>
          <a:bodyPr/>
          <a:p>
            <a:pPr marL="0" indent="0">
              <a:buNone/>
            </a:pPr>
            <a:r>
              <a:rPr lang="zh-CN" altLang="en-US">
                <a:solidFill>
                  <a:schemeClr val="tx1"/>
                </a:solidFill>
              </a:rPr>
              <a:t>（一） 婴幼儿托育服务政策</a:t>
            </a:r>
            <a:endParaRPr lang="zh-CN" altLang="en-US">
              <a:solidFill>
                <a:schemeClr val="tx1"/>
              </a:solidFill>
            </a:endParaRPr>
          </a:p>
        </p:txBody>
      </p:sp>
      <p:sp>
        <p:nvSpPr>
          <p:cNvPr id="12" name="矩形 11"/>
          <p:cNvSpPr/>
          <p:nvPr>
            <p:custDataLst>
              <p:tags r:id="rId4"/>
            </p:custDataLst>
          </p:nvPr>
        </p:nvSpPr>
        <p:spPr>
          <a:xfrm flipV="1">
            <a:off x="1513205" y="3163570"/>
            <a:ext cx="2508250" cy="2804795"/>
          </a:xfrm>
          <a:prstGeom prst="rect">
            <a:avLst/>
          </a:prstGeom>
          <a:solidFill>
            <a:srgbClr val="6096E6">
              <a:lumMod val="20000"/>
              <a:lumOff val="80000"/>
              <a:alpha val="50000"/>
            </a:srgbClr>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2" name="同侧圆角矩形 1"/>
          <p:cNvSpPr/>
          <p:nvPr>
            <p:custDataLst>
              <p:tags r:id="rId5"/>
            </p:custDataLst>
          </p:nvPr>
        </p:nvSpPr>
        <p:spPr>
          <a:xfrm>
            <a:off x="1506855" y="2363470"/>
            <a:ext cx="2520950" cy="690880"/>
          </a:xfrm>
          <a:prstGeom prst="round2SameRect">
            <a:avLst/>
          </a:prstGeom>
          <a:solidFill>
            <a:srgbClr val="6096E6"/>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38" name="文本框 37"/>
          <p:cNvSpPr txBox="1"/>
          <p:nvPr>
            <p:custDataLst>
              <p:tags r:id="rId6"/>
            </p:custDataLst>
          </p:nvPr>
        </p:nvSpPr>
        <p:spPr>
          <a:xfrm>
            <a:off x="1569720" y="2529205"/>
            <a:ext cx="2345055" cy="360045"/>
          </a:xfrm>
          <a:prstGeom prst="rect">
            <a:avLst/>
          </a:prstGeom>
          <a:noFill/>
        </p:spPr>
        <p:txBody>
          <a:bodyPr wrap="square" bIns="0" rtlCol="0" anchor="ctr" anchorCtr="0"/>
          <a:p>
            <a:pPr algn="ctr"/>
            <a:r>
              <a:rPr lang="en-US" altLang="zh-CN" sz="2400">
                <a:solidFill>
                  <a:srgbClr val="FFFFFF"/>
                </a:solidFill>
                <a:latin typeface="思源黑体 CN Bold" panose="020B0800000000000000" charset="-122"/>
                <a:ea typeface="思源黑体 CN Bold" panose="020B0800000000000000" charset="-122"/>
                <a:cs typeface="思源黑体 CN Regular" panose="020B0500000000000000" charset="-122"/>
              </a:rPr>
              <a:t>从影响效果来看</a:t>
            </a:r>
            <a:endParaRPr lang="en-US" altLang="zh-CN" sz="2400">
              <a:solidFill>
                <a:srgbClr val="FFFFFF"/>
              </a:solidFill>
              <a:latin typeface="思源黑体 CN Bold" panose="020B0800000000000000" charset="-122"/>
              <a:ea typeface="思源黑体 CN Bold" panose="020B0800000000000000" charset="-122"/>
              <a:cs typeface="思源黑体 CN Regular" panose="020B0500000000000000" charset="-122"/>
            </a:endParaRPr>
          </a:p>
        </p:txBody>
      </p:sp>
      <p:sp>
        <p:nvSpPr>
          <p:cNvPr id="42" name="椭圆 41"/>
          <p:cNvSpPr/>
          <p:nvPr>
            <p:custDataLst>
              <p:tags r:id="rId7"/>
            </p:custDataLst>
          </p:nvPr>
        </p:nvSpPr>
        <p:spPr>
          <a:xfrm>
            <a:off x="2631440" y="5496560"/>
            <a:ext cx="71755" cy="71755"/>
          </a:xfrm>
          <a:prstGeom prst="ellipse">
            <a:avLst/>
          </a:prstGeom>
          <a:solidFill>
            <a:srgbClr val="6096E6"/>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3" name="椭圆 42"/>
          <p:cNvSpPr/>
          <p:nvPr>
            <p:custDataLst>
              <p:tags r:id="rId8"/>
            </p:custDataLst>
          </p:nvPr>
        </p:nvSpPr>
        <p:spPr>
          <a:xfrm>
            <a:off x="2731770" y="5496560"/>
            <a:ext cx="71755" cy="71755"/>
          </a:xfrm>
          <a:prstGeom prst="ellipse">
            <a:avLst/>
          </a:prstGeom>
          <a:solidFill>
            <a:srgbClr val="6096E6">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4" name="椭圆 43"/>
          <p:cNvSpPr/>
          <p:nvPr>
            <p:custDataLst>
              <p:tags r:id="rId9"/>
            </p:custDataLst>
          </p:nvPr>
        </p:nvSpPr>
        <p:spPr>
          <a:xfrm>
            <a:off x="2832100" y="5496560"/>
            <a:ext cx="71755" cy="71755"/>
          </a:xfrm>
          <a:prstGeom prst="ellipse">
            <a:avLst/>
          </a:prstGeom>
          <a:solidFill>
            <a:srgbClr val="6096E6">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 name="文本框 3"/>
          <p:cNvSpPr txBox="1"/>
          <p:nvPr>
            <p:custDataLst>
              <p:tags r:id="rId10"/>
            </p:custDataLst>
          </p:nvPr>
        </p:nvSpPr>
        <p:spPr>
          <a:xfrm>
            <a:off x="1590040" y="3633153"/>
            <a:ext cx="2357120" cy="1153160"/>
          </a:xfrm>
          <a:prstGeom prst="rect">
            <a:avLst/>
          </a:prstGeom>
          <a:noFill/>
        </p:spPr>
        <p:txBody>
          <a:bodyPr wrap="square" bIns="0" rtlCol="0" anchor="ctr" anchorCtr="0">
            <a:spAutoFit/>
          </a:bodyPr>
          <a:p>
            <a:pPr indent="457200" algn="l" fontAlgn="auto"/>
            <a:r>
              <a:rPr lang="zh-CN" altLang="en-US"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婴幼儿托育服务政策可能推动也可能阻碍婴幼儿托育事业的发展</a:t>
            </a:r>
            <a:endParaRPr lang="zh-CN" altLang="en-US" spc="300">
              <a:solidFill>
                <a:srgbClr val="6096E6">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
        <p:nvSpPr>
          <p:cNvPr id="15" name="矩形 14"/>
          <p:cNvSpPr/>
          <p:nvPr>
            <p:custDataLst>
              <p:tags r:id="rId11"/>
            </p:custDataLst>
          </p:nvPr>
        </p:nvSpPr>
        <p:spPr>
          <a:xfrm flipV="1">
            <a:off x="4841875" y="3163570"/>
            <a:ext cx="2508250" cy="2804795"/>
          </a:xfrm>
          <a:prstGeom prst="rect">
            <a:avLst/>
          </a:prstGeom>
          <a:solidFill>
            <a:srgbClr val="58B6E5">
              <a:lumMod val="20000"/>
              <a:lumOff val="80000"/>
              <a:alpha val="50000"/>
            </a:srgbClr>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3" name="同侧圆角矩形 2"/>
          <p:cNvSpPr/>
          <p:nvPr>
            <p:custDataLst>
              <p:tags r:id="rId12"/>
            </p:custDataLst>
          </p:nvPr>
        </p:nvSpPr>
        <p:spPr>
          <a:xfrm>
            <a:off x="4835525" y="2363470"/>
            <a:ext cx="2520950" cy="690880"/>
          </a:xfrm>
          <a:prstGeom prst="round2SameRect">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39" name="文本框 38"/>
          <p:cNvSpPr txBox="1"/>
          <p:nvPr>
            <p:custDataLst>
              <p:tags r:id="rId13"/>
            </p:custDataLst>
          </p:nvPr>
        </p:nvSpPr>
        <p:spPr>
          <a:xfrm>
            <a:off x="4898390" y="2529205"/>
            <a:ext cx="2382520" cy="360045"/>
          </a:xfrm>
          <a:prstGeom prst="rect">
            <a:avLst/>
          </a:prstGeom>
          <a:noFill/>
        </p:spPr>
        <p:txBody>
          <a:bodyPr wrap="square" bIns="0" rtlCol="0" anchor="ctr" anchorCtr="0"/>
          <a:p>
            <a:pPr algn="ctr"/>
            <a:r>
              <a:rPr lang="en-US" altLang="zh-CN" sz="2400">
                <a:solidFill>
                  <a:srgbClr val="FFFFFF"/>
                </a:solidFill>
                <a:latin typeface="思源黑体 CN Bold" panose="020B0800000000000000" charset="-122"/>
                <a:ea typeface="思源黑体 CN Bold" panose="020B0800000000000000" charset="-122"/>
                <a:cs typeface="思源黑体 CN Regular" panose="020B0500000000000000" charset="-122"/>
              </a:rPr>
              <a:t>从影响方式来看</a:t>
            </a:r>
            <a:endParaRPr lang="en-US" altLang="zh-CN" sz="2400">
              <a:solidFill>
                <a:srgbClr val="FFFFFF"/>
              </a:solidFill>
              <a:latin typeface="思源黑体 CN Bold" panose="020B0800000000000000" charset="-122"/>
              <a:ea typeface="思源黑体 CN Bold" panose="020B0800000000000000" charset="-122"/>
              <a:cs typeface="思源黑体 CN Regular" panose="020B0500000000000000" charset="-122"/>
            </a:endParaRPr>
          </a:p>
        </p:txBody>
      </p:sp>
      <p:sp>
        <p:nvSpPr>
          <p:cNvPr id="49" name="椭圆 48"/>
          <p:cNvSpPr/>
          <p:nvPr>
            <p:custDataLst>
              <p:tags r:id="rId14"/>
            </p:custDataLst>
          </p:nvPr>
        </p:nvSpPr>
        <p:spPr>
          <a:xfrm>
            <a:off x="5960110" y="5496560"/>
            <a:ext cx="71755" cy="71755"/>
          </a:xfrm>
          <a:prstGeom prst="ellipse">
            <a:avLst/>
          </a:prstGeom>
          <a:solidFill>
            <a:srgbClr val="58B6E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0" name="椭圆 49"/>
          <p:cNvSpPr/>
          <p:nvPr>
            <p:custDataLst>
              <p:tags r:id="rId15"/>
            </p:custDataLst>
          </p:nvPr>
        </p:nvSpPr>
        <p:spPr>
          <a:xfrm>
            <a:off x="6060440" y="5496560"/>
            <a:ext cx="71755" cy="71755"/>
          </a:xfrm>
          <a:prstGeom prst="ellipse">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1" name="椭圆 50"/>
          <p:cNvSpPr/>
          <p:nvPr>
            <p:custDataLst>
              <p:tags r:id="rId16"/>
            </p:custDataLst>
          </p:nvPr>
        </p:nvSpPr>
        <p:spPr>
          <a:xfrm>
            <a:off x="6160770" y="5496560"/>
            <a:ext cx="71755" cy="71755"/>
          </a:xfrm>
          <a:prstGeom prst="ellipse">
            <a:avLst/>
          </a:prstGeom>
          <a:solidFill>
            <a:srgbClr val="58B6E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9" name="文本框 8"/>
          <p:cNvSpPr txBox="1"/>
          <p:nvPr>
            <p:custDataLst>
              <p:tags r:id="rId17"/>
            </p:custDataLst>
          </p:nvPr>
        </p:nvSpPr>
        <p:spPr>
          <a:xfrm>
            <a:off x="4906010" y="3443923"/>
            <a:ext cx="2381250" cy="1430655"/>
          </a:xfrm>
          <a:prstGeom prst="rect">
            <a:avLst/>
          </a:prstGeom>
          <a:noFill/>
        </p:spPr>
        <p:txBody>
          <a:bodyPr wrap="square" bIns="0" rtlCol="0" anchor="ctr" anchorCtr="0">
            <a:spAutoFit/>
          </a:bodyPr>
          <a:p>
            <a:pPr indent="457200" algn="l" fontAlgn="auto"/>
            <a:r>
              <a:rPr lang="zh-CN" altLang="en-US"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婴幼儿托育服务政策既能直接影响托育事业发展，也能间接影响托育事业发展</a:t>
            </a:r>
            <a:endParaRPr lang="zh-CN" altLang="en-US" spc="300">
              <a:solidFill>
                <a:srgbClr val="58B6E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
        <p:nvSpPr>
          <p:cNvPr id="16" name="矩形 15"/>
          <p:cNvSpPr/>
          <p:nvPr>
            <p:custDataLst>
              <p:tags r:id="rId18"/>
            </p:custDataLst>
          </p:nvPr>
        </p:nvSpPr>
        <p:spPr>
          <a:xfrm flipV="1">
            <a:off x="8170545" y="3163570"/>
            <a:ext cx="2508250" cy="2804795"/>
          </a:xfrm>
          <a:prstGeom prst="rect">
            <a:avLst/>
          </a:prstGeom>
          <a:solidFill>
            <a:srgbClr val="56CA95">
              <a:lumMod val="20000"/>
              <a:lumOff val="80000"/>
              <a:alpha val="50000"/>
            </a:srgbClr>
          </a:solidFill>
          <a:ln>
            <a:no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14" name="同侧圆角矩形 13"/>
          <p:cNvSpPr/>
          <p:nvPr>
            <p:custDataLst>
              <p:tags r:id="rId19"/>
            </p:custDataLst>
          </p:nvPr>
        </p:nvSpPr>
        <p:spPr>
          <a:xfrm>
            <a:off x="8164195" y="2363470"/>
            <a:ext cx="2520950" cy="690880"/>
          </a:xfrm>
          <a:prstGeom prst="round2SameRect">
            <a:avLst/>
          </a:prstGeom>
          <a:solidFill>
            <a:srgbClr val="56CA9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40" name="文本框 39"/>
          <p:cNvSpPr txBox="1"/>
          <p:nvPr>
            <p:custDataLst>
              <p:tags r:id="rId20"/>
            </p:custDataLst>
          </p:nvPr>
        </p:nvSpPr>
        <p:spPr>
          <a:xfrm>
            <a:off x="8165465" y="2529205"/>
            <a:ext cx="2470150" cy="360045"/>
          </a:xfrm>
          <a:prstGeom prst="rect">
            <a:avLst/>
          </a:prstGeom>
          <a:noFill/>
        </p:spPr>
        <p:txBody>
          <a:bodyPr wrap="square" bIns="0" rtlCol="0" anchor="ctr" anchorCtr="0"/>
          <a:p>
            <a:pPr algn="ctr"/>
            <a:r>
              <a:rPr lang="en-US" altLang="zh-CN" sz="2400">
                <a:solidFill>
                  <a:srgbClr val="FFFFFF"/>
                </a:solidFill>
                <a:latin typeface="思源黑体 CN Bold" panose="020B0800000000000000" charset="-122"/>
                <a:ea typeface="思源黑体 CN Bold" panose="020B0800000000000000" charset="-122"/>
                <a:cs typeface="思源黑体 CN Regular" panose="020B0500000000000000" charset="-122"/>
              </a:rPr>
              <a:t>从影响层面来看</a:t>
            </a:r>
            <a:endParaRPr lang="en-US" altLang="zh-CN" sz="2400">
              <a:solidFill>
                <a:srgbClr val="FFFFFF"/>
              </a:solidFill>
              <a:latin typeface="思源黑体 CN Bold" panose="020B0800000000000000" charset="-122"/>
              <a:ea typeface="思源黑体 CN Bold" panose="020B0800000000000000" charset="-122"/>
              <a:cs typeface="思源黑体 CN Regular" panose="020B0500000000000000" charset="-122"/>
            </a:endParaRPr>
          </a:p>
        </p:txBody>
      </p:sp>
      <p:sp>
        <p:nvSpPr>
          <p:cNvPr id="54" name="椭圆 53"/>
          <p:cNvSpPr/>
          <p:nvPr>
            <p:custDataLst>
              <p:tags r:id="rId21"/>
            </p:custDataLst>
          </p:nvPr>
        </p:nvSpPr>
        <p:spPr>
          <a:xfrm>
            <a:off x="9288780" y="5496560"/>
            <a:ext cx="71755" cy="71755"/>
          </a:xfrm>
          <a:prstGeom prst="ellipse">
            <a:avLst/>
          </a:prstGeom>
          <a:solidFill>
            <a:srgbClr val="56CA9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5" name="椭圆 54"/>
          <p:cNvSpPr/>
          <p:nvPr>
            <p:custDataLst>
              <p:tags r:id="rId22"/>
            </p:custDataLst>
          </p:nvPr>
        </p:nvSpPr>
        <p:spPr>
          <a:xfrm>
            <a:off x="9389110" y="5496560"/>
            <a:ext cx="71755" cy="71755"/>
          </a:xfrm>
          <a:prstGeom prst="ellipse">
            <a:avLst/>
          </a:prstGeom>
          <a:solidFill>
            <a:srgbClr val="56CA95">
              <a:lumMod val="40000"/>
              <a:lumOff val="60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56" name="椭圆 55"/>
          <p:cNvSpPr/>
          <p:nvPr>
            <p:custDataLst>
              <p:tags r:id="rId23"/>
            </p:custDataLst>
          </p:nvPr>
        </p:nvSpPr>
        <p:spPr>
          <a:xfrm>
            <a:off x="9489440" y="5496560"/>
            <a:ext cx="71755" cy="71755"/>
          </a:xfrm>
          <a:prstGeom prst="ellipse">
            <a:avLst/>
          </a:prstGeom>
          <a:solidFill>
            <a:srgbClr val="56CA9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思源黑体 CN Regular" panose="020B0500000000000000" charset="-122"/>
            </a:endParaRPr>
          </a:p>
        </p:txBody>
      </p:sp>
      <p:sp>
        <p:nvSpPr>
          <p:cNvPr id="20" name="文本框 19"/>
          <p:cNvSpPr txBox="1"/>
          <p:nvPr>
            <p:custDataLst>
              <p:tags r:id="rId24"/>
            </p:custDataLst>
          </p:nvPr>
        </p:nvSpPr>
        <p:spPr>
          <a:xfrm>
            <a:off x="8147050" y="3250883"/>
            <a:ext cx="2605405" cy="2538730"/>
          </a:xfrm>
          <a:prstGeom prst="rect">
            <a:avLst/>
          </a:prstGeom>
          <a:noFill/>
        </p:spPr>
        <p:txBody>
          <a:bodyPr wrap="square" bIns="0" rtlCol="0" anchor="ctr" anchorCtr="0">
            <a:spAutoFit/>
          </a:bodyPr>
          <a:p>
            <a:pPr indent="457200" algn="l" fontAlgn="auto"/>
            <a:r>
              <a:rPr lang="zh-CN" altLang="en-US" spc="300">
                <a:solidFill>
                  <a:srgbClr val="56CA9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rPr>
              <a:t>婴幼儿托育服务政策既能从宏观上影响托育事业的方向、速度、规模和效益，也能从微观上影响托育活动开展的质量和效果，从而影响每一位婴幼儿接受托育服务的机会和质量。</a:t>
            </a:r>
            <a:endParaRPr lang="zh-CN" altLang="en-US" spc="300">
              <a:solidFill>
                <a:srgbClr val="56CA95">
                  <a:lumMod val="50000"/>
                </a:srgbClr>
              </a:solidFill>
              <a:uFillTx/>
              <a:latin typeface="思源黑体 CN Bold" panose="020B0800000000000000" charset="-122"/>
              <a:ea typeface="思源黑体 CN Bold" panose="020B0800000000000000" charset="-122"/>
              <a:cs typeface="思源黑体 CN Regular" panose="020B0500000000000000" charset="-122"/>
              <a:sym typeface="微软雅黑" charset="-122"/>
            </a:endParaRPr>
          </a:p>
        </p:txBody>
      </p:sp>
    </p:spTree>
    <p:custDataLst>
      <p:tags r:id="rId25"/>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2.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5.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0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17.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8.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9.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0.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2.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3.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2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2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1.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4.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35.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36.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3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3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3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41.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5.xml><?xml version="1.0" encoding="utf-8"?>
<p:tagLst xmlns:p="http://schemas.openxmlformats.org/presentationml/2006/main">
  <p:tag name="KSO_WM_TAG_VERSION" val="1.0"/>
  <p:tag name="KSO_WM_BEAUTIFY_FLAG" val="#wm#"/>
  <p:tag name="KSO_WM_UNIT_HIGHLIGHT" val="0"/>
  <p:tag name="KSO_WM_UNIT_COMPATIBLE" val="0"/>
  <p:tag name="KSO_WM_UNIT_DIAGRAM_ISNUMVISUAL" val="0"/>
  <p:tag name="KSO_WM_UNIT_DIAGRAM_ISREFERUNIT" val="0"/>
  <p:tag name="KSO_WM_UNIT_ID" val="_0**"/>
  <p:tag name="KSO_WM_UNIT_LAYERLEVEL" val="1"/>
  <p:tag name="KSO_WM_TEMPLATE_CATEGORY" val="custom"/>
  <p:tag name="KSO_WM_TEMPLATE_INDEX" val="20184601"/>
</p:tagLst>
</file>

<file path=ppt/tags/tag166.xml><?xml version="1.0" encoding="utf-8"?>
<p:tagLst xmlns:p="http://schemas.openxmlformats.org/presentationml/2006/main">
  <p:tag name="KSO_WM_TAG_VERSION" val="1.0"/>
  <p:tag name="KSO_WM_BEAUTIFY_FLAG" val="#wm#"/>
  <p:tag name="KSO_WM_UNIT_HIGHLIGHT" val="0"/>
  <p:tag name="KSO_WM_UNIT_COMPATIBLE" val="0"/>
  <p:tag name="KSO_WM_UNIT_DIAGRAM_ISNUMVISUAL" val="0"/>
  <p:tag name="KSO_WM_UNIT_DIAGRAM_ISREFERUNIT" val="0"/>
  <p:tag name="KSO_WM_UNIT_ID" val="_0**"/>
  <p:tag name="KSO_WM_UNIT_LAYERLEVEL" val="1"/>
  <p:tag name="KSO_WM_TEMPLATE_CATEGORY" val="custom"/>
  <p:tag name="KSO_WM_TEMPLATE_INDEX" val="20184601"/>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0.xml><?xml version="1.0" encoding="utf-8"?>
<p:tagLst xmlns:p="http://schemas.openxmlformats.org/presentationml/2006/main">
  <p:tag name="KSO_WM_TAG_VERSION" val="1.0"/>
  <p:tag name="KSO_WM_BEAUTIFY_FLAG" val="#wm#"/>
  <p:tag name="KSO_WM_COMBINE_RELATE_SLIDE_ID" val="custom830053_1"/>
  <p:tag name="KSO_WM_TEMPLATE_CATEGORY" val="custom"/>
  <p:tag name="KSO_WM_TEMPLATE_INDEX" val="20184601"/>
  <p:tag name="KSO_WM_TEMPLATE_SUBCATEGORY" val="combine"/>
  <p:tag name="KSO_WM_TEMPLATE_THUMBS_INDEX" val="1、5、6、11、12、18、24、28、29、35"/>
  <p:tag name="KSO_WM_TEMPLATE_MASTER_TYPE" val="1"/>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4.xml><?xml version="1.0" encoding="utf-8"?>
<p:tagLst xmlns:p="http://schemas.openxmlformats.org/presentationml/2006/main">
  <p:tag name="KSO_WM_BEAUTIFY_FLAG" val="#wm#"/>
  <p:tag name="KSO_WM_TEMPLATE_CATEGORY" val="custom"/>
  <p:tag name="KSO_WM_TEMPLATE_INDEX" val="20184601"/>
  <p:tag name="KSO_WM_SPECIAL_SOURCE" val="bdnull"/>
</p:tagLst>
</file>

<file path=ppt/tags/tag1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2eb873f3-4798-627e-17ad-bd651a211d69}"/>
  <p:tag name="KSO_WM_UNIT_TYPE" val="i"/>
</p:tagLst>
</file>

<file path=ppt/tags/tag176.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77.xml><?xml version="1.0" encoding="utf-8"?>
<p:tagLst xmlns:p="http://schemas.openxmlformats.org/presentationml/2006/main">
  <p:tag name="KSO_WM_SLIDE_BK_DARK_LIGHT" val=""/>
  <p:tag name="KSO_WM_SLIDE_BACKGROUND_TYPE" val="general"/>
  <p:tag name="KSO_WM_SPECIAL_SOURCE" val="bdnull"/>
</p:tagLst>
</file>

<file path=ppt/tags/tag17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7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81.xml><?xml version="1.0" encoding="utf-8"?>
<p:tagLst xmlns:p="http://schemas.openxmlformats.org/presentationml/2006/main">
  <p:tag name="KSO_WM_SPECIAL_SOURCE" val="bdnull"/>
</p:tagLst>
</file>

<file path=ppt/tags/tag18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i*1"/>
  <p:tag name="KSO_WM_UNIT_LAYERLEVEL" val="1"/>
  <p:tag name="KSO_WM_TAG_VERSION" val="1.0"/>
  <p:tag name="KSO_WM_BEAUTIFY_FLAG" val="#wm#"/>
  <p:tag name="KSO_WM_UNIT_BK_DARK_LIGHT" val="2"/>
  <p:tag name="KSO_WM_UNIT_SUBTYPE" val="h"/>
  <p:tag name="KSO_WM_UNIT_TYPE" val="i"/>
  <p:tag name="KSO_WM_UNIT_INDEX" val="1"/>
</p:tagLst>
</file>

<file path=ppt/tags/tag18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8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85.xml><?xml version="1.0" encoding="utf-8"?>
<p:tagLst xmlns:p="http://schemas.openxmlformats.org/presentationml/2006/main">
  <p:tag name="KSO_WM_SPECIAL_SOURCE" val="bdnull"/>
</p:tagLst>
</file>

<file path=ppt/tags/tag186.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8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88.xml><?xml version="1.0" encoding="utf-8"?>
<p:tagLst xmlns:p="http://schemas.openxmlformats.org/presentationml/2006/main">
  <p:tag name="KSO_WM_SPECIAL_SOURCE" val="bdnull"/>
</p:tagLst>
</file>

<file path=ppt/tags/tag18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91.xml><?xml version="1.0" encoding="utf-8"?>
<p:tagLst xmlns:p="http://schemas.openxmlformats.org/presentationml/2006/main">
  <p:tag name="KSO_WM_BEAUTIFY_FLAG" val="#wm#"/>
  <p:tag name="KSO_WM_TEMPLATE_CATEGORY" val="custom"/>
  <p:tag name="KSO_WM_TEMPLATE_INDEX" val="20184601"/>
  <p:tag name="KSO_WM_SPECIAL_SOURCE" val="bdnull"/>
</p:tagLst>
</file>

<file path=ppt/tags/tag1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diagram20228077_3*i*1"/>
  <p:tag name="KSO_WM_TEMPLATE_CATEGORY" val="diagram"/>
  <p:tag name="KSO_WM_TEMPLATE_INDEX" val="20228077"/>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3"/>
  <p:tag name="KSO_WM_UNIT_ID" val="diagram20228077_3*i*3"/>
  <p:tag name="KSO_WM_TEMPLATE_CATEGORY" val="diagram"/>
  <p:tag name="KSO_WM_TEMPLATE_INDEX" val="20228077"/>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5"/>
  <p:tag name="KSO_WM_UNIT_ID" val="diagram20228077_3*i*5"/>
  <p:tag name="KSO_WM_TEMPLATE_CATEGORY" val="diagram"/>
  <p:tag name="KSO_WM_TEMPLATE_INDEX" val="20228077"/>
  <p:tag name="KSO_WM_UNIT_LAYERLEVEL" val="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6"/>
  <p:tag name="KSO_WM_UNIT_ID" val="diagram20228077_3*i*6"/>
  <p:tag name="KSO_WM_TEMPLATE_CATEGORY" val="diagram"/>
  <p:tag name="KSO_WM_TEMPLATE_INDEX" val="20228077"/>
  <p:tag name="KSO_WM_UNIT_LAYERLEVEL" val="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56_5*l_h_i*1_2_2"/>
  <p:tag name="KSO_WM_TEMPLATE_CATEGORY" val="diagram"/>
  <p:tag name="KSO_WM_TEMPLATE_INDEX" val="20228056"/>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56_5*l_h_i*1_1_2"/>
  <p:tag name="KSO_WM_TEMPLATE_CATEGORY" val="diagram"/>
  <p:tag name="KSO_WM_TEMPLATE_INDEX" val="20228056"/>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28056_5*l_h_i*1_4_2"/>
  <p:tag name="KSO_WM_TEMPLATE_CATEGORY" val="diagram"/>
  <p:tag name="KSO_WM_TEMPLATE_INDEX" val="20228056"/>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8056_5*l_h_i*1_3_2"/>
  <p:tag name="KSO_WM_TEMPLATE_CATEGORY" val="diagram"/>
  <p:tag name="KSO_WM_TEMPLATE_INDEX" val="20228056"/>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20228056_5*l_h_i*1_5_2"/>
  <p:tag name="KSO_WM_TEMPLATE_CATEGORY" val="diagram"/>
  <p:tag name="KSO_WM_TEMPLATE_INDEX" val="20228056"/>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56_5*l_h_i*1_1_1"/>
  <p:tag name="KSO_WM_TEMPLATE_CATEGORY" val="diagram"/>
  <p:tag name="KSO_WM_TEMPLATE_INDEX" val="20228056"/>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56_5*l_h_i*1_2_1"/>
  <p:tag name="KSO_WM_TEMPLATE_CATEGORY" val="diagram"/>
  <p:tag name="KSO_WM_TEMPLATE_INDEX" val="20228056"/>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56_5*l_h_i*1_3_1"/>
  <p:tag name="KSO_WM_TEMPLATE_CATEGORY" val="diagram"/>
  <p:tag name="KSO_WM_TEMPLATE_INDEX" val="20228056"/>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8056_5*l_h_i*1_4_1"/>
  <p:tag name="KSO_WM_TEMPLATE_CATEGORY" val="diagram"/>
  <p:tag name="KSO_WM_TEMPLATE_INDEX" val="20228056"/>
  <p:tag name="KSO_WM_UNIT_LAYERLEVEL" val="1_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20228056_5*l_h_i*1_5_1"/>
  <p:tag name="KSO_WM_TEMPLATE_CATEGORY" val="diagram"/>
  <p:tag name="KSO_WM_TEMPLATE_INDEX" val="20228056"/>
  <p:tag name="KSO_WM_UNIT_LAYERLEVEL" val="1_1_1"/>
  <p:tag name="KSO_WM_TAG_VERSION" val="1.0"/>
  <p:tag name="KSO_WM_BEAUTIFY_FLAG" val="#wm#"/>
  <p:tag name="KSO_WM_UNIT_FILL_FORE_SCHEMECOLOR_INDEX_BRIGHTNESS" val="0"/>
  <p:tag name="KSO_WM_UNIT_FILL_FORE_SCHEMECOLOR_INDEX" val="9"/>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56_5*l_h_i*1_1_3"/>
  <p:tag name="KSO_WM_TEMPLATE_CATEGORY" val="diagram"/>
  <p:tag name="KSO_WM_TEMPLATE_INDEX" val="20228056"/>
  <p:tag name="KSO_WM_UNIT_LAYERLEVEL" val="1_1_1"/>
  <p:tag name="KSO_WM_TAG_VERSION" val="1.0"/>
  <p:tag name="KSO_WM_BEAUTIFY_FLAG" val="#wm#"/>
  <p:tag name="KSO_WM_UNIT_FILL_FORE_SCHEMECOLOR_INDEX_BRIGHTNESS" val="0"/>
  <p:tag name="KSO_WM_UNIT_FILL_FORE_SCHEMECOLOR_INDEX" val="14"/>
  <p:tag name="KSO_WM_UNIT_FILL_TYPE" val="1"/>
  <p:tag name="KSO_WM_UNIT_SHADOW_SCHEMECOLOR_INDEX_BRIGHTNESS" val="0"/>
  <p:tag name="KSO_WM_UNIT_SHADOW_SCHEMECOLOR_INDEX" val="13"/>
  <p:tag name="KSO_WM_UNIT_TEXT_FILL_FORE_SCHEMECOLOR_INDEX_BRIGHTNESS" val="0"/>
  <p:tag name="KSO_WM_UNIT_TEXT_FILL_FORE_SCHEMECOLOR_INDEX" val="2"/>
  <p:tag name="KSO_WM_UNIT_TEXT_FILL_TYPE" val="1"/>
  <p:tag name="KSO_WM_UNIT_USESOURCEFORMAT_APPLY" val="1"/>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56_5*l_h_i*1_2_3"/>
  <p:tag name="KSO_WM_TEMPLATE_CATEGORY" val="diagram"/>
  <p:tag name="KSO_WM_TEMPLATE_INDEX" val="20228056"/>
  <p:tag name="KSO_WM_UNIT_LAYERLEVEL" val="1_1_1"/>
  <p:tag name="KSO_WM_TAG_VERSION" val="1.0"/>
  <p:tag name="KSO_WM_BEAUTIFY_FLAG" val="#wm#"/>
  <p:tag name="KSO_WM_UNIT_FILL_FORE_SCHEMECOLOR_INDEX_BRIGHTNESS" val="0"/>
  <p:tag name="KSO_WM_UNIT_FILL_FORE_SCHEMECOLOR_INDEX" val="14"/>
  <p:tag name="KSO_WM_UNIT_FILL_TYPE" val="1"/>
  <p:tag name="KSO_WM_UNIT_SHADOW_SCHEMECOLOR_INDEX_BRIGHTNESS" val="0"/>
  <p:tag name="KSO_WM_UNIT_SHADOW_SCHEMECOLOR_INDEX" val="13"/>
  <p:tag name="KSO_WM_UNIT_TEXT_FILL_FORE_SCHEMECOLOR_INDEX_BRIGHTNESS" val="0"/>
  <p:tag name="KSO_WM_UNIT_TEXT_FILL_FORE_SCHEMECOLOR_INDEX" val="2"/>
  <p:tag name="KSO_WM_UNIT_TEXT_FILL_TYPE" val="1"/>
  <p:tag name="KSO_WM_UNIT_USESOURCEFORMAT_APPLY"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56_5*l_h_i*1_3_3"/>
  <p:tag name="KSO_WM_TEMPLATE_CATEGORY" val="diagram"/>
  <p:tag name="KSO_WM_TEMPLATE_INDEX" val="20228056"/>
  <p:tag name="KSO_WM_UNIT_LAYERLEVEL" val="1_1_1"/>
  <p:tag name="KSO_WM_TAG_VERSION" val="1.0"/>
  <p:tag name="KSO_WM_BEAUTIFY_FLAG" val="#wm#"/>
  <p:tag name="KSO_WM_UNIT_FILL_FORE_SCHEMECOLOR_INDEX_BRIGHTNESS" val="0"/>
  <p:tag name="KSO_WM_UNIT_FILL_FORE_SCHEMECOLOR_INDEX" val="14"/>
  <p:tag name="KSO_WM_UNIT_FILL_TYPE" val="1"/>
  <p:tag name="KSO_WM_UNIT_SHADOW_SCHEMECOLOR_INDEX_BRIGHTNESS" val="0"/>
  <p:tag name="KSO_WM_UNIT_SHADOW_SCHEMECOLOR_INDEX" val="13"/>
  <p:tag name="KSO_WM_UNIT_TEXT_FILL_FORE_SCHEMECOLOR_INDEX_BRIGHTNESS" val="0"/>
  <p:tag name="KSO_WM_UNIT_TEXT_FILL_FORE_SCHEMECOLOR_INDEX" val="2"/>
  <p:tag name="KSO_WM_UNIT_TEXT_FILL_TYPE" val="1"/>
  <p:tag name="KSO_WM_UNIT_USESOURCEFORMAT_APPLY" val="1"/>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8056_5*l_h_i*1_4_3"/>
  <p:tag name="KSO_WM_TEMPLATE_CATEGORY" val="diagram"/>
  <p:tag name="KSO_WM_TEMPLATE_INDEX" val="20228056"/>
  <p:tag name="KSO_WM_UNIT_LAYERLEVEL" val="1_1_1"/>
  <p:tag name="KSO_WM_TAG_VERSION" val="1.0"/>
  <p:tag name="KSO_WM_BEAUTIFY_FLAG" val="#wm#"/>
  <p:tag name="KSO_WM_UNIT_FILL_FORE_SCHEMECOLOR_INDEX_BRIGHTNESS" val="0"/>
  <p:tag name="KSO_WM_UNIT_FILL_FORE_SCHEMECOLOR_INDEX" val="14"/>
  <p:tag name="KSO_WM_UNIT_FILL_TYPE" val="1"/>
  <p:tag name="KSO_WM_UNIT_SHADOW_SCHEMECOLOR_INDEX_BRIGHTNESS" val="0"/>
  <p:tag name="KSO_WM_UNIT_SHADOW_SCHEMECOLOR_INDEX" val="13"/>
  <p:tag name="KSO_WM_UNIT_TEXT_FILL_FORE_SCHEMECOLOR_INDEX_BRIGHTNESS" val="0"/>
  <p:tag name="KSO_WM_UNIT_TEXT_FILL_FORE_SCHEMECOLOR_INDEX" val="2"/>
  <p:tag name="KSO_WM_UNIT_TEXT_FILL_TYPE" val="1"/>
  <p:tag name="KSO_WM_UNIT_USESOURCEFORMAT_APPLY" val="1"/>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3"/>
  <p:tag name="KSO_WM_UNIT_ID" val="diagram20228056_5*l_h_i*1_5_3"/>
  <p:tag name="KSO_WM_TEMPLATE_CATEGORY" val="diagram"/>
  <p:tag name="KSO_WM_TEMPLATE_INDEX" val="20228056"/>
  <p:tag name="KSO_WM_UNIT_LAYERLEVEL" val="1_1_1"/>
  <p:tag name="KSO_WM_TAG_VERSION" val="1.0"/>
  <p:tag name="KSO_WM_BEAUTIFY_FLAG" val="#wm#"/>
  <p:tag name="KSO_WM_UNIT_FILL_FORE_SCHEMECOLOR_INDEX_BRIGHTNESS" val="0"/>
  <p:tag name="KSO_WM_UNIT_FILL_FORE_SCHEMECOLOR_INDEX" val="14"/>
  <p:tag name="KSO_WM_UNIT_FILL_TYPE" val="1"/>
  <p:tag name="KSO_WM_UNIT_SHADOW_SCHEMECOLOR_INDEX_BRIGHTNESS" val="0"/>
  <p:tag name="KSO_WM_UNIT_SHADOW_SCHEMECOLOR_INDEX" val="13"/>
  <p:tag name="KSO_WM_UNIT_TEXT_FILL_FORE_SCHEMECOLOR_INDEX_BRIGHTNESS" val="0"/>
  <p:tag name="KSO_WM_UNIT_TEXT_FILL_FORE_SCHEMECOLOR_INDEX" val="2"/>
  <p:tag name="KSO_WM_UNIT_TEXT_FILL_TYPE" val="1"/>
  <p:tag name="KSO_WM_UNIT_USESOURCEFORMAT_APPLY" val="1"/>
</p:tagLst>
</file>

<file path=ppt/tags/tag213.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56_5*l_h_a*1_1_1"/>
  <p:tag name="KSO_WM_TEMPLATE_CATEGORY" val="diagram"/>
  <p:tag name="KSO_WM_TEMPLATE_INDEX" val="20228056"/>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214.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56_5*l_h_a*1_2_1"/>
  <p:tag name="KSO_WM_TEMPLATE_CATEGORY" val="diagram"/>
  <p:tag name="KSO_WM_TEMPLATE_INDEX" val="20228056"/>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215.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56_5*l_h_a*1_3_1"/>
  <p:tag name="KSO_WM_TEMPLATE_CATEGORY" val="diagram"/>
  <p:tag name="KSO_WM_TEMPLATE_INDEX" val="20228056"/>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216.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8056_5*l_h_a*1_4_1"/>
  <p:tag name="KSO_WM_TEMPLATE_CATEGORY" val="diagram"/>
  <p:tag name="KSO_WM_TEMPLATE_INDEX" val="20228056"/>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217.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5_1"/>
  <p:tag name="KSO_WM_UNIT_ID" val="diagram20228056_5*l_h_a*1_5_1"/>
  <p:tag name="KSO_WM_TEMPLATE_CATEGORY" val="diagram"/>
  <p:tag name="KSO_WM_TEMPLATE_INDEX" val="20228056"/>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218.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8056_5*l_h_x*1_1_1"/>
  <p:tag name="KSO_WM_TEMPLATE_CATEGORY" val="diagram"/>
  <p:tag name="KSO_WM_TEMPLATE_INDEX" val="20228056"/>
  <p:tag name="KSO_WM_UNIT_LAYERLEVEL" val="1_1_1"/>
  <p:tag name="KSO_WM_TAG_VERSION" val="1.0"/>
  <p:tag name="KSO_WM_BEAUTIFY_FLAG" val="#wm#"/>
  <p:tag name="KSO_WM_UNIT_USESOURCEFORMAT_APPLY" val="1"/>
</p:tagLst>
</file>

<file path=ppt/tags/tag219.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8056_5*l_h_x*1_2_1"/>
  <p:tag name="KSO_WM_TEMPLATE_CATEGORY" val="diagram"/>
  <p:tag name="KSO_WM_TEMPLATE_INDEX" val="20228056"/>
  <p:tag name="KSO_WM_UNIT_LAYERLEVEL" val="1_1_1"/>
  <p:tag name="KSO_WM_TAG_VERSION" val="1.0"/>
  <p:tag name="KSO_WM_BEAUTIFY_FLAG" val="#wm#"/>
  <p:tag name="KSO_WM_UNIT_USESOURCEFORMAT_APPLY"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28056_5*l_h_x*1_3_1"/>
  <p:tag name="KSO_WM_TEMPLATE_CATEGORY" val="diagram"/>
  <p:tag name="KSO_WM_TEMPLATE_INDEX" val="20228056"/>
  <p:tag name="KSO_WM_UNIT_LAYERLEVEL" val="1_1_1"/>
  <p:tag name="KSO_WM_TAG_VERSION" val="1.0"/>
  <p:tag name="KSO_WM_BEAUTIFY_FLAG" val="#wm#"/>
  <p:tag name="KSO_WM_UNIT_USESOURCEFORMAT_APPLY" val="1"/>
</p:tagLst>
</file>

<file path=ppt/tags/tag221.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l1-1"/>
  <p:tag name="KSO_WM_UNIT_TYPE" val="l_h_x"/>
  <p:tag name="KSO_WM_UNIT_INDEX" val="1_4_1"/>
  <p:tag name="KSO_WM_UNIT_ID" val="diagram20228056_5*l_h_x*1_4_1"/>
  <p:tag name="KSO_WM_TEMPLATE_CATEGORY" val="diagram"/>
  <p:tag name="KSO_WM_TEMPLATE_INDEX" val="20228056"/>
  <p:tag name="KSO_WM_UNIT_LAYERLEVEL" val="1_1_1"/>
  <p:tag name="KSO_WM_TAG_VERSION" val="1.0"/>
  <p:tag name="KSO_WM_BEAUTIFY_FLAG" val="#wm#"/>
  <p:tag name="KSO_WM_UNIT_USESOURCEFORMAT_APPLY" val="1"/>
</p:tagLst>
</file>

<file path=ppt/tags/tag222.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l1-1"/>
  <p:tag name="KSO_WM_UNIT_TYPE" val="l_h_x"/>
  <p:tag name="KSO_WM_UNIT_INDEX" val="1_5_1"/>
  <p:tag name="KSO_WM_UNIT_ID" val="diagram20228056_5*l_h_x*1_5_1"/>
  <p:tag name="KSO_WM_TEMPLATE_CATEGORY" val="diagram"/>
  <p:tag name="KSO_WM_TEMPLATE_INDEX" val="20228056"/>
  <p:tag name="KSO_WM_UNIT_LAYERLEVEL" val="1_1_1"/>
  <p:tag name="KSO_WM_TAG_VERSION" val="1.0"/>
  <p:tag name="KSO_WM_BEAUTIFY_FLAG" val="#wm#"/>
  <p:tag name="KSO_WM_UNIT_USESOURCEFORMAT_APPLY" val="1"/>
</p:tagLst>
</file>

<file path=ppt/tags/tag223.xml><?xml version="1.0" encoding="utf-8"?>
<p:tagLst xmlns:p="http://schemas.openxmlformats.org/presentationml/2006/main">
  <p:tag name="KSO_WM_BEAUTIFY_FLAG" val="#wm#"/>
  <p:tag name="KSO_WM_TEMPLATE_CATEGORY" val="custom"/>
  <p:tag name="KSO_WM_TEMPLATE_INDEX" val="20184601"/>
  <p:tag name="KSO_WM_SLIDE_ITEM_CNT" val="5"/>
  <p:tag name="KSO_WM_SPECIAL_SOURCE" val="bdnull"/>
</p:tagLst>
</file>

<file path=ppt/tags/tag22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2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26.xml><?xml version="1.0" encoding="utf-8"?>
<p:tagLst xmlns:p="http://schemas.openxmlformats.org/presentationml/2006/main">
  <p:tag name="KSO_WM_BEAUTIFY_FLAG" val="#wm#"/>
  <p:tag name="KSO_WM_TEMPLATE_CATEGORY" val="custom"/>
  <p:tag name="KSO_WM_TEMPLATE_INDEX" val="20184601"/>
  <p:tag name="KSO_WM_SPECIAL_SOURCE" val="bdnull"/>
</p:tagLst>
</file>

<file path=ppt/tags/tag22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2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91_3*l_h_i*1_1_3"/>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91_3*l_h_i*1_1_1"/>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28091_3*l_h_i*1_1_2"/>
  <p:tag name="KSO_WM_TEMPLATE_CATEGORY" val="diagram"/>
  <p:tag name="KSO_WM_TEMPLATE_INDEX" val="20228091"/>
  <p:tag name="KSO_WM_UNIT_LAYERLEVEL" val="1_1_1"/>
  <p:tag name="KSO_WM_TAG_VERSION" val="1.0"/>
  <p:tag name="KSO_WM_BEAUTIFY_FLAG" val="#wm#"/>
  <p:tag name="KSO_WM_UNIT_TEXT_FILL_FORE_SCHEMECOLOR_INDEX" val="14"/>
  <p:tag name="KSO_WM_UNIT_TEXT_FILL_TYPE" val="1"/>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91_3*l_h_i*1_1_4"/>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28091_3*l_h_i*1_1_5"/>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6"/>
  <p:tag name="KSO_WM_UNIT_ID" val="diagram20228091_3*l_h_i*1_1_6"/>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35.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91_3*l_h_a*1_1_1"/>
  <p:tag name="KSO_WM_TEMPLATE_CATEGORY" val="diagram"/>
  <p:tag name="KSO_WM_TEMPLATE_INDEX" val="20228091"/>
  <p:tag name="KSO_WM_UNIT_LAYERLEVEL" val="1_1_1"/>
  <p:tag name="KSO_WM_TAG_VERSION" val="1.0"/>
  <p:tag name="KSO_WM_BEAUTIFY_FLAG" val="#wm#"/>
  <p:tag name="KSO_WM_UNIT_TEXT_FILL_FORE_SCHEMECOLOR_INDEX" val="5"/>
  <p:tag name="KSO_WM_UNIT_TEXT_FILL_TYPE" val="1"/>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91_3*l_h_i*1_2_3"/>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91_3*l_h_i*1_2_1"/>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2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28091_3*l_h_i*1_2_2"/>
  <p:tag name="KSO_WM_TEMPLATE_CATEGORY" val="diagram"/>
  <p:tag name="KSO_WM_TEMPLATE_INDEX" val="20228091"/>
  <p:tag name="KSO_WM_UNIT_LAYERLEVEL" val="1_1_1"/>
  <p:tag name="KSO_WM_TAG_VERSION" val="1.0"/>
  <p:tag name="KSO_WM_BEAUTIFY_FLAG" val="#wm#"/>
  <p:tag name="KSO_WM_UNIT_TEXT_FILL_FORE_SCHEMECOLOR_INDEX" val="14"/>
  <p:tag name="KSO_WM_UNIT_TEXT_FILL_TYPE" val="1"/>
</p:tagLst>
</file>

<file path=ppt/tags/tag2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091_3*l_h_i*1_2_4"/>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28091_3*l_h_i*1_2_5"/>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6"/>
  <p:tag name="KSO_WM_UNIT_ID" val="diagram20228091_3*l_h_i*1_2_6"/>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242.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91_3*l_h_a*1_2_1"/>
  <p:tag name="KSO_WM_TEMPLATE_CATEGORY" val="diagram"/>
  <p:tag name="KSO_WM_TEMPLATE_INDEX" val="20228091"/>
  <p:tag name="KSO_WM_UNIT_LAYERLEVEL" val="1_1_1"/>
  <p:tag name="KSO_WM_TAG_VERSION" val="1.0"/>
  <p:tag name="KSO_WM_BEAUTIFY_FLAG" val="#wm#"/>
  <p:tag name="KSO_WM_UNIT_TEXT_FILL_FORE_SCHEMECOLOR_INDEX" val="6"/>
  <p:tag name="KSO_WM_UNIT_TEXT_FILL_TYPE" val="1"/>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91_3*l_h_i*1_3_3"/>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91_3*l_h_i*1_3_1"/>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2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28091_3*l_h_i*1_3_2"/>
  <p:tag name="KSO_WM_TEMPLATE_CATEGORY" val="diagram"/>
  <p:tag name="KSO_WM_TEMPLATE_INDEX" val="20228091"/>
  <p:tag name="KSO_WM_UNIT_LAYERLEVEL" val="1_1_1"/>
  <p:tag name="KSO_WM_TAG_VERSION" val="1.0"/>
  <p:tag name="KSO_WM_BEAUTIFY_FLAG" val="#wm#"/>
  <p:tag name="KSO_WM_UNIT_TEXT_FILL_FORE_SCHEMECOLOR_INDEX" val="14"/>
  <p:tag name="KSO_WM_UNIT_TEXT_FILL_TYPE" val="1"/>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8091_3*l_h_i*1_3_4"/>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2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228091_3*l_h_i*1_3_5"/>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2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6"/>
  <p:tag name="KSO_WM_UNIT_ID" val="diagram20228091_3*l_h_i*1_3_6"/>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249.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91_3*l_h_a*1_3_1"/>
  <p:tag name="KSO_WM_TEMPLATE_CATEGORY" val="diagram"/>
  <p:tag name="KSO_WM_TEMPLATE_INDEX" val="20228091"/>
  <p:tag name="KSO_WM_UNIT_LAYERLEVEL" val="1_1_1"/>
  <p:tag name="KSO_WM_TAG_VERSION" val="1.0"/>
  <p:tag name="KSO_WM_BEAUTIFY_FLAG" val="#wm#"/>
  <p:tag name="KSO_WM_UNIT_TEXT_FILL_FORE_SCHEMECOLOR_INDEX" val="7"/>
  <p:tag name="KSO_WM_UNIT_TEX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p="http://schemas.openxmlformats.org/presentationml/2006/main">
  <p:tag name="KSO_WM_BEAUTIFY_FLAG" val="#wm#"/>
  <p:tag name="KSO_WM_TEMPLATE_CATEGORY" val="custom"/>
  <p:tag name="KSO_WM_TEMPLATE_INDEX" val="20184601"/>
  <p:tag name="KSO_WM_SPECIAL_SOURCE" val="bdnull"/>
</p:tagLst>
</file>

<file path=ppt/tags/tag25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5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5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254.xml><?xml version="1.0" encoding="utf-8"?>
<p:tagLst xmlns:p="http://schemas.openxmlformats.org/presentationml/2006/main">
  <p:tag name="KSO_WM_BEAUTIFY_FLAG" val="#wm#"/>
  <p:tag name="KSO_WM_TEMPLATE_CATEGORY" val="custom"/>
  <p:tag name="KSO_WM_TEMPLATE_INDEX" val="20184601"/>
  <p:tag name="KSO_WM_SPECIAL_SOURCE" val="bdnull"/>
</p:tagLst>
</file>

<file path=ppt/tags/tag25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5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57.xml><?xml version="1.0" encoding="utf-8"?>
<p:tagLst xmlns:p="http://schemas.openxmlformats.org/presentationml/2006/main">
  <p:tag name="KSO_WM_BEAUTIFY_FLAG" val="#wm#"/>
  <p:tag name="KSO_WM_TEMPLATE_CATEGORY" val="custom"/>
  <p:tag name="KSO_WM_TEMPLATE_INDEX" val="20184601"/>
  <p:tag name="KSO_WM_SPECIAL_SOURCE" val="bdnull"/>
</p:tagLst>
</file>

<file path=ppt/tags/tag25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5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91_4*l_h_i*1_1_3"/>
  <p:tag name="KSO_WM_TEMPLATE_CATEGORY" val="diagram"/>
  <p:tag name="KSO_WM_TEMPLATE_INDEX" val="20228091"/>
  <p:tag name="KSO_WM_UNIT_LAYERLEVEL" val="1_1_1"/>
  <p:tag name="KSO_WM_TAG_VERSION" val="1.0"/>
  <p:tag name="KSO_WM_BEAUTIFY_FLAG" val="#wm#"/>
  <p:tag name="KSO_WM_UNIT_FILL_FORE_SCHEMECOLOR_INDEX_BRIGHTNESS" val="0.8"/>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91_4*l_h_i*1_2_3"/>
  <p:tag name="KSO_WM_TEMPLATE_CATEGORY" val="diagram"/>
  <p:tag name="KSO_WM_TEMPLATE_INDEX" val="20228091"/>
  <p:tag name="KSO_WM_UNIT_LAYERLEVEL" val="1_1_1"/>
  <p:tag name="KSO_WM_TAG_VERSION" val="1.0"/>
  <p:tag name="KSO_WM_BEAUTIFY_FLAG" val="#wm#"/>
  <p:tag name="KSO_WM_UNIT_FILL_FORE_SCHEMECOLOR_INDEX_BRIGHTNESS" val="0.8"/>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91_4*l_h_i*1_3_3"/>
  <p:tag name="KSO_WM_TEMPLATE_CATEGORY" val="diagram"/>
  <p:tag name="KSO_WM_TEMPLATE_INDEX" val="20228091"/>
  <p:tag name="KSO_WM_UNIT_LAYERLEVEL" val="1_1_1"/>
  <p:tag name="KSO_WM_TAG_VERSION" val="1.0"/>
  <p:tag name="KSO_WM_BEAUTIFY_FLAG" val="#wm#"/>
  <p:tag name="KSO_WM_UNIT_FILL_FORE_SCHEMECOLOR_INDEX_BRIGHTNESS" val="0.8"/>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8091_4*l_h_i*1_4_3"/>
  <p:tag name="KSO_WM_TEMPLATE_CATEGORY" val="diagram"/>
  <p:tag name="KSO_WM_TEMPLATE_INDEX" val="20228091"/>
  <p:tag name="KSO_WM_UNIT_LAYERLEVEL" val="1_1_1"/>
  <p:tag name="KSO_WM_TAG_VERSION" val="1.0"/>
  <p:tag name="KSO_WM_BEAUTIFY_FLAG" val="#wm#"/>
  <p:tag name="KSO_WM_UNIT_FILL_FORE_SCHEMECOLOR_INDEX_BRIGHTNESS" val="0.8"/>
  <p:tag name="KSO_WM_UNIT_FILL_FORE_SCHEMECOLOR_INDEX" val="8"/>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91_4*l_h_i*1_1_1"/>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91_4*l_h_i*1_2_1"/>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91_4*l_h_i*1_3_1"/>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8091_4*l_h_i*1_4_1"/>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28091_4*l_h_i*1_1_2"/>
  <p:tag name="KSO_WM_TEMPLATE_CATEGORY" val="diagram"/>
  <p:tag name="KSO_WM_TEMPLATE_INDEX" val="20228091"/>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2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28091_4*l_h_i*1_2_2"/>
  <p:tag name="KSO_WM_TEMPLATE_CATEGORY" val="diagram"/>
  <p:tag name="KSO_WM_TEMPLATE_INDEX" val="20228091"/>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28091_4*l_h_i*1_3_2"/>
  <p:tag name="KSO_WM_TEMPLATE_CATEGORY" val="diagram"/>
  <p:tag name="KSO_WM_TEMPLATE_INDEX" val="20228091"/>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2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2"/>
  <p:tag name="KSO_WM_UNIT_ID" val="diagram20228091_4*l_h_i*1_4_2"/>
  <p:tag name="KSO_WM_TEMPLATE_CATEGORY" val="diagram"/>
  <p:tag name="KSO_WM_TEMPLATE_INDEX" val="20228091"/>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91_4*l_h_i*1_1_4"/>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28091_4*l_h_i*1_1_5"/>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6"/>
  <p:tag name="KSO_WM_UNIT_ID" val="diagram20228091_4*l_h_i*1_1_6"/>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7"/>
  <p:tag name="KSO_WM_UNIT_ID" val="diagram20228091_4*l_h_i*1_1_7"/>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091_4*l_h_i*1_2_4"/>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28091_4*l_h_i*1_2_5"/>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6"/>
  <p:tag name="KSO_WM_UNIT_ID" val="diagram20228091_4*l_h_i*1_2_6"/>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7"/>
  <p:tag name="KSO_WM_UNIT_ID" val="diagram20228091_4*l_h_i*1_2_7"/>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8091_4*l_h_i*1_3_4"/>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228091_4*l_h_i*1_3_5"/>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6"/>
  <p:tag name="KSO_WM_UNIT_ID" val="diagram20228091_4*l_h_i*1_3_6"/>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7"/>
  <p:tag name="KSO_WM_UNIT_ID" val="diagram20228091_4*l_h_i*1_3_7"/>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20228091_4*l_h_i*1_4_4"/>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8"/>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5"/>
  <p:tag name="KSO_WM_UNIT_ID" val="diagram20228091_4*l_h_i*1_4_5"/>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8"/>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6"/>
  <p:tag name="KSO_WM_UNIT_ID" val="diagram20228091_4*l_h_i*1_4_6"/>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8"/>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7"/>
  <p:tag name="KSO_WM_UNIT_ID" val="diagram20228091_4*l_h_i*1_4_7"/>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88.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91_4*l_h_a*1_1_1"/>
  <p:tag name="KSO_WM_TEMPLATE_CATEGORY" val="diagram"/>
  <p:tag name="KSO_WM_TEMPLATE_INDEX" val="20228091"/>
  <p:tag name="KSO_WM_UNIT_LAYERLEVEL" val="1_1_1"/>
  <p:tag name="KSO_WM_TAG_VERSION" val="1.0"/>
  <p:tag name="KSO_WM_BEAUTIFY_FLAG" val="#wm#"/>
  <p:tag name="KSO_WM_UNIT_TEXT_FILL_FORE_SCHEMECOLOR_INDEX_BRIGHTNESS" val="-0.5"/>
  <p:tag name="KSO_WM_UNIT_TEXT_FILL_FORE_SCHEMECOLOR_INDEX" val="5"/>
  <p:tag name="KSO_WM_UNIT_TEXT_FILL_TYPE" val="1"/>
  <p:tag name="KSO_WM_UNIT_USESOURCEFORMAT_APPLY" val="1"/>
</p:tagLst>
</file>

<file path=ppt/tags/tag289.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VALUE" val="1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91_4*l_h_a*1_2_1"/>
  <p:tag name="KSO_WM_TEMPLATE_CATEGORY" val="diagram"/>
  <p:tag name="KSO_WM_TEMPLATE_INDEX" val="20228091"/>
  <p:tag name="KSO_WM_UNIT_LAYERLEVEL" val="1_1_1"/>
  <p:tag name="KSO_WM_TAG_VERSION" val="1.0"/>
  <p:tag name="KSO_WM_BEAUTIFY_FLAG" val="#wm#"/>
  <p:tag name="KSO_WM_UNIT_TEXT_FILL_FORE_SCHEMECOLOR_INDEX_BRIGHTNESS" val="-0.5"/>
  <p:tag name="KSO_WM_UNIT_TEXT_FILL_FORE_SCHEMECOLOR_INDEX" val="6"/>
  <p:tag name="KSO_WM_UNIT_TEXT_FILL_TYPE" val="1"/>
  <p:tag name="KSO_WM_UNIT_USESOURCEFORMAT_APPLY"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0.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91_4*l_h_a*1_3_1"/>
  <p:tag name="KSO_WM_TEMPLATE_CATEGORY" val="diagram"/>
  <p:tag name="KSO_WM_TEMPLATE_INDEX" val="20228091"/>
  <p:tag name="KSO_WM_UNIT_LAYERLEVEL" val="1_1_1"/>
  <p:tag name="KSO_WM_TAG_VERSION" val="1.0"/>
  <p:tag name="KSO_WM_BEAUTIFY_FLAG" val="#wm#"/>
  <p:tag name="KSO_WM_UNIT_TEXT_FILL_FORE_SCHEMECOLOR_INDEX_BRIGHTNESS" val="-0.5"/>
  <p:tag name="KSO_WM_UNIT_TEXT_FILL_FORE_SCHEMECOLOR_INDEX" val="7"/>
  <p:tag name="KSO_WM_UNIT_TEXT_FILL_TYPE" val="1"/>
  <p:tag name="KSO_WM_UNIT_USESOURCEFORMAT_APPLY" val="1"/>
</p:tagLst>
</file>

<file path=ppt/tags/tag291.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8091_4*l_h_a*1_4_1"/>
  <p:tag name="KSO_WM_TEMPLATE_CATEGORY" val="diagram"/>
  <p:tag name="KSO_WM_TEMPLATE_INDEX" val="20228091"/>
  <p:tag name="KSO_WM_UNIT_LAYERLEVEL" val="1_1_1"/>
  <p:tag name="KSO_WM_TAG_VERSION" val="1.0"/>
  <p:tag name="KSO_WM_BEAUTIFY_FLAG" val="#wm#"/>
  <p:tag name="KSO_WM_UNIT_TEXT_FILL_FORE_SCHEMECOLOR_INDEX_BRIGHTNESS" val="-0.5"/>
  <p:tag name="KSO_WM_UNIT_TEXT_FILL_FORE_SCHEMECOLOR_INDEX" val="8"/>
  <p:tag name="KSO_WM_UNIT_TEXT_FILL_TYPE" val="1"/>
  <p:tag name="KSO_WM_UNIT_USESOURCEFORMAT_APPLY" val="1"/>
</p:tagLst>
</file>

<file path=ppt/tags/tag292.xml><?xml version="1.0" encoding="utf-8"?>
<p:tagLst xmlns:p="http://schemas.openxmlformats.org/presentationml/2006/main">
  <p:tag name="KSO_WM_BEAUTIFY_FLAG" val="#wm#"/>
  <p:tag name="KSO_WM_TEMPLATE_CATEGORY" val="custom"/>
  <p:tag name="KSO_WM_TEMPLATE_INDEX" val="20184601"/>
  <p:tag name="KSO_WM_SLIDE_ITEM_CNT" val="4"/>
  <p:tag name="KSO_WM_SPECIAL_SOURCE" val="bdnull"/>
</p:tagLst>
</file>

<file path=ppt/tags/tag2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29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91_4*l_h_i*1_1_3"/>
  <p:tag name="KSO_WM_TEMPLATE_CATEGORY" val="diagram"/>
  <p:tag name="KSO_WM_TEMPLATE_INDEX" val="20228091"/>
  <p:tag name="KSO_WM_UNIT_LAYERLEVEL" val="1_1_1"/>
  <p:tag name="KSO_WM_TAG_VERSION" val="1.0"/>
  <p:tag name="KSO_WM_BEAUTIFY_FLAG" val="#wm#"/>
  <p:tag name="KSO_WM_UNIT_FILL_FORE_SCHEMECOLOR_INDEX_BRIGHTNESS" val="0.8"/>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91_4*l_h_i*1_2_3"/>
  <p:tag name="KSO_WM_TEMPLATE_CATEGORY" val="diagram"/>
  <p:tag name="KSO_WM_TEMPLATE_INDEX" val="20228091"/>
  <p:tag name="KSO_WM_UNIT_LAYERLEVEL" val="1_1_1"/>
  <p:tag name="KSO_WM_TAG_VERSION" val="1.0"/>
  <p:tag name="KSO_WM_BEAUTIFY_FLAG" val="#wm#"/>
  <p:tag name="KSO_WM_UNIT_FILL_FORE_SCHEMECOLOR_INDEX_BRIGHTNESS" val="0.8"/>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91_4*l_h_i*1_3_3"/>
  <p:tag name="KSO_WM_TEMPLATE_CATEGORY" val="diagram"/>
  <p:tag name="KSO_WM_TEMPLATE_INDEX" val="20228091"/>
  <p:tag name="KSO_WM_UNIT_LAYERLEVEL" val="1_1_1"/>
  <p:tag name="KSO_WM_TAG_VERSION" val="1.0"/>
  <p:tag name="KSO_WM_BEAUTIFY_FLAG" val="#wm#"/>
  <p:tag name="KSO_WM_UNIT_FILL_FORE_SCHEMECOLOR_INDEX_BRIGHTNESS" val="0.8"/>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8091_4*l_h_i*1_4_3"/>
  <p:tag name="KSO_WM_TEMPLATE_CATEGORY" val="diagram"/>
  <p:tag name="KSO_WM_TEMPLATE_INDEX" val="20228091"/>
  <p:tag name="KSO_WM_UNIT_LAYERLEVEL" val="1_1_1"/>
  <p:tag name="KSO_WM_TAG_VERSION" val="1.0"/>
  <p:tag name="KSO_WM_BEAUTIFY_FLAG" val="#wm#"/>
  <p:tag name="KSO_WM_UNIT_FILL_FORE_SCHEMECOLOR_INDEX_BRIGHTNESS" val="0.8"/>
  <p:tag name="KSO_WM_UNIT_FILL_FORE_SCHEMECOLOR_INDEX" val="8"/>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91_4*l_h_i*1_1_1"/>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91_4*l_h_i*1_2_1"/>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91_4*l_h_i*1_3_1"/>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8091_4*l_h_i*1_4_1"/>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28091_4*l_h_i*1_1_2"/>
  <p:tag name="KSO_WM_TEMPLATE_CATEGORY" val="diagram"/>
  <p:tag name="KSO_WM_TEMPLATE_INDEX" val="20228091"/>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28091_4*l_h_i*1_2_2"/>
  <p:tag name="KSO_WM_TEMPLATE_CATEGORY" val="diagram"/>
  <p:tag name="KSO_WM_TEMPLATE_INDEX" val="20228091"/>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28091_4*l_h_i*1_3_2"/>
  <p:tag name="KSO_WM_TEMPLATE_CATEGORY" val="diagram"/>
  <p:tag name="KSO_WM_TEMPLATE_INDEX" val="20228091"/>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2"/>
  <p:tag name="KSO_WM_UNIT_ID" val="diagram20228091_4*l_h_i*1_4_2"/>
  <p:tag name="KSO_WM_TEMPLATE_CATEGORY" val="diagram"/>
  <p:tag name="KSO_WM_TEMPLATE_INDEX" val="20228091"/>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91_4*l_h_i*1_1_4"/>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28091_4*l_h_i*1_1_5"/>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6"/>
  <p:tag name="KSO_WM_UNIT_ID" val="diagram20228091_4*l_h_i*1_1_6"/>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7"/>
  <p:tag name="KSO_WM_UNIT_ID" val="diagram20228091_4*l_h_i*1_1_7"/>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091_4*l_h_i*1_2_4"/>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28091_4*l_h_i*1_2_5"/>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6"/>
  <p:tag name="KSO_WM_UNIT_ID" val="diagram20228091_4*l_h_i*1_2_6"/>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7"/>
  <p:tag name="KSO_WM_UNIT_ID" val="diagram20228091_4*l_h_i*1_2_7"/>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8091_4*l_h_i*1_3_4"/>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228091_4*l_h_i*1_3_5"/>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6"/>
  <p:tag name="KSO_WM_UNIT_ID" val="diagram20228091_4*l_h_i*1_3_6"/>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7"/>
  <p:tag name="KSO_WM_UNIT_ID" val="diagram20228091_4*l_h_i*1_3_7"/>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20228091_4*l_h_i*1_4_4"/>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8"/>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5"/>
  <p:tag name="KSO_WM_UNIT_ID" val="diagram20228091_4*l_h_i*1_4_5"/>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8"/>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6"/>
  <p:tag name="KSO_WM_UNIT_ID" val="diagram20228091_4*l_h_i*1_4_6"/>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8"/>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7"/>
  <p:tag name="KSO_WM_UNIT_ID" val="diagram20228091_4*l_h_i*1_4_7"/>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23.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91_4*l_h_a*1_1_1"/>
  <p:tag name="KSO_WM_TEMPLATE_CATEGORY" val="diagram"/>
  <p:tag name="KSO_WM_TEMPLATE_INDEX" val="20228091"/>
  <p:tag name="KSO_WM_UNIT_LAYERLEVEL" val="1_1_1"/>
  <p:tag name="KSO_WM_TAG_VERSION" val="1.0"/>
  <p:tag name="KSO_WM_BEAUTIFY_FLAG" val="#wm#"/>
  <p:tag name="KSO_WM_UNIT_TEXT_FILL_FORE_SCHEMECOLOR_INDEX_BRIGHTNESS" val="-0.5"/>
  <p:tag name="KSO_WM_UNIT_TEXT_FILL_FORE_SCHEMECOLOR_INDEX" val="5"/>
  <p:tag name="KSO_WM_UNIT_TEXT_FILL_TYPE" val="1"/>
  <p:tag name="KSO_WM_UNIT_USESOURCEFORMAT_APPLY" val="1"/>
</p:tagLst>
</file>

<file path=ppt/tags/tag324.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VALUE" val="1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91_4*l_h_a*1_2_1"/>
  <p:tag name="KSO_WM_TEMPLATE_CATEGORY" val="diagram"/>
  <p:tag name="KSO_WM_TEMPLATE_INDEX" val="20228091"/>
  <p:tag name="KSO_WM_UNIT_LAYERLEVEL" val="1_1_1"/>
  <p:tag name="KSO_WM_TAG_VERSION" val="1.0"/>
  <p:tag name="KSO_WM_BEAUTIFY_FLAG" val="#wm#"/>
  <p:tag name="KSO_WM_UNIT_TEXT_FILL_FORE_SCHEMECOLOR_INDEX_BRIGHTNESS" val="-0.5"/>
  <p:tag name="KSO_WM_UNIT_TEXT_FILL_FORE_SCHEMECOLOR_INDEX" val="6"/>
  <p:tag name="KSO_WM_UNIT_TEXT_FILL_TYPE" val="1"/>
  <p:tag name="KSO_WM_UNIT_USESOURCEFORMAT_APPLY" val="1"/>
</p:tagLst>
</file>

<file path=ppt/tags/tag325.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91_4*l_h_a*1_3_1"/>
  <p:tag name="KSO_WM_TEMPLATE_CATEGORY" val="diagram"/>
  <p:tag name="KSO_WM_TEMPLATE_INDEX" val="20228091"/>
  <p:tag name="KSO_WM_UNIT_LAYERLEVEL" val="1_1_1"/>
  <p:tag name="KSO_WM_TAG_VERSION" val="1.0"/>
  <p:tag name="KSO_WM_BEAUTIFY_FLAG" val="#wm#"/>
  <p:tag name="KSO_WM_UNIT_TEXT_FILL_FORE_SCHEMECOLOR_INDEX_BRIGHTNESS" val="-0.5"/>
  <p:tag name="KSO_WM_UNIT_TEXT_FILL_FORE_SCHEMECOLOR_INDEX" val="7"/>
  <p:tag name="KSO_WM_UNIT_TEXT_FILL_TYPE" val="1"/>
  <p:tag name="KSO_WM_UNIT_USESOURCEFORMAT_APPLY" val="1"/>
</p:tagLst>
</file>

<file path=ppt/tags/tag326.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8091_4*l_h_a*1_4_1"/>
  <p:tag name="KSO_WM_TEMPLATE_CATEGORY" val="diagram"/>
  <p:tag name="KSO_WM_TEMPLATE_INDEX" val="20228091"/>
  <p:tag name="KSO_WM_UNIT_LAYERLEVEL" val="1_1_1"/>
  <p:tag name="KSO_WM_TAG_VERSION" val="1.0"/>
  <p:tag name="KSO_WM_BEAUTIFY_FLAG" val="#wm#"/>
  <p:tag name="KSO_WM_UNIT_TEXT_FILL_FORE_SCHEMECOLOR_INDEX_BRIGHTNESS" val="-0.5"/>
  <p:tag name="KSO_WM_UNIT_TEXT_FILL_FORE_SCHEMECOLOR_INDEX" val="8"/>
  <p:tag name="KSO_WM_UNIT_TEXT_FILL_TYPE" val="1"/>
  <p:tag name="KSO_WM_UNIT_USESOURCEFORMAT_APPLY" val="1"/>
</p:tagLst>
</file>

<file path=ppt/tags/tag327.xml><?xml version="1.0" encoding="utf-8"?>
<p:tagLst xmlns:p="http://schemas.openxmlformats.org/presentationml/2006/main">
  <p:tag name="KSO_WM_BEAUTIFY_FLAG" val="#wm#"/>
  <p:tag name="KSO_WM_TEMPLATE_CATEGORY" val="custom"/>
  <p:tag name="KSO_WM_TEMPLATE_INDEX" val="20184601"/>
  <p:tag name="KSO_WM_SLIDE_ITEM_CNT" val="4"/>
  <p:tag name="KSO_WM_SPECIAL_SOURCE" val="bdnull"/>
</p:tagLst>
</file>

<file path=ppt/tags/tag32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2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0.xml><?xml version="1.0" encoding="utf-8"?>
<p:tagLst xmlns:p="http://schemas.openxmlformats.org/presentationml/2006/main">
  <p:tag name="KSO_WM_TAG_VERSION" val="1.0"/>
  <p:tag name="KSO_WM_BEAUTIFY_FLAG" val="#wm#"/>
  <p:tag name="KSO_WM_TEMPLATE_CATEGORY" val="diagram"/>
  <p:tag name="KSO_WM_TEMPLATE_INDEX" val="20170237"/>
  <p:tag name="KSO_WM_UNIT_TYPE" val="l_h_i"/>
  <p:tag name="KSO_WM_UNIT_INDEX" val="1_1_1"/>
  <p:tag name="KSO_WM_UNIT_ID" val="diagram20170237_4*l_h_i*1_1_1"/>
  <p:tag name="KSO_WM_UNIT_LAYERLEVEL" val="1_1_1"/>
  <p:tag name="KSO_WM_DIAGRAM_GROUP_CODE" val="l1-1"/>
  <p:tag name="KSO_WM_UNIT_FILL_FORE_SCHEMECOLOR_INDEX_BRIGHTNESS" val="0"/>
  <p:tag name="KSO_WM_UNIT_FILL_FORE_SCHEMECOLOR_INDEX" val="16"/>
  <p:tag name="KSO_WM_UNIT_FILL_TYPE" val="1"/>
  <p:tag name="KSO_WM_UNIT_LINE_FORE_SCHEMECOLOR_INDEX_1_BRIGHTNESS" val="0.95"/>
  <p:tag name="KSO_WM_UNIT_LINE_FORE_SCHEMECOLOR_INDEX_1" val="5"/>
  <p:tag name="KSO_WM_UNIT_LINE_FORE_SCHEMECOLOR_INDEX_1_POS" val="0"/>
  <p:tag name="KSO_WM_UNIT_LINE_FORE_SCHEMECOLOR_INDEX_1_TRANS" val="0"/>
  <p:tag name="KSO_WM_UNIT_TEXT_FILL_FORE_SCHEMECOLOR_INDEX_BRIGHTNESS" val="0"/>
  <p:tag name="KSO_WM_UNIT_TEXT_FILL_FORE_SCHEMECOLOR_INDEX" val="7"/>
  <p:tag name="KSO_WM_UNIT_TEXT_FILL_TYPE" val="1"/>
  <p:tag name="KSO_WM_UNIT_USESOURCEFORMAT_APPLY" val="1"/>
  <p:tag name="KSO_WM_UNIT_LINE_FORE_SCHEMECOLOR_INDEX" val="5"/>
  <p:tag name="KSO_WM_UNIT_LINE_FILL_TYPE" val="2"/>
</p:tagLst>
</file>

<file path=ppt/tags/tag331.xml><?xml version="1.0" encoding="utf-8"?>
<p:tagLst xmlns:p="http://schemas.openxmlformats.org/presentationml/2006/main">
  <p:tag name="KSO_WM_TAG_VERSION" val="1.0"/>
  <p:tag name="KSO_WM_BEAUTIFY_FLAG" val="#wm#"/>
  <p:tag name="KSO_WM_TEMPLATE_CATEGORY" val="diagram"/>
  <p:tag name="KSO_WM_TEMPLATE_INDEX" val="20170237"/>
  <p:tag name="KSO_WM_UNIT_TYPE" val="l_h_i"/>
  <p:tag name="KSO_WM_UNIT_INDEX" val="1_3_1"/>
  <p:tag name="KSO_WM_UNIT_ID" val="diagram20170237_4*l_h_i*1_3_1"/>
  <p:tag name="KSO_WM_UNIT_LAYERLEVEL" val="1_1_1"/>
  <p:tag name="KSO_WM_DIAGRAM_GROUP_CODE" val="l1-1"/>
  <p:tag name="KSO_WM_UNIT_FILL_FORE_SCHEMECOLOR_INDEX_BRIGHTNESS" val="0"/>
  <p:tag name="KSO_WM_UNIT_FILL_FORE_SCHEMECOLOR_INDEX" val="16"/>
  <p:tag name="KSO_WM_UNIT_FILL_TYPE" val="1"/>
  <p:tag name="KSO_WM_UNIT_LINE_FORE_SCHEMECOLOR_INDEX_1_BRIGHTNESS" val="0.95"/>
  <p:tag name="KSO_WM_UNIT_LINE_FORE_SCHEMECOLOR_INDEX_1" val="5"/>
  <p:tag name="KSO_WM_UNIT_LINE_FORE_SCHEMECOLOR_INDEX_1_POS" val="0"/>
  <p:tag name="KSO_WM_UNIT_LINE_FORE_SCHEMECOLOR_INDEX_1_TRANS" val="0"/>
  <p:tag name="KSO_WM_UNIT_TEXT_FILL_FORE_SCHEMECOLOR_INDEX_BRIGHTNESS" val="0"/>
  <p:tag name="KSO_WM_UNIT_TEXT_FILL_FORE_SCHEMECOLOR_INDEX" val="7"/>
  <p:tag name="KSO_WM_UNIT_TEXT_FILL_TYPE" val="1"/>
  <p:tag name="KSO_WM_UNIT_USESOURCEFORMAT_APPLY" val="1"/>
  <p:tag name="KSO_WM_UNIT_LINE_FORE_SCHEMECOLOR_INDEX" val="5"/>
  <p:tag name="KSO_WM_UNIT_LINE_FILL_TYPE" val="2"/>
</p:tagLst>
</file>

<file path=ppt/tags/tag332.xml><?xml version="1.0" encoding="utf-8"?>
<p:tagLst xmlns:p="http://schemas.openxmlformats.org/presentationml/2006/main">
  <p:tag name="KSO_WM_TAG_VERSION" val="1.0"/>
  <p:tag name="KSO_WM_BEAUTIFY_FLAG" val="#wm#"/>
  <p:tag name="KSO_WM_TEMPLATE_CATEGORY" val="diagram"/>
  <p:tag name="KSO_WM_TEMPLATE_INDEX" val="20170237"/>
  <p:tag name="KSO_WM_UNIT_TYPE" val="l_h_i"/>
  <p:tag name="KSO_WM_UNIT_INDEX" val="1_2_1"/>
  <p:tag name="KSO_WM_UNIT_ID" val="diagram20170237_4*l_h_i*1_2_1"/>
  <p:tag name="KSO_WM_UNIT_LAYERLEVEL" val="1_1_1"/>
  <p:tag name="KSO_WM_DIAGRAM_GROUP_CODE" val="l1-1"/>
  <p:tag name="KSO_WM_UNIT_FILL_FORE_SCHEMECOLOR_INDEX_BRIGHTNESS" val="0"/>
  <p:tag name="KSO_WM_UNIT_FILL_FORE_SCHEMECOLOR_INDEX" val="16"/>
  <p:tag name="KSO_WM_UNIT_FILL_TYPE" val="1"/>
  <p:tag name="KSO_WM_UNIT_LINE_FORE_SCHEMECOLOR_INDEX_1_BRIGHTNESS" val="0.95"/>
  <p:tag name="KSO_WM_UNIT_LINE_FORE_SCHEMECOLOR_INDEX_1" val="5"/>
  <p:tag name="KSO_WM_UNIT_LINE_FORE_SCHEMECOLOR_INDEX_1_POS" val="0"/>
  <p:tag name="KSO_WM_UNIT_LINE_FORE_SCHEMECOLOR_INDEX_1_TRANS" val="0"/>
  <p:tag name="KSO_WM_UNIT_TEXT_FILL_FORE_SCHEMECOLOR_INDEX_BRIGHTNESS" val="0"/>
  <p:tag name="KSO_WM_UNIT_TEXT_FILL_FORE_SCHEMECOLOR_INDEX" val="7"/>
  <p:tag name="KSO_WM_UNIT_TEXT_FILL_TYPE" val="1"/>
  <p:tag name="KSO_WM_UNIT_USESOURCEFORMAT_APPLY" val="1"/>
  <p:tag name="KSO_WM_UNIT_LINE_FORE_SCHEMECOLOR_INDEX" val="5"/>
  <p:tag name="KSO_WM_UNIT_LINE_FILL_TYPE" val="2"/>
</p:tagLst>
</file>

<file path=ppt/tags/tag333.xml><?xml version="1.0" encoding="utf-8"?>
<p:tagLst xmlns:p="http://schemas.openxmlformats.org/presentationml/2006/main">
  <p:tag name="KSO_WM_TAG_VERSION" val="1.0"/>
  <p:tag name="KSO_WM_BEAUTIFY_FLAG" val="#wm#"/>
  <p:tag name="KSO_WM_TEMPLATE_CATEGORY" val="diagram"/>
  <p:tag name="KSO_WM_TEMPLATE_INDEX" val="20170237"/>
  <p:tag name="KSO_WM_UNIT_TYPE" val="l_h_i"/>
  <p:tag name="KSO_WM_UNIT_INDEX" val="1_4_1"/>
  <p:tag name="KSO_WM_UNIT_ID" val="diagram20170237_4*l_h_i*1_4_1"/>
  <p:tag name="KSO_WM_UNIT_LAYERLEVEL" val="1_1_1"/>
  <p:tag name="KSO_WM_DIAGRAM_GROUP_CODE" val="l1-1"/>
  <p:tag name="KSO_WM_UNIT_FILL_FORE_SCHEMECOLOR_INDEX_BRIGHTNESS" val="0"/>
  <p:tag name="KSO_WM_UNIT_FILL_FORE_SCHEMECOLOR_INDEX" val="16"/>
  <p:tag name="KSO_WM_UNIT_FILL_TYPE" val="1"/>
  <p:tag name="KSO_WM_UNIT_LINE_FORE_SCHEMECOLOR_INDEX_1_BRIGHTNESS" val="0.95"/>
  <p:tag name="KSO_WM_UNIT_LINE_FORE_SCHEMECOLOR_INDEX_1" val="5"/>
  <p:tag name="KSO_WM_UNIT_LINE_FORE_SCHEMECOLOR_INDEX_1_POS" val="0"/>
  <p:tag name="KSO_WM_UNIT_LINE_FORE_SCHEMECOLOR_INDEX_1_TRANS" val="0"/>
  <p:tag name="KSO_WM_UNIT_TEXT_FILL_FORE_SCHEMECOLOR_INDEX_BRIGHTNESS" val="0"/>
  <p:tag name="KSO_WM_UNIT_TEXT_FILL_FORE_SCHEMECOLOR_INDEX" val="7"/>
  <p:tag name="KSO_WM_UNIT_TEXT_FILL_TYPE" val="1"/>
  <p:tag name="KSO_WM_UNIT_USESOURCEFORMAT_APPLY" val="1"/>
  <p:tag name="KSO_WM_UNIT_LINE_FORE_SCHEMECOLOR_INDEX" val="5"/>
  <p:tag name="KSO_WM_UNIT_LINE_FILL_TYPE" val="2"/>
</p:tagLst>
</file>

<file path=ppt/tags/tag334.xml><?xml version="1.0" encoding="utf-8"?>
<p:tagLst xmlns:p="http://schemas.openxmlformats.org/presentationml/2006/main">
  <p:tag name="KSO_WM_TAG_VERSION" val="1.0"/>
  <p:tag name="KSO_WM_BEAUTIFY_FLAG" val="#wm#"/>
  <p:tag name="KSO_WM_TEMPLATE_CATEGORY" val="diagram"/>
  <p:tag name="KSO_WM_TEMPLATE_INDEX" val="20170237"/>
  <p:tag name="KSO_WM_UNIT_TYPE" val="l_h_f"/>
  <p:tag name="KSO_WM_UNIT_INDEX" val="1_4_1"/>
  <p:tag name="KSO_WM_UNIT_LAYERLEVEL" val="1_1_1"/>
  <p:tag name="KSO_WM_UNIT_VALUE" val="36"/>
  <p:tag name="KSO_WM_UNIT_HIGHLIGHT" val="0"/>
  <p:tag name="KSO_WM_UNIT_COMPATIBLE" val="0"/>
  <p:tag name="KSO_WM_UNIT_CLEAR" val="0"/>
  <p:tag name="KSO_WM_UNIT_PRESET_TEXT_INDEX" val="5"/>
  <p:tag name="KSO_WM_UNIT_PRESET_TEXT_LEN" val="40"/>
  <p:tag name="KSO_WM_DIAGRAM_GROUP_CODE" val="l1-1"/>
  <p:tag name="KSO_WM_UNIT_ID" val="diagram20170237_4*l_h_f*1_4_1"/>
  <p:tag name="KSO_WM_UNIT_TEXT_FILL_FORE_SCHEMECOLOR_INDEX_BRIGHTNESS" val="0"/>
  <p:tag name="KSO_WM_UNIT_TEXT_FILL_FORE_SCHEMECOLOR_INDEX" val="7"/>
  <p:tag name="KSO_WM_UNIT_TEXT_FILL_TYPE" val="1"/>
  <p:tag name="KSO_WM_UNIT_USESOURCEFORMAT_APPLY" val="1"/>
</p:tagLst>
</file>

<file path=ppt/tags/tag335.xml><?xml version="1.0" encoding="utf-8"?>
<p:tagLst xmlns:p="http://schemas.openxmlformats.org/presentationml/2006/main">
  <p:tag name="KSO_WM_TAG_VERSION" val="1.0"/>
  <p:tag name="KSO_WM_BEAUTIFY_FLAG" val="#wm#"/>
  <p:tag name="KSO_WM_TEMPLATE_CATEGORY" val="diagram"/>
  <p:tag name="KSO_WM_TEMPLATE_INDEX" val="20170237"/>
  <p:tag name="KSO_WM_UNIT_TYPE" val="l_h_f"/>
  <p:tag name="KSO_WM_UNIT_INDEX" val="1_2_1"/>
  <p:tag name="KSO_WM_UNIT_LAYERLEVEL" val="1_1_1"/>
  <p:tag name="KSO_WM_UNIT_VALUE" val="36"/>
  <p:tag name="KSO_WM_UNIT_HIGHLIGHT" val="0"/>
  <p:tag name="KSO_WM_UNIT_COMPATIBLE" val="0"/>
  <p:tag name="KSO_WM_UNIT_CLEAR" val="0"/>
  <p:tag name="KSO_WM_UNIT_PRESET_TEXT_INDEX" val="5"/>
  <p:tag name="KSO_WM_UNIT_PRESET_TEXT_LEN" val="40"/>
  <p:tag name="KSO_WM_DIAGRAM_GROUP_CODE" val="l1-1"/>
  <p:tag name="KSO_WM_UNIT_ID" val="diagram20170237_4*l_h_f*1_2_1"/>
  <p:tag name="KSO_WM_UNIT_TEXT_FILL_FORE_SCHEMECOLOR_INDEX_BRIGHTNESS" val="0"/>
  <p:tag name="KSO_WM_UNIT_TEXT_FILL_FORE_SCHEMECOLOR_INDEX" val="7"/>
  <p:tag name="KSO_WM_UNIT_TEXT_FILL_TYPE" val="1"/>
  <p:tag name="KSO_WM_UNIT_USESOURCEFORMAT_APPLY" val="1"/>
</p:tagLst>
</file>

<file path=ppt/tags/tag336.xml><?xml version="1.0" encoding="utf-8"?>
<p:tagLst xmlns:p="http://schemas.openxmlformats.org/presentationml/2006/main">
  <p:tag name="KSO_WM_TAG_VERSION" val="1.0"/>
  <p:tag name="KSO_WM_BEAUTIFY_FLAG" val="#wm#"/>
  <p:tag name="KSO_WM_TEMPLATE_CATEGORY" val="diagram"/>
  <p:tag name="KSO_WM_TEMPLATE_INDEX" val="20170237"/>
  <p:tag name="KSO_WM_UNIT_TYPE" val="l_h_f"/>
  <p:tag name="KSO_WM_UNIT_INDEX" val="1_3_1"/>
  <p:tag name="KSO_WM_UNIT_LAYERLEVEL" val="1_1_1"/>
  <p:tag name="KSO_WM_UNIT_VALUE" val="36"/>
  <p:tag name="KSO_WM_UNIT_HIGHLIGHT" val="0"/>
  <p:tag name="KSO_WM_UNIT_COMPATIBLE" val="0"/>
  <p:tag name="KSO_WM_UNIT_CLEAR" val="0"/>
  <p:tag name="KSO_WM_UNIT_PRESET_TEXT_INDEX" val="5"/>
  <p:tag name="KSO_WM_UNIT_PRESET_TEXT_LEN" val="40"/>
  <p:tag name="KSO_WM_DIAGRAM_GROUP_CODE" val="l1-1"/>
  <p:tag name="KSO_WM_UNIT_ID" val="diagram20170237_4*l_h_f*1_3_1"/>
  <p:tag name="KSO_WM_UNIT_TEXT_FILL_FORE_SCHEMECOLOR_INDEX_BRIGHTNESS" val="0"/>
  <p:tag name="KSO_WM_UNIT_TEXT_FILL_FORE_SCHEMECOLOR_INDEX" val="7"/>
  <p:tag name="KSO_WM_UNIT_TEXT_FILL_TYPE" val="1"/>
  <p:tag name="KSO_WM_UNIT_USESOURCEFORMAT_APPLY" val="1"/>
</p:tagLst>
</file>

<file path=ppt/tags/tag337.xml><?xml version="1.0" encoding="utf-8"?>
<p:tagLst xmlns:p="http://schemas.openxmlformats.org/presentationml/2006/main">
  <p:tag name="KSO_WM_TAG_VERSION" val="1.0"/>
  <p:tag name="KSO_WM_BEAUTIFY_FLAG" val="#wm#"/>
  <p:tag name="KSO_WM_TEMPLATE_CATEGORY" val="diagram"/>
  <p:tag name="KSO_WM_TEMPLATE_INDEX" val="20170237"/>
  <p:tag name="KSO_WM_UNIT_TYPE" val="l_h_f"/>
  <p:tag name="KSO_WM_UNIT_INDEX" val="1_1_1"/>
  <p:tag name="KSO_WM_UNIT_LAYERLEVEL" val="1_1_1"/>
  <p:tag name="KSO_WM_UNIT_VALUE" val="36"/>
  <p:tag name="KSO_WM_UNIT_HIGHLIGHT" val="0"/>
  <p:tag name="KSO_WM_UNIT_COMPATIBLE" val="0"/>
  <p:tag name="KSO_WM_UNIT_CLEAR" val="0"/>
  <p:tag name="KSO_WM_UNIT_PRESET_TEXT_INDEX" val="5"/>
  <p:tag name="KSO_WM_UNIT_PRESET_TEXT_LEN" val="40"/>
  <p:tag name="KSO_WM_DIAGRAM_GROUP_CODE" val="l1-1"/>
  <p:tag name="KSO_WM_UNIT_ID" val="diagram20170237_4*l_h_f*1_1_1"/>
  <p:tag name="KSO_WM_UNIT_TEXT_FILL_FORE_SCHEMECOLOR_INDEX_BRIGHTNESS" val="0"/>
  <p:tag name="KSO_WM_UNIT_TEXT_FILL_FORE_SCHEMECOLOR_INDEX" val="7"/>
  <p:tag name="KSO_WM_UNIT_TEXT_FILL_TYPE" val="1"/>
  <p:tag name="KSO_WM_UNIT_USESOURCEFORMAT_APPLY" val="1"/>
</p:tagLst>
</file>

<file path=ppt/tags/tag338.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3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4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42.xml><?xml version="1.0" encoding="utf-8"?>
<p:tagLst xmlns:p="http://schemas.openxmlformats.org/presentationml/2006/main">
  <p:tag name="KSO_WM_BEAUTIFY_FLAG" val="#wm#"/>
  <p:tag name="KSO_WM_TEMPLATE_CATEGORY" val="custom"/>
  <p:tag name="KSO_WM_TEMPLATE_INDEX" val="20184601"/>
  <p:tag name="KSO_WM_SLIDE_ITEM_CNT" val="4"/>
  <p:tag name="KSO_WM_SPECIAL_SOURCE" val="bdnull"/>
</p:tagLst>
</file>

<file path=ppt/tags/tag34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4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345.xml><?xml version="1.0" encoding="utf-8"?>
<p:tagLst xmlns:p="http://schemas.openxmlformats.org/presentationml/2006/main">
  <p:tag name="KSO_WM_SPECIAL_SOURCE" val="bdnull"/>
</p:tagLst>
</file>

<file path=ppt/tags/tag34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4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3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91_4*l_h_i*1_1_3"/>
  <p:tag name="KSO_WM_TEMPLATE_CATEGORY" val="diagram"/>
  <p:tag name="KSO_WM_TEMPLATE_INDEX" val="20228091"/>
  <p:tag name="KSO_WM_UNIT_LAYERLEVEL" val="1_1_1"/>
  <p:tag name="KSO_WM_TAG_VERSION" val="1.0"/>
  <p:tag name="KSO_WM_BEAUTIFY_FLAG" val="#wm#"/>
  <p:tag name="KSO_WM_UNIT_FILL_FORE_SCHEMECOLOR_INDEX_BRIGHTNESS" val="0.8"/>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91_4*l_h_i*1_2_3"/>
  <p:tag name="KSO_WM_TEMPLATE_CATEGORY" val="diagram"/>
  <p:tag name="KSO_WM_TEMPLATE_INDEX" val="20228091"/>
  <p:tag name="KSO_WM_UNIT_LAYERLEVEL" val="1_1_1"/>
  <p:tag name="KSO_WM_TAG_VERSION" val="1.0"/>
  <p:tag name="KSO_WM_BEAUTIFY_FLAG" val="#wm#"/>
  <p:tag name="KSO_WM_UNIT_FILL_FORE_SCHEMECOLOR_INDEX_BRIGHTNESS" val="0.8"/>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91_4*l_h_i*1_3_3"/>
  <p:tag name="KSO_WM_TEMPLATE_CATEGORY" val="diagram"/>
  <p:tag name="KSO_WM_TEMPLATE_INDEX" val="20228091"/>
  <p:tag name="KSO_WM_UNIT_LAYERLEVEL" val="1_1_1"/>
  <p:tag name="KSO_WM_TAG_VERSION" val="1.0"/>
  <p:tag name="KSO_WM_BEAUTIFY_FLAG" val="#wm#"/>
  <p:tag name="KSO_WM_UNIT_FILL_FORE_SCHEMECOLOR_INDEX_BRIGHTNESS" val="0.8"/>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8091_4*l_h_i*1_4_3"/>
  <p:tag name="KSO_WM_TEMPLATE_CATEGORY" val="diagram"/>
  <p:tag name="KSO_WM_TEMPLATE_INDEX" val="20228091"/>
  <p:tag name="KSO_WM_UNIT_LAYERLEVEL" val="1_1_1"/>
  <p:tag name="KSO_WM_TAG_VERSION" val="1.0"/>
  <p:tag name="KSO_WM_BEAUTIFY_FLAG" val="#wm#"/>
  <p:tag name="KSO_WM_UNIT_FILL_FORE_SCHEMECOLOR_INDEX_BRIGHTNESS" val="0.8"/>
  <p:tag name="KSO_WM_UNIT_FILL_FORE_SCHEMECOLOR_INDEX" val="8"/>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91_4*l_h_i*1_1_1"/>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91_4*l_h_i*1_2_1"/>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91_4*l_h_i*1_3_1"/>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8091_4*l_h_i*1_4_1"/>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28091_4*l_h_i*1_1_2"/>
  <p:tag name="KSO_WM_TEMPLATE_CATEGORY" val="diagram"/>
  <p:tag name="KSO_WM_TEMPLATE_INDEX" val="20228091"/>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3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28091_4*l_h_i*1_2_2"/>
  <p:tag name="KSO_WM_TEMPLATE_CATEGORY" val="diagram"/>
  <p:tag name="KSO_WM_TEMPLATE_INDEX" val="20228091"/>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3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28091_4*l_h_i*1_3_2"/>
  <p:tag name="KSO_WM_TEMPLATE_CATEGORY" val="diagram"/>
  <p:tag name="KSO_WM_TEMPLATE_INDEX" val="20228091"/>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3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2"/>
  <p:tag name="KSO_WM_UNIT_ID" val="diagram20228091_4*l_h_i*1_4_2"/>
  <p:tag name="KSO_WM_TEMPLATE_CATEGORY" val="diagram"/>
  <p:tag name="KSO_WM_TEMPLATE_INDEX" val="20228091"/>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91_4*l_h_i*1_1_4"/>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28091_4*l_h_i*1_1_5"/>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6"/>
  <p:tag name="KSO_WM_UNIT_ID" val="diagram20228091_4*l_h_i*1_1_6"/>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7"/>
  <p:tag name="KSO_WM_UNIT_ID" val="diagram20228091_4*l_h_i*1_1_7"/>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091_4*l_h_i*1_2_4"/>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28091_4*l_h_i*1_2_5"/>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6"/>
  <p:tag name="KSO_WM_UNIT_ID" val="diagram20228091_4*l_h_i*1_2_6"/>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7"/>
  <p:tag name="KSO_WM_UNIT_ID" val="diagram20228091_4*l_h_i*1_2_7"/>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8091_4*l_h_i*1_3_4"/>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228091_4*l_h_i*1_3_5"/>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6"/>
  <p:tag name="KSO_WM_UNIT_ID" val="diagram20228091_4*l_h_i*1_3_6"/>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7"/>
  <p:tag name="KSO_WM_UNIT_ID" val="diagram20228091_4*l_h_i*1_3_7"/>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20228091_4*l_h_i*1_4_4"/>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8"/>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5"/>
  <p:tag name="KSO_WM_UNIT_ID" val="diagram20228091_4*l_h_i*1_4_5"/>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8"/>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6"/>
  <p:tag name="KSO_WM_UNIT_ID" val="diagram20228091_4*l_h_i*1_4_6"/>
  <p:tag name="KSO_WM_TEMPLATE_CATEGORY" val="diagram"/>
  <p:tag name="KSO_WM_TEMPLATE_INDEX" val="20228091"/>
  <p:tag name="KSO_WM_UNIT_LAYERLEVEL" val="1_1_1"/>
  <p:tag name="KSO_WM_TAG_VERSION" val="1.0"/>
  <p:tag name="KSO_WM_BEAUTIFY_FLAG" val="#wm#"/>
  <p:tag name="KSO_WM_UNIT_FILL_FORE_SCHEMECOLOR_INDEX_BRIGHTNESS" val="0.6"/>
  <p:tag name="KSO_WM_UNIT_FILL_FORE_SCHEMECOLOR_INDEX" val="8"/>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7"/>
  <p:tag name="KSO_WM_UNIT_ID" val="diagram20228091_4*l_h_i*1_4_7"/>
  <p:tag name="KSO_WM_TEMPLATE_CATEGORY" val="diagram"/>
  <p:tag name="KSO_WM_TEMPLATE_INDEX" val="20228091"/>
  <p:tag name="KSO_WM_UNIT_LAYERLEVEL" val="1_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376.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91_4*l_h_a*1_1_1"/>
  <p:tag name="KSO_WM_TEMPLATE_CATEGORY" val="diagram"/>
  <p:tag name="KSO_WM_TEMPLATE_INDEX" val="20228091"/>
  <p:tag name="KSO_WM_UNIT_LAYERLEVEL" val="1_1_1"/>
  <p:tag name="KSO_WM_TAG_VERSION" val="1.0"/>
  <p:tag name="KSO_WM_BEAUTIFY_FLAG" val="#wm#"/>
  <p:tag name="KSO_WM_UNIT_TEXT_FILL_FORE_SCHEMECOLOR_INDEX_BRIGHTNESS" val="-0.5"/>
  <p:tag name="KSO_WM_UNIT_TEXT_FILL_FORE_SCHEMECOLOR_INDEX" val="5"/>
  <p:tag name="KSO_WM_UNIT_TEXT_FILL_TYPE" val="1"/>
  <p:tag name="KSO_WM_UNIT_USESOURCEFORMAT_APPLY" val="1"/>
</p:tagLst>
</file>

<file path=ppt/tags/tag377.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VALUE" val="1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91_4*l_h_a*1_2_1"/>
  <p:tag name="KSO_WM_TEMPLATE_CATEGORY" val="diagram"/>
  <p:tag name="KSO_WM_TEMPLATE_INDEX" val="20228091"/>
  <p:tag name="KSO_WM_UNIT_LAYERLEVEL" val="1_1_1"/>
  <p:tag name="KSO_WM_TAG_VERSION" val="1.0"/>
  <p:tag name="KSO_WM_BEAUTIFY_FLAG" val="#wm#"/>
  <p:tag name="KSO_WM_UNIT_TEXT_FILL_FORE_SCHEMECOLOR_INDEX_BRIGHTNESS" val="-0.5"/>
  <p:tag name="KSO_WM_UNIT_TEXT_FILL_FORE_SCHEMECOLOR_INDEX" val="6"/>
  <p:tag name="KSO_WM_UNIT_TEXT_FILL_TYPE" val="1"/>
  <p:tag name="KSO_WM_UNIT_USESOURCEFORMAT_APPLY" val="1"/>
</p:tagLst>
</file>

<file path=ppt/tags/tag378.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91_4*l_h_a*1_3_1"/>
  <p:tag name="KSO_WM_TEMPLATE_CATEGORY" val="diagram"/>
  <p:tag name="KSO_WM_TEMPLATE_INDEX" val="20228091"/>
  <p:tag name="KSO_WM_UNIT_LAYERLEVEL" val="1_1_1"/>
  <p:tag name="KSO_WM_TAG_VERSION" val="1.0"/>
  <p:tag name="KSO_WM_BEAUTIFY_FLAG" val="#wm#"/>
  <p:tag name="KSO_WM_UNIT_TEXT_FILL_FORE_SCHEMECOLOR_INDEX_BRIGHTNESS" val="-0.5"/>
  <p:tag name="KSO_WM_UNIT_TEXT_FILL_FORE_SCHEMECOLOR_INDEX" val="7"/>
  <p:tag name="KSO_WM_UNIT_TEXT_FILL_TYPE" val="1"/>
  <p:tag name="KSO_WM_UNIT_USESOURCEFORMAT_APPLY" val="1"/>
</p:tagLst>
</file>

<file path=ppt/tags/tag379.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8091_4*l_h_a*1_4_1"/>
  <p:tag name="KSO_WM_TEMPLATE_CATEGORY" val="diagram"/>
  <p:tag name="KSO_WM_TEMPLATE_INDEX" val="20228091"/>
  <p:tag name="KSO_WM_UNIT_LAYERLEVEL" val="1_1_1"/>
  <p:tag name="KSO_WM_TAG_VERSION" val="1.0"/>
  <p:tag name="KSO_WM_BEAUTIFY_FLAG" val="#wm#"/>
  <p:tag name="KSO_WM_UNIT_TEXT_FILL_FORE_SCHEMECOLOR_INDEX_BRIGHTNESS" val="-0.5"/>
  <p:tag name="KSO_WM_UNIT_TEXT_FILL_FORE_SCHEMECOLOR_INDEX" val="8"/>
  <p:tag name="KSO_WM_UNIT_TEXT_FILL_TYPE" val="1"/>
  <p:tag name="KSO_WM_UNIT_USESOURCEFORMAT_APPLY"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80.xml><?xml version="1.0" encoding="utf-8"?>
<p:tagLst xmlns:p="http://schemas.openxmlformats.org/presentationml/2006/main">
  <p:tag name="KSO_WM_BEAUTIFY_FLAG" val="#wm#"/>
  <p:tag name="KSO_WM_TEMPLATE_CATEGORY" val="custom"/>
  <p:tag name="KSO_WM_TEMPLATE_INDEX" val="20184601"/>
  <p:tag name="KSO_WM_SLIDE_ITEM_CNT" val="4"/>
  <p:tag name="KSO_WM_SPECIAL_SOURCE" val="bdnull"/>
</p:tagLst>
</file>

<file path=ppt/tags/tag381.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8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83.xml><?xml version="1.0" encoding="utf-8"?>
<p:tagLst xmlns:p="http://schemas.openxmlformats.org/presentationml/2006/main">
  <p:tag name="KSO_WM_SPECIAL_SOURCE" val="bdnull"/>
</p:tagLst>
</file>

<file path=ppt/tags/tag38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85.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86.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387.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8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389.xml><?xml version="1.0" encoding="utf-8"?>
<p:tagLst xmlns:p="http://schemas.openxmlformats.org/presentationml/2006/main">
  <p:tag name="KSO_WM_SLIDE_BK_DARK_LIGHT" val=""/>
  <p:tag name="KSO_WM_SLIDE_BACKGROUND_TYPE" val="general"/>
  <p:tag name="KSO_WM_SPECIAL_SOURCE" val="bdnull"/>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39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9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93.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394.xml><?xml version="1.0" encoding="utf-8"?>
<p:tagLst xmlns:p="http://schemas.openxmlformats.org/presentationml/2006/main">
  <p:tag name="KSO_WM_SLIDE_BK_DARK_LIGHT" val=""/>
  <p:tag name="KSO_WM_SLIDE_BACKGROUND_TYPE" val="general"/>
  <p:tag name="KSO_WM_SPECIAL_SOURCE" val="bdnull"/>
</p:tagLst>
</file>

<file path=ppt/tags/tag3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39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397.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98.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399.xml><?xml version="1.0" encoding="utf-8"?>
<p:tagLst xmlns:p="http://schemas.openxmlformats.org/presentationml/2006/main">
  <p:tag name="KSO_WM_SLIDE_BK_DARK_LIGHT" val=""/>
  <p:tag name="KSO_WM_SLIDE_BACKGROUND_TYPE" val="general"/>
  <p:tag name="KSO_WM_SPECIAL_SOURCE" val="bdnull"/>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40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40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03.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404.xml><?xml version="1.0" encoding="utf-8"?>
<p:tagLst xmlns:p="http://schemas.openxmlformats.org/presentationml/2006/main">
  <p:tag name="KSO_WM_SLIDE_BK_DARK_LIGHT" val=""/>
  <p:tag name="KSO_WM_SLIDE_BACKGROUND_TYPE" val="general"/>
  <p:tag name="KSO_WM_SPECIAL_SOURCE" val="bdnull"/>
</p:tagLst>
</file>

<file path=ppt/tags/tag4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406.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407.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08.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409.xml><?xml version="1.0" encoding="utf-8"?>
<p:tagLst xmlns:p="http://schemas.openxmlformats.org/presentationml/2006/main">
  <p:tag name="KSO_WM_SLIDE_BK_DARK_LIGHT" val=""/>
  <p:tag name="KSO_WM_SLIDE_BACKGROUND_TYPE" val="general"/>
  <p:tag name="KSO_WM_SPECIAL_SOURCE" val="bdnull"/>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1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41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41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13.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41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15.xml><?xml version="1.0" encoding="utf-8"?>
<p:tagLst xmlns:p="http://schemas.openxmlformats.org/presentationml/2006/main">
  <p:tag name="KSO_WM_SLIDE_BK_DARK_LIGHT" val=""/>
  <p:tag name="KSO_WM_SLIDE_BACKGROUND_TYPE" val="general"/>
  <p:tag name="KSO_WM_SPECIAL_SOURCE" val="bdnull"/>
</p:tagLst>
</file>

<file path=ppt/tags/tag4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417.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418.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19.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21.xml><?xml version="1.0" encoding="utf-8"?>
<p:tagLst xmlns:p="http://schemas.openxmlformats.org/presentationml/2006/main">
  <p:tag name="KSO_WM_SLIDE_BK_DARK_LIGHT" val=""/>
  <p:tag name="KSO_WM_SLIDE_BACKGROUND_TYPE" val="general"/>
  <p:tag name="KSO_WM_SPECIAL_SOURCE" val="bdnull"/>
</p:tagLst>
</file>

<file path=ppt/tags/tag42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42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42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25.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426.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27.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371_4*m_h_i*1_1_1"/>
  <p:tag name="KSO_WM_TEMPLATE_CATEGORY" val="diagram"/>
  <p:tag name="KSO_WM_TEMPLATE_INDEX" val="2019937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428.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1_2"/>
  <p:tag name="KSO_WM_UNIT_ID" val="diagram20199371_4*m_h_i*1_1_2"/>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429.xml><?xml version="1.0" encoding="utf-8"?>
<p:tagLst xmlns:p="http://schemas.openxmlformats.org/presentationml/2006/main">
  <p:tag name="KSO_WM_UNIT_DIAGRAM_MODELTYPE" val="numdgm"/>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20199371_4*m_h_a*1_1_1"/>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0.xml><?xml version="1.0" encoding="utf-8"?>
<p:tagLst xmlns:p="http://schemas.openxmlformats.org/presentationml/2006/main">
  <p:tag name="KSO_WM_UNIT_DIAGRAM_MODELTYPE" val="numdgm"/>
  <p:tag name="KSO_WM_UNIT_SUBTYPE" val="a"/>
  <p:tag name="KSO_WM_UNIT_PRESET_TEXT" val="单击此处添加文本具体内容，简明扼要的阐述您的观点。"/>
  <p:tag name="KSO_WM_UNIT_NOCLEAR" val="0"/>
  <p:tag name="KSO_WM_UNIT_VALUE" val="4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371_4*m_h_f*1_1_1"/>
  <p:tag name="KSO_WM_TEMPLATE_CATEGORY" val="diagram"/>
  <p:tag name="KSO_WM_TEMPLATE_INDEX" val="20199371"/>
  <p:tag name="KSO_WM_UNIT_LAYERLEVEL" val="1_1_1"/>
  <p:tag name="KSO_WM_TAG_VERSION" val="1.0"/>
  <p:tag name="KSO_WM_BEAUTIFY_FLAG" val="#wm#"/>
  <p:tag name="KSO_WM_UNIT_TEXT_FILL_FORE_SCHEMECOLOR_INDEX" val="13"/>
  <p:tag name="KSO_WM_UNIT_TEXT_FILL_TYPE" val="1"/>
</p:tagLst>
</file>

<file path=ppt/tags/tag431.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199371_4*m_h_i*1_2_1"/>
  <p:tag name="KSO_WM_TEMPLATE_CATEGORY" val="diagram"/>
  <p:tag name="KSO_WM_TEMPLATE_INDEX" val="2019937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432.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2_2"/>
  <p:tag name="KSO_WM_UNIT_ID" val="diagram20199371_4*m_h_i*1_2_2"/>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433.xml><?xml version="1.0" encoding="utf-8"?>
<p:tagLst xmlns:p="http://schemas.openxmlformats.org/presentationml/2006/main">
  <p:tag name="KSO_WM_UNIT_DIAGRAM_MODELTYPE" val="numdgm"/>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2_1"/>
  <p:tag name="KSO_WM_UNIT_ID" val="diagram20199371_4*m_h_a*1_2_1"/>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434.xml><?xml version="1.0" encoding="utf-8"?>
<p:tagLst xmlns:p="http://schemas.openxmlformats.org/presentationml/2006/main">
  <p:tag name="KSO_WM_UNIT_DIAGRAM_MODELTYPE" val="numdgm"/>
  <p:tag name="KSO_WM_UNIT_SUBTYPE" val="a"/>
  <p:tag name="KSO_WM_UNIT_PRESET_TEXT" val="单击此处添加文本具体内容，简明扼要的阐述您的观点。"/>
  <p:tag name="KSO_WM_UNIT_NOCLEAR" val="0"/>
  <p:tag name="KSO_WM_UNIT_VALUE" val="40"/>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199371_4*m_h_f*1_2_1"/>
  <p:tag name="KSO_WM_TEMPLATE_CATEGORY" val="diagram"/>
  <p:tag name="KSO_WM_TEMPLATE_INDEX" val="20199371"/>
  <p:tag name="KSO_WM_UNIT_LAYERLEVEL" val="1_1_1"/>
  <p:tag name="KSO_WM_TAG_VERSION" val="1.0"/>
  <p:tag name="KSO_WM_BEAUTIFY_FLAG" val="#wm#"/>
  <p:tag name="KSO_WM_UNIT_TEXT_FILL_FORE_SCHEMECOLOR_INDEX" val="13"/>
  <p:tag name="KSO_WM_UNIT_TEXT_FILL_TYPE" val="1"/>
</p:tagLst>
</file>

<file path=ppt/tags/tag435.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199371_4*m_h_i*1_3_1"/>
  <p:tag name="KSO_WM_TEMPLATE_CATEGORY" val="diagram"/>
  <p:tag name="KSO_WM_TEMPLATE_INDEX" val="2019937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436.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3_2"/>
  <p:tag name="KSO_WM_UNIT_ID" val="diagram20199371_4*m_h_i*1_3_2"/>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437.xml><?xml version="1.0" encoding="utf-8"?>
<p:tagLst xmlns:p="http://schemas.openxmlformats.org/presentationml/2006/main">
  <p:tag name="KSO_WM_UNIT_DIAGRAM_MODELTYPE" val="numdgm"/>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3_1"/>
  <p:tag name="KSO_WM_UNIT_ID" val="diagram20199371_4*m_h_a*1_3_1"/>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438.xml><?xml version="1.0" encoding="utf-8"?>
<p:tagLst xmlns:p="http://schemas.openxmlformats.org/presentationml/2006/main">
  <p:tag name="KSO_WM_UNIT_DIAGRAM_MODELTYPE" val="numdgm"/>
  <p:tag name="KSO_WM_UNIT_SUBTYPE" val="a"/>
  <p:tag name="KSO_WM_UNIT_PRESET_TEXT" val="单击此处添加文本具体内容，简明扼要的阐述您的观点。"/>
  <p:tag name="KSO_WM_UNIT_NOCLEAR" val="0"/>
  <p:tag name="KSO_WM_UNIT_VALUE" val="40"/>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199371_4*m_h_f*1_3_1"/>
  <p:tag name="KSO_WM_TEMPLATE_CATEGORY" val="diagram"/>
  <p:tag name="KSO_WM_TEMPLATE_INDEX" val="20199371"/>
  <p:tag name="KSO_WM_UNIT_LAYERLEVEL" val="1_1_1"/>
  <p:tag name="KSO_WM_TAG_VERSION" val="1.0"/>
  <p:tag name="KSO_WM_BEAUTIFY_FLAG" val="#wm#"/>
  <p:tag name="KSO_WM_UNIT_TEXT_FILL_FORE_SCHEMECOLOR_INDEX" val="13"/>
  <p:tag name="KSO_WM_UNIT_TEXT_FILL_TYPE" val="1"/>
</p:tagLst>
</file>

<file path=ppt/tags/tag439.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4_1"/>
  <p:tag name="KSO_WM_UNIT_ID" val="diagram20199371_4*m_h_i*1_4_1"/>
  <p:tag name="KSO_WM_TEMPLATE_CATEGORY" val="diagram"/>
  <p:tag name="KSO_WM_TEMPLATE_INDEX" val="20199371"/>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40.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4_2"/>
  <p:tag name="KSO_WM_UNIT_ID" val="diagram20199371_4*m_h_i*1_4_2"/>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441.xml><?xml version="1.0" encoding="utf-8"?>
<p:tagLst xmlns:p="http://schemas.openxmlformats.org/presentationml/2006/main">
  <p:tag name="KSO_WM_UNIT_DIAGRAM_MODELTYPE" val="numdgm"/>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4_1"/>
  <p:tag name="KSO_WM_UNIT_ID" val="diagram20199371_4*m_h_a*1_4_1"/>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442.xml><?xml version="1.0" encoding="utf-8"?>
<p:tagLst xmlns:p="http://schemas.openxmlformats.org/presentationml/2006/main">
  <p:tag name="KSO_WM_UNIT_DIAGRAM_MODELTYPE" val="numdgm"/>
  <p:tag name="KSO_WM_UNIT_SUBTYPE" val="a"/>
  <p:tag name="KSO_WM_UNIT_PRESET_TEXT" val="单击此处添加文本具体内容，简明扼要的阐述您的观点。"/>
  <p:tag name="KSO_WM_UNIT_NOCLEAR" val="0"/>
  <p:tag name="KSO_WM_UNIT_VALUE" val="40"/>
  <p:tag name="KSO_WM_UNIT_HIGHLIGHT" val="0"/>
  <p:tag name="KSO_WM_UNIT_COMPATIBLE" val="0"/>
  <p:tag name="KSO_WM_UNIT_DIAGRAM_ISNUMVISUAL" val="0"/>
  <p:tag name="KSO_WM_UNIT_DIAGRAM_ISREFERUNIT" val="0"/>
  <p:tag name="KSO_WM_DIAGRAM_GROUP_CODE" val="m1-1"/>
  <p:tag name="KSO_WM_UNIT_TYPE" val="m_h_f"/>
  <p:tag name="KSO_WM_UNIT_INDEX" val="1_4_1"/>
  <p:tag name="KSO_WM_UNIT_ID" val="diagram20199371_4*m_h_f*1_4_1"/>
  <p:tag name="KSO_WM_TEMPLATE_CATEGORY" val="diagram"/>
  <p:tag name="KSO_WM_TEMPLATE_INDEX" val="20199371"/>
  <p:tag name="KSO_WM_UNIT_LAYERLEVEL" val="1_1_1"/>
  <p:tag name="KSO_WM_TAG_VERSION" val="1.0"/>
  <p:tag name="KSO_WM_BEAUTIFY_FLAG" val="#wm#"/>
  <p:tag name="KSO_WM_UNIT_TEXT_FILL_FORE_SCHEMECOLOR_INDEX" val="13"/>
  <p:tag name="KSO_WM_UNIT_TEXT_FILL_TYPE" val="1"/>
</p:tagLst>
</file>

<file path=ppt/tags/tag443.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199371_4*m_i*1_1"/>
  <p:tag name="KSO_WM_TEMPLATE_CATEGORY" val="diagram"/>
  <p:tag name="KSO_WM_TEMPLATE_INDEX" val="20199371"/>
  <p:tag name="KSO_WM_UNIT_LAYERLEVEL" val="1_1"/>
  <p:tag name="KSO_WM_TAG_VERSION" val="1.0"/>
  <p:tag name="KSO_WM_BEAUTIFY_FLAG" val="#wm#"/>
  <p:tag name="KSO_WM_UNIT_LINE_FORE_SCHEMECOLOR_INDEX" val="14"/>
  <p:tag name="KSO_WM_UNIT_LINE_FILL_TYPE" val="2"/>
</p:tagLst>
</file>

<file path=ppt/tags/tag444.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i"/>
  <p:tag name="KSO_WM_UNIT_INDEX" val="1_2"/>
  <p:tag name="KSO_WM_UNIT_ID" val="diagram20199371_4*m_i*1_2"/>
  <p:tag name="KSO_WM_TEMPLATE_CATEGORY" val="diagram"/>
  <p:tag name="KSO_WM_TEMPLATE_INDEX" val="20199371"/>
  <p:tag name="KSO_WM_UNIT_LAYERLEVEL" val="1_1"/>
  <p:tag name="KSO_WM_TAG_VERSION" val="1.0"/>
  <p:tag name="KSO_WM_BEAUTIFY_FLAG" val="#wm#"/>
  <p:tag name="KSO_WM_UNIT_LINE_FORE_SCHEMECOLOR_INDEX" val="14"/>
  <p:tag name="KSO_WM_UNIT_LINE_FILL_TYPE" val="2"/>
</p:tagLst>
</file>

<file path=ppt/tags/tag445.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i"/>
  <p:tag name="KSO_WM_UNIT_INDEX" val="1_3"/>
  <p:tag name="KSO_WM_UNIT_ID" val="diagram20199371_4*m_i*1_3"/>
  <p:tag name="KSO_WM_TEMPLATE_CATEGORY" val="diagram"/>
  <p:tag name="KSO_WM_TEMPLATE_INDEX" val="20199371"/>
  <p:tag name="KSO_WM_UNIT_LAYERLEVEL" val="1_1"/>
  <p:tag name="KSO_WM_TAG_VERSION" val="1.0"/>
  <p:tag name="KSO_WM_BEAUTIFY_FLAG" val="#wm#"/>
  <p:tag name="KSO_WM_UNIT_LINE_FORE_SCHEMECOLOR_INDEX" val="14"/>
  <p:tag name="KSO_WM_UNIT_LINE_FILL_TYPE" val="2"/>
</p:tagLst>
</file>

<file path=ppt/tags/tag446.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5_1"/>
  <p:tag name="KSO_WM_UNIT_ID" val="diagram20199371_4*m_h_i*1_5_1"/>
  <p:tag name="KSO_WM_TEMPLATE_CATEGORY" val="diagram"/>
  <p:tag name="KSO_WM_TEMPLATE_INDEX" val="20199371"/>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Lst>
</file>

<file path=ppt/tags/tag447.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5_2"/>
  <p:tag name="KSO_WM_UNIT_ID" val="diagram20199371_4*m_h_i*1_5_2"/>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448.xml><?xml version="1.0" encoding="utf-8"?>
<p:tagLst xmlns:p="http://schemas.openxmlformats.org/presentationml/2006/main">
  <p:tag name="KSO_WM_UNIT_DIAGRAM_MODELTYPE" val="numdgm"/>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5_1"/>
  <p:tag name="KSO_WM_UNIT_ID" val="diagram20199371_4*m_h_a*1_5_1"/>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449.xml><?xml version="1.0" encoding="utf-8"?>
<p:tagLst xmlns:p="http://schemas.openxmlformats.org/presentationml/2006/main">
  <p:tag name="KSO_WM_UNIT_DIAGRAM_MODELTYPE" val="numdgm"/>
  <p:tag name="KSO_WM_UNIT_SUBTYPE" val="a"/>
  <p:tag name="KSO_WM_UNIT_PRESET_TEXT" val="单击此处添加文本具体内容，简明扼要的阐述您的观点。"/>
  <p:tag name="KSO_WM_UNIT_NOCLEAR" val="0"/>
  <p:tag name="KSO_WM_UNIT_VALUE" val="40"/>
  <p:tag name="KSO_WM_UNIT_HIGHLIGHT" val="0"/>
  <p:tag name="KSO_WM_UNIT_COMPATIBLE" val="0"/>
  <p:tag name="KSO_WM_UNIT_DIAGRAM_ISNUMVISUAL" val="0"/>
  <p:tag name="KSO_WM_UNIT_DIAGRAM_ISREFERUNIT" val="0"/>
  <p:tag name="KSO_WM_DIAGRAM_GROUP_CODE" val="m1-1"/>
  <p:tag name="KSO_WM_UNIT_TYPE" val="m_h_f"/>
  <p:tag name="KSO_WM_UNIT_INDEX" val="1_5_1"/>
  <p:tag name="KSO_WM_UNIT_ID" val="diagram20199371_4*m_h_f*1_5_1"/>
  <p:tag name="KSO_WM_TEMPLATE_CATEGORY" val="diagram"/>
  <p:tag name="KSO_WM_TEMPLATE_INDEX" val="20199371"/>
  <p:tag name="KSO_WM_UNIT_LAYERLEVEL" val="1_1_1"/>
  <p:tag name="KSO_WM_TAG_VERSION" val="1.0"/>
  <p:tag name="KSO_WM_BEAUTIFY_FLAG" val="#wm#"/>
  <p:tag name="KSO_WM_UNIT_TEXT_FILL_FORE_SCHEMECOLOR_INDEX" val="13"/>
  <p:tag name="KSO_WM_UNIT_TEXT_FILL_TYPE" val="1"/>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0.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i"/>
  <p:tag name="KSO_WM_UNIT_INDEX" val="1_4"/>
  <p:tag name="KSO_WM_UNIT_ID" val="diagram20199371_4*m_i*1_4"/>
  <p:tag name="KSO_WM_TEMPLATE_CATEGORY" val="diagram"/>
  <p:tag name="KSO_WM_TEMPLATE_INDEX" val="20199371"/>
  <p:tag name="KSO_WM_UNIT_LAYERLEVEL" val="1_1"/>
  <p:tag name="KSO_WM_TAG_VERSION" val="1.0"/>
  <p:tag name="KSO_WM_BEAUTIFY_FLAG" val="#wm#"/>
  <p:tag name="KSO_WM_UNIT_LINE_FORE_SCHEMECOLOR_INDEX" val="14"/>
  <p:tag name="KSO_WM_UNIT_LINE_FILL_TYPE" val="2"/>
</p:tagLst>
</file>

<file path=ppt/tags/tag451.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371_4*m_h_i*1_1_1"/>
  <p:tag name="KSO_WM_TEMPLATE_CATEGORY" val="diagram"/>
  <p:tag name="KSO_WM_TEMPLATE_INDEX" val="2019937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452.xml><?xml version="1.0" encoding="utf-8"?>
<p:tagLst xmlns:p="http://schemas.openxmlformats.org/presentationml/2006/main">
  <p:tag name="KSO_WM_UNIT_DIAGRAM_MODELTYPE" val="numdgm"/>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20199371_4*m_h_a*1_1_1"/>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453.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199371_4*m_h_i*1_2_1"/>
  <p:tag name="KSO_WM_TEMPLATE_CATEGORY" val="diagram"/>
  <p:tag name="KSO_WM_TEMPLATE_INDEX" val="2019937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454.xml><?xml version="1.0" encoding="utf-8"?>
<p:tagLst xmlns:p="http://schemas.openxmlformats.org/presentationml/2006/main">
  <p:tag name="KSO_WM_UNIT_DIAGRAM_MODELTYPE" val="numdgm"/>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2_1"/>
  <p:tag name="KSO_WM_UNIT_ID" val="diagram20199371_4*m_h_a*1_2_1"/>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455.xml><?xml version="1.0" encoding="utf-8"?>
<p:tagLst xmlns:p="http://schemas.openxmlformats.org/presentationml/2006/main">
  <p:tag name="KSO_WM_UNIT_DIAGRAM_MODELTYPE" val="numdgm"/>
  <p:tag name="KSO_WM_UNIT_SUBTYPE" val="a"/>
  <p:tag name="KSO_WM_UNIT_PRESET_TEXT" val="单击此处添加文本具体内容，简明扼要的阐述您的观点。"/>
  <p:tag name="KSO_WM_UNIT_NOCLEAR" val="0"/>
  <p:tag name="KSO_WM_UNIT_VALUE" val="40"/>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199371_4*m_h_f*1_2_1"/>
  <p:tag name="KSO_WM_TEMPLATE_CATEGORY" val="diagram"/>
  <p:tag name="KSO_WM_TEMPLATE_INDEX" val="20199371"/>
  <p:tag name="KSO_WM_UNIT_LAYERLEVEL" val="1_1_1"/>
  <p:tag name="KSO_WM_TAG_VERSION" val="1.0"/>
  <p:tag name="KSO_WM_BEAUTIFY_FLAG" val="#wm#"/>
  <p:tag name="KSO_WM_UNIT_TEXT_FILL_FORE_SCHEMECOLOR_INDEX" val="13"/>
  <p:tag name="KSO_WM_UNIT_TEXT_FILL_TYPE" val="1"/>
</p:tagLst>
</file>

<file path=ppt/tags/tag456.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199371_4*m_h_i*1_3_1"/>
  <p:tag name="KSO_WM_TEMPLATE_CATEGORY" val="diagram"/>
  <p:tag name="KSO_WM_TEMPLATE_INDEX" val="2019937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457.xml><?xml version="1.0" encoding="utf-8"?>
<p:tagLst xmlns:p="http://schemas.openxmlformats.org/presentationml/2006/main">
  <p:tag name="KSO_WM_UNIT_DIAGRAM_MODELTYPE" val="numdgm"/>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3_1"/>
  <p:tag name="KSO_WM_UNIT_ID" val="diagram20199371_4*m_h_a*1_3_1"/>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458.xml><?xml version="1.0" encoding="utf-8"?>
<p:tagLst xmlns:p="http://schemas.openxmlformats.org/presentationml/2006/main">
  <p:tag name="KSO_WM_UNIT_DIAGRAM_MODELTYPE" val="numdgm"/>
  <p:tag name="KSO_WM_UNIT_SUBTYPE" val="a"/>
  <p:tag name="KSO_WM_UNIT_PRESET_TEXT" val="单击此处添加文本具体内容，简明扼要的阐述您的观点。"/>
  <p:tag name="KSO_WM_UNIT_NOCLEAR" val="0"/>
  <p:tag name="KSO_WM_UNIT_VALUE" val="40"/>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199371_4*m_h_f*1_3_1"/>
  <p:tag name="KSO_WM_TEMPLATE_CATEGORY" val="diagram"/>
  <p:tag name="KSO_WM_TEMPLATE_INDEX" val="20199371"/>
  <p:tag name="KSO_WM_UNIT_LAYERLEVEL" val="1_1_1"/>
  <p:tag name="KSO_WM_TAG_VERSION" val="1.0"/>
  <p:tag name="KSO_WM_BEAUTIFY_FLAG" val="#wm#"/>
  <p:tag name="KSO_WM_UNIT_TEXT_FILL_FORE_SCHEMECOLOR_INDEX" val="13"/>
  <p:tag name="KSO_WM_UNIT_TEXT_FILL_TYPE" val="1"/>
</p:tagLst>
</file>

<file path=ppt/tags/tag459.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4_1"/>
  <p:tag name="KSO_WM_UNIT_ID" val="diagram20199371_4*m_h_i*1_4_1"/>
  <p:tag name="KSO_WM_TEMPLATE_CATEGORY" val="diagram"/>
  <p:tag name="KSO_WM_TEMPLATE_INDEX" val="20199371"/>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0.xml><?xml version="1.0" encoding="utf-8"?>
<p:tagLst xmlns:p="http://schemas.openxmlformats.org/presentationml/2006/main">
  <p:tag name="KSO_WM_UNIT_DIAGRAM_MODELTYPE" val="numdgm"/>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4_1"/>
  <p:tag name="KSO_WM_UNIT_ID" val="diagram20199371_4*m_h_a*1_4_1"/>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461.xml><?xml version="1.0" encoding="utf-8"?>
<p:tagLst xmlns:p="http://schemas.openxmlformats.org/presentationml/2006/main">
  <p:tag name="KSO_WM_UNIT_DIAGRAM_MODELTYPE" val="numdgm"/>
  <p:tag name="KSO_WM_UNIT_SUBTYPE" val="a"/>
  <p:tag name="KSO_WM_UNIT_PRESET_TEXT" val="单击此处添加文本具体内容，简明扼要的阐述您的观点。"/>
  <p:tag name="KSO_WM_UNIT_NOCLEAR" val="0"/>
  <p:tag name="KSO_WM_UNIT_VALUE" val="40"/>
  <p:tag name="KSO_WM_UNIT_HIGHLIGHT" val="0"/>
  <p:tag name="KSO_WM_UNIT_COMPATIBLE" val="0"/>
  <p:tag name="KSO_WM_UNIT_DIAGRAM_ISNUMVISUAL" val="0"/>
  <p:tag name="KSO_WM_UNIT_DIAGRAM_ISREFERUNIT" val="0"/>
  <p:tag name="KSO_WM_DIAGRAM_GROUP_CODE" val="m1-1"/>
  <p:tag name="KSO_WM_UNIT_TYPE" val="m_h_f"/>
  <p:tag name="KSO_WM_UNIT_INDEX" val="1_4_1"/>
  <p:tag name="KSO_WM_UNIT_ID" val="diagram20199371_4*m_h_f*1_4_1"/>
  <p:tag name="KSO_WM_TEMPLATE_CATEGORY" val="diagram"/>
  <p:tag name="KSO_WM_TEMPLATE_INDEX" val="20199371"/>
  <p:tag name="KSO_WM_UNIT_LAYERLEVEL" val="1_1_1"/>
  <p:tag name="KSO_WM_TAG_VERSION" val="1.0"/>
  <p:tag name="KSO_WM_BEAUTIFY_FLAG" val="#wm#"/>
  <p:tag name="KSO_WM_UNIT_TEXT_FILL_FORE_SCHEMECOLOR_INDEX" val="13"/>
  <p:tag name="KSO_WM_UNIT_TEXT_FILL_TYPE" val="1"/>
</p:tagLst>
</file>

<file path=ppt/tags/tag462.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199371_4*m_i*1_1"/>
  <p:tag name="KSO_WM_TEMPLATE_CATEGORY" val="diagram"/>
  <p:tag name="KSO_WM_TEMPLATE_INDEX" val="20199371"/>
  <p:tag name="KSO_WM_UNIT_LAYERLEVEL" val="1_1"/>
  <p:tag name="KSO_WM_TAG_VERSION" val="1.0"/>
  <p:tag name="KSO_WM_BEAUTIFY_FLAG" val="#wm#"/>
  <p:tag name="KSO_WM_UNIT_LINE_FORE_SCHEMECOLOR_INDEX" val="14"/>
  <p:tag name="KSO_WM_UNIT_LINE_FILL_TYPE" val="2"/>
</p:tagLst>
</file>

<file path=ppt/tags/tag463.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i"/>
  <p:tag name="KSO_WM_UNIT_INDEX" val="1_2"/>
  <p:tag name="KSO_WM_UNIT_ID" val="diagram20199371_4*m_i*1_2"/>
  <p:tag name="KSO_WM_TEMPLATE_CATEGORY" val="diagram"/>
  <p:tag name="KSO_WM_TEMPLATE_INDEX" val="20199371"/>
  <p:tag name="KSO_WM_UNIT_LAYERLEVEL" val="1_1"/>
  <p:tag name="KSO_WM_TAG_VERSION" val="1.0"/>
  <p:tag name="KSO_WM_BEAUTIFY_FLAG" val="#wm#"/>
  <p:tag name="KSO_WM_UNIT_LINE_FORE_SCHEMECOLOR_INDEX" val="14"/>
  <p:tag name="KSO_WM_UNIT_LINE_FILL_TYPE" val="2"/>
</p:tagLst>
</file>

<file path=ppt/tags/tag464.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i"/>
  <p:tag name="KSO_WM_UNIT_INDEX" val="1_3"/>
  <p:tag name="KSO_WM_UNIT_ID" val="diagram20199371_4*m_i*1_3"/>
  <p:tag name="KSO_WM_TEMPLATE_CATEGORY" val="diagram"/>
  <p:tag name="KSO_WM_TEMPLATE_INDEX" val="20199371"/>
  <p:tag name="KSO_WM_UNIT_LAYERLEVEL" val="1_1"/>
  <p:tag name="KSO_WM_TAG_VERSION" val="1.0"/>
  <p:tag name="KSO_WM_BEAUTIFY_FLAG" val="#wm#"/>
  <p:tag name="KSO_WM_UNIT_LINE_FORE_SCHEMECOLOR_INDEX" val="14"/>
  <p:tag name="KSO_WM_UNIT_LINE_FILL_TYPE" val="2"/>
</p:tagLst>
</file>

<file path=ppt/tags/tag465.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5_1"/>
  <p:tag name="KSO_WM_UNIT_ID" val="diagram20199371_4*m_h_i*1_5_1"/>
  <p:tag name="KSO_WM_TEMPLATE_CATEGORY" val="diagram"/>
  <p:tag name="KSO_WM_TEMPLATE_INDEX" val="20199371"/>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Lst>
</file>

<file path=ppt/tags/tag466.xml><?xml version="1.0" encoding="utf-8"?>
<p:tagLst xmlns:p="http://schemas.openxmlformats.org/presentationml/2006/main">
  <p:tag name="KSO_WM_UNIT_DIAGRAM_MODELTYPE" val="numdgm"/>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5_1"/>
  <p:tag name="KSO_WM_UNIT_ID" val="diagram20199371_4*m_h_a*1_5_1"/>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467.xml><?xml version="1.0" encoding="utf-8"?>
<p:tagLst xmlns:p="http://schemas.openxmlformats.org/presentationml/2006/main">
  <p:tag name="KSO_WM_UNIT_DIAGRAM_MODELTYPE" val="numdgm"/>
  <p:tag name="KSO_WM_UNIT_SUBTYPE" val="a"/>
  <p:tag name="KSO_WM_UNIT_PRESET_TEXT" val="单击此处添加文本具体内容，简明扼要的阐述您的观点。"/>
  <p:tag name="KSO_WM_UNIT_NOCLEAR" val="0"/>
  <p:tag name="KSO_WM_UNIT_VALUE" val="40"/>
  <p:tag name="KSO_WM_UNIT_HIGHLIGHT" val="0"/>
  <p:tag name="KSO_WM_UNIT_COMPATIBLE" val="0"/>
  <p:tag name="KSO_WM_UNIT_DIAGRAM_ISNUMVISUAL" val="0"/>
  <p:tag name="KSO_WM_UNIT_DIAGRAM_ISREFERUNIT" val="0"/>
  <p:tag name="KSO_WM_DIAGRAM_GROUP_CODE" val="m1-1"/>
  <p:tag name="KSO_WM_UNIT_TYPE" val="m_h_f"/>
  <p:tag name="KSO_WM_UNIT_INDEX" val="1_5_1"/>
  <p:tag name="KSO_WM_UNIT_ID" val="diagram20199371_4*m_h_f*1_5_1"/>
  <p:tag name="KSO_WM_TEMPLATE_CATEGORY" val="diagram"/>
  <p:tag name="KSO_WM_TEMPLATE_INDEX" val="20199371"/>
  <p:tag name="KSO_WM_UNIT_LAYERLEVEL" val="1_1_1"/>
  <p:tag name="KSO_WM_TAG_VERSION" val="1.0"/>
  <p:tag name="KSO_WM_BEAUTIFY_FLAG" val="#wm#"/>
  <p:tag name="KSO_WM_UNIT_TEXT_FILL_FORE_SCHEMECOLOR_INDEX" val="13"/>
  <p:tag name="KSO_WM_UNIT_TEXT_FILL_TYPE" val="1"/>
</p:tagLst>
</file>

<file path=ppt/tags/tag468.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i"/>
  <p:tag name="KSO_WM_UNIT_INDEX" val="1_4"/>
  <p:tag name="KSO_WM_UNIT_ID" val="diagram20199371_4*m_i*1_4"/>
  <p:tag name="KSO_WM_TEMPLATE_CATEGORY" val="diagram"/>
  <p:tag name="KSO_WM_TEMPLATE_INDEX" val="20199371"/>
  <p:tag name="KSO_WM_UNIT_LAYERLEVEL" val="1_1"/>
  <p:tag name="KSO_WM_TAG_VERSION" val="1.0"/>
  <p:tag name="KSO_WM_BEAUTIFY_FLAG" val="#wm#"/>
  <p:tag name="KSO_WM_UNIT_LINE_FORE_SCHEMECOLOR_INDEX" val="14"/>
  <p:tag name="KSO_WM_UNIT_LINE_FILL_TYPE" val="2"/>
</p:tagLst>
</file>

<file path=ppt/tags/tag469.xml><?xml version="1.0" encoding="utf-8"?>
<p:tagLst xmlns:p="http://schemas.openxmlformats.org/presentationml/2006/main">
  <p:tag name="KSO_WM_SLIDE_BK_DARK_LIGHT" val=""/>
  <p:tag name="KSO_WM_SLIDE_BACKGROUND_TYPE" val="general"/>
  <p:tag name="KSO_WM_SPECIAL_SOURCE" val="bdnull"/>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471.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47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473.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474.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371_4*m_h_i*1_1_1"/>
  <p:tag name="KSO_WM_TEMPLATE_CATEGORY" val="diagram"/>
  <p:tag name="KSO_WM_TEMPLATE_INDEX" val="2019937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475.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1_2"/>
  <p:tag name="KSO_WM_UNIT_ID" val="diagram20199371_4*m_h_i*1_1_2"/>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476.xml><?xml version="1.0" encoding="utf-8"?>
<p:tagLst xmlns:p="http://schemas.openxmlformats.org/presentationml/2006/main">
  <p:tag name="KSO_WM_UNIT_DIAGRAM_MODELTYPE" val="numdgm"/>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20199371_4*m_h_a*1_1_1"/>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477.xml><?xml version="1.0" encoding="utf-8"?>
<p:tagLst xmlns:p="http://schemas.openxmlformats.org/presentationml/2006/main">
  <p:tag name="KSO_WM_UNIT_DIAGRAM_MODELTYPE" val="numdgm"/>
  <p:tag name="KSO_WM_UNIT_SUBTYPE" val="a"/>
  <p:tag name="KSO_WM_UNIT_PRESET_TEXT" val="单击此处添加文本具体内容，简明扼要的阐述您的观点。"/>
  <p:tag name="KSO_WM_UNIT_NOCLEAR" val="0"/>
  <p:tag name="KSO_WM_UNIT_VALUE" val="4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371_4*m_h_f*1_1_1"/>
  <p:tag name="KSO_WM_TEMPLATE_CATEGORY" val="diagram"/>
  <p:tag name="KSO_WM_TEMPLATE_INDEX" val="20199371"/>
  <p:tag name="KSO_WM_UNIT_LAYERLEVEL" val="1_1_1"/>
  <p:tag name="KSO_WM_TAG_VERSION" val="1.0"/>
  <p:tag name="KSO_WM_BEAUTIFY_FLAG" val="#wm#"/>
  <p:tag name="KSO_WM_UNIT_TEXT_FILL_FORE_SCHEMECOLOR_INDEX" val="13"/>
  <p:tag name="KSO_WM_UNIT_TEXT_FILL_TYPE" val="1"/>
</p:tagLst>
</file>

<file path=ppt/tags/tag478.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199371_4*m_h_i*1_2_1"/>
  <p:tag name="KSO_WM_TEMPLATE_CATEGORY" val="diagram"/>
  <p:tag name="KSO_WM_TEMPLATE_INDEX" val="2019937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479.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2_2"/>
  <p:tag name="KSO_WM_UNIT_ID" val="diagram20199371_4*m_h_i*1_2_2"/>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0.xml><?xml version="1.0" encoding="utf-8"?>
<p:tagLst xmlns:p="http://schemas.openxmlformats.org/presentationml/2006/main">
  <p:tag name="KSO_WM_UNIT_DIAGRAM_MODELTYPE" val="numdgm"/>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2_1"/>
  <p:tag name="KSO_WM_UNIT_ID" val="diagram20199371_4*m_h_a*1_2_1"/>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481.xml><?xml version="1.0" encoding="utf-8"?>
<p:tagLst xmlns:p="http://schemas.openxmlformats.org/presentationml/2006/main">
  <p:tag name="KSO_WM_UNIT_DIAGRAM_MODELTYPE" val="numdgm"/>
  <p:tag name="KSO_WM_UNIT_SUBTYPE" val="a"/>
  <p:tag name="KSO_WM_UNIT_PRESET_TEXT" val="单击此处添加文本具体内容，简明扼要的阐述您的观点。"/>
  <p:tag name="KSO_WM_UNIT_NOCLEAR" val="0"/>
  <p:tag name="KSO_WM_UNIT_VALUE" val="40"/>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199371_4*m_h_f*1_2_1"/>
  <p:tag name="KSO_WM_TEMPLATE_CATEGORY" val="diagram"/>
  <p:tag name="KSO_WM_TEMPLATE_INDEX" val="20199371"/>
  <p:tag name="KSO_WM_UNIT_LAYERLEVEL" val="1_1_1"/>
  <p:tag name="KSO_WM_TAG_VERSION" val="1.0"/>
  <p:tag name="KSO_WM_BEAUTIFY_FLAG" val="#wm#"/>
  <p:tag name="KSO_WM_UNIT_TEXT_FILL_FORE_SCHEMECOLOR_INDEX" val="13"/>
  <p:tag name="KSO_WM_UNIT_TEXT_FILL_TYPE" val="1"/>
</p:tagLst>
</file>

<file path=ppt/tags/tag482.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199371_4*m_h_i*1_3_1"/>
  <p:tag name="KSO_WM_TEMPLATE_CATEGORY" val="diagram"/>
  <p:tag name="KSO_WM_TEMPLATE_INDEX" val="2019937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483.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3_2"/>
  <p:tag name="KSO_WM_UNIT_ID" val="diagram20199371_4*m_h_i*1_3_2"/>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484.xml><?xml version="1.0" encoding="utf-8"?>
<p:tagLst xmlns:p="http://schemas.openxmlformats.org/presentationml/2006/main">
  <p:tag name="KSO_WM_UNIT_DIAGRAM_MODELTYPE" val="numdgm"/>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3_1"/>
  <p:tag name="KSO_WM_UNIT_ID" val="diagram20199371_4*m_h_a*1_3_1"/>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485.xml><?xml version="1.0" encoding="utf-8"?>
<p:tagLst xmlns:p="http://schemas.openxmlformats.org/presentationml/2006/main">
  <p:tag name="KSO_WM_UNIT_DIAGRAM_MODELTYPE" val="numdgm"/>
  <p:tag name="KSO_WM_UNIT_SUBTYPE" val="a"/>
  <p:tag name="KSO_WM_UNIT_PRESET_TEXT" val="单击此处添加文本具体内容，简明扼要的阐述您的观点。"/>
  <p:tag name="KSO_WM_UNIT_NOCLEAR" val="0"/>
  <p:tag name="KSO_WM_UNIT_VALUE" val="40"/>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199371_4*m_h_f*1_3_1"/>
  <p:tag name="KSO_WM_TEMPLATE_CATEGORY" val="diagram"/>
  <p:tag name="KSO_WM_TEMPLATE_INDEX" val="20199371"/>
  <p:tag name="KSO_WM_UNIT_LAYERLEVEL" val="1_1_1"/>
  <p:tag name="KSO_WM_TAG_VERSION" val="1.0"/>
  <p:tag name="KSO_WM_BEAUTIFY_FLAG" val="#wm#"/>
  <p:tag name="KSO_WM_UNIT_TEXT_FILL_FORE_SCHEMECOLOR_INDEX" val="13"/>
  <p:tag name="KSO_WM_UNIT_TEXT_FILL_TYPE" val="1"/>
</p:tagLst>
</file>

<file path=ppt/tags/tag486.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4_1"/>
  <p:tag name="KSO_WM_UNIT_ID" val="diagram20199371_4*m_h_i*1_4_1"/>
  <p:tag name="KSO_WM_TEMPLATE_CATEGORY" val="diagram"/>
  <p:tag name="KSO_WM_TEMPLATE_INDEX" val="20199371"/>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487.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4_2"/>
  <p:tag name="KSO_WM_UNIT_ID" val="diagram20199371_4*m_h_i*1_4_2"/>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488.xml><?xml version="1.0" encoding="utf-8"?>
<p:tagLst xmlns:p="http://schemas.openxmlformats.org/presentationml/2006/main">
  <p:tag name="KSO_WM_UNIT_DIAGRAM_MODELTYPE" val="numdgm"/>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4_1"/>
  <p:tag name="KSO_WM_UNIT_ID" val="diagram20199371_4*m_h_a*1_4_1"/>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489.xml><?xml version="1.0" encoding="utf-8"?>
<p:tagLst xmlns:p="http://schemas.openxmlformats.org/presentationml/2006/main">
  <p:tag name="KSO_WM_UNIT_DIAGRAM_MODELTYPE" val="numdgm"/>
  <p:tag name="KSO_WM_UNIT_SUBTYPE" val="a"/>
  <p:tag name="KSO_WM_UNIT_PRESET_TEXT" val="单击此处添加文本具体内容，简明扼要的阐述您的观点。"/>
  <p:tag name="KSO_WM_UNIT_NOCLEAR" val="0"/>
  <p:tag name="KSO_WM_UNIT_VALUE" val="40"/>
  <p:tag name="KSO_WM_UNIT_HIGHLIGHT" val="0"/>
  <p:tag name="KSO_WM_UNIT_COMPATIBLE" val="0"/>
  <p:tag name="KSO_WM_UNIT_DIAGRAM_ISNUMVISUAL" val="0"/>
  <p:tag name="KSO_WM_UNIT_DIAGRAM_ISREFERUNIT" val="0"/>
  <p:tag name="KSO_WM_DIAGRAM_GROUP_CODE" val="m1-1"/>
  <p:tag name="KSO_WM_UNIT_TYPE" val="m_h_f"/>
  <p:tag name="KSO_WM_UNIT_INDEX" val="1_4_1"/>
  <p:tag name="KSO_WM_UNIT_ID" val="diagram20199371_4*m_h_f*1_4_1"/>
  <p:tag name="KSO_WM_TEMPLATE_CATEGORY" val="diagram"/>
  <p:tag name="KSO_WM_TEMPLATE_INDEX" val="20199371"/>
  <p:tag name="KSO_WM_UNIT_LAYERLEVEL" val="1_1_1"/>
  <p:tag name="KSO_WM_TAG_VERSION" val="1.0"/>
  <p:tag name="KSO_WM_BEAUTIFY_FLAG" val="#wm#"/>
  <p:tag name="KSO_WM_UNIT_TEXT_FILL_FORE_SCHEMECOLOR_INDEX" val="13"/>
  <p:tag name="KSO_WM_UNIT_TEXT_FILL_TYPE" val="1"/>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0.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199371_4*m_i*1_1"/>
  <p:tag name="KSO_WM_TEMPLATE_CATEGORY" val="diagram"/>
  <p:tag name="KSO_WM_TEMPLATE_INDEX" val="20199371"/>
  <p:tag name="KSO_WM_UNIT_LAYERLEVEL" val="1_1"/>
  <p:tag name="KSO_WM_TAG_VERSION" val="1.0"/>
  <p:tag name="KSO_WM_BEAUTIFY_FLAG" val="#wm#"/>
  <p:tag name="KSO_WM_UNIT_LINE_FORE_SCHEMECOLOR_INDEX" val="14"/>
  <p:tag name="KSO_WM_UNIT_LINE_FILL_TYPE" val="2"/>
</p:tagLst>
</file>

<file path=ppt/tags/tag491.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i"/>
  <p:tag name="KSO_WM_UNIT_INDEX" val="1_2"/>
  <p:tag name="KSO_WM_UNIT_ID" val="diagram20199371_4*m_i*1_2"/>
  <p:tag name="KSO_WM_TEMPLATE_CATEGORY" val="diagram"/>
  <p:tag name="KSO_WM_TEMPLATE_INDEX" val="20199371"/>
  <p:tag name="KSO_WM_UNIT_LAYERLEVEL" val="1_1"/>
  <p:tag name="KSO_WM_TAG_VERSION" val="1.0"/>
  <p:tag name="KSO_WM_BEAUTIFY_FLAG" val="#wm#"/>
  <p:tag name="KSO_WM_UNIT_LINE_FORE_SCHEMECOLOR_INDEX" val="14"/>
  <p:tag name="KSO_WM_UNIT_LINE_FILL_TYPE" val="2"/>
</p:tagLst>
</file>

<file path=ppt/tags/tag492.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i"/>
  <p:tag name="KSO_WM_UNIT_INDEX" val="1_3"/>
  <p:tag name="KSO_WM_UNIT_ID" val="diagram20199371_4*m_i*1_3"/>
  <p:tag name="KSO_WM_TEMPLATE_CATEGORY" val="diagram"/>
  <p:tag name="KSO_WM_TEMPLATE_INDEX" val="20199371"/>
  <p:tag name="KSO_WM_UNIT_LAYERLEVEL" val="1_1"/>
  <p:tag name="KSO_WM_TAG_VERSION" val="1.0"/>
  <p:tag name="KSO_WM_BEAUTIFY_FLAG" val="#wm#"/>
  <p:tag name="KSO_WM_UNIT_LINE_FORE_SCHEMECOLOR_INDEX" val="14"/>
  <p:tag name="KSO_WM_UNIT_LINE_FILL_TYPE" val="2"/>
</p:tagLst>
</file>

<file path=ppt/tags/tag493.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5_1"/>
  <p:tag name="KSO_WM_UNIT_ID" val="diagram20199371_4*m_h_i*1_5_1"/>
  <p:tag name="KSO_WM_TEMPLATE_CATEGORY" val="diagram"/>
  <p:tag name="KSO_WM_TEMPLATE_INDEX" val="20199371"/>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Lst>
</file>

<file path=ppt/tags/tag494.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5_2"/>
  <p:tag name="KSO_WM_UNIT_ID" val="diagram20199371_4*m_h_i*1_5_2"/>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495.xml><?xml version="1.0" encoding="utf-8"?>
<p:tagLst xmlns:p="http://schemas.openxmlformats.org/presentationml/2006/main">
  <p:tag name="KSO_WM_UNIT_DIAGRAM_MODELTYPE" val="numdgm"/>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5_1"/>
  <p:tag name="KSO_WM_UNIT_ID" val="diagram20199371_4*m_h_a*1_5_1"/>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496.xml><?xml version="1.0" encoding="utf-8"?>
<p:tagLst xmlns:p="http://schemas.openxmlformats.org/presentationml/2006/main">
  <p:tag name="KSO_WM_UNIT_DIAGRAM_MODELTYPE" val="numdgm"/>
  <p:tag name="KSO_WM_UNIT_SUBTYPE" val="a"/>
  <p:tag name="KSO_WM_UNIT_PRESET_TEXT" val="单击此处添加文本具体内容，简明扼要的阐述您的观点。"/>
  <p:tag name="KSO_WM_UNIT_NOCLEAR" val="0"/>
  <p:tag name="KSO_WM_UNIT_VALUE" val="40"/>
  <p:tag name="KSO_WM_UNIT_HIGHLIGHT" val="0"/>
  <p:tag name="KSO_WM_UNIT_COMPATIBLE" val="0"/>
  <p:tag name="KSO_WM_UNIT_DIAGRAM_ISNUMVISUAL" val="0"/>
  <p:tag name="KSO_WM_UNIT_DIAGRAM_ISREFERUNIT" val="0"/>
  <p:tag name="KSO_WM_DIAGRAM_GROUP_CODE" val="m1-1"/>
  <p:tag name="KSO_WM_UNIT_TYPE" val="m_h_f"/>
  <p:tag name="KSO_WM_UNIT_INDEX" val="1_5_1"/>
  <p:tag name="KSO_WM_UNIT_ID" val="diagram20199371_4*m_h_f*1_5_1"/>
  <p:tag name="KSO_WM_TEMPLATE_CATEGORY" val="diagram"/>
  <p:tag name="KSO_WM_TEMPLATE_INDEX" val="20199371"/>
  <p:tag name="KSO_WM_UNIT_LAYERLEVEL" val="1_1_1"/>
  <p:tag name="KSO_WM_TAG_VERSION" val="1.0"/>
  <p:tag name="KSO_WM_BEAUTIFY_FLAG" val="#wm#"/>
  <p:tag name="KSO_WM_UNIT_TEXT_FILL_FORE_SCHEMECOLOR_INDEX" val="13"/>
  <p:tag name="KSO_WM_UNIT_TEXT_FILL_TYPE" val="1"/>
</p:tagLst>
</file>

<file path=ppt/tags/tag497.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i"/>
  <p:tag name="KSO_WM_UNIT_INDEX" val="1_4"/>
  <p:tag name="KSO_WM_UNIT_ID" val="diagram20199371_4*m_i*1_4"/>
  <p:tag name="KSO_WM_TEMPLATE_CATEGORY" val="diagram"/>
  <p:tag name="KSO_WM_TEMPLATE_INDEX" val="20199371"/>
  <p:tag name="KSO_WM_UNIT_LAYERLEVEL" val="1_1"/>
  <p:tag name="KSO_WM_TAG_VERSION" val="1.0"/>
  <p:tag name="KSO_WM_BEAUTIFY_FLAG" val="#wm#"/>
  <p:tag name="KSO_WM_UNIT_LINE_FORE_SCHEMECOLOR_INDEX" val="14"/>
  <p:tag name="KSO_WM_UNIT_LINE_FILL_TYPE" val="2"/>
</p:tagLst>
</file>

<file path=ppt/tags/tag498.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371_4*m_h_i*1_1_1"/>
  <p:tag name="KSO_WM_TEMPLATE_CATEGORY" val="diagram"/>
  <p:tag name="KSO_WM_TEMPLATE_INDEX" val="2019937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499.xml><?xml version="1.0" encoding="utf-8"?>
<p:tagLst xmlns:p="http://schemas.openxmlformats.org/presentationml/2006/main">
  <p:tag name="KSO_WM_UNIT_DIAGRAM_MODELTYPE" val="numdgm"/>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20199371_4*m_h_a*1_1_1"/>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00.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199371_4*m_h_i*1_2_1"/>
  <p:tag name="KSO_WM_TEMPLATE_CATEGORY" val="diagram"/>
  <p:tag name="KSO_WM_TEMPLATE_INDEX" val="2019937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501.xml><?xml version="1.0" encoding="utf-8"?>
<p:tagLst xmlns:p="http://schemas.openxmlformats.org/presentationml/2006/main">
  <p:tag name="KSO_WM_UNIT_DIAGRAM_MODELTYPE" val="numdgm"/>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2_1"/>
  <p:tag name="KSO_WM_UNIT_ID" val="diagram20199371_4*m_h_a*1_2_1"/>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502.xml><?xml version="1.0" encoding="utf-8"?>
<p:tagLst xmlns:p="http://schemas.openxmlformats.org/presentationml/2006/main">
  <p:tag name="KSO_WM_UNIT_DIAGRAM_MODELTYPE" val="numdgm"/>
  <p:tag name="KSO_WM_UNIT_SUBTYPE" val="a"/>
  <p:tag name="KSO_WM_UNIT_PRESET_TEXT" val="单击此处添加文本具体内容，简明扼要的阐述您的观点。"/>
  <p:tag name="KSO_WM_UNIT_NOCLEAR" val="0"/>
  <p:tag name="KSO_WM_UNIT_VALUE" val="40"/>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199371_4*m_h_f*1_2_1"/>
  <p:tag name="KSO_WM_TEMPLATE_CATEGORY" val="diagram"/>
  <p:tag name="KSO_WM_TEMPLATE_INDEX" val="20199371"/>
  <p:tag name="KSO_WM_UNIT_LAYERLEVEL" val="1_1_1"/>
  <p:tag name="KSO_WM_TAG_VERSION" val="1.0"/>
  <p:tag name="KSO_WM_BEAUTIFY_FLAG" val="#wm#"/>
  <p:tag name="KSO_WM_UNIT_TEXT_FILL_FORE_SCHEMECOLOR_INDEX" val="13"/>
  <p:tag name="KSO_WM_UNIT_TEXT_FILL_TYPE" val="1"/>
</p:tagLst>
</file>

<file path=ppt/tags/tag503.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199371_4*m_h_i*1_3_1"/>
  <p:tag name="KSO_WM_TEMPLATE_CATEGORY" val="diagram"/>
  <p:tag name="KSO_WM_TEMPLATE_INDEX" val="2019937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504.xml><?xml version="1.0" encoding="utf-8"?>
<p:tagLst xmlns:p="http://schemas.openxmlformats.org/presentationml/2006/main">
  <p:tag name="KSO_WM_UNIT_DIAGRAM_MODELTYPE" val="numdgm"/>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3_1"/>
  <p:tag name="KSO_WM_UNIT_ID" val="diagram20199371_4*m_h_a*1_3_1"/>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505.xml><?xml version="1.0" encoding="utf-8"?>
<p:tagLst xmlns:p="http://schemas.openxmlformats.org/presentationml/2006/main">
  <p:tag name="KSO_WM_UNIT_DIAGRAM_MODELTYPE" val="numdgm"/>
  <p:tag name="KSO_WM_UNIT_SUBTYPE" val="a"/>
  <p:tag name="KSO_WM_UNIT_PRESET_TEXT" val="单击此处添加文本具体内容，简明扼要的阐述您的观点。"/>
  <p:tag name="KSO_WM_UNIT_NOCLEAR" val="0"/>
  <p:tag name="KSO_WM_UNIT_VALUE" val="40"/>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199371_4*m_h_f*1_3_1"/>
  <p:tag name="KSO_WM_TEMPLATE_CATEGORY" val="diagram"/>
  <p:tag name="KSO_WM_TEMPLATE_INDEX" val="20199371"/>
  <p:tag name="KSO_WM_UNIT_LAYERLEVEL" val="1_1_1"/>
  <p:tag name="KSO_WM_TAG_VERSION" val="1.0"/>
  <p:tag name="KSO_WM_BEAUTIFY_FLAG" val="#wm#"/>
  <p:tag name="KSO_WM_UNIT_TEXT_FILL_FORE_SCHEMECOLOR_INDEX" val="13"/>
  <p:tag name="KSO_WM_UNIT_TEXT_FILL_TYPE" val="1"/>
</p:tagLst>
</file>

<file path=ppt/tags/tag506.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4_1"/>
  <p:tag name="KSO_WM_UNIT_ID" val="diagram20199371_4*m_h_i*1_4_1"/>
  <p:tag name="KSO_WM_TEMPLATE_CATEGORY" val="diagram"/>
  <p:tag name="KSO_WM_TEMPLATE_INDEX" val="20199371"/>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507.xml><?xml version="1.0" encoding="utf-8"?>
<p:tagLst xmlns:p="http://schemas.openxmlformats.org/presentationml/2006/main">
  <p:tag name="KSO_WM_UNIT_DIAGRAM_MODELTYPE" val="numdgm"/>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4_1"/>
  <p:tag name="KSO_WM_UNIT_ID" val="diagram20199371_4*m_h_a*1_4_1"/>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508.xml><?xml version="1.0" encoding="utf-8"?>
<p:tagLst xmlns:p="http://schemas.openxmlformats.org/presentationml/2006/main">
  <p:tag name="KSO_WM_UNIT_DIAGRAM_MODELTYPE" val="numdgm"/>
  <p:tag name="KSO_WM_UNIT_SUBTYPE" val="a"/>
  <p:tag name="KSO_WM_UNIT_PRESET_TEXT" val="单击此处添加文本具体内容，简明扼要的阐述您的观点。"/>
  <p:tag name="KSO_WM_UNIT_NOCLEAR" val="0"/>
  <p:tag name="KSO_WM_UNIT_VALUE" val="40"/>
  <p:tag name="KSO_WM_UNIT_HIGHLIGHT" val="0"/>
  <p:tag name="KSO_WM_UNIT_COMPATIBLE" val="0"/>
  <p:tag name="KSO_WM_UNIT_DIAGRAM_ISNUMVISUAL" val="0"/>
  <p:tag name="KSO_WM_UNIT_DIAGRAM_ISREFERUNIT" val="0"/>
  <p:tag name="KSO_WM_DIAGRAM_GROUP_CODE" val="m1-1"/>
  <p:tag name="KSO_WM_UNIT_TYPE" val="m_h_f"/>
  <p:tag name="KSO_WM_UNIT_INDEX" val="1_4_1"/>
  <p:tag name="KSO_WM_UNIT_ID" val="diagram20199371_4*m_h_f*1_4_1"/>
  <p:tag name="KSO_WM_TEMPLATE_CATEGORY" val="diagram"/>
  <p:tag name="KSO_WM_TEMPLATE_INDEX" val="20199371"/>
  <p:tag name="KSO_WM_UNIT_LAYERLEVEL" val="1_1_1"/>
  <p:tag name="KSO_WM_TAG_VERSION" val="1.0"/>
  <p:tag name="KSO_WM_BEAUTIFY_FLAG" val="#wm#"/>
  <p:tag name="KSO_WM_UNIT_TEXT_FILL_FORE_SCHEMECOLOR_INDEX" val="13"/>
  <p:tag name="KSO_WM_UNIT_TEXT_FILL_TYPE" val="1"/>
</p:tagLst>
</file>

<file path=ppt/tags/tag509.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199371_4*m_i*1_1"/>
  <p:tag name="KSO_WM_TEMPLATE_CATEGORY" val="diagram"/>
  <p:tag name="KSO_WM_TEMPLATE_INDEX" val="20199371"/>
  <p:tag name="KSO_WM_UNIT_LAYERLEVEL" val="1_1"/>
  <p:tag name="KSO_WM_TAG_VERSION" val="1.0"/>
  <p:tag name="KSO_WM_BEAUTIFY_FLAG" val="#wm#"/>
  <p:tag name="KSO_WM_UNIT_LINE_FORE_SCHEMECOLOR_INDEX" val="14"/>
  <p:tag name="KSO_WM_UNIT_LINE_FILL_TYPE" val="2"/>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10.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i"/>
  <p:tag name="KSO_WM_UNIT_INDEX" val="1_2"/>
  <p:tag name="KSO_WM_UNIT_ID" val="diagram20199371_4*m_i*1_2"/>
  <p:tag name="KSO_WM_TEMPLATE_CATEGORY" val="diagram"/>
  <p:tag name="KSO_WM_TEMPLATE_INDEX" val="20199371"/>
  <p:tag name="KSO_WM_UNIT_LAYERLEVEL" val="1_1"/>
  <p:tag name="KSO_WM_TAG_VERSION" val="1.0"/>
  <p:tag name="KSO_WM_BEAUTIFY_FLAG" val="#wm#"/>
  <p:tag name="KSO_WM_UNIT_LINE_FORE_SCHEMECOLOR_INDEX" val="14"/>
  <p:tag name="KSO_WM_UNIT_LINE_FILL_TYPE" val="2"/>
</p:tagLst>
</file>

<file path=ppt/tags/tag511.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i"/>
  <p:tag name="KSO_WM_UNIT_INDEX" val="1_3"/>
  <p:tag name="KSO_WM_UNIT_ID" val="diagram20199371_4*m_i*1_3"/>
  <p:tag name="KSO_WM_TEMPLATE_CATEGORY" val="diagram"/>
  <p:tag name="KSO_WM_TEMPLATE_INDEX" val="20199371"/>
  <p:tag name="KSO_WM_UNIT_LAYERLEVEL" val="1_1"/>
  <p:tag name="KSO_WM_TAG_VERSION" val="1.0"/>
  <p:tag name="KSO_WM_BEAUTIFY_FLAG" val="#wm#"/>
  <p:tag name="KSO_WM_UNIT_LINE_FORE_SCHEMECOLOR_INDEX" val="14"/>
  <p:tag name="KSO_WM_UNIT_LINE_FILL_TYPE" val="2"/>
</p:tagLst>
</file>

<file path=ppt/tags/tag512.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5_1"/>
  <p:tag name="KSO_WM_UNIT_ID" val="diagram20199371_4*m_h_i*1_5_1"/>
  <p:tag name="KSO_WM_TEMPLATE_CATEGORY" val="diagram"/>
  <p:tag name="KSO_WM_TEMPLATE_INDEX" val="20199371"/>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Lst>
</file>

<file path=ppt/tags/tag513.xml><?xml version="1.0" encoding="utf-8"?>
<p:tagLst xmlns:p="http://schemas.openxmlformats.org/presentationml/2006/main">
  <p:tag name="KSO_WM_UNIT_DIAGRAM_MODELTYPE" val="numdgm"/>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5_1"/>
  <p:tag name="KSO_WM_UNIT_ID" val="diagram20199371_4*m_h_a*1_5_1"/>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514.xml><?xml version="1.0" encoding="utf-8"?>
<p:tagLst xmlns:p="http://schemas.openxmlformats.org/presentationml/2006/main">
  <p:tag name="KSO_WM_UNIT_DIAGRAM_MODELTYPE" val="numdgm"/>
  <p:tag name="KSO_WM_UNIT_SUBTYPE" val="a"/>
  <p:tag name="KSO_WM_UNIT_PRESET_TEXT" val="单击此处添加文本具体内容，简明扼要的阐述您的观点。"/>
  <p:tag name="KSO_WM_UNIT_NOCLEAR" val="0"/>
  <p:tag name="KSO_WM_UNIT_VALUE" val="40"/>
  <p:tag name="KSO_WM_UNIT_HIGHLIGHT" val="0"/>
  <p:tag name="KSO_WM_UNIT_COMPATIBLE" val="0"/>
  <p:tag name="KSO_WM_UNIT_DIAGRAM_ISNUMVISUAL" val="0"/>
  <p:tag name="KSO_WM_UNIT_DIAGRAM_ISREFERUNIT" val="0"/>
  <p:tag name="KSO_WM_DIAGRAM_GROUP_CODE" val="m1-1"/>
  <p:tag name="KSO_WM_UNIT_TYPE" val="m_h_f"/>
  <p:tag name="KSO_WM_UNIT_INDEX" val="1_5_1"/>
  <p:tag name="KSO_WM_UNIT_ID" val="diagram20199371_4*m_h_f*1_5_1"/>
  <p:tag name="KSO_WM_TEMPLATE_CATEGORY" val="diagram"/>
  <p:tag name="KSO_WM_TEMPLATE_INDEX" val="20199371"/>
  <p:tag name="KSO_WM_UNIT_LAYERLEVEL" val="1_1_1"/>
  <p:tag name="KSO_WM_TAG_VERSION" val="1.0"/>
  <p:tag name="KSO_WM_BEAUTIFY_FLAG" val="#wm#"/>
  <p:tag name="KSO_WM_UNIT_TEXT_FILL_FORE_SCHEMECOLOR_INDEX" val="13"/>
  <p:tag name="KSO_WM_UNIT_TEXT_FILL_TYPE" val="1"/>
</p:tagLst>
</file>

<file path=ppt/tags/tag515.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i"/>
  <p:tag name="KSO_WM_UNIT_INDEX" val="1_4"/>
  <p:tag name="KSO_WM_UNIT_ID" val="diagram20199371_4*m_i*1_4"/>
  <p:tag name="KSO_WM_TEMPLATE_CATEGORY" val="diagram"/>
  <p:tag name="KSO_WM_TEMPLATE_INDEX" val="20199371"/>
  <p:tag name="KSO_WM_UNIT_LAYERLEVEL" val="1_1"/>
  <p:tag name="KSO_WM_TAG_VERSION" val="1.0"/>
  <p:tag name="KSO_WM_BEAUTIFY_FLAG" val="#wm#"/>
  <p:tag name="KSO_WM_UNIT_LINE_FORE_SCHEMECOLOR_INDEX" val="14"/>
  <p:tag name="KSO_WM_UNIT_LINE_FILL_TYPE" val="2"/>
</p:tagLst>
</file>

<file path=ppt/tags/tag516.xml><?xml version="1.0" encoding="utf-8"?>
<p:tagLst xmlns:p="http://schemas.openxmlformats.org/presentationml/2006/main">
  <p:tag name="KSO_WM_SLIDE_BK_DARK_LIGHT" val=""/>
  <p:tag name="KSO_WM_SLIDE_BACKGROUND_TYPE" val="general"/>
  <p:tag name="KSO_WM_SPECIAL_SOURCE" val="bdnull"/>
</p:tagLst>
</file>

<file path=ppt/tags/tag5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518.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1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0.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521.xml><?xml version="1.0" encoding="utf-8"?>
<p:tagLst xmlns:p="http://schemas.openxmlformats.org/presentationml/2006/main">
  <p:tag name="KSO_WM_SLIDE_BK_DARK_LIGHT" val=""/>
  <p:tag name="KSO_WM_SLIDE_BACKGROUND_TYPE" val="general"/>
  <p:tag name="KSO_WM_SPECIAL_SOURCE" val="bdnull"/>
</p:tagLst>
</file>

<file path=ppt/tags/tag52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52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2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525.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Lst>
</file>

<file path=ppt/tags/tag526.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527.xml><?xml version="1.0" encoding="utf-8"?>
<p:tagLst xmlns:p="http://schemas.openxmlformats.org/presentationml/2006/main">
  <p:tag name="KSO_WM_SLIDE_BK_DARK_LIGHT" val=""/>
  <p:tag name="KSO_WM_SLIDE_BACKGROUND_TYPE" val="general"/>
  <p:tag name="KSO_WM_SPECIAL_SOURCE" val="bdnull"/>
</p:tagLst>
</file>

<file path=ppt/tags/tag5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52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531.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532.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5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53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35.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536.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537.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5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53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541.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5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91_3*l_h_i*1_1_3"/>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5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91_3*l_h_i*1_1_1"/>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5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28091_3*l_h_i*1_1_2"/>
  <p:tag name="KSO_WM_TEMPLATE_CATEGORY" val="diagram"/>
  <p:tag name="KSO_WM_TEMPLATE_INDEX" val="20228091"/>
  <p:tag name="KSO_WM_UNIT_LAYERLEVEL" val="1_1_1"/>
  <p:tag name="KSO_WM_TAG_VERSION" val="1.0"/>
  <p:tag name="KSO_WM_BEAUTIFY_FLAG" val="#wm#"/>
  <p:tag name="KSO_WM_UNIT_TEXT_FILL_FORE_SCHEMECOLOR_INDEX" val="14"/>
  <p:tag name="KSO_WM_UNIT_TEXT_FILL_TYPE" val="1"/>
</p:tagLst>
</file>

<file path=ppt/tags/tag5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91_3*l_h_i*1_1_4"/>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5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28091_3*l_h_i*1_1_5"/>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5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6"/>
  <p:tag name="KSO_WM_UNIT_ID" val="diagram20228091_3*l_h_i*1_1_6"/>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548.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91_3*l_h_a*1_1_1"/>
  <p:tag name="KSO_WM_TEMPLATE_CATEGORY" val="diagram"/>
  <p:tag name="KSO_WM_TEMPLATE_INDEX" val="20228091"/>
  <p:tag name="KSO_WM_UNIT_LAYERLEVEL" val="1_1_1"/>
  <p:tag name="KSO_WM_TAG_VERSION" val="1.0"/>
  <p:tag name="KSO_WM_BEAUTIFY_FLAG" val="#wm#"/>
  <p:tag name="KSO_WM_UNIT_TEXT_FILL_FORE_SCHEMECOLOR_INDEX" val="5"/>
  <p:tag name="KSO_WM_UNIT_TEXT_FILL_TYPE" val="1"/>
</p:tagLst>
</file>

<file path=ppt/tags/tag5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91_3*l_h_i*1_2_3"/>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91_3*l_h_i*1_2_1"/>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5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28091_3*l_h_i*1_2_2"/>
  <p:tag name="KSO_WM_TEMPLATE_CATEGORY" val="diagram"/>
  <p:tag name="KSO_WM_TEMPLATE_INDEX" val="20228091"/>
  <p:tag name="KSO_WM_UNIT_LAYERLEVEL" val="1_1_1"/>
  <p:tag name="KSO_WM_TAG_VERSION" val="1.0"/>
  <p:tag name="KSO_WM_BEAUTIFY_FLAG" val="#wm#"/>
  <p:tag name="KSO_WM_UNIT_TEXT_FILL_FORE_SCHEMECOLOR_INDEX" val="14"/>
  <p:tag name="KSO_WM_UNIT_TEXT_FILL_TYPE" val="1"/>
</p:tagLst>
</file>

<file path=ppt/tags/tag5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091_3*l_h_i*1_2_4"/>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5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28091_3*l_h_i*1_2_5"/>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5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6"/>
  <p:tag name="KSO_WM_UNIT_ID" val="diagram20228091_3*l_h_i*1_2_6"/>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555.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91_3*l_h_a*1_2_1"/>
  <p:tag name="KSO_WM_TEMPLATE_CATEGORY" val="diagram"/>
  <p:tag name="KSO_WM_TEMPLATE_INDEX" val="20228091"/>
  <p:tag name="KSO_WM_UNIT_LAYERLEVEL" val="1_1_1"/>
  <p:tag name="KSO_WM_TAG_VERSION" val="1.0"/>
  <p:tag name="KSO_WM_BEAUTIFY_FLAG" val="#wm#"/>
  <p:tag name="KSO_WM_UNIT_TEXT_FILL_FORE_SCHEMECOLOR_INDEX" val="6"/>
  <p:tag name="KSO_WM_UNIT_TEXT_FILL_TYPE" val="1"/>
</p:tagLst>
</file>

<file path=ppt/tags/tag5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91_3*l_h_i*1_3_3"/>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5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91_3*l_h_i*1_3_1"/>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5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28091_3*l_h_i*1_3_2"/>
  <p:tag name="KSO_WM_TEMPLATE_CATEGORY" val="diagram"/>
  <p:tag name="KSO_WM_TEMPLATE_INDEX" val="20228091"/>
  <p:tag name="KSO_WM_UNIT_LAYERLEVEL" val="1_1_1"/>
  <p:tag name="KSO_WM_TAG_VERSION" val="1.0"/>
  <p:tag name="KSO_WM_BEAUTIFY_FLAG" val="#wm#"/>
  <p:tag name="KSO_WM_UNIT_TEXT_FILL_FORE_SCHEMECOLOR_INDEX" val="14"/>
  <p:tag name="KSO_WM_UNIT_TEXT_FILL_TYPE" val="1"/>
</p:tagLst>
</file>

<file path=ppt/tags/tag5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8091_3*l_h_i*1_3_4"/>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6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228091_3*l_h_i*1_3_5"/>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5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6"/>
  <p:tag name="KSO_WM_UNIT_ID" val="diagram20228091_3*l_h_i*1_3_6"/>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562.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91_3*l_h_a*1_3_1"/>
  <p:tag name="KSO_WM_TEMPLATE_CATEGORY" val="diagram"/>
  <p:tag name="KSO_WM_TEMPLATE_INDEX" val="20228091"/>
  <p:tag name="KSO_WM_UNIT_LAYERLEVEL" val="1_1_1"/>
  <p:tag name="KSO_WM_TAG_VERSION" val="1.0"/>
  <p:tag name="KSO_WM_BEAUTIFY_FLAG" val="#wm#"/>
  <p:tag name="KSO_WM_UNIT_TEXT_FILL_FORE_SCHEMECOLOR_INDEX" val="7"/>
  <p:tag name="KSO_WM_UNIT_TEXT_FILL_TYPE" val="1"/>
</p:tagLst>
</file>

<file path=ppt/tags/tag563.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5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565.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66.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567.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568.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371_4*m_h_i*1_1_1"/>
  <p:tag name="KSO_WM_TEMPLATE_CATEGORY" val="diagram"/>
  <p:tag name="KSO_WM_TEMPLATE_INDEX" val="2019937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569.xml><?xml version="1.0" encoding="utf-8"?>
<p:tagLst xmlns:p="http://schemas.openxmlformats.org/presentationml/2006/main">
  <p:tag name="KSO_WM_UNIT_DIAGRAM_MODELTYPE" val="numdgm"/>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20199371_4*m_h_a*1_1_1"/>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0.xml><?xml version="1.0" encoding="utf-8"?>
<p:tagLst xmlns:p="http://schemas.openxmlformats.org/presentationml/2006/main">
  <p:tag name="KSO_WM_UNIT_DIAGRAM_MODELTYPE" val="numdgm"/>
  <p:tag name="KSO_WM_UNIT_SUBTYPE" val="a"/>
  <p:tag name="KSO_WM_UNIT_PRESET_TEXT" val="单击此处添加文本具体内容，简明扼要的阐述您的观点。"/>
  <p:tag name="KSO_WM_UNIT_NOCLEAR" val="0"/>
  <p:tag name="KSO_WM_UNIT_VALUE" val="4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371_4*m_h_f*1_1_1"/>
  <p:tag name="KSO_WM_TEMPLATE_CATEGORY" val="diagram"/>
  <p:tag name="KSO_WM_TEMPLATE_INDEX" val="20199371"/>
  <p:tag name="KSO_WM_UNIT_LAYERLEVEL" val="1_1_1"/>
  <p:tag name="KSO_WM_TAG_VERSION" val="1.0"/>
  <p:tag name="KSO_WM_BEAUTIFY_FLAG" val="#wm#"/>
  <p:tag name="KSO_WM_UNIT_TEXT_FILL_FORE_SCHEMECOLOR_INDEX" val="13"/>
  <p:tag name="KSO_WM_UNIT_TEXT_FILL_TYPE" val="1"/>
</p:tagLst>
</file>

<file path=ppt/tags/tag571.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199371_4*m_h_i*1_2_1"/>
  <p:tag name="KSO_WM_TEMPLATE_CATEGORY" val="diagram"/>
  <p:tag name="KSO_WM_TEMPLATE_INDEX" val="2019937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572.xml><?xml version="1.0" encoding="utf-8"?>
<p:tagLst xmlns:p="http://schemas.openxmlformats.org/presentationml/2006/main">
  <p:tag name="KSO_WM_UNIT_DIAGRAM_MODELTYPE" val="numdgm"/>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2_1"/>
  <p:tag name="KSO_WM_UNIT_ID" val="diagram20199371_4*m_h_a*1_2_1"/>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573.xml><?xml version="1.0" encoding="utf-8"?>
<p:tagLst xmlns:p="http://schemas.openxmlformats.org/presentationml/2006/main">
  <p:tag name="KSO_WM_UNIT_DIAGRAM_MODELTYPE" val="numdgm"/>
  <p:tag name="KSO_WM_UNIT_SUBTYPE" val="a"/>
  <p:tag name="KSO_WM_UNIT_PRESET_TEXT" val="单击此处添加文本具体内容，简明扼要的阐述您的观点。"/>
  <p:tag name="KSO_WM_UNIT_NOCLEAR" val="0"/>
  <p:tag name="KSO_WM_UNIT_VALUE" val="40"/>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199371_4*m_h_f*1_2_1"/>
  <p:tag name="KSO_WM_TEMPLATE_CATEGORY" val="diagram"/>
  <p:tag name="KSO_WM_TEMPLATE_INDEX" val="20199371"/>
  <p:tag name="KSO_WM_UNIT_LAYERLEVEL" val="1_1_1"/>
  <p:tag name="KSO_WM_TAG_VERSION" val="1.0"/>
  <p:tag name="KSO_WM_BEAUTIFY_FLAG" val="#wm#"/>
  <p:tag name="KSO_WM_UNIT_TEXT_FILL_FORE_SCHEMECOLOR_INDEX" val="13"/>
  <p:tag name="KSO_WM_UNIT_TEXT_FILL_TYPE" val="1"/>
</p:tagLst>
</file>

<file path=ppt/tags/tag574.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199371_4*m_h_i*1_3_1"/>
  <p:tag name="KSO_WM_TEMPLATE_CATEGORY" val="diagram"/>
  <p:tag name="KSO_WM_TEMPLATE_INDEX" val="2019937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575.xml><?xml version="1.0" encoding="utf-8"?>
<p:tagLst xmlns:p="http://schemas.openxmlformats.org/presentationml/2006/main">
  <p:tag name="KSO_WM_UNIT_DIAGRAM_MODELTYPE" val="numdgm"/>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3_1"/>
  <p:tag name="KSO_WM_UNIT_ID" val="diagram20199371_4*m_h_a*1_3_1"/>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576.xml><?xml version="1.0" encoding="utf-8"?>
<p:tagLst xmlns:p="http://schemas.openxmlformats.org/presentationml/2006/main">
  <p:tag name="KSO_WM_UNIT_DIAGRAM_MODELTYPE" val="numdgm"/>
  <p:tag name="KSO_WM_UNIT_SUBTYPE" val="a"/>
  <p:tag name="KSO_WM_UNIT_PRESET_TEXT" val="单击此处添加文本具体内容，简明扼要的阐述您的观点。"/>
  <p:tag name="KSO_WM_UNIT_NOCLEAR" val="0"/>
  <p:tag name="KSO_WM_UNIT_VALUE" val="40"/>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199371_4*m_h_f*1_3_1"/>
  <p:tag name="KSO_WM_TEMPLATE_CATEGORY" val="diagram"/>
  <p:tag name="KSO_WM_TEMPLATE_INDEX" val="20199371"/>
  <p:tag name="KSO_WM_UNIT_LAYERLEVEL" val="1_1_1"/>
  <p:tag name="KSO_WM_TAG_VERSION" val="1.0"/>
  <p:tag name="KSO_WM_BEAUTIFY_FLAG" val="#wm#"/>
  <p:tag name="KSO_WM_UNIT_TEXT_FILL_FORE_SCHEMECOLOR_INDEX" val="13"/>
  <p:tag name="KSO_WM_UNIT_TEXT_FILL_TYPE" val="1"/>
</p:tagLst>
</file>

<file path=ppt/tags/tag577.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4_1"/>
  <p:tag name="KSO_WM_UNIT_ID" val="diagram20199371_4*m_h_i*1_4_1"/>
  <p:tag name="KSO_WM_TEMPLATE_CATEGORY" val="diagram"/>
  <p:tag name="KSO_WM_TEMPLATE_INDEX" val="20199371"/>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578.xml><?xml version="1.0" encoding="utf-8"?>
<p:tagLst xmlns:p="http://schemas.openxmlformats.org/presentationml/2006/main">
  <p:tag name="KSO_WM_UNIT_DIAGRAM_MODELTYPE" val="numdgm"/>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4_1"/>
  <p:tag name="KSO_WM_UNIT_ID" val="diagram20199371_4*m_h_a*1_4_1"/>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579.xml><?xml version="1.0" encoding="utf-8"?>
<p:tagLst xmlns:p="http://schemas.openxmlformats.org/presentationml/2006/main">
  <p:tag name="KSO_WM_UNIT_DIAGRAM_MODELTYPE" val="numdgm"/>
  <p:tag name="KSO_WM_UNIT_SUBTYPE" val="a"/>
  <p:tag name="KSO_WM_UNIT_PRESET_TEXT" val="单击此处添加文本具体内容，简明扼要的阐述您的观点。"/>
  <p:tag name="KSO_WM_UNIT_NOCLEAR" val="0"/>
  <p:tag name="KSO_WM_UNIT_VALUE" val="40"/>
  <p:tag name="KSO_WM_UNIT_HIGHLIGHT" val="0"/>
  <p:tag name="KSO_WM_UNIT_COMPATIBLE" val="0"/>
  <p:tag name="KSO_WM_UNIT_DIAGRAM_ISNUMVISUAL" val="0"/>
  <p:tag name="KSO_WM_UNIT_DIAGRAM_ISREFERUNIT" val="0"/>
  <p:tag name="KSO_WM_DIAGRAM_GROUP_CODE" val="m1-1"/>
  <p:tag name="KSO_WM_UNIT_TYPE" val="m_h_f"/>
  <p:tag name="KSO_WM_UNIT_INDEX" val="1_4_1"/>
  <p:tag name="KSO_WM_UNIT_ID" val="diagram20199371_4*m_h_f*1_4_1"/>
  <p:tag name="KSO_WM_TEMPLATE_CATEGORY" val="diagram"/>
  <p:tag name="KSO_WM_TEMPLATE_INDEX" val="20199371"/>
  <p:tag name="KSO_WM_UNIT_LAYERLEVEL" val="1_1_1"/>
  <p:tag name="KSO_WM_TAG_VERSION" val="1.0"/>
  <p:tag name="KSO_WM_BEAUTIFY_FLAG" val="#wm#"/>
  <p:tag name="KSO_WM_UNIT_TEXT_FILL_FORE_SCHEMECOLOR_INDEX" val="13"/>
  <p:tag name="KSO_WM_UNIT_TEXT_FILL_TYPE" val="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0.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199371_4*m_i*1_1"/>
  <p:tag name="KSO_WM_TEMPLATE_CATEGORY" val="diagram"/>
  <p:tag name="KSO_WM_TEMPLATE_INDEX" val="20199371"/>
  <p:tag name="KSO_WM_UNIT_LAYERLEVEL" val="1_1"/>
  <p:tag name="KSO_WM_TAG_VERSION" val="1.0"/>
  <p:tag name="KSO_WM_BEAUTIFY_FLAG" val="#wm#"/>
  <p:tag name="KSO_WM_UNIT_LINE_FORE_SCHEMECOLOR_INDEX" val="14"/>
  <p:tag name="KSO_WM_UNIT_LINE_FILL_TYPE" val="2"/>
</p:tagLst>
</file>

<file path=ppt/tags/tag581.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i"/>
  <p:tag name="KSO_WM_UNIT_INDEX" val="1_2"/>
  <p:tag name="KSO_WM_UNIT_ID" val="diagram20199371_4*m_i*1_2"/>
  <p:tag name="KSO_WM_TEMPLATE_CATEGORY" val="diagram"/>
  <p:tag name="KSO_WM_TEMPLATE_INDEX" val="20199371"/>
  <p:tag name="KSO_WM_UNIT_LAYERLEVEL" val="1_1"/>
  <p:tag name="KSO_WM_TAG_VERSION" val="1.0"/>
  <p:tag name="KSO_WM_BEAUTIFY_FLAG" val="#wm#"/>
  <p:tag name="KSO_WM_UNIT_LINE_FORE_SCHEMECOLOR_INDEX" val="14"/>
  <p:tag name="KSO_WM_UNIT_LINE_FILL_TYPE" val="2"/>
</p:tagLst>
</file>

<file path=ppt/tags/tag582.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i"/>
  <p:tag name="KSO_WM_UNIT_INDEX" val="1_3"/>
  <p:tag name="KSO_WM_UNIT_ID" val="diagram20199371_4*m_i*1_3"/>
  <p:tag name="KSO_WM_TEMPLATE_CATEGORY" val="diagram"/>
  <p:tag name="KSO_WM_TEMPLATE_INDEX" val="20199371"/>
  <p:tag name="KSO_WM_UNIT_LAYERLEVEL" val="1_1"/>
  <p:tag name="KSO_WM_TAG_VERSION" val="1.0"/>
  <p:tag name="KSO_WM_BEAUTIFY_FLAG" val="#wm#"/>
  <p:tag name="KSO_WM_UNIT_LINE_FORE_SCHEMECOLOR_INDEX" val="14"/>
  <p:tag name="KSO_WM_UNIT_LINE_FILL_TYPE" val="2"/>
</p:tagLst>
</file>

<file path=ppt/tags/tag583.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5_1"/>
  <p:tag name="KSO_WM_UNIT_ID" val="diagram20199371_4*m_h_i*1_5_1"/>
  <p:tag name="KSO_WM_TEMPLATE_CATEGORY" val="diagram"/>
  <p:tag name="KSO_WM_TEMPLATE_INDEX" val="20199371"/>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Lst>
</file>

<file path=ppt/tags/tag584.xml><?xml version="1.0" encoding="utf-8"?>
<p:tagLst xmlns:p="http://schemas.openxmlformats.org/presentationml/2006/main">
  <p:tag name="KSO_WM_UNIT_DIAGRAM_MODELTYPE" val="numdgm"/>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m1-1"/>
  <p:tag name="KSO_WM_UNIT_TYPE" val="m_h_a"/>
  <p:tag name="KSO_WM_UNIT_INDEX" val="1_5_1"/>
  <p:tag name="KSO_WM_UNIT_ID" val="diagram20199371_4*m_h_a*1_5_1"/>
  <p:tag name="KSO_WM_TEMPLATE_CATEGORY" val="diagram"/>
  <p:tag name="KSO_WM_TEMPLATE_INDEX" val="20199371"/>
  <p:tag name="KSO_WM_UNIT_LAYERLEVEL" val="1_1_1"/>
  <p:tag name="KSO_WM_TAG_VERSION" val="1.0"/>
  <p:tag name="KSO_WM_BEAUTIFY_FLAG" val="#wm#"/>
  <p:tag name="KSO_WM_UNIT_TEXT_FILL_FORE_SCHEMECOLOR_INDEX" val="14"/>
  <p:tag name="KSO_WM_UNIT_TEXT_FILL_TYPE" val="1"/>
</p:tagLst>
</file>

<file path=ppt/tags/tag585.xml><?xml version="1.0" encoding="utf-8"?>
<p:tagLst xmlns:p="http://schemas.openxmlformats.org/presentationml/2006/main">
  <p:tag name="KSO_WM_UNIT_DIAGRAM_MODELTYPE" val="numdgm"/>
  <p:tag name="KSO_WM_UNIT_SUBTYPE" val="a"/>
  <p:tag name="KSO_WM_UNIT_PRESET_TEXT" val="单击此处添加文本具体内容，简明扼要的阐述您的观点。"/>
  <p:tag name="KSO_WM_UNIT_NOCLEAR" val="0"/>
  <p:tag name="KSO_WM_UNIT_VALUE" val="40"/>
  <p:tag name="KSO_WM_UNIT_HIGHLIGHT" val="0"/>
  <p:tag name="KSO_WM_UNIT_COMPATIBLE" val="0"/>
  <p:tag name="KSO_WM_UNIT_DIAGRAM_ISNUMVISUAL" val="0"/>
  <p:tag name="KSO_WM_UNIT_DIAGRAM_ISREFERUNIT" val="0"/>
  <p:tag name="KSO_WM_DIAGRAM_GROUP_CODE" val="m1-1"/>
  <p:tag name="KSO_WM_UNIT_TYPE" val="m_h_f"/>
  <p:tag name="KSO_WM_UNIT_INDEX" val="1_5_1"/>
  <p:tag name="KSO_WM_UNIT_ID" val="diagram20199371_4*m_h_f*1_5_1"/>
  <p:tag name="KSO_WM_TEMPLATE_CATEGORY" val="diagram"/>
  <p:tag name="KSO_WM_TEMPLATE_INDEX" val="20199371"/>
  <p:tag name="KSO_WM_UNIT_LAYERLEVEL" val="1_1_1"/>
  <p:tag name="KSO_WM_TAG_VERSION" val="1.0"/>
  <p:tag name="KSO_WM_BEAUTIFY_FLAG" val="#wm#"/>
  <p:tag name="KSO_WM_UNIT_TEXT_FILL_FORE_SCHEMECOLOR_INDEX" val="13"/>
  <p:tag name="KSO_WM_UNIT_TEXT_FILL_TYPE" val="1"/>
</p:tagLst>
</file>

<file path=ppt/tags/tag586.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i"/>
  <p:tag name="KSO_WM_UNIT_INDEX" val="1_4"/>
  <p:tag name="KSO_WM_UNIT_ID" val="diagram20199371_4*m_i*1_4"/>
  <p:tag name="KSO_WM_TEMPLATE_CATEGORY" val="diagram"/>
  <p:tag name="KSO_WM_TEMPLATE_INDEX" val="20199371"/>
  <p:tag name="KSO_WM_UNIT_LAYERLEVEL" val="1_1"/>
  <p:tag name="KSO_WM_TAG_VERSION" val="1.0"/>
  <p:tag name="KSO_WM_BEAUTIFY_FLAG" val="#wm#"/>
  <p:tag name="KSO_WM_UNIT_LINE_FORE_SCHEMECOLOR_INDEX" val="14"/>
  <p:tag name="KSO_WM_UNIT_LINE_FILL_TYPE" val="2"/>
</p:tagLst>
</file>

<file path=ppt/tags/tag587.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58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58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9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591.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592.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5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59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595.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596.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597.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59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59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0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601.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602.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6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60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05.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606.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607.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6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60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611.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612.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6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61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15.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616.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617.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6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WM_BEAUTIFY_SHAPE_IDENTITY" val="{6abed782-6369-7420-17ad-bd65301afc3a}"/>
  <p:tag name="KSO_WM_UNIT_TYPE" val="i"/>
</p:tagLst>
</file>

<file path=ppt/tags/tag619.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0.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621.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622.xml><?xml version="1.0" encoding="utf-8"?>
<p:tagLst xmlns:p="http://schemas.openxmlformats.org/presentationml/2006/main">
  <p:tag name="KSO_WM_SLIDE_BK_DARK_LIGHT" val=""/>
  <p:tag name="KSO_WM_SLIDE_BACKGROUND_TYPE" val="general"/>
  <p:tag name="KSO_WM_SLIDE_ITEM_CNT" val="2"/>
  <p:tag name="KSO_WM_SPECIAL_SOURCE" val="bdnull"/>
</p:tagLst>
</file>

<file path=ppt/tags/tag62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24.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625.xml><?xml version="1.0" encoding="utf-8"?>
<p:tagLst xmlns:p="http://schemas.openxmlformats.org/presentationml/2006/main">
  <p:tag name="KSO_WM_SPECIAL_SOURCE" val="bdnull"/>
</p:tagLst>
</file>

<file path=ppt/tags/tag62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2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628.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6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7930_4*l_h_i*1_1_1"/>
  <p:tag name="KSO_WM_TEMPLATE_CATEGORY" val="diagram"/>
  <p:tag name="KSO_WM_TEMPLATE_INDEX" val="20227930"/>
  <p:tag name="KSO_WM_UNIT_LAYERLEVEL" val="1_1_1"/>
  <p:tag name="KSO_WM_TAG_VERSION" val="1.0"/>
  <p:tag name="KSO_WM_BEAUTIFY_FLAG" val="#wm#"/>
  <p:tag name="KSO_WM_UNIT_LINE_FORE_SCHEMECOLOR_INDEX" val="5"/>
  <p:tag name="KSO_WM_UNIT_LINE_FILL_TYPE" val="2"/>
  <p:tag name="KSO_WM_UNIT_GLOW_SCHEMECOLOR_INDEX" val="5"/>
  <p:tag name="KSO_WM_UNIT_TEXT_FILL_FORE_SCHEMECOLOR_INDEX" val="2"/>
  <p:tag name="KSO_WM_UNIT_TEXT_FILL_TYPE"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7930_4*l_h_i*1_1_2"/>
  <p:tag name="KSO_WM_TEMPLATE_CATEGORY" val="diagram"/>
  <p:tag name="KSO_WM_TEMPLATE_INDEX" val="20227930"/>
  <p:tag name="KSO_WM_UNIT_LAYERLEVEL" val="1_1_1"/>
  <p:tag name="KSO_WM_TAG_VERSION" val="1.0"/>
  <p:tag name="KSO_WM_BEAUTIFY_FLAG" val="#wm#"/>
  <p:tag name="KSO_WM_UNIT_FILL_FORE_SCHEMECOLOR_INDEX" val="5"/>
  <p:tag name="KSO_WM_UNIT_FILL_TYPE" val="1"/>
  <p:tag name="KSO_WM_UNIT_GLOW_SCHEMECOLOR_INDEX" val="5"/>
  <p:tag name="KSO_WM_UNIT_TEXT_FILL_FORE_SCHEMECOLOR_INDEX" val="2"/>
  <p:tag name="KSO_WM_UNIT_TEXT_FILL_TYPE" val="1"/>
</p:tagLst>
</file>

<file path=ppt/tags/tag631.xml><?xml version="1.0" encoding="utf-8"?>
<p:tagLst xmlns:p="http://schemas.openxmlformats.org/presentationml/2006/main">
  <p:tag name="KSO_WM_UNIT_ISCONTENTSTITLE" val="0"/>
  <p:tag name="KSO_WM_UNIT_ISNUMDGMTITLE" val="0"/>
  <p:tag name="KSO_WM_UNIT_PRESET_TEXT" val="添加副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7930_4*l_h_a*1_1_1"/>
  <p:tag name="KSO_WM_TEMPLATE_CATEGORY" val="diagram"/>
  <p:tag name="KSO_WM_TEMPLATE_INDEX" val="20227930"/>
  <p:tag name="KSO_WM_UNIT_LAYERLEVEL" val="1_1_1"/>
  <p:tag name="KSO_WM_TAG_VERSION" val="1.0"/>
  <p:tag name="KSO_WM_BEAUTIFY_FLAG" val="#wm#"/>
  <p:tag name="KSO_WM_UNIT_TEXT_FILL_FORE_SCHEMECOLOR_INDEX" val="5"/>
  <p:tag name="KSO_WM_UNIT_TEXT_FILL_TYPE" val="1"/>
</p:tagLst>
</file>

<file path=ppt/tags/tag6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7930_4*l_h_i*1_3_1"/>
  <p:tag name="KSO_WM_TEMPLATE_CATEGORY" val="diagram"/>
  <p:tag name="KSO_WM_TEMPLATE_INDEX" val="20227930"/>
  <p:tag name="KSO_WM_UNIT_LAYERLEVEL" val="1_1_1"/>
  <p:tag name="KSO_WM_TAG_VERSION" val="1.0"/>
  <p:tag name="KSO_WM_BEAUTIFY_FLAG" val="#wm#"/>
  <p:tag name="KSO_WM_UNIT_LINE_FORE_SCHEMECOLOR_INDEX" val="9"/>
  <p:tag name="KSO_WM_UNIT_LINE_FILL_TYPE" val="2"/>
  <p:tag name="KSO_WM_UNIT_GLOW_SCHEMECOLOR_INDEX" val="9"/>
  <p:tag name="KSO_WM_UNIT_TEXT_FILL_FORE_SCHEMECOLOR_INDEX" val="2"/>
  <p:tag name="KSO_WM_UNIT_TEXT_FILL_TYPE" val="1"/>
</p:tagLst>
</file>

<file path=ppt/tags/tag6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7930_4*l_h_i*1_3_2"/>
  <p:tag name="KSO_WM_TEMPLATE_CATEGORY" val="diagram"/>
  <p:tag name="KSO_WM_TEMPLATE_INDEX" val="20227930"/>
  <p:tag name="KSO_WM_UNIT_LAYERLEVEL" val="1_1_1"/>
  <p:tag name="KSO_WM_TAG_VERSION" val="1.0"/>
  <p:tag name="KSO_WM_BEAUTIFY_FLAG" val="#wm#"/>
  <p:tag name="KSO_WM_UNIT_FILL_FORE_SCHEMECOLOR_INDEX" val="9"/>
  <p:tag name="KSO_WM_UNIT_FILL_TYPE" val="1"/>
  <p:tag name="KSO_WM_UNIT_GLOW_SCHEMECOLOR_INDEX" val="9"/>
  <p:tag name="KSO_WM_UNIT_TEXT_FILL_FORE_SCHEMECOLOR_INDEX" val="2"/>
  <p:tag name="KSO_WM_UNIT_TEXT_FILL_TYPE" val="1"/>
</p:tagLst>
</file>

<file path=ppt/tags/tag634.xml><?xml version="1.0" encoding="utf-8"?>
<p:tagLst xmlns:p="http://schemas.openxmlformats.org/presentationml/2006/main">
  <p:tag name="KSO_WM_UNIT_ISCONTENTSTITLE" val="0"/>
  <p:tag name="KSO_WM_UNIT_ISNUMDGMTITLE" val="0"/>
  <p:tag name="KSO_WM_UNIT_PRESET_TEXT" val="添加副标题"/>
  <p:tag name="KSO_WM_UNIT_NOCLEAR" val="0"/>
  <p:tag name="KSO_WM_UNIT_VALUE" val="6"/>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7930_4*l_h_a*1_3_1"/>
  <p:tag name="KSO_WM_TEMPLATE_CATEGORY" val="diagram"/>
  <p:tag name="KSO_WM_TEMPLATE_INDEX" val="20227930"/>
  <p:tag name="KSO_WM_UNIT_LAYERLEVEL" val="1_1_1"/>
  <p:tag name="KSO_WM_TAG_VERSION" val="1.0"/>
  <p:tag name="KSO_WM_BEAUTIFY_FLAG" val="#wm#"/>
  <p:tag name="KSO_WM_UNIT_TEXT_FILL_FORE_SCHEMECOLOR_INDEX" val="9"/>
  <p:tag name="KSO_WM_UNIT_TEXT_FILL_TYPE" val="1"/>
</p:tagLst>
</file>

<file path=ppt/tags/tag6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7930_4*l_h_i*1_4_1"/>
  <p:tag name="KSO_WM_TEMPLATE_CATEGORY" val="diagram"/>
  <p:tag name="KSO_WM_TEMPLATE_INDEX" val="20227930"/>
  <p:tag name="KSO_WM_UNIT_LAYERLEVEL" val="1_1_1"/>
  <p:tag name="KSO_WM_TAG_VERSION" val="1.0"/>
  <p:tag name="KSO_WM_BEAUTIFY_FLAG" val="#wm#"/>
  <p:tag name="KSO_WM_UNIT_LINE_FORE_SCHEMECOLOR_INDEX" val="10"/>
  <p:tag name="KSO_WM_UNIT_LINE_FILL_TYPE" val="2"/>
  <p:tag name="KSO_WM_UNIT_GLOW_SCHEMECOLOR_INDEX" val="6"/>
  <p:tag name="KSO_WM_UNIT_TEXT_FILL_FORE_SCHEMECOLOR_INDEX" val="2"/>
  <p:tag name="KSO_WM_UNIT_TEXT_FILL_TYPE" val="1"/>
</p:tagLst>
</file>

<file path=ppt/tags/tag6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27930_4*l_h_i*1_4_2"/>
  <p:tag name="KSO_WM_TEMPLATE_CATEGORY" val="diagram"/>
  <p:tag name="KSO_WM_TEMPLATE_INDEX" val="20227930"/>
  <p:tag name="KSO_WM_UNIT_LAYERLEVEL" val="1_1_1"/>
  <p:tag name="KSO_WM_TAG_VERSION" val="1.0"/>
  <p:tag name="KSO_WM_BEAUTIFY_FLAG" val="#wm#"/>
  <p:tag name="KSO_WM_UNIT_FILL_FORE_SCHEMECOLOR_INDEX" val="10"/>
  <p:tag name="KSO_WM_UNIT_FILL_TYPE" val="1"/>
  <p:tag name="KSO_WM_UNIT_GLOW_SCHEMECOLOR_INDEX" val="6"/>
  <p:tag name="KSO_WM_UNIT_TEXT_FILL_FORE_SCHEMECOLOR_INDEX" val="2"/>
  <p:tag name="KSO_WM_UNIT_TEXT_FILL_TYPE" val="1"/>
</p:tagLst>
</file>

<file path=ppt/tags/tag637.xml><?xml version="1.0" encoding="utf-8"?>
<p:tagLst xmlns:p="http://schemas.openxmlformats.org/presentationml/2006/main">
  <p:tag name="KSO_WM_UNIT_ISCONTENTSTITLE" val="0"/>
  <p:tag name="KSO_WM_UNIT_ISNUMDGMTITLE" val="0"/>
  <p:tag name="KSO_WM_UNIT_PRESET_TEXT" val="添加副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7930_4*l_h_a*1_4_1"/>
  <p:tag name="KSO_WM_TEMPLATE_CATEGORY" val="diagram"/>
  <p:tag name="KSO_WM_TEMPLATE_INDEX" val="20227930"/>
  <p:tag name="KSO_WM_UNIT_LAYERLEVEL" val="1_1_1"/>
  <p:tag name="KSO_WM_TAG_VERSION" val="1.0"/>
  <p:tag name="KSO_WM_BEAUTIFY_FLAG" val="#wm#"/>
  <p:tag name="KSO_WM_UNIT_TEXT_FILL_FORE_SCHEMECOLOR_INDEX" val="6"/>
  <p:tag name="KSO_WM_UNIT_TEXT_FILL_TYPE" val="1"/>
</p:tagLst>
</file>

<file path=ppt/tags/tag6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7930_4*l_h_i*1_2_1"/>
  <p:tag name="KSO_WM_TEMPLATE_CATEGORY" val="diagram"/>
  <p:tag name="KSO_WM_TEMPLATE_INDEX" val="20227930"/>
  <p:tag name="KSO_WM_UNIT_LAYERLEVEL" val="1_1_1"/>
  <p:tag name="KSO_WM_TAG_VERSION" val="1.0"/>
  <p:tag name="KSO_WM_BEAUTIFY_FLAG" val="#wm#"/>
  <p:tag name="KSO_WM_UNIT_LINE_FORE_SCHEMECOLOR_INDEX" val="8"/>
  <p:tag name="KSO_WM_UNIT_LINE_FILL_TYPE" val="2"/>
  <p:tag name="KSO_WM_UNIT_GLOW_SCHEMECOLOR_INDEX" val="8"/>
  <p:tag name="KSO_WM_UNIT_TEXT_FILL_FORE_SCHEMECOLOR_INDEX" val="2"/>
  <p:tag name="KSO_WM_UNIT_TEXT_FILL_TYPE" val="1"/>
</p:tagLst>
</file>

<file path=ppt/tags/tag6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7930_4*l_h_i*1_2_2"/>
  <p:tag name="KSO_WM_TEMPLATE_CATEGORY" val="diagram"/>
  <p:tag name="KSO_WM_TEMPLATE_INDEX" val="20227930"/>
  <p:tag name="KSO_WM_UNIT_LAYERLEVEL" val="1_1_1"/>
  <p:tag name="KSO_WM_TAG_VERSION" val="1.0"/>
  <p:tag name="KSO_WM_BEAUTIFY_FLAG" val="#wm#"/>
  <p:tag name="KSO_WM_UNIT_FILL_FORE_SCHEMECOLOR_INDEX" val="8"/>
  <p:tag name="KSO_WM_UNIT_FILL_TYPE" val="1"/>
  <p:tag name="KSO_WM_UNIT_GLOW_SCHEMECOLOR_INDEX" val="8"/>
  <p:tag name="KSO_WM_UNIT_TEXT_FILL_FORE_SCHEMECOLOR_INDEX" val="2"/>
  <p:tag name="KSO_WM_UNIT_TEXT_FILL_TYPE" val="1"/>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0.xml><?xml version="1.0" encoding="utf-8"?>
<p:tagLst xmlns:p="http://schemas.openxmlformats.org/presentationml/2006/main">
  <p:tag name="KSO_WM_UNIT_ISCONTENTSTITLE" val="0"/>
  <p:tag name="KSO_WM_UNIT_ISNUMDGMTITLE" val="0"/>
  <p:tag name="KSO_WM_UNIT_PRESET_TEXT" val="添加副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7930_4*l_h_a*1_2_1"/>
  <p:tag name="KSO_WM_TEMPLATE_CATEGORY" val="diagram"/>
  <p:tag name="KSO_WM_TEMPLATE_INDEX" val="20227930"/>
  <p:tag name="KSO_WM_UNIT_LAYERLEVEL" val="1_1_1"/>
  <p:tag name="KSO_WM_TAG_VERSION" val="1.0"/>
  <p:tag name="KSO_WM_BEAUTIFY_FLAG" val="#wm#"/>
  <p:tag name="KSO_WM_UNIT_TEXT_FILL_FORE_SCHEMECOLOR_INDEX" val="8"/>
  <p:tag name="KSO_WM_UNIT_TEXT_FILL_TYPE" val="1"/>
</p:tagLst>
</file>

<file path=ppt/tags/tag641.xml><?xml version="1.0" encoding="utf-8"?>
<p:tagLst xmlns:p="http://schemas.openxmlformats.org/presentationml/2006/main">
  <p:tag name="KSO_WM_UNIT_ISCONTENTSTITLE" val="0"/>
  <p:tag name="KSO_WM_UNIT_ISNUMDGMTITLE" val="0"/>
  <p:tag name="KSO_WM_UNIT_PRESET_TEXT" val="添加大标题内容"/>
  <p:tag name="KSO_WM_UNIT_NOCLEAR" val="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7930_4*a*1"/>
  <p:tag name="KSO_WM_TEMPLATE_CATEGORY" val="diagram"/>
  <p:tag name="KSO_WM_TEMPLATE_INDEX" val="20227930"/>
  <p:tag name="KSO_WM_UNIT_LAYERLEVEL" val="1"/>
  <p:tag name="KSO_WM_TAG_VERSION" val="1.0"/>
  <p:tag name="KSO_WM_BEAUTIFY_FLAG" val="#wm#"/>
  <p:tag name="KSO_WM_UNIT_TEXT_FILL_FORE_SCHEMECOLOR_INDEX" val="13"/>
  <p:tag name="KSO_WM_UNIT_TEXT_FILL_TYPE" val="1"/>
</p:tagLst>
</file>

<file path=ppt/tags/tag6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3"/>
  <p:tag name="KSO_WM_UNIT_ID" val="diagram20227930_4*i*3"/>
  <p:tag name="KSO_WM_TEMPLATE_CATEGORY" val="diagram"/>
  <p:tag name="KSO_WM_TEMPLATE_INDEX" val="20227930"/>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6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4"/>
  <p:tag name="KSO_WM_UNIT_ID" val="diagram20227930_4*i*4"/>
  <p:tag name="KSO_WM_TEMPLATE_CATEGORY" val="diagram"/>
  <p:tag name="KSO_WM_TEMPLATE_INDEX" val="20227930"/>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6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5"/>
  <p:tag name="KSO_WM_UNIT_ID" val="diagram20227930_4*i*5"/>
  <p:tag name="KSO_WM_TEMPLATE_CATEGORY" val="diagram"/>
  <p:tag name="KSO_WM_TEMPLATE_INDEX" val="20227930"/>
  <p:tag name="KSO_WM_UNIT_LAYERLEVEL" val="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6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6"/>
  <p:tag name="KSO_WM_UNIT_ID" val="diagram20227930_4*i*6"/>
  <p:tag name="KSO_WM_TEMPLATE_CATEGORY" val="diagram"/>
  <p:tag name="KSO_WM_TEMPLATE_INDEX" val="20227930"/>
  <p:tag name="KSO_WM_UNIT_LAYERLEVEL" val="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646.xml><?xml version="1.0" encoding="utf-8"?>
<p:tagLst xmlns:p="http://schemas.openxmlformats.org/presentationml/2006/main">
  <p:tag name="KSO_WM_SPECIAL_SOURCE" val="bdnull"/>
</p:tagLst>
</file>

<file path=ppt/tags/tag64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4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649.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0.xml><?xml version="1.0" encoding="utf-8"?>
<p:tagLst xmlns:p="http://schemas.openxmlformats.org/presentationml/2006/main">
  <p:tag name="KSO_WM_UNIT_ISCONTENTSTITLE" val="0"/>
  <p:tag name="KSO_WM_UNIT_ISNUMDGMTITLE" val="0"/>
  <p:tag name="KSO_WM_UNIT_PRESET_TEXT" val="添加大标题内容"/>
  <p:tag name="KSO_WM_UNIT_NOCLEAR" val="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7930_4*a*1"/>
  <p:tag name="KSO_WM_TEMPLATE_CATEGORY" val="diagram"/>
  <p:tag name="KSO_WM_TEMPLATE_INDEX" val="20227930"/>
  <p:tag name="KSO_WM_UNIT_LAYERLEVEL" val="1"/>
  <p:tag name="KSO_WM_TAG_VERSION" val="1.0"/>
  <p:tag name="KSO_WM_BEAUTIFY_FLAG" val="#wm#"/>
  <p:tag name="KSO_WM_UNIT_TEXT_FILL_FORE_SCHEMECOLOR_INDEX" val="13"/>
  <p:tag name="KSO_WM_UNIT_TEXT_FILL_TYPE" val="1"/>
</p:tagLst>
</file>

<file path=ppt/tags/tag6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3"/>
  <p:tag name="KSO_WM_UNIT_ID" val="diagram20227930_4*i*3"/>
  <p:tag name="KSO_WM_TEMPLATE_CATEGORY" val="diagram"/>
  <p:tag name="KSO_WM_TEMPLATE_INDEX" val="20227930"/>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6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4"/>
  <p:tag name="KSO_WM_UNIT_ID" val="diagram20227930_4*i*4"/>
  <p:tag name="KSO_WM_TEMPLATE_CATEGORY" val="diagram"/>
  <p:tag name="KSO_WM_TEMPLATE_INDEX" val="20227930"/>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6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5"/>
  <p:tag name="KSO_WM_UNIT_ID" val="diagram20227930_4*i*5"/>
  <p:tag name="KSO_WM_TEMPLATE_CATEGORY" val="diagram"/>
  <p:tag name="KSO_WM_TEMPLATE_INDEX" val="20227930"/>
  <p:tag name="KSO_WM_UNIT_LAYERLEVEL" val="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6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6"/>
  <p:tag name="KSO_WM_UNIT_ID" val="diagram20227930_4*i*6"/>
  <p:tag name="KSO_WM_TEMPLATE_CATEGORY" val="diagram"/>
  <p:tag name="KSO_WM_TEMPLATE_INDEX" val="20227930"/>
  <p:tag name="KSO_WM_UNIT_LAYERLEVEL" val="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655.xml><?xml version="1.0" encoding="utf-8"?>
<p:tagLst xmlns:p="http://schemas.openxmlformats.org/presentationml/2006/main">
  <p:tag name="KSO_WM_SPECIAL_SOURCE" val="bdnull"/>
</p:tagLst>
</file>

<file path=ppt/tags/tag65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5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6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3"/>
  <p:tag name="KSO_WM_UNIT_ID" val="diagram20227930_4*i*3"/>
  <p:tag name="KSO_WM_TEMPLATE_CATEGORY" val="diagram"/>
  <p:tag name="KSO_WM_TEMPLATE_INDEX" val="20227930"/>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6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5"/>
  <p:tag name="KSO_WM_UNIT_ID" val="diagram20227930_4*i*5"/>
  <p:tag name="KSO_WM_TEMPLATE_CATEGORY" val="diagram"/>
  <p:tag name="KSO_WM_TEMPLATE_INDEX" val="20227930"/>
  <p:tag name="KSO_WM_UNIT_LAYERLEVEL" val="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91_3*l_h_i*1_1_3"/>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6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91_3*l_h_i*1_1_1"/>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6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28091_3*l_h_i*1_1_2"/>
  <p:tag name="KSO_WM_TEMPLATE_CATEGORY" val="diagram"/>
  <p:tag name="KSO_WM_TEMPLATE_INDEX" val="20228091"/>
  <p:tag name="KSO_WM_UNIT_LAYERLEVEL" val="1_1_1"/>
  <p:tag name="KSO_WM_TAG_VERSION" val="1.0"/>
  <p:tag name="KSO_WM_BEAUTIFY_FLAG" val="#wm#"/>
  <p:tag name="KSO_WM_UNIT_TEXT_FILL_FORE_SCHEMECOLOR_INDEX" val="14"/>
  <p:tag name="KSO_WM_UNIT_TEXT_FILL_TYPE" val="1"/>
</p:tagLst>
</file>

<file path=ppt/tags/tag6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91_3*l_h_i*1_1_4"/>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6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28091_3*l_h_i*1_1_5"/>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6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6"/>
  <p:tag name="KSO_WM_UNIT_ID" val="diagram20228091_3*l_h_i*1_1_6"/>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666.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91_3*l_h_a*1_1_1"/>
  <p:tag name="KSO_WM_TEMPLATE_CATEGORY" val="diagram"/>
  <p:tag name="KSO_WM_TEMPLATE_INDEX" val="20228091"/>
  <p:tag name="KSO_WM_UNIT_LAYERLEVEL" val="1_1_1"/>
  <p:tag name="KSO_WM_TAG_VERSION" val="1.0"/>
  <p:tag name="KSO_WM_BEAUTIFY_FLAG" val="#wm#"/>
  <p:tag name="KSO_WM_UNIT_TEXT_FILL_FORE_SCHEMECOLOR_INDEX" val="5"/>
  <p:tag name="KSO_WM_UNIT_TEXT_FILL_TYPE" val="1"/>
</p:tagLst>
</file>

<file path=ppt/tags/tag6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91_3*l_h_i*1_2_3"/>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6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91_3*l_h_i*1_2_1"/>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6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28091_3*l_h_i*1_2_2"/>
  <p:tag name="KSO_WM_TEMPLATE_CATEGORY" val="diagram"/>
  <p:tag name="KSO_WM_TEMPLATE_INDEX" val="20228091"/>
  <p:tag name="KSO_WM_UNIT_LAYERLEVEL" val="1_1_1"/>
  <p:tag name="KSO_WM_TAG_VERSION" val="1.0"/>
  <p:tag name="KSO_WM_BEAUTIFY_FLAG" val="#wm#"/>
  <p:tag name="KSO_WM_UNIT_TEXT_FILL_FORE_SCHEMECOLOR_INDEX" val="14"/>
  <p:tag name="KSO_WM_UNIT_TEXT_FILL_TYPE" val="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091_3*l_h_i*1_2_4"/>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6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28091_3*l_h_i*1_2_5"/>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6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6"/>
  <p:tag name="KSO_WM_UNIT_ID" val="diagram20228091_3*l_h_i*1_2_6"/>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673.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91_3*l_h_a*1_2_1"/>
  <p:tag name="KSO_WM_TEMPLATE_CATEGORY" val="diagram"/>
  <p:tag name="KSO_WM_TEMPLATE_INDEX" val="20228091"/>
  <p:tag name="KSO_WM_UNIT_LAYERLEVEL" val="1_1_1"/>
  <p:tag name="KSO_WM_TAG_VERSION" val="1.0"/>
  <p:tag name="KSO_WM_BEAUTIFY_FLAG" val="#wm#"/>
  <p:tag name="KSO_WM_UNIT_TEXT_FILL_FORE_SCHEMECOLOR_INDEX" val="6"/>
  <p:tag name="KSO_WM_UNIT_TEXT_FILL_TYPE" val="1"/>
</p:tagLst>
</file>

<file path=ppt/tags/tag6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91_3*l_h_i*1_3_3"/>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6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91_3*l_h_i*1_3_1"/>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6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28091_3*l_h_i*1_3_2"/>
  <p:tag name="KSO_WM_TEMPLATE_CATEGORY" val="diagram"/>
  <p:tag name="KSO_WM_TEMPLATE_INDEX" val="20228091"/>
  <p:tag name="KSO_WM_UNIT_LAYERLEVEL" val="1_1_1"/>
  <p:tag name="KSO_WM_TAG_VERSION" val="1.0"/>
  <p:tag name="KSO_WM_BEAUTIFY_FLAG" val="#wm#"/>
  <p:tag name="KSO_WM_UNIT_TEXT_FILL_FORE_SCHEMECOLOR_INDEX" val="14"/>
  <p:tag name="KSO_WM_UNIT_TEXT_FILL_TYPE" val="1"/>
</p:tagLst>
</file>

<file path=ppt/tags/tag6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8091_3*l_h_i*1_3_4"/>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6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228091_3*l_h_i*1_3_5"/>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6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6"/>
  <p:tag name="KSO_WM_UNIT_ID" val="diagram20228091_3*l_h_i*1_3_6"/>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0.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91_3*l_h_a*1_3_1"/>
  <p:tag name="KSO_WM_TEMPLATE_CATEGORY" val="diagram"/>
  <p:tag name="KSO_WM_TEMPLATE_INDEX" val="20228091"/>
  <p:tag name="KSO_WM_UNIT_LAYERLEVEL" val="1_1_1"/>
  <p:tag name="KSO_WM_TAG_VERSION" val="1.0"/>
  <p:tag name="KSO_WM_BEAUTIFY_FLAG" val="#wm#"/>
  <p:tag name="KSO_WM_UNIT_TEXT_FILL_FORE_SCHEMECOLOR_INDEX" val="7"/>
  <p:tag name="KSO_WM_UNIT_TEXT_FILL_TYPE" val="1"/>
</p:tagLst>
</file>

<file path=ppt/tags/tag681.xml><?xml version="1.0" encoding="utf-8"?>
<p:tagLst xmlns:p="http://schemas.openxmlformats.org/presentationml/2006/main">
  <p:tag name="KSO_WM_SPECIAL_SOURCE" val="bdnull"/>
</p:tagLst>
</file>

<file path=ppt/tags/tag682.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68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6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3"/>
  <p:tag name="KSO_WM_UNIT_ID" val="diagram20227930_4*i*3"/>
  <p:tag name="KSO_WM_TEMPLATE_CATEGORY" val="diagram"/>
  <p:tag name="KSO_WM_TEMPLATE_INDEX" val="20227930"/>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68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5"/>
  <p:tag name="KSO_WM_UNIT_ID" val="diagram20227930_4*i*5"/>
  <p:tag name="KSO_WM_TEMPLATE_CATEGORY" val="diagram"/>
  <p:tag name="KSO_WM_TEMPLATE_INDEX" val="20227930"/>
  <p:tag name="KSO_WM_UNIT_LAYERLEVEL" val="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Lst>
</file>

<file path=ppt/tags/tag6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91_4*l_h_i*1_1_3"/>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68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91_4*l_h_i*1_2_3"/>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6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91_4*l_h_i*1_3_3"/>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6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8091_4*l_h_i*1_4_3"/>
  <p:tag name="KSO_WM_TEMPLATE_CATEGORY" val="diagram"/>
  <p:tag name="KSO_WM_TEMPLATE_INDEX" val="20228091"/>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91_4*l_h_i*1_1_1"/>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69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91_4*l_h_i*1_2_1"/>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69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91_4*l_h_i*1_3_1"/>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69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8091_4*l_h_i*1_4_1"/>
  <p:tag name="KSO_WM_TEMPLATE_CATEGORY" val="diagram"/>
  <p:tag name="KSO_WM_TEMPLATE_INDEX" val="20228091"/>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69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28091_4*l_h_i*1_1_2"/>
  <p:tag name="KSO_WM_TEMPLATE_CATEGORY" val="diagram"/>
  <p:tag name="KSO_WM_TEMPLATE_INDEX" val="20228091"/>
  <p:tag name="KSO_WM_UNIT_LAYERLEVEL" val="1_1_1"/>
  <p:tag name="KSO_WM_TAG_VERSION" val="1.0"/>
  <p:tag name="KSO_WM_BEAUTIFY_FLAG" val="#wm#"/>
  <p:tag name="KSO_WM_UNIT_TEXT_FILL_FORE_SCHEMECOLOR_INDEX" val="14"/>
  <p:tag name="KSO_WM_UNIT_TEXT_FILL_TYPE" val="1"/>
</p:tagLst>
</file>

<file path=ppt/tags/tag69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28091_4*l_h_i*1_2_2"/>
  <p:tag name="KSO_WM_TEMPLATE_CATEGORY" val="diagram"/>
  <p:tag name="KSO_WM_TEMPLATE_INDEX" val="20228091"/>
  <p:tag name="KSO_WM_UNIT_LAYERLEVEL" val="1_1_1"/>
  <p:tag name="KSO_WM_TAG_VERSION" val="1.0"/>
  <p:tag name="KSO_WM_BEAUTIFY_FLAG" val="#wm#"/>
  <p:tag name="KSO_WM_UNIT_TEXT_FILL_FORE_SCHEMECOLOR_INDEX" val="14"/>
  <p:tag name="KSO_WM_UNIT_TEXT_FILL_TYPE" val="1"/>
</p:tagLst>
</file>

<file path=ppt/tags/tag6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28091_4*l_h_i*1_3_2"/>
  <p:tag name="KSO_WM_TEMPLATE_CATEGORY" val="diagram"/>
  <p:tag name="KSO_WM_TEMPLATE_INDEX" val="20228091"/>
  <p:tag name="KSO_WM_UNIT_LAYERLEVEL" val="1_1_1"/>
  <p:tag name="KSO_WM_TAG_VERSION" val="1.0"/>
  <p:tag name="KSO_WM_BEAUTIFY_FLAG" val="#wm#"/>
  <p:tag name="KSO_WM_UNIT_TEXT_FILL_FORE_SCHEMECOLOR_INDEX" val="14"/>
  <p:tag name="KSO_WM_UNIT_TEXT_FILL_TYPE" val="1"/>
</p:tagLst>
</file>

<file path=ppt/tags/tag69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2"/>
  <p:tag name="KSO_WM_UNIT_ID" val="diagram20228091_4*l_h_i*1_4_2"/>
  <p:tag name="KSO_WM_TEMPLATE_CATEGORY" val="diagram"/>
  <p:tag name="KSO_WM_TEMPLATE_INDEX" val="20228091"/>
  <p:tag name="KSO_WM_UNIT_LAYERLEVEL" val="1_1_1"/>
  <p:tag name="KSO_WM_TAG_VERSION" val="1.0"/>
  <p:tag name="KSO_WM_BEAUTIFY_FLAG" val="#wm#"/>
  <p:tag name="KSO_WM_UNIT_TEXT_FILL_FORE_SCHEMECOLOR_INDEX" val="14"/>
  <p:tag name="KSO_WM_UNIT_TEXT_FILL_TYPE" val="1"/>
</p:tagLst>
</file>

<file path=ppt/tags/tag6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91_4*l_h_i*1_1_4"/>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6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28091_4*l_h_i*1_1_5"/>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6"/>
  <p:tag name="KSO_WM_UNIT_ID" val="diagram20228091_4*l_h_i*1_1_6"/>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7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7"/>
  <p:tag name="KSO_WM_UNIT_ID" val="diagram20228091_4*l_h_i*1_1_7"/>
  <p:tag name="KSO_WM_TEMPLATE_CATEGORY" val="diagram"/>
  <p:tag name="KSO_WM_TEMPLATE_INDEX" val="2022809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7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091_4*l_h_i*1_2_4"/>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70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28091_4*l_h_i*1_2_5"/>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7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6"/>
  <p:tag name="KSO_WM_UNIT_ID" val="diagram20228091_4*l_h_i*1_2_6"/>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70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7"/>
  <p:tag name="KSO_WM_UNIT_ID" val="diagram20228091_4*l_h_i*1_2_7"/>
  <p:tag name="KSO_WM_TEMPLATE_CATEGORY" val="diagram"/>
  <p:tag name="KSO_WM_TEMPLATE_INDEX" val="2022809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7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8091_4*l_h_i*1_3_4"/>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7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228091_4*l_h_i*1_3_5"/>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7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6"/>
  <p:tag name="KSO_WM_UNIT_ID" val="diagram20228091_4*l_h_i*1_3_6"/>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7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7"/>
  <p:tag name="KSO_WM_UNIT_ID" val="diagram20228091_4*l_h_i*1_3_7"/>
  <p:tag name="KSO_WM_TEMPLATE_CATEGORY" val="diagram"/>
  <p:tag name="KSO_WM_TEMPLATE_INDEX" val="2022809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20228091_4*l_h_i*1_4_4"/>
  <p:tag name="KSO_WM_TEMPLATE_CATEGORY" val="diagram"/>
  <p:tag name="KSO_WM_TEMPLATE_INDEX" val="20228091"/>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7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5"/>
  <p:tag name="KSO_WM_UNIT_ID" val="diagram20228091_4*l_h_i*1_4_5"/>
  <p:tag name="KSO_WM_TEMPLATE_CATEGORY" val="diagram"/>
  <p:tag name="KSO_WM_TEMPLATE_INDEX" val="20228091"/>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7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6"/>
  <p:tag name="KSO_WM_UNIT_ID" val="diagram20228091_4*l_h_i*1_4_6"/>
  <p:tag name="KSO_WM_TEMPLATE_CATEGORY" val="diagram"/>
  <p:tag name="KSO_WM_TEMPLATE_INDEX" val="20228091"/>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7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7"/>
  <p:tag name="KSO_WM_UNIT_ID" val="diagram20228091_4*l_h_i*1_4_7"/>
  <p:tag name="KSO_WM_TEMPLATE_CATEGORY" val="diagram"/>
  <p:tag name="KSO_WM_TEMPLATE_INDEX" val="20228091"/>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714.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91_4*l_h_a*1_1_1"/>
  <p:tag name="KSO_WM_TEMPLATE_CATEGORY" val="diagram"/>
  <p:tag name="KSO_WM_TEMPLATE_INDEX" val="20228091"/>
  <p:tag name="KSO_WM_UNIT_LAYERLEVEL" val="1_1_1"/>
  <p:tag name="KSO_WM_TAG_VERSION" val="1.0"/>
  <p:tag name="KSO_WM_BEAUTIFY_FLAG" val="#wm#"/>
  <p:tag name="KSO_WM_UNIT_TEXT_FILL_FORE_SCHEMECOLOR_INDEX" val="5"/>
  <p:tag name="KSO_WM_UNIT_TEXT_FILL_TYPE" val="1"/>
</p:tagLst>
</file>

<file path=ppt/tags/tag715.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VALUE" val="1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91_4*l_h_a*1_2_1"/>
  <p:tag name="KSO_WM_TEMPLATE_CATEGORY" val="diagram"/>
  <p:tag name="KSO_WM_TEMPLATE_INDEX" val="20228091"/>
  <p:tag name="KSO_WM_UNIT_LAYERLEVEL" val="1_1_1"/>
  <p:tag name="KSO_WM_TAG_VERSION" val="1.0"/>
  <p:tag name="KSO_WM_BEAUTIFY_FLAG" val="#wm#"/>
  <p:tag name="KSO_WM_UNIT_TEXT_FILL_FORE_SCHEMECOLOR_INDEX" val="6"/>
  <p:tag name="KSO_WM_UNIT_TEXT_FILL_TYPE" val="1"/>
</p:tagLst>
</file>

<file path=ppt/tags/tag716.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91_4*l_h_a*1_3_1"/>
  <p:tag name="KSO_WM_TEMPLATE_CATEGORY" val="diagram"/>
  <p:tag name="KSO_WM_TEMPLATE_INDEX" val="20228091"/>
  <p:tag name="KSO_WM_UNIT_LAYERLEVEL" val="1_1_1"/>
  <p:tag name="KSO_WM_TAG_VERSION" val="1.0"/>
  <p:tag name="KSO_WM_BEAUTIFY_FLAG" val="#wm#"/>
  <p:tag name="KSO_WM_UNIT_TEXT_FILL_FORE_SCHEMECOLOR_INDEX" val="7"/>
  <p:tag name="KSO_WM_UNIT_TEXT_FILL_TYPE" val="1"/>
</p:tagLst>
</file>

<file path=ppt/tags/tag717.xml><?xml version="1.0" encoding="utf-8"?>
<p:tagLst xmlns:p="http://schemas.openxmlformats.org/presentationml/2006/main">
  <p:tag name="KSO_WM_UNIT_ISCONTENTSTITLE" val="0"/>
  <p:tag name="KSO_WM_UNIT_ISNUMDGMTITLE" val="0"/>
  <p:tag name="KSO_WM_UNIT_PRESET_TEXT" val="请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8091_4*l_h_a*1_4_1"/>
  <p:tag name="KSO_WM_TEMPLATE_CATEGORY" val="diagram"/>
  <p:tag name="KSO_WM_TEMPLATE_INDEX" val="20228091"/>
  <p:tag name="KSO_WM_UNIT_LAYERLEVEL" val="1_1_1"/>
  <p:tag name="KSO_WM_TAG_VERSION" val="1.0"/>
  <p:tag name="KSO_WM_BEAUTIFY_FLAG" val="#wm#"/>
  <p:tag name="KSO_WM_UNIT_TEXT_FILL_FORE_SCHEMECOLOR_INDEX" val="8"/>
  <p:tag name="KSO_WM_UNIT_TEXT_FILL_TYPE" val="1"/>
</p:tagLst>
</file>

<file path=ppt/tags/tag718.xml><?xml version="1.0" encoding="utf-8"?>
<p:tagLst xmlns:p="http://schemas.openxmlformats.org/presentationml/2006/main">
  <p:tag name="KSO_WM_SLIDE_ITEM_CNT" val="4"/>
  <p:tag name="KSO_WM_SPECIAL_SOURCE" val="bdnull"/>
</p:tagLst>
</file>

<file path=ppt/tags/tag719.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20.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721.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7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3"/>
  <p:tag name="KSO_WM_UNIT_ID" val="diagram20227930_4*i*3"/>
  <p:tag name="KSO_WM_TEMPLATE_CATEGORY" val="diagram"/>
  <p:tag name="KSO_WM_TEMPLATE_INDEX" val="20227930"/>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7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4"/>
  <p:tag name="KSO_WM_UNIT_ID" val="diagram20227930_4*i*4"/>
  <p:tag name="KSO_WM_TEMPLATE_CATEGORY" val="diagram"/>
  <p:tag name="KSO_WM_TEMPLATE_INDEX" val="20227930"/>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7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5"/>
  <p:tag name="KSO_WM_UNIT_ID" val="diagram20227930_4*i*5"/>
  <p:tag name="KSO_WM_TEMPLATE_CATEGORY" val="diagram"/>
  <p:tag name="KSO_WM_TEMPLATE_INDEX" val="20227930"/>
  <p:tag name="KSO_WM_UNIT_LAYERLEVEL" val="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7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6"/>
  <p:tag name="KSO_WM_UNIT_ID" val="diagram20227930_4*i*6"/>
  <p:tag name="KSO_WM_TEMPLATE_CATEGORY" val="diagram"/>
  <p:tag name="KSO_WM_TEMPLATE_INDEX" val="20227930"/>
  <p:tag name="KSO_WM_UNIT_LAYERLEVEL" val="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726.xml><?xml version="1.0" encoding="utf-8"?>
<p:tagLst xmlns:p="http://schemas.openxmlformats.org/presentationml/2006/main">
  <p:tag name="KSO_WM_SPECIAL_SOURCE" val="bdnull"/>
</p:tagLst>
</file>

<file path=ppt/tags/tag727.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728.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729.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3"/>
  <p:tag name="KSO_WM_UNIT_ID" val="diagram20227930_4*i*3"/>
  <p:tag name="KSO_WM_TEMPLATE_CATEGORY" val="diagram"/>
  <p:tag name="KSO_WM_TEMPLATE_INDEX" val="20227930"/>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7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4"/>
  <p:tag name="KSO_WM_UNIT_ID" val="diagram20227930_4*i*4"/>
  <p:tag name="KSO_WM_TEMPLATE_CATEGORY" val="diagram"/>
  <p:tag name="KSO_WM_TEMPLATE_INDEX" val="20227930"/>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7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5"/>
  <p:tag name="KSO_WM_UNIT_ID" val="diagram20227930_4*i*5"/>
  <p:tag name="KSO_WM_TEMPLATE_CATEGORY" val="diagram"/>
  <p:tag name="KSO_WM_TEMPLATE_INDEX" val="20227930"/>
  <p:tag name="KSO_WM_UNIT_LAYERLEVEL" val="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7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6"/>
  <p:tag name="KSO_WM_UNIT_ID" val="diagram20227930_4*i*6"/>
  <p:tag name="KSO_WM_TEMPLATE_CATEGORY" val="diagram"/>
  <p:tag name="KSO_WM_TEMPLATE_INDEX" val="20227930"/>
  <p:tag name="KSO_WM_UNIT_LAYERLEVEL" val="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734.xml><?xml version="1.0" encoding="utf-8"?>
<p:tagLst xmlns:p="http://schemas.openxmlformats.org/presentationml/2006/main">
  <p:tag name="KSO_WM_SPECIAL_SOURCE" val="bdnull"/>
</p:tagLst>
</file>

<file path=ppt/tags/tag73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736.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737.xml><?xml version="1.0" encoding="utf-8"?>
<p:tagLst xmlns:p="http://schemas.openxmlformats.org/presentationml/2006/main">
  <p:tag name="KSO_WM_UNIT_ISCONTENTSTITLE" val="0"/>
  <p:tag name="KSO_WM_UNIT_ISNUMDGMTITLE" val="0"/>
  <p:tag name="KSO_WM_UNIT_PRESET_TEXT" val="单击此处添加大标题内容"/>
  <p:tag name="KSO_WM_UNIT_NOCLEAR" val="0"/>
  <p:tag name="KSO_WM_UNIT_VALUE" val="1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91_3*a*1"/>
  <p:tag name="KSO_WM_TEMPLATE_CATEGORY" val="diagram"/>
  <p:tag name="KSO_WM_TEMPLATE_INDEX" val="20228091"/>
  <p:tag name="KSO_WM_UNIT_LAYERLEVEL" val="1"/>
  <p:tag name="KSO_WM_TAG_VERSION" val="1.0"/>
  <p:tag name="KSO_WM_BEAUTIFY_FLAG" val="#wm#"/>
  <p:tag name="KSO_WM_UNIT_TEXT_FILL_FORE_SCHEMECOLOR_INDEX" val="15"/>
  <p:tag name="KSO_WM_UNIT_TEXT_FILL_TYPE" val="1"/>
  <p:tag name="KSO_WM_UNIT_USESOURCEFORMAT_APPLY" val="1"/>
</p:tagLst>
</file>

<file path=ppt/tags/tag7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3"/>
  <p:tag name="KSO_WM_UNIT_ID" val="diagram20227930_4*i*3"/>
  <p:tag name="KSO_WM_TEMPLATE_CATEGORY" val="diagram"/>
  <p:tag name="KSO_WM_TEMPLATE_INDEX" val="20227930"/>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7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4"/>
  <p:tag name="KSO_WM_UNIT_ID" val="diagram20227930_4*i*4"/>
  <p:tag name="KSO_WM_TEMPLATE_CATEGORY" val="diagram"/>
  <p:tag name="KSO_WM_TEMPLATE_INDEX" val="20227930"/>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5"/>
  <p:tag name="KSO_WM_UNIT_ID" val="diagram20227930_4*i*5"/>
  <p:tag name="KSO_WM_TEMPLATE_CATEGORY" val="diagram"/>
  <p:tag name="KSO_WM_TEMPLATE_INDEX" val="20227930"/>
  <p:tag name="KSO_WM_UNIT_LAYERLEVEL" val="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7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6"/>
  <p:tag name="KSO_WM_UNIT_ID" val="diagram20227930_4*i*6"/>
  <p:tag name="KSO_WM_TEMPLATE_CATEGORY" val="diagram"/>
  <p:tag name="KSO_WM_TEMPLATE_INDEX" val="20227930"/>
  <p:tag name="KSO_WM_UNIT_LAYERLEVEL" val="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742.xml><?xml version="1.0" encoding="utf-8"?>
<p:tagLst xmlns:p="http://schemas.openxmlformats.org/presentationml/2006/main">
  <p:tag name="KSO_WM_SPECIAL_SOURCE" val="bdnull"/>
</p:tagLst>
</file>

<file path=ppt/tags/tag743.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744.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745.xml><?xml version="1.0" encoding="utf-8"?>
<p:tagLst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746.xml><?xml version="1.0" encoding="utf-8"?>
<p:tagLst xmlns:p="http://schemas.openxmlformats.org/presentationml/2006/main">
  <p:tag name="KSO_WM_SPECIAL_SOURCE" val="bdnull"/>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91.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i*1"/>
  <p:tag name="KSO_WM_UNIT_LAYERLEVEL" val="1"/>
  <p:tag name="KSO_WM_TAG_VERSION" val="1.0"/>
  <p:tag name="KSO_WM_BEAUTIFY_FLAG" val="#wm#"/>
  <p:tag name="KSO_WM_UNIT_BK_DARK_LIGHT" val="2"/>
  <p:tag name="KSO_WM_UNIT_SUBTYPE" val="h"/>
  <p:tag name="KSO_WM_UNIT_TYPE" val="i"/>
  <p:tag name="KSO_WM_UNIT_INDEX" val="1"/>
</p:tagLst>
</file>

<file path=ppt/tags/tag92.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4.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5.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6.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7.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8.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9.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20184601">
      <a:dk1>
        <a:srgbClr val="000000"/>
      </a:dk1>
      <a:lt1>
        <a:srgbClr val="FFFFFF"/>
      </a:lt1>
      <a:dk2>
        <a:srgbClr val="F7F5EE"/>
      </a:dk2>
      <a:lt2>
        <a:srgbClr val="FFFFFF"/>
      </a:lt2>
      <a:accent1>
        <a:srgbClr val="F46049"/>
      </a:accent1>
      <a:accent2>
        <a:srgbClr val="D6724E"/>
      </a:accent2>
      <a:accent3>
        <a:srgbClr val="B67E54"/>
      </a:accent3>
      <a:accent4>
        <a:srgbClr val="938859"/>
      </a:accent4>
      <a:accent5>
        <a:srgbClr val="698E5F"/>
      </a:accent5>
      <a:accent6>
        <a:srgbClr val="249365"/>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宋体"/>
        <a:ea typeface=""/>
        <a:cs typeface=""/>
        <a:font script="Jpan" typeface="游ゴシック Light"/>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
    <a:dk1>
      <a:scrgbClr r="0" g="0" b="0">
        <a:alpha val="100000"/>
      </a:scrgbClr>
    </a:dk1>
    <a:lt1>
      <a:scrgbClr r="100000" g="100000" b="100000">
        <a:alpha val="100000"/>
      </a:scrgbClr>
    </a:lt1>
    <a:dk2>
      <a:scrgbClr r="6666" g="5882" b="12941">
        <a:alpha val="100000"/>
      </a:scrgbClr>
    </a:dk2>
    <a:lt2>
      <a:scrgbClr r="100000" g="100000" b="100000">
        <a:alpha val="100000"/>
      </a:scrgbClr>
    </a:lt2>
    <a:accent1>
      <a:scrgbClr r="8627" g="70980" b="13333">
        <a:alpha val="100000"/>
      </a:scrgbClr>
    </a:accent1>
    <a:accent2>
      <a:scrgbClr r="0" g="64705" b="44313">
        <a:alpha val="100000"/>
      </a:scrgbClr>
    </a:accent2>
    <a:accent3>
      <a:scrgbClr r="0" g="59215" b="74901">
        <a:alpha val="100000"/>
      </a:scrgbClr>
    </a:accent3>
    <a:accent4>
      <a:scrgbClr r="0" g="51764" b="94901">
        <a:alpha val="100000"/>
      </a:scrgbClr>
    </a:accent4>
    <a:accent5>
      <a:scrgbClr r="0" g="38039" b="93725">
        <a:alpha val="100000"/>
      </a:scrgbClr>
    </a:accent5>
    <a:accent6>
      <a:scrgbClr r="44705" g="8627" b="70980">
        <a:alpha val="100000"/>
      </a:scrgbClr>
    </a:accent6>
    <a:hlink>
      <a:scrgbClr r="39607" g="54509" b="83529">
        <a:alpha val="100000"/>
      </a:scrgbClr>
    </a:hlink>
    <a:folHlink>
      <a:scrgbClr r="62352" g="40392" b="63921">
        <a:alpha val="100000"/>
      </a:scrgbClr>
    </a:folHlink>
  </a:clrScheme>
</a:themeOverride>
</file>

<file path=ppt/theme/themeOverride2.xml><?xml version="1.0" encoding="utf-8"?>
<a:themeOverride xmlns:a="http://schemas.openxmlformats.org/drawingml/2006/main">
  <a:clrScheme name="">
    <a:dk1>
      <a:scrgbClr r="0" g="0" b="0">
        <a:alpha val="100000"/>
      </a:scrgbClr>
    </a:dk1>
    <a:lt1>
      <a:scrgbClr r="100000" g="100000" b="100000">
        <a:alpha val="100000"/>
      </a:scrgbClr>
    </a:lt1>
    <a:dk2>
      <a:scrgbClr r="6666" g="5882" b="12941">
        <a:alpha val="100000"/>
      </a:scrgbClr>
    </a:dk2>
    <a:lt2>
      <a:scrgbClr r="100000" g="100000" b="100000">
        <a:alpha val="100000"/>
      </a:scrgbClr>
    </a:lt2>
    <a:accent1>
      <a:scrgbClr r="8627" g="70980" b="13333">
        <a:alpha val="100000"/>
      </a:scrgbClr>
    </a:accent1>
    <a:accent2>
      <a:scrgbClr r="0" g="64705" b="44313">
        <a:alpha val="100000"/>
      </a:scrgbClr>
    </a:accent2>
    <a:accent3>
      <a:scrgbClr r="0" g="59215" b="74901">
        <a:alpha val="100000"/>
      </a:scrgbClr>
    </a:accent3>
    <a:accent4>
      <a:scrgbClr r="0" g="51764" b="94901">
        <a:alpha val="100000"/>
      </a:scrgbClr>
    </a:accent4>
    <a:accent5>
      <a:scrgbClr r="0" g="38039" b="93725">
        <a:alpha val="100000"/>
      </a:scrgbClr>
    </a:accent5>
    <a:accent6>
      <a:scrgbClr r="44705" g="8627" b="70980">
        <a:alpha val="100000"/>
      </a:scrgbClr>
    </a:accent6>
    <a:hlink>
      <a:scrgbClr r="39607" g="54509" b="83529">
        <a:alpha val="100000"/>
      </a:scrgbClr>
    </a:hlink>
    <a:folHlink>
      <a:scrgbClr r="62352" g="40392" b="63921">
        <a:alpha val="100000"/>
      </a:scrgbClr>
    </a:folHlink>
  </a:clrScheme>
</a:themeOverride>
</file>

<file path=ppt/theme/themeOverride3.xml><?xml version="1.0" encoding="utf-8"?>
<a:themeOverride xmlns:a="http://schemas.openxmlformats.org/drawingml/2006/main">
  <a:clrScheme name="">
    <a:dk1>
      <a:scrgbClr r="0" g="0" b="0">
        <a:alpha val="100000"/>
      </a:scrgbClr>
    </a:dk1>
    <a:lt1>
      <a:scrgbClr r="100000" g="100000" b="100000">
        <a:alpha val="100000"/>
      </a:scrgbClr>
    </a:lt1>
    <a:dk2>
      <a:scrgbClr r="6666" g="5882" b="12941">
        <a:alpha val="100000"/>
      </a:scrgbClr>
    </a:dk2>
    <a:lt2>
      <a:scrgbClr r="100000" g="100000" b="100000">
        <a:alpha val="100000"/>
      </a:scrgbClr>
    </a:lt2>
    <a:accent1>
      <a:scrgbClr r="8627" g="70980" b="13333">
        <a:alpha val="100000"/>
      </a:scrgbClr>
    </a:accent1>
    <a:accent2>
      <a:scrgbClr r="0" g="64705" b="44313">
        <a:alpha val="100000"/>
      </a:scrgbClr>
    </a:accent2>
    <a:accent3>
      <a:scrgbClr r="0" g="59215" b="74901">
        <a:alpha val="100000"/>
      </a:scrgbClr>
    </a:accent3>
    <a:accent4>
      <a:scrgbClr r="0" g="51764" b="94901">
        <a:alpha val="100000"/>
      </a:scrgbClr>
    </a:accent4>
    <a:accent5>
      <a:scrgbClr r="0" g="38039" b="93725">
        <a:alpha val="100000"/>
      </a:scrgbClr>
    </a:accent5>
    <a:accent6>
      <a:scrgbClr r="44705" g="8627" b="70980">
        <a:alpha val="100000"/>
      </a:scrgbClr>
    </a:accent6>
    <a:hlink>
      <a:scrgbClr r="39607" g="54509" b="83529">
        <a:alpha val="100000"/>
      </a:scrgbClr>
    </a:hlink>
    <a:folHlink>
      <a:scrgbClr r="62352" g="40392" b="63921">
        <a:alpha val="100000"/>
      </a:scrgbClr>
    </a:folHlink>
  </a:clrScheme>
</a:themeOverride>
</file>

<file path=docProps/app.xml><?xml version="1.0" encoding="utf-8"?>
<Properties xmlns="http://schemas.openxmlformats.org/officeDocument/2006/extended-properties" xmlns:vt="http://schemas.openxmlformats.org/officeDocument/2006/docPropsVTypes">
  <TotalTime>0</TotalTime>
  <Words>10899</Words>
  <Application>WPS 演示</Application>
  <PresentationFormat>宽屏</PresentationFormat>
  <Paragraphs>597</Paragraphs>
  <Slides>48</Slides>
  <Notes>1</Notes>
  <HiddenSlides>0</HiddenSlides>
  <MMClips>0</MMClips>
  <ScaleCrop>false</ScaleCrop>
  <HeadingPairs>
    <vt:vector size="6" baseType="variant">
      <vt:variant>
        <vt:lpstr>已用的字体</vt:lpstr>
      </vt:variant>
      <vt:variant>
        <vt:i4>18</vt:i4>
      </vt:variant>
      <vt:variant>
        <vt:lpstr>主题</vt:lpstr>
      </vt:variant>
      <vt:variant>
        <vt:i4>2</vt:i4>
      </vt:variant>
      <vt:variant>
        <vt:lpstr>幻灯片标题</vt:lpstr>
      </vt:variant>
      <vt:variant>
        <vt:i4>48</vt:i4>
      </vt:variant>
    </vt:vector>
  </HeadingPairs>
  <TitlesOfParts>
    <vt:vector size="68" baseType="lpstr">
      <vt:lpstr>Arial</vt:lpstr>
      <vt:lpstr>宋体</vt:lpstr>
      <vt:lpstr>Wingdings</vt:lpstr>
      <vt:lpstr>黑体</vt:lpstr>
      <vt:lpstr>汉仪中黑KW</vt:lpstr>
      <vt:lpstr>微软雅黑</vt:lpstr>
      <vt:lpstr>汉仪旗黑</vt:lpstr>
      <vt:lpstr>宋体</vt:lpstr>
      <vt:lpstr>汉仪书宋二KW</vt:lpstr>
      <vt:lpstr>思源黑体 CN Bold</vt:lpstr>
      <vt:lpstr>思源黑体 CN Regular</vt:lpstr>
      <vt:lpstr>汉仪旗黑-55简</vt:lpstr>
      <vt:lpstr>Calibri Light</vt:lpstr>
      <vt:lpstr>Gill Sans</vt:lpstr>
      <vt:lpstr>黑体</vt:lpstr>
      <vt:lpstr>Calibri</vt:lpstr>
      <vt:lpstr>Helvetica Neue</vt:lpstr>
      <vt:lpstr>Arial Unicode MS</vt:lpstr>
      <vt:lpstr>Office 主题​​</vt:lpstr>
      <vt:lpstr>1_Office 主题​​</vt:lpstr>
      <vt:lpstr>托育服务政策法规与职业伦理概述</vt:lpstr>
      <vt:lpstr>PowerPoint 演示文稿</vt:lpstr>
      <vt:lpstr>PowerPoint 演示文稿</vt:lpstr>
      <vt:lpstr>PowerPoint 演示文稿</vt:lpstr>
      <vt:lpstr>婴幼儿托育服务政策与法规的内涵</vt:lpstr>
      <vt:lpstr>   一、 婴幼儿托育服务政策与法规的界定</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我国婴幼儿托育服务的历史沿革</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托育人员的职业伦理</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WPS_1640303954</cp:lastModifiedBy>
  <cp:revision>17</cp:revision>
  <dcterms:created xsi:type="dcterms:W3CDTF">2024-03-02T08:30:49Z</dcterms:created>
  <dcterms:modified xsi:type="dcterms:W3CDTF">2024-03-02T08:30:49Z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2052-5.5.1.7991</vt:lpwstr>
  </property>
  <property fmtid="{D5CDD505-2E9C-101B-9397-08002B2CF9AE}" pid="3" name="ICV">
    <vt:lpwstr>E33C4930F4D815B6EAABBD652EBB72E1_41</vt:lpwstr>
  </property>
</Properties>
</file>