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handoutMasters/handoutMaster1.xml" ContentType="application/vnd.openxmlformats-officedocument.presentationml.handoutMaster+xml"/>
  <Override PartName="/ppt/media/image1.svg" ContentType="image/svg+xml"/>
  <Override PartName="/ppt/media/image2.svg" ContentType="image/svg+xml"/>
  <Override PartName="/ppt/media/image3.svg" ContentType="image/svg+xml"/>
  <Override PartName="/ppt/media/image4.svg" ContentType="image/svg+xml"/>
  <Override PartName="/ppt/media/image5.svg" ContentType="image/svg+xml"/>
  <Override PartName="/ppt/media/image6.svg" ContentType="image/svg+xml"/>
  <Override PartName="/ppt/media/image7.svg" ContentType="image/svg+xml"/>
  <Override PartName="/ppt/media/image8.svg" ContentType="image/svg+xml"/>
  <Override PartName="/ppt/media/image9.svg" ContentType="image/svg+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tags/tag265.xml" ContentType="application/vnd.openxmlformats-officedocument.presentationml.tags+xml"/>
  <Override PartName="/ppt/tags/tag266.xml" ContentType="application/vnd.openxmlformats-officedocument.presentationml.tags+xml"/>
  <Override PartName="/ppt/tags/tag267.xml" ContentType="application/vnd.openxmlformats-officedocument.presentationml.tags+xml"/>
  <Override PartName="/ppt/tags/tag268.xml" ContentType="application/vnd.openxmlformats-officedocument.presentationml.tags+xml"/>
  <Override PartName="/ppt/tags/tag269.xml" ContentType="application/vnd.openxmlformats-officedocument.presentationml.tags+xml"/>
  <Override PartName="/ppt/tags/tag27.xml" ContentType="application/vnd.openxmlformats-officedocument.presentationml.tags+xml"/>
  <Override PartName="/ppt/tags/tag270.xml" ContentType="application/vnd.openxmlformats-officedocument.presentationml.tags+xml"/>
  <Override PartName="/ppt/tags/tag271.xml" ContentType="application/vnd.openxmlformats-officedocument.presentationml.tags+xml"/>
  <Override PartName="/ppt/tags/tag272.xml" ContentType="application/vnd.openxmlformats-officedocument.presentationml.tags+xml"/>
  <Override PartName="/ppt/tags/tag273.xml" ContentType="application/vnd.openxmlformats-officedocument.presentationml.tags+xml"/>
  <Override PartName="/ppt/tags/tag274.xml" ContentType="application/vnd.openxmlformats-officedocument.presentationml.tags+xml"/>
  <Override PartName="/ppt/tags/tag275.xml" ContentType="application/vnd.openxmlformats-officedocument.presentationml.tags+xml"/>
  <Override PartName="/ppt/tags/tag276.xml" ContentType="application/vnd.openxmlformats-officedocument.presentationml.tags+xml"/>
  <Override PartName="/ppt/tags/tag277.xml" ContentType="application/vnd.openxmlformats-officedocument.presentationml.tags+xml"/>
  <Override PartName="/ppt/tags/tag278.xml" ContentType="application/vnd.openxmlformats-officedocument.presentationml.tags+xml"/>
  <Override PartName="/ppt/tags/tag279.xml" ContentType="application/vnd.openxmlformats-officedocument.presentationml.tags+xml"/>
  <Override PartName="/ppt/tags/tag28.xml" ContentType="application/vnd.openxmlformats-officedocument.presentationml.tags+xml"/>
  <Override PartName="/ppt/tags/tag280.xml" ContentType="application/vnd.openxmlformats-officedocument.presentationml.tags+xml"/>
  <Override PartName="/ppt/tags/tag281.xml" ContentType="application/vnd.openxmlformats-officedocument.presentationml.tags+xml"/>
  <Override PartName="/ppt/tags/tag282.xml" ContentType="application/vnd.openxmlformats-officedocument.presentationml.tags+xml"/>
  <Override PartName="/ppt/tags/tag283.xml" ContentType="application/vnd.openxmlformats-officedocument.presentationml.tags+xml"/>
  <Override PartName="/ppt/tags/tag284.xml" ContentType="application/vnd.openxmlformats-officedocument.presentationml.tags+xml"/>
  <Override PartName="/ppt/tags/tag285.xml" ContentType="application/vnd.openxmlformats-officedocument.presentationml.tags+xml"/>
  <Override PartName="/ppt/tags/tag286.xml" ContentType="application/vnd.openxmlformats-officedocument.presentationml.tags+xml"/>
  <Override PartName="/ppt/tags/tag287.xml" ContentType="application/vnd.openxmlformats-officedocument.presentationml.tags+xml"/>
  <Override PartName="/ppt/tags/tag288.xml" ContentType="application/vnd.openxmlformats-officedocument.presentationml.tags+xml"/>
  <Override PartName="/ppt/tags/tag289.xml" ContentType="application/vnd.openxmlformats-officedocument.presentationml.tags+xml"/>
  <Override PartName="/ppt/tags/tag29.xml" ContentType="application/vnd.openxmlformats-officedocument.presentationml.tags+xml"/>
  <Override PartName="/ppt/tags/tag290.xml" ContentType="application/vnd.openxmlformats-officedocument.presentationml.tags+xml"/>
  <Override PartName="/ppt/tags/tag291.xml" ContentType="application/vnd.openxmlformats-officedocument.presentationml.tags+xml"/>
  <Override PartName="/ppt/tags/tag292.xml" ContentType="application/vnd.openxmlformats-officedocument.presentationml.tags+xml"/>
  <Override PartName="/ppt/tags/tag293.xml" ContentType="application/vnd.openxmlformats-officedocument.presentationml.tags+xml"/>
  <Override PartName="/ppt/tags/tag294.xml" ContentType="application/vnd.openxmlformats-officedocument.presentationml.tags+xml"/>
  <Override PartName="/ppt/tags/tag295.xml" ContentType="application/vnd.openxmlformats-officedocument.presentationml.tags+xml"/>
  <Override PartName="/ppt/tags/tag296.xml" ContentType="application/vnd.openxmlformats-officedocument.presentationml.tags+xml"/>
  <Override PartName="/ppt/tags/tag297.xml" ContentType="application/vnd.openxmlformats-officedocument.presentationml.tags+xml"/>
  <Override PartName="/ppt/tags/tag298.xml" ContentType="application/vnd.openxmlformats-officedocument.presentationml.tags+xml"/>
  <Override PartName="/ppt/tags/tag29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00.xml" ContentType="application/vnd.openxmlformats-officedocument.presentationml.tags+xml"/>
  <Override PartName="/ppt/tags/tag301.xml" ContentType="application/vnd.openxmlformats-officedocument.presentationml.tags+xml"/>
  <Override PartName="/ppt/tags/tag302.xml" ContentType="application/vnd.openxmlformats-officedocument.presentationml.tags+xml"/>
  <Override PartName="/ppt/tags/tag303.xml" ContentType="application/vnd.openxmlformats-officedocument.presentationml.tags+xml"/>
  <Override PartName="/ppt/tags/tag304.xml" ContentType="application/vnd.openxmlformats-officedocument.presentationml.tags+xml"/>
  <Override PartName="/ppt/tags/tag305.xml" ContentType="application/vnd.openxmlformats-officedocument.presentationml.tags+xml"/>
  <Override PartName="/ppt/tags/tag306.xml" ContentType="application/vnd.openxmlformats-officedocument.presentationml.tags+xml"/>
  <Override PartName="/ppt/tags/tag307.xml" ContentType="application/vnd.openxmlformats-officedocument.presentationml.tags+xml"/>
  <Override PartName="/ppt/tags/tag308.xml" ContentType="application/vnd.openxmlformats-officedocument.presentationml.tags+xml"/>
  <Override PartName="/ppt/tags/tag309.xml" ContentType="application/vnd.openxmlformats-officedocument.presentationml.tags+xml"/>
  <Override PartName="/ppt/tags/tag31.xml" ContentType="application/vnd.openxmlformats-officedocument.presentationml.tags+xml"/>
  <Override PartName="/ppt/tags/tag310.xml" ContentType="application/vnd.openxmlformats-officedocument.presentationml.tags+xml"/>
  <Override PartName="/ppt/tags/tag311.xml" ContentType="application/vnd.openxmlformats-officedocument.presentationml.tags+xml"/>
  <Override PartName="/ppt/tags/tag312.xml" ContentType="application/vnd.openxmlformats-officedocument.presentationml.tags+xml"/>
  <Override PartName="/ppt/tags/tag313.xml" ContentType="application/vnd.openxmlformats-officedocument.presentationml.tags+xml"/>
  <Override PartName="/ppt/tags/tag314.xml" ContentType="application/vnd.openxmlformats-officedocument.presentationml.tags+xml"/>
  <Override PartName="/ppt/tags/tag315.xml" ContentType="application/vnd.openxmlformats-officedocument.presentationml.tags+xml"/>
  <Override PartName="/ppt/tags/tag316.xml" ContentType="application/vnd.openxmlformats-officedocument.presentationml.tags+xml"/>
  <Override PartName="/ppt/tags/tag317.xml" ContentType="application/vnd.openxmlformats-officedocument.presentationml.tags+xml"/>
  <Override PartName="/ppt/tags/tag318.xml" ContentType="application/vnd.openxmlformats-officedocument.presentationml.tags+xml"/>
  <Override PartName="/ppt/tags/tag319.xml" ContentType="application/vnd.openxmlformats-officedocument.presentationml.tags+xml"/>
  <Override PartName="/ppt/tags/tag32.xml" ContentType="application/vnd.openxmlformats-officedocument.presentationml.tags+xml"/>
  <Override PartName="/ppt/tags/tag320.xml" ContentType="application/vnd.openxmlformats-officedocument.presentationml.tags+xml"/>
  <Override PartName="/ppt/tags/tag321.xml" ContentType="application/vnd.openxmlformats-officedocument.presentationml.tags+xml"/>
  <Override PartName="/ppt/tags/tag322.xml" ContentType="application/vnd.openxmlformats-officedocument.presentationml.tags+xml"/>
  <Override PartName="/ppt/tags/tag323.xml" ContentType="application/vnd.openxmlformats-officedocument.presentationml.tags+xml"/>
  <Override PartName="/ppt/tags/tag324.xml" ContentType="application/vnd.openxmlformats-officedocument.presentationml.tags+xml"/>
  <Override PartName="/ppt/tags/tag325.xml" ContentType="application/vnd.openxmlformats-officedocument.presentationml.tags+xml"/>
  <Override PartName="/ppt/tags/tag326.xml" ContentType="application/vnd.openxmlformats-officedocument.presentationml.tags+xml"/>
  <Override PartName="/ppt/tags/tag327.xml" ContentType="application/vnd.openxmlformats-officedocument.presentationml.tags+xml"/>
  <Override PartName="/ppt/tags/tag328.xml" ContentType="application/vnd.openxmlformats-officedocument.presentationml.tags+xml"/>
  <Override PartName="/ppt/tags/tag329.xml" ContentType="application/vnd.openxmlformats-officedocument.presentationml.tags+xml"/>
  <Override PartName="/ppt/tags/tag33.xml" ContentType="application/vnd.openxmlformats-officedocument.presentationml.tags+xml"/>
  <Override PartName="/ppt/tags/tag330.xml" ContentType="application/vnd.openxmlformats-officedocument.presentationml.tags+xml"/>
  <Override PartName="/ppt/tags/tag331.xml" ContentType="application/vnd.openxmlformats-officedocument.presentationml.tags+xml"/>
  <Override PartName="/ppt/tags/tag332.xml" ContentType="application/vnd.openxmlformats-officedocument.presentationml.tags+xml"/>
  <Override PartName="/ppt/tags/tag333.xml" ContentType="application/vnd.openxmlformats-officedocument.presentationml.tags+xml"/>
  <Override PartName="/ppt/tags/tag334.xml" ContentType="application/vnd.openxmlformats-officedocument.presentationml.tags+xml"/>
  <Override PartName="/ppt/tags/tag335.xml" ContentType="application/vnd.openxmlformats-officedocument.presentationml.tags+xml"/>
  <Override PartName="/ppt/tags/tag336.xml" ContentType="application/vnd.openxmlformats-officedocument.presentationml.tags+xml"/>
  <Override PartName="/ppt/tags/tag337.xml" ContentType="application/vnd.openxmlformats-officedocument.presentationml.tags+xml"/>
  <Override PartName="/ppt/tags/tag338.xml" ContentType="application/vnd.openxmlformats-officedocument.presentationml.tags+xml"/>
  <Override PartName="/ppt/tags/tag339.xml" ContentType="application/vnd.openxmlformats-officedocument.presentationml.tags+xml"/>
  <Override PartName="/ppt/tags/tag34.xml" ContentType="application/vnd.openxmlformats-officedocument.presentationml.tags+xml"/>
  <Override PartName="/ppt/tags/tag340.xml" ContentType="application/vnd.openxmlformats-officedocument.presentationml.tags+xml"/>
  <Override PartName="/ppt/tags/tag341.xml" ContentType="application/vnd.openxmlformats-officedocument.presentationml.tags+xml"/>
  <Override PartName="/ppt/tags/tag342.xml" ContentType="application/vnd.openxmlformats-officedocument.presentationml.tags+xml"/>
  <Override PartName="/ppt/tags/tag343.xml" ContentType="application/vnd.openxmlformats-officedocument.presentationml.tags+xml"/>
  <Override PartName="/ppt/tags/tag344.xml" ContentType="application/vnd.openxmlformats-officedocument.presentationml.tags+xml"/>
  <Override PartName="/ppt/tags/tag345.xml" ContentType="application/vnd.openxmlformats-officedocument.presentationml.tags+xml"/>
  <Override PartName="/ppt/tags/tag346.xml" ContentType="application/vnd.openxmlformats-officedocument.presentationml.tags+xml"/>
  <Override PartName="/ppt/tags/tag347.xml" ContentType="application/vnd.openxmlformats-officedocument.presentationml.tags+xml"/>
  <Override PartName="/ppt/tags/tag348.xml" ContentType="application/vnd.openxmlformats-officedocument.presentationml.tags+xml"/>
  <Override PartName="/ppt/tags/tag349.xml" ContentType="application/vnd.openxmlformats-officedocument.presentationml.tags+xml"/>
  <Override PartName="/ppt/tags/tag35.xml" ContentType="application/vnd.openxmlformats-officedocument.presentationml.tags+xml"/>
  <Override PartName="/ppt/tags/tag350.xml" ContentType="application/vnd.openxmlformats-officedocument.presentationml.tags+xml"/>
  <Override PartName="/ppt/tags/tag351.xml" ContentType="application/vnd.openxmlformats-officedocument.presentationml.tags+xml"/>
  <Override PartName="/ppt/tags/tag352.xml" ContentType="application/vnd.openxmlformats-officedocument.presentationml.tags+xml"/>
  <Override PartName="/ppt/tags/tag353.xml" ContentType="application/vnd.openxmlformats-officedocument.presentationml.tags+xml"/>
  <Override PartName="/ppt/tags/tag354.xml" ContentType="application/vnd.openxmlformats-officedocument.presentationml.tags+xml"/>
  <Override PartName="/ppt/tags/tag355.xml" ContentType="application/vnd.openxmlformats-officedocument.presentationml.tags+xml"/>
  <Override PartName="/ppt/tags/tag356.xml" ContentType="application/vnd.openxmlformats-officedocument.presentationml.tags+xml"/>
  <Override PartName="/ppt/tags/tag357.xml" ContentType="application/vnd.openxmlformats-officedocument.presentationml.tags+xml"/>
  <Override PartName="/ppt/tags/tag358.xml" ContentType="application/vnd.openxmlformats-officedocument.presentationml.tags+xml"/>
  <Override PartName="/ppt/tags/tag359.xml" ContentType="application/vnd.openxmlformats-officedocument.presentationml.tags+xml"/>
  <Override PartName="/ppt/tags/tag36.xml" ContentType="application/vnd.openxmlformats-officedocument.presentationml.tags+xml"/>
  <Override PartName="/ppt/tags/tag360.xml" ContentType="application/vnd.openxmlformats-officedocument.presentationml.tags+xml"/>
  <Override PartName="/ppt/tags/tag361.xml" ContentType="application/vnd.openxmlformats-officedocument.presentationml.tags+xml"/>
  <Override PartName="/ppt/tags/tag362.xml" ContentType="application/vnd.openxmlformats-officedocument.presentationml.tags+xml"/>
  <Override PartName="/ppt/tags/tag363.xml" ContentType="application/vnd.openxmlformats-officedocument.presentationml.tags+xml"/>
  <Override PartName="/ppt/tags/tag364.xml" ContentType="application/vnd.openxmlformats-officedocument.presentationml.tags+xml"/>
  <Override PartName="/ppt/tags/tag365.xml" ContentType="application/vnd.openxmlformats-officedocument.presentationml.tags+xml"/>
  <Override PartName="/ppt/tags/tag366.xml" ContentType="application/vnd.openxmlformats-officedocument.presentationml.tags+xml"/>
  <Override PartName="/ppt/tags/tag367.xml" ContentType="application/vnd.openxmlformats-officedocument.presentationml.tags+xml"/>
  <Override PartName="/ppt/tags/tag368.xml" ContentType="application/vnd.openxmlformats-officedocument.presentationml.tags+xml"/>
  <Override PartName="/ppt/tags/tag369.xml" ContentType="application/vnd.openxmlformats-officedocument.presentationml.tags+xml"/>
  <Override PartName="/ppt/tags/tag37.xml" ContentType="application/vnd.openxmlformats-officedocument.presentationml.tags+xml"/>
  <Override PartName="/ppt/tags/tag370.xml" ContentType="application/vnd.openxmlformats-officedocument.presentationml.tags+xml"/>
  <Override PartName="/ppt/tags/tag371.xml" ContentType="application/vnd.openxmlformats-officedocument.presentationml.tags+xml"/>
  <Override PartName="/ppt/tags/tag372.xml" ContentType="application/vnd.openxmlformats-officedocument.presentationml.tags+xml"/>
  <Override PartName="/ppt/tags/tag373.xml" ContentType="application/vnd.openxmlformats-officedocument.presentationml.tags+xml"/>
  <Override PartName="/ppt/tags/tag374.xml" ContentType="application/vnd.openxmlformats-officedocument.presentationml.tags+xml"/>
  <Override PartName="/ppt/tags/tag375.xml" ContentType="application/vnd.openxmlformats-officedocument.presentationml.tags+xml"/>
  <Override PartName="/ppt/tags/tag376.xml" ContentType="application/vnd.openxmlformats-officedocument.presentationml.tags+xml"/>
  <Override PartName="/ppt/tags/tag377.xml" ContentType="application/vnd.openxmlformats-officedocument.presentationml.tags+xml"/>
  <Override PartName="/ppt/tags/tag378.xml" ContentType="application/vnd.openxmlformats-officedocument.presentationml.tags+xml"/>
  <Override PartName="/ppt/tags/tag379.xml" ContentType="application/vnd.openxmlformats-officedocument.presentationml.tags+xml"/>
  <Override PartName="/ppt/tags/tag38.xml" ContentType="application/vnd.openxmlformats-officedocument.presentationml.tags+xml"/>
  <Override PartName="/ppt/tags/tag380.xml" ContentType="application/vnd.openxmlformats-officedocument.presentationml.tags+xml"/>
  <Override PartName="/ppt/tags/tag381.xml" ContentType="application/vnd.openxmlformats-officedocument.presentationml.tags+xml"/>
  <Override PartName="/ppt/tags/tag382.xml" ContentType="application/vnd.openxmlformats-officedocument.presentationml.tags+xml"/>
  <Override PartName="/ppt/tags/tag383.xml" ContentType="application/vnd.openxmlformats-officedocument.presentationml.tags+xml"/>
  <Override PartName="/ppt/tags/tag384.xml" ContentType="application/vnd.openxmlformats-officedocument.presentationml.tags+xml"/>
  <Override PartName="/ppt/tags/tag385.xml" ContentType="application/vnd.openxmlformats-officedocument.presentationml.tags+xml"/>
  <Override PartName="/ppt/tags/tag386.xml" ContentType="application/vnd.openxmlformats-officedocument.presentationml.tags+xml"/>
  <Override PartName="/ppt/tags/tag387.xml" ContentType="application/vnd.openxmlformats-officedocument.presentationml.tags+xml"/>
  <Override PartName="/ppt/tags/tag388.xml" ContentType="application/vnd.openxmlformats-officedocument.presentationml.tags+xml"/>
  <Override PartName="/ppt/tags/tag389.xml" ContentType="application/vnd.openxmlformats-officedocument.presentationml.tags+xml"/>
  <Override PartName="/ppt/tags/tag39.xml" ContentType="application/vnd.openxmlformats-officedocument.presentationml.tags+xml"/>
  <Override PartName="/ppt/tags/tag390.xml" ContentType="application/vnd.openxmlformats-officedocument.presentationml.tags+xml"/>
  <Override PartName="/ppt/tags/tag391.xml" ContentType="application/vnd.openxmlformats-officedocument.presentationml.tags+xml"/>
  <Override PartName="/ppt/tags/tag392.xml" ContentType="application/vnd.openxmlformats-officedocument.presentationml.tags+xml"/>
  <Override PartName="/ppt/tags/tag393.xml" ContentType="application/vnd.openxmlformats-officedocument.presentationml.tags+xml"/>
  <Override PartName="/ppt/tags/tag394.xml" ContentType="application/vnd.openxmlformats-officedocument.presentationml.tags+xml"/>
  <Override PartName="/ppt/tags/tag395.xml" ContentType="application/vnd.openxmlformats-officedocument.presentationml.tags+xml"/>
  <Override PartName="/ppt/tags/tag396.xml" ContentType="application/vnd.openxmlformats-officedocument.presentationml.tags+xml"/>
  <Override PartName="/ppt/tags/tag397.xml" ContentType="application/vnd.openxmlformats-officedocument.presentationml.tags+xml"/>
  <Override PartName="/ppt/tags/tag398.xml" ContentType="application/vnd.openxmlformats-officedocument.presentationml.tags+xml"/>
  <Override PartName="/ppt/tags/tag39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00.xml" ContentType="application/vnd.openxmlformats-officedocument.presentationml.tags+xml"/>
  <Override PartName="/ppt/tags/tag401.xml" ContentType="application/vnd.openxmlformats-officedocument.presentationml.tags+xml"/>
  <Override PartName="/ppt/tags/tag402.xml" ContentType="application/vnd.openxmlformats-officedocument.presentationml.tags+xml"/>
  <Override PartName="/ppt/tags/tag403.xml" ContentType="application/vnd.openxmlformats-officedocument.presentationml.tags+xml"/>
  <Override PartName="/ppt/tags/tag404.xml" ContentType="application/vnd.openxmlformats-officedocument.presentationml.tags+xml"/>
  <Override PartName="/ppt/tags/tag405.xml" ContentType="application/vnd.openxmlformats-officedocument.presentationml.tags+xml"/>
  <Override PartName="/ppt/tags/tag406.xml" ContentType="application/vnd.openxmlformats-officedocument.presentationml.tags+xml"/>
  <Override PartName="/ppt/tags/tag407.xml" ContentType="application/vnd.openxmlformats-officedocument.presentationml.tags+xml"/>
  <Override PartName="/ppt/tags/tag408.xml" ContentType="application/vnd.openxmlformats-officedocument.presentationml.tags+xml"/>
  <Override PartName="/ppt/tags/tag409.xml" ContentType="application/vnd.openxmlformats-officedocument.presentationml.tags+xml"/>
  <Override PartName="/ppt/tags/tag41.xml" ContentType="application/vnd.openxmlformats-officedocument.presentationml.tags+xml"/>
  <Override PartName="/ppt/tags/tag410.xml" ContentType="application/vnd.openxmlformats-officedocument.presentationml.tags+xml"/>
  <Override PartName="/ppt/tags/tag411.xml" ContentType="application/vnd.openxmlformats-officedocument.presentationml.tags+xml"/>
  <Override PartName="/ppt/tags/tag412.xml" ContentType="application/vnd.openxmlformats-officedocument.presentationml.tags+xml"/>
  <Override PartName="/ppt/tags/tag413.xml" ContentType="application/vnd.openxmlformats-officedocument.presentationml.tags+xml"/>
  <Override PartName="/ppt/tags/tag414.xml" ContentType="application/vnd.openxmlformats-officedocument.presentationml.tags+xml"/>
  <Override PartName="/ppt/tags/tag415.xml" ContentType="application/vnd.openxmlformats-officedocument.presentationml.tags+xml"/>
  <Override PartName="/ppt/tags/tag416.xml" ContentType="application/vnd.openxmlformats-officedocument.presentationml.tags+xml"/>
  <Override PartName="/ppt/tags/tag417.xml" ContentType="application/vnd.openxmlformats-officedocument.presentationml.tags+xml"/>
  <Override PartName="/ppt/tags/tag418.xml" ContentType="application/vnd.openxmlformats-officedocument.presentationml.tags+xml"/>
  <Override PartName="/ppt/tags/tag419.xml" ContentType="application/vnd.openxmlformats-officedocument.presentationml.tags+xml"/>
  <Override PartName="/ppt/tags/tag42.xml" ContentType="application/vnd.openxmlformats-officedocument.presentationml.tags+xml"/>
  <Override PartName="/ppt/tags/tag420.xml" ContentType="application/vnd.openxmlformats-officedocument.presentationml.tags+xml"/>
  <Override PartName="/ppt/tags/tag421.xml" ContentType="application/vnd.openxmlformats-officedocument.presentationml.tags+xml"/>
  <Override PartName="/ppt/tags/tag422.xml" ContentType="application/vnd.openxmlformats-officedocument.presentationml.tags+xml"/>
  <Override PartName="/ppt/tags/tag423.xml" ContentType="application/vnd.openxmlformats-officedocument.presentationml.tags+xml"/>
  <Override PartName="/ppt/tags/tag424.xml" ContentType="application/vnd.openxmlformats-officedocument.presentationml.tags+xml"/>
  <Override PartName="/ppt/tags/tag425.xml" ContentType="application/vnd.openxmlformats-officedocument.presentationml.tags+xml"/>
  <Override PartName="/ppt/tags/tag426.xml" ContentType="application/vnd.openxmlformats-officedocument.presentationml.tags+xml"/>
  <Override PartName="/ppt/tags/tag427.xml" ContentType="application/vnd.openxmlformats-officedocument.presentationml.tags+xml"/>
  <Override PartName="/ppt/tags/tag428.xml" ContentType="application/vnd.openxmlformats-officedocument.presentationml.tags+xml"/>
  <Override PartName="/ppt/tags/tag429.xml" ContentType="application/vnd.openxmlformats-officedocument.presentationml.tags+xml"/>
  <Override PartName="/ppt/tags/tag43.xml" ContentType="application/vnd.openxmlformats-officedocument.presentationml.tags+xml"/>
  <Override PartName="/ppt/tags/tag430.xml" ContentType="application/vnd.openxmlformats-officedocument.presentationml.tags+xml"/>
  <Override PartName="/ppt/tags/tag431.xml" ContentType="application/vnd.openxmlformats-officedocument.presentationml.tags+xml"/>
  <Override PartName="/ppt/tags/tag432.xml" ContentType="application/vnd.openxmlformats-officedocument.presentationml.tags+xml"/>
  <Override PartName="/ppt/tags/tag433.xml" ContentType="application/vnd.openxmlformats-officedocument.presentationml.tags+xml"/>
  <Override PartName="/ppt/tags/tag434.xml" ContentType="application/vnd.openxmlformats-officedocument.presentationml.tags+xml"/>
  <Override PartName="/ppt/tags/tag435.xml" ContentType="application/vnd.openxmlformats-officedocument.presentationml.tags+xml"/>
  <Override PartName="/ppt/tags/tag436.xml" ContentType="application/vnd.openxmlformats-officedocument.presentationml.tags+xml"/>
  <Override PartName="/ppt/tags/tag437.xml" ContentType="application/vnd.openxmlformats-officedocument.presentationml.tags+xml"/>
  <Override PartName="/ppt/tags/tag438.xml" ContentType="application/vnd.openxmlformats-officedocument.presentationml.tags+xml"/>
  <Override PartName="/ppt/tags/tag439.xml" ContentType="application/vnd.openxmlformats-officedocument.presentationml.tags+xml"/>
  <Override PartName="/ppt/tags/tag44.xml" ContentType="application/vnd.openxmlformats-officedocument.presentationml.tags+xml"/>
  <Override PartName="/ppt/tags/tag440.xml" ContentType="application/vnd.openxmlformats-officedocument.presentationml.tags+xml"/>
  <Override PartName="/ppt/tags/tag441.xml" ContentType="application/vnd.openxmlformats-officedocument.presentationml.tags+xml"/>
  <Override PartName="/ppt/tags/tag442.xml" ContentType="application/vnd.openxmlformats-officedocument.presentationml.tags+xml"/>
  <Override PartName="/ppt/tags/tag443.xml" ContentType="application/vnd.openxmlformats-officedocument.presentationml.tags+xml"/>
  <Override PartName="/ppt/tags/tag444.xml" ContentType="application/vnd.openxmlformats-officedocument.presentationml.tags+xml"/>
  <Override PartName="/ppt/tags/tag445.xml" ContentType="application/vnd.openxmlformats-officedocument.presentationml.tags+xml"/>
  <Override PartName="/ppt/tags/tag446.xml" ContentType="application/vnd.openxmlformats-officedocument.presentationml.tags+xml"/>
  <Override PartName="/ppt/tags/tag447.xml" ContentType="application/vnd.openxmlformats-officedocument.presentationml.tags+xml"/>
  <Override PartName="/ppt/tags/tag448.xml" ContentType="application/vnd.openxmlformats-officedocument.presentationml.tags+xml"/>
  <Override PartName="/ppt/tags/tag449.xml" ContentType="application/vnd.openxmlformats-officedocument.presentationml.tags+xml"/>
  <Override PartName="/ppt/tags/tag45.xml" ContentType="application/vnd.openxmlformats-officedocument.presentationml.tags+xml"/>
  <Override PartName="/ppt/tags/tag450.xml" ContentType="application/vnd.openxmlformats-officedocument.presentationml.tags+xml"/>
  <Override PartName="/ppt/tags/tag451.xml" ContentType="application/vnd.openxmlformats-officedocument.presentationml.tags+xml"/>
  <Override PartName="/ppt/tags/tag452.xml" ContentType="application/vnd.openxmlformats-officedocument.presentationml.tags+xml"/>
  <Override PartName="/ppt/tags/tag453.xml" ContentType="application/vnd.openxmlformats-officedocument.presentationml.tags+xml"/>
  <Override PartName="/ppt/tags/tag454.xml" ContentType="application/vnd.openxmlformats-officedocument.presentationml.tags+xml"/>
  <Override PartName="/ppt/tags/tag455.xml" ContentType="application/vnd.openxmlformats-officedocument.presentationml.tags+xml"/>
  <Override PartName="/ppt/tags/tag456.xml" ContentType="application/vnd.openxmlformats-officedocument.presentationml.tags+xml"/>
  <Override PartName="/ppt/tags/tag457.xml" ContentType="application/vnd.openxmlformats-officedocument.presentationml.tags+xml"/>
  <Override PartName="/ppt/tags/tag458.xml" ContentType="application/vnd.openxmlformats-officedocument.presentationml.tags+xml"/>
  <Override PartName="/ppt/tags/tag459.xml" ContentType="application/vnd.openxmlformats-officedocument.presentationml.tags+xml"/>
  <Override PartName="/ppt/tags/tag46.xml" ContentType="application/vnd.openxmlformats-officedocument.presentationml.tags+xml"/>
  <Override PartName="/ppt/tags/tag460.xml" ContentType="application/vnd.openxmlformats-officedocument.presentationml.tags+xml"/>
  <Override PartName="/ppt/tags/tag461.xml" ContentType="application/vnd.openxmlformats-officedocument.presentationml.tags+xml"/>
  <Override PartName="/ppt/tags/tag462.xml" ContentType="application/vnd.openxmlformats-officedocument.presentationml.tags+xml"/>
  <Override PartName="/ppt/tags/tag463.xml" ContentType="application/vnd.openxmlformats-officedocument.presentationml.tags+xml"/>
  <Override PartName="/ppt/tags/tag464.xml" ContentType="application/vnd.openxmlformats-officedocument.presentationml.tags+xml"/>
  <Override PartName="/ppt/tags/tag465.xml" ContentType="application/vnd.openxmlformats-officedocument.presentationml.tags+xml"/>
  <Override PartName="/ppt/tags/tag466.xml" ContentType="application/vnd.openxmlformats-officedocument.presentationml.tags+xml"/>
  <Override PartName="/ppt/tags/tag467.xml" ContentType="application/vnd.openxmlformats-officedocument.presentationml.tags+xml"/>
  <Override PartName="/ppt/tags/tag468.xml" ContentType="application/vnd.openxmlformats-officedocument.presentationml.tags+xml"/>
  <Override PartName="/ppt/tags/tag469.xml" ContentType="application/vnd.openxmlformats-officedocument.presentationml.tags+xml"/>
  <Override PartName="/ppt/tags/tag47.xml" ContentType="application/vnd.openxmlformats-officedocument.presentationml.tags+xml"/>
  <Override PartName="/ppt/tags/tag470.xml" ContentType="application/vnd.openxmlformats-officedocument.presentationml.tags+xml"/>
  <Override PartName="/ppt/tags/tag471.xml" ContentType="application/vnd.openxmlformats-officedocument.presentationml.tags+xml"/>
  <Override PartName="/ppt/tags/tag472.xml" ContentType="application/vnd.openxmlformats-officedocument.presentationml.tags+xml"/>
  <Override PartName="/ppt/tags/tag473.xml" ContentType="application/vnd.openxmlformats-officedocument.presentationml.tags+xml"/>
  <Override PartName="/ppt/tags/tag474.xml" ContentType="application/vnd.openxmlformats-officedocument.presentationml.tags+xml"/>
  <Override PartName="/ppt/tags/tag475.xml" ContentType="application/vnd.openxmlformats-officedocument.presentationml.tags+xml"/>
  <Override PartName="/ppt/tags/tag476.xml" ContentType="application/vnd.openxmlformats-officedocument.presentationml.tags+xml"/>
  <Override PartName="/ppt/tags/tag477.xml" ContentType="application/vnd.openxmlformats-officedocument.presentationml.tags+xml"/>
  <Override PartName="/ppt/tags/tag478.xml" ContentType="application/vnd.openxmlformats-officedocument.presentationml.tags+xml"/>
  <Override PartName="/ppt/tags/tag479.xml" ContentType="application/vnd.openxmlformats-officedocument.presentationml.tags+xml"/>
  <Override PartName="/ppt/tags/tag48.xml" ContentType="application/vnd.openxmlformats-officedocument.presentationml.tags+xml"/>
  <Override PartName="/ppt/tags/tag480.xml" ContentType="application/vnd.openxmlformats-officedocument.presentationml.tags+xml"/>
  <Override PartName="/ppt/tags/tag481.xml" ContentType="application/vnd.openxmlformats-officedocument.presentationml.tags+xml"/>
  <Override PartName="/ppt/tags/tag482.xml" ContentType="application/vnd.openxmlformats-officedocument.presentationml.tags+xml"/>
  <Override PartName="/ppt/tags/tag483.xml" ContentType="application/vnd.openxmlformats-officedocument.presentationml.tags+xml"/>
  <Override PartName="/ppt/tags/tag484.xml" ContentType="application/vnd.openxmlformats-officedocument.presentationml.tags+xml"/>
  <Override PartName="/ppt/tags/tag485.xml" ContentType="application/vnd.openxmlformats-officedocument.presentationml.tags+xml"/>
  <Override PartName="/ppt/tags/tag486.xml" ContentType="application/vnd.openxmlformats-officedocument.presentationml.tags+xml"/>
  <Override PartName="/ppt/tags/tag487.xml" ContentType="application/vnd.openxmlformats-officedocument.presentationml.tags+xml"/>
  <Override PartName="/ppt/tags/tag488.xml" ContentType="application/vnd.openxmlformats-officedocument.presentationml.tags+xml"/>
  <Override PartName="/ppt/tags/tag489.xml" ContentType="application/vnd.openxmlformats-officedocument.presentationml.tags+xml"/>
  <Override PartName="/ppt/tags/tag49.xml" ContentType="application/vnd.openxmlformats-officedocument.presentationml.tags+xml"/>
  <Override PartName="/ppt/tags/tag490.xml" ContentType="application/vnd.openxmlformats-officedocument.presentationml.tags+xml"/>
  <Override PartName="/ppt/tags/tag491.xml" ContentType="application/vnd.openxmlformats-officedocument.presentationml.tags+xml"/>
  <Override PartName="/ppt/tags/tag492.xml" ContentType="application/vnd.openxmlformats-officedocument.presentationml.tags+xml"/>
  <Override PartName="/ppt/tags/tag493.xml" ContentType="application/vnd.openxmlformats-officedocument.presentationml.tags+xml"/>
  <Override PartName="/ppt/tags/tag494.xml" ContentType="application/vnd.openxmlformats-officedocument.presentationml.tags+xml"/>
  <Override PartName="/ppt/tags/tag495.xml" ContentType="application/vnd.openxmlformats-officedocument.presentationml.tags+xml"/>
  <Override PartName="/ppt/tags/tag496.xml" ContentType="application/vnd.openxmlformats-officedocument.presentationml.tags+xml"/>
  <Override PartName="/ppt/tags/tag497.xml" ContentType="application/vnd.openxmlformats-officedocument.presentationml.tags+xml"/>
  <Override PartName="/ppt/tags/tag498.xml" ContentType="application/vnd.openxmlformats-officedocument.presentationml.tags+xml"/>
  <Override PartName="/ppt/tags/tag49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00.xml" ContentType="application/vnd.openxmlformats-officedocument.presentationml.tags+xml"/>
  <Override PartName="/ppt/tags/tag501.xml" ContentType="application/vnd.openxmlformats-officedocument.presentationml.tags+xml"/>
  <Override PartName="/ppt/tags/tag502.xml" ContentType="application/vnd.openxmlformats-officedocument.presentationml.tags+xml"/>
  <Override PartName="/ppt/tags/tag503.xml" ContentType="application/vnd.openxmlformats-officedocument.presentationml.tags+xml"/>
  <Override PartName="/ppt/tags/tag504.xml" ContentType="application/vnd.openxmlformats-officedocument.presentationml.tags+xml"/>
  <Override PartName="/ppt/tags/tag505.xml" ContentType="application/vnd.openxmlformats-officedocument.presentationml.tags+xml"/>
  <Override PartName="/ppt/tags/tag506.xml" ContentType="application/vnd.openxmlformats-officedocument.presentationml.tags+xml"/>
  <Override PartName="/ppt/tags/tag507.xml" ContentType="application/vnd.openxmlformats-officedocument.presentationml.tags+xml"/>
  <Override PartName="/ppt/tags/tag508.xml" ContentType="application/vnd.openxmlformats-officedocument.presentationml.tags+xml"/>
  <Override PartName="/ppt/tags/tag509.xml" ContentType="application/vnd.openxmlformats-officedocument.presentationml.tags+xml"/>
  <Override PartName="/ppt/tags/tag51.xml" ContentType="application/vnd.openxmlformats-officedocument.presentationml.tags+xml"/>
  <Override PartName="/ppt/tags/tag510.xml" ContentType="application/vnd.openxmlformats-officedocument.presentationml.tags+xml"/>
  <Override PartName="/ppt/tags/tag511.xml" ContentType="application/vnd.openxmlformats-officedocument.presentationml.tags+xml"/>
  <Override PartName="/ppt/tags/tag512.xml" ContentType="application/vnd.openxmlformats-officedocument.presentationml.tags+xml"/>
  <Override PartName="/ppt/tags/tag513.xml" ContentType="application/vnd.openxmlformats-officedocument.presentationml.tags+xml"/>
  <Override PartName="/ppt/tags/tag514.xml" ContentType="application/vnd.openxmlformats-officedocument.presentationml.tags+xml"/>
  <Override PartName="/ppt/tags/tag515.xml" ContentType="application/vnd.openxmlformats-officedocument.presentationml.tags+xml"/>
  <Override PartName="/ppt/tags/tag516.xml" ContentType="application/vnd.openxmlformats-officedocument.presentationml.tags+xml"/>
  <Override PartName="/ppt/tags/tag517.xml" ContentType="application/vnd.openxmlformats-officedocument.presentationml.tags+xml"/>
  <Override PartName="/ppt/tags/tag518.xml" ContentType="application/vnd.openxmlformats-officedocument.presentationml.tags+xml"/>
  <Override PartName="/ppt/tags/tag519.xml" ContentType="application/vnd.openxmlformats-officedocument.presentationml.tags+xml"/>
  <Override PartName="/ppt/tags/tag52.xml" ContentType="application/vnd.openxmlformats-officedocument.presentationml.tags+xml"/>
  <Override PartName="/ppt/tags/tag520.xml" ContentType="application/vnd.openxmlformats-officedocument.presentationml.tags+xml"/>
  <Override PartName="/ppt/tags/tag521.xml" ContentType="application/vnd.openxmlformats-officedocument.presentationml.tags+xml"/>
  <Override PartName="/ppt/tags/tag522.xml" ContentType="application/vnd.openxmlformats-officedocument.presentationml.tags+xml"/>
  <Override PartName="/ppt/tags/tag523.xml" ContentType="application/vnd.openxmlformats-officedocument.presentationml.tags+xml"/>
  <Override PartName="/ppt/tags/tag524.xml" ContentType="application/vnd.openxmlformats-officedocument.presentationml.tags+xml"/>
  <Override PartName="/ppt/tags/tag525.xml" ContentType="application/vnd.openxmlformats-officedocument.presentationml.tags+xml"/>
  <Override PartName="/ppt/tags/tag526.xml" ContentType="application/vnd.openxmlformats-officedocument.presentationml.tags+xml"/>
  <Override PartName="/ppt/tags/tag527.xml" ContentType="application/vnd.openxmlformats-officedocument.presentationml.tags+xml"/>
  <Override PartName="/ppt/tags/tag528.xml" ContentType="application/vnd.openxmlformats-officedocument.presentationml.tags+xml"/>
  <Override PartName="/ppt/tags/tag529.xml" ContentType="application/vnd.openxmlformats-officedocument.presentationml.tags+xml"/>
  <Override PartName="/ppt/tags/tag53.xml" ContentType="application/vnd.openxmlformats-officedocument.presentationml.tags+xml"/>
  <Override PartName="/ppt/tags/tag530.xml" ContentType="application/vnd.openxmlformats-officedocument.presentationml.tags+xml"/>
  <Override PartName="/ppt/tags/tag531.xml" ContentType="application/vnd.openxmlformats-officedocument.presentationml.tags+xml"/>
  <Override PartName="/ppt/tags/tag532.xml" ContentType="application/vnd.openxmlformats-officedocument.presentationml.tags+xml"/>
  <Override PartName="/ppt/tags/tag533.xml" ContentType="application/vnd.openxmlformats-officedocument.presentationml.tags+xml"/>
  <Override PartName="/ppt/tags/tag534.xml" ContentType="application/vnd.openxmlformats-officedocument.presentationml.tags+xml"/>
  <Override PartName="/ppt/tags/tag535.xml" ContentType="application/vnd.openxmlformats-officedocument.presentationml.tags+xml"/>
  <Override PartName="/ppt/tags/tag536.xml" ContentType="application/vnd.openxmlformats-officedocument.presentationml.tags+xml"/>
  <Override PartName="/ppt/tags/tag537.xml" ContentType="application/vnd.openxmlformats-officedocument.presentationml.tags+xml"/>
  <Override PartName="/ppt/tags/tag538.xml" ContentType="application/vnd.openxmlformats-officedocument.presentationml.tags+xml"/>
  <Override PartName="/ppt/tags/tag539.xml" ContentType="application/vnd.openxmlformats-officedocument.presentationml.tags+xml"/>
  <Override PartName="/ppt/tags/tag54.xml" ContentType="application/vnd.openxmlformats-officedocument.presentationml.tags+xml"/>
  <Override PartName="/ppt/tags/tag540.xml" ContentType="application/vnd.openxmlformats-officedocument.presentationml.tags+xml"/>
  <Override PartName="/ppt/tags/tag541.xml" ContentType="application/vnd.openxmlformats-officedocument.presentationml.tags+xml"/>
  <Override PartName="/ppt/tags/tag542.xml" ContentType="application/vnd.openxmlformats-officedocument.presentationml.tags+xml"/>
  <Override PartName="/ppt/tags/tag543.xml" ContentType="application/vnd.openxmlformats-officedocument.presentationml.tags+xml"/>
  <Override PartName="/ppt/tags/tag544.xml" ContentType="application/vnd.openxmlformats-officedocument.presentationml.tags+xml"/>
  <Override PartName="/ppt/tags/tag545.xml" ContentType="application/vnd.openxmlformats-officedocument.presentationml.tags+xml"/>
  <Override PartName="/ppt/tags/tag546.xml" ContentType="application/vnd.openxmlformats-officedocument.presentationml.tags+xml"/>
  <Override PartName="/ppt/tags/tag547.xml" ContentType="application/vnd.openxmlformats-officedocument.presentationml.tags+xml"/>
  <Override PartName="/ppt/tags/tag548.xml" ContentType="application/vnd.openxmlformats-officedocument.presentationml.tags+xml"/>
  <Override PartName="/ppt/tags/tag549.xml" ContentType="application/vnd.openxmlformats-officedocument.presentationml.tags+xml"/>
  <Override PartName="/ppt/tags/tag55.xml" ContentType="application/vnd.openxmlformats-officedocument.presentationml.tags+xml"/>
  <Override PartName="/ppt/tags/tag550.xml" ContentType="application/vnd.openxmlformats-officedocument.presentationml.tags+xml"/>
  <Override PartName="/ppt/tags/tag551.xml" ContentType="application/vnd.openxmlformats-officedocument.presentationml.tags+xml"/>
  <Override PartName="/ppt/tags/tag552.xml" ContentType="application/vnd.openxmlformats-officedocument.presentationml.tags+xml"/>
  <Override PartName="/ppt/tags/tag553.xml" ContentType="application/vnd.openxmlformats-officedocument.presentationml.tags+xml"/>
  <Override PartName="/ppt/tags/tag554.xml" ContentType="application/vnd.openxmlformats-officedocument.presentationml.tags+xml"/>
  <Override PartName="/ppt/tags/tag555.xml" ContentType="application/vnd.openxmlformats-officedocument.presentationml.tags+xml"/>
  <Override PartName="/ppt/tags/tag556.xml" ContentType="application/vnd.openxmlformats-officedocument.presentationml.tags+xml"/>
  <Override PartName="/ppt/tags/tag557.xml" ContentType="application/vnd.openxmlformats-officedocument.presentationml.tags+xml"/>
  <Override PartName="/ppt/tags/tag558.xml" ContentType="application/vnd.openxmlformats-officedocument.presentationml.tags+xml"/>
  <Override PartName="/ppt/tags/tag559.xml" ContentType="application/vnd.openxmlformats-officedocument.presentationml.tags+xml"/>
  <Override PartName="/ppt/tags/tag56.xml" ContentType="application/vnd.openxmlformats-officedocument.presentationml.tags+xml"/>
  <Override PartName="/ppt/tags/tag560.xml" ContentType="application/vnd.openxmlformats-officedocument.presentationml.tags+xml"/>
  <Override PartName="/ppt/tags/tag561.xml" ContentType="application/vnd.openxmlformats-officedocument.presentationml.tags+xml"/>
  <Override PartName="/ppt/tags/tag562.xml" ContentType="application/vnd.openxmlformats-officedocument.presentationml.tags+xml"/>
  <Override PartName="/ppt/tags/tag563.xml" ContentType="application/vnd.openxmlformats-officedocument.presentationml.tags+xml"/>
  <Override PartName="/ppt/tags/tag564.xml" ContentType="application/vnd.openxmlformats-officedocument.presentationml.tags+xml"/>
  <Override PartName="/ppt/tags/tag565.xml" ContentType="application/vnd.openxmlformats-officedocument.presentationml.tags+xml"/>
  <Override PartName="/ppt/tags/tag566.xml" ContentType="application/vnd.openxmlformats-officedocument.presentationml.tags+xml"/>
  <Override PartName="/ppt/tags/tag567.xml" ContentType="application/vnd.openxmlformats-officedocument.presentationml.tags+xml"/>
  <Override PartName="/ppt/tags/tag568.xml" ContentType="application/vnd.openxmlformats-officedocument.presentationml.tags+xml"/>
  <Override PartName="/ppt/tags/tag569.xml" ContentType="application/vnd.openxmlformats-officedocument.presentationml.tags+xml"/>
  <Override PartName="/ppt/tags/tag57.xml" ContentType="application/vnd.openxmlformats-officedocument.presentationml.tags+xml"/>
  <Override PartName="/ppt/tags/tag570.xml" ContentType="application/vnd.openxmlformats-officedocument.presentationml.tags+xml"/>
  <Override PartName="/ppt/tags/tag571.xml" ContentType="application/vnd.openxmlformats-officedocument.presentationml.tags+xml"/>
  <Override PartName="/ppt/tags/tag572.xml" ContentType="application/vnd.openxmlformats-officedocument.presentationml.tags+xml"/>
  <Override PartName="/ppt/tags/tag573.xml" ContentType="application/vnd.openxmlformats-officedocument.presentationml.tags+xml"/>
  <Override PartName="/ppt/tags/tag574.xml" ContentType="application/vnd.openxmlformats-officedocument.presentationml.tags+xml"/>
  <Override PartName="/ppt/tags/tag575.xml" ContentType="application/vnd.openxmlformats-officedocument.presentationml.tags+xml"/>
  <Override PartName="/ppt/tags/tag576.xml" ContentType="application/vnd.openxmlformats-officedocument.presentationml.tags+xml"/>
  <Override PartName="/ppt/tags/tag577.xml" ContentType="application/vnd.openxmlformats-officedocument.presentationml.tags+xml"/>
  <Override PartName="/ppt/tags/tag578.xml" ContentType="application/vnd.openxmlformats-officedocument.presentationml.tags+xml"/>
  <Override PartName="/ppt/tags/tag579.xml" ContentType="application/vnd.openxmlformats-officedocument.presentationml.tags+xml"/>
  <Override PartName="/ppt/tags/tag58.xml" ContentType="application/vnd.openxmlformats-officedocument.presentationml.tags+xml"/>
  <Override PartName="/ppt/tags/tag580.xml" ContentType="application/vnd.openxmlformats-officedocument.presentationml.tags+xml"/>
  <Override PartName="/ppt/tags/tag581.xml" ContentType="application/vnd.openxmlformats-officedocument.presentationml.tags+xml"/>
  <Override PartName="/ppt/tags/tag582.xml" ContentType="application/vnd.openxmlformats-officedocument.presentationml.tags+xml"/>
  <Override PartName="/ppt/tags/tag583.xml" ContentType="application/vnd.openxmlformats-officedocument.presentationml.tags+xml"/>
  <Override PartName="/ppt/tags/tag584.xml" ContentType="application/vnd.openxmlformats-officedocument.presentationml.tags+xml"/>
  <Override PartName="/ppt/tags/tag585.xml" ContentType="application/vnd.openxmlformats-officedocument.presentationml.tags+xml"/>
  <Override PartName="/ppt/tags/tag586.xml" ContentType="application/vnd.openxmlformats-officedocument.presentationml.tags+xml"/>
  <Override PartName="/ppt/tags/tag587.xml" ContentType="application/vnd.openxmlformats-officedocument.presentationml.tags+xml"/>
  <Override PartName="/ppt/tags/tag588.xml" ContentType="application/vnd.openxmlformats-officedocument.presentationml.tags+xml"/>
  <Override PartName="/ppt/tags/tag589.xml" ContentType="application/vnd.openxmlformats-officedocument.presentationml.tags+xml"/>
  <Override PartName="/ppt/tags/tag59.xml" ContentType="application/vnd.openxmlformats-officedocument.presentationml.tags+xml"/>
  <Override PartName="/ppt/tags/tag590.xml" ContentType="application/vnd.openxmlformats-officedocument.presentationml.tags+xml"/>
  <Override PartName="/ppt/tags/tag591.xml" ContentType="application/vnd.openxmlformats-officedocument.presentationml.tags+xml"/>
  <Override PartName="/ppt/tags/tag592.xml" ContentType="application/vnd.openxmlformats-officedocument.presentationml.tags+xml"/>
  <Override PartName="/ppt/tags/tag593.xml" ContentType="application/vnd.openxmlformats-officedocument.presentationml.tags+xml"/>
  <Override PartName="/ppt/tags/tag594.xml" ContentType="application/vnd.openxmlformats-officedocument.presentationml.tags+xml"/>
  <Override PartName="/ppt/tags/tag595.xml" ContentType="application/vnd.openxmlformats-officedocument.presentationml.tags+xml"/>
  <Override PartName="/ppt/tags/tag596.xml" ContentType="application/vnd.openxmlformats-officedocument.presentationml.tags+xml"/>
  <Override PartName="/ppt/tags/tag597.xml" ContentType="application/vnd.openxmlformats-officedocument.presentationml.tags+xml"/>
  <Override PartName="/ppt/tags/tag598.xml" ContentType="application/vnd.openxmlformats-officedocument.presentationml.tags+xml"/>
  <Override PartName="/ppt/tags/tag59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00.xml" ContentType="application/vnd.openxmlformats-officedocument.presentationml.tags+xml"/>
  <Override PartName="/ppt/tags/tag601.xml" ContentType="application/vnd.openxmlformats-officedocument.presentationml.tags+xml"/>
  <Override PartName="/ppt/tags/tag602.xml" ContentType="application/vnd.openxmlformats-officedocument.presentationml.tags+xml"/>
  <Override PartName="/ppt/tags/tag603.xml" ContentType="application/vnd.openxmlformats-officedocument.presentationml.tags+xml"/>
  <Override PartName="/ppt/tags/tag604.xml" ContentType="application/vnd.openxmlformats-officedocument.presentationml.tags+xml"/>
  <Override PartName="/ppt/tags/tag605.xml" ContentType="application/vnd.openxmlformats-officedocument.presentationml.tags+xml"/>
  <Override PartName="/ppt/tags/tag606.xml" ContentType="application/vnd.openxmlformats-officedocument.presentationml.tags+xml"/>
  <Override PartName="/ppt/tags/tag607.xml" ContentType="application/vnd.openxmlformats-officedocument.presentationml.tags+xml"/>
  <Override PartName="/ppt/tags/tag608.xml" ContentType="application/vnd.openxmlformats-officedocument.presentationml.tags+xml"/>
  <Override PartName="/ppt/tags/tag609.xml" ContentType="application/vnd.openxmlformats-officedocument.presentationml.tags+xml"/>
  <Override PartName="/ppt/tags/tag61.xml" ContentType="application/vnd.openxmlformats-officedocument.presentationml.tags+xml"/>
  <Override PartName="/ppt/tags/tag610.xml" ContentType="application/vnd.openxmlformats-officedocument.presentationml.tags+xml"/>
  <Override PartName="/ppt/tags/tag611.xml" ContentType="application/vnd.openxmlformats-officedocument.presentationml.tags+xml"/>
  <Override PartName="/ppt/tags/tag612.xml" ContentType="application/vnd.openxmlformats-officedocument.presentationml.tags+xml"/>
  <Override PartName="/ppt/tags/tag613.xml" ContentType="application/vnd.openxmlformats-officedocument.presentationml.tags+xml"/>
  <Override PartName="/ppt/tags/tag614.xml" ContentType="application/vnd.openxmlformats-officedocument.presentationml.tags+xml"/>
  <Override PartName="/ppt/tags/tag615.xml" ContentType="application/vnd.openxmlformats-officedocument.presentationml.tags+xml"/>
  <Override PartName="/ppt/tags/tag616.xml" ContentType="application/vnd.openxmlformats-officedocument.presentationml.tags+xml"/>
  <Override PartName="/ppt/tags/tag617.xml" ContentType="application/vnd.openxmlformats-officedocument.presentationml.tags+xml"/>
  <Override PartName="/ppt/tags/tag618.xml" ContentType="application/vnd.openxmlformats-officedocument.presentationml.tags+xml"/>
  <Override PartName="/ppt/tags/tag619.xml" ContentType="application/vnd.openxmlformats-officedocument.presentationml.tags+xml"/>
  <Override PartName="/ppt/tags/tag62.xml" ContentType="application/vnd.openxmlformats-officedocument.presentationml.tags+xml"/>
  <Override PartName="/ppt/tags/tag620.xml" ContentType="application/vnd.openxmlformats-officedocument.presentationml.tags+xml"/>
  <Override PartName="/ppt/tags/tag621.xml" ContentType="application/vnd.openxmlformats-officedocument.presentationml.tags+xml"/>
  <Override PartName="/ppt/tags/tag622.xml" ContentType="application/vnd.openxmlformats-officedocument.presentationml.tags+xml"/>
  <Override PartName="/ppt/tags/tag623.xml" ContentType="application/vnd.openxmlformats-officedocument.presentationml.tags+xml"/>
  <Override PartName="/ppt/tags/tag624.xml" ContentType="application/vnd.openxmlformats-officedocument.presentationml.tags+xml"/>
  <Override PartName="/ppt/tags/tag625.xml" ContentType="application/vnd.openxmlformats-officedocument.presentationml.tags+xml"/>
  <Override PartName="/ppt/tags/tag626.xml" ContentType="application/vnd.openxmlformats-officedocument.presentationml.tags+xml"/>
  <Override PartName="/ppt/tags/tag627.xml" ContentType="application/vnd.openxmlformats-officedocument.presentationml.tags+xml"/>
  <Override PartName="/ppt/tags/tag628.xml" ContentType="application/vnd.openxmlformats-officedocument.presentationml.tags+xml"/>
  <Override PartName="/ppt/tags/tag629.xml" ContentType="application/vnd.openxmlformats-officedocument.presentationml.tags+xml"/>
  <Override PartName="/ppt/tags/tag63.xml" ContentType="application/vnd.openxmlformats-officedocument.presentationml.tags+xml"/>
  <Override PartName="/ppt/tags/tag630.xml" ContentType="application/vnd.openxmlformats-officedocument.presentationml.tags+xml"/>
  <Override PartName="/ppt/tags/tag631.xml" ContentType="application/vnd.openxmlformats-officedocument.presentationml.tags+xml"/>
  <Override PartName="/ppt/tags/tag632.xml" ContentType="application/vnd.openxmlformats-officedocument.presentationml.tags+xml"/>
  <Override PartName="/ppt/tags/tag633.xml" ContentType="application/vnd.openxmlformats-officedocument.presentationml.tags+xml"/>
  <Override PartName="/ppt/tags/tag634.xml" ContentType="application/vnd.openxmlformats-officedocument.presentationml.tags+xml"/>
  <Override PartName="/ppt/tags/tag635.xml" ContentType="application/vnd.openxmlformats-officedocument.presentationml.tags+xml"/>
  <Override PartName="/ppt/tags/tag636.xml" ContentType="application/vnd.openxmlformats-officedocument.presentationml.tags+xml"/>
  <Override PartName="/ppt/tags/tag637.xml" ContentType="application/vnd.openxmlformats-officedocument.presentationml.tags+xml"/>
  <Override PartName="/ppt/tags/tag638.xml" ContentType="application/vnd.openxmlformats-officedocument.presentationml.tags+xml"/>
  <Override PartName="/ppt/tags/tag639.xml" ContentType="application/vnd.openxmlformats-officedocument.presentationml.tags+xml"/>
  <Override PartName="/ppt/tags/tag64.xml" ContentType="application/vnd.openxmlformats-officedocument.presentationml.tags+xml"/>
  <Override PartName="/ppt/tags/tag640.xml" ContentType="application/vnd.openxmlformats-officedocument.presentationml.tags+xml"/>
  <Override PartName="/ppt/tags/tag641.xml" ContentType="application/vnd.openxmlformats-officedocument.presentationml.tags+xml"/>
  <Override PartName="/ppt/tags/tag642.xml" ContentType="application/vnd.openxmlformats-officedocument.presentationml.tags+xml"/>
  <Override PartName="/ppt/tags/tag643.xml" ContentType="application/vnd.openxmlformats-officedocument.presentationml.tags+xml"/>
  <Override PartName="/ppt/tags/tag644.xml" ContentType="application/vnd.openxmlformats-officedocument.presentationml.tags+xml"/>
  <Override PartName="/ppt/tags/tag645.xml" ContentType="application/vnd.openxmlformats-officedocument.presentationml.tags+xml"/>
  <Override PartName="/ppt/tags/tag646.xml" ContentType="application/vnd.openxmlformats-officedocument.presentationml.tags+xml"/>
  <Override PartName="/ppt/tags/tag647.xml" ContentType="application/vnd.openxmlformats-officedocument.presentationml.tags+xml"/>
  <Override PartName="/ppt/tags/tag648.xml" ContentType="application/vnd.openxmlformats-officedocument.presentationml.tags+xml"/>
  <Override PartName="/ppt/tags/tag649.xml" ContentType="application/vnd.openxmlformats-officedocument.presentationml.tags+xml"/>
  <Override PartName="/ppt/tags/tag65.xml" ContentType="application/vnd.openxmlformats-officedocument.presentationml.tags+xml"/>
  <Override PartName="/ppt/tags/tag650.xml" ContentType="application/vnd.openxmlformats-officedocument.presentationml.tags+xml"/>
  <Override PartName="/ppt/tags/tag651.xml" ContentType="application/vnd.openxmlformats-officedocument.presentationml.tags+xml"/>
  <Override PartName="/ppt/tags/tag652.xml" ContentType="application/vnd.openxmlformats-officedocument.presentationml.tags+xml"/>
  <Override PartName="/ppt/tags/tag653.xml" ContentType="application/vnd.openxmlformats-officedocument.presentationml.tags+xml"/>
  <Override PartName="/ppt/tags/tag654.xml" ContentType="application/vnd.openxmlformats-officedocument.presentationml.tags+xml"/>
  <Override PartName="/ppt/tags/tag655.xml" ContentType="application/vnd.openxmlformats-officedocument.presentationml.tags+xml"/>
  <Override PartName="/ppt/tags/tag656.xml" ContentType="application/vnd.openxmlformats-officedocument.presentationml.tags+xml"/>
  <Override PartName="/ppt/tags/tag657.xml" ContentType="application/vnd.openxmlformats-officedocument.presentationml.tags+xml"/>
  <Override PartName="/ppt/tags/tag658.xml" ContentType="application/vnd.openxmlformats-officedocument.presentationml.tags+xml"/>
  <Override PartName="/ppt/tags/tag659.xml" ContentType="application/vnd.openxmlformats-officedocument.presentationml.tags+xml"/>
  <Override PartName="/ppt/tags/tag66.xml" ContentType="application/vnd.openxmlformats-officedocument.presentationml.tags+xml"/>
  <Override PartName="/ppt/tags/tag660.xml" ContentType="application/vnd.openxmlformats-officedocument.presentationml.tags+xml"/>
  <Override PartName="/ppt/tags/tag661.xml" ContentType="application/vnd.openxmlformats-officedocument.presentationml.tags+xml"/>
  <Override PartName="/ppt/tags/tag662.xml" ContentType="application/vnd.openxmlformats-officedocument.presentationml.tags+xml"/>
  <Override PartName="/ppt/tags/tag663.xml" ContentType="application/vnd.openxmlformats-officedocument.presentationml.tags+xml"/>
  <Override PartName="/ppt/tags/tag664.xml" ContentType="application/vnd.openxmlformats-officedocument.presentationml.tags+xml"/>
  <Override PartName="/ppt/tags/tag665.xml" ContentType="application/vnd.openxmlformats-officedocument.presentationml.tags+xml"/>
  <Override PartName="/ppt/tags/tag666.xml" ContentType="application/vnd.openxmlformats-officedocument.presentationml.tags+xml"/>
  <Override PartName="/ppt/tags/tag667.xml" ContentType="application/vnd.openxmlformats-officedocument.presentationml.tags+xml"/>
  <Override PartName="/ppt/tags/tag668.xml" ContentType="application/vnd.openxmlformats-officedocument.presentationml.tags+xml"/>
  <Override PartName="/ppt/tags/tag669.xml" ContentType="application/vnd.openxmlformats-officedocument.presentationml.tags+xml"/>
  <Override PartName="/ppt/tags/tag67.xml" ContentType="application/vnd.openxmlformats-officedocument.presentationml.tags+xml"/>
  <Override PartName="/ppt/tags/tag670.xml" ContentType="application/vnd.openxmlformats-officedocument.presentationml.tags+xml"/>
  <Override PartName="/ppt/tags/tag671.xml" ContentType="application/vnd.openxmlformats-officedocument.presentationml.tags+xml"/>
  <Override PartName="/ppt/tags/tag672.xml" ContentType="application/vnd.openxmlformats-officedocument.presentationml.tags+xml"/>
  <Override PartName="/ppt/tags/tag673.xml" ContentType="application/vnd.openxmlformats-officedocument.presentationml.tags+xml"/>
  <Override PartName="/ppt/tags/tag674.xml" ContentType="application/vnd.openxmlformats-officedocument.presentationml.tags+xml"/>
  <Override PartName="/ppt/tags/tag675.xml" ContentType="application/vnd.openxmlformats-officedocument.presentationml.tags+xml"/>
  <Override PartName="/ppt/tags/tag676.xml" ContentType="application/vnd.openxmlformats-officedocument.presentationml.tags+xml"/>
  <Override PartName="/ppt/tags/tag677.xml" ContentType="application/vnd.openxmlformats-officedocument.presentationml.tags+xml"/>
  <Override PartName="/ppt/tags/tag678.xml" ContentType="application/vnd.openxmlformats-officedocument.presentationml.tags+xml"/>
  <Override PartName="/ppt/tags/tag679.xml" ContentType="application/vnd.openxmlformats-officedocument.presentationml.tags+xml"/>
  <Override PartName="/ppt/tags/tag68.xml" ContentType="application/vnd.openxmlformats-officedocument.presentationml.tags+xml"/>
  <Override PartName="/ppt/tags/tag680.xml" ContentType="application/vnd.openxmlformats-officedocument.presentationml.tags+xml"/>
  <Override PartName="/ppt/tags/tag681.xml" ContentType="application/vnd.openxmlformats-officedocument.presentationml.tags+xml"/>
  <Override PartName="/ppt/tags/tag682.xml" ContentType="application/vnd.openxmlformats-officedocument.presentationml.tags+xml"/>
  <Override PartName="/ppt/tags/tag683.xml" ContentType="application/vnd.openxmlformats-officedocument.presentationml.tags+xml"/>
  <Override PartName="/ppt/tags/tag684.xml" ContentType="application/vnd.openxmlformats-officedocument.presentationml.tags+xml"/>
  <Override PartName="/ppt/tags/tag685.xml" ContentType="application/vnd.openxmlformats-officedocument.presentationml.tags+xml"/>
  <Override PartName="/ppt/tags/tag686.xml" ContentType="application/vnd.openxmlformats-officedocument.presentationml.tags+xml"/>
  <Override PartName="/ppt/tags/tag687.xml" ContentType="application/vnd.openxmlformats-officedocument.presentationml.tags+xml"/>
  <Override PartName="/ppt/tags/tag688.xml" ContentType="application/vnd.openxmlformats-officedocument.presentationml.tags+xml"/>
  <Override PartName="/ppt/tags/tag689.xml" ContentType="application/vnd.openxmlformats-officedocument.presentationml.tags+xml"/>
  <Override PartName="/ppt/tags/tag69.xml" ContentType="application/vnd.openxmlformats-officedocument.presentationml.tags+xml"/>
  <Override PartName="/ppt/tags/tag690.xml" ContentType="application/vnd.openxmlformats-officedocument.presentationml.tags+xml"/>
  <Override PartName="/ppt/tags/tag691.xml" ContentType="application/vnd.openxmlformats-officedocument.presentationml.tags+xml"/>
  <Override PartName="/ppt/tags/tag692.xml" ContentType="application/vnd.openxmlformats-officedocument.presentationml.tags+xml"/>
  <Override PartName="/ppt/tags/tag693.xml" ContentType="application/vnd.openxmlformats-officedocument.presentationml.tags+xml"/>
  <Override PartName="/ppt/tags/tag694.xml" ContentType="application/vnd.openxmlformats-officedocument.presentationml.tags+xml"/>
  <Override PartName="/ppt/tags/tag695.xml" ContentType="application/vnd.openxmlformats-officedocument.presentationml.tags+xml"/>
  <Override PartName="/ppt/tags/tag696.xml" ContentType="application/vnd.openxmlformats-officedocument.presentationml.tags+xml"/>
  <Override PartName="/ppt/tags/tag697.xml" ContentType="application/vnd.openxmlformats-officedocument.presentationml.tags+xml"/>
  <Override PartName="/ppt/tags/tag698.xml" ContentType="application/vnd.openxmlformats-officedocument.presentationml.tags+xml"/>
  <Override PartName="/ppt/tags/tag69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00.xml" ContentType="application/vnd.openxmlformats-officedocument.presentationml.tags+xml"/>
  <Override PartName="/ppt/tags/tag701.xml" ContentType="application/vnd.openxmlformats-officedocument.presentationml.tags+xml"/>
  <Override PartName="/ppt/tags/tag702.xml" ContentType="application/vnd.openxmlformats-officedocument.presentationml.tags+xml"/>
  <Override PartName="/ppt/tags/tag703.xml" ContentType="application/vnd.openxmlformats-officedocument.presentationml.tags+xml"/>
  <Override PartName="/ppt/tags/tag704.xml" ContentType="application/vnd.openxmlformats-officedocument.presentationml.tags+xml"/>
  <Override PartName="/ppt/tags/tag705.xml" ContentType="application/vnd.openxmlformats-officedocument.presentationml.tags+xml"/>
  <Override PartName="/ppt/tags/tag706.xml" ContentType="application/vnd.openxmlformats-officedocument.presentationml.tags+xml"/>
  <Override PartName="/ppt/tags/tag707.xml" ContentType="application/vnd.openxmlformats-officedocument.presentationml.tags+xml"/>
  <Override PartName="/ppt/tags/tag708.xml" ContentType="application/vnd.openxmlformats-officedocument.presentationml.tags+xml"/>
  <Override PartName="/ppt/tags/tag709.xml" ContentType="application/vnd.openxmlformats-officedocument.presentationml.tags+xml"/>
  <Override PartName="/ppt/tags/tag71.xml" ContentType="application/vnd.openxmlformats-officedocument.presentationml.tags+xml"/>
  <Override PartName="/ppt/tags/tag710.xml" ContentType="application/vnd.openxmlformats-officedocument.presentationml.tags+xml"/>
  <Override PartName="/ppt/tags/tag711.xml" ContentType="application/vnd.openxmlformats-officedocument.presentationml.tags+xml"/>
  <Override PartName="/ppt/tags/tag712.xml" ContentType="application/vnd.openxmlformats-officedocument.presentationml.tags+xml"/>
  <Override PartName="/ppt/tags/tag713.xml" ContentType="application/vnd.openxmlformats-officedocument.presentationml.tags+xml"/>
  <Override PartName="/ppt/tags/tag714.xml" ContentType="application/vnd.openxmlformats-officedocument.presentationml.tags+xml"/>
  <Override PartName="/ppt/tags/tag715.xml" ContentType="application/vnd.openxmlformats-officedocument.presentationml.tags+xml"/>
  <Override PartName="/ppt/tags/tag716.xml" ContentType="application/vnd.openxmlformats-officedocument.presentationml.tags+xml"/>
  <Override PartName="/ppt/tags/tag717.xml" ContentType="application/vnd.openxmlformats-officedocument.presentationml.tags+xml"/>
  <Override PartName="/ppt/tags/tag718.xml" ContentType="application/vnd.openxmlformats-officedocument.presentationml.tags+xml"/>
  <Override PartName="/ppt/tags/tag719.xml" ContentType="application/vnd.openxmlformats-officedocument.presentationml.tags+xml"/>
  <Override PartName="/ppt/tags/tag72.xml" ContentType="application/vnd.openxmlformats-officedocument.presentationml.tags+xml"/>
  <Override PartName="/ppt/tags/tag720.xml" ContentType="application/vnd.openxmlformats-officedocument.presentationml.tags+xml"/>
  <Override PartName="/ppt/tags/tag721.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heme/themeOverride1.xml" ContentType="application/vnd.openxmlformats-officedocument.themeOverride+xml"/>
  <Override PartName="/ppt/theme/themeOverride2.xml" ContentType="application/vnd.openxmlformats-officedocument.themeOverride+xml"/>
  <Override PartName="/ppt/theme/themeOverride3.xml" ContentType="application/vnd.openxmlformats-officedocument.themeOverride+xml"/>
  <Override PartName="/ppt/theme/themeOverride4.xml" ContentType="application/vnd.openxmlformats-officedocument.themeOverride+xml"/>
  <Override PartName="/ppt/theme/themeOverride5.xml" ContentType="application/vnd.openxmlformats-officedocument.themeOverride+xml"/>
  <Override PartName="/ppt/theme/themeOverride6.xml" ContentType="application/vnd.openxmlformats-officedocument.themeOverrid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9" r:id="rId3"/>
  </p:sldMasterIdLst>
  <p:notesMasterIdLst>
    <p:notesMasterId r:id="rId59"/>
  </p:notesMasterIdLst>
  <p:handoutMasterIdLst>
    <p:handoutMasterId r:id="rId60"/>
  </p:handoutMasterIdLst>
  <p:sldIdLst>
    <p:sldId id="283" r:id="rId4"/>
    <p:sldId id="291" r:id="rId5"/>
    <p:sldId id="295" r:id="rId6"/>
    <p:sldId id="293" r:id="rId7"/>
    <p:sldId id="294" r:id="rId8"/>
    <p:sldId id="296" r:id="rId9"/>
    <p:sldId id="304" r:id="rId10"/>
    <p:sldId id="298" r:id="rId11"/>
    <p:sldId id="458" r:id="rId12"/>
    <p:sldId id="305" r:id="rId13"/>
    <p:sldId id="306" r:id="rId14"/>
    <p:sldId id="459" r:id="rId15"/>
    <p:sldId id="311" r:id="rId16"/>
    <p:sldId id="318" r:id="rId17"/>
    <p:sldId id="324" r:id="rId18"/>
    <p:sldId id="323" r:id="rId19"/>
    <p:sldId id="292" r:id="rId20"/>
    <p:sldId id="396" r:id="rId21"/>
    <p:sldId id="325" r:id="rId22"/>
    <p:sldId id="326" r:id="rId23"/>
    <p:sldId id="397" r:id="rId24"/>
    <p:sldId id="398" r:id="rId25"/>
    <p:sldId id="329" r:id="rId26"/>
    <p:sldId id="399" r:id="rId27"/>
    <p:sldId id="400" r:id="rId28"/>
    <p:sldId id="331" r:id="rId29"/>
    <p:sldId id="332" r:id="rId30"/>
    <p:sldId id="403" r:id="rId31"/>
    <p:sldId id="460" r:id="rId32"/>
    <p:sldId id="342" r:id="rId33"/>
    <p:sldId id="343" r:id="rId34"/>
    <p:sldId id="405" r:id="rId35"/>
    <p:sldId id="412" r:id="rId36"/>
    <p:sldId id="406" r:id="rId37"/>
    <p:sldId id="407" r:id="rId38"/>
    <p:sldId id="409" r:id="rId39"/>
    <p:sldId id="410" r:id="rId40"/>
    <p:sldId id="411" r:id="rId41"/>
    <p:sldId id="344" r:id="rId42"/>
    <p:sldId id="345" r:id="rId43"/>
    <p:sldId id="413" r:id="rId44"/>
    <p:sldId id="346" r:id="rId45"/>
    <p:sldId id="461" r:id="rId46"/>
    <p:sldId id="284" r:id="rId47"/>
    <p:sldId id="347" r:id="rId48"/>
    <p:sldId id="348" r:id="rId49"/>
    <p:sldId id="404" r:id="rId50"/>
    <p:sldId id="462" r:id="rId51"/>
    <p:sldId id="351" r:id="rId52"/>
    <p:sldId id="349" r:id="rId53"/>
    <p:sldId id="423" r:id="rId54"/>
    <p:sldId id="424" r:id="rId55"/>
    <p:sldId id="352" r:id="rId56"/>
    <p:sldId id="503" r:id="rId57"/>
    <p:sldId id="504" r:id="rId58"/>
  </p:sldIdLst>
  <p:sldSz cx="12192000" cy="6858000"/>
  <p:notesSz cx="10234295" cy="7103745"/>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默认节" id="{4889234c-70ab-4d87-8c37-0e52e575a83a}">
          <p14:sldIdLst>
            <p14:sldId id="283"/>
            <p14:sldId id="291"/>
            <p14:sldId id="295"/>
            <p14:sldId id="293"/>
            <p14:sldId id="294"/>
            <p14:sldId id="296"/>
            <p14:sldId id="304"/>
            <p14:sldId id="298"/>
            <p14:sldId id="458"/>
            <p14:sldId id="305"/>
            <p14:sldId id="306"/>
            <p14:sldId id="459"/>
            <p14:sldId id="311"/>
            <p14:sldId id="318"/>
            <p14:sldId id="324"/>
            <p14:sldId id="323"/>
            <p14:sldId id="292"/>
            <p14:sldId id="396"/>
            <p14:sldId id="325"/>
            <p14:sldId id="326"/>
            <p14:sldId id="397"/>
            <p14:sldId id="398"/>
            <p14:sldId id="329"/>
            <p14:sldId id="399"/>
            <p14:sldId id="400"/>
            <p14:sldId id="331"/>
            <p14:sldId id="332"/>
            <p14:sldId id="403"/>
            <p14:sldId id="460"/>
            <p14:sldId id="342"/>
            <p14:sldId id="343"/>
            <p14:sldId id="405"/>
            <p14:sldId id="412"/>
            <p14:sldId id="406"/>
            <p14:sldId id="407"/>
            <p14:sldId id="409"/>
            <p14:sldId id="410"/>
            <p14:sldId id="411"/>
            <p14:sldId id="344"/>
            <p14:sldId id="345"/>
            <p14:sldId id="413"/>
            <p14:sldId id="346"/>
            <p14:sldId id="461"/>
            <p14:sldId id="284"/>
            <p14:sldId id="347"/>
            <p14:sldId id="348"/>
            <p14:sldId id="404"/>
            <p14:sldId id="462"/>
            <p14:sldId id="351"/>
            <p14:sldId id="349"/>
            <p14:sldId id="423"/>
            <p14:sldId id="424"/>
            <p14:sldId id="352"/>
            <p14:sldId id="503"/>
          </p14:sldIdLst>
        </p14:section>
        <p14:section name="无标题节" id="{b2e2d5e5-1777-4826-bf20-c0cffbc36b13}">
          <p14:sldIdLst>
            <p14:sldId id="504"/>
          </p14:sldIdLst>
        </p14:section>
      </p14:section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作者" initials="A" lastIdx="0" clrIdx="1"/>
  <p:cmAuthor id="1" name="哒哒 熊猫" initials="哒哒"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CC3300"/>
    <a:srgbClr val="74B8BD"/>
    <a:srgbClr val="828DC5"/>
    <a:srgbClr val="3D93A8"/>
    <a:srgbClr val="4196A6"/>
    <a:srgbClr val="0F80FF"/>
    <a:srgbClr val="77B260"/>
    <a:srgbClr val="F7E085"/>
    <a:srgbClr val="66BAA7"/>
    <a:srgbClr val="4199A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480" autoAdjust="0"/>
    <p:restoredTop sz="86374"/>
  </p:normalViewPr>
  <p:slideViewPr>
    <p:cSldViewPr snapToGrid="0" showGuides="1">
      <p:cViewPr varScale="1">
        <p:scale>
          <a:sx n="127" d="100"/>
          <a:sy n="127" d="100"/>
        </p:scale>
        <p:origin x="1952" y="184"/>
      </p:cViewPr>
      <p:guideLst>
        <p:guide orient="horz" pos="2461"/>
        <p:guide pos="3988"/>
      </p:guideLst>
    </p:cSldViewPr>
  </p:slideViewPr>
  <p:outlineViewPr>
    <p:cViewPr>
      <p:scale>
        <a:sx n="33" d="100"/>
        <a:sy n="33" d="100"/>
      </p:scale>
      <p:origin x="0" y="0"/>
    </p:cViewPr>
  </p:outlineViewPr>
  <p:notesTextViewPr>
    <p:cViewPr>
      <p:scale>
        <a:sx n="3" d="2"/>
        <a:sy n="3" d="2"/>
      </p:scale>
      <p:origin x="0" y="0"/>
    </p:cViewPr>
  </p:notesTextViewPr>
  <p:gridSpacing cx="72000" cy="720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4" Type="http://schemas.openxmlformats.org/officeDocument/2006/relationships/commentAuthors" Target="commentAuthors.xml"/><Relationship Id="rId63" Type="http://schemas.openxmlformats.org/officeDocument/2006/relationships/tableStyles" Target="tableStyles.xml"/><Relationship Id="rId62" Type="http://schemas.openxmlformats.org/officeDocument/2006/relationships/viewProps" Target="viewProps.xml"/><Relationship Id="rId61" Type="http://schemas.openxmlformats.org/officeDocument/2006/relationships/presProps" Target="presProps.xml"/><Relationship Id="rId60" Type="http://schemas.openxmlformats.org/officeDocument/2006/relationships/handoutMaster" Target="handoutMasters/handoutMaster1.xml"/><Relationship Id="rId6" Type="http://schemas.openxmlformats.org/officeDocument/2006/relationships/slide" Target="slides/slide3.xml"/><Relationship Id="rId59" Type="http://schemas.openxmlformats.org/officeDocument/2006/relationships/notesMaster" Target="notesMasters/notesMaster1.xml"/><Relationship Id="rId58" Type="http://schemas.openxmlformats.org/officeDocument/2006/relationships/slide" Target="slides/slide55.xml"/><Relationship Id="rId57" Type="http://schemas.openxmlformats.org/officeDocument/2006/relationships/slide" Target="slides/slide54.xml"/><Relationship Id="rId56" Type="http://schemas.openxmlformats.org/officeDocument/2006/relationships/slide" Target="slides/slide53.xml"/><Relationship Id="rId55" Type="http://schemas.openxmlformats.org/officeDocument/2006/relationships/slide" Target="slides/slide52.xml"/><Relationship Id="rId54" Type="http://schemas.openxmlformats.org/officeDocument/2006/relationships/slide" Target="slides/slide51.xml"/><Relationship Id="rId53" Type="http://schemas.openxmlformats.org/officeDocument/2006/relationships/slide" Target="slides/slide50.xml"/><Relationship Id="rId52" Type="http://schemas.openxmlformats.org/officeDocument/2006/relationships/slide" Target="slides/slide49.xml"/><Relationship Id="rId51" Type="http://schemas.openxmlformats.org/officeDocument/2006/relationships/slide" Target="slides/slide48.xml"/><Relationship Id="rId50" Type="http://schemas.openxmlformats.org/officeDocument/2006/relationships/slide" Target="slides/slide47.xml"/><Relationship Id="rId5" Type="http://schemas.openxmlformats.org/officeDocument/2006/relationships/slide" Target="slides/slide2.xml"/><Relationship Id="rId49" Type="http://schemas.openxmlformats.org/officeDocument/2006/relationships/slide" Target="slides/slide46.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slide" Target="slides/slide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Master" Target="slideMasters/slideMaster2.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4434862" cy="356421"/>
          </a:xfrm>
          <a:prstGeom prst="rect">
            <a:avLst/>
          </a:prstGeom>
        </p:spPr>
        <p:txBody>
          <a:bodyPr vert="horz" lIns="91440" tIns="45720" rIns="91440" bIns="45720" rtlCol="0"/>
          <a:lstStyle>
            <a:lvl1pPr algn="l">
              <a:defRPr sz="1660"/>
            </a:lvl1pPr>
          </a:lstStyle>
          <a:p>
            <a:endParaRPr lang="zh-CN" altLang="en-US"/>
          </a:p>
        </p:txBody>
      </p:sp>
      <p:sp>
        <p:nvSpPr>
          <p:cNvPr id="3" name="日期占位符 2"/>
          <p:cNvSpPr>
            <a:spLocks noGrp="1"/>
          </p:cNvSpPr>
          <p:nvPr>
            <p:ph type="dt" sz="quarter" idx="1"/>
          </p:nvPr>
        </p:nvSpPr>
        <p:spPr>
          <a:xfrm>
            <a:off x="5797066" y="0"/>
            <a:ext cx="4434862" cy="356421"/>
          </a:xfrm>
          <a:prstGeom prst="rect">
            <a:avLst/>
          </a:prstGeom>
        </p:spPr>
        <p:txBody>
          <a:bodyPr vert="horz" lIns="91440" tIns="45720" rIns="91440" bIns="45720" rtlCol="0"/>
          <a:lstStyle>
            <a:lvl1pPr algn="r">
              <a:defRPr sz="1660"/>
            </a:lvl1pPr>
          </a:lstStyle>
          <a:p>
            <a:fld id="{0F9B84EA-7D68-4D60-9CB1-D50884785D1C}" type="datetimeFigureOut">
              <a:rPr lang="zh-CN" altLang="en-US" smtClean="0"/>
            </a:fld>
            <a:endParaRPr lang="zh-CN" altLang="en-US"/>
          </a:p>
        </p:txBody>
      </p:sp>
      <p:sp>
        <p:nvSpPr>
          <p:cNvPr id="4" name="页脚占位符 3"/>
          <p:cNvSpPr>
            <a:spLocks noGrp="1"/>
          </p:cNvSpPr>
          <p:nvPr>
            <p:ph type="ftr" sz="quarter" idx="2"/>
          </p:nvPr>
        </p:nvSpPr>
        <p:spPr>
          <a:xfrm>
            <a:off x="0" y="6747325"/>
            <a:ext cx="4434862" cy="356420"/>
          </a:xfrm>
          <a:prstGeom prst="rect">
            <a:avLst/>
          </a:prstGeom>
        </p:spPr>
        <p:txBody>
          <a:bodyPr vert="horz" lIns="91440" tIns="45720" rIns="91440" bIns="45720" rtlCol="0" anchor="b"/>
          <a:lstStyle>
            <a:lvl1pPr algn="l">
              <a:defRPr sz="1660"/>
            </a:lvl1pPr>
          </a:lstStyle>
          <a:p>
            <a:endParaRPr lang="zh-CN" altLang="en-US"/>
          </a:p>
        </p:txBody>
      </p:sp>
      <p:sp>
        <p:nvSpPr>
          <p:cNvPr id="5" name="灯片编号占位符 4"/>
          <p:cNvSpPr>
            <a:spLocks noGrp="1"/>
          </p:cNvSpPr>
          <p:nvPr>
            <p:ph type="sldNum" sz="quarter" idx="3"/>
          </p:nvPr>
        </p:nvSpPr>
        <p:spPr>
          <a:xfrm>
            <a:off x="5797066" y="6747325"/>
            <a:ext cx="4434862" cy="356420"/>
          </a:xfrm>
          <a:prstGeom prst="rect">
            <a:avLst/>
          </a:prstGeom>
        </p:spPr>
        <p:txBody>
          <a:bodyPr vert="horz" lIns="91440" tIns="45720" rIns="91440" bIns="45720" rtlCol="0" anchor="b"/>
          <a:lstStyle>
            <a:lvl1pPr algn="r">
              <a:defRPr sz="1660"/>
            </a:lvl1pPr>
          </a:lstStyle>
          <a:p>
            <a:fld id="{8D4E0FC9-F1F8-4FAE-9988-3BA365CFD46F}"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4434679" cy="355915"/>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5797788" y="0"/>
            <a:ext cx="4434677" cy="355915"/>
          </a:xfrm>
          <a:prstGeom prst="rect">
            <a:avLst/>
          </a:prstGeom>
        </p:spPr>
        <p:txBody>
          <a:bodyPr vert="horz" lIns="91440" tIns="45720" rIns="91440" bIns="45720" rtlCol="0"/>
          <a:lstStyle>
            <a:lvl1pPr algn="r">
              <a:defRPr sz="1200"/>
            </a:lvl1pPr>
          </a:lstStyle>
          <a:p>
            <a:fld id="{D6C8D182-E4C8-4120-9249-FC9774456FF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2987440" y="888133"/>
            <a:ext cx="4262159" cy="239774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1024619" y="3419204"/>
            <a:ext cx="8187802" cy="2796629"/>
          </a:xfrm>
          <a:prstGeom prst="rect">
            <a:avLst/>
          </a:prstGeom>
        </p:spPr>
        <p:txBody>
          <a:bodyPr vert="horz" lIns="91440" tIns="45720" rIns="91440" bIns="45720" rtlCol="0"/>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6748051"/>
            <a:ext cx="4434679" cy="355915"/>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5797788" y="6748051"/>
            <a:ext cx="4434677" cy="355915"/>
          </a:xfrm>
          <a:prstGeom prst="rect">
            <a:avLst/>
          </a:prstGeom>
        </p:spPr>
        <p:txBody>
          <a:bodyPr vert="horz" lIns="91440" tIns="45720" rIns="91440" bIns="45720" rtlCol="0" anchor="b"/>
          <a:lstStyle>
            <a:lvl1pPr algn="r">
              <a:defRPr sz="1200"/>
            </a:lvl1pPr>
          </a:lstStyle>
          <a:p>
            <a:fld id="{85D0DACE-38E0-42D2-9336-2B707D34BC6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9" Type="http://schemas.openxmlformats.org/officeDocument/2006/relationships/tags" Target="../tags/tag5.xml"/><Relationship Id="rId8" Type="http://schemas.openxmlformats.org/officeDocument/2006/relationships/tags" Target="../tags/tag4.xml"/><Relationship Id="rId7" Type="http://schemas.openxmlformats.org/officeDocument/2006/relationships/image" Target="../media/image4.png"/><Relationship Id="rId6" Type="http://schemas.openxmlformats.org/officeDocument/2006/relationships/tags" Target="../tags/tag3.xml"/><Relationship Id="rId5" Type="http://schemas.openxmlformats.org/officeDocument/2006/relationships/image" Target="../media/image3.png"/><Relationship Id="rId4" Type="http://schemas.openxmlformats.org/officeDocument/2006/relationships/tags" Target="../tags/tag2.xml"/><Relationship Id="rId3" Type="http://schemas.openxmlformats.org/officeDocument/2006/relationships/image" Target="../media/image2.png"/><Relationship Id="rId2" Type="http://schemas.openxmlformats.org/officeDocument/2006/relationships/tags" Target="../tags/tag1.xml"/><Relationship Id="rId14" Type="http://schemas.openxmlformats.org/officeDocument/2006/relationships/tags" Target="../tags/tag10.xml"/><Relationship Id="rId13" Type="http://schemas.openxmlformats.org/officeDocument/2006/relationships/tags" Target="../tags/tag9.xml"/><Relationship Id="rId12" Type="http://schemas.openxmlformats.org/officeDocument/2006/relationships/tags" Target="../tags/tag8.xml"/><Relationship Id="rId11" Type="http://schemas.openxmlformats.org/officeDocument/2006/relationships/tags" Target="../tags/tag7.xml"/><Relationship Id="rId10" Type="http://schemas.openxmlformats.org/officeDocument/2006/relationships/tags" Target="../tags/tag6.xml"/><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6" Type="http://schemas.openxmlformats.org/officeDocument/2006/relationships/tags" Target="../tags/tag15.xml"/><Relationship Id="rId5" Type="http://schemas.openxmlformats.org/officeDocument/2006/relationships/tags" Target="../tags/tag14.xml"/><Relationship Id="rId4" Type="http://schemas.openxmlformats.org/officeDocument/2006/relationships/tags" Target="../tags/tag13.xml"/><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9" Type="http://schemas.openxmlformats.org/officeDocument/2006/relationships/tags" Target="../tags/tag22.xml"/><Relationship Id="rId8" Type="http://schemas.openxmlformats.org/officeDocument/2006/relationships/tags" Target="../tags/tag21.xml"/><Relationship Id="rId7" Type="http://schemas.openxmlformats.org/officeDocument/2006/relationships/tags" Target="../tags/tag20.xml"/><Relationship Id="rId6" Type="http://schemas.openxmlformats.org/officeDocument/2006/relationships/tags" Target="../tags/tag19.xml"/><Relationship Id="rId5" Type="http://schemas.openxmlformats.org/officeDocument/2006/relationships/tags" Target="../tags/tag18.xml"/><Relationship Id="rId4" Type="http://schemas.openxmlformats.org/officeDocument/2006/relationships/image" Target="../media/image5.png"/><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7" Type="http://schemas.openxmlformats.org/officeDocument/2006/relationships/tags" Target="../tags/tag28.xml"/><Relationship Id="rId6" Type="http://schemas.openxmlformats.org/officeDocument/2006/relationships/tags" Target="../tags/tag27.xml"/><Relationship Id="rId5" Type="http://schemas.openxmlformats.org/officeDocument/2006/relationships/tags" Target="../tags/tag26.xml"/><Relationship Id="rId4" Type="http://schemas.openxmlformats.org/officeDocument/2006/relationships/tags" Target="../tags/tag25.xml"/><Relationship Id="rId3" Type="http://schemas.openxmlformats.org/officeDocument/2006/relationships/tags" Target="../tags/tag24.xml"/><Relationship Id="rId2" Type="http://schemas.openxmlformats.org/officeDocument/2006/relationships/tags" Target="../tags/tag23.xml"/><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9" Type="http://schemas.openxmlformats.org/officeDocument/2006/relationships/tags" Target="../tags/tag36.xml"/><Relationship Id="rId8" Type="http://schemas.openxmlformats.org/officeDocument/2006/relationships/tags" Target="../tags/tag35.xml"/><Relationship Id="rId7" Type="http://schemas.openxmlformats.org/officeDocument/2006/relationships/tags" Target="../tags/tag34.xml"/><Relationship Id="rId6" Type="http://schemas.openxmlformats.org/officeDocument/2006/relationships/tags" Target="../tags/tag33.xml"/><Relationship Id="rId5" Type="http://schemas.openxmlformats.org/officeDocument/2006/relationships/tags" Target="../tags/tag32.xml"/><Relationship Id="rId4" Type="http://schemas.openxmlformats.org/officeDocument/2006/relationships/tags" Target="../tags/tag31.xml"/><Relationship Id="rId3" Type="http://schemas.openxmlformats.org/officeDocument/2006/relationships/tags" Target="../tags/tag30.xml"/><Relationship Id="rId2" Type="http://schemas.openxmlformats.org/officeDocument/2006/relationships/tags" Target="../tags/tag29.xml"/><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5" Type="http://schemas.openxmlformats.org/officeDocument/2006/relationships/tags" Target="../tags/tag40.xml"/><Relationship Id="rId4" Type="http://schemas.openxmlformats.org/officeDocument/2006/relationships/tags" Target="../tags/tag39.xml"/><Relationship Id="rId3" Type="http://schemas.openxmlformats.org/officeDocument/2006/relationships/tags" Target="../tags/tag38.xml"/><Relationship Id="rId2" Type="http://schemas.openxmlformats.org/officeDocument/2006/relationships/tags" Target="../tags/tag37.xml"/><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4" Type="http://schemas.openxmlformats.org/officeDocument/2006/relationships/tags" Target="../tags/tag43.xml"/><Relationship Id="rId3" Type="http://schemas.openxmlformats.org/officeDocument/2006/relationships/tags" Target="../tags/tag42.xml"/><Relationship Id="rId2" Type="http://schemas.openxmlformats.org/officeDocument/2006/relationships/tags" Target="../tags/tag41.xml"/><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7" Type="http://schemas.openxmlformats.org/officeDocument/2006/relationships/tags" Target="../tags/tag49.xml"/><Relationship Id="rId6" Type="http://schemas.openxmlformats.org/officeDocument/2006/relationships/tags" Target="../tags/tag48.xml"/><Relationship Id="rId5" Type="http://schemas.openxmlformats.org/officeDocument/2006/relationships/tags" Target="../tags/tag47.xml"/><Relationship Id="rId4" Type="http://schemas.openxmlformats.org/officeDocument/2006/relationships/tags" Target="../tags/tag46.xml"/><Relationship Id="rId3" Type="http://schemas.openxmlformats.org/officeDocument/2006/relationships/tags" Target="../tags/tag45.xml"/><Relationship Id="rId2" Type="http://schemas.openxmlformats.org/officeDocument/2006/relationships/tags" Target="../tags/tag44.xml"/><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6" Type="http://schemas.openxmlformats.org/officeDocument/2006/relationships/tags" Target="../tags/tag54.xml"/><Relationship Id="rId5" Type="http://schemas.openxmlformats.org/officeDocument/2006/relationships/tags" Target="../tags/tag53.xml"/><Relationship Id="rId4" Type="http://schemas.openxmlformats.org/officeDocument/2006/relationships/tags" Target="../tags/tag52.xml"/><Relationship Id="rId3" Type="http://schemas.openxmlformats.org/officeDocument/2006/relationships/tags" Target="../tags/tag51.xml"/><Relationship Id="rId2" Type="http://schemas.openxmlformats.org/officeDocument/2006/relationships/tags" Target="../tags/tag50.xml"/><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5" Type="http://schemas.openxmlformats.org/officeDocument/2006/relationships/tags" Target="../tags/tag58.xml"/><Relationship Id="rId4" Type="http://schemas.openxmlformats.org/officeDocument/2006/relationships/tags" Target="../tags/tag57.xml"/><Relationship Id="rId3" Type="http://schemas.openxmlformats.org/officeDocument/2006/relationships/tags" Target="../tags/tag56.xml"/><Relationship Id="rId2" Type="http://schemas.openxmlformats.org/officeDocument/2006/relationships/tags" Target="../tags/tag55.xml"/><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9" Type="http://schemas.openxmlformats.org/officeDocument/2006/relationships/tags" Target="../tags/tag63.xml"/><Relationship Id="rId8" Type="http://schemas.openxmlformats.org/officeDocument/2006/relationships/tags" Target="../tags/tag62.xml"/><Relationship Id="rId7" Type="http://schemas.openxmlformats.org/officeDocument/2006/relationships/image" Target="../media/image4.png"/><Relationship Id="rId6" Type="http://schemas.openxmlformats.org/officeDocument/2006/relationships/tags" Target="../tags/tag61.xml"/><Relationship Id="rId5" Type="http://schemas.openxmlformats.org/officeDocument/2006/relationships/image" Target="../media/image3.png"/><Relationship Id="rId4" Type="http://schemas.openxmlformats.org/officeDocument/2006/relationships/tags" Target="../tags/tag60.xml"/><Relationship Id="rId31" Type="http://schemas.openxmlformats.org/officeDocument/2006/relationships/tags" Target="../tags/tag85.xml"/><Relationship Id="rId30" Type="http://schemas.openxmlformats.org/officeDocument/2006/relationships/tags" Target="../tags/tag84.xml"/><Relationship Id="rId3" Type="http://schemas.openxmlformats.org/officeDocument/2006/relationships/image" Target="../media/image2.png"/><Relationship Id="rId29" Type="http://schemas.openxmlformats.org/officeDocument/2006/relationships/tags" Target="../tags/tag83.xml"/><Relationship Id="rId28" Type="http://schemas.openxmlformats.org/officeDocument/2006/relationships/tags" Target="../tags/tag82.xml"/><Relationship Id="rId27" Type="http://schemas.openxmlformats.org/officeDocument/2006/relationships/tags" Target="../tags/tag81.xml"/><Relationship Id="rId26" Type="http://schemas.openxmlformats.org/officeDocument/2006/relationships/tags" Target="../tags/tag80.xml"/><Relationship Id="rId25" Type="http://schemas.openxmlformats.org/officeDocument/2006/relationships/tags" Target="../tags/tag79.xml"/><Relationship Id="rId24" Type="http://schemas.openxmlformats.org/officeDocument/2006/relationships/tags" Target="../tags/tag78.xml"/><Relationship Id="rId23" Type="http://schemas.openxmlformats.org/officeDocument/2006/relationships/tags" Target="../tags/tag77.xml"/><Relationship Id="rId22" Type="http://schemas.openxmlformats.org/officeDocument/2006/relationships/tags" Target="../tags/tag76.xml"/><Relationship Id="rId21" Type="http://schemas.openxmlformats.org/officeDocument/2006/relationships/tags" Target="../tags/tag75.xml"/><Relationship Id="rId20" Type="http://schemas.openxmlformats.org/officeDocument/2006/relationships/tags" Target="../tags/tag74.xml"/><Relationship Id="rId2" Type="http://schemas.openxmlformats.org/officeDocument/2006/relationships/tags" Target="../tags/tag59.xml"/><Relationship Id="rId19" Type="http://schemas.openxmlformats.org/officeDocument/2006/relationships/tags" Target="../tags/tag73.xml"/><Relationship Id="rId18" Type="http://schemas.openxmlformats.org/officeDocument/2006/relationships/tags" Target="../tags/tag72.xml"/><Relationship Id="rId17" Type="http://schemas.openxmlformats.org/officeDocument/2006/relationships/tags" Target="../tags/tag71.xml"/><Relationship Id="rId16" Type="http://schemas.openxmlformats.org/officeDocument/2006/relationships/tags" Target="../tags/tag70.xml"/><Relationship Id="rId15" Type="http://schemas.openxmlformats.org/officeDocument/2006/relationships/tags" Target="../tags/tag69.xml"/><Relationship Id="rId14" Type="http://schemas.openxmlformats.org/officeDocument/2006/relationships/tags" Target="../tags/tag68.xml"/><Relationship Id="rId13" Type="http://schemas.openxmlformats.org/officeDocument/2006/relationships/tags" Target="../tags/tag67.xml"/><Relationship Id="rId12" Type="http://schemas.openxmlformats.org/officeDocument/2006/relationships/tags" Target="../tags/tag66.xml"/><Relationship Id="rId11" Type="http://schemas.openxmlformats.org/officeDocument/2006/relationships/tags" Target="../tags/tag65.xml"/><Relationship Id="rId10" Type="http://schemas.openxmlformats.org/officeDocument/2006/relationships/tags" Target="../tags/tag64.xml"/><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7" Type="http://schemas.openxmlformats.org/officeDocument/2006/relationships/tags" Target="../tags/tag90.xml"/><Relationship Id="rId6" Type="http://schemas.openxmlformats.org/officeDocument/2006/relationships/tags" Target="../tags/tag89.xml"/><Relationship Id="rId5" Type="http://schemas.openxmlformats.org/officeDocument/2006/relationships/tags" Target="../tags/tag88.xml"/><Relationship Id="rId4" Type="http://schemas.openxmlformats.org/officeDocument/2006/relationships/tags" Target="../tags/tag87.xml"/><Relationship Id="rId3" Type="http://schemas.openxmlformats.org/officeDocument/2006/relationships/image" Target="../media/image6.png"/><Relationship Id="rId2" Type="http://schemas.openxmlformats.org/officeDocument/2006/relationships/tags" Target="../tags/tag86.xml"/><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9" Type="http://schemas.openxmlformats.org/officeDocument/2006/relationships/tags" Target="../tags/tag96.xml"/><Relationship Id="rId8" Type="http://schemas.openxmlformats.org/officeDocument/2006/relationships/tags" Target="../tags/tag95.xml"/><Relationship Id="rId7" Type="http://schemas.openxmlformats.org/officeDocument/2006/relationships/tags" Target="../tags/tag94.xml"/><Relationship Id="rId6" Type="http://schemas.openxmlformats.org/officeDocument/2006/relationships/image" Target="../media/image8.png"/><Relationship Id="rId5" Type="http://schemas.openxmlformats.org/officeDocument/2006/relationships/tags" Target="../tags/tag93.xml"/><Relationship Id="rId4" Type="http://schemas.openxmlformats.org/officeDocument/2006/relationships/image" Target="../media/image7.png"/><Relationship Id="rId3" Type="http://schemas.openxmlformats.org/officeDocument/2006/relationships/tags" Target="../tags/tag92.xml"/><Relationship Id="rId2" Type="http://schemas.openxmlformats.org/officeDocument/2006/relationships/tags" Target="../tags/tag91.xml"/><Relationship Id="rId11" Type="http://schemas.openxmlformats.org/officeDocument/2006/relationships/tags" Target="../tags/tag98.xml"/><Relationship Id="rId10" Type="http://schemas.openxmlformats.org/officeDocument/2006/relationships/tags" Target="../tags/tag97.xml"/><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9" Type="http://schemas.openxmlformats.org/officeDocument/2006/relationships/tags" Target="../tags/tag105.xml"/><Relationship Id="rId8" Type="http://schemas.openxmlformats.org/officeDocument/2006/relationships/tags" Target="../tags/tag104.xml"/><Relationship Id="rId7" Type="http://schemas.openxmlformats.org/officeDocument/2006/relationships/tags" Target="../tags/tag103.xml"/><Relationship Id="rId6" Type="http://schemas.openxmlformats.org/officeDocument/2006/relationships/tags" Target="../tags/tag102.xml"/><Relationship Id="rId5" Type="http://schemas.openxmlformats.org/officeDocument/2006/relationships/tags" Target="../tags/tag101.xml"/><Relationship Id="rId4" Type="http://schemas.openxmlformats.org/officeDocument/2006/relationships/image" Target="../media/image8.png"/><Relationship Id="rId3" Type="http://schemas.openxmlformats.org/officeDocument/2006/relationships/tags" Target="../tags/tag100.xml"/><Relationship Id="rId2" Type="http://schemas.openxmlformats.org/officeDocument/2006/relationships/tags" Target="../tags/tag99.xml"/><Relationship Id="rId10" Type="http://schemas.openxmlformats.org/officeDocument/2006/relationships/tags" Target="../tags/tag106.xml"/><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9" Type="http://schemas.openxmlformats.org/officeDocument/2006/relationships/tags" Target="../tags/tag113.xml"/><Relationship Id="rId8" Type="http://schemas.openxmlformats.org/officeDocument/2006/relationships/tags" Target="../tags/tag112.xml"/><Relationship Id="rId7" Type="http://schemas.openxmlformats.org/officeDocument/2006/relationships/tags" Target="../tags/tag111.xml"/><Relationship Id="rId6" Type="http://schemas.openxmlformats.org/officeDocument/2006/relationships/tags" Target="../tags/tag110.xml"/><Relationship Id="rId5" Type="http://schemas.openxmlformats.org/officeDocument/2006/relationships/tags" Target="../tags/tag109.xml"/><Relationship Id="rId4" Type="http://schemas.openxmlformats.org/officeDocument/2006/relationships/image" Target="../media/image9.png"/><Relationship Id="rId3" Type="http://schemas.openxmlformats.org/officeDocument/2006/relationships/tags" Target="../tags/tag108.xml"/><Relationship Id="rId2" Type="http://schemas.openxmlformats.org/officeDocument/2006/relationships/tags" Target="../tags/tag107.xml"/><Relationship Id="rId11" Type="http://schemas.openxmlformats.org/officeDocument/2006/relationships/tags" Target="../tags/tag115.xml"/><Relationship Id="rId10" Type="http://schemas.openxmlformats.org/officeDocument/2006/relationships/tags" Target="../tags/tag114.xml"/><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9" Type="http://schemas.openxmlformats.org/officeDocument/2006/relationships/tags" Target="../tags/tag122.xml"/><Relationship Id="rId8" Type="http://schemas.openxmlformats.org/officeDocument/2006/relationships/tags" Target="../tags/tag121.xml"/><Relationship Id="rId7" Type="http://schemas.openxmlformats.org/officeDocument/2006/relationships/tags" Target="../tags/tag120.xml"/><Relationship Id="rId6" Type="http://schemas.openxmlformats.org/officeDocument/2006/relationships/tags" Target="../tags/tag119.xml"/><Relationship Id="rId5" Type="http://schemas.openxmlformats.org/officeDocument/2006/relationships/tags" Target="../tags/tag118.xml"/><Relationship Id="rId4" Type="http://schemas.openxmlformats.org/officeDocument/2006/relationships/image" Target="../media/image10.png"/><Relationship Id="rId3" Type="http://schemas.openxmlformats.org/officeDocument/2006/relationships/tags" Target="../tags/tag117.xml"/><Relationship Id="rId2" Type="http://schemas.openxmlformats.org/officeDocument/2006/relationships/tags" Target="../tags/tag116.xml"/><Relationship Id="rId10" Type="http://schemas.openxmlformats.org/officeDocument/2006/relationships/tags" Target="../tags/tag123.xml"/><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9" Type="http://schemas.openxmlformats.org/officeDocument/2006/relationships/tags" Target="../tags/tag130.xml"/><Relationship Id="rId8" Type="http://schemas.openxmlformats.org/officeDocument/2006/relationships/tags" Target="../tags/tag129.xml"/><Relationship Id="rId7" Type="http://schemas.openxmlformats.org/officeDocument/2006/relationships/tags" Target="../tags/tag128.xml"/><Relationship Id="rId6" Type="http://schemas.openxmlformats.org/officeDocument/2006/relationships/tags" Target="../tags/tag127.xml"/><Relationship Id="rId5" Type="http://schemas.openxmlformats.org/officeDocument/2006/relationships/tags" Target="../tags/tag126.xml"/><Relationship Id="rId4" Type="http://schemas.openxmlformats.org/officeDocument/2006/relationships/image" Target="../media/image11.png"/><Relationship Id="rId3" Type="http://schemas.openxmlformats.org/officeDocument/2006/relationships/tags" Target="../tags/tag125.xml"/><Relationship Id="rId2" Type="http://schemas.openxmlformats.org/officeDocument/2006/relationships/tags" Target="../tags/tag124.xml"/><Relationship Id="rId12" Type="http://schemas.openxmlformats.org/officeDocument/2006/relationships/tags" Target="../tags/tag133.xml"/><Relationship Id="rId11" Type="http://schemas.openxmlformats.org/officeDocument/2006/relationships/tags" Target="../tags/tag132.xml"/><Relationship Id="rId10" Type="http://schemas.openxmlformats.org/officeDocument/2006/relationships/tags" Target="../tags/tag131.xml"/><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9" Type="http://schemas.openxmlformats.org/officeDocument/2006/relationships/tags" Target="../tags/tag139.xml"/><Relationship Id="rId8" Type="http://schemas.openxmlformats.org/officeDocument/2006/relationships/tags" Target="../tags/tag138.xml"/><Relationship Id="rId7" Type="http://schemas.openxmlformats.org/officeDocument/2006/relationships/tags" Target="../tags/tag137.xml"/><Relationship Id="rId6" Type="http://schemas.openxmlformats.org/officeDocument/2006/relationships/image" Target="../media/image13.png"/><Relationship Id="rId5" Type="http://schemas.openxmlformats.org/officeDocument/2006/relationships/tags" Target="../tags/tag136.xml"/><Relationship Id="rId4" Type="http://schemas.openxmlformats.org/officeDocument/2006/relationships/image" Target="../media/image12.png"/><Relationship Id="rId3" Type="http://schemas.openxmlformats.org/officeDocument/2006/relationships/tags" Target="../tags/tag135.xml"/><Relationship Id="rId2" Type="http://schemas.openxmlformats.org/officeDocument/2006/relationships/tags" Target="../tags/tag134.xml"/><Relationship Id="rId11" Type="http://schemas.openxmlformats.org/officeDocument/2006/relationships/tags" Target="../tags/tag141.xml"/><Relationship Id="rId10" Type="http://schemas.openxmlformats.org/officeDocument/2006/relationships/tags" Target="../tags/tag140.xml"/><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bg>
      <p:bgPr>
        <a:gradFill rotWithShape="1">
          <a:gsLst>
            <a:gs pos="0">
              <a:schemeClr val="bg1"/>
            </a:gs>
            <a:gs pos="100000">
              <a:schemeClr val="bg1">
                <a:lumMod val="85000"/>
              </a:schemeClr>
            </a:gs>
          </a:gsLst>
          <a:lin ang="5400000" scaled="0"/>
        </a:gradFill>
        <a:effectLst/>
      </p:bgPr>
    </p:bg>
    <p:spTree>
      <p:nvGrpSpPr>
        <p:cNvPr id="1" name=""/>
        <p:cNvGrpSpPr/>
        <p:nvPr/>
      </p:nvGrpSpPr>
      <p:grpSpPr>
        <a:xfrm>
          <a:off x="0" y="0"/>
          <a:ext cx="0" cy="0"/>
          <a:chOff x="0" y="0"/>
          <a:chExt cx="0" cy="0"/>
        </a:xfrm>
      </p:grpSpPr>
      <p:sp>
        <p:nvSpPr>
          <p:cNvPr id="2" name="标题 1"/>
          <p:cNvSpPr>
            <a:spLocks noGrp="1"/>
          </p:cNvSpPr>
          <p:nvPr>
            <p:ph type="ctrTitle" hasCustomPrompt="1"/>
          </p:nvPr>
        </p:nvSpPr>
        <p:spPr>
          <a:xfrm>
            <a:off x="1524000" y="1322962"/>
            <a:ext cx="9144000" cy="2187001"/>
          </a:xfrm>
        </p:spPr>
        <p:txBody>
          <a:bodyPr anchor="b">
            <a:normAutofit/>
          </a:bodyPr>
          <a:lstStyle>
            <a:lvl1pPr algn="ctr">
              <a:lnSpc>
                <a:spcPct val="130000"/>
              </a:lnSpc>
              <a:defRPr sz="6000">
                <a:effectLst/>
              </a:defRPr>
            </a:lvl1pPr>
          </a:lstStyle>
          <a:p>
            <a:r>
              <a:rPr lang="zh-CN" altLang="en-US" dirty="0"/>
              <a:t>单击此处添加标题</a:t>
            </a:r>
            <a:endParaRPr lang="zh-CN" altLang="en-US" dirty="0"/>
          </a:p>
        </p:txBody>
      </p:sp>
      <p:sp>
        <p:nvSpPr>
          <p:cNvPr id="4" name="日期占位符 3"/>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AE70B2-8BF9-45C0-BB95-33D1B9D3A854}" type="slidenum">
              <a:rPr lang="zh-CN" altLang="en-US" smtClean="0"/>
            </a:fld>
            <a:endParaRPr lang="zh-CN" altLang="en-US"/>
          </a:p>
        </p:txBody>
      </p:sp>
      <p:sp>
        <p:nvSpPr>
          <p:cNvPr id="3" name="副标题 2"/>
          <p:cNvSpPr>
            <a:spLocks noGrp="1"/>
          </p:cNvSpPr>
          <p:nvPr>
            <p:ph type="subTitle" idx="1" hasCustomPrompt="1"/>
          </p:nvPr>
        </p:nvSpPr>
        <p:spPr>
          <a:xfrm>
            <a:off x="1524000" y="3602038"/>
            <a:ext cx="9144000" cy="1655762"/>
          </a:xfrm>
        </p:spPr>
        <p:txBody>
          <a:bodyPr>
            <a:normAutofit/>
          </a:bodyPr>
          <a:lstStyle>
            <a:lvl1pPr marL="0" indent="0" algn="ctr">
              <a:buNone/>
              <a:defRPr sz="2400">
                <a:solidFill>
                  <a:schemeClr val="tx1">
                    <a:lumMod val="65000"/>
                    <a:lumOff val="35000"/>
                  </a:schemeClr>
                </a:solidFill>
                <a:effectLst/>
                <a:latin typeface="+mn-ea"/>
                <a:ea typeface="+mn-ea"/>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单击此处添加副标题</a:t>
            </a:r>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nvPr>
        </p:nvSpPr>
        <p:spPr>
          <a:xfrm>
            <a:off x="838200" y="551543"/>
            <a:ext cx="10515600" cy="5558971"/>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pic>
        <p:nvPicPr>
          <p:cNvPr id="12" name="图片 11"/>
          <p:cNvPicPr>
            <a:picLocks noChangeAspect="1"/>
          </p:cNvPicPr>
          <p:nvPr>
            <p:custDataLst>
              <p:tags r:id="rId2"/>
            </p:custDataLst>
          </p:nvPr>
        </p:nvPicPr>
        <p:blipFill>
          <a:blip r:embed="rId3"/>
          <a:stretch>
            <a:fillRect/>
          </a:stretch>
        </p:blipFill>
        <p:spPr>
          <a:xfrm>
            <a:off x="3393527" y="3916244"/>
            <a:ext cx="5404946" cy="2940926"/>
          </a:xfrm>
          <a:prstGeom prst="rect">
            <a:avLst/>
          </a:prstGeom>
        </p:spPr>
      </p:pic>
      <p:pic>
        <p:nvPicPr>
          <p:cNvPr id="13" name="图片 12"/>
          <p:cNvPicPr>
            <a:picLocks noChangeAspect="1"/>
          </p:cNvPicPr>
          <p:nvPr>
            <p:custDataLst>
              <p:tags r:id="rId4"/>
            </p:custDataLst>
          </p:nvPr>
        </p:nvPicPr>
        <p:blipFill>
          <a:blip r:embed="rId5"/>
          <a:stretch>
            <a:fillRect/>
          </a:stretch>
        </p:blipFill>
        <p:spPr>
          <a:xfrm>
            <a:off x="4601249" y="3839480"/>
            <a:ext cx="439052" cy="228135"/>
          </a:xfrm>
          <a:prstGeom prst="rect">
            <a:avLst/>
          </a:prstGeom>
        </p:spPr>
      </p:pic>
      <p:pic>
        <p:nvPicPr>
          <p:cNvPr id="14" name="图片 13"/>
          <p:cNvPicPr>
            <a:picLocks noChangeAspect="1"/>
          </p:cNvPicPr>
          <p:nvPr>
            <p:custDataLst>
              <p:tags r:id="rId6"/>
            </p:custDataLst>
          </p:nvPr>
        </p:nvPicPr>
        <p:blipFill>
          <a:blip r:embed="rId7"/>
          <a:stretch>
            <a:fillRect/>
          </a:stretch>
        </p:blipFill>
        <p:spPr>
          <a:xfrm>
            <a:off x="7182070" y="3843879"/>
            <a:ext cx="408681" cy="210292"/>
          </a:xfrm>
          <a:prstGeom prst="rect">
            <a:avLst/>
          </a:prstGeom>
        </p:spPr>
      </p:pic>
      <p:cxnSp>
        <p:nvCxnSpPr>
          <p:cNvPr id="15" name="直接连接符 14"/>
          <p:cNvCxnSpPr/>
          <p:nvPr>
            <p:custDataLst>
              <p:tags r:id="rId8"/>
            </p:custDataLst>
          </p:nvPr>
        </p:nvCxnSpPr>
        <p:spPr>
          <a:xfrm>
            <a:off x="3890933" y="3317864"/>
            <a:ext cx="915375" cy="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custDataLst>
              <p:tags r:id="rId9"/>
            </p:custDataLst>
          </p:nvPr>
        </p:nvCxnSpPr>
        <p:spPr>
          <a:xfrm>
            <a:off x="7385695" y="3317864"/>
            <a:ext cx="915375" cy="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7" name="标题 1"/>
          <p:cNvSpPr>
            <a:spLocks noGrp="1"/>
          </p:cNvSpPr>
          <p:nvPr>
            <p:ph type="ctrTitle" hasCustomPrompt="1"/>
            <p:custDataLst>
              <p:tags r:id="rId10"/>
            </p:custDataLst>
          </p:nvPr>
        </p:nvSpPr>
        <p:spPr>
          <a:xfrm>
            <a:off x="2555066" y="1746673"/>
            <a:ext cx="7081869" cy="1369954"/>
          </a:xfrm>
        </p:spPr>
        <p:txBody>
          <a:bodyPr anchor="b">
            <a:normAutofit/>
          </a:bodyPr>
          <a:lstStyle>
            <a:lvl1pPr algn="ctr">
              <a:defRPr sz="6600"/>
            </a:lvl1pPr>
          </a:lstStyle>
          <a:p>
            <a:r>
              <a:rPr lang="zh-CN" altLang="en-US" dirty="0"/>
              <a:t>编辑标题</a:t>
            </a:r>
            <a:endParaRPr lang="zh-CN" altLang="en-US" dirty="0"/>
          </a:p>
        </p:txBody>
      </p:sp>
      <p:sp>
        <p:nvSpPr>
          <p:cNvPr id="8" name="副标题 2"/>
          <p:cNvSpPr>
            <a:spLocks noGrp="1"/>
          </p:cNvSpPr>
          <p:nvPr>
            <p:ph type="subTitle" idx="1" hasCustomPrompt="1"/>
            <p:custDataLst>
              <p:tags r:id="rId11"/>
            </p:custDataLst>
          </p:nvPr>
        </p:nvSpPr>
        <p:spPr>
          <a:xfrm>
            <a:off x="4806308" y="3154487"/>
            <a:ext cx="2579387" cy="503369"/>
          </a:xfrm>
        </p:spPr>
        <p:txBody>
          <a:bodyPr>
            <a:normAutofit/>
          </a:bodyPr>
          <a:lstStyle>
            <a:lvl1pPr marL="0" indent="0" algn="ctr">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单击此处编辑副标题</a:t>
            </a:r>
            <a:endParaRPr lang="zh-CN" altLang="en-US" dirty="0"/>
          </a:p>
        </p:txBody>
      </p:sp>
      <p:sp>
        <p:nvSpPr>
          <p:cNvPr id="9" name="日期占位符 3"/>
          <p:cNvSpPr>
            <a:spLocks noGrp="1"/>
          </p:cNvSpPr>
          <p:nvPr>
            <p:ph type="dt" sz="half" idx="10"/>
            <p:custDataLst>
              <p:tags r:id="rId12"/>
            </p:custDataLst>
          </p:nvPr>
        </p:nvSpPr>
        <p:spPr>
          <a:xfrm>
            <a:off x="838200" y="6356350"/>
            <a:ext cx="2743200" cy="365125"/>
          </a:xfrm>
        </p:spPr>
        <p:txBody>
          <a:bodyPr/>
          <a:lstStyle/>
          <a:p>
            <a:fld id="{D997B5FA-0921-464F-AAE1-844C04324D75}" type="datetimeFigureOut">
              <a:rPr lang="zh-CN" altLang="en-US" smtClean="0"/>
            </a:fld>
            <a:endParaRPr lang="zh-CN" altLang="en-US" dirty="0"/>
          </a:p>
        </p:txBody>
      </p:sp>
      <p:sp>
        <p:nvSpPr>
          <p:cNvPr id="10" name="页脚占位符 4"/>
          <p:cNvSpPr>
            <a:spLocks noGrp="1"/>
          </p:cNvSpPr>
          <p:nvPr>
            <p:ph type="ftr" sz="quarter" idx="11"/>
            <p:custDataLst>
              <p:tags r:id="rId13"/>
            </p:custDataLst>
          </p:nvPr>
        </p:nvSpPr>
        <p:spPr>
          <a:xfrm>
            <a:off x="4038600" y="6356350"/>
            <a:ext cx="4114800" cy="365125"/>
          </a:xfrm>
        </p:spPr>
        <p:txBody>
          <a:bodyPr/>
          <a:lstStyle/>
          <a:p>
            <a:endParaRPr lang="zh-CN" altLang="en-US"/>
          </a:p>
        </p:txBody>
      </p:sp>
      <p:sp>
        <p:nvSpPr>
          <p:cNvPr id="11" name="灯片编号占位符 5"/>
          <p:cNvSpPr>
            <a:spLocks noGrp="1"/>
          </p:cNvSpPr>
          <p:nvPr>
            <p:ph type="sldNum" sz="quarter" idx="12"/>
            <p:custDataLst>
              <p:tags r:id="rId14"/>
            </p:custDataLst>
          </p:nvPr>
        </p:nvSpPr>
        <p:spPr>
          <a:xfrm>
            <a:off x="8610600" y="6356350"/>
            <a:ext cx="2743200" cy="365125"/>
          </a:xfrm>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p:txBody>
          <a:bodyPr anchor="b" anchorCtr="0"/>
          <a:lstStyle/>
          <a:p>
            <a:r>
              <a:rPr lang="zh-CN" altLang="en-US" dirty="0"/>
              <a:t>单击此处编辑母版标题样式</a:t>
            </a:r>
            <a:endParaRPr lang="zh-CN" altLang="en-US" dirty="0"/>
          </a:p>
        </p:txBody>
      </p:sp>
      <p:sp>
        <p:nvSpPr>
          <p:cNvPr id="3" name="内容占位符 2"/>
          <p:cNvSpPr>
            <a:spLocks noGrp="1"/>
          </p:cNvSpPr>
          <p:nvPr>
            <p:ph idx="1"/>
            <p:custDataLst>
              <p:tags r:id="rId3"/>
            </p:custDataLst>
          </p:nvPr>
        </p:nvSpPr>
        <p:spPr/>
        <p:txBody>
          <a:bodyPr/>
          <a:lstStyle>
            <a:lvl1pPr>
              <a:defRPr sz="2400"/>
            </a:lvl1pPr>
            <a:lvl2pPr>
              <a:defRPr sz="2000"/>
            </a:lvl2pPr>
            <a:lvl3pPr>
              <a:defRPr sz="1800"/>
            </a:lvl3pPr>
            <a:lvl4pPr>
              <a:defRPr sz="1800"/>
            </a:lvl4pPr>
            <a:lvl5pPr>
              <a:defRPr sz="1800"/>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dirty="0"/>
          </a:p>
        </p:txBody>
      </p:sp>
      <p:sp>
        <p:nvSpPr>
          <p:cNvPr id="5" name="页脚占位符 4"/>
          <p:cNvSpPr>
            <a:spLocks noGrp="1"/>
          </p:cNvSpPr>
          <p:nvPr>
            <p:ph type="ftr" sz="quarter" idx="11"/>
            <p:custDataLst>
              <p:tags r:id="rId5"/>
            </p:custDataLst>
          </p:nvPr>
        </p:nvSpPr>
        <p:spPr/>
        <p:txBody>
          <a:bodyPr/>
          <a:lstStyle/>
          <a:p>
            <a:endParaRPr lang="zh-CN" altLang="en-US" dirty="0"/>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sp>
        <p:nvSpPr>
          <p:cNvPr id="7" name="圆角矩形 6"/>
          <p:cNvSpPr/>
          <p:nvPr>
            <p:custDataLst>
              <p:tags r:id="rId2"/>
            </p:custDataLst>
          </p:nvPr>
        </p:nvSpPr>
        <p:spPr>
          <a:xfrm>
            <a:off x="5408696" y="3759201"/>
            <a:ext cx="3367005" cy="537793"/>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8" name="图片 7"/>
          <p:cNvPicPr>
            <a:picLocks noChangeAspect="1"/>
          </p:cNvPicPr>
          <p:nvPr>
            <p:custDataLst>
              <p:tags r:id="rId3"/>
            </p:custDataLst>
          </p:nvPr>
        </p:nvPicPr>
        <p:blipFill rotWithShape="1">
          <a:blip r:embed="rId4"/>
          <a:srcRect/>
          <a:stretch>
            <a:fillRect/>
          </a:stretch>
        </p:blipFill>
        <p:spPr>
          <a:xfrm>
            <a:off x="2907364" y="1054468"/>
            <a:ext cx="2228280" cy="3708434"/>
          </a:xfrm>
          <a:prstGeom prst="rect">
            <a:avLst/>
          </a:prstGeom>
        </p:spPr>
      </p:pic>
      <p:sp>
        <p:nvSpPr>
          <p:cNvPr id="9" name="文本框 8"/>
          <p:cNvSpPr txBox="1"/>
          <p:nvPr userDrawn="1">
            <p:custDataLst>
              <p:tags r:id="rId5"/>
            </p:custDataLst>
          </p:nvPr>
        </p:nvSpPr>
        <p:spPr>
          <a:xfrm>
            <a:off x="5319796" y="1631751"/>
            <a:ext cx="3455905" cy="1200329"/>
          </a:xfrm>
          <a:prstGeom prst="rect">
            <a:avLst/>
          </a:prstGeom>
          <a:noFill/>
        </p:spPr>
        <p:txBody>
          <a:bodyPr wrap="square" rtlCol="0">
            <a:spAutoFit/>
          </a:bodyPr>
          <a:lstStyle/>
          <a:p>
            <a:r>
              <a:rPr lang="en-US" altLang="zh-CN" sz="7200" b="1" dirty="0">
                <a:latin typeface="微软雅黑" charset="-122"/>
                <a:ea typeface="微软雅黑" charset="-122"/>
              </a:rPr>
              <a:t>Part 01 </a:t>
            </a:r>
            <a:endParaRPr lang="zh-CN" altLang="en-US" sz="7200" b="1" dirty="0">
              <a:latin typeface="微软雅黑" charset="-122"/>
              <a:ea typeface="微软雅黑" charset="-122"/>
            </a:endParaRPr>
          </a:p>
        </p:txBody>
      </p:sp>
      <p:sp>
        <p:nvSpPr>
          <p:cNvPr id="2" name="标题 1"/>
          <p:cNvSpPr>
            <a:spLocks noGrp="1"/>
          </p:cNvSpPr>
          <p:nvPr>
            <p:ph type="title" hasCustomPrompt="1"/>
            <p:custDataLst>
              <p:tags r:id="rId6"/>
            </p:custDataLst>
          </p:nvPr>
        </p:nvSpPr>
        <p:spPr>
          <a:xfrm>
            <a:off x="5408696" y="3759201"/>
            <a:ext cx="3367005" cy="537793"/>
          </a:xfrm>
        </p:spPr>
        <p:txBody>
          <a:bodyPr anchor="ctr" anchorCtr="0">
            <a:normAutofit/>
          </a:bodyPr>
          <a:lstStyle>
            <a:lvl1pPr algn="ctr">
              <a:defRPr sz="2800">
                <a:solidFill>
                  <a:schemeClr val="bg1"/>
                </a:solidFill>
              </a:defRPr>
            </a:lvl1pPr>
          </a:lstStyle>
          <a:p>
            <a:r>
              <a:rPr lang="zh-CN" altLang="en-US" dirty="0"/>
              <a:t>单击此处编辑标题</a:t>
            </a:r>
            <a:endParaRPr lang="zh-CN" altLang="en-US" dirty="0"/>
          </a:p>
        </p:txBody>
      </p:sp>
      <p:sp>
        <p:nvSpPr>
          <p:cNvPr id="4" name="日期占位符 3"/>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8"/>
            </p:custDataLst>
          </p:nvPr>
        </p:nvSpPr>
        <p:spPr/>
        <p:txBody>
          <a:bodyPr/>
          <a:lstStyle/>
          <a:p>
            <a:endParaRPr lang="zh-CN" altLang="en-US"/>
          </a:p>
        </p:txBody>
      </p:sp>
      <p:sp>
        <p:nvSpPr>
          <p:cNvPr id="6" name="灯片编号占位符 5"/>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p:txBody>
          <a:bodyPr anchor="b" anchorCtr="0"/>
          <a:lstStyle/>
          <a:p>
            <a:r>
              <a:rPr lang="zh-CN" altLang="en-US"/>
              <a:t>单击此处编辑母版标题样式</a:t>
            </a:r>
            <a:endParaRPr lang="zh-CN" altLang="en-US"/>
          </a:p>
        </p:txBody>
      </p:sp>
      <p:sp>
        <p:nvSpPr>
          <p:cNvPr id="3" name="内容占位符 2"/>
          <p:cNvSpPr>
            <a:spLocks noGrp="1"/>
          </p:cNvSpPr>
          <p:nvPr>
            <p:ph sz="half" idx="1"/>
            <p:custDataLst>
              <p:tags r:id="rId3"/>
            </p:custDataLst>
          </p:nvPr>
        </p:nvSpPr>
        <p:spPr>
          <a:xfrm>
            <a:off x="838200" y="1825625"/>
            <a:ext cx="5181600" cy="4351338"/>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内容占位符 3"/>
          <p:cNvSpPr>
            <a:spLocks noGrp="1"/>
          </p:cNvSpPr>
          <p:nvPr>
            <p:ph sz="half" idx="2"/>
            <p:custDataLst>
              <p:tags r:id="rId4"/>
            </p:custDataLst>
          </p:nvPr>
        </p:nvSpPr>
        <p:spPr>
          <a:xfrm>
            <a:off x="6172200" y="1825625"/>
            <a:ext cx="5181600" cy="4351338"/>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839788" y="365125"/>
            <a:ext cx="10515600" cy="1325563"/>
          </a:xfrm>
        </p:spPr>
        <p:txBody>
          <a:bodyPr anchor="b" anchorCtr="0"/>
          <a:lstStyle/>
          <a:p>
            <a:r>
              <a:rPr lang="zh-CN" altLang="en-US"/>
              <a:t>单击此处编辑母版标题样式</a:t>
            </a:r>
            <a:endParaRPr lang="zh-CN" altLang="en-US"/>
          </a:p>
        </p:txBody>
      </p:sp>
      <p:sp>
        <p:nvSpPr>
          <p:cNvPr id="3" name="文本占位符 2"/>
          <p:cNvSpPr>
            <a:spLocks noGrp="1"/>
          </p:cNvSpPr>
          <p:nvPr>
            <p:ph type="body" idx="1"/>
            <p:custDataLst>
              <p:tags r:id="rId3"/>
            </p:custDataLst>
          </p:nvPr>
        </p:nvSpPr>
        <p:spPr>
          <a:xfrm>
            <a:off x="839788" y="1744961"/>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单击此处编辑母版文本样式</a:t>
            </a:r>
            <a:endParaRPr lang="zh-CN" altLang="en-US" dirty="0"/>
          </a:p>
        </p:txBody>
      </p:sp>
      <p:sp>
        <p:nvSpPr>
          <p:cNvPr id="4" name="内容占位符 3"/>
          <p:cNvSpPr>
            <a:spLocks noGrp="1"/>
          </p:cNvSpPr>
          <p:nvPr>
            <p:ph sz="half" idx="2"/>
            <p:custDataLst>
              <p:tags r:id="rId4"/>
            </p:custDataLst>
          </p:nvPr>
        </p:nvSpPr>
        <p:spPr>
          <a:xfrm>
            <a:off x="839788" y="2615609"/>
            <a:ext cx="5157787" cy="3574054"/>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文本占位符 4"/>
          <p:cNvSpPr>
            <a:spLocks noGrp="1"/>
          </p:cNvSpPr>
          <p:nvPr>
            <p:ph type="body" sz="quarter" idx="3"/>
            <p:custDataLst>
              <p:tags r:id="rId5"/>
            </p:custDataLst>
          </p:nvPr>
        </p:nvSpPr>
        <p:spPr>
          <a:xfrm>
            <a:off x="6172200" y="1744961"/>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单击此处编辑母版文本样式</a:t>
            </a:r>
            <a:endParaRPr lang="zh-CN" altLang="en-US" dirty="0"/>
          </a:p>
        </p:txBody>
      </p:sp>
      <p:sp>
        <p:nvSpPr>
          <p:cNvPr id="6" name="内容占位符 5"/>
          <p:cNvSpPr>
            <a:spLocks noGrp="1"/>
          </p:cNvSpPr>
          <p:nvPr>
            <p:ph sz="quarter" idx="4"/>
            <p:custDataLst>
              <p:tags r:id="rId6"/>
            </p:custDataLst>
          </p:nvPr>
        </p:nvSpPr>
        <p:spPr>
          <a:xfrm>
            <a:off x="6172200" y="2615609"/>
            <a:ext cx="5183188" cy="3574054"/>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仅标题">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微软雅黑" charset="-122"/>
                <a:ea typeface="微软雅黑" charset="-122"/>
                <a:cs typeface="+mj-cs"/>
                <a:sym typeface="+mn-ea"/>
              </a:defRPr>
            </a:lvl1pPr>
          </a:lstStyle>
          <a:p>
            <a:pPr lvl="0"/>
            <a:r>
              <a:rPr>
                <a:sym typeface="+mn-ea"/>
              </a:rPr>
              <a:t>单击此处编辑母版标题样式</a:t>
            </a:r>
            <a:endParaRPr>
              <a:sym typeface="+mn-ea"/>
            </a:endParaRPr>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838200" y="713673"/>
            <a:ext cx="4681654" cy="1428161"/>
          </a:xfrm>
        </p:spPr>
        <p:txBody>
          <a:bodyPr anchor="t" anchorCtr="0">
            <a:normAutofit/>
          </a:bodyPr>
          <a:lstStyle>
            <a:lvl1pPr>
              <a:defRPr sz="3600"/>
            </a:lvl1pPr>
          </a:lstStyle>
          <a:p>
            <a:r>
              <a:rPr lang="zh-CN" altLang="en-US" dirty="0"/>
              <a:t>单击此处编辑标题</a:t>
            </a:r>
            <a:endParaRPr lang="zh-CN" altLang="en-US" dirty="0"/>
          </a:p>
        </p:txBody>
      </p:sp>
      <p:sp>
        <p:nvSpPr>
          <p:cNvPr id="3" name="图片占位符 2"/>
          <p:cNvSpPr>
            <a:spLocks noGrp="1" noChangeAspect="1"/>
          </p:cNvSpPr>
          <p:nvPr>
            <p:ph type="pic" idx="1"/>
            <p:custDataLst>
              <p:tags r:id="rId3"/>
            </p:custDataLst>
          </p:nvPr>
        </p:nvSpPr>
        <p:spPr>
          <a:xfrm>
            <a:off x="5642517" y="713673"/>
            <a:ext cx="5711882" cy="54036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dirty="0"/>
          </a:p>
        </p:txBody>
      </p:sp>
      <p:sp>
        <p:nvSpPr>
          <p:cNvPr id="4" name="文本占位符 3"/>
          <p:cNvSpPr>
            <a:spLocks noGrp="1"/>
          </p:cNvSpPr>
          <p:nvPr>
            <p:ph type="body" sz="half" idx="2"/>
            <p:custDataLst>
              <p:tags r:id="rId4"/>
            </p:custDataLst>
          </p:nvPr>
        </p:nvSpPr>
        <p:spPr>
          <a:xfrm>
            <a:off x="838200" y="2313873"/>
            <a:ext cx="4681654" cy="3811588"/>
          </a:xfrm>
        </p:spPr>
        <p:txBody>
          <a:bodyP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dirty="0"/>
              <a:t>单击此处编辑母版文本样式</a:t>
            </a:r>
            <a:endParaRPr lang="zh-CN" altLang="en-US" dirty="0"/>
          </a:p>
        </p:txBody>
      </p:sp>
      <p:sp>
        <p:nvSpPr>
          <p:cNvPr id="5" name="日期占位符 4"/>
          <p:cNvSpPr>
            <a:spLocks noGrp="1"/>
          </p:cNvSpPr>
          <p:nvPr>
            <p:ph type="dt" sz="half" idx="10"/>
            <p:custDataLst>
              <p:tags r:id="rId5"/>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6"/>
            </p:custDataLst>
          </p:nvPr>
        </p:nvSpPr>
        <p:spPr/>
        <p:txBody>
          <a:bodyPr/>
          <a:lstStyle/>
          <a:p>
            <a:endParaRPr lang="zh-CN" altLang="en-US" dirty="0"/>
          </a:p>
        </p:txBody>
      </p:sp>
      <p:sp>
        <p:nvSpPr>
          <p:cNvPr id="7" name="灯片编号占位符 6"/>
          <p:cNvSpPr>
            <a:spLocks noGrp="1"/>
          </p:cNvSpPr>
          <p:nvPr>
            <p:ph type="sldNum" sz="quarter" idx="12"/>
            <p:custDataLst>
              <p:tags r:id="rId7"/>
            </p:custDataLst>
          </p:nvPr>
        </p:nvSpPr>
        <p:spPr/>
        <p:txBody>
          <a:bodyPr/>
          <a:lstStyle/>
          <a:p>
            <a:fld id="{FABC47A4-756D-490B-A52F-7D9E2C9FC05F}" type="slidenum">
              <a:rPr lang="zh-CN" altLang="en-US" smtClean="0"/>
            </a:fld>
            <a:endParaRPr lang="zh-CN" alt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2"/>
            </p:custDataLst>
          </p:nvPr>
        </p:nvSpPr>
        <p:spPr>
          <a:xfrm>
            <a:off x="10444898" y="365125"/>
            <a:ext cx="908901" cy="5811838"/>
          </a:xfrm>
        </p:spPr>
        <p:txBody>
          <a:bodyPr vert="eaVert">
            <a:normAutofit/>
          </a:bodyPr>
          <a:lstStyle>
            <a:lvl1pPr>
              <a:defRPr sz="4400"/>
            </a:lvl1pPr>
          </a:lstStyle>
          <a:p>
            <a:r>
              <a:rPr lang="zh-CN" altLang="en-US" dirty="0"/>
              <a:t>单击此处编辑标题</a:t>
            </a:r>
            <a:endParaRPr lang="zh-CN" altLang="en-US" dirty="0"/>
          </a:p>
        </p:txBody>
      </p:sp>
      <p:sp>
        <p:nvSpPr>
          <p:cNvPr id="3" name="竖排文字占位符 2"/>
          <p:cNvSpPr>
            <a:spLocks noGrp="1"/>
          </p:cNvSpPr>
          <p:nvPr>
            <p:ph type="body" orient="vert" idx="1"/>
            <p:custDataLst>
              <p:tags r:id="rId3"/>
            </p:custDataLst>
          </p:nvPr>
        </p:nvSpPr>
        <p:spPr>
          <a:xfrm>
            <a:off x="838199" y="365125"/>
            <a:ext cx="9446443" cy="5811838"/>
          </a:xfrm>
        </p:spPr>
        <p:txBody>
          <a:bodyPr vert="eaVert"/>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647700" y="258445"/>
            <a:ext cx="10515600" cy="1325563"/>
          </a:xfrm>
        </p:spPr>
        <p:txBody>
          <a:bodyPr anchor="ctr" anchorCtr="0">
            <a:normAutofit/>
          </a:bodyPr>
          <a:lstStyle>
            <a:lvl1pPr>
              <a:defRPr sz="4400" b="0">
                <a:effectLst/>
              </a:defRPr>
            </a:lvl1pPr>
          </a:lstStyle>
          <a:p>
            <a:r>
              <a:rPr lang="zh-CN" altLang="en-US" dirty="0"/>
              <a:t>单击此处编辑母版标题样式</a:t>
            </a:r>
            <a:endParaRPr lang="zh-CN" altLang="en-US" dirty="0"/>
          </a:p>
        </p:txBody>
      </p:sp>
      <p:sp>
        <p:nvSpPr>
          <p:cNvPr id="3" name="内容占位符 2"/>
          <p:cNvSpPr>
            <a:spLocks noGrp="1"/>
          </p:cNvSpPr>
          <p:nvPr>
            <p:ph idx="1"/>
          </p:nvPr>
        </p:nvSpPr>
        <p:spPr>
          <a:xfrm>
            <a:off x="647700" y="1825625"/>
            <a:ext cx="10515600" cy="4351338"/>
          </a:xfrm>
        </p:spPr>
        <p:txBody>
          <a:bodyPr>
            <a:normAutofit/>
          </a:bodyPr>
          <a:lstStyle>
            <a:lvl1pPr>
              <a:defRPr sz="28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1800">
                <a:solidFill>
                  <a:schemeClr val="tx1">
                    <a:lumMod val="75000"/>
                    <a:lumOff val="25000"/>
                  </a:schemeClr>
                </a:solidFill>
              </a:defRPr>
            </a:lvl4pPr>
            <a:lvl5pPr>
              <a:defRPr sz="1800">
                <a:solidFill>
                  <a:schemeClr val="tx1">
                    <a:lumMod val="75000"/>
                    <a:lumOff val="25000"/>
                  </a:schemeClr>
                </a:solidFill>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838200" y="551543"/>
            <a:ext cx="10515600" cy="5558971"/>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pic>
        <p:nvPicPr>
          <p:cNvPr id="6" name="图片 5"/>
          <p:cNvPicPr>
            <a:picLocks noChangeAspect="1"/>
          </p:cNvPicPr>
          <p:nvPr>
            <p:custDataLst>
              <p:tags r:id="rId2"/>
            </p:custDataLst>
          </p:nvPr>
        </p:nvPicPr>
        <p:blipFill>
          <a:blip r:embed="rId3"/>
          <a:stretch>
            <a:fillRect/>
          </a:stretch>
        </p:blipFill>
        <p:spPr>
          <a:xfrm>
            <a:off x="3393527" y="3916244"/>
            <a:ext cx="5404946" cy="2940926"/>
          </a:xfrm>
          <a:prstGeom prst="rect">
            <a:avLst/>
          </a:prstGeom>
        </p:spPr>
      </p:pic>
      <p:pic>
        <p:nvPicPr>
          <p:cNvPr id="7" name="图片 6"/>
          <p:cNvPicPr>
            <a:picLocks noChangeAspect="1"/>
          </p:cNvPicPr>
          <p:nvPr>
            <p:custDataLst>
              <p:tags r:id="rId4"/>
            </p:custDataLst>
          </p:nvPr>
        </p:nvPicPr>
        <p:blipFill>
          <a:blip r:embed="rId5"/>
          <a:stretch>
            <a:fillRect/>
          </a:stretch>
        </p:blipFill>
        <p:spPr>
          <a:xfrm>
            <a:off x="4601249" y="3839480"/>
            <a:ext cx="439052" cy="228135"/>
          </a:xfrm>
          <a:prstGeom prst="rect">
            <a:avLst/>
          </a:prstGeom>
        </p:spPr>
      </p:pic>
      <p:pic>
        <p:nvPicPr>
          <p:cNvPr id="8" name="图片 7"/>
          <p:cNvPicPr>
            <a:picLocks noChangeAspect="1"/>
          </p:cNvPicPr>
          <p:nvPr>
            <p:custDataLst>
              <p:tags r:id="rId6"/>
            </p:custDataLst>
          </p:nvPr>
        </p:nvPicPr>
        <p:blipFill>
          <a:blip r:embed="rId7"/>
          <a:stretch>
            <a:fillRect/>
          </a:stretch>
        </p:blipFill>
        <p:spPr>
          <a:xfrm>
            <a:off x="7182070" y="3843879"/>
            <a:ext cx="408681" cy="210292"/>
          </a:xfrm>
          <a:prstGeom prst="rect">
            <a:avLst/>
          </a:prstGeom>
        </p:spPr>
      </p:pic>
      <p:cxnSp>
        <p:nvCxnSpPr>
          <p:cNvPr id="9" name="直接连接符 8"/>
          <p:cNvCxnSpPr/>
          <p:nvPr>
            <p:custDataLst>
              <p:tags r:id="rId8"/>
            </p:custDataLst>
          </p:nvPr>
        </p:nvCxnSpPr>
        <p:spPr>
          <a:xfrm>
            <a:off x="3890933" y="3317864"/>
            <a:ext cx="915375" cy="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custDataLst>
              <p:tags r:id="rId9"/>
            </p:custDataLst>
          </p:nvPr>
        </p:nvCxnSpPr>
        <p:spPr>
          <a:xfrm>
            <a:off x="7385695" y="3317864"/>
            <a:ext cx="915375" cy="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grpSp>
        <p:nvGrpSpPr>
          <p:cNvPr id="11" name="组合 10"/>
          <p:cNvGrpSpPr/>
          <p:nvPr>
            <p:custDataLst>
              <p:tags r:id="rId10"/>
            </p:custDataLst>
          </p:nvPr>
        </p:nvGrpSpPr>
        <p:grpSpPr>
          <a:xfrm>
            <a:off x="5560692" y="1498612"/>
            <a:ext cx="1070616" cy="446287"/>
            <a:chOff x="5560692" y="1651012"/>
            <a:chExt cx="1070616" cy="446287"/>
          </a:xfrm>
        </p:grpSpPr>
        <p:sp>
          <p:nvSpPr>
            <p:cNvPr id="12" name="Freeform 5"/>
            <p:cNvSpPr/>
            <p:nvPr>
              <p:custDataLst>
                <p:tags r:id="rId11"/>
              </p:custDataLst>
            </p:nvPr>
          </p:nvSpPr>
          <p:spPr bwMode="auto">
            <a:xfrm>
              <a:off x="6527644" y="1858465"/>
              <a:ext cx="103664" cy="224016"/>
            </a:xfrm>
            <a:custGeom>
              <a:avLst/>
              <a:gdLst>
                <a:gd name="T0" fmla="*/ 43180 w 210"/>
                <a:gd name="T1" fmla="*/ 187332 h 453"/>
                <a:gd name="T2" fmla="*/ 41381 w 210"/>
                <a:gd name="T3" fmla="*/ 187332 h 453"/>
                <a:gd name="T4" fmla="*/ 41381 w 210"/>
                <a:gd name="T5" fmla="*/ 406187 h 453"/>
                <a:gd name="T6" fmla="*/ 0 w 210"/>
                <a:gd name="T7" fmla="*/ 407988 h 453"/>
                <a:gd name="T8" fmla="*/ 0 w 210"/>
                <a:gd name="T9" fmla="*/ 187332 h 453"/>
                <a:gd name="T10" fmla="*/ 0 w 210"/>
                <a:gd name="T11" fmla="*/ 183730 h 453"/>
                <a:gd name="T12" fmla="*/ 0 w 210"/>
                <a:gd name="T13" fmla="*/ 147704 h 453"/>
                <a:gd name="T14" fmla="*/ 188913 w 210"/>
                <a:gd name="T15" fmla="*/ 0 h 453"/>
                <a:gd name="T16" fmla="*/ 188913 w 210"/>
                <a:gd name="T17" fmla="*/ 49535 h 453"/>
                <a:gd name="T18" fmla="*/ 43180 w 210"/>
                <a:gd name="T19" fmla="*/ 187332 h 45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210" h="453">
                  <a:moveTo>
                    <a:pt x="48" y="208"/>
                  </a:moveTo>
                  <a:cubicBezTo>
                    <a:pt x="46" y="208"/>
                    <a:pt x="46" y="208"/>
                    <a:pt x="46" y="208"/>
                  </a:cubicBezTo>
                  <a:cubicBezTo>
                    <a:pt x="46" y="451"/>
                    <a:pt x="46" y="451"/>
                    <a:pt x="46" y="451"/>
                  </a:cubicBezTo>
                  <a:cubicBezTo>
                    <a:pt x="0" y="453"/>
                    <a:pt x="0" y="453"/>
                    <a:pt x="0" y="453"/>
                  </a:cubicBezTo>
                  <a:cubicBezTo>
                    <a:pt x="0" y="208"/>
                    <a:pt x="0" y="208"/>
                    <a:pt x="0" y="208"/>
                  </a:cubicBezTo>
                  <a:cubicBezTo>
                    <a:pt x="0" y="204"/>
                    <a:pt x="0" y="204"/>
                    <a:pt x="0" y="204"/>
                  </a:cubicBezTo>
                  <a:cubicBezTo>
                    <a:pt x="0" y="164"/>
                    <a:pt x="0" y="164"/>
                    <a:pt x="0" y="164"/>
                  </a:cubicBezTo>
                  <a:cubicBezTo>
                    <a:pt x="24" y="70"/>
                    <a:pt x="109" y="0"/>
                    <a:pt x="210" y="0"/>
                  </a:cubicBezTo>
                  <a:cubicBezTo>
                    <a:pt x="210" y="55"/>
                    <a:pt x="210" y="55"/>
                    <a:pt x="210" y="55"/>
                  </a:cubicBezTo>
                  <a:cubicBezTo>
                    <a:pt x="125" y="57"/>
                    <a:pt x="56" y="123"/>
                    <a:pt x="48" y="208"/>
                  </a:cubicBezTo>
                  <a:close/>
                </a:path>
              </a:pathLst>
            </a:custGeom>
            <a:solidFill>
              <a:schemeClr val="accent2"/>
            </a:solidFill>
            <a:ln>
              <a:noFill/>
            </a:ln>
          </p:spPr>
          <p:txBody>
            <a:bodyPr/>
            <a:lstStyle/>
            <a:p>
              <a:endParaRPr lang="zh-CN" altLang="en-US"/>
            </a:p>
          </p:txBody>
        </p:sp>
        <p:sp>
          <p:nvSpPr>
            <p:cNvPr id="13" name="Freeform 6"/>
            <p:cNvSpPr/>
            <p:nvPr>
              <p:custDataLst>
                <p:tags r:id="rId12"/>
              </p:custDataLst>
            </p:nvPr>
          </p:nvSpPr>
          <p:spPr bwMode="auto">
            <a:xfrm>
              <a:off x="6583396" y="1695466"/>
              <a:ext cx="39201" cy="127262"/>
            </a:xfrm>
            <a:custGeom>
              <a:avLst/>
              <a:gdLst>
                <a:gd name="T0" fmla="*/ 0 w 79"/>
                <a:gd name="T1" fmla="*/ 166195 h 258"/>
                <a:gd name="T2" fmla="*/ 0 w 79"/>
                <a:gd name="T3" fmla="*/ 166195 h 258"/>
                <a:gd name="T4" fmla="*/ 0 w 79"/>
                <a:gd name="T5" fmla="*/ 0 h 258"/>
                <a:gd name="T6" fmla="*/ 18990 w 79"/>
                <a:gd name="T7" fmla="*/ 0 h 258"/>
                <a:gd name="T8" fmla="*/ 18990 w 79"/>
                <a:gd name="T9" fmla="*/ 167094 h 258"/>
                <a:gd name="T10" fmla="*/ 71438 w 79"/>
                <a:gd name="T11" fmla="*/ 215605 h 258"/>
                <a:gd name="T12" fmla="*/ 71438 w 79"/>
                <a:gd name="T13" fmla="*/ 231775 h 258"/>
                <a:gd name="T14" fmla="*/ 68725 w 79"/>
                <a:gd name="T15" fmla="*/ 231775 h 258"/>
                <a:gd name="T16" fmla="*/ 0 w 79"/>
                <a:gd name="T17" fmla="*/ 166195 h 25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79" h="258">
                  <a:moveTo>
                    <a:pt x="0" y="185"/>
                  </a:moveTo>
                  <a:cubicBezTo>
                    <a:pt x="0" y="185"/>
                    <a:pt x="0" y="185"/>
                    <a:pt x="0" y="185"/>
                  </a:cubicBezTo>
                  <a:cubicBezTo>
                    <a:pt x="0" y="0"/>
                    <a:pt x="0" y="0"/>
                    <a:pt x="0" y="0"/>
                  </a:cubicBezTo>
                  <a:cubicBezTo>
                    <a:pt x="21" y="0"/>
                    <a:pt x="21" y="0"/>
                    <a:pt x="21" y="0"/>
                  </a:cubicBezTo>
                  <a:cubicBezTo>
                    <a:pt x="21" y="186"/>
                    <a:pt x="21" y="186"/>
                    <a:pt x="21" y="186"/>
                  </a:cubicBezTo>
                  <a:cubicBezTo>
                    <a:pt x="24" y="216"/>
                    <a:pt x="48" y="240"/>
                    <a:pt x="79" y="240"/>
                  </a:cubicBezTo>
                  <a:cubicBezTo>
                    <a:pt x="79" y="258"/>
                    <a:pt x="79" y="258"/>
                    <a:pt x="79" y="258"/>
                  </a:cubicBezTo>
                  <a:cubicBezTo>
                    <a:pt x="78" y="258"/>
                    <a:pt x="77" y="258"/>
                    <a:pt x="76" y="258"/>
                  </a:cubicBezTo>
                  <a:cubicBezTo>
                    <a:pt x="35" y="258"/>
                    <a:pt x="1" y="226"/>
                    <a:pt x="0" y="185"/>
                  </a:cubicBezTo>
                  <a:close/>
                </a:path>
              </a:pathLst>
            </a:custGeom>
            <a:solidFill>
              <a:schemeClr val="accent2"/>
            </a:solidFill>
            <a:ln>
              <a:noFill/>
            </a:ln>
          </p:spPr>
          <p:txBody>
            <a:bodyPr/>
            <a:lstStyle/>
            <a:p>
              <a:endParaRPr lang="zh-CN" altLang="en-US"/>
            </a:p>
          </p:txBody>
        </p:sp>
        <p:sp>
          <p:nvSpPr>
            <p:cNvPr id="14" name="Freeform 7"/>
            <p:cNvSpPr/>
            <p:nvPr>
              <p:custDataLst>
                <p:tags r:id="rId13"/>
              </p:custDataLst>
            </p:nvPr>
          </p:nvSpPr>
          <p:spPr bwMode="auto">
            <a:xfrm>
              <a:off x="6509350" y="1695466"/>
              <a:ext cx="38330" cy="127262"/>
            </a:xfrm>
            <a:custGeom>
              <a:avLst/>
              <a:gdLst>
                <a:gd name="T0" fmla="*/ 69850 w 79"/>
                <a:gd name="T1" fmla="*/ 168890 h 258"/>
                <a:gd name="T2" fmla="*/ 69850 w 79"/>
                <a:gd name="T3" fmla="*/ 168890 h 258"/>
                <a:gd name="T4" fmla="*/ 2653 w 79"/>
                <a:gd name="T5" fmla="*/ 231775 h 258"/>
                <a:gd name="T6" fmla="*/ 0 w 79"/>
                <a:gd name="T7" fmla="*/ 231775 h 258"/>
                <a:gd name="T8" fmla="*/ 0 w 79"/>
                <a:gd name="T9" fmla="*/ 215605 h 258"/>
                <a:gd name="T10" fmla="*/ 50398 w 79"/>
                <a:gd name="T11" fmla="*/ 167094 h 258"/>
                <a:gd name="T12" fmla="*/ 50398 w 79"/>
                <a:gd name="T13" fmla="*/ 0 h 258"/>
                <a:gd name="T14" fmla="*/ 69850 w 79"/>
                <a:gd name="T15" fmla="*/ 0 h 258"/>
                <a:gd name="T16" fmla="*/ 69850 w 79"/>
                <a:gd name="T17" fmla="*/ 166195 h 258"/>
                <a:gd name="T18" fmla="*/ 69850 w 79"/>
                <a:gd name="T19" fmla="*/ 166195 h 258"/>
                <a:gd name="T20" fmla="*/ 69850 w 79"/>
                <a:gd name="T21" fmla="*/ 167094 h 258"/>
                <a:gd name="T22" fmla="*/ 69850 w 79"/>
                <a:gd name="T23" fmla="*/ 168890 h 258"/>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79" h="258">
                  <a:moveTo>
                    <a:pt x="79" y="188"/>
                  </a:moveTo>
                  <a:cubicBezTo>
                    <a:pt x="79" y="188"/>
                    <a:pt x="79" y="188"/>
                    <a:pt x="79" y="188"/>
                  </a:cubicBezTo>
                  <a:cubicBezTo>
                    <a:pt x="76" y="227"/>
                    <a:pt x="44" y="258"/>
                    <a:pt x="3" y="258"/>
                  </a:cubicBezTo>
                  <a:cubicBezTo>
                    <a:pt x="2" y="258"/>
                    <a:pt x="1" y="258"/>
                    <a:pt x="0" y="258"/>
                  </a:cubicBezTo>
                  <a:cubicBezTo>
                    <a:pt x="0" y="240"/>
                    <a:pt x="0" y="240"/>
                    <a:pt x="0" y="240"/>
                  </a:cubicBezTo>
                  <a:cubicBezTo>
                    <a:pt x="30" y="240"/>
                    <a:pt x="55" y="216"/>
                    <a:pt x="57" y="186"/>
                  </a:cubicBezTo>
                  <a:cubicBezTo>
                    <a:pt x="57" y="0"/>
                    <a:pt x="57" y="0"/>
                    <a:pt x="57" y="0"/>
                  </a:cubicBezTo>
                  <a:cubicBezTo>
                    <a:pt x="79" y="0"/>
                    <a:pt x="79" y="0"/>
                    <a:pt x="79" y="0"/>
                  </a:cubicBezTo>
                  <a:cubicBezTo>
                    <a:pt x="79" y="185"/>
                    <a:pt x="79" y="185"/>
                    <a:pt x="79" y="185"/>
                  </a:cubicBezTo>
                  <a:cubicBezTo>
                    <a:pt x="79" y="185"/>
                    <a:pt x="79" y="185"/>
                    <a:pt x="79" y="185"/>
                  </a:cubicBezTo>
                  <a:cubicBezTo>
                    <a:pt x="79" y="186"/>
                    <a:pt x="79" y="186"/>
                    <a:pt x="79" y="186"/>
                  </a:cubicBezTo>
                  <a:lnTo>
                    <a:pt x="79" y="188"/>
                  </a:lnTo>
                  <a:close/>
                </a:path>
              </a:pathLst>
            </a:custGeom>
            <a:solidFill>
              <a:schemeClr val="accent2"/>
            </a:solidFill>
            <a:ln>
              <a:noFill/>
            </a:ln>
          </p:spPr>
          <p:txBody>
            <a:bodyPr/>
            <a:lstStyle/>
            <a:p>
              <a:endParaRPr lang="zh-CN" altLang="en-US"/>
            </a:p>
          </p:txBody>
        </p:sp>
        <p:sp>
          <p:nvSpPr>
            <p:cNvPr id="15" name="Freeform 8"/>
            <p:cNvSpPr>
              <a:spLocks noEditPoints="1"/>
            </p:cNvSpPr>
            <p:nvPr>
              <p:custDataLst>
                <p:tags r:id="rId14"/>
              </p:custDataLst>
            </p:nvPr>
          </p:nvSpPr>
          <p:spPr bwMode="auto">
            <a:xfrm>
              <a:off x="6286342" y="1850620"/>
              <a:ext cx="236076" cy="246679"/>
            </a:xfrm>
            <a:custGeom>
              <a:avLst/>
              <a:gdLst>
                <a:gd name="T0" fmla="*/ 416713 w 478"/>
                <a:gd name="T1" fmla="*/ 190350 h 498"/>
                <a:gd name="T2" fmla="*/ 368111 w 478"/>
                <a:gd name="T3" fmla="*/ 198470 h 498"/>
                <a:gd name="T4" fmla="*/ 297009 w 478"/>
                <a:gd name="T5" fmla="*/ 352735 h 498"/>
                <a:gd name="T6" fmla="*/ 97203 w 478"/>
                <a:gd name="T7" fmla="*/ 299509 h 498"/>
                <a:gd name="T8" fmla="*/ 375311 w 478"/>
                <a:gd name="T9" fmla="*/ 138027 h 498"/>
                <a:gd name="T10" fmla="*/ 375311 w 478"/>
                <a:gd name="T11" fmla="*/ 138027 h 498"/>
                <a:gd name="T12" fmla="*/ 394212 w 478"/>
                <a:gd name="T13" fmla="*/ 127201 h 498"/>
                <a:gd name="T14" fmla="*/ 393312 w 478"/>
                <a:gd name="T15" fmla="*/ 126299 h 498"/>
                <a:gd name="T16" fmla="*/ 126004 w 478"/>
                <a:gd name="T17" fmla="*/ 54128 h 498"/>
                <a:gd name="T18" fmla="*/ 54002 w 478"/>
                <a:gd name="T19" fmla="*/ 322964 h 498"/>
                <a:gd name="T20" fmla="*/ 321310 w 478"/>
                <a:gd name="T21" fmla="*/ 394233 h 498"/>
                <a:gd name="T22" fmla="*/ 416713 w 478"/>
                <a:gd name="T23" fmla="*/ 190350 h 498"/>
                <a:gd name="T24" fmla="*/ 78302 w 478"/>
                <a:gd name="T25" fmla="*/ 247185 h 498"/>
                <a:gd name="T26" fmla="*/ 150305 w 478"/>
                <a:gd name="T27" fmla="*/ 97431 h 498"/>
                <a:gd name="T28" fmla="*/ 315010 w 478"/>
                <a:gd name="T29" fmla="*/ 110060 h 498"/>
                <a:gd name="T30" fmla="*/ 78302 w 478"/>
                <a:gd name="T31" fmla="*/ 247185 h 498"/>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478" h="498">
                  <a:moveTo>
                    <a:pt x="463" y="211"/>
                  </a:moveTo>
                  <a:cubicBezTo>
                    <a:pt x="409" y="220"/>
                    <a:pt x="409" y="220"/>
                    <a:pt x="409" y="220"/>
                  </a:cubicBezTo>
                  <a:cubicBezTo>
                    <a:pt x="421" y="286"/>
                    <a:pt x="392" y="356"/>
                    <a:pt x="330" y="391"/>
                  </a:cubicBezTo>
                  <a:cubicBezTo>
                    <a:pt x="252" y="436"/>
                    <a:pt x="153" y="410"/>
                    <a:pt x="108" y="332"/>
                  </a:cubicBezTo>
                  <a:cubicBezTo>
                    <a:pt x="417" y="153"/>
                    <a:pt x="417" y="153"/>
                    <a:pt x="417" y="153"/>
                  </a:cubicBezTo>
                  <a:cubicBezTo>
                    <a:pt x="417" y="153"/>
                    <a:pt x="417" y="153"/>
                    <a:pt x="417" y="153"/>
                  </a:cubicBezTo>
                  <a:cubicBezTo>
                    <a:pt x="438" y="141"/>
                    <a:pt x="438" y="141"/>
                    <a:pt x="438" y="141"/>
                  </a:cubicBezTo>
                  <a:cubicBezTo>
                    <a:pt x="437" y="141"/>
                    <a:pt x="437" y="140"/>
                    <a:pt x="437" y="140"/>
                  </a:cubicBezTo>
                  <a:cubicBezTo>
                    <a:pt x="377" y="35"/>
                    <a:pt x="244" y="0"/>
                    <a:pt x="140" y="60"/>
                  </a:cubicBezTo>
                  <a:cubicBezTo>
                    <a:pt x="35" y="120"/>
                    <a:pt x="0" y="253"/>
                    <a:pt x="60" y="358"/>
                  </a:cubicBezTo>
                  <a:cubicBezTo>
                    <a:pt x="120" y="462"/>
                    <a:pt x="253" y="498"/>
                    <a:pt x="357" y="437"/>
                  </a:cubicBezTo>
                  <a:cubicBezTo>
                    <a:pt x="439" y="390"/>
                    <a:pt x="478" y="299"/>
                    <a:pt x="463" y="211"/>
                  </a:cubicBezTo>
                  <a:close/>
                  <a:moveTo>
                    <a:pt x="87" y="274"/>
                  </a:moveTo>
                  <a:cubicBezTo>
                    <a:pt x="78" y="209"/>
                    <a:pt x="107" y="142"/>
                    <a:pt x="167" y="108"/>
                  </a:cubicBezTo>
                  <a:cubicBezTo>
                    <a:pt x="227" y="73"/>
                    <a:pt x="299" y="81"/>
                    <a:pt x="350" y="122"/>
                  </a:cubicBezTo>
                  <a:lnTo>
                    <a:pt x="87" y="274"/>
                  </a:lnTo>
                  <a:close/>
                </a:path>
              </a:pathLst>
            </a:custGeom>
            <a:solidFill>
              <a:schemeClr val="accent2"/>
            </a:solidFill>
            <a:ln>
              <a:noFill/>
            </a:ln>
          </p:spPr>
          <p:txBody>
            <a:bodyPr/>
            <a:lstStyle/>
            <a:p>
              <a:endParaRPr lang="zh-CN" altLang="en-US"/>
            </a:p>
          </p:txBody>
        </p:sp>
        <p:sp>
          <p:nvSpPr>
            <p:cNvPr id="16" name="Freeform 9"/>
            <p:cNvSpPr/>
            <p:nvPr>
              <p:custDataLst>
                <p:tags r:id="rId15"/>
              </p:custDataLst>
            </p:nvPr>
          </p:nvSpPr>
          <p:spPr bwMode="auto">
            <a:xfrm>
              <a:off x="6367356" y="1759097"/>
              <a:ext cx="123700" cy="63631"/>
            </a:xfrm>
            <a:custGeom>
              <a:avLst/>
              <a:gdLst>
                <a:gd name="T0" fmla="*/ 154475 w 251"/>
                <a:gd name="T1" fmla="*/ 52512 h 128"/>
                <a:gd name="T2" fmla="*/ 154475 w 251"/>
                <a:gd name="T3" fmla="*/ 52512 h 128"/>
                <a:gd name="T4" fmla="*/ 154475 w 251"/>
                <a:gd name="T5" fmla="*/ 50701 h 128"/>
                <a:gd name="T6" fmla="*/ 154475 w 251"/>
                <a:gd name="T7" fmla="*/ 49796 h 128"/>
                <a:gd name="T8" fmla="*/ 154475 w 251"/>
                <a:gd name="T9" fmla="*/ 49796 h 128"/>
                <a:gd name="T10" fmla="*/ 154475 w 251"/>
                <a:gd name="T11" fmla="*/ 19918 h 128"/>
                <a:gd name="T12" fmla="*/ 70950 w 251"/>
                <a:gd name="T13" fmla="*/ 19918 h 128"/>
                <a:gd name="T14" fmla="*/ 70950 w 251"/>
                <a:gd name="T15" fmla="*/ 49796 h 128"/>
                <a:gd name="T16" fmla="*/ 70950 w 251"/>
                <a:gd name="T17" fmla="*/ 49796 h 128"/>
                <a:gd name="T18" fmla="*/ 70950 w 251"/>
                <a:gd name="T19" fmla="*/ 50701 h 128"/>
                <a:gd name="T20" fmla="*/ 70950 w 251"/>
                <a:gd name="T21" fmla="*/ 52512 h 128"/>
                <a:gd name="T22" fmla="*/ 70950 w 251"/>
                <a:gd name="T23" fmla="*/ 52512 h 128"/>
                <a:gd name="T24" fmla="*/ 2694 w 251"/>
                <a:gd name="T25" fmla="*/ 115888 h 128"/>
                <a:gd name="T26" fmla="*/ 0 w 251"/>
                <a:gd name="T27" fmla="*/ 115888 h 128"/>
                <a:gd name="T28" fmla="*/ 0 w 251"/>
                <a:gd name="T29" fmla="*/ 99591 h 128"/>
                <a:gd name="T30" fmla="*/ 51192 w 251"/>
                <a:gd name="T31" fmla="*/ 50701 h 128"/>
                <a:gd name="T32" fmla="*/ 51192 w 251"/>
                <a:gd name="T33" fmla="*/ 19918 h 128"/>
                <a:gd name="T34" fmla="*/ 51192 w 251"/>
                <a:gd name="T35" fmla="*/ 0 h 128"/>
                <a:gd name="T36" fmla="*/ 70950 w 251"/>
                <a:gd name="T37" fmla="*/ 0 h 128"/>
                <a:gd name="T38" fmla="*/ 154475 w 251"/>
                <a:gd name="T39" fmla="*/ 0 h 128"/>
                <a:gd name="T40" fmla="*/ 160761 w 251"/>
                <a:gd name="T41" fmla="*/ 0 h 128"/>
                <a:gd name="T42" fmla="*/ 174233 w 251"/>
                <a:gd name="T43" fmla="*/ 0 h 128"/>
                <a:gd name="T44" fmla="*/ 174233 w 251"/>
                <a:gd name="T45" fmla="*/ 50701 h 128"/>
                <a:gd name="T46" fmla="*/ 225425 w 251"/>
                <a:gd name="T47" fmla="*/ 99591 h 128"/>
                <a:gd name="T48" fmla="*/ 225425 w 251"/>
                <a:gd name="T49" fmla="*/ 115888 h 128"/>
                <a:gd name="T50" fmla="*/ 222731 w 251"/>
                <a:gd name="T51" fmla="*/ 115888 h 128"/>
                <a:gd name="T52" fmla="*/ 154475 w 251"/>
                <a:gd name="T53" fmla="*/ 52512 h 128"/>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1" h="128">
                  <a:moveTo>
                    <a:pt x="172" y="58"/>
                  </a:moveTo>
                  <a:cubicBezTo>
                    <a:pt x="172" y="58"/>
                    <a:pt x="172" y="58"/>
                    <a:pt x="172" y="58"/>
                  </a:cubicBezTo>
                  <a:cubicBezTo>
                    <a:pt x="172" y="56"/>
                    <a:pt x="172" y="56"/>
                    <a:pt x="172" y="56"/>
                  </a:cubicBezTo>
                  <a:cubicBezTo>
                    <a:pt x="172" y="56"/>
                    <a:pt x="172" y="56"/>
                    <a:pt x="172" y="55"/>
                  </a:cubicBezTo>
                  <a:cubicBezTo>
                    <a:pt x="172" y="55"/>
                    <a:pt x="172" y="55"/>
                    <a:pt x="172" y="55"/>
                  </a:cubicBezTo>
                  <a:cubicBezTo>
                    <a:pt x="172" y="22"/>
                    <a:pt x="172" y="22"/>
                    <a:pt x="172" y="22"/>
                  </a:cubicBezTo>
                  <a:cubicBezTo>
                    <a:pt x="79" y="22"/>
                    <a:pt x="79" y="22"/>
                    <a:pt x="79" y="22"/>
                  </a:cubicBezTo>
                  <a:cubicBezTo>
                    <a:pt x="79" y="55"/>
                    <a:pt x="79" y="55"/>
                    <a:pt x="79" y="55"/>
                  </a:cubicBezTo>
                  <a:cubicBezTo>
                    <a:pt x="79" y="55"/>
                    <a:pt x="79" y="55"/>
                    <a:pt x="79" y="55"/>
                  </a:cubicBezTo>
                  <a:cubicBezTo>
                    <a:pt x="79" y="56"/>
                    <a:pt x="79" y="56"/>
                    <a:pt x="79" y="56"/>
                  </a:cubicBezTo>
                  <a:cubicBezTo>
                    <a:pt x="79" y="58"/>
                    <a:pt x="79" y="58"/>
                    <a:pt x="79" y="58"/>
                  </a:cubicBezTo>
                  <a:cubicBezTo>
                    <a:pt x="79" y="58"/>
                    <a:pt x="79" y="58"/>
                    <a:pt x="79" y="58"/>
                  </a:cubicBezTo>
                  <a:cubicBezTo>
                    <a:pt x="76" y="97"/>
                    <a:pt x="43" y="128"/>
                    <a:pt x="3" y="128"/>
                  </a:cubicBezTo>
                  <a:cubicBezTo>
                    <a:pt x="2" y="128"/>
                    <a:pt x="1" y="128"/>
                    <a:pt x="0" y="128"/>
                  </a:cubicBezTo>
                  <a:cubicBezTo>
                    <a:pt x="0" y="110"/>
                    <a:pt x="0" y="110"/>
                    <a:pt x="0" y="110"/>
                  </a:cubicBezTo>
                  <a:cubicBezTo>
                    <a:pt x="30" y="110"/>
                    <a:pt x="55" y="86"/>
                    <a:pt x="57" y="56"/>
                  </a:cubicBezTo>
                  <a:cubicBezTo>
                    <a:pt x="57" y="22"/>
                    <a:pt x="57" y="22"/>
                    <a:pt x="57" y="22"/>
                  </a:cubicBezTo>
                  <a:cubicBezTo>
                    <a:pt x="57" y="0"/>
                    <a:pt x="57" y="0"/>
                    <a:pt x="57" y="0"/>
                  </a:cubicBezTo>
                  <a:cubicBezTo>
                    <a:pt x="79" y="0"/>
                    <a:pt x="79" y="0"/>
                    <a:pt x="79" y="0"/>
                  </a:cubicBezTo>
                  <a:cubicBezTo>
                    <a:pt x="172" y="0"/>
                    <a:pt x="172" y="0"/>
                    <a:pt x="172" y="0"/>
                  </a:cubicBezTo>
                  <a:cubicBezTo>
                    <a:pt x="179" y="0"/>
                    <a:pt x="179" y="0"/>
                    <a:pt x="179" y="0"/>
                  </a:cubicBezTo>
                  <a:cubicBezTo>
                    <a:pt x="194" y="0"/>
                    <a:pt x="194" y="0"/>
                    <a:pt x="194" y="0"/>
                  </a:cubicBezTo>
                  <a:cubicBezTo>
                    <a:pt x="194" y="56"/>
                    <a:pt x="194" y="56"/>
                    <a:pt x="194" y="56"/>
                  </a:cubicBezTo>
                  <a:cubicBezTo>
                    <a:pt x="196" y="86"/>
                    <a:pt x="221" y="110"/>
                    <a:pt x="251" y="110"/>
                  </a:cubicBezTo>
                  <a:cubicBezTo>
                    <a:pt x="251" y="128"/>
                    <a:pt x="251" y="128"/>
                    <a:pt x="251" y="128"/>
                  </a:cubicBezTo>
                  <a:cubicBezTo>
                    <a:pt x="250" y="128"/>
                    <a:pt x="249" y="128"/>
                    <a:pt x="248" y="128"/>
                  </a:cubicBezTo>
                  <a:cubicBezTo>
                    <a:pt x="208" y="128"/>
                    <a:pt x="175" y="97"/>
                    <a:pt x="172" y="58"/>
                  </a:cubicBezTo>
                  <a:close/>
                </a:path>
              </a:pathLst>
            </a:custGeom>
            <a:solidFill>
              <a:schemeClr val="accent2"/>
            </a:solidFill>
            <a:ln>
              <a:noFill/>
            </a:ln>
          </p:spPr>
          <p:txBody>
            <a:bodyPr/>
            <a:lstStyle/>
            <a:p>
              <a:endParaRPr lang="zh-CN" altLang="en-US"/>
            </a:p>
          </p:txBody>
        </p:sp>
        <p:sp>
          <p:nvSpPr>
            <p:cNvPr id="17" name="Freeform 10"/>
            <p:cNvSpPr/>
            <p:nvPr>
              <p:custDataLst>
                <p:tags r:id="rId16"/>
              </p:custDataLst>
            </p:nvPr>
          </p:nvSpPr>
          <p:spPr bwMode="auto">
            <a:xfrm>
              <a:off x="6370841" y="1738177"/>
              <a:ext cx="116731" cy="17433"/>
            </a:xfrm>
            <a:custGeom>
              <a:avLst/>
              <a:gdLst>
                <a:gd name="T0" fmla="*/ 193675 w 134"/>
                <a:gd name="T1" fmla="*/ 19050 h 20"/>
                <a:gd name="T2" fmla="*/ 19050 w 134"/>
                <a:gd name="T3" fmla="*/ 19050 h 20"/>
                <a:gd name="T4" fmla="*/ 19050 w 134"/>
                <a:gd name="T5" fmla="*/ 31750 h 20"/>
                <a:gd name="T6" fmla="*/ 0 w 134"/>
                <a:gd name="T7" fmla="*/ 31750 h 20"/>
                <a:gd name="T8" fmla="*/ 0 w 134"/>
                <a:gd name="T9" fmla="*/ 19050 h 20"/>
                <a:gd name="T10" fmla="*/ 0 w 134"/>
                <a:gd name="T11" fmla="*/ 0 h 20"/>
                <a:gd name="T12" fmla="*/ 19050 w 134"/>
                <a:gd name="T13" fmla="*/ 0 h 20"/>
                <a:gd name="T14" fmla="*/ 193675 w 134"/>
                <a:gd name="T15" fmla="*/ 0 h 20"/>
                <a:gd name="T16" fmla="*/ 212725 w 134"/>
                <a:gd name="T17" fmla="*/ 0 h 20"/>
                <a:gd name="T18" fmla="*/ 212725 w 134"/>
                <a:gd name="T19" fmla="*/ 19050 h 20"/>
                <a:gd name="T20" fmla="*/ 212725 w 134"/>
                <a:gd name="T21" fmla="*/ 31750 h 20"/>
                <a:gd name="T22" fmla="*/ 193675 w 134"/>
                <a:gd name="T23" fmla="*/ 31750 h 20"/>
                <a:gd name="T24" fmla="*/ 193675 w 134"/>
                <a:gd name="T25" fmla="*/ 19050 h 2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34" h="20">
                  <a:moveTo>
                    <a:pt x="122" y="12"/>
                  </a:moveTo>
                  <a:lnTo>
                    <a:pt x="12" y="12"/>
                  </a:lnTo>
                  <a:lnTo>
                    <a:pt x="12" y="20"/>
                  </a:lnTo>
                  <a:lnTo>
                    <a:pt x="0" y="20"/>
                  </a:lnTo>
                  <a:lnTo>
                    <a:pt x="0" y="12"/>
                  </a:lnTo>
                  <a:lnTo>
                    <a:pt x="0" y="0"/>
                  </a:lnTo>
                  <a:lnTo>
                    <a:pt x="12" y="0"/>
                  </a:lnTo>
                  <a:lnTo>
                    <a:pt x="122" y="0"/>
                  </a:lnTo>
                  <a:lnTo>
                    <a:pt x="134" y="0"/>
                  </a:lnTo>
                  <a:lnTo>
                    <a:pt x="134" y="12"/>
                  </a:lnTo>
                  <a:lnTo>
                    <a:pt x="134" y="20"/>
                  </a:lnTo>
                  <a:lnTo>
                    <a:pt x="122" y="20"/>
                  </a:lnTo>
                  <a:lnTo>
                    <a:pt x="122" y="12"/>
                  </a:lnTo>
                  <a:close/>
                </a:path>
              </a:pathLst>
            </a:custGeom>
            <a:solidFill>
              <a:schemeClr val="accent2"/>
            </a:solidFill>
            <a:ln>
              <a:noFill/>
            </a:ln>
          </p:spPr>
          <p:txBody>
            <a:bodyPr/>
            <a:lstStyle/>
            <a:p>
              <a:endParaRPr lang="zh-CN" altLang="en-US"/>
            </a:p>
          </p:txBody>
        </p:sp>
        <p:sp>
          <p:nvSpPr>
            <p:cNvPr id="18" name="Freeform 11"/>
            <p:cNvSpPr/>
            <p:nvPr>
              <p:custDataLst>
                <p:tags r:id="rId17"/>
              </p:custDataLst>
            </p:nvPr>
          </p:nvSpPr>
          <p:spPr bwMode="auto">
            <a:xfrm>
              <a:off x="6374325" y="1681519"/>
              <a:ext cx="109762" cy="49685"/>
            </a:xfrm>
            <a:custGeom>
              <a:avLst/>
              <a:gdLst>
                <a:gd name="T0" fmla="*/ 109538 w 126"/>
                <a:gd name="T1" fmla="*/ 71438 h 57"/>
                <a:gd name="T2" fmla="*/ 168275 w 126"/>
                <a:gd name="T3" fmla="*/ 71438 h 57"/>
                <a:gd name="T4" fmla="*/ 168275 w 126"/>
                <a:gd name="T5" fmla="*/ 90488 h 57"/>
                <a:gd name="T6" fmla="*/ 33338 w 126"/>
                <a:gd name="T7" fmla="*/ 90488 h 57"/>
                <a:gd name="T8" fmla="*/ 33338 w 126"/>
                <a:gd name="T9" fmla="*/ 71438 h 57"/>
                <a:gd name="T10" fmla="*/ 90488 w 126"/>
                <a:gd name="T11" fmla="*/ 71438 h 57"/>
                <a:gd name="T12" fmla="*/ 90488 w 126"/>
                <a:gd name="T13" fmla="*/ 50800 h 57"/>
                <a:gd name="T14" fmla="*/ 0 w 126"/>
                <a:gd name="T15" fmla="*/ 50800 h 57"/>
                <a:gd name="T16" fmla="*/ 0 w 126"/>
                <a:gd name="T17" fmla="*/ 31750 h 57"/>
                <a:gd name="T18" fmla="*/ 90488 w 126"/>
                <a:gd name="T19" fmla="*/ 31750 h 57"/>
                <a:gd name="T20" fmla="*/ 90488 w 126"/>
                <a:gd name="T21" fmla="*/ 0 h 57"/>
                <a:gd name="T22" fmla="*/ 109538 w 126"/>
                <a:gd name="T23" fmla="*/ 0 h 57"/>
                <a:gd name="T24" fmla="*/ 109538 w 126"/>
                <a:gd name="T25" fmla="*/ 31750 h 57"/>
                <a:gd name="T26" fmla="*/ 200025 w 126"/>
                <a:gd name="T27" fmla="*/ 31750 h 57"/>
                <a:gd name="T28" fmla="*/ 200025 w 126"/>
                <a:gd name="T29" fmla="*/ 50800 h 57"/>
                <a:gd name="T30" fmla="*/ 109538 w 126"/>
                <a:gd name="T31" fmla="*/ 50800 h 57"/>
                <a:gd name="T32" fmla="*/ 109538 w 126"/>
                <a:gd name="T33" fmla="*/ 71438 h 57"/>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126" h="57">
                  <a:moveTo>
                    <a:pt x="69" y="45"/>
                  </a:moveTo>
                  <a:lnTo>
                    <a:pt x="106" y="45"/>
                  </a:lnTo>
                  <a:lnTo>
                    <a:pt x="106" y="57"/>
                  </a:lnTo>
                  <a:lnTo>
                    <a:pt x="21" y="57"/>
                  </a:lnTo>
                  <a:lnTo>
                    <a:pt x="21" y="45"/>
                  </a:lnTo>
                  <a:lnTo>
                    <a:pt x="57" y="45"/>
                  </a:lnTo>
                  <a:lnTo>
                    <a:pt x="57" y="32"/>
                  </a:lnTo>
                  <a:lnTo>
                    <a:pt x="0" y="32"/>
                  </a:lnTo>
                  <a:lnTo>
                    <a:pt x="0" y="20"/>
                  </a:lnTo>
                  <a:lnTo>
                    <a:pt x="57" y="20"/>
                  </a:lnTo>
                  <a:lnTo>
                    <a:pt x="57" y="0"/>
                  </a:lnTo>
                  <a:lnTo>
                    <a:pt x="69" y="0"/>
                  </a:lnTo>
                  <a:lnTo>
                    <a:pt x="69" y="20"/>
                  </a:lnTo>
                  <a:lnTo>
                    <a:pt x="126" y="20"/>
                  </a:lnTo>
                  <a:lnTo>
                    <a:pt x="126" y="32"/>
                  </a:lnTo>
                  <a:lnTo>
                    <a:pt x="69" y="32"/>
                  </a:lnTo>
                  <a:lnTo>
                    <a:pt x="69" y="45"/>
                  </a:lnTo>
                  <a:close/>
                </a:path>
              </a:pathLst>
            </a:custGeom>
            <a:solidFill>
              <a:schemeClr val="accent2"/>
            </a:solidFill>
            <a:ln>
              <a:noFill/>
            </a:ln>
          </p:spPr>
          <p:txBody>
            <a:bodyPr/>
            <a:lstStyle/>
            <a:p>
              <a:endParaRPr lang="zh-CN" altLang="en-US"/>
            </a:p>
          </p:txBody>
        </p:sp>
        <p:sp>
          <p:nvSpPr>
            <p:cNvPr id="19" name="Freeform 12"/>
            <p:cNvSpPr/>
            <p:nvPr>
              <p:custDataLst>
                <p:tags r:id="rId18"/>
              </p:custDataLst>
            </p:nvPr>
          </p:nvSpPr>
          <p:spPr bwMode="auto">
            <a:xfrm>
              <a:off x="6268048" y="1741664"/>
              <a:ext cx="78401" cy="81936"/>
            </a:xfrm>
            <a:custGeom>
              <a:avLst/>
              <a:gdLst>
                <a:gd name="T0" fmla="*/ 19050 w 90"/>
                <a:gd name="T1" fmla="*/ 149225 h 94"/>
                <a:gd name="T2" fmla="*/ 0 w 90"/>
                <a:gd name="T3" fmla="*/ 149225 h 94"/>
                <a:gd name="T4" fmla="*/ 0 w 90"/>
                <a:gd name="T5" fmla="*/ 130175 h 94"/>
                <a:gd name="T6" fmla="*/ 0 w 90"/>
                <a:gd name="T7" fmla="*/ 12700 h 94"/>
                <a:gd name="T8" fmla="*/ 17463 w 90"/>
                <a:gd name="T9" fmla="*/ 12700 h 94"/>
                <a:gd name="T10" fmla="*/ 39688 w 90"/>
                <a:gd name="T11" fmla="*/ 0 h 94"/>
                <a:gd name="T12" fmla="*/ 49213 w 90"/>
                <a:gd name="T13" fmla="*/ 17463 h 94"/>
                <a:gd name="T14" fmla="*/ 19050 w 90"/>
                <a:gd name="T15" fmla="*/ 34925 h 94"/>
                <a:gd name="T16" fmla="*/ 19050 w 90"/>
                <a:gd name="T17" fmla="*/ 71438 h 94"/>
                <a:gd name="T18" fmla="*/ 58738 w 90"/>
                <a:gd name="T19" fmla="*/ 71438 h 94"/>
                <a:gd name="T20" fmla="*/ 58738 w 90"/>
                <a:gd name="T21" fmla="*/ 90488 h 94"/>
                <a:gd name="T22" fmla="*/ 19050 w 90"/>
                <a:gd name="T23" fmla="*/ 90488 h 94"/>
                <a:gd name="T24" fmla="*/ 19050 w 90"/>
                <a:gd name="T25" fmla="*/ 130175 h 94"/>
                <a:gd name="T26" fmla="*/ 122238 w 90"/>
                <a:gd name="T27" fmla="*/ 130175 h 94"/>
                <a:gd name="T28" fmla="*/ 122238 w 90"/>
                <a:gd name="T29" fmla="*/ 90488 h 94"/>
                <a:gd name="T30" fmla="*/ 84138 w 90"/>
                <a:gd name="T31" fmla="*/ 90488 h 94"/>
                <a:gd name="T32" fmla="*/ 84138 w 90"/>
                <a:gd name="T33" fmla="*/ 71438 h 94"/>
                <a:gd name="T34" fmla="*/ 122238 w 90"/>
                <a:gd name="T35" fmla="*/ 71438 h 94"/>
                <a:gd name="T36" fmla="*/ 122238 w 90"/>
                <a:gd name="T37" fmla="*/ 31750 h 94"/>
                <a:gd name="T38" fmla="*/ 84138 w 90"/>
                <a:gd name="T39" fmla="*/ 31750 h 94"/>
                <a:gd name="T40" fmla="*/ 84138 w 90"/>
                <a:gd name="T41" fmla="*/ 12700 h 94"/>
                <a:gd name="T42" fmla="*/ 122238 w 90"/>
                <a:gd name="T43" fmla="*/ 12700 h 94"/>
                <a:gd name="T44" fmla="*/ 142875 w 90"/>
                <a:gd name="T45" fmla="*/ 12700 h 94"/>
                <a:gd name="T46" fmla="*/ 142875 w 90"/>
                <a:gd name="T47" fmla="*/ 149225 h 94"/>
                <a:gd name="T48" fmla="*/ 122238 w 90"/>
                <a:gd name="T49" fmla="*/ 149225 h 94"/>
                <a:gd name="T50" fmla="*/ 19050 w 90"/>
                <a:gd name="T51" fmla="*/ 149225 h 94"/>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90" h="94">
                  <a:moveTo>
                    <a:pt x="12" y="94"/>
                  </a:moveTo>
                  <a:lnTo>
                    <a:pt x="0" y="94"/>
                  </a:lnTo>
                  <a:lnTo>
                    <a:pt x="0" y="82"/>
                  </a:lnTo>
                  <a:lnTo>
                    <a:pt x="0" y="8"/>
                  </a:lnTo>
                  <a:lnTo>
                    <a:pt x="11" y="8"/>
                  </a:lnTo>
                  <a:lnTo>
                    <a:pt x="25" y="0"/>
                  </a:lnTo>
                  <a:lnTo>
                    <a:pt x="31" y="11"/>
                  </a:lnTo>
                  <a:lnTo>
                    <a:pt x="12" y="22"/>
                  </a:lnTo>
                  <a:lnTo>
                    <a:pt x="12" y="45"/>
                  </a:lnTo>
                  <a:lnTo>
                    <a:pt x="37" y="45"/>
                  </a:lnTo>
                  <a:lnTo>
                    <a:pt x="37" y="57"/>
                  </a:lnTo>
                  <a:lnTo>
                    <a:pt x="12" y="57"/>
                  </a:lnTo>
                  <a:lnTo>
                    <a:pt x="12" y="82"/>
                  </a:lnTo>
                  <a:lnTo>
                    <a:pt x="77" y="82"/>
                  </a:lnTo>
                  <a:lnTo>
                    <a:pt x="77" y="57"/>
                  </a:lnTo>
                  <a:lnTo>
                    <a:pt x="53" y="57"/>
                  </a:lnTo>
                  <a:lnTo>
                    <a:pt x="53" y="45"/>
                  </a:lnTo>
                  <a:lnTo>
                    <a:pt x="77" y="45"/>
                  </a:lnTo>
                  <a:lnTo>
                    <a:pt x="77" y="20"/>
                  </a:lnTo>
                  <a:lnTo>
                    <a:pt x="53" y="20"/>
                  </a:lnTo>
                  <a:lnTo>
                    <a:pt x="53" y="8"/>
                  </a:lnTo>
                  <a:lnTo>
                    <a:pt x="77" y="8"/>
                  </a:lnTo>
                  <a:lnTo>
                    <a:pt x="90" y="8"/>
                  </a:lnTo>
                  <a:lnTo>
                    <a:pt x="90" y="94"/>
                  </a:lnTo>
                  <a:lnTo>
                    <a:pt x="77" y="94"/>
                  </a:lnTo>
                  <a:lnTo>
                    <a:pt x="12" y="94"/>
                  </a:lnTo>
                  <a:close/>
                </a:path>
              </a:pathLst>
            </a:custGeom>
            <a:solidFill>
              <a:schemeClr val="accent2"/>
            </a:solidFill>
            <a:ln>
              <a:noFill/>
            </a:ln>
          </p:spPr>
          <p:txBody>
            <a:bodyPr/>
            <a:lstStyle/>
            <a:p>
              <a:endParaRPr lang="zh-CN" altLang="en-US"/>
            </a:p>
          </p:txBody>
        </p:sp>
        <p:sp>
          <p:nvSpPr>
            <p:cNvPr id="20" name="Freeform 13"/>
            <p:cNvSpPr/>
            <p:nvPr>
              <p:custDataLst>
                <p:tags r:id="rId19"/>
              </p:custDataLst>
            </p:nvPr>
          </p:nvSpPr>
          <p:spPr bwMode="auto">
            <a:xfrm>
              <a:off x="6324671" y="1712027"/>
              <a:ext cx="21778" cy="25278"/>
            </a:xfrm>
            <a:custGeom>
              <a:avLst/>
              <a:gdLst>
                <a:gd name="T0" fmla="*/ 0 w 25"/>
                <a:gd name="T1" fmla="*/ 36513 h 29"/>
                <a:gd name="T2" fmla="*/ 22225 w 25"/>
                <a:gd name="T3" fmla="*/ 0 h 29"/>
                <a:gd name="T4" fmla="*/ 39688 w 25"/>
                <a:gd name="T5" fmla="*/ 9525 h 29"/>
                <a:gd name="T6" fmla="*/ 15875 w 25"/>
                <a:gd name="T7" fmla="*/ 46038 h 29"/>
                <a:gd name="T8" fmla="*/ 0 w 25"/>
                <a:gd name="T9" fmla="*/ 36513 h 2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5" h="29">
                  <a:moveTo>
                    <a:pt x="0" y="23"/>
                  </a:moveTo>
                  <a:lnTo>
                    <a:pt x="14" y="0"/>
                  </a:lnTo>
                  <a:lnTo>
                    <a:pt x="25" y="6"/>
                  </a:lnTo>
                  <a:lnTo>
                    <a:pt x="10" y="29"/>
                  </a:lnTo>
                  <a:lnTo>
                    <a:pt x="0" y="23"/>
                  </a:lnTo>
                  <a:close/>
                </a:path>
              </a:pathLst>
            </a:custGeom>
            <a:solidFill>
              <a:schemeClr val="accent2"/>
            </a:solidFill>
            <a:ln>
              <a:noFill/>
            </a:ln>
          </p:spPr>
          <p:txBody>
            <a:bodyPr/>
            <a:lstStyle/>
            <a:p>
              <a:endParaRPr lang="zh-CN" altLang="en-US"/>
            </a:p>
          </p:txBody>
        </p:sp>
        <p:sp>
          <p:nvSpPr>
            <p:cNvPr id="21" name="Freeform 14"/>
            <p:cNvSpPr/>
            <p:nvPr>
              <p:custDataLst>
                <p:tags r:id="rId20"/>
              </p:custDataLst>
            </p:nvPr>
          </p:nvSpPr>
          <p:spPr bwMode="auto">
            <a:xfrm>
              <a:off x="6293311" y="1708541"/>
              <a:ext cx="21778" cy="25278"/>
            </a:xfrm>
            <a:custGeom>
              <a:avLst/>
              <a:gdLst>
                <a:gd name="T0" fmla="*/ 39688 w 25"/>
                <a:gd name="T1" fmla="*/ 36513 h 29"/>
                <a:gd name="T2" fmla="*/ 22225 w 25"/>
                <a:gd name="T3" fmla="*/ 46038 h 29"/>
                <a:gd name="T4" fmla="*/ 0 w 25"/>
                <a:gd name="T5" fmla="*/ 9525 h 29"/>
                <a:gd name="T6" fmla="*/ 15875 w 25"/>
                <a:gd name="T7" fmla="*/ 0 h 29"/>
                <a:gd name="T8" fmla="*/ 39688 w 25"/>
                <a:gd name="T9" fmla="*/ 36513 h 2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5" h="29">
                  <a:moveTo>
                    <a:pt x="25" y="23"/>
                  </a:moveTo>
                  <a:lnTo>
                    <a:pt x="14" y="29"/>
                  </a:lnTo>
                  <a:lnTo>
                    <a:pt x="0" y="6"/>
                  </a:lnTo>
                  <a:lnTo>
                    <a:pt x="10" y="0"/>
                  </a:lnTo>
                  <a:lnTo>
                    <a:pt x="25" y="23"/>
                  </a:lnTo>
                  <a:close/>
                </a:path>
              </a:pathLst>
            </a:custGeom>
            <a:solidFill>
              <a:schemeClr val="accent2"/>
            </a:solidFill>
            <a:ln>
              <a:noFill/>
            </a:ln>
          </p:spPr>
          <p:txBody>
            <a:bodyPr/>
            <a:lstStyle/>
            <a:p>
              <a:endParaRPr lang="zh-CN" altLang="en-US"/>
            </a:p>
          </p:txBody>
        </p:sp>
        <p:sp>
          <p:nvSpPr>
            <p:cNvPr id="22" name="Freeform 15"/>
            <p:cNvSpPr/>
            <p:nvPr>
              <p:custDataLst>
                <p:tags r:id="rId21"/>
              </p:custDataLst>
            </p:nvPr>
          </p:nvSpPr>
          <p:spPr bwMode="auto">
            <a:xfrm>
              <a:off x="6271532" y="1712027"/>
              <a:ext cx="21778" cy="25278"/>
            </a:xfrm>
            <a:custGeom>
              <a:avLst/>
              <a:gdLst>
                <a:gd name="T0" fmla="*/ 0 w 25"/>
                <a:gd name="T1" fmla="*/ 9525 h 29"/>
                <a:gd name="T2" fmla="*/ 17463 w 25"/>
                <a:gd name="T3" fmla="*/ 0 h 29"/>
                <a:gd name="T4" fmla="*/ 39688 w 25"/>
                <a:gd name="T5" fmla="*/ 36513 h 29"/>
                <a:gd name="T6" fmla="*/ 23813 w 25"/>
                <a:gd name="T7" fmla="*/ 46038 h 29"/>
                <a:gd name="T8" fmla="*/ 0 w 25"/>
                <a:gd name="T9" fmla="*/ 9525 h 2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5" h="29">
                  <a:moveTo>
                    <a:pt x="0" y="6"/>
                  </a:moveTo>
                  <a:lnTo>
                    <a:pt x="11" y="0"/>
                  </a:lnTo>
                  <a:lnTo>
                    <a:pt x="25" y="23"/>
                  </a:lnTo>
                  <a:lnTo>
                    <a:pt x="15" y="29"/>
                  </a:lnTo>
                  <a:lnTo>
                    <a:pt x="0" y="6"/>
                  </a:lnTo>
                  <a:close/>
                </a:path>
              </a:pathLst>
            </a:custGeom>
            <a:solidFill>
              <a:schemeClr val="accent2"/>
            </a:solidFill>
            <a:ln>
              <a:noFill/>
            </a:ln>
          </p:spPr>
          <p:txBody>
            <a:bodyPr/>
            <a:lstStyle/>
            <a:p>
              <a:endParaRPr lang="zh-CN" altLang="en-US"/>
            </a:p>
          </p:txBody>
        </p:sp>
        <p:sp>
          <p:nvSpPr>
            <p:cNvPr id="23" name="Freeform 16"/>
            <p:cNvSpPr/>
            <p:nvPr>
              <p:custDataLst>
                <p:tags r:id="rId22"/>
              </p:custDataLst>
            </p:nvPr>
          </p:nvSpPr>
          <p:spPr bwMode="auto">
            <a:xfrm>
              <a:off x="6268048" y="1681519"/>
              <a:ext cx="74046" cy="25278"/>
            </a:xfrm>
            <a:custGeom>
              <a:avLst/>
              <a:gdLst>
                <a:gd name="T0" fmla="*/ 0 w 85"/>
                <a:gd name="T1" fmla="*/ 26988 h 29"/>
                <a:gd name="T2" fmla="*/ 130175 w 85"/>
                <a:gd name="T3" fmla="*/ 0 h 29"/>
                <a:gd name="T4" fmla="*/ 134938 w 85"/>
                <a:gd name="T5" fmla="*/ 17463 h 29"/>
                <a:gd name="T6" fmla="*/ 4763 w 85"/>
                <a:gd name="T7" fmla="*/ 46038 h 29"/>
                <a:gd name="T8" fmla="*/ 0 w 85"/>
                <a:gd name="T9" fmla="*/ 26988 h 2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5" h="29">
                  <a:moveTo>
                    <a:pt x="0" y="17"/>
                  </a:moveTo>
                  <a:lnTo>
                    <a:pt x="82" y="0"/>
                  </a:lnTo>
                  <a:lnTo>
                    <a:pt x="85" y="11"/>
                  </a:lnTo>
                  <a:lnTo>
                    <a:pt x="3" y="29"/>
                  </a:lnTo>
                  <a:lnTo>
                    <a:pt x="0" y="17"/>
                  </a:lnTo>
                  <a:close/>
                </a:path>
              </a:pathLst>
            </a:custGeom>
            <a:solidFill>
              <a:schemeClr val="accent2"/>
            </a:solidFill>
            <a:ln>
              <a:noFill/>
            </a:ln>
          </p:spPr>
          <p:txBody>
            <a:bodyPr/>
            <a:lstStyle/>
            <a:p>
              <a:endParaRPr lang="zh-CN" altLang="en-US"/>
            </a:p>
          </p:txBody>
        </p:sp>
        <p:sp>
          <p:nvSpPr>
            <p:cNvPr id="24" name="Freeform 17"/>
            <p:cNvSpPr/>
            <p:nvPr>
              <p:custDataLst>
                <p:tags r:id="rId23"/>
              </p:custDataLst>
            </p:nvPr>
          </p:nvSpPr>
          <p:spPr bwMode="auto">
            <a:xfrm>
              <a:off x="6200100" y="1709412"/>
              <a:ext cx="64463" cy="114187"/>
            </a:xfrm>
            <a:custGeom>
              <a:avLst/>
              <a:gdLst>
                <a:gd name="T0" fmla="*/ 73025 w 74"/>
                <a:gd name="T1" fmla="*/ 77788 h 131"/>
                <a:gd name="T2" fmla="*/ 76200 w 74"/>
                <a:gd name="T3" fmla="*/ 76200 h 131"/>
                <a:gd name="T4" fmla="*/ 112713 w 74"/>
                <a:gd name="T5" fmla="*/ 139700 h 131"/>
                <a:gd name="T6" fmla="*/ 95250 w 74"/>
                <a:gd name="T7" fmla="*/ 149225 h 131"/>
                <a:gd name="T8" fmla="*/ 73025 w 74"/>
                <a:gd name="T9" fmla="*/ 107950 h 131"/>
                <a:gd name="T10" fmla="*/ 73025 w 74"/>
                <a:gd name="T11" fmla="*/ 207963 h 131"/>
                <a:gd name="T12" fmla="*/ 52388 w 74"/>
                <a:gd name="T13" fmla="*/ 207963 h 131"/>
                <a:gd name="T14" fmla="*/ 52388 w 74"/>
                <a:gd name="T15" fmla="*/ 93663 h 131"/>
                <a:gd name="T16" fmla="*/ 17463 w 74"/>
                <a:gd name="T17" fmla="*/ 155575 h 131"/>
                <a:gd name="T18" fmla="*/ 0 w 74"/>
                <a:gd name="T19" fmla="*/ 144463 h 131"/>
                <a:gd name="T20" fmla="*/ 52388 w 74"/>
                <a:gd name="T21" fmla="*/ 53975 h 131"/>
                <a:gd name="T22" fmla="*/ 52388 w 74"/>
                <a:gd name="T23" fmla="*/ 39688 h 131"/>
                <a:gd name="T24" fmla="*/ 7938 w 74"/>
                <a:gd name="T25" fmla="*/ 39688 h 131"/>
                <a:gd name="T26" fmla="*/ 7938 w 74"/>
                <a:gd name="T27" fmla="*/ 20638 h 131"/>
                <a:gd name="T28" fmla="*/ 52388 w 74"/>
                <a:gd name="T29" fmla="*/ 20638 h 131"/>
                <a:gd name="T30" fmla="*/ 52388 w 74"/>
                <a:gd name="T31" fmla="*/ 0 h 131"/>
                <a:gd name="T32" fmla="*/ 73025 w 74"/>
                <a:gd name="T33" fmla="*/ 0 h 131"/>
                <a:gd name="T34" fmla="*/ 73025 w 74"/>
                <a:gd name="T35" fmla="*/ 20638 h 131"/>
                <a:gd name="T36" fmla="*/ 117475 w 74"/>
                <a:gd name="T37" fmla="*/ 20638 h 131"/>
                <a:gd name="T38" fmla="*/ 117475 w 74"/>
                <a:gd name="T39" fmla="*/ 39688 h 131"/>
                <a:gd name="T40" fmla="*/ 73025 w 74"/>
                <a:gd name="T41" fmla="*/ 39688 h 131"/>
                <a:gd name="T42" fmla="*/ 73025 w 74"/>
                <a:gd name="T43" fmla="*/ 77788 h 131"/>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74" h="131">
                  <a:moveTo>
                    <a:pt x="46" y="49"/>
                  </a:moveTo>
                  <a:lnTo>
                    <a:pt x="48" y="48"/>
                  </a:lnTo>
                  <a:lnTo>
                    <a:pt x="71" y="88"/>
                  </a:lnTo>
                  <a:lnTo>
                    <a:pt x="60" y="94"/>
                  </a:lnTo>
                  <a:lnTo>
                    <a:pt x="46" y="68"/>
                  </a:lnTo>
                  <a:lnTo>
                    <a:pt x="46" y="131"/>
                  </a:lnTo>
                  <a:lnTo>
                    <a:pt x="33" y="131"/>
                  </a:lnTo>
                  <a:lnTo>
                    <a:pt x="33" y="59"/>
                  </a:lnTo>
                  <a:lnTo>
                    <a:pt x="11" y="98"/>
                  </a:lnTo>
                  <a:lnTo>
                    <a:pt x="0" y="91"/>
                  </a:lnTo>
                  <a:lnTo>
                    <a:pt x="33" y="34"/>
                  </a:lnTo>
                  <a:lnTo>
                    <a:pt x="33" y="25"/>
                  </a:lnTo>
                  <a:lnTo>
                    <a:pt x="5" y="25"/>
                  </a:lnTo>
                  <a:lnTo>
                    <a:pt x="5" y="13"/>
                  </a:lnTo>
                  <a:lnTo>
                    <a:pt x="33" y="13"/>
                  </a:lnTo>
                  <a:lnTo>
                    <a:pt x="33" y="0"/>
                  </a:lnTo>
                  <a:lnTo>
                    <a:pt x="46" y="0"/>
                  </a:lnTo>
                  <a:lnTo>
                    <a:pt x="46" y="13"/>
                  </a:lnTo>
                  <a:lnTo>
                    <a:pt x="74" y="13"/>
                  </a:lnTo>
                  <a:lnTo>
                    <a:pt x="74" y="25"/>
                  </a:lnTo>
                  <a:lnTo>
                    <a:pt x="46" y="25"/>
                  </a:lnTo>
                  <a:lnTo>
                    <a:pt x="46" y="49"/>
                  </a:lnTo>
                  <a:close/>
                </a:path>
              </a:pathLst>
            </a:custGeom>
            <a:solidFill>
              <a:schemeClr val="accent2"/>
            </a:solidFill>
            <a:ln>
              <a:noFill/>
            </a:ln>
          </p:spPr>
          <p:txBody>
            <a:bodyPr/>
            <a:lstStyle/>
            <a:p>
              <a:endParaRPr lang="zh-CN" altLang="en-US"/>
            </a:p>
          </p:txBody>
        </p:sp>
        <p:sp>
          <p:nvSpPr>
            <p:cNvPr id="25" name="Freeform 18"/>
            <p:cNvSpPr/>
            <p:nvPr>
              <p:custDataLst>
                <p:tags r:id="rId24"/>
              </p:custDataLst>
            </p:nvPr>
          </p:nvSpPr>
          <p:spPr bwMode="auto">
            <a:xfrm>
              <a:off x="6203584" y="1682391"/>
              <a:ext cx="56624" cy="24406"/>
            </a:xfrm>
            <a:custGeom>
              <a:avLst/>
              <a:gdLst>
                <a:gd name="T0" fmla="*/ 0 w 65"/>
                <a:gd name="T1" fmla="*/ 25400 h 28"/>
                <a:gd name="T2" fmla="*/ 98425 w 65"/>
                <a:gd name="T3" fmla="*/ 0 h 28"/>
                <a:gd name="T4" fmla="*/ 103188 w 65"/>
                <a:gd name="T5" fmla="*/ 17463 h 28"/>
                <a:gd name="T6" fmla="*/ 6350 w 65"/>
                <a:gd name="T7" fmla="*/ 44450 h 28"/>
                <a:gd name="T8" fmla="*/ 0 w 65"/>
                <a:gd name="T9" fmla="*/ 25400 h 2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5" h="28">
                  <a:moveTo>
                    <a:pt x="0" y="16"/>
                  </a:moveTo>
                  <a:lnTo>
                    <a:pt x="62" y="0"/>
                  </a:lnTo>
                  <a:lnTo>
                    <a:pt x="65" y="11"/>
                  </a:lnTo>
                  <a:lnTo>
                    <a:pt x="4" y="28"/>
                  </a:lnTo>
                  <a:lnTo>
                    <a:pt x="0" y="16"/>
                  </a:lnTo>
                  <a:close/>
                </a:path>
              </a:pathLst>
            </a:custGeom>
            <a:solidFill>
              <a:schemeClr val="accent2"/>
            </a:solidFill>
            <a:ln>
              <a:noFill/>
            </a:ln>
          </p:spPr>
          <p:txBody>
            <a:bodyPr/>
            <a:lstStyle/>
            <a:p>
              <a:endParaRPr lang="zh-CN" altLang="en-US"/>
            </a:p>
          </p:txBody>
        </p:sp>
        <p:sp>
          <p:nvSpPr>
            <p:cNvPr id="26" name="Freeform 19"/>
            <p:cNvSpPr>
              <a:spLocks noEditPoints="1"/>
            </p:cNvSpPr>
            <p:nvPr>
              <p:custDataLst>
                <p:tags r:id="rId25"/>
              </p:custDataLst>
            </p:nvPr>
          </p:nvSpPr>
          <p:spPr bwMode="auto">
            <a:xfrm>
              <a:off x="5932664" y="1866310"/>
              <a:ext cx="383296" cy="215299"/>
            </a:xfrm>
            <a:custGeom>
              <a:avLst/>
              <a:gdLst>
                <a:gd name="T0" fmla="*/ 666095 w 776"/>
                <a:gd name="T1" fmla="*/ 302179 h 436"/>
                <a:gd name="T2" fmla="*/ 563481 w 776"/>
                <a:gd name="T3" fmla="*/ 344448 h 436"/>
                <a:gd name="T4" fmla="*/ 415860 w 776"/>
                <a:gd name="T5" fmla="*/ 196057 h 436"/>
                <a:gd name="T6" fmla="*/ 563481 w 776"/>
                <a:gd name="T7" fmla="*/ 48564 h 436"/>
                <a:gd name="T8" fmla="*/ 664295 w 776"/>
                <a:gd name="T9" fmla="*/ 89035 h 436"/>
                <a:gd name="T10" fmla="*/ 696700 w 776"/>
                <a:gd name="T11" fmla="*/ 52162 h 436"/>
                <a:gd name="T12" fmla="*/ 563481 w 776"/>
                <a:gd name="T13" fmla="*/ 0 h 436"/>
                <a:gd name="T14" fmla="*/ 379854 w 776"/>
                <a:gd name="T15" fmla="*/ 126807 h 436"/>
                <a:gd name="T16" fmla="*/ 196228 w 776"/>
                <a:gd name="T17" fmla="*/ 0 h 436"/>
                <a:gd name="T18" fmla="*/ 0 w 776"/>
                <a:gd name="T19" fmla="*/ 196057 h 436"/>
                <a:gd name="T20" fmla="*/ 196228 w 776"/>
                <a:gd name="T21" fmla="*/ 392113 h 436"/>
                <a:gd name="T22" fmla="*/ 379854 w 776"/>
                <a:gd name="T23" fmla="*/ 264406 h 436"/>
                <a:gd name="T24" fmla="*/ 563481 w 776"/>
                <a:gd name="T25" fmla="*/ 392113 h 436"/>
                <a:gd name="T26" fmla="*/ 698500 w 776"/>
                <a:gd name="T27" fmla="*/ 337253 h 436"/>
                <a:gd name="T28" fmla="*/ 666095 w 776"/>
                <a:gd name="T29" fmla="*/ 302179 h 436"/>
                <a:gd name="T30" fmla="*/ 196228 w 776"/>
                <a:gd name="T31" fmla="*/ 343549 h 436"/>
                <a:gd name="T32" fmla="*/ 49507 w 776"/>
                <a:gd name="T33" fmla="*/ 196956 h 436"/>
                <a:gd name="T34" fmla="*/ 196228 w 776"/>
                <a:gd name="T35" fmla="*/ 49464 h 436"/>
                <a:gd name="T36" fmla="*/ 342949 w 776"/>
                <a:gd name="T37" fmla="*/ 196956 h 436"/>
                <a:gd name="T38" fmla="*/ 196228 w 776"/>
                <a:gd name="T39" fmla="*/ 343549 h 4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776" h="436">
                  <a:moveTo>
                    <a:pt x="740" y="336"/>
                  </a:moveTo>
                  <a:cubicBezTo>
                    <a:pt x="710" y="365"/>
                    <a:pt x="670" y="383"/>
                    <a:pt x="626" y="383"/>
                  </a:cubicBezTo>
                  <a:cubicBezTo>
                    <a:pt x="536" y="383"/>
                    <a:pt x="462" y="309"/>
                    <a:pt x="462" y="218"/>
                  </a:cubicBezTo>
                  <a:cubicBezTo>
                    <a:pt x="462" y="128"/>
                    <a:pt x="536" y="54"/>
                    <a:pt x="626" y="54"/>
                  </a:cubicBezTo>
                  <a:cubicBezTo>
                    <a:pt x="670" y="54"/>
                    <a:pt x="709" y="71"/>
                    <a:pt x="738" y="99"/>
                  </a:cubicBezTo>
                  <a:cubicBezTo>
                    <a:pt x="774" y="58"/>
                    <a:pt x="774" y="58"/>
                    <a:pt x="774" y="58"/>
                  </a:cubicBezTo>
                  <a:cubicBezTo>
                    <a:pt x="735" y="22"/>
                    <a:pt x="683" y="0"/>
                    <a:pt x="626" y="0"/>
                  </a:cubicBezTo>
                  <a:cubicBezTo>
                    <a:pt x="532" y="0"/>
                    <a:pt x="453" y="58"/>
                    <a:pt x="422" y="141"/>
                  </a:cubicBezTo>
                  <a:cubicBezTo>
                    <a:pt x="391" y="58"/>
                    <a:pt x="311" y="0"/>
                    <a:pt x="218" y="0"/>
                  </a:cubicBezTo>
                  <a:cubicBezTo>
                    <a:pt x="98" y="0"/>
                    <a:pt x="0" y="97"/>
                    <a:pt x="0" y="218"/>
                  </a:cubicBezTo>
                  <a:cubicBezTo>
                    <a:pt x="0" y="338"/>
                    <a:pt x="98" y="436"/>
                    <a:pt x="218" y="436"/>
                  </a:cubicBezTo>
                  <a:cubicBezTo>
                    <a:pt x="311" y="436"/>
                    <a:pt x="391" y="377"/>
                    <a:pt x="422" y="294"/>
                  </a:cubicBezTo>
                  <a:cubicBezTo>
                    <a:pt x="453" y="377"/>
                    <a:pt x="532" y="436"/>
                    <a:pt x="626" y="436"/>
                  </a:cubicBezTo>
                  <a:cubicBezTo>
                    <a:pt x="684" y="436"/>
                    <a:pt x="737" y="413"/>
                    <a:pt x="776" y="375"/>
                  </a:cubicBezTo>
                  <a:lnTo>
                    <a:pt x="740" y="336"/>
                  </a:lnTo>
                  <a:close/>
                  <a:moveTo>
                    <a:pt x="218" y="382"/>
                  </a:moveTo>
                  <a:cubicBezTo>
                    <a:pt x="128" y="382"/>
                    <a:pt x="55" y="309"/>
                    <a:pt x="55" y="219"/>
                  </a:cubicBezTo>
                  <a:cubicBezTo>
                    <a:pt x="55" y="128"/>
                    <a:pt x="128" y="55"/>
                    <a:pt x="218" y="55"/>
                  </a:cubicBezTo>
                  <a:cubicBezTo>
                    <a:pt x="308" y="55"/>
                    <a:pt x="381" y="128"/>
                    <a:pt x="381" y="219"/>
                  </a:cubicBezTo>
                  <a:cubicBezTo>
                    <a:pt x="381" y="309"/>
                    <a:pt x="308" y="382"/>
                    <a:pt x="218" y="382"/>
                  </a:cubicBezTo>
                  <a:close/>
                </a:path>
              </a:pathLst>
            </a:custGeom>
            <a:solidFill>
              <a:schemeClr val="accent2"/>
            </a:solidFill>
            <a:ln>
              <a:noFill/>
            </a:ln>
          </p:spPr>
          <p:txBody>
            <a:bodyPr/>
            <a:lstStyle/>
            <a:p>
              <a:endParaRPr lang="zh-CN" altLang="en-US"/>
            </a:p>
          </p:txBody>
        </p:sp>
        <p:sp>
          <p:nvSpPr>
            <p:cNvPr id="27" name="Freeform 20"/>
            <p:cNvSpPr>
              <a:spLocks noEditPoints="1"/>
            </p:cNvSpPr>
            <p:nvPr>
              <p:custDataLst>
                <p:tags r:id="rId26"/>
              </p:custDataLst>
            </p:nvPr>
          </p:nvSpPr>
          <p:spPr bwMode="auto">
            <a:xfrm>
              <a:off x="5560692" y="1651012"/>
              <a:ext cx="372843" cy="439315"/>
            </a:xfrm>
            <a:custGeom>
              <a:avLst/>
              <a:gdLst>
                <a:gd name="T0" fmla="*/ 281307 w 756"/>
                <a:gd name="T1" fmla="*/ 0 h 888"/>
                <a:gd name="T2" fmla="*/ 266028 w 756"/>
                <a:gd name="T3" fmla="*/ 901 h 888"/>
                <a:gd name="T4" fmla="*/ 266028 w 756"/>
                <a:gd name="T5" fmla="*/ 0 h 888"/>
                <a:gd name="T6" fmla="*/ 0 w 756"/>
                <a:gd name="T7" fmla="*/ 0 h 888"/>
                <a:gd name="T8" fmla="*/ 0 w 756"/>
                <a:gd name="T9" fmla="*/ 800100 h 888"/>
                <a:gd name="T10" fmla="*/ 266028 w 756"/>
                <a:gd name="T11" fmla="*/ 800100 h 888"/>
                <a:gd name="T12" fmla="*/ 266028 w 756"/>
                <a:gd name="T13" fmla="*/ 800100 h 888"/>
                <a:gd name="T14" fmla="*/ 279509 w 756"/>
                <a:gd name="T15" fmla="*/ 800100 h 888"/>
                <a:gd name="T16" fmla="*/ 679450 w 756"/>
                <a:gd name="T17" fmla="*/ 398248 h 888"/>
                <a:gd name="T18" fmla="*/ 281307 w 756"/>
                <a:gd name="T19" fmla="*/ 0 h 888"/>
                <a:gd name="T20" fmla="*/ 230977 w 756"/>
                <a:gd name="T21" fmla="*/ 293730 h 888"/>
                <a:gd name="T22" fmla="*/ 313661 w 756"/>
                <a:gd name="T23" fmla="*/ 82893 h 888"/>
                <a:gd name="T24" fmla="*/ 369384 w 756"/>
                <a:gd name="T25" fmla="*/ 307246 h 888"/>
                <a:gd name="T26" fmla="*/ 284902 w 756"/>
                <a:gd name="T27" fmla="*/ 520786 h 888"/>
                <a:gd name="T28" fmla="*/ 230977 w 756"/>
                <a:gd name="T29" fmla="*/ 293730 h 888"/>
                <a:gd name="T30" fmla="*/ 210306 w 756"/>
                <a:gd name="T31" fmla="*/ 711801 h 888"/>
                <a:gd name="T32" fmla="*/ 106052 w 756"/>
                <a:gd name="T33" fmla="*/ 502766 h 888"/>
                <a:gd name="T34" fmla="*/ 190534 w 756"/>
                <a:gd name="T35" fmla="*/ 251383 h 888"/>
                <a:gd name="T36" fmla="*/ 245357 w 756"/>
                <a:gd name="T37" fmla="*/ 516281 h 888"/>
                <a:gd name="T38" fmla="*/ 249851 w 756"/>
                <a:gd name="T39" fmla="*/ 600976 h 888"/>
                <a:gd name="T40" fmla="*/ 210306 w 756"/>
                <a:gd name="T41" fmla="*/ 711801 h 888"/>
                <a:gd name="T42" fmla="*/ 453865 w 756"/>
                <a:gd name="T43" fmla="*/ 598273 h 888"/>
                <a:gd name="T44" fmla="*/ 249851 w 756"/>
                <a:gd name="T45" fmla="*/ 710900 h 888"/>
                <a:gd name="T46" fmla="*/ 355004 w 756"/>
                <a:gd name="T47" fmla="*/ 503667 h 888"/>
                <a:gd name="T48" fmla="*/ 553626 w 756"/>
                <a:gd name="T49" fmla="*/ 383832 h 888"/>
                <a:gd name="T50" fmla="*/ 453865 w 756"/>
                <a:gd name="T51" fmla="*/ 598273 h 888"/>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756" h="888">
                  <a:moveTo>
                    <a:pt x="313" y="0"/>
                  </a:moveTo>
                  <a:cubicBezTo>
                    <a:pt x="307" y="0"/>
                    <a:pt x="302" y="0"/>
                    <a:pt x="296" y="1"/>
                  </a:cubicBezTo>
                  <a:cubicBezTo>
                    <a:pt x="296" y="0"/>
                    <a:pt x="296" y="0"/>
                    <a:pt x="296" y="0"/>
                  </a:cubicBezTo>
                  <a:cubicBezTo>
                    <a:pt x="0" y="0"/>
                    <a:pt x="0" y="0"/>
                    <a:pt x="0" y="0"/>
                  </a:cubicBezTo>
                  <a:cubicBezTo>
                    <a:pt x="0" y="888"/>
                    <a:pt x="0" y="888"/>
                    <a:pt x="0" y="888"/>
                  </a:cubicBezTo>
                  <a:cubicBezTo>
                    <a:pt x="296" y="888"/>
                    <a:pt x="296" y="888"/>
                    <a:pt x="296" y="888"/>
                  </a:cubicBezTo>
                  <a:cubicBezTo>
                    <a:pt x="296" y="888"/>
                    <a:pt x="296" y="888"/>
                    <a:pt x="296" y="888"/>
                  </a:cubicBezTo>
                  <a:cubicBezTo>
                    <a:pt x="301" y="888"/>
                    <a:pt x="306" y="888"/>
                    <a:pt x="311" y="888"/>
                  </a:cubicBezTo>
                  <a:cubicBezTo>
                    <a:pt x="556" y="888"/>
                    <a:pt x="756" y="686"/>
                    <a:pt x="756" y="442"/>
                  </a:cubicBezTo>
                  <a:cubicBezTo>
                    <a:pt x="756" y="197"/>
                    <a:pt x="557" y="1"/>
                    <a:pt x="313" y="0"/>
                  </a:cubicBezTo>
                  <a:close/>
                  <a:moveTo>
                    <a:pt x="257" y="326"/>
                  </a:moveTo>
                  <a:cubicBezTo>
                    <a:pt x="268" y="192"/>
                    <a:pt x="349" y="92"/>
                    <a:pt x="349" y="92"/>
                  </a:cubicBezTo>
                  <a:cubicBezTo>
                    <a:pt x="349" y="92"/>
                    <a:pt x="427" y="188"/>
                    <a:pt x="411" y="341"/>
                  </a:cubicBezTo>
                  <a:cubicBezTo>
                    <a:pt x="396" y="491"/>
                    <a:pt x="317" y="578"/>
                    <a:pt x="317" y="578"/>
                  </a:cubicBezTo>
                  <a:cubicBezTo>
                    <a:pt x="317" y="578"/>
                    <a:pt x="245" y="459"/>
                    <a:pt x="257" y="326"/>
                  </a:cubicBezTo>
                  <a:close/>
                  <a:moveTo>
                    <a:pt x="234" y="790"/>
                  </a:moveTo>
                  <a:cubicBezTo>
                    <a:pt x="234" y="790"/>
                    <a:pt x="127" y="667"/>
                    <a:pt x="118" y="558"/>
                  </a:cubicBezTo>
                  <a:cubicBezTo>
                    <a:pt x="105" y="410"/>
                    <a:pt x="212" y="279"/>
                    <a:pt x="212" y="279"/>
                  </a:cubicBezTo>
                  <a:cubicBezTo>
                    <a:pt x="205" y="483"/>
                    <a:pt x="273" y="573"/>
                    <a:pt x="273" y="573"/>
                  </a:cubicBezTo>
                  <a:cubicBezTo>
                    <a:pt x="273" y="573"/>
                    <a:pt x="289" y="597"/>
                    <a:pt x="278" y="667"/>
                  </a:cubicBezTo>
                  <a:cubicBezTo>
                    <a:pt x="267" y="736"/>
                    <a:pt x="234" y="790"/>
                    <a:pt x="234" y="790"/>
                  </a:cubicBezTo>
                  <a:close/>
                  <a:moveTo>
                    <a:pt x="505" y="664"/>
                  </a:moveTo>
                  <a:cubicBezTo>
                    <a:pt x="408" y="771"/>
                    <a:pt x="278" y="789"/>
                    <a:pt x="278" y="789"/>
                  </a:cubicBezTo>
                  <a:cubicBezTo>
                    <a:pt x="278" y="789"/>
                    <a:pt x="282" y="666"/>
                    <a:pt x="395" y="559"/>
                  </a:cubicBezTo>
                  <a:cubicBezTo>
                    <a:pt x="508" y="453"/>
                    <a:pt x="616" y="426"/>
                    <a:pt x="616" y="426"/>
                  </a:cubicBezTo>
                  <a:cubicBezTo>
                    <a:pt x="616" y="426"/>
                    <a:pt x="601" y="557"/>
                    <a:pt x="505" y="664"/>
                  </a:cubicBezTo>
                  <a:close/>
                </a:path>
              </a:pathLst>
            </a:custGeom>
            <a:solidFill>
              <a:schemeClr val="accent2"/>
            </a:solidFill>
            <a:ln>
              <a:noFill/>
            </a:ln>
          </p:spPr>
          <p:txBody>
            <a:bodyPr/>
            <a:lstStyle/>
            <a:p>
              <a:endParaRPr lang="zh-CN" altLang="en-US"/>
            </a:p>
          </p:txBody>
        </p:sp>
      </p:grpSp>
      <p:sp>
        <p:nvSpPr>
          <p:cNvPr id="28" name="标题 1"/>
          <p:cNvSpPr>
            <a:spLocks noGrp="1"/>
          </p:cNvSpPr>
          <p:nvPr>
            <p:ph type="ctrTitle" hasCustomPrompt="1"/>
            <p:custDataLst>
              <p:tags r:id="rId27"/>
            </p:custDataLst>
          </p:nvPr>
        </p:nvSpPr>
        <p:spPr>
          <a:xfrm>
            <a:off x="2555066" y="1746673"/>
            <a:ext cx="7081869" cy="1369954"/>
          </a:xfrm>
        </p:spPr>
        <p:txBody>
          <a:bodyPr anchor="b">
            <a:normAutofit/>
          </a:bodyPr>
          <a:lstStyle>
            <a:lvl1pPr algn="ctr">
              <a:defRPr sz="6600"/>
            </a:lvl1pPr>
          </a:lstStyle>
          <a:p>
            <a:r>
              <a:rPr lang="zh-CN" altLang="en-US" dirty="0"/>
              <a:t>编辑标题</a:t>
            </a:r>
            <a:endParaRPr lang="zh-CN" altLang="en-US" dirty="0"/>
          </a:p>
        </p:txBody>
      </p:sp>
      <p:sp>
        <p:nvSpPr>
          <p:cNvPr id="29" name="副标题 2"/>
          <p:cNvSpPr>
            <a:spLocks noGrp="1"/>
          </p:cNvSpPr>
          <p:nvPr>
            <p:ph type="subTitle" idx="1" hasCustomPrompt="1"/>
            <p:custDataLst>
              <p:tags r:id="rId28"/>
            </p:custDataLst>
          </p:nvPr>
        </p:nvSpPr>
        <p:spPr>
          <a:xfrm>
            <a:off x="4806308" y="3154487"/>
            <a:ext cx="2579387" cy="503369"/>
          </a:xfrm>
        </p:spPr>
        <p:txBody>
          <a:bodyPr>
            <a:normAutofit/>
          </a:bodyPr>
          <a:lstStyle>
            <a:lvl1pPr marL="0" indent="0" algn="ctr">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单击此处编辑副标题</a:t>
            </a:r>
            <a:endParaRPr lang="zh-CN" altLang="en-US" dirty="0"/>
          </a:p>
        </p:txBody>
      </p:sp>
      <p:sp>
        <p:nvSpPr>
          <p:cNvPr id="30" name="日期占位符 3"/>
          <p:cNvSpPr>
            <a:spLocks noGrp="1"/>
          </p:cNvSpPr>
          <p:nvPr>
            <p:ph type="dt" sz="half" idx="10"/>
            <p:custDataLst>
              <p:tags r:id="rId29"/>
            </p:custDataLst>
          </p:nvPr>
        </p:nvSpPr>
        <p:spPr>
          <a:xfrm>
            <a:off x="838200" y="6356350"/>
            <a:ext cx="2743200" cy="365125"/>
          </a:xfrm>
        </p:spPr>
        <p:txBody>
          <a:bodyPr/>
          <a:lstStyle/>
          <a:p>
            <a:fld id="{D997B5FA-0921-464F-AAE1-844C04324D75}" type="datetimeFigureOut">
              <a:rPr lang="zh-CN" altLang="en-US" smtClean="0"/>
            </a:fld>
            <a:endParaRPr lang="zh-CN" altLang="en-US" dirty="0"/>
          </a:p>
        </p:txBody>
      </p:sp>
      <p:sp>
        <p:nvSpPr>
          <p:cNvPr id="31" name="页脚占位符 4"/>
          <p:cNvSpPr>
            <a:spLocks noGrp="1"/>
          </p:cNvSpPr>
          <p:nvPr>
            <p:ph type="ftr" sz="quarter" idx="11"/>
            <p:custDataLst>
              <p:tags r:id="rId30"/>
            </p:custDataLst>
          </p:nvPr>
        </p:nvSpPr>
        <p:spPr>
          <a:xfrm>
            <a:off x="4038600" y="6356350"/>
            <a:ext cx="4114800" cy="365125"/>
          </a:xfrm>
        </p:spPr>
        <p:txBody>
          <a:bodyPr/>
          <a:lstStyle/>
          <a:p>
            <a:endParaRPr lang="zh-CN" altLang="en-US"/>
          </a:p>
        </p:txBody>
      </p:sp>
      <p:sp>
        <p:nvSpPr>
          <p:cNvPr id="32" name="灯片编号占位符 5"/>
          <p:cNvSpPr>
            <a:spLocks noGrp="1"/>
          </p:cNvSpPr>
          <p:nvPr>
            <p:ph type="sldNum" sz="quarter" idx="12"/>
            <p:custDataLst>
              <p:tags r:id="rId31"/>
            </p:custDataLst>
          </p:nvPr>
        </p:nvSpPr>
        <p:spPr>
          <a:xfrm>
            <a:off x="8610600" y="6356350"/>
            <a:ext cx="2743200" cy="365125"/>
          </a:xfrm>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通用">
    <p:bg>
      <p:bgPr>
        <a:solidFill>
          <a:schemeClr val="bg2"/>
        </a:solidFill>
        <a:effectLst/>
      </p:bgPr>
    </p:bg>
    <p:spTree>
      <p:nvGrpSpPr>
        <p:cNvPr id="1" name=""/>
        <p:cNvGrpSpPr/>
        <p:nvPr/>
      </p:nvGrpSpPr>
      <p:grpSpPr>
        <a:xfrm>
          <a:off x="0" y="0"/>
          <a:ext cx="0" cy="0"/>
          <a:chOff x="0" y="0"/>
          <a:chExt cx="0" cy="0"/>
        </a:xfrm>
      </p:grpSpPr>
      <p:pic>
        <p:nvPicPr>
          <p:cNvPr id="6" name="图片 5"/>
          <p:cNvPicPr>
            <a:picLocks noChangeAspect="1"/>
          </p:cNvPicPr>
          <p:nvPr userDrawn="1">
            <p:custDataLst>
              <p:tags r:id="rId2"/>
            </p:custDataLst>
          </p:nvPr>
        </p:nvPicPr>
        <p:blipFill>
          <a:blip r:embed="rId3"/>
          <a:stretch>
            <a:fillRect/>
          </a:stretch>
        </p:blipFill>
        <p:spPr>
          <a:xfrm>
            <a:off x="7975601" y="4629086"/>
            <a:ext cx="3845472" cy="2092389"/>
          </a:xfrm>
          <a:prstGeom prst="rect">
            <a:avLst/>
          </a:prstGeom>
        </p:spPr>
      </p:pic>
      <p:sp>
        <p:nvSpPr>
          <p:cNvPr id="2" name="标题 1"/>
          <p:cNvSpPr>
            <a:spLocks noGrp="1"/>
          </p:cNvSpPr>
          <p:nvPr>
            <p:ph type="title"/>
            <p:custDataLst>
              <p:tags r:id="rId4"/>
            </p:custDataLst>
          </p:nvPr>
        </p:nvSpPr>
        <p:spPr/>
        <p:txBody>
          <a:bodyPr/>
          <a:lstStyle>
            <a:lvl1pPr>
              <a:defRPr baseline="0">
                <a:latin typeface="Arial" panose="020B0604020202020204" pitchFamily="34" charset="0"/>
                <a:ea typeface="微软雅黑"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6"/>
            </p:custDataLst>
          </p:nvPr>
        </p:nvSpPr>
        <p:spPr/>
        <p:txBody>
          <a:bodyPr/>
          <a:lstStyle/>
          <a:p>
            <a:endParaRPr lang="zh-CN" altLang="en-US" dirty="0"/>
          </a:p>
        </p:txBody>
      </p:sp>
      <p:sp>
        <p:nvSpPr>
          <p:cNvPr id="5" name="灯片编号占位符 4"/>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相框">
    <p:bg>
      <p:bgPr>
        <a:solidFill>
          <a:schemeClr val="tx2"/>
        </a:solidFill>
        <a:effectLst/>
      </p:bgPr>
    </p:bg>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292800" y="304200"/>
            <a:ext cx="11606400" cy="62496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0" name="图片 9"/>
          <p:cNvPicPr>
            <a:picLocks noChangeAspect="1"/>
          </p:cNvPicPr>
          <p:nvPr userDrawn="1">
            <p:custDataLst>
              <p:tags r:id="rId3"/>
            </p:custDataLst>
          </p:nvPr>
        </p:nvPicPr>
        <p:blipFill rotWithShape="1">
          <a:blip r:embed="rId4"/>
          <a:srcRect/>
          <a:stretch>
            <a:fillRect/>
          </a:stretch>
        </p:blipFill>
        <p:spPr>
          <a:xfrm>
            <a:off x="10888663" y="22225"/>
            <a:ext cx="1226398" cy="1789360"/>
          </a:xfrm>
          <a:prstGeom prst="rect">
            <a:avLst/>
          </a:prstGeom>
        </p:spPr>
      </p:pic>
      <p:pic>
        <p:nvPicPr>
          <p:cNvPr id="12" name="图片 11"/>
          <p:cNvPicPr>
            <a:picLocks noChangeAspect="1"/>
          </p:cNvPicPr>
          <p:nvPr userDrawn="1">
            <p:custDataLst>
              <p:tags r:id="rId5"/>
            </p:custDataLst>
          </p:nvPr>
        </p:nvPicPr>
        <p:blipFill rotWithShape="1">
          <a:blip r:embed="rId6"/>
          <a:srcRect/>
          <a:stretch>
            <a:fillRect/>
          </a:stretch>
        </p:blipFill>
        <p:spPr>
          <a:xfrm>
            <a:off x="167802" y="5105543"/>
            <a:ext cx="1238310" cy="1615932"/>
          </a:xfrm>
          <a:prstGeom prst="rect">
            <a:avLst/>
          </a:prstGeom>
        </p:spPr>
      </p:pic>
      <p:sp>
        <p:nvSpPr>
          <p:cNvPr id="2" name="标题 1"/>
          <p:cNvSpPr>
            <a:spLocks noGrp="1"/>
          </p:cNvSpPr>
          <p:nvPr>
            <p:ph type="title" hasCustomPrompt="1"/>
            <p:custDataLst>
              <p:tags r:id="rId7"/>
            </p:custDataLst>
          </p:nvPr>
        </p:nvSpPr>
        <p:spPr>
          <a:xfrm>
            <a:off x="1281600" y="1249200"/>
            <a:ext cx="9626400" cy="723600"/>
          </a:xfrm>
        </p:spPr>
        <p:txBody>
          <a:bodyPr anchor="ctr"/>
          <a:lstStyle>
            <a:lvl1pPr>
              <a:defRPr sz="3200" baseline="0">
                <a:solidFill>
                  <a:schemeClr val="tx1"/>
                </a:solidFill>
                <a:latin typeface="Arial" panose="020B0604020202020204" pitchFamily="34" charset="0"/>
                <a:ea typeface="微软雅黑" charset="-122"/>
              </a:defRPr>
            </a:lvl1pPr>
          </a:lstStyle>
          <a:p>
            <a:r>
              <a:rPr lang="zh-CN" altLang="en-US" dirty="0"/>
              <a:t>单击此处编辑标题</a:t>
            </a:r>
            <a:endParaRPr lang="zh-CN" altLang="en-US" dirty="0"/>
          </a:p>
        </p:txBody>
      </p:sp>
      <p:sp>
        <p:nvSpPr>
          <p:cNvPr id="7" name="内容占位符 6"/>
          <p:cNvSpPr>
            <a:spLocks noGrp="1"/>
          </p:cNvSpPr>
          <p:nvPr>
            <p:ph sz="quarter" idx="13"/>
            <p:custDataLst>
              <p:tags r:id="rId8"/>
            </p:custDataLst>
          </p:nvPr>
        </p:nvSpPr>
        <p:spPr>
          <a:xfrm>
            <a:off x="1281113" y="2163600"/>
            <a:ext cx="9626600" cy="3445200"/>
          </a:xfrm>
        </p:spPr>
        <p:txBody>
          <a:bodyPr/>
          <a:lstStyle>
            <a:lvl1pPr>
              <a:defRPr baseline="0">
                <a:solidFill>
                  <a:schemeClr val="tx1"/>
                </a:solidFill>
                <a:latin typeface="Arial" panose="020B0604020202020204" pitchFamily="34" charset="0"/>
                <a:ea typeface="微软雅黑" charset="-122"/>
              </a:defRPr>
            </a:lvl1pPr>
            <a:lvl2pPr>
              <a:defRPr baseline="0">
                <a:solidFill>
                  <a:schemeClr val="tx1"/>
                </a:solidFill>
                <a:latin typeface="Arial" panose="020B0604020202020204" pitchFamily="34" charset="0"/>
                <a:ea typeface="微软雅黑" charset="-122"/>
              </a:defRPr>
            </a:lvl2pPr>
            <a:lvl3pPr>
              <a:defRPr baseline="0">
                <a:solidFill>
                  <a:schemeClr val="tx1"/>
                </a:solidFill>
                <a:latin typeface="Arial" panose="020B0604020202020204" pitchFamily="34" charset="0"/>
                <a:ea typeface="微软雅黑" charset="-122"/>
              </a:defRPr>
            </a:lvl3pPr>
            <a:lvl4pPr>
              <a:defRPr baseline="0">
                <a:solidFill>
                  <a:schemeClr val="tx1"/>
                </a:solidFill>
                <a:latin typeface="Arial" panose="020B0604020202020204" pitchFamily="34" charset="0"/>
                <a:ea typeface="微软雅黑" charset="-122"/>
              </a:defRPr>
            </a:lvl4pPr>
            <a:lvl5pPr>
              <a:defRPr baseline="0">
                <a:solidFill>
                  <a:schemeClr val="tx1"/>
                </a:solidFill>
                <a:latin typeface="Arial" panose="020B0604020202020204" pitchFamily="34" charset="0"/>
                <a:ea typeface="微软雅黑"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3" name="日期占位符 2"/>
          <p:cNvSpPr>
            <a:spLocks noGrp="1"/>
          </p:cNvSpPr>
          <p:nvPr>
            <p:ph type="dt" sz="half" idx="10"/>
            <p:custDataLst>
              <p:tags r:id="rId9"/>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10"/>
            </p:custDataLst>
          </p:nvPr>
        </p:nvSpPr>
        <p:spPr/>
        <p:txBody>
          <a:bodyPr/>
          <a:lstStyle/>
          <a:p>
            <a:endParaRPr lang="zh-CN" altLang="en-US" dirty="0"/>
          </a:p>
        </p:txBody>
      </p:sp>
      <p:sp>
        <p:nvSpPr>
          <p:cNvPr id="5" name="灯片编号占位符 4"/>
          <p:cNvSpPr>
            <a:spLocks noGrp="1"/>
          </p:cNvSpPr>
          <p:nvPr>
            <p:ph type="sldNum" sz="quarter" idx="12"/>
            <p:custDataLst>
              <p:tags r:id="rId11"/>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左右">
    <p:bg>
      <p:bgPr>
        <a:solidFill>
          <a:schemeClr val="bg2"/>
        </a:solidFill>
        <a:effectLst/>
      </p:bgPr>
    </p:bg>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0" y="11430"/>
            <a:ext cx="4823460" cy="686625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dirty="0">
              <a:sym typeface="+mn-ea"/>
            </a:endParaRPr>
          </a:p>
        </p:txBody>
      </p:sp>
      <p:pic>
        <p:nvPicPr>
          <p:cNvPr id="10" name="图片 9"/>
          <p:cNvPicPr>
            <a:picLocks noChangeAspect="1"/>
          </p:cNvPicPr>
          <p:nvPr userDrawn="1">
            <p:custDataLst>
              <p:tags r:id="rId3"/>
            </p:custDataLst>
          </p:nvPr>
        </p:nvPicPr>
        <p:blipFill rotWithShape="1">
          <a:blip r:embed="rId4"/>
          <a:srcRect/>
          <a:stretch>
            <a:fillRect/>
          </a:stretch>
        </p:blipFill>
        <p:spPr>
          <a:xfrm>
            <a:off x="3958140" y="5242068"/>
            <a:ext cx="1238310" cy="1615932"/>
          </a:xfrm>
          <a:prstGeom prst="rect">
            <a:avLst/>
          </a:prstGeom>
        </p:spPr>
      </p:pic>
      <p:sp>
        <p:nvSpPr>
          <p:cNvPr id="2" name="标题 1"/>
          <p:cNvSpPr>
            <a:spLocks noGrp="1"/>
          </p:cNvSpPr>
          <p:nvPr>
            <p:ph type="title" hasCustomPrompt="1"/>
            <p:custDataLst>
              <p:tags r:id="rId5"/>
            </p:custDataLst>
          </p:nvPr>
        </p:nvSpPr>
        <p:spPr>
          <a:xfrm>
            <a:off x="583200" y="770400"/>
            <a:ext cx="3960000" cy="882000"/>
          </a:xfrm>
        </p:spPr>
        <p:txBody>
          <a:bodyPr anchor="ctr"/>
          <a:lstStyle>
            <a:lvl1pPr>
              <a:defRPr sz="3600" baseline="0">
                <a:solidFill>
                  <a:schemeClr val="tx1"/>
                </a:solidFill>
                <a:latin typeface="Arial" panose="020B0604020202020204" pitchFamily="34" charset="0"/>
                <a:ea typeface="微软雅黑" charset="-122"/>
              </a:defRPr>
            </a:lvl1pPr>
          </a:lstStyle>
          <a:p>
            <a:r>
              <a:rPr lang="zh-CN" altLang="en-US" dirty="0"/>
              <a:t>单击编辑标题</a:t>
            </a:r>
            <a:endParaRPr lang="zh-CN" altLang="en-US" dirty="0"/>
          </a:p>
        </p:txBody>
      </p:sp>
      <p:sp>
        <p:nvSpPr>
          <p:cNvPr id="3" name="日期占位符 2"/>
          <p:cNvSpPr>
            <a:spLocks noGrp="1"/>
          </p:cNvSpPr>
          <p:nvPr>
            <p:ph type="dt" sz="half" idx="10"/>
            <p:custDataLst>
              <p:tags r:id="rId6"/>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7"/>
            </p:custDataLst>
          </p:nvPr>
        </p:nvSpPr>
        <p:spPr/>
        <p:txBody>
          <a:bodyPr/>
          <a:lstStyle/>
          <a:p>
            <a:endParaRPr lang="zh-CN" altLang="en-US" dirty="0"/>
          </a:p>
        </p:txBody>
      </p:sp>
      <p:sp>
        <p:nvSpPr>
          <p:cNvPr id="5" name="灯片编号占位符 4"/>
          <p:cNvSpPr>
            <a:spLocks noGrp="1"/>
          </p:cNvSpPr>
          <p:nvPr>
            <p:ph type="sldNum" sz="quarter" idx="12"/>
            <p:custDataLst>
              <p:tags r:id="rId8"/>
            </p:custDataLst>
          </p:nvPr>
        </p:nvSpPr>
        <p:spPr/>
        <p:txBody>
          <a:body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9"/>
            </p:custDataLst>
          </p:nvPr>
        </p:nvSpPr>
        <p:spPr>
          <a:xfrm>
            <a:off x="586800" y="1764000"/>
            <a:ext cx="3956400" cy="4093200"/>
          </a:xfrm>
        </p:spPr>
        <p:txBody>
          <a:bodyPr/>
          <a:lstStyle>
            <a:lvl1pPr>
              <a:defRPr baseline="0">
                <a:solidFill>
                  <a:schemeClr val="tx1"/>
                </a:solidFill>
                <a:latin typeface="Arial" panose="020B0604020202020204" pitchFamily="34" charset="0"/>
                <a:ea typeface="微软雅黑" charset="-122"/>
              </a:defRPr>
            </a:lvl1pPr>
            <a:lvl2pPr>
              <a:defRPr baseline="0">
                <a:solidFill>
                  <a:schemeClr val="tx1"/>
                </a:solidFill>
                <a:latin typeface="Arial" panose="020B0604020202020204" pitchFamily="34" charset="0"/>
                <a:ea typeface="微软雅黑" charset="-122"/>
              </a:defRPr>
            </a:lvl2pPr>
            <a:lvl3pPr>
              <a:defRPr baseline="0">
                <a:solidFill>
                  <a:schemeClr val="tx1"/>
                </a:solidFill>
                <a:latin typeface="Arial" panose="020B0604020202020204" pitchFamily="34" charset="0"/>
                <a:ea typeface="微软雅黑" charset="-122"/>
              </a:defRPr>
            </a:lvl3pPr>
            <a:lvl4pPr>
              <a:defRPr baseline="0">
                <a:solidFill>
                  <a:schemeClr val="tx1"/>
                </a:solidFill>
                <a:latin typeface="Arial" panose="020B0604020202020204" pitchFamily="34" charset="0"/>
                <a:ea typeface="微软雅黑" charset="-122"/>
              </a:defRPr>
            </a:lvl4pPr>
            <a:lvl5pPr>
              <a:defRPr baseline="0">
                <a:solidFill>
                  <a:schemeClr val="tx1"/>
                </a:solidFill>
                <a:latin typeface="Arial" panose="020B0604020202020204" pitchFamily="34" charset="0"/>
                <a:ea typeface="微软雅黑"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内容占位符 8"/>
          <p:cNvSpPr>
            <a:spLocks noGrp="1"/>
          </p:cNvSpPr>
          <p:nvPr>
            <p:ph sz="quarter" idx="14"/>
            <p:custDataLst>
              <p:tags r:id="rId10"/>
            </p:custDataLst>
          </p:nvPr>
        </p:nvSpPr>
        <p:spPr>
          <a:xfrm>
            <a:off x="5101200" y="769938"/>
            <a:ext cx="6480000" cy="5087937"/>
          </a:xfrm>
        </p:spPr>
        <p:txBody>
          <a:bodyPr/>
          <a:lstStyle>
            <a:lvl1pPr>
              <a:defRPr baseline="0">
                <a:solidFill>
                  <a:schemeClr val="tx1"/>
                </a:solidFill>
                <a:latin typeface="Arial" panose="020B0604020202020204" pitchFamily="34" charset="0"/>
                <a:ea typeface="微软雅黑" charset="-122"/>
              </a:defRPr>
            </a:lvl1pPr>
            <a:lvl2pPr>
              <a:defRPr baseline="0">
                <a:solidFill>
                  <a:schemeClr val="tx1"/>
                </a:solidFill>
                <a:latin typeface="Arial" panose="020B0604020202020204" pitchFamily="34" charset="0"/>
                <a:ea typeface="微软雅黑" charset="-122"/>
              </a:defRPr>
            </a:lvl2pPr>
            <a:lvl3pPr>
              <a:defRPr baseline="0">
                <a:solidFill>
                  <a:schemeClr val="tx1"/>
                </a:solidFill>
                <a:latin typeface="Arial" panose="020B0604020202020204" pitchFamily="34" charset="0"/>
                <a:ea typeface="微软雅黑" charset="-122"/>
              </a:defRPr>
            </a:lvl3pPr>
            <a:lvl4pPr>
              <a:defRPr baseline="0">
                <a:solidFill>
                  <a:schemeClr val="tx1"/>
                </a:solidFill>
                <a:latin typeface="Arial" panose="020B0604020202020204" pitchFamily="34" charset="0"/>
                <a:ea typeface="微软雅黑" charset="-122"/>
              </a:defRPr>
            </a:lvl4pPr>
            <a:lvl5pPr>
              <a:defRPr baseline="0">
                <a:solidFill>
                  <a:schemeClr val="tx1"/>
                </a:solidFill>
                <a:latin typeface="Arial" panose="020B0604020202020204" pitchFamily="34" charset="0"/>
                <a:ea typeface="微软雅黑"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上下">
    <p:bg>
      <p:bgPr>
        <a:solidFill>
          <a:schemeClr val="bg2"/>
        </a:solidFill>
        <a:effectLst/>
      </p:bgPr>
    </p:bg>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0"/>
            <a:ext cx="12192000" cy="26640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pic>
        <p:nvPicPr>
          <p:cNvPr id="12" name="图片 11"/>
          <p:cNvPicPr>
            <a:picLocks noChangeAspect="1"/>
          </p:cNvPicPr>
          <p:nvPr userDrawn="1">
            <p:custDataLst>
              <p:tags r:id="rId3"/>
            </p:custDataLst>
          </p:nvPr>
        </p:nvPicPr>
        <p:blipFill rotWithShape="1">
          <a:blip r:embed="rId4"/>
          <a:srcRect/>
          <a:stretch>
            <a:fillRect/>
          </a:stretch>
        </p:blipFill>
        <p:spPr>
          <a:xfrm>
            <a:off x="944304" y="141647"/>
            <a:ext cx="1519497" cy="2522353"/>
          </a:xfrm>
          <a:prstGeom prst="rect">
            <a:avLst/>
          </a:prstGeom>
        </p:spPr>
      </p:pic>
      <p:pic>
        <p:nvPicPr>
          <p:cNvPr id="13" name="图片 12"/>
          <p:cNvPicPr>
            <a:picLocks noChangeAspect="1"/>
          </p:cNvPicPr>
          <p:nvPr userDrawn="1">
            <p:custDataLst>
              <p:tags r:id="rId5"/>
            </p:custDataLst>
          </p:nvPr>
        </p:nvPicPr>
        <p:blipFill rotWithShape="1">
          <a:blip r:embed="rId4"/>
          <a:srcRect/>
          <a:stretch>
            <a:fillRect/>
          </a:stretch>
        </p:blipFill>
        <p:spPr>
          <a:xfrm flipH="1">
            <a:off x="9728199" y="136525"/>
            <a:ext cx="1519497" cy="2522353"/>
          </a:xfrm>
          <a:prstGeom prst="rect">
            <a:avLst/>
          </a:prstGeom>
        </p:spPr>
      </p:pic>
      <p:sp>
        <p:nvSpPr>
          <p:cNvPr id="2" name="标题 1"/>
          <p:cNvSpPr>
            <a:spLocks noGrp="1"/>
          </p:cNvSpPr>
          <p:nvPr>
            <p:ph type="title"/>
            <p:custDataLst>
              <p:tags r:id="rId6"/>
            </p:custDataLst>
          </p:nvPr>
        </p:nvSpPr>
        <p:spPr>
          <a:xfrm>
            <a:off x="612000" y="781200"/>
            <a:ext cx="10976400" cy="626400"/>
          </a:xfrm>
        </p:spPr>
        <p:txBody>
          <a:bodyPr anchor="ctr"/>
          <a:lstStyle>
            <a:lvl1pPr algn="ctr">
              <a:defRPr sz="3600" baseline="0">
                <a:solidFill>
                  <a:schemeClr val="tx1"/>
                </a:solidFill>
                <a:latin typeface="Arial" panose="020B0604020202020204" pitchFamily="34" charset="0"/>
                <a:ea typeface="微软雅黑" charset="-122"/>
              </a:defRPr>
            </a:lvl1pPr>
          </a:lstStyle>
          <a:p>
            <a:r>
              <a:rPr lang="zh-CN" altLang="en-US"/>
              <a:t>单击此处编辑母版标题样式</a:t>
            </a:r>
            <a:endParaRPr lang="zh-CN" altLang="en-US"/>
          </a:p>
        </p:txBody>
      </p:sp>
      <p:sp>
        <p:nvSpPr>
          <p:cNvPr id="3" name="日期占位符 2"/>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8"/>
            </p:custDataLst>
          </p:nvPr>
        </p:nvSpPr>
        <p:spPr/>
        <p:txBody>
          <a:bodyPr/>
          <a:lstStyle/>
          <a:p>
            <a:endParaRPr lang="zh-CN" altLang="en-US" dirty="0"/>
          </a:p>
        </p:txBody>
      </p:sp>
      <p:sp>
        <p:nvSpPr>
          <p:cNvPr id="5" name="灯片编号占位符 4"/>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10"/>
            </p:custDataLst>
          </p:nvPr>
        </p:nvSpPr>
        <p:spPr>
          <a:xfrm>
            <a:off x="612000" y="1659600"/>
            <a:ext cx="10975975" cy="828000"/>
          </a:xfrm>
        </p:spPr>
        <p:txBody>
          <a:bodyPr/>
          <a:lstStyle>
            <a:lvl1pPr algn="ctr">
              <a:defRPr baseline="0">
                <a:solidFill>
                  <a:schemeClr val="tx1"/>
                </a:solidFill>
                <a:latin typeface="Arial" panose="020B0604020202020204" pitchFamily="34" charset="0"/>
                <a:ea typeface="微软雅黑" charset="-122"/>
              </a:defRPr>
            </a:lvl1pPr>
          </a:lstStyle>
          <a:p>
            <a:pPr lvl="0"/>
            <a:r>
              <a:rPr lang="zh-CN" altLang="en-US" dirty="0"/>
              <a:t>单击此处编辑母版文本样式</a:t>
            </a:r>
            <a:endParaRPr lang="zh-CN" altLang="en-US" dirty="0"/>
          </a:p>
        </p:txBody>
      </p:sp>
      <p:sp>
        <p:nvSpPr>
          <p:cNvPr id="9" name="内容占位符 8"/>
          <p:cNvSpPr>
            <a:spLocks noGrp="1"/>
          </p:cNvSpPr>
          <p:nvPr>
            <p:ph sz="quarter" idx="14"/>
            <p:custDataLst>
              <p:tags r:id="rId11"/>
            </p:custDataLst>
          </p:nvPr>
        </p:nvSpPr>
        <p:spPr>
          <a:xfrm>
            <a:off x="612775" y="2808000"/>
            <a:ext cx="10965600" cy="3430800"/>
          </a:xfrm>
        </p:spPr>
        <p:txBody>
          <a:bodyPr/>
          <a:lstStyle>
            <a:lvl1pPr>
              <a:defRPr baseline="0">
                <a:solidFill>
                  <a:schemeClr val="tx1"/>
                </a:solidFill>
                <a:latin typeface="Arial" panose="020B0604020202020204" pitchFamily="34" charset="0"/>
                <a:ea typeface="微软雅黑" charset="-122"/>
              </a:defRPr>
            </a:lvl1pPr>
            <a:lvl2pPr>
              <a:defRPr baseline="0">
                <a:solidFill>
                  <a:schemeClr val="tx1"/>
                </a:solidFill>
                <a:latin typeface="Arial" panose="020B0604020202020204" pitchFamily="34" charset="0"/>
                <a:ea typeface="微软雅黑" charset="-122"/>
              </a:defRPr>
            </a:lvl2pPr>
            <a:lvl3pPr>
              <a:defRPr baseline="0">
                <a:solidFill>
                  <a:schemeClr val="tx1"/>
                </a:solidFill>
                <a:latin typeface="Arial" panose="020B0604020202020204" pitchFamily="34" charset="0"/>
                <a:ea typeface="微软雅黑" charset="-122"/>
              </a:defRPr>
            </a:lvl3pPr>
            <a:lvl4pPr>
              <a:defRPr baseline="0">
                <a:solidFill>
                  <a:schemeClr val="tx1"/>
                </a:solidFill>
                <a:latin typeface="Arial" panose="020B0604020202020204" pitchFamily="34" charset="0"/>
                <a:ea typeface="微软雅黑" charset="-122"/>
              </a:defRPr>
            </a:lvl4pPr>
            <a:lvl5pPr>
              <a:defRPr baseline="0">
                <a:solidFill>
                  <a:schemeClr val="tx1"/>
                </a:solidFill>
                <a:latin typeface="Arial" panose="020B0604020202020204" pitchFamily="34" charset="0"/>
                <a:ea typeface="微软雅黑"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下上">
    <p:bg>
      <p:bgPr>
        <a:solidFill>
          <a:schemeClr val="bg2"/>
        </a:solidFill>
        <a:effectLst/>
      </p:bgPr>
    </p:bg>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0" y="5029201"/>
            <a:ext cx="12192000" cy="1828799"/>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pic>
        <p:nvPicPr>
          <p:cNvPr id="10" name="图片 9"/>
          <p:cNvPicPr>
            <a:picLocks noChangeAspect="1"/>
          </p:cNvPicPr>
          <p:nvPr userDrawn="1">
            <p:custDataLst>
              <p:tags r:id="rId3"/>
            </p:custDataLst>
          </p:nvPr>
        </p:nvPicPr>
        <p:blipFill rotWithShape="1">
          <a:blip r:embed="rId4"/>
          <a:srcRect/>
          <a:stretch>
            <a:fillRect/>
          </a:stretch>
        </p:blipFill>
        <p:spPr>
          <a:xfrm flipH="1">
            <a:off x="9944160" y="3510275"/>
            <a:ext cx="1934467" cy="3211200"/>
          </a:xfrm>
          <a:prstGeom prst="rect">
            <a:avLst/>
          </a:prstGeom>
        </p:spPr>
      </p:pic>
      <p:sp>
        <p:nvSpPr>
          <p:cNvPr id="2" name="标题 1"/>
          <p:cNvSpPr>
            <a:spLocks noGrp="1"/>
          </p:cNvSpPr>
          <p:nvPr>
            <p:ph type="title"/>
            <p:custDataLst>
              <p:tags r:id="rId5"/>
            </p:custDataLst>
          </p:nvPr>
        </p:nvSpPr>
        <p:spPr>
          <a:xfrm>
            <a:off x="604800" y="669600"/>
            <a:ext cx="10976400" cy="565200"/>
          </a:xfrm>
        </p:spPr>
        <p:txBody>
          <a:bodyPr anchor="ctr"/>
          <a:lstStyle>
            <a:lvl1pPr algn="ctr">
              <a:defRPr sz="3200" baseline="0">
                <a:solidFill>
                  <a:schemeClr val="tx1"/>
                </a:solidFill>
                <a:latin typeface="Arial" panose="020B0604020202020204" pitchFamily="34" charset="0"/>
                <a:ea typeface="微软雅黑"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6"/>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7"/>
            </p:custDataLst>
          </p:nvPr>
        </p:nvSpPr>
        <p:spPr/>
        <p:txBody>
          <a:bodyPr/>
          <a:lstStyle/>
          <a:p>
            <a:endParaRPr lang="zh-CN" altLang="en-US" dirty="0"/>
          </a:p>
        </p:txBody>
      </p:sp>
      <p:sp>
        <p:nvSpPr>
          <p:cNvPr id="5" name="灯片编号占位符 4"/>
          <p:cNvSpPr>
            <a:spLocks noGrp="1"/>
          </p:cNvSpPr>
          <p:nvPr>
            <p:ph type="sldNum" sz="quarter" idx="12"/>
            <p:custDataLst>
              <p:tags r:id="rId8"/>
            </p:custDataLst>
          </p:nvPr>
        </p:nvSpPr>
        <p:spPr/>
        <p:txBody>
          <a:bodyPr/>
          <a:lstStyle/>
          <a:p>
            <a:fld id="{49AE70B2-8BF9-45C0-BB95-33D1B9D3A854}" type="slidenum">
              <a:rPr lang="zh-CN" altLang="en-US" smtClean="0"/>
            </a:fld>
            <a:endParaRPr lang="zh-CN" altLang="en-US" dirty="0"/>
          </a:p>
        </p:txBody>
      </p:sp>
      <p:sp>
        <p:nvSpPr>
          <p:cNvPr id="7" name="内容占位符 6"/>
          <p:cNvSpPr>
            <a:spLocks noGrp="1"/>
          </p:cNvSpPr>
          <p:nvPr>
            <p:ph sz="quarter" idx="13"/>
            <p:custDataLst>
              <p:tags r:id="rId9"/>
            </p:custDataLst>
          </p:nvPr>
        </p:nvSpPr>
        <p:spPr>
          <a:xfrm>
            <a:off x="604837" y="1681200"/>
            <a:ext cx="10990800" cy="3211200"/>
          </a:xfrm>
        </p:spPr>
        <p:txBody>
          <a:bodyPr/>
          <a:lstStyle>
            <a:lvl1pPr>
              <a:defRPr baseline="0">
                <a:solidFill>
                  <a:schemeClr val="tx1"/>
                </a:solidFill>
                <a:latin typeface="Arial" panose="020B0604020202020204" pitchFamily="34" charset="0"/>
                <a:ea typeface="微软雅黑" charset="-122"/>
              </a:defRPr>
            </a:lvl1pPr>
            <a:lvl2pPr>
              <a:defRPr baseline="0">
                <a:solidFill>
                  <a:schemeClr val="tx1"/>
                </a:solidFill>
                <a:latin typeface="Arial" panose="020B0604020202020204" pitchFamily="34" charset="0"/>
                <a:ea typeface="微软雅黑" charset="-122"/>
              </a:defRPr>
            </a:lvl2pPr>
            <a:lvl3pPr>
              <a:defRPr baseline="0">
                <a:solidFill>
                  <a:schemeClr val="tx1"/>
                </a:solidFill>
                <a:latin typeface="Arial" panose="020B0604020202020204" pitchFamily="34" charset="0"/>
                <a:ea typeface="微软雅黑" charset="-122"/>
              </a:defRPr>
            </a:lvl3pPr>
            <a:lvl4pPr>
              <a:defRPr baseline="0">
                <a:solidFill>
                  <a:schemeClr val="tx1"/>
                </a:solidFill>
                <a:latin typeface="Arial" panose="020B0604020202020204" pitchFamily="34" charset="0"/>
                <a:ea typeface="微软雅黑" charset="-122"/>
              </a:defRPr>
            </a:lvl4pPr>
            <a:lvl5pPr>
              <a:defRPr baseline="0">
                <a:solidFill>
                  <a:schemeClr val="tx1"/>
                </a:solidFill>
                <a:latin typeface="Arial" panose="020B0604020202020204" pitchFamily="34" charset="0"/>
                <a:ea typeface="微软雅黑"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文本占位符 8"/>
          <p:cNvSpPr>
            <a:spLocks noGrp="1"/>
          </p:cNvSpPr>
          <p:nvPr>
            <p:ph type="body" sz="quarter" idx="14"/>
            <p:custDataLst>
              <p:tags r:id="rId10"/>
            </p:custDataLst>
          </p:nvPr>
        </p:nvSpPr>
        <p:spPr>
          <a:xfrm>
            <a:off x="594000" y="5180400"/>
            <a:ext cx="11001600" cy="1011600"/>
          </a:xfrm>
        </p:spPr>
        <p:txBody>
          <a:bodyPr/>
          <a:lstStyle>
            <a:lvl1pPr>
              <a:defRPr baseline="0">
                <a:solidFill>
                  <a:schemeClr val="tx1"/>
                </a:solidFill>
                <a:latin typeface="Arial" panose="020B0604020202020204" pitchFamily="34" charset="0"/>
                <a:ea typeface="微软雅黑"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导航">
    <p:bg>
      <p:bgPr>
        <a:solidFill>
          <a:schemeClr val="bg2"/>
        </a:solidFill>
        <a:effectLst/>
      </p:bgPr>
    </p:bg>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0"/>
            <a:ext cx="12192000" cy="9144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pic>
        <p:nvPicPr>
          <p:cNvPr id="12" name="图片 11"/>
          <p:cNvPicPr>
            <a:picLocks noChangeAspect="1"/>
          </p:cNvPicPr>
          <p:nvPr userDrawn="1">
            <p:custDataLst>
              <p:tags r:id="rId3"/>
            </p:custDataLst>
          </p:nvPr>
        </p:nvPicPr>
        <p:blipFill>
          <a:blip r:embed="rId4"/>
          <a:stretch>
            <a:fillRect/>
          </a:stretch>
        </p:blipFill>
        <p:spPr>
          <a:xfrm>
            <a:off x="10212392" y="78582"/>
            <a:ext cx="1404808" cy="764381"/>
          </a:xfrm>
          <a:prstGeom prst="rect">
            <a:avLst/>
          </a:prstGeom>
        </p:spPr>
      </p:pic>
      <p:sp>
        <p:nvSpPr>
          <p:cNvPr id="2" name="标题 1"/>
          <p:cNvSpPr>
            <a:spLocks noGrp="1"/>
          </p:cNvSpPr>
          <p:nvPr>
            <p:ph type="title"/>
            <p:custDataLst>
              <p:tags r:id="rId5"/>
            </p:custDataLst>
          </p:nvPr>
        </p:nvSpPr>
        <p:spPr>
          <a:xfrm>
            <a:off x="579600" y="237600"/>
            <a:ext cx="11037600" cy="441964"/>
          </a:xfrm>
        </p:spPr>
        <p:txBody>
          <a:bodyPr/>
          <a:lstStyle>
            <a:lvl1pPr>
              <a:defRPr baseline="0">
                <a:solidFill>
                  <a:schemeClr val="tx1"/>
                </a:solidFill>
                <a:latin typeface="Arial" panose="020B0604020202020204" pitchFamily="34" charset="0"/>
                <a:ea typeface="微软雅黑"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6"/>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7"/>
            </p:custDataLst>
          </p:nvPr>
        </p:nvSpPr>
        <p:spPr/>
        <p:txBody>
          <a:bodyPr/>
          <a:lstStyle/>
          <a:p>
            <a:endParaRPr lang="zh-CN" altLang="en-US" dirty="0"/>
          </a:p>
        </p:txBody>
      </p:sp>
      <p:sp>
        <p:nvSpPr>
          <p:cNvPr id="5" name="灯片编号占位符 4"/>
          <p:cNvSpPr>
            <a:spLocks noGrp="1"/>
          </p:cNvSpPr>
          <p:nvPr>
            <p:ph type="sldNum" sz="quarter" idx="12"/>
            <p:custDataLst>
              <p:tags r:id="rId8"/>
            </p:custDataLst>
          </p:nvPr>
        </p:nvSpPr>
        <p:spPr/>
        <p:txBody>
          <a:bodyPr/>
          <a:lstStyle/>
          <a:p>
            <a:fld id="{49AE70B2-8BF9-45C0-BB95-33D1B9D3A854}" type="slidenum">
              <a:rPr lang="zh-CN" altLang="en-US" smtClean="0"/>
            </a:fld>
            <a:endParaRPr lang="zh-CN" altLang="en-US" dirty="0"/>
          </a:p>
        </p:txBody>
      </p:sp>
      <p:sp>
        <p:nvSpPr>
          <p:cNvPr id="7" name="内容占位符 6"/>
          <p:cNvSpPr>
            <a:spLocks noGrp="1"/>
          </p:cNvSpPr>
          <p:nvPr>
            <p:ph sz="quarter" idx="13"/>
            <p:custDataLst>
              <p:tags r:id="rId9"/>
            </p:custDataLst>
          </p:nvPr>
        </p:nvSpPr>
        <p:spPr>
          <a:xfrm>
            <a:off x="579600" y="1663200"/>
            <a:ext cx="5342400" cy="2894400"/>
          </a:xfrm>
        </p:spPr>
        <p:txBody>
          <a:bodyPr/>
          <a:lstStyle>
            <a:lvl1pPr>
              <a:defRPr baseline="0">
                <a:solidFill>
                  <a:schemeClr val="tx1"/>
                </a:solidFill>
                <a:latin typeface="Arial" panose="020B0604020202020204" pitchFamily="34" charset="0"/>
                <a:ea typeface="微软雅黑" charset="-122"/>
              </a:defRPr>
            </a:lvl1pPr>
            <a:lvl2pPr>
              <a:defRPr baseline="0">
                <a:solidFill>
                  <a:schemeClr val="tx1"/>
                </a:solidFill>
                <a:latin typeface="Arial" panose="020B0604020202020204" pitchFamily="34" charset="0"/>
                <a:ea typeface="微软雅黑" charset="-122"/>
              </a:defRPr>
            </a:lvl2pPr>
            <a:lvl3pPr>
              <a:defRPr baseline="0">
                <a:solidFill>
                  <a:schemeClr val="tx1"/>
                </a:solidFill>
                <a:latin typeface="Arial" panose="020B0604020202020204" pitchFamily="34" charset="0"/>
                <a:ea typeface="微软雅黑" charset="-122"/>
              </a:defRPr>
            </a:lvl3pPr>
            <a:lvl4pPr>
              <a:defRPr baseline="0">
                <a:solidFill>
                  <a:schemeClr val="tx1"/>
                </a:solidFill>
                <a:latin typeface="Arial" panose="020B0604020202020204" pitchFamily="34" charset="0"/>
                <a:ea typeface="微软雅黑" charset="-122"/>
              </a:defRPr>
            </a:lvl4pPr>
            <a:lvl5pPr>
              <a:defRPr baseline="0">
                <a:solidFill>
                  <a:schemeClr val="tx1"/>
                </a:solidFill>
                <a:latin typeface="Arial" panose="020B0604020202020204" pitchFamily="34" charset="0"/>
                <a:ea typeface="微软雅黑"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内容占位符 8"/>
          <p:cNvSpPr>
            <a:spLocks noGrp="1"/>
          </p:cNvSpPr>
          <p:nvPr>
            <p:ph sz="quarter" idx="14"/>
            <p:custDataLst>
              <p:tags r:id="rId10"/>
            </p:custDataLst>
          </p:nvPr>
        </p:nvSpPr>
        <p:spPr>
          <a:xfrm>
            <a:off x="6242400" y="1663200"/>
            <a:ext cx="5367600" cy="2894400"/>
          </a:xfrm>
        </p:spPr>
        <p:txBody>
          <a:bodyPr/>
          <a:lstStyle>
            <a:lvl1pPr>
              <a:defRPr baseline="0">
                <a:solidFill>
                  <a:schemeClr val="tx1"/>
                </a:solidFill>
                <a:latin typeface="Arial" panose="020B0604020202020204" pitchFamily="34" charset="0"/>
                <a:ea typeface="微软雅黑" charset="-122"/>
              </a:defRPr>
            </a:lvl1pPr>
            <a:lvl2pPr>
              <a:defRPr baseline="0">
                <a:solidFill>
                  <a:schemeClr val="tx1"/>
                </a:solidFill>
                <a:latin typeface="Arial" panose="020B0604020202020204" pitchFamily="34" charset="0"/>
                <a:ea typeface="微软雅黑" charset="-122"/>
              </a:defRPr>
            </a:lvl2pPr>
            <a:lvl3pPr>
              <a:defRPr baseline="0">
                <a:solidFill>
                  <a:schemeClr val="tx1"/>
                </a:solidFill>
                <a:latin typeface="Arial" panose="020B0604020202020204" pitchFamily="34" charset="0"/>
                <a:ea typeface="微软雅黑" charset="-122"/>
              </a:defRPr>
            </a:lvl3pPr>
            <a:lvl4pPr>
              <a:defRPr baseline="0">
                <a:solidFill>
                  <a:schemeClr val="tx1"/>
                </a:solidFill>
                <a:latin typeface="Arial" panose="020B0604020202020204" pitchFamily="34" charset="0"/>
                <a:ea typeface="微软雅黑" charset="-122"/>
              </a:defRPr>
            </a:lvl4pPr>
            <a:lvl5pPr>
              <a:defRPr baseline="0">
                <a:solidFill>
                  <a:schemeClr val="tx1"/>
                </a:solidFill>
                <a:latin typeface="Arial" panose="020B0604020202020204" pitchFamily="34" charset="0"/>
                <a:ea typeface="微软雅黑"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11" name="文本占位符 10"/>
          <p:cNvSpPr>
            <a:spLocks noGrp="1"/>
          </p:cNvSpPr>
          <p:nvPr>
            <p:ph type="body" sz="quarter" idx="15"/>
            <p:custDataLst>
              <p:tags r:id="rId11"/>
            </p:custDataLst>
          </p:nvPr>
        </p:nvSpPr>
        <p:spPr>
          <a:xfrm>
            <a:off x="572400" y="4816800"/>
            <a:ext cx="5342400" cy="781200"/>
          </a:xfrm>
        </p:spPr>
        <p:txBody>
          <a:bodyPr/>
          <a:lstStyle>
            <a:lvl1pPr>
              <a:defRPr baseline="0">
                <a:solidFill>
                  <a:schemeClr val="tx1"/>
                </a:solidFill>
                <a:latin typeface="Arial" panose="020B0604020202020204" pitchFamily="34" charset="0"/>
                <a:ea typeface="微软雅黑" charset="-122"/>
              </a:defRPr>
            </a:lvl1pPr>
          </a:lstStyle>
          <a:p>
            <a:pPr lvl="0"/>
            <a:r>
              <a:rPr lang="zh-CN" altLang="en-US" dirty="0"/>
              <a:t>单击此处编辑母版文本样式</a:t>
            </a:r>
            <a:endParaRPr lang="zh-CN" altLang="en-US" dirty="0"/>
          </a:p>
        </p:txBody>
      </p:sp>
      <p:sp>
        <p:nvSpPr>
          <p:cNvPr id="13" name="文本占位符 12"/>
          <p:cNvSpPr>
            <a:spLocks noGrp="1"/>
          </p:cNvSpPr>
          <p:nvPr>
            <p:ph type="body" sz="quarter" idx="16"/>
            <p:custDataLst>
              <p:tags r:id="rId12"/>
            </p:custDataLst>
          </p:nvPr>
        </p:nvSpPr>
        <p:spPr>
          <a:xfrm>
            <a:off x="6253200" y="4813200"/>
            <a:ext cx="5367600" cy="781200"/>
          </a:xfrm>
        </p:spPr>
        <p:txBody>
          <a:bodyPr/>
          <a:lstStyle>
            <a:lvl1pPr>
              <a:defRPr baseline="0">
                <a:solidFill>
                  <a:schemeClr val="tx1"/>
                </a:solidFill>
                <a:latin typeface="Arial" panose="020B0604020202020204" pitchFamily="34" charset="0"/>
                <a:ea typeface="微软雅黑"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腰带">
    <p:bg>
      <p:bgPr>
        <a:solidFill>
          <a:schemeClr val="bg2"/>
        </a:solidFill>
        <a:effectLst/>
      </p:bgPr>
    </p:bg>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959224"/>
            <a:ext cx="12192000" cy="4939553"/>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pic>
        <p:nvPicPr>
          <p:cNvPr id="8" name="图片 7"/>
          <p:cNvPicPr>
            <a:picLocks noChangeAspect="1"/>
          </p:cNvPicPr>
          <p:nvPr userDrawn="1">
            <p:custDataLst>
              <p:tags r:id="rId3"/>
            </p:custDataLst>
          </p:nvPr>
        </p:nvPicPr>
        <p:blipFill rotWithShape="1">
          <a:blip r:embed="rId4"/>
          <a:srcRect/>
          <a:stretch>
            <a:fillRect/>
          </a:stretch>
        </p:blipFill>
        <p:spPr>
          <a:xfrm>
            <a:off x="437559" y="2214001"/>
            <a:ext cx="2363698" cy="3923721"/>
          </a:xfrm>
          <a:prstGeom prst="rect">
            <a:avLst/>
          </a:prstGeom>
        </p:spPr>
      </p:pic>
      <p:pic>
        <p:nvPicPr>
          <p:cNvPr id="9" name="图片 8"/>
          <p:cNvPicPr>
            <a:picLocks noChangeAspect="1"/>
          </p:cNvPicPr>
          <p:nvPr userDrawn="1">
            <p:custDataLst>
              <p:tags r:id="rId5"/>
            </p:custDataLst>
          </p:nvPr>
        </p:nvPicPr>
        <p:blipFill rotWithShape="1">
          <a:blip r:embed="rId6"/>
          <a:srcRect/>
          <a:stretch>
            <a:fillRect/>
          </a:stretch>
        </p:blipFill>
        <p:spPr>
          <a:xfrm flipH="1">
            <a:off x="10379534" y="531234"/>
            <a:ext cx="1372507" cy="1791052"/>
          </a:xfrm>
          <a:prstGeom prst="rect">
            <a:avLst/>
          </a:prstGeom>
        </p:spPr>
      </p:pic>
      <p:sp>
        <p:nvSpPr>
          <p:cNvPr id="2" name="标题 1"/>
          <p:cNvSpPr>
            <a:spLocks noGrp="1"/>
          </p:cNvSpPr>
          <p:nvPr>
            <p:ph type="title" hasCustomPrompt="1"/>
            <p:custDataLst>
              <p:tags r:id="rId7"/>
            </p:custDataLst>
          </p:nvPr>
        </p:nvSpPr>
        <p:spPr>
          <a:xfrm>
            <a:off x="1522800" y="1339200"/>
            <a:ext cx="9144000" cy="2386800"/>
          </a:xfrm>
        </p:spPr>
        <p:txBody>
          <a:bodyPr anchor="b"/>
          <a:lstStyle>
            <a:lvl1pPr algn="ctr">
              <a:defRPr sz="6000" baseline="0">
                <a:solidFill>
                  <a:schemeClr val="tx1"/>
                </a:solidFill>
                <a:latin typeface="Arial" panose="020B0604020202020204" pitchFamily="34" charset="0"/>
                <a:ea typeface="微软雅黑" charset="-122"/>
              </a:defRPr>
            </a:lvl1pPr>
          </a:lstStyle>
          <a:p>
            <a:r>
              <a:rPr lang="zh-CN" altLang="en-US" dirty="0"/>
              <a:t>单击此处编辑标题</a:t>
            </a:r>
            <a:endParaRPr lang="zh-CN" altLang="en-US" dirty="0"/>
          </a:p>
        </p:txBody>
      </p:sp>
      <p:sp>
        <p:nvSpPr>
          <p:cNvPr id="3" name="日期占位符 2"/>
          <p:cNvSpPr>
            <a:spLocks noGrp="1"/>
          </p:cNvSpPr>
          <p:nvPr>
            <p:ph type="dt" sz="half" idx="10"/>
            <p:custDataLst>
              <p:tags r:id="rId8"/>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9"/>
            </p:custDataLst>
          </p:nvPr>
        </p:nvSpPr>
        <p:spPr/>
        <p:txBody>
          <a:bodyPr/>
          <a:lstStyle/>
          <a:p>
            <a:endParaRPr lang="zh-CN" altLang="en-US" dirty="0"/>
          </a:p>
        </p:txBody>
      </p:sp>
      <p:sp>
        <p:nvSpPr>
          <p:cNvPr id="5" name="灯片编号占位符 4"/>
          <p:cNvSpPr>
            <a:spLocks noGrp="1"/>
          </p:cNvSpPr>
          <p:nvPr>
            <p:ph type="sldNum" sz="quarter" idx="12"/>
            <p:custDataLst>
              <p:tags r:id="rId10"/>
            </p:custDataLst>
          </p:nvPr>
        </p:nvSpPr>
        <p:spPr/>
        <p:txBody>
          <a:body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11"/>
            </p:custDataLst>
          </p:nvPr>
        </p:nvSpPr>
        <p:spPr>
          <a:xfrm>
            <a:off x="1522413" y="3862800"/>
            <a:ext cx="9144000" cy="1656000"/>
          </a:xfrm>
        </p:spPr>
        <p:txBody>
          <a:bodyPr/>
          <a:lstStyle>
            <a:lvl1pPr algn="ctr">
              <a:defRPr baseline="0">
                <a:solidFill>
                  <a:schemeClr val="tx1"/>
                </a:solidFill>
                <a:latin typeface="Arial" panose="020B0604020202020204" pitchFamily="34" charset="0"/>
                <a:ea typeface="微软雅黑"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49" y="469127"/>
            <a:ext cx="10307927" cy="4093347"/>
          </a:xfrm>
        </p:spPr>
        <p:txBody>
          <a:bodyPr anchor="b">
            <a:normAutofit/>
          </a:bodyPr>
          <a:lstStyle>
            <a:lvl1pPr>
              <a:defRPr sz="6000">
                <a:effectLst/>
              </a:defRPr>
            </a:lvl1pPr>
          </a:lstStyle>
          <a:p>
            <a:r>
              <a:rPr lang="zh-CN" altLang="en-US" dirty="0"/>
              <a:t>单击此处编辑母版标题样式</a:t>
            </a:r>
            <a:endParaRPr lang="zh-CN" altLang="en-US" dirty="0"/>
          </a:p>
        </p:txBody>
      </p:sp>
      <p:sp>
        <p:nvSpPr>
          <p:cNvPr id="3" name="文本占位符 2"/>
          <p:cNvSpPr>
            <a:spLocks noGrp="1"/>
          </p:cNvSpPr>
          <p:nvPr>
            <p:ph type="body" idx="1"/>
          </p:nvPr>
        </p:nvSpPr>
        <p:spPr>
          <a:xfrm>
            <a:off x="831850" y="4610028"/>
            <a:ext cx="10307926" cy="647555"/>
          </a:xfrm>
        </p:spPr>
        <p:txBody>
          <a:bodyPr>
            <a:normAutofit/>
          </a:bodyPr>
          <a:lstStyle>
            <a:lvl1pPr marL="0" indent="0">
              <a:buNone/>
              <a:defRPr sz="2400">
                <a:solidFill>
                  <a:schemeClr val="tx1">
                    <a:lumMod val="65000"/>
                    <a:lumOff val="3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单击此处编辑母版文本样式</a:t>
            </a:r>
            <a:endParaRPr lang="zh-CN" altLang="en-US" dirty="0"/>
          </a:p>
        </p:txBody>
      </p:sp>
      <p:sp>
        <p:nvSpPr>
          <p:cNvPr id="4" name="日期占位符 3"/>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647700" y="258445"/>
            <a:ext cx="10515600" cy="1325563"/>
          </a:xfrm>
        </p:spPr>
        <p:txBody>
          <a:bodyPr>
            <a:normAutofit/>
          </a:bodyPr>
          <a:lstStyle>
            <a:lvl1pPr>
              <a:defRPr sz="4400" b="0" i="0">
                <a:solidFill>
                  <a:schemeClr val="tx1">
                    <a:lumMod val="85000"/>
                    <a:lumOff val="15000"/>
                  </a:schemeClr>
                </a:solidFill>
                <a:effectLst/>
              </a:defRPr>
            </a:lvl1pPr>
          </a:lstStyle>
          <a:p>
            <a:r>
              <a:rPr lang="zh-CN" altLang="en-US" dirty="0"/>
              <a:t>单击此处编辑母版标题样式</a:t>
            </a:r>
            <a:endParaRPr lang="zh-CN" altLang="en-US" dirty="0"/>
          </a:p>
        </p:txBody>
      </p:sp>
      <p:sp>
        <p:nvSpPr>
          <p:cNvPr id="3" name="内容占位符 2"/>
          <p:cNvSpPr>
            <a:spLocks noGrp="1"/>
          </p:cNvSpPr>
          <p:nvPr>
            <p:ph sz="half" idx="1"/>
          </p:nvPr>
        </p:nvSpPr>
        <p:spPr>
          <a:xfrm>
            <a:off x="647700" y="1825625"/>
            <a:ext cx="5181600" cy="4351338"/>
          </a:xfrm>
        </p:spPr>
        <p:txBody>
          <a:bodyPr>
            <a:normAutofit/>
          </a:bodyPr>
          <a:lstStyle>
            <a:lvl1pPr>
              <a:lnSpc>
                <a:spcPct val="90000"/>
              </a:lnSpc>
              <a:defRPr sz="2800">
                <a:solidFill>
                  <a:schemeClr val="tx1">
                    <a:lumMod val="65000"/>
                    <a:lumOff val="35000"/>
                  </a:schemeClr>
                </a:solidFill>
              </a:defRPr>
            </a:lvl1pPr>
            <a:lvl2pPr>
              <a:lnSpc>
                <a:spcPct val="90000"/>
              </a:lnSpc>
              <a:defRPr sz="2400">
                <a:solidFill>
                  <a:schemeClr val="tx1">
                    <a:lumMod val="65000"/>
                    <a:lumOff val="35000"/>
                  </a:schemeClr>
                </a:solidFill>
              </a:defRPr>
            </a:lvl2pPr>
            <a:lvl3pPr>
              <a:lnSpc>
                <a:spcPct val="90000"/>
              </a:lnSpc>
              <a:defRPr sz="2000">
                <a:solidFill>
                  <a:schemeClr val="tx1">
                    <a:lumMod val="65000"/>
                    <a:lumOff val="35000"/>
                  </a:schemeClr>
                </a:solidFill>
              </a:defRPr>
            </a:lvl3pPr>
            <a:lvl4pPr>
              <a:lnSpc>
                <a:spcPct val="90000"/>
              </a:lnSpc>
              <a:defRPr sz="1800">
                <a:solidFill>
                  <a:schemeClr val="tx1">
                    <a:lumMod val="65000"/>
                    <a:lumOff val="35000"/>
                  </a:schemeClr>
                </a:solidFill>
              </a:defRPr>
            </a:lvl4pPr>
            <a:lvl5pPr>
              <a:lnSpc>
                <a:spcPct val="90000"/>
              </a:lnSpc>
              <a:defRPr sz="1800">
                <a:solidFill>
                  <a:schemeClr val="tx1">
                    <a:lumMod val="65000"/>
                    <a:lumOff val="35000"/>
                  </a:schemeClr>
                </a:solidFill>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内容占位符 3"/>
          <p:cNvSpPr>
            <a:spLocks noGrp="1"/>
          </p:cNvSpPr>
          <p:nvPr>
            <p:ph sz="half" idx="2"/>
          </p:nvPr>
        </p:nvSpPr>
        <p:spPr>
          <a:xfrm>
            <a:off x="5981700" y="1825625"/>
            <a:ext cx="5181600" cy="4351338"/>
          </a:xfrm>
        </p:spPr>
        <p:txBody>
          <a:bodyPr>
            <a:normAutofit/>
          </a:bodyPr>
          <a:lstStyle>
            <a:lvl1pPr>
              <a:lnSpc>
                <a:spcPct val="90000"/>
              </a:lnSpc>
              <a:defRPr sz="2800">
                <a:solidFill>
                  <a:schemeClr val="tx1">
                    <a:lumMod val="65000"/>
                    <a:lumOff val="35000"/>
                  </a:schemeClr>
                </a:solidFill>
              </a:defRPr>
            </a:lvl1pPr>
            <a:lvl2pPr>
              <a:lnSpc>
                <a:spcPct val="90000"/>
              </a:lnSpc>
              <a:defRPr sz="2400">
                <a:solidFill>
                  <a:schemeClr val="tx1">
                    <a:lumMod val="65000"/>
                    <a:lumOff val="35000"/>
                  </a:schemeClr>
                </a:solidFill>
              </a:defRPr>
            </a:lvl2pPr>
            <a:lvl3pPr>
              <a:lnSpc>
                <a:spcPct val="90000"/>
              </a:lnSpc>
              <a:defRPr sz="2000">
                <a:solidFill>
                  <a:schemeClr val="tx1">
                    <a:lumMod val="65000"/>
                    <a:lumOff val="35000"/>
                  </a:schemeClr>
                </a:solidFill>
              </a:defRPr>
            </a:lvl3pPr>
            <a:lvl4pPr>
              <a:lnSpc>
                <a:spcPct val="90000"/>
              </a:lnSpc>
              <a:defRPr sz="1800">
                <a:solidFill>
                  <a:schemeClr val="tx1">
                    <a:lumMod val="65000"/>
                    <a:lumOff val="35000"/>
                  </a:schemeClr>
                </a:solidFill>
              </a:defRPr>
            </a:lvl4pPr>
            <a:lvl5pPr>
              <a:lnSpc>
                <a:spcPct val="90000"/>
              </a:lnSpc>
              <a:defRPr sz="1800">
                <a:solidFill>
                  <a:schemeClr val="tx1">
                    <a:lumMod val="65000"/>
                    <a:lumOff val="35000"/>
                  </a:schemeClr>
                </a:solidFill>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dirty="0"/>
              <a:t>单击此处编辑母版标题样式</a:t>
            </a:r>
            <a:endParaRPr lang="zh-CN" altLang="en-US" dirty="0"/>
          </a:p>
        </p:txBody>
      </p:sp>
      <p:sp>
        <p:nvSpPr>
          <p:cNvPr id="3" name="文本占位符 2"/>
          <p:cNvSpPr>
            <a:spLocks noGrp="1"/>
          </p:cNvSpPr>
          <p:nvPr>
            <p:ph type="body" idx="1"/>
          </p:nvPr>
        </p:nvSpPr>
        <p:spPr>
          <a:xfrm>
            <a:off x="839788" y="1744961"/>
            <a:ext cx="5157787" cy="823912"/>
          </a:xfrm>
        </p:spPr>
        <p:txBody>
          <a:bodyPr anchor="b">
            <a:normAutofit/>
          </a:bodyPr>
          <a:lstStyle>
            <a:lvl1pPr marL="0" indent="0">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单击此处编辑母版文本样式</a:t>
            </a:r>
            <a:endParaRPr lang="zh-CN" altLang="en-US" dirty="0"/>
          </a:p>
        </p:txBody>
      </p:sp>
      <p:sp>
        <p:nvSpPr>
          <p:cNvPr id="4" name="内容占位符 3"/>
          <p:cNvSpPr>
            <a:spLocks noGrp="1"/>
          </p:cNvSpPr>
          <p:nvPr>
            <p:ph sz="half" idx="2"/>
          </p:nvPr>
        </p:nvSpPr>
        <p:spPr>
          <a:xfrm>
            <a:off x="839788" y="2615609"/>
            <a:ext cx="5157787" cy="3574054"/>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文本占位符 4"/>
          <p:cNvSpPr>
            <a:spLocks noGrp="1"/>
          </p:cNvSpPr>
          <p:nvPr>
            <p:ph type="body" sz="quarter" idx="3"/>
          </p:nvPr>
        </p:nvSpPr>
        <p:spPr>
          <a:xfrm>
            <a:off x="6172200" y="1744961"/>
            <a:ext cx="5183188" cy="823912"/>
          </a:xfrm>
        </p:spPr>
        <p:txBody>
          <a:bodyPr anchor="b">
            <a:normAutofit/>
          </a:bodyPr>
          <a:lstStyle>
            <a:lvl1pPr marL="0" indent="0">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单击此处编辑母版文本样式</a:t>
            </a:r>
            <a:endParaRPr lang="zh-CN" altLang="en-US" dirty="0"/>
          </a:p>
        </p:txBody>
      </p:sp>
      <p:sp>
        <p:nvSpPr>
          <p:cNvPr id="6" name="内容占位符 5"/>
          <p:cNvSpPr>
            <a:spLocks noGrp="1"/>
          </p:cNvSpPr>
          <p:nvPr>
            <p:ph sz="quarter" idx="4"/>
          </p:nvPr>
        </p:nvSpPr>
        <p:spPr>
          <a:xfrm>
            <a:off x="6172200" y="2615609"/>
            <a:ext cx="5183188" cy="3574054"/>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7" name="日期占位符 6"/>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838200" y="2766219"/>
            <a:ext cx="10515600" cy="1325563"/>
          </a:xfrm>
        </p:spPr>
        <p:txBody>
          <a:bodyPr>
            <a:normAutofit/>
          </a:bodyPr>
          <a:lstStyle>
            <a:lvl1pPr algn="ctr">
              <a:defRPr sz="4400" b="0">
                <a:effectLst/>
              </a:defRPr>
            </a:lvl1pPr>
          </a:lstStyle>
          <a:p>
            <a:r>
              <a:rPr lang="zh-CN" altLang="en-US" dirty="0"/>
              <a:t>单击此处编辑母版标题样式</a:t>
            </a:r>
            <a:endParaRPr lang="zh-CN" altLang="en-US" dirty="0"/>
          </a:p>
        </p:txBody>
      </p:sp>
      <p:sp>
        <p:nvSpPr>
          <p:cNvPr id="3" name="日期占位符 2"/>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hasCustomPrompt="1"/>
          </p:nvPr>
        </p:nvSpPr>
        <p:spPr>
          <a:xfrm>
            <a:off x="646747" y="127000"/>
            <a:ext cx="4165200" cy="1600200"/>
          </a:xfrm>
        </p:spPr>
        <p:txBody>
          <a:bodyPr anchor="ctr" anchorCtr="0">
            <a:normAutofit/>
          </a:bodyPr>
          <a:lstStyle>
            <a:lvl1pPr>
              <a:defRPr sz="3200" b="0">
                <a:effectLst/>
              </a:defRPr>
            </a:lvl1pPr>
          </a:lstStyle>
          <a:p>
            <a:r>
              <a:rPr lang="zh-CN" altLang="en-US" dirty="0"/>
              <a:t>单击此处编辑标题</a:t>
            </a:r>
            <a:endParaRPr lang="zh-CN" altLang="en-US" dirty="0"/>
          </a:p>
        </p:txBody>
      </p:sp>
      <p:sp>
        <p:nvSpPr>
          <p:cNvPr id="3" name="图片占位符 2"/>
          <p:cNvSpPr>
            <a:spLocks noGrp="1" noChangeAspect="1"/>
          </p:cNvSpPr>
          <p:nvPr>
            <p:ph type="pic" idx="1"/>
          </p:nvPr>
        </p:nvSpPr>
        <p:spPr>
          <a:xfrm>
            <a:off x="5184000" y="766354"/>
            <a:ext cx="5817375" cy="5094446"/>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dirty="0"/>
          </a:p>
        </p:txBody>
      </p:sp>
      <p:sp>
        <p:nvSpPr>
          <p:cNvPr id="4" name="文本占位符 3"/>
          <p:cNvSpPr>
            <a:spLocks noGrp="1"/>
          </p:cNvSpPr>
          <p:nvPr>
            <p:ph type="body" sz="half" idx="2"/>
          </p:nvPr>
        </p:nvSpPr>
        <p:spPr>
          <a:xfrm>
            <a:off x="651827" y="2057400"/>
            <a:ext cx="4165200" cy="3811588"/>
          </a:xfrm>
        </p:spPr>
        <p:txBody>
          <a:bodyPr>
            <a:normAutofit/>
          </a:bodyPr>
          <a:lstStyle>
            <a:lvl1pPr marL="0" indent="0">
              <a:lnSpc>
                <a:spcPct val="150000"/>
              </a:lnSpc>
              <a:buNone/>
              <a:defRPr sz="20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dirty="0"/>
              <a:t>单击此处编辑母版文本样式</a:t>
            </a:r>
            <a:endParaRPr lang="zh-CN" altLang="en-US" dirty="0"/>
          </a:p>
        </p:txBody>
      </p:sp>
      <p:sp>
        <p:nvSpPr>
          <p:cNvPr id="5" name="日期占位符 4"/>
          <p:cNvSpPr>
            <a:spLocks noGrp="1"/>
          </p:cNvSpPr>
          <p:nvPr>
            <p:ph type="dt" sz="half" idx="10"/>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nvPr>
        </p:nvSpPr>
        <p:spPr/>
        <p:txBody>
          <a:bodyPr/>
          <a:lstStyle/>
          <a:p>
            <a:endParaRPr lang="zh-CN" altLang="en-US" dirty="0"/>
          </a:p>
        </p:txBody>
      </p:sp>
      <p:sp>
        <p:nvSpPr>
          <p:cNvPr id="7" name="灯片编号占位符 6"/>
          <p:cNvSpPr>
            <a:spLocks noGrp="1"/>
          </p:cNvSpPr>
          <p:nvPr>
            <p:ph type="sldNum" sz="quarter" idx="12"/>
          </p:nvPr>
        </p:nvSpPr>
        <p:spPr/>
        <p:txBody>
          <a:bodyPr/>
          <a:lstStyle/>
          <a:p>
            <a:fld id="{FABC47A4-756D-490B-A52F-7D9E2C9FC05F}"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9824484" y="365125"/>
            <a:ext cx="1529316" cy="5811838"/>
          </a:xfrm>
        </p:spPr>
        <p:txBody>
          <a:bodyPr vert="eaVert">
            <a:normAutofit/>
          </a:bodyPr>
          <a:lstStyle>
            <a:lvl1pPr>
              <a:defRPr sz="4400"/>
            </a:lvl1pPr>
          </a:lstStyle>
          <a:p>
            <a:r>
              <a:rPr lang="zh-CN" altLang="en-US" dirty="0"/>
              <a:t>单击此处编辑母版标题样式</a:t>
            </a:r>
            <a:endParaRPr lang="zh-CN" altLang="en-US" dirty="0"/>
          </a:p>
        </p:txBody>
      </p:sp>
      <p:sp>
        <p:nvSpPr>
          <p:cNvPr id="3" name="竖排文字占位符 2"/>
          <p:cNvSpPr>
            <a:spLocks noGrp="1"/>
          </p:cNvSpPr>
          <p:nvPr>
            <p:ph type="body" orient="vert" idx="1"/>
          </p:nvPr>
        </p:nvSpPr>
        <p:spPr>
          <a:xfrm>
            <a:off x="838200" y="365125"/>
            <a:ext cx="8879958" cy="5811838"/>
          </a:xfrm>
        </p:spPr>
        <p:txBody>
          <a:bodyPr vert="eaVert"/>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image" Target="../media/image1.png"/><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19.xml"/><Relationship Id="rId8" Type="http://schemas.openxmlformats.org/officeDocument/2006/relationships/slideLayout" Target="../slideLayouts/slideLayout18.xml"/><Relationship Id="rId7" Type="http://schemas.openxmlformats.org/officeDocument/2006/relationships/slideLayout" Target="../slideLayouts/slideLayout17.xml"/><Relationship Id="rId6" Type="http://schemas.openxmlformats.org/officeDocument/2006/relationships/slideLayout" Target="../slideLayouts/slideLayout16.xml"/><Relationship Id="rId5" Type="http://schemas.openxmlformats.org/officeDocument/2006/relationships/slideLayout" Target="../slideLayouts/slideLayout15.xml"/><Relationship Id="rId49" Type="http://schemas.openxmlformats.org/officeDocument/2006/relationships/theme" Target="../theme/theme2.xml"/><Relationship Id="rId48" Type="http://schemas.openxmlformats.org/officeDocument/2006/relationships/tags" Target="../tags/tag170.xml"/><Relationship Id="rId47" Type="http://schemas.openxmlformats.org/officeDocument/2006/relationships/tags" Target="../tags/tag169.xml"/><Relationship Id="rId46" Type="http://schemas.openxmlformats.org/officeDocument/2006/relationships/tags" Target="../tags/tag168.xml"/><Relationship Id="rId45" Type="http://schemas.openxmlformats.org/officeDocument/2006/relationships/tags" Target="../tags/tag167.xml"/><Relationship Id="rId44" Type="http://schemas.openxmlformats.org/officeDocument/2006/relationships/tags" Target="../tags/tag166.xml"/><Relationship Id="rId43" Type="http://schemas.openxmlformats.org/officeDocument/2006/relationships/tags" Target="../tags/tag165.xml"/><Relationship Id="rId42" Type="http://schemas.openxmlformats.org/officeDocument/2006/relationships/tags" Target="../tags/tag164.xml"/><Relationship Id="rId41" Type="http://schemas.openxmlformats.org/officeDocument/2006/relationships/tags" Target="../tags/tag163.xml"/><Relationship Id="rId40" Type="http://schemas.openxmlformats.org/officeDocument/2006/relationships/tags" Target="../tags/tag162.xml"/><Relationship Id="rId4" Type="http://schemas.openxmlformats.org/officeDocument/2006/relationships/slideLayout" Target="../slideLayouts/slideLayout14.xml"/><Relationship Id="rId39" Type="http://schemas.openxmlformats.org/officeDocument/2006/relationships/tags" Target="../tags/tag161.xml"/><Relationship Id="rId38" Type="http://schemas.openxmlformats.org/officeDocument/2006/relationships/tags" Target="../tags/tag160.xml"/><Relationship Id="rId37" Type="http://schemas.openxmlformats.org/officeDocument/2006/relationships/tags" Target="../tags/tag159.xml"/><Relationship Id="rId36" Type="http://schemas.openxmlformats.org/officeDocument/2006/relationships/tags" Target="../tags/tag158.xml"/><Relationship Id="rId35" Type="http://schemas.openxmlformats.org/officeDocument/2006/relationships/tags" Target="../tags/tag157.xml"/><Relationship Id="rId34" Type="http://schemas.openxmlformats.org/officeDocument/2006/relationships/tags" Target="../tags/tag156.xml"/><Relationship Id="rId33" Type="http://schemas.openxmlformats.org/officeDocument/2006/relationships/tags" Target="../tags/tag155.xml"/><Relationship Id="rId32" Type="http://schemas.openxmlformats.org/officeDocument/2006/relationships/tags" Target="../tags/tag154.xml"/><Relationship Id="rId31" Type="http://schemas.openxmlformats.org/officeDocument/2006/relationships/tags" Target="../tags/tag153.xml"/><Relationship Id="rId30" Type="http://schemas.openxmlformats.org/officeDocument/2006/relationships/tags" Target="../tags/tag152.xml"/><Relationship Id="rId3" Type="http://schemas.openxmlformats.org/officeDocument/2006/relationships/slideLayout" Target="../slideLayouts/slideLayout13.xml"/><Relationship Id="rId29" Type="http://schemas.openxmlformats.org/officeDocument/2006/relationships/tags" Target="../tags/tag151.xml"/><Relationship Id="rId28" Type="http://schemas.openxmlformats.org/officeDocument/2006/relationships/tags" Target="../tags/tag150.xml"/><Relationship Id="rId27" Type="http://schemas.openxmlformats.org/officeDocument/2006/relationships/tags" Target="../tags/tag149.xml"/><Relationship Id="rId26" Type="http://schemas.openxmlformats.org/officeDocument/2006/relationships/tags" Target="../tags/tag148.xml"/><Relationship Id="rId25" Type="http://schemas.openxmlformats.org/officeDocument/2006/relationships/tags" Target="../tags/tag147.xml"/><Relationship Id="rId24" Type="http://schemas.openxmlformats.org/officeDocument/2006/relationships/tags" Target="../tags/tag146.xml"/><Relationship Id="rId23" Type="http://schemas.openxmlformats.org/officeDocument/2006/relationships/tags" Target="../tags/tag145.xml"/><Relationship Id="rId22" Type="http://schemas.openxmlformats.org/officeDocument/2006/relationships/tags" Target="../tags/tag144.xml"/><Relationship Id="rId21" Type="http://schemas.openxmlformats.org/officeDocument/2006/relationships/tags" Target="../tags/tag143.xml"/><Relationship Id="rId20" Type="http://schemas.openxmlformats.org/officeDocument/2006/relationships/image" Target="../media/image14.jpeg"/><Relationship Id="rId2" Type="http://schemas.openxmlformats.org/officeDocument/2006/relationships/slideLayout" Target="../slideLayouts/slideLayout12.xml"/><Relationship Id="rId19" Type="http://schemas.openxmlformats.org/officeDocument/2006/relationships/tags" Target="../tags/tag142.xml"/><Relationship Id="rId18" Type="http://schemas.openxmlformats.org/officeDocument/2006/relationships/slideLayout" Target="../slideLayouts/slideLayout28.xml"/><Relationship Id="rId17" Type="http://schemas.openxmlformats.org/officeDocument/2006/relationships/slideLayout" Target="../slideLayouts/slideLayout27.xml"/><Relationship Id="rId16" Type="http://schemas.openxmlformats.org/officeDocument/2006/relationships/slideLayout" Target="../slideLayouts/slideLayout26.xml"/><Relationship Id="rId15" Type="http://schemas.openxmlformats.org/officeDocument/2006/relationships/slideLayout" Target="../slideLayouts/slideLayout25.xml"/><Relationship Id="rId14" Type="http://schemas.openxmlformats.org/officeDocument/2006/relationships/slideLayout" Target="../slideLayouts/slideLayout24.xml"/><Relationship Id="rId13" Type="http://schemas.openxmlformats.org/officeDocument/2006/relationships/slideLayout" Target="../slideLayouts/slideLayout23.xml"/><Relationship Id="rId12" Type="http://schemas.openxmlformats.org/officeDocument/2006/relationships/slideLayout" Target="../slideLayouts/slideLayout22.xml"/><Relationship Id="rId11" Type="http://schemas.openxmlformats.org/officeDocument/2006/relationships/slideLayout" Target="../slideLayouts/slideLayout21.xml"/><Relationship Id="rId10" Type="http://schemas.openxmlformats.org/officeDocument/2006/relationships/slideLayout" Target="../slideLayouts/slideLayout20.xml"/><Relationship Id="rId1"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1">
          <a:blip r:embed="rId11"/>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dirty="0"/>
              <a:t>单击此处编辑母版标题样式</a:t>
            </a:r>
            <a:endParaRPr lang="zh-CN" altLang="en-US" dirty="0"/>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normAutofit/>
          </a:bodyPr>
          <a:lstStyle>
            <a:lvl1pPr algn="l">
              <a:defRPr sz="1200">
                <a:solidFill>
                  <a:schemeClr val="tx1">
                    <a:tint val="75000"/>
                  </a:schemeClr>
                </a:solidFill>
              </a:defRPr>
            </a:lvl1pPr>
          </a:lstStyle>
          <a:p>
            <a:fld id="{760FBDFE-C587-4B4C-A407-44438C67B59E}" type="datetimeFigureOut">
              <a:rPr lang="zh-CN" altLang="en-US" smtClean="0"/>
            </a:fld>
            <a:endParaRPr lang="zh-CN" altLang="en-US" dirty="0"/>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normAutofit/>
          </a:bodyP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normAutofit/>
          </a:bodyPr>
          <a:lstStyle>
            <a:lvl1pPr algn="r">
              <a:defRPr sz="1200">
                <a:solidFill>
                  <a:schemeClr val="tx1">
                    <a:tint val="75000"/>
                  </a:schemeClr>
                </a:solidFill>
              </a:defRPr>
            </a:lvl1pPr>
          </a:lstStyle>
          <a:p>
            <a:fld id="{49AE70B2-8BF9-45C0-BB95-33D1B9D3A854}"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txStyles>
    <p:titleStyle>
      <a:lvl1pPr algn="l" defTabSz="914400" rtl="0" eaLnBrk="1" latinLnBrk="0" hangingPunct="1">
        <a:lnSpc>
          <a:spcPct val="90000"/>
        </a:lnSpc>
        <a:spcBef>
          <a:spcPct val="0"/>
        </a:spcBef>
        <a:buNone/>
        <a:defRPr sz="4400" kern="1200">
          <a:solidFill>
            <a:schemeClr val="tx1">
              <a:lumMod val="85000"/>
              <a:lumOff val="15000"/>
            </a:schemeClr>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lumMod val="65000"/>
              <a:lumOff val="3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lumMod val="65000"/>
              <a:lumOff val="3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65000"/>
              <a:lumOff val="3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65000"/>
              <a:lumOff val="3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图片 6"/>
          <p:cNvPicPr>
            <a:picLocks noChangeAspect="1"/>
          </p:cNvPicPr>
          <p:nvPr>
            <p:custDataLst>
              <p:tags r:id="rId19"/>
            </p:custDataLst>
          </p:nvPr>
        </p:nvPicPr>
        <p:blipFill rotWithShape="1">
          <a:blip r:embed="rId20" cstate="print">
            <a:extLst>
              <a:ext uri="{28A0092B-C50C-407E-A947-70E740481C1C}">
                <a14:useLocalDpi xmlns:a14="http://schemas.microsoft.com/office/drawing/2010/main" val="0"/>
              </a:ext>
            </a:extLst>
          </a:blip>
          <a:srcRect/>
          <a:stretch>
            <a:fillRect/>
          </a:stretch>
        </p:blipFill>
        <p:spPr>
          <a:xfrm>
            <a:off x="0" y="0"/>
            <a:ext cx="12192000" cy="6858000"/>
          </a:xfrm>
          <a:prstGeom prst="rect">
            <a:avLst/>
          </a:prstGeom>
        </p:spPr>
      </p:pic>
      <p:sp>
        <p:nvSpPr>
          <p:cNvPr id="8" name="Freeform 397"/>
          <p:cNvSpPr>
            <a:spLocks noEditPoints="1"/>
          </p:cNvSpPr>
          <p:nvPr>
            <p:custDataLst>
              <p:tags r:id="rId21"/>
            </p:custDataLst>
          </p:nvPr>
        </p:nvSpPr>
        <p:spPr bwMode="auto">
          <a:xfrm>
            <a:off x="491067" y="157163"/>
            <a:ext cx="11209867" cy="6543675"/>
          </a:xfrm>
          <a:custGeom>
            <a:avLst/>
            <a:gdLst>
              <a:gd name="T0" fmla="*/ 153 w 3116"/>
              <a:gd name="T1" fmla="*/ 12 h 3132"/>
              <a:gd name="T2" fmla="*/ 2978 w 3116"/>
              <a:gd name="T3" fmla="*/ 12 h 3132"/>
              <a:gd name="T4" fmla="*/ 3018 w 3116"/>
              <a:gd name="T5" fmla="*/ 109 h 3132"/>
              <a:gd name="T6" fmla="*/ 3104 w 3116"/>
              <a:gd name="T7" fmla="*/ 152 h 3132"/>
              <a:gd name="T8" fmla="*/ 3104 w 3116"/>
              <a:gd name="T9" fmla="*/ 2976 h 3132"/>
              <a:gd name="T10" fmla="*/ 3019 w 3116"/>
              <a:gd name="T11" fmla="*/ 3021 h 3132"/>
              <a:gd name="T12" fmla="*/ 2978 w 3116"/>
              <a:gd name="T13" fmla="*/ 3120 h 3132"/>
              <a:gd name="T14" fmla="*/ 153 w 3116"/>
              <a:gd name="T15" fmla="*/ 3120 h 3132"/>
              <a:gd name="T16" fmla="*/ 12 w 3116"/>
              <a:gd name="T17" fmla="*/ 2978 h 3132"/>
              <a:gd name="T18" fmla="*/ 12 w 3116"/>
              <a:gd name="T19" fmla="*/ 154 h 3132"/>
              <a:gd name="T20" fmla="*/ 153 w 3116"/>
              <a:gd name="T21" fmla="*/ 12 h 3132"/>
              <a:gd name="T22" fmla="*/ 2984 w 3116"/>
              <a:gd name="T23" fmla="*/ 0 h 3132"/>
              <a:gd name="T24" fmla="*/ 148 w 3116"/>
              <a:gd name="T25" fmla="*/ 0 h 3132"/>
              <a:gd name="T26" fmla="*/ 143 w 3116"/>
              <a:gd name="T27" fmla="*/ 2 h 3132"/>
              <a:gd name="T28" fmla="*/ 142 w 3116"/>
              <a:gd name="T29" fmla="*/ 6 h 3132"/>
              <a:gd name="T30" fmla="*/ 102 w 3116"/>
              <a:gd name="T31" fmla="*/ 102 h 3132"/>
              <a:gd name="T32" fmla="*/ 6 w 3116"/>
              <a:gd name="T33" fmla="*/ 142 h 3132"/>
              <a:gd name="T34" fmla="*/ 1 w 3116"/>
              <a:gd name="T35" fmla="*/ 144 h 3132"/>
              <a:gd name="T36" fmla="*/ 0 w 3116"/>
              <a:gd name="T37" fmla="*/ 148 h 3132"/>
              <a:gd name="T38" fmla="*/ 0 w 3116"/>
              <a:gd name="T39" fmla="*/ 2984 h 3132"/>
              <a:gd name="T40" fmla="*/ 1 w 3116"/>
              <a:gd name="T41" fmla="*/ 2988 h 3132"/>
              <a:gd name="T42" fmla="*/ 6 w 3116"/>
              <a:gd name="T43" fmla="*/ 2990 h 3132"/>
              <a:gd name="T44" fmla="*/ 102 w 3116"/>
              <a:gd name="T45" fmla="*/ 3030 h 3132"/>
              <a:gd name="T46" fmla="*/ 142 w 3116"/>
              <a:gd name="T47" fmla="*/ 3126 h 3132"/>
              <a:gd name="T48" fmla="*/ 143 w 3116"/>
              <a:gd name="T49" fmla="*/ 3130 h 3132"/>
              <a:gd name="T50" fmla="*/ 148 w 3116"/>
              <a:gd name="T51" fmla="*/ 3132 h 3132"/>
              <a:gd name="T52" fmla="*/ 2984 w 3116"/>
              <a:gd name="T53" fmla="*/ 3132 h 3132"/>
              <a:gd name="T54" fmla="*/ 2988 w 3116"/>
              <a:gd name="T55" fmla="*/ 3130 h 3132"/>
              <a:gd name="T56" fmla="*/ 2990 w 3116"/>
              <a:gd name="T57" fmla="*/ 3126 h 3132"/>
              <a:gd name="T58" fmla="*/ 3028 w 3116"/>
              <a:gd name="T59" fmla="*/ 3029 h 3132"/>
              <a:gd name="T60" fmla="*/ 3110 w 3116"/>
              <a:gd name="T61" fmla="*/ 2988 h 3132"/>
              <a:gd name="T62" fmla="*/ 3116 w 3116"/>
              <a:gd name="T63" fmla="*/ 2982 h 3132"/>
              <a:gd name="T64" fmla="*/ 3116 w 3116"/>
              <a:gd name="T65" fmla="*/ 2982 h 3132"/>
              <a:gd name="T66" fmla="*/ 3116 w 3116"/>
              <a:gd name="T67" fmla="*/ 2982 h 3132"/>
              <a:gd name="T68" fmla="*/ 3116 w 3116"/>
              <a:gd name="T69" fmla="*/ 146 h 3132"/>
              <a:gd name="T70" fmla="*/ 3114 w 3116"/>
              <a:gd name="T71" fmla="*/ 142 h 3132"/>
              <a:gd name="T72" fmla="*/ 3110 w 3116"/>
              <a:gd name="T73" fmla="*/ 140 h 3132"/>
              <a:gd name="T74" fmla="*/ 3110 w 3116"/>
              <a:gd name="T75" fmla="*/ 140 h 3132"/>
              <a:gd name="T76" fmla="*/ 3107 w 3116"/>
              <a:gd name="T77" fmla="*/ 140 h 3132"/>
              <a:gd name="T78" fmla="*/ 3107 w 3116"/>
              <a:gd name="T79" fmla="*/ 140 h 3132"/>
              <a:gd name="T80" fmla="*/ 3027 w 3116"/>
              <a:gd name="T81" fmla="*/ 101 h 3132"/>
              <a:gd name="T82" fmla="*/ 2990 w 3116"/>
              <a:gd name="T83" fmla="*/ 6 h 3132"/>
              <a:gd name="T84" fmla="*/ 2988 w 3116"/>
              <a:gd name="T85" fmla="*/ 2 h 3132"/>
              <a:gd name="T86" fmla="*/ 2984 w 3116"/>
              <a:gd name="T87" fmla="*/ 0 h 3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116" h="3132">
                <a:moveTo>
                  <a:pt x="153" y="12"/>
                </a:moveTo>
                <a:cubicBezTo>
                  <a:pt x="2978" y="12"/>
                  <a:pt x="2978" y="12"/>
                  <a:pt x="2978" y="12"/>
                </a:cubicBezTo>
                <a:cubicBezTo>
                  <a:pt x="2979" y="50"/>
                  <a:pt x="2995" y="84"/>
                  <a:pt x="3018" y="109"/>
                </a:cubicBezTo>
                <a:cubicBezTo>
                  <a:pt x="3041" y="135"/>
                  <a:pt x="3072" y="151"/>
                  <a:pt x="3104" y="152"/>
                </a:cubicBezTo>
                <a:cubicBezTo>
                  <a:pt x="3104" y="2976"/>
                  <a:pt x="3104" y="2976"/>
                  <a:pt x="3104" y="2976"/>
                </a:cubicBezTo>
                <a:cubicBezTo>
                  <a:pt x="3073" y="2979"/>
                  <a:pt x="3042" y="2996"/>
                  <a:pt x="3019" y="3021"/>
                </a:cubicBezTo>
                <a:cubicBezTo>
                  <a:pt x="2995" y="3047"/>
                  <a:pt x="2979" y="3082"/>
                  <a:pt x="2978" y="3120"/>
                </a:cubicBezTo>
                <a:cubicBezTo>
                  <a:pt x="153" y="3120"/>
                  <a:pt x="153" y="3120"/>
                  <a:pt x="153" y="3120"/>
                </a:cubicBezTo>
                <a:cubicBezTo>
                  <a:pt x="150" y="3043"/>
                  <a:pt x="88" y="2981"/>
                  <a:pt x="12" y="2978"/>
                </a:cubicBezTo>
                <a:cubicBezTo>
                  <a:pt x="12" y="154"/>
                  <a:pt x="12" y="154"/>
                  <a:pt x="12" y="154"/>
                </a:cubicBezTo>
                <a:cubicBezTo>
                  <a:pt x="88" y="151"/>
                  <a:pt x="150" y="89"/>
                  <a:pt x="153" y="12"/>
                </a:cubicBezTo>
                <a:moveTo>
                  <a:pt x="2984" y="0"/>
                </a:moveTo>
                <a:cubicBezTo>
                  <a:pt x="148" y="0"/>
                  <a:pt x="148" y="0"/>
                  <a:pt x="148" y="0"/>
                </a:cubicBezTo>
                <a:cubicBezTo>
                  <a:pt x="146" y="0"/>
                  <a:pt x="144" y="1"/>
                  <a:pt x="143" y="2"/>
                </a:cubicBezTo>
                <a:cubicBezTo>
                  <a:pt x="142" y="3"/>
                  <a:pt x="142" y="4"/>
                  <a:pt x="142" y="6"/>
                </a:cubicBezTo>
                <a:cubicBezTo>
                  <a:pt x="142" y="44"/>
                  <a:pt x="126" y="78"/>
                  <a:pt x="102" y="102"/>
                </a:cubicBezTo>
                <a:cubicBezTo>
                  <a:pt x="77" y="127"/>
                  <a:pt x="43" y="142"/>
                  <a:pt x="6" y="142"/>
                </a:cubicBezTo>
                <a:cubicBezTo>
                  <a:pt x="4" y="142"/>
                  <a:pt x="2" y="143"/>
                  <a:pt x="1" y="144"/>
                </a:cubicBezTo>
                <a:cubicBezTo>
                  <a:pt x="0" y="145"/>
                  <a:pt x="0" y="146"/>
                  <a:pt x="0" y="148"/>
                </a:cubicBezTo>
                <a:cubicBezTo>
                  <a:pt x="0" y="2984"/>
                  <a:pt x="0" y="2984"/>
                  <a:pt x="0" y="2984"/>
                </a:cubicBezTo>
                <a:cubicBezTo>
                  <a:pt x="0" y="2986"/>
                  <a:pt x="0" y="2987"/>
                  <a:pt x="1" y="2988"/>
                </a:cubicBezTo>
                <a:cubicBezTo>
                  <a:pt x="2" y="2989"/>
                  <a:pt x="4" y="2990"/>
                  <a:pt x="6" y="2990"/>
                </a:cubicBezTo>
                <a:cubicBezTo>
                  <a:pt x="43" y="2990"/>
                  <a:pt x="77" y="3005"/>
                  <a:pt x="102" y="3030"/>
                </a:cubicBezTo>
                <a:cubicBezTo>
                  <a:pt x="126" y="3055"/>
                  <a:pt x="142" y="3088"/>
                  <a:pt x="142" y="3126"/>
                </a:cubicBezTo>
                <a:cubicBezTo>
                  <a:pt x="142" y="3128"/>
                  <a:pt x="142" y="3129"/>
                  <a:pt x="143" y="3130"/>
                </a:cubicBezTo>
                <a:cubicBezTo>
                  <a:pt x="144" y="3131"/>
                  <a:pt x="146" y="3132"/>
                  <a:pt x="148" y="3132"/>
                </a:cubicBezTo>
                <a:cubicBezTo>
                  <a:pt x="2984" y="3132"/>
                  <a:pt x="2984" y="3132"/>
                  <a:pt x="2984" y="3132"/>
                </a:cubicBezTo>
                <a:cubicBezTo>
                  <a:pt x="2985" y="3132"/>
                  <a:pt x="2987" y="3131"/>
                  <a:pt x="2988" y="3130"/>
                </a:cubicBezTo>
                <a:cubicBezTo>
                  <a:pt x="2989" y="3129"/>
                  <a:pt x="2990" y="3128"/>
                  <a:pt x="2990" y="3126"/>
                </a:cubicBezTo>
                <a:cubicBezTo>
                  <a:pt x="2990" y="3088"/>
                  <a:pt x="3005" y="3054"/>
                  <a:pt x="3028" y="3029"/>
                </a:cubicBezTo>
                <a:cubicBezTo>
                  <a:pt x="3050" y="3005"/>
                  <a:pt x="3081" y="2989"/>
                  <a:pt x="3110" y="2988"/>
                </a:cubicBezTo>
                <a:cubicBezTo>
                  <a:pt x="3113" y="2988"/>
                  <a:pt x="3116" y="2985"/>
                  <a:pt x="3116" y="2982"/>
                </a:cubicBezTo>
                <a:cubicBezTo>
                  <a:pt x="3116" y="2982"/>
                  <a:pt x="3116" y="2982"/>
                  <a:pt x="3116" y="2982"/>
                </a:cubicBezTo>
                <a:cubicBezTo>
                  <a:pt x="3116" y="2982"/>
                  <a:pt x="3116" y="2982"/>
                  <a:pt x="3116" y="2982"/>
                </a:cubicBezTo>
                <a:cubicBezTo>
                  <a:pt x="3116" y="146"/>
                  <a:pt x="3116" y="146"/>
                  <a:pt x="3116" y="146"/>
                </a:cubicBezTo>
                <a:cubicBezTo>
                  <a:pt x="3116" y="144"/>
                  <a:pt x="3115" y="143"/>
                  <a:pt x="3114" y="142"/>
                </a:cubicBezTo>
                <a:cubicBezTo>
                  <a:pt x="3113" y="141"/>
                  <a:pt x="3112" y="140"/>
                  <a:pt x="3110" y="140"/>
                </a:cubicBezTo>
                <a:cubicBezTo>
                  <a:pt x="3110" y="140"/>
                  <a:pt x="3110" y="140"/>
                  <a:pt x="3110" y="140"/>
                </a:cubicBezTo>
                <a:cubicBezTo>
                  <a:pt x="3109" y="140"/>
                  <a:pt x="3108" y="140"/>
                  <a:pt x="3107" y="140"/>
                </a:cubicBezTo>
                <a:cubicBezTo>
                  <a:pt x="3107" y="140"/>
                  <a:pt x="3107" y="140"/>
                  <a:pt x="3107" y="140"/>
                </a:cubicBezTo>
                <a:cubicBezTo>
                  <a:pt x="3078" y="140"/>
                  <a:pt x="3049" y="125"/>
                  <a:pt x="3027" y="101"/>
                </a:cubicBezTo>
                <a:cubicBezTo>
                  <a:pt x="3004" y="77"/>
                  <a:pt x="2990" y="43"/>
                  <a:pt x="2990" y="6"/>
                </a:cubicBezTo>
                <a:cubicBezTo>
                  <a:pt x="2990" y="4"/>
                  <a:pt x="2989" y="3"/>
                  <a:pt x="2988" y="2"/>
                </a:cubicBezTo>
                <a:cubicBezTo>
                  <a:pt x="2987" y="1"/>
                  <a:pt x="2985" y="0"/>
                  <a:pt x="2984" y="0"/>
                </a:cubicBezTo>
              </a:path>
            </a:pathLst>
          </a:custGeom>
          <a:solidFill>
            <a:srgbClr val="3F3E3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800">
              <a:solidFill>
                <a:schemeClr val="tx1"/>
              </a:solidFill>
            </a:endParaRPr>
          </a:p>
        </p:txBody>
      </p:sp>
      <p:grpSp>
        <p:nvGrpSpPr>
          <p:cNvPr id="30" name="组合 29"/>
          <p:cNvGrpSpPr/>
          <p:nvPr>
            <p:custDataLst>
              <p:tags r:id="rId22"/>
            </p:custDataLst>
          </p:nvPr>
        </p:nvGrpSpPr>
        <p:grpSpPr>
          <a:xfrm>
            <a:off x="783336" y="419100"/>
            <a:ext cx="10625328" cy="6019800"/>
            <a:chOff x="542926" y="390526"/>
            <a:chExt cx="5976938" cy="6019800"/>
          </a:xfrm>
        </p:grpSpPr>
        <p:sp>
          <p:nvSpPr>
            <p:cNvPr id="10" name="Freeform 398"/>
            <p:cNvSpPr/>
            <p:nvPr>
              <p:custDataLst>
                <p:tags r:id="rId23"/>
              </p:custDataLst>
            </p:nvPr>
          </p:nvSpPr>
          <p:spPr bwMode="auto">
            <a:xfrm>
              <a:off x="6494463" y="6108701"/>
              <a:ext cx="25400" cy="25400"/>
            </a:xfrm>
            <a:custGeom>
              <a:avLst/>
              <a:gdLst>
                <a:gd name="T0" fmla="*/ 13 w 13"/>
                <a:gd name="T1" fmla="*/ 0 h 13"/>
                <a:gd name="T2" fmla="*/ 1 w 13"/>
                <a:gd name="T3" fmla="*/ 0 h 13"/>
                <a:gd name="T4" fmla="*/ 1 w 13"/>
                <a:gd name="T5" fmla="*/ 1 h 13"/>
                <a:gd name="T6" fmla="*/ 0 w 13"/>
                <a:gd name="T7" fmla="*/ 1 h 13"/>
                <a:gd name="T8" fmla="*/ 2 w 13"/>
                <a:gd name="T9" fmla="*/ 13 h 13"/>
                <a:gd name="T10" fmla="*/ 2 w 13"/>
                <a:gd name="T11" fmla="*/ 13 h 13"/>
                <a:gd name="T12" fmla="*/ 7 w 13"/>
                <a:gd name="T13" fmla="*/ 12 h 13"/>
                <a:gd name="T14" fmla="*/ 13 w 13"/>
                <a:gd name="T15" fmla="*/ 12 h 13"/>
                <a:gd name="T16" fmla="*/ 13 w 13"/>
                <a:gd name="T17" fmla="*/ 0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 h="13">
                  <a:moveTo>
                    <a:pt x="13" y="0"/>
                  </a:moveTo>
                  <a:cubicBezTo>
                    <a:pt x="1" y="0"/>
                    <a:pt x="1" y="0"/>
                    <a:pt x="1" y="0"/>
                  </a:cubicBezTo>
                  <a:cubicBezTo>
                    <a:pt x="1" y="1"/>
                    <a:pt x="1" y="1"/>
                    <a:pt x="1" y="1"/>
                  </a:cubicBezTo>
                  <a:cubicBezTo>
                    <a:pt x="1" y="1"/>
                    <a:pt x="1" y="1"/>
                    <a:pt x="0" y="1"/>
                  </a:cubicBezTo>
                  <a:cubicBezTo>
                    <a:pt x="2" y="13"/>
                    <a:pt x="2" y="13"/>
                    <a:pt x="2" y="13"/>
                  </a:cubicBezTo>
                  <a:cubicBezTo>
                    <a:pt x="2" y="13"/>
                    <a:pt x="2" y="13"/>
                    <a:pt x="2" y="13"/>
                  </a:cubicBezTo>
                  <a:cubicBezTo>
                    <a:pt x="3" y="12"/>
                    <a:pt x="5" y="12"/>
                    <a:pt x="7" y="12"/>
                  </a:cubicBezTo>
                  <a:cubicBezTo>
                    <a:pt x="13" y="12"/>
                    <a:pt x="13" y="12"/>
                    <a:pt x="13" y="12"/>
                  </a:cubicBezTo>
                  <a:cubicBezTo>
                    <a:pt x="13" y="0"/>
                    <a:pt x="13" y="0"/>
                    <a:pt x="13" y="0"/>
                  </a:cubicBezTo>
                </a:path>
              </a:pathLst>
            </a:custGeom>
            <a:solidFill>
              <a:srgbClr val="55555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800">
                <a:solidFill>
                  <a:schemeClr val="tx1"/>
                </a:solidFill>
              </a:endParaRPr>
            </a:p>
          </p:txBody>
        </p:sp>
        <p:sp>
          <p:nvSpPr>
            <p:cNvPr id="11" name="Freeform 399"/>
            <p:cNvSpPr>
              <a:spLocks noEditPoints="1"/>
            </p:cNvSpPr>
            <p:nvPr>
              <p:custDataLst>
                <p:tags r:id="rId24"/>
              </p:custDataLst>
            </p:nvPr>
          </p:nvSpPr>
          <p:spPr bwMode="auto">
            <a:xfrm>
              <a:off x="6496051" y="715963"/>
              <a:ext cx="23813" cy="5360988"/>
            </a:xfrm>
            <a:custGeom>
              <a:avLst/>
              <a:gdLst>
                <a:gd name="T0" fmla="*/ 0 w 15"/>
                <a:gd name="T1" fmla="*/ 3341 h 3377"/>
                <a:gd name="T2" fmla="*/ 15 w 15"/>
                <a:gd name="T3" fmla="*/ 3255 h 3377"/>
                <a:gd name="T4" fmla="*/ 15 w 15"/>
                <a:gd name="T5" fmla="*/ 3235 h 3377"/>
                <a:gd name="T6" fmla="*/ 0 w 15"/>
                <a:gd name="T7" fmla="*/ 3149 h 3377"/>
                <a:gd name="T8" fmla="*/ 15 w 15"/>
                <a:gd name="T9" fmla="*/ 3114 h 3377"/>
                <a:gd name="T10" fmla="*/ 0 w 15"/>
                <a:gd name="T11" fmla="*/ 3058 h 3377"/>
                <a:gd name="T12" fmla="*/ 15 w 15"/>
                <a:gd name="T13" fmla="*/ 2972 h 3377"/>
                <a:gd name="T14" fmla="*/ 15 w 15"/>
                <a:gd name="T15" fmla="*/ 2952 h 3377"/>
                <a:gd name="T16" fmla="*/ 0 w 15"/>
                <a:gd name="T17" fmla="*/ 2866 h 3377"/>
                <a:gd name="T18" fmla="*/ 15 w 15"/>
                <a:gd name="T19" fmla="*/ 2830 h 3377"/>
                <a:gd name="T20" fmla="*/ 0 w 15"/>
                <a:gd name="T21" fmla="*/ 2775 h 3377"/>
                <a:gd name="T22" fmla="*/ 15 w 15"/>
                <a:gd name="T23" fmla="*/ 2690 h 3377"/>
                <a:gd name="T24" fmla="*/ 15 w 15"/>
                <a:gd name="T25" fmla="*/ 2670 h 3377"/>
                <a:gd name="T26" fmla="*/ 0 w 15"/>
                <a:gd name="T27" fmla="*/ 2584 h 3377"/>
                <a:gd name="T28" fmla="*/ 15 w 15"/>
                <a:gd name="T29" fmla="*/ 2548 h 3377"/>
                <a:gd name="T30" fmla="*/ 0 w 15"/>
                <a:gd name="T31" fmla="*/ 2493 h 3377"/>
                <a:gd name="T32" fmla="*/ 15 w 15"/>
                <a:gd name="T33" fmla="*/ 2407 h 3377"/>
                <a:gd name="T34" fmla="*/ 15 w 15"/>
                <a:gd name="T35" fmla="*/ 2386 h 3377"/>
                <a:gd name="T36" fmla="*/ 0 w 15"/>
                <a:gd name="T37" fmla="*/ 2300 h 3377"/>
                <a:gd name="T38" fmla="*/ 15 w 15"/>
                <a:gd name="T39" fmla="*/ 2265 h 3377"/>
                <a:gd name="T40" fmla="*/ 0 w 15"/>
                <a:gd name="T41" fmla="*/ 2209 h 3377"/>
                <a:gd name="T42" fmla="*/ 15 w 15"/>
                <a:gd name="T43" fmla="*/ 2123 h 3377"/>
                <a:gd name="T44" fmla="*/ 15 w 15"/>
                <a:gd name="T45" fmla="*/ 2103 h 3377"/>
                <a:gd name="T46" fmla="*/ 0 w 15"/>
                <a:gd name="T47" fmla="*/ 2017 h 3377"/>
                <a:gd name="T48" fmla="*/ 15 w 15"/>
                <a:gd name="T49" fmla="*/ 1982 h 3377"/>
                <a:gd name="T50" fmla="*/ 0 w 15"/>
                <a:gd name="T51" fmla="*/ 1926 h 3377"/>
                <a:gd name="T52" fmla="*/ 15 w 15"/>
                <a:gd name="T53" fmla="*/ 1840 h 3377"/>
                <a:gd name="T54" fmla="*/ 15 w 15"/>
                <a:gd name="T55" fmla="*/ 1820 h 3377"/>
                <a:gd name="T56" fmla="*/ 0 w 15"/>
                <a:gd name="T57" fmla="*/ 1734 h 3377"/>
                <a:gd name="T58" fmla="*/ 15 w 15"/>
                <a:gd name="T59" fmla="*/ 1698 h 3377"/>
                <a:gd name="T60" fmla="*/ 0 w 15"/>
                <a:gd name="T61" fmla="*/ 1643 h 3377"/>
                <a:gd name="T62" fmla="*/ 15 w 15"/>
                <a:gd name="T63" fmla="*/ 1557 h 3377"/>
                <a:gd name="T64" fmla="*/ 15 w 15"/>
                <a:gd name="T65" fmla="*/ 1536 h 3377"/>
                <a:gd name="T66" fmla="*/ 0 w 15"/>
                <a:gd name="T67" fmla="*/ 1450 h 3377"/>
                <a:gd name="T68" fmla="*/ 15 w 15"/>
                <a:gd name="T69" fmla="*/ 1415 h 3377"/>
                <a:gd name="T70" fmla="*/ 0 w 15"/>
                <a:gd name="T71" fmla="*/ 1359 h 3377"/>
                <a:gd name="T72" fmla="*/ 15 w 15"/>
                <a:gd name="T73" fmla="*/ 1273 h 3377"/>
                <a:gd name="T74" fmla="*/ 15 w 15"/>
                <a:gd name="T75" fmla="*/ 1253 h 3377"/>
                <a:gd name="T76" fmla="*/ 0 w 15"/>
                <a:gd name="T77" fmla="*/ 1167 h 3377"/>
                <a:gd name="T78" fmla="*/ 15 w 15"/>
                <a:gd name="T79" fmla="*/ 1132 h 3377"/>
                <a:gd name="T80" fmla="*/ 0 w 15"/>
                <a:gd name="T81" fmla="*/ 1076 h 3377"/>
                <a:gd name="T82" fmla="*/ 15 w 15"/>
                <a:gd name="T83" fmla="*/ 990 h 3377"/>
                <a:gd name="T84" fmla="*/ 15 w 15"/>
                <a:gd name="T85" fmla="*/ 970 h 3377"/>
                <a:gd name="T86" fmla="*/ 0 w 15"/>
                <a:gd name="T87" fmla="*/ 885 h 3377"/>
                <a:gd name="T88" fmla="*/ 15 w 15"/>
                <a:gd name="T89" fmla="*/ 850 h 3377"/>
                <a:gd name="T90" fmla="*/ 0 w 15"/>
                <a:gd name="T91" fmla="*/ 794 h 3377"/>
                <a:gd name="T92" fmla="*/ 15 w 15"/>
                <a:gd name="T93" fmla="*/ 708 h 3377"/>
                <a:gd name="T94" fmla="*/ 15 w 15"/>
                <a:gd name="T95" fmla="*/ 688 h 3377"/>
                <a:gd name="T96" fmla="*/ 0 w 15"/>
                <a:gd name="T97" fmla="*/ 602 h 3377"/>
                <a:gd name="T98" fmla="*/ 15 w 15"/>
                <a:gd name="T99" fmla="*/ 566 h 3377"/>
                <a:gd name="T100" fmla="*/ 0 w 15"/>
                <a:gd name="T101" fmla="*/ 511 h 3377"/>
                <a:gd name="T102" fmla="*/ 15 w 15"/>
                <a:gd name="T103" fmla="*/ 425 h 3377"/>
                <a:gd name="T104" fmla="*/ 15 w 15"/>
                <a:gd name="T105" fmla="*/ 405 h 3377"/>
                <a:gd name="T106" fmla="*/ 0 w 15"/>
                <a:gd name="T107" fmla="*/ 319 h 3377"/>
                <a:gd name="T108" fmla="*/ 15 w 15"/>
                <a:gd name="T109" fmla="*/ 283 h 3377"/>
                <a:gd name="T110" fmla="*/ 0 w 15"/>
                <a:gd name="T111" fmla="*/ 228 h 3377"/>
                <a:gd name="T112" fmla="*/ 15 w 15"/>
                <a:gd name="T113" fmla="*/ 142 h 3377"/>
                <a:gd name="T114" fmla="*/ 15 w 15"/>
                <a:gd name="T115" fmla="*/ 121 h 3377"/>
                <a:gd name="T116" fmla="*/ 0 w 15"/>
                <a:gd name="T117" fmla="*/ 35 h 3377"/>
                <a:gd name="T118" fmla="*/ 15 w 15"/>
                <a:gd name="T119" fmla="*/ 0 h 33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5" h="3377">
                  <a:moveTo>
                    <a:pt x="15" y="3361"/>
                  </a:moveTo>
                  <a:lnTo>
                    <a:pt x="0" y="3361"/>
                  </a:lnTo>
                  <a:lnTo>
                    <a:pt x="0" y="3377"/>
                  </a:lnTo>
                  <a:lnTo>
                    <a:pt x="15" y="3377"/>
                  </a:lnTo>
                  <a:lnTo>
                    <a:pt x="15" y="3361"/>
                  </a:lnTo>
                  <a:close/>
                  <a:moveTo>
                    <a:pt x="15" y="3326"/>
                  </a:moveTo>
                  <a:lnTo>
                    <a:pt x="0" y="3326"/>
                  </a:lnTo>
                  <a:lnTo>
                    <a:pt x="0" y="3341"/>
                  </a:lnTo>
                  <a:lnTo>
                    <a:pt x="15" y="3341"/>
                  </a:lnTo>
                  <a:lnTo>
                    <a:pt x="15" y="3326"/>
                  </a:lnTo>
                  <a:close/>
                  <a:moveTo>
                    <a:pt x="15" y="3291"/>
                  </a:moveTo>
                  <a:lnTo>
                    <a:pt x="0" y="3291"/>
                  </a:lnTo>
                  <a:lnTo>
                    <a:pt x="0" y="3306"/>
                  </a:lnTo>
                  <a:lnTo>
                    <a:pt x="15" y="3306"/>
                  </a:lnTo>
                  <a:lnTo>
                    <a:pt x="15" y="3291"/>
                  </a:lnTo>
                  <a:close/>
                  <a:moveTo>
                    <a:pt x="15" y="3255"/>
                  </a:moveTo>
                  <a:lnTo>
                    <a:pt x="0" y="3255"/>
                  </a:lnTo>
                  <a:lnTo>
                    <a:pt x="0" y="3270"/>
                  </a:lnTo>
                  <a:lnTo>
                    <a:pt x="15" y="3270"/>
                  </a:lnTo>
                  <a:lnTo>
                    <a:pt x="15" y="3255"/>
                  </a:lnTo>
                  <a:close/>
                  <a:moveTo>
                    <a:pt x="15" y="3220"/>
                  </a:moveTo>
                  <a:lnTo>
                    <a:pt x="0" y="3220"/>
                  </a:lnTo>
                  <a:lnTo>
                    <a:pt x="0" y="3235"/>
                  </a:lnTo>
                  <a:lnTo>
                    <a:pt x="15" y="3235"/>
                  </a:lnTo>
                  <a:lnTo>
                    <a:pt x="15" y="3220"/>
                  </a:lnTo>
                  <a:close/>
                  <a:moveTo>
                    <a:pt x="15" y="3184"/>
                  </a:moveTo>
                  <a:lnTo>
                    <a:pt x="0" y="3184"/>
                  </a:lnTo>
                  <a:lnTo>
                    <a:pt x="0" y="3200"/>
                  </a:lnTo>
                  <a:lnTo>
                    <a:pt x="15" y="3200"/>
                  </a:lnTo>
                  <a:lnTo>
                    <a:pt x="15" y="3184"/>
                  </a:lnTo>
                  <a:close/>
                  <a:moveTo>
                    <a:pt x="15" y="3149"/>
                  </a:moveTo>
                  <a:lnTo>
                    <a:pt x="0" y="3149"/>
                  </a:lnTo>
                  <a:lnTo>
                    <a:pt x="0" y="3164"/>
                  </a:lnTo>
                  <a:lnTo>
                    <a:pt x="15" y="3164"/>
                  </a:lnTo>
                  <a:lnTo>
                    <a:pt x="15" y="3149"/>
                  </a:lnTo>
                  <a:close/>
                  <a:moveTo>
                    <a:pt x="15" y="3114"/>
                  </a:moveTo>
                  <a:lnTo>
                    <a:pt x="0" y="3114"/>
                  </a:lnTo>
                  <a:lnTo>
                    <a:pt x="0" y="3129"/>
                  </a:lnTo>
                  <a:lnTo>
                    <a:pt x="15" y="3129"/>
                  </a:lnTo>
                  <a:lnTo>
                    <a:pt x="15" y="3114"/>
                  </a:lnTo>
                  <a:close/>
                  <a:moveTo>
                    <a:pt x="15" y="3078"/>
                  </a:moveTo>
                  <a:lnTo>
                    <a:pt x="0" y="3078"/>
                  </a:lnTo>
                  <a:lnTo>
                    <a:pt x="0" y="3093"/>
                  </a:lnTo>
                  <a:lnTo>
                    <a:pt x="15" y="3093"/>
                  </a:lnTo>
                  <a:lnTo>
                    <a:pt x="15" y="3078"/>
                  </a:lnTo>
                  <a:close/>
                  <a:moveTo>
                    <a:pt x="15" y="3043"/>
                  </a:moveTo>
                  <a:lnTo>
                    <a:pt x="0" y="3043"/>
                  </a:lnTo>
                  <a:lnTo>
                    <a:pt x="0" y="3058"/>
                  </a:lnTo>
                  <a:lnTo>
                    <a:pt x="15" y="3058"/>
                  </a:lnTo>
                  <a:lnTo>
                    <a:pt x="15" y="3043"/>
                  </a:lnTo>
                  <a:close/>
                  <a:moveTo>
                    <a:pt x="15" y="3007"/>
                  </a:moveTo>
                  <a:lnTo>
                    <a:pt x="0" y="3007"/>
                  </a:lnTo>
                  <a:lnTo>
                    <a:pt x="0" y="3022"/>
                  </a:lnTo>
                  <a:lnTo>
                    <a:pt x="15" y="3022"/>
                  </a:lnTo>
                  <a:lnTo>
                    <a:pt x="15" y="3007"/>
                  </a:lnTo>
                  <a:close/>
                  <a:moveTo>
                    <a:pt x="15" y="2972"/>
                  </a:moveTo>
                  <a:lnTo>
                    <a:pt x="0" y="2972"/>
                  </a:lnTo>
                  <a:lnTo>
                    <a:pt x="0" y="2987"/>
                  </a:lnTo>
                  <a:lnTo>
                    <a:pt x="15" y="2987"/>
                  </a:lnTo>
                  <a:lnTo>
                    <a:pt x="15" y="2972"/>
                  </a:lnTo>
                  <a:close/>
                  <a:moveTo>
                    <a:pt x="15" y="2936"/>
                  </a:moveTo>
                  <a:lnTo>
                    <a:pt x="0" y="2936"/>
                  </a:lnTo>
                  <a:lnTo>
                    <a:pt x="0" y="2952"/>
                  </a:lnTo>
                  <a:lnTo>
                    <a:pt x="15" y="2952"/>
                  </a:lnTo>
                  <a:lnTo>
                    <a:pt x="15" y="2936"/>
                  </a:lnTo>
                  <a:close/>
                  <a:moveTo>
                    <a:pt x="15" y="2901"/>
                  </a:moveTo>
                  <a:lnTo>
                    <a:pt x="0" y="2901"/>
                  </a:lnTo>
                  <a:lnTo>
                    <a:pt x="0" y="2916"/>
                  </a:lnTo>
                  <a:lnTo>
                    <a:pt x="15" y="2916"/>
                  </a:lnTo>
                  <a:lnTo>
                    <a:pt x="15" y="2901"/>
                  </a:lnTo>
                  <a:close/>
                  <a:moveTo>
                    <a:pt x="15" y="2866"/>
                  </a:moveTo>
                  <a:lnTo>
                    <a:pt x="0" y="2866"/>
                  </a:lnTo>
                  <a:lnTo>
                    <a:pt x="0" y="2881"/>
                  </a:lnTo>
                  <a:lnTo>
                    <a:pt x="15" y="2881"/>
                  </a:lnTo>
                  <a:lnTo>
                    <a:pt x="15" y="2866"/>
                  </a:lnTo>
                  <a:close/>
                  <a:moveTo>
                    <a:pt x="15" y="2830"/>
                  </a:moveTo>
                  <a:lnTo>
                    <a:pt x="0" y="2830"/>
                  </a:lnTo>
                  <a:lnTo>
                    <a:pt x="0" y="2845"/>
                  </a:lnTo>
                  <a:lnTo>
                    <a:pt x="15" y="2845"/>
                  </a:lnTo>
                  <a:lnTo>
                    <a:pt x="15" y="2830"/>
                  </a:lnTo>
                  <a:close/>
                  <a:moveTo>
                    <a:pt x="15" y="2795"/>
                  </a:moveTo>
                  <a:lnTo>
                    <a:pt x="0" y="2795"/>
                  </a:lnTo>
                  <a:lnTo>
                    <a:pt x="0" y="2810"/>
                  </a:lnTo>
                  <a:lnTo>
                    <a:pt x="15" y="2810"/>
                  </a:lnTo>
                  <a:lnTo>
                    <a:pt x="15" y="2795"/>
                  </a:lnTo>
                  <a:close/>
                  <a:moveTo>
                    <a:pt x="15" y="2759"/>
                  </a:moveTo>
                  <a:lnTo>
                    <a:pt x="0" y="2759"/>
                  </a:lnTo>
                  <a:lnTo>
                    <a:pt x="0" y="2775"/>
                  </a:lnTo>
                  <a:lnTo>
                    <a:pt x="15" y="2775"/>
                  </a:lnTo>
                  <a:lnTo>
                    <a:pt x="15" y="2759"/>
                  </a:lnTo>
                  <a:close/>
                  <a:moveTo>
                    <a:pt x="15" y="2725"/>
                  </a:moveTo>
                  <a:lnTo>
                    <a:pt x="0" y="2725"/>
                  </a:lnTo>
                  <a:lnTo>
                    <a:pt x="0" y="2740"/>
                  </a:lnTo>
                  <a:lnTo>
                    <a:pt x="15" y="2740"/>
                  </a:lnTo>
                  <a:lnTo>
                    <a:pt x="15" y="2725"/>
                  </a:lnTo>
                  <a:close/>
                  <a:moveTo>
                    <a:pt x="15" y="2690"/>
                  </a:moveTo>
                  <a:lnTo>
                    <a:pt x="0" y="2690"/>
                  </a:lnTo>
                  <a:lnTo>
                    <a:pt x="0" y="2705"/>
                  </a:lnTo>
                  <a:lnTo>
                    <a:pt x="15" y="2705"/>
                  </a:lnTo>
                  <a:lnTo>
                    <a:pt x="15" y="2690"/>
                  </a:lnTo>
                  <a:close/>
                  <a:moveTo>
                    <a:pt x="15" y="2654"/>
                  </a:moveTo>
                  <a:lnTo>
                    <a:pt x="0" y="2654"/>
                  </a:lnTo>
                  <a:lnTo>
                    <a:pt x="0" y="2670"/>
                  </a:lnTo>
                  <a:lnTo>
                    <a:pt x="15" y="2670"/>
                  </a:lnTo>
                  <a:lnTo>
                    <a:pt x="15" y="2654"/>
                  </a:lnTo>
                  <a:close/>
                  <a:moveTo>
                    <a:pt x="15" y="2619"/>
                  </a:moveTo>
                  <a:lnTo>
                    <a:pt x="0" y="2619"/>
                  </a:lnTo>
                  <a:lnTo>
                    <a:pt x="0" y="2634"/>
                  </a:lnTo>
                  <a:lnTo>
                    <a:pt x="15" y="2634"/>
                  </a:lnTo>
                  <a:lnTo>
                    <a:pt x="15" y="2619"/>
                  </a:lnTo>
                  <a:close/>
                  <a:moveTo>
                    <a:pt x="15" y="2584"/>
                  </a:moveTo>
                  <a:lnTo>
                    <a:pt x="0" y="2584"/>
                  </a:lnTo>
                  <a:lnTo>
                    <a:pt x="0" y="2599"/>
                  </a:lnTo>
                  <a:lnTo>
                    <a:pt x="15" y="2599"/>
                  </a:lnTo>
                  <a:lnTo>
                    <a:pt x="15" y="2584"/>
                  </a:lnTo>
                  <a:close/>
                  <a:moveTo>
                    <a:pt x="15" y="2548"/>
                  </a:moveTo>
                  <a:lnTo>
                    <a:pt x="0" y="2548"/>
                  </a:lnTo>
                  <a:lnTo>
                    <a:pt x="0" y="2563"/>
                  </a:lnTo>
                  <a:lnTo>
                    <a:pt x="15" y="2563"/>
                  </a:lnTo>
                  <a:lnTo>
                    <a:pt x="15" y="2548"/>
                  </a:lnTo>
                  <a:close/>
                  <a:moveTo>
                    <a:pt x="15" y="2513"/>
                  </a:moveTo>
                  <a:lnTo>
                    <a:pt x="0" y="2513"/>
                  </a:lnTo>
                  <a:lnTo>
                    <a:pt x="0" y="2528"/>
                  </a:lnTo>
                  <a:lnTo>
                    <a:pt x="15" y="2528"/>
                  </a:lnTo>
                  <a:lnTo>
                    <a:pt x="15" y="2513"/>
                  </a:lnTo>
                  <a:close/>
                  <a:moveTo>
                    <a:pt x="15" y="2477"/>
                  </a:moveTo>
                  <a:lnTo>
                    <a:pt x="0" y="2477"/>
                  </a:lnTo>
                  <a:lnTo>
                    <a:pt x="0" y="2493"/>
                  </a:lnTo>
                  <a:lnTo>
                    <a:pt x="15" y="2493"/>
                  </a:lnTo>
                  <a:lnTo>
                    <a:pt x="15" y="2477"/>
                  </a:lnTo>
                  <a:close/>
                  <a:moveTo>
                    <a:pt x="15" y="2442"/>
                  </a:moveTo>
                  <a:lnTo>
                    <a:pt x="0" y="2442"/>
                  </a:lnTo>
                  <a:lnTo>
                    <a:pt x="0" y="2457"/>
                  </a:lnTo>
                  <a:lnTo>
                    <a:pt x="15" y="2457"/>
                  </a:lnTo>
                  <a:lnTo>
                    <a:pt x="15" y="2442"/>
                  </a:lnTo>
                  <a:close/>
                  <a:moveTo>
                    <a:pt x="15" y="2407"/>
                  </a:moveTo>
                  <a:lnTo>
                    <a:pt x="0" y="2407"/>
                  </a:lnTo>
                  <a:lnTo>
                    <a:pt x="0" y="2422"/>
                  </a:lnTo>
                  <a:lnTo>
                    <a:pt x="15" y="2422"/>
                  </a:lnTo>
                  <a:lnTo>
                    <a:pt x="15" y="2407"/>
                  </a:lnTo>
                  <a:close/>
                  <a:moveTo>
                    <a:pt x="15" y="2371"/>
                  </a:moveTo>
                  <a:lnTo>
                    <a:pt x="0" y="2371"/>
                  </a:lnTo>
                  <a:lnTo>
                    <a:pt x="0" y="2386"/>
                  </a:lnTo>
                  <a:lnTo>
                    <a:pt x="15" y="2386"/>
                  </a:lnTo>
                  <a:lnTo>
                    <a:pt x="15" y="2371"/>
                  </a:lnTo>
                  <a:close/>
                  <a:moveTo>
                    <a:pt x="15" y="2336"/>
                  </a:moveTo>
                  <a:lnTo>
                    <a:pt x="0" y="2336"/>
                  </a:lnTo>
                  <a:lnTo>
                    <a:pt x="0" y="2351"/>
                  </a:lnTo>
                  <a:lnTo>
                    <a:pt x="15" y="2351"/>
                  </a:lnTo>
                  <a:lnTo>
                    <a:pt x="15" y="2336"/>
                  </a:lnTo>
                  <a:close/>
                  <a:moveTo>
                    <a:pt x="15" y="2300"/>
                  </a:moveTo>
                  <a:lnTo>
                    <a:pt x="0" y="2300"/>
                  </a:lnTo>
                  <a:lnTo>
                    <a:pt x="0" y="2316"/>
                  </a:lnTo>
                  <a:lnTo>
                    <a:pt x="15" y="2316"/>
                  </a:lnTo>
                  <a:lnTo>
                    <a:pt x="15" y="2300"/>
                  </a:lnTo>
                  <a:close/>
                  <a:moveTo>
                    <a:pt x="15" y="2265"/>
                  </a:moveTo>
                  <a:lnTo>
                    <a:pt x="0" y="2265"/>
                  </a:lnTo>
                  <a:lnTo>
                    <a:pt x="0" y="2280"/>
                  </a:lnTo>
                  <a:lnTo>
                    <a:pt x="15" y="2280"/>
                  </a:lnTo>
                  <a:lnTo>
                    <a:pt x="15" y="2265"/>
                  </a:lnTo>
                  <a:close/>
                  <a:moveTo>
                    <a:pt x="15" y="2230"/>
                  </a:moveTo>
                  <a:lnTo>
                    <a:pt x="0" y="2230"/>
                  </a:lnTo>
                  <a:lnTo>
                    <a:pt x="0" y="2245"/>
                  </a:lnTo>
                  <a:lnTo>
                    <a:pt x="15" y="2245"/>
                  </a:lnTo>
                  <a:lnTo>
                    <a:pt x="15" y="2230"/>
                  </a:lnTo>
                  <a:close/>
                  <a:moveTo>
                    <a:pt x="15" y="2194"/>
                  </a:moveTo>
                  <a:lnTo>
                    <a:pt x="0" y="2194"/>
                  </a:lnTo>
                  <a:lnTo>
                    <a:pt x="0" y="2209"/>
                  </a:lnTo>
                  <a:lnTo>
                    <a:pt x="15" y="2209"/>
                  </a:lnTo>
                  <a:lnTo>
                    <a:pt x="15" y="2194"/>
                  </a:lnTo>
                  <a:close/>
                  <a:moveTo>
                    <a:pt x="15" y="2159"/>
                  </a:moveTo>
                  <a:lnTo>
                    <a:pt x="0" y="2159"/>
                  </a:lnTo>
                  <a:lnTo>
                    <a:pt x="0" y="2174"/>
                  </a:lnTo>
                  <a:lnTo>
                    <a:pt x="15" y="2174"/>
                  </a:lnTo>
                  <a:lnTo>
                    <a:pt x="15" y="2159"/>
                  </a:lnTo>
                  <a:close/>
                  <a:moveTo>
                    <a:pt x="15" y="2123"/>
                  </a:moveTo>
                  <a:lnTo>
                    <a:pt x="0" y="2123"/>
                  </a:lnTo>
                  <a:lnTo>
                    <a:pt x="0" y="2138"/>
                  </a:lnTo>
                  <a:lnTo>
                    <a:pt x="15" y="2138"/>
                  </a:lnTo>
                  <a:lnTo>
                    <a:pt x="15" y="2123"/>
                  </a:lnTo>
                  <a:close/>
                  <a:moveTo>
                    <a:pt x="15" y="2088"/>
                  </a:moveTo>
                  <a:lnTo>
                    <a:pt x="0" y="2088"/>
                  </a:lnTo>
                  <a:lnTo>
                    <a:pt x="0" y="2103"/>
                  </a:lnTo>
                  <a:lnTo>
                    <a:pt x="15" y="2103"/>
                  </a:lnTo>
                  <a:lnTo>
                    <a:pt x="15" y="2088"/>
                  </a:lnTo>
                  <a:close/>
                  <a:moveTo>
                    <a:pt x="15" y="2052"/>
                  </a:moveTo>
                  <a:lnTo>
                    <a:pt x="0" y="2052"/>
                  </a:lnTo>
                  <a:lnTo>
                    <a:pt x="0" y="2068"/>
                  </a:lnTo>
                  <a:lnTo>
                    <a:pt x="15" y="2068"/>
                  </a:lnTo>
                  <a:lnTo>
                    <a:pt x="15" y="2052"/>
                  </a:lnTo>
                  <a:close/>
                  <a:moveTo>
                    <a:pt x="15" y="2017"/>
                  </a:moveTo>
                  <a:lnTo>
                    <a:pt x="0" y="2017"/>
                  </a:lnTo>
                  <a:lnTo>
                    <a:pt x="0" y="2032"/>
                  </a:lnTo>
                  <a:lnTo>
                    <a:pt x="15" y="2032"/>
                  </a:lnTo>
                  <a:lnTo>
                    <a:pt x="15" y="2017"/>
                  </a:lnTo>
                  <a:close/>
                  <a:moveTo>
                    <a:pt x="15" y="1982"/>
                  </a:moveTo>
                  <a:lnTo>
                    <a:pt x="0" y="1982"/>
                  </a:lnTo>
                  <a:lnTo>
                    <a:pt x="0" y="1997"/>
                  </a:lnTo>
                  <a:lnTo>
                    <a:pt x="15" y="1997"/>
                  </a:lnTo>
                  <a:lnTo>
                    <a:pt x="15" y="1982"/>
                  </a:lnTo>
                  <a:close/>
                  <a:moveTo>
                    <a:pt x="15" y="1946"/>
                  </a:moveTo>
                  <a:lnTo>
                    <a:pt x="0" y="1946"/>
                  </a:lnTo>
                  <a:lnTo>
                    <a:pt x="0" y="1961"/>
                  </a:lnTo>
                  <a:lnTo>
                    <a:pt x="15" y="1961"/>
                  </a:lnTo>
                  <a:lnTo>
                    <a:pt x="15" y="1946"/>
                  </a:lnTo>
                  <a:close/>
                  <a:moveTo>
                    <a:pt x="15" y="1911"/>
                  </a:moveTo>
                  <a:lnTo>
                    <a:pt x="0" y="1911"/>
                  </a:lnTo>
                  <a:lnTo>
                    <a:pt x="0" y="1926"/>
                  </a:lnTo>
                  <a:lnTo>
                    <a:pt x="15" y="1926"/>
                  </a:lnTo>
                  <a:lnTo>
                    <a:pt x="15" y="1911"/>
                  </a:lnTo>
                  <a:close/>
                  <a:moveTo>
                    <a:pt x="15" y="1875"/>
                  </a:moveTo>
                  <a:lnTo>
                    <a:pt x="0" y="1875"/>
                  </a:lnTo>
                  <a:lnTo>
                    <a:pt x="0" y="1891"/>
                  </a:lnTo>
                  <a:lnTo>
                    <a:pt x="15" y="1891"/>
                  </a:lnTo>
                  <a:lnTo>
                    <a:pt x="15" y="1875"/>
                  </a:lnTo>
                  <a:close/>
                  <a:moveTo>
                    <a:pt x="15" y="1840"/>
                  </a:moveTo>
                  <a:lnTo>
                    <a:pt x="0" y="1840"/>
                  </a:lnTo>
                  <a:lnTo>
                    <a:pt x="0" y="1855"/>
                  </a:lnTo>
                  <a:lnTo>
                    <a:pt x="15" y="1855"/>
                  </a:lnTo>
                  <a:lnTo>
                    <a:pt x="15" y="1840"/>
                  </a:lnTo>
                  <a:close/>
                  <a:moveTo>
                    <a:pt x="15" y="1805"/>
                  </a:moveTo>
                  <a:lnTo>
                    <a:pt x="0" y="1805"/>
                  </a:lnTo>
                  <a:lnTo>
                    <a:pt x="0" y="1820"/>
                  </a:lnTo>
                  <a:lnTo>
                    <a:pt x="15" y="1820"/>
                  </a:lnTo>
                  <a:lnTo>
                    <a:pt x="15" y="1805"/>
                  </a:lnTo>
                  <a:close/>
                  <a:moveTo>
                    <a:pt x="15" y="1769"/>
                  </a:moveTo>
                  <a:lnTo>
                    <a:pt x="0" y="1769"/>
                  </a:lnTo>
                  <a:lnTo>
                    <a:pt x="0" y="1784"/>
                  </a:lnTo>
                  <a:lnTo>
                    <a:pt x="15" y="1784"/>
                  </a:lnTo>
                  <a:lnTo>
                    <a:pt x="15" y="1769"/>
                  </a:lnTo>
                  <a:close/>
                  <a:moveTo>
                    <a:pt x="15" y="1734"/>
                  </a:moveTo>
                  <a:lnTo>
                    <a:pt x="0" y="1734"/>
                  </a:lnTo>
                  <a:lnTo>
                    <a:pt x="0" y="1749"/>
                  </a:lnTo>
                  <a:lnTo>
                    <a:pt x="15" y="1749"/>
                  </a:lnTo>
                  <a:lnTo>
                    <a:pt x="15" y="1734"/>
                  </a:lnTo>
                  <a:close/>
                  <a:moveTo>
                    <a:pt x="15" y="1698"/>
                  </a:moveTo>
                  <a:lnTo>
                    <a:pt x="0" y="1698"/>
                  </a:lnTo>
                  <a:lnTo>
                    <a:pt x="0" y="1714"/>
                  </a:lnTo>
                  <a:lnTo>
                    <a:pt x="15" y="1714"/>
                  </a:lnTo>
                  <a:lnTo>
                    <a:pt x="15" y="1698"/>
                  </a:lnTo>
                  <a:close/>
                  <a:moveTo>
                    <a:pt x="15" y="1663"/>
                  </a:moveTo>
                  <a:lnTo>
                    <a:pt x="0" y="1663"/>
                  </a:lnTo>
                  <a:lnTo>
                    <a:pt x="0" y="1678"/>
                  </a:lnTo>
                  <a:lnTo>
                    <a:pt x="15" y="1678"/>
                  </a:lnTo>
                  <a:lnTo>
                    <a:pt x="15" y="1663"/>
                  </a:lnTo>
                  <a:close/>
                  <a:moveTo>
                    <a:pt x="15" y="1628"/>
                  </a:moveTo>
                  <a:lnTo>
                    <a:pt x="0" y="1628"/>
                  </a:lnTo>
                  <a:lnTo>
                    <a:pt x="0" y="1643"/>
                  </a:lnTo>
                  <a:lnTo>
                    <a:pt x="15" y="1643"/>
                  </a:lnTo>
                  <a:lnTo>
                    <a:pt x="15" y="1628"/>
                  </a:lnTo>
                  <a:close/>
                  <a:moveTo>
                    <a:pt x="15" y="1592"/>
                  </a:moveTo>
                  <a:lnTo>
                    <a:pt x="0" y="1592"/>
                  </a:lnTo>
                  <a:lnTo>
                    <a:pt x="0" y="1607"/>
                  </a:lnTo>
                  <a:lnTo>
                    <a:pt x="15" y="1607"/>
                  </a:lnTo>
                  <a:lnTo>
                    <a:pt x="15" y="1592"/>
                  </a:lnTo>
                  <a:close/>
                  <a:moveTo>
                    <a:pt x="15" y="1557"/>
                  </a:moveTo>
                  <a:lnTo>
                    <a:pt x="0" y="1557"/>
                  </a:lnTo>
                  <a:lnTo>
                    <a:pt x="0" y="1572"/>
                  </a:lnTo>
                  <a:lnTo>
                    <a:pt x="15" y="1572"/>
                  </a:lnTo>
                  <a:lnTo>
                    <a:pt x="15" y="1557"/>
                  </a:lnTo>
                  <a:close/>
                  <a:moveTo>
                    <a:pt x="15" y="1521"/>
                  </a:moveTo>
                  <a:lnTo>
                    <a:pt x="0" y="1521"/>
                  </a:lnTo>
                  <a:lnTo>
                    <a:pt x="0" y="1536"/>
                  </a:lnTo>
                  <a:lnTo>
                    <a:pt x="15" y="1536"/>
                  </a:lnTo>
                  <a:lnTo>
                    <a:pt x="15" y="1521"/>
                  </a:lnTo>
                  <a:close/>
                  <a:moveTo>
                    <a:pt x="15" y="1486"/>
                  </a:moveTo>
                  <a:lnTo>
                    <a:pt x="0" y="1486"/>
                  </a:lnTo>
                  <a:lnTo>
                    <a:pt x="0" y="1501"/>
                  </a:lnTo>
                  <a:lnTo>
                    <a:pt x="15" y="1501"/>
                  </a:lnTo>
                  <a:lnTo>
                    <a:pt x="15" y="1486"/>
                  </a:lnTo>
                  <a:close/>
                  <a:moveTo>
                    <a:pt x="15" y="1450"/>
                  </a:moveTo>
                  <a:lnTo>
                    <a:pt x="0" y="1450"/>
                  </a:lnTo>
                  <a:lnTo>
                    <a:pt x="0" y="1466"/>
                  </a:lnTo>
                  <a:lnTo>
                    <a:pt x="15" y="1466"/>
                  </a:lnTo>
                  <a:lnTo>
                    <a:pt x="15" y="1450"/>
                  </a:lnTo>
                  <a:close/>
                  <a:moveTo>
                    <a:pt x="15" y="1415"/>
                  </a:moveTo>
                  <a:lnTo>
                    <a:pt x="0" y="1415"/>
                  </a:lnTo>
                  <a:lnTo>
                    <a:pt x="0" y="1430"/>
                  </a:lnTo>
                  <a:lnTo>
                    <a:pt x="15" y="1430"/>
                  </a:lnTo>
                  <a:lnTo>
                    <a:pt x="15" y="1415"/>
                  </a:lnTo>
                  <a:close/>
                  <a:moveTo>
                    <a:pt x="15" y="1380"/>
                  </a:moveTo>
                  <a:lnTo>
                    <a:pt x="0" y="1380"/>
                  </a:lnTo>
                  <a:lnTo>
                    <a:pt x="0" y="1395"/>
                  </a:lnTo>
                  <a:lnTo>
                    <a:pt x="15" y="1395"/>
                  </a:lnTo>
                  <a:lnTo>
                    <a:pt x="15" y="1380"/>
                  </a:lnTo>
                  <a:close/>
                  <a:moveTo>
                    <a:pt x="15" y="1344"/>
                  </a:moveTo>
                  <a:lnTo>
                    <a:pt x="0" y="1344"/>
                  </a:lnTo>
                  <a:lnTo>
                    <a:pt x="0" y="1359"/>
                  </a:lnTo>
                  <a:lnTo>
                    <a:pt x="15" y="1359"/>
                  </a:lnTo>
                  <a:lnTo>
                    <a:pt x="15" y="1344"/>
                  </a:lnTo>
                  <a:close/>
                  <a:moveTo>
                    <a:pt x="15" y="1309"/>
                  </a:moveTo>
                  <a:lnTo>
                    <a:pt x="0" y="1309"/>
                  </a:lnTo>
                  <a:lnTo>
                    <a:pt x="0" y="1324"/>
                  </a:lnTo>
                  <a:lnTo>
                    <a:pt x="15" y="1324"/>
                  </a:lnTo>
                  <a:lnTo>
                    <a:pt x="15" y="1309"/>
                  </a:lnTo>
                  <a:close/>
                  <a:moveTo>
                    <a:pt x="15" y="1273"/>
                  </a:moveTo>
                  <a:lnTo>
                    <a:pt x="0" y="1273"/>
                  </a:lnTo>
                  <a:lnTo>
                    <a:pt x="0" y="1289"/>
                  </a:lnTo>
                  <a:lnTo>
                    <a:pt x="15" y="1289"/>
                  </a:lnTo>
                  <a:lnTo>
                    <a:pt x="15" y="1273"/>
                  </a:lnTo>
                  <a:close/>
                  <a:moveTo>
                    <a:pt x="15" y="1238"/>
                  </a:moveTo>
                  <a:lnTo>
                    <a:pt x="0" y="1238"/>
                  </a:lnTo>
                  <a:lnTo>
                    <a:pt x="0" y="1253"/>
                  </a:lnTo>
                  <a:lnTo>
                    <a:pt x="15" y="1253"/>
                  </a:lnTo>
                  <a:lnTo>
                    <a:pt x="15" y="1238"/>
                  </a:lnTo>
                  <a:close/>
                  <a:moveTo>
                    <a:pt x="15" y="1203"/>
                  </a:moveTo>
                  <a:lnTo>
                    <a:pt x="0" y="1203"/>
                  </a:lnTo>
                  <a:lnTo>
                    <a:pt x="0" y="1218"/>
                  </a:lnTo>
                  <a:lnTo>
                    <a:pt x="15" y="1218"/>
                  </a:lnTo>
                  <a:lnTo>
                    <a:pt x="15" y="1203"/>
                  </a:lnTo>
                  <a:close/>
                  <a:moveTo>
                    <a:pt x="15" y="1167"/>
                  </a:moveTo>
                  <a:lnTo>
                    <a:pt x="0" y="1167"/>
                  </a:lnTo>
                  <a:lnTo>
                    <a:pt x="0" y="1182"/>
                  </a:lnTo>
                  <a:lnTo>
                    <a:pt x="15" y="1182"/>
                  </a:lnTo>
                  <a:lnTo>
                    <a:pt x="15" y="1167"/>
                  </a:lnTo>
                  <a:close/>
                  <a:moveTo>
                    <a:pt x="15" y="1132"/>
                  </a:moveTo>
                  <a:lnTo>
                    <a:pt x="0" y="1132"/>
                  </a:lnTo>
                  <a:lnTo>
                    <a:pt x="0" y="1147"/>
                  </a:lnTo>
                  <a:lnTo>
                    <a:pt x="15" y="1147"/>
                  </a:lnTo>
                  <a:lnTo>
                    <a:pt x="15" y="1132"/>
                  </a:lnTo>
                  <a:close/>
                  <a:moveTo>
                    <a:pt x="15" y="1096"/>
                  </a:moveTo>
                  <a:lnTo>
                    <a:pt x="0" y="1096"/>
                  </a:lnTo>
                  <a:lnTo>
                    <a:pt x="0" y="1112"/>
                  </a:lnTo>
                  <a:lnTo>
                    <a:pt x="15" y="1112"/>
                  </a:lnTo>
                  <a:lnTo>
                    <a:pt x="15" y="1096"/>
                  </a:lnTo>
                  <a:close/>
                  <a:moveTo>
                    <a:pt x="15" y="1061"/>
                  </a:moveTo>
                  <a:lnTo>
                    <a:pt x="0" y="1061"/>
                  </a:lnTo>
                  <a:lnTo>
                    <a:pt x="0" y="1076"/>
                  </a:lnTo>
                  <a:lnTo>
                    <a:pt x="15" y="1076"/>
                  </a:lnTo>
                  <a:lnTo>
                    <a:pt x="15" y="1061"/>
                  </a:lnTo>
                  <a:close/>
                  <a:moveTo>
                    <a:pt x="15" y="1026"/>
                  </a:moveTo>
                  <a:lnTo>
                    <a:pt x="0" y="1026"/>
                  </a:lnTo>
                  <a:lnTo>
                    <a:pt x="0" y="1041"/>
                  </a:lnTo>
                  <a:lnTo>
                    <a:pt x="15" y="1041"/>
                  </a:lnTo>
                  <a:lnTo>
                    <a:pt x="15" y="1026"/>
                  </a:lnTo>
                  <a:close/>
                  <a:moveTo>
                    <a:pt x="15" y="990"/>
                  </a:moveTo>
                  <a:lnTo>
                    <a:pt x="0" y="990"/>
                  </a:lnTo>
                  <a:lnTo>
                    <a:pt x="0" y="1005"/>
                  </a:lnTo>
                  <a:lnTo>
                    <a:pt x="15" y="1005"/>
                  </a:lnTo>
                  <a:lnTo>
                    <a:pt x="15" y="990"/>
                  </a:lnTo>
                  <a:close/>
                  <a:moveTo>
                    <a:pt x="15" y="955"/>
                  </a:moveTo>
                  <a:lnTo>
                    <a:pt x="0" y="955"/>
                  </a:lnTo>
                  <a:lnTo>
                    <a:pt x="0" y="970"/>
                  </a:lnTo>
                  <a:lnTo>
                    <a:pt x="15" y="970"/>
                  </a:lnTo>
                  <a:lnTo>
                    <a:pt x="15" y="955"/>
                  </a:lnTo>
                  <a:close/>
                  <a:moveTo>
                    <a:pt x="15" y="921"/>
                  </a:moveTo>
                  <a:lnTo>
                    <a:pt x="0" y="921"/>
                  </a:lnTo>
                  <a:lnTo>
                    <a:pt x="0" y="934"/>
                  </a:lnTo>
                  <a:lnTo>
                    <a:pt x="15" y="934"/>
                  </a:lnTo>
                  <a:lnTo>
                    <a:pt x="15" y="921"/>
                  </a:lnTo>
                  <a:close/>
                  <a:moveTo>
                    <a:pt x="15" y="885"/>
                  </a:moveTo>
                  <a:lnTo>
                    <a:pt x="0" y="885"/>
                  </a:lnTo>
                  <a:lnTo>
                    <a:pt x="0" y="900"/>
                  </a:lnTo>
                  <a:lnTo>
                    <a:pt x="15" y="900"/>
                  </a:lnTo>
                  <a:lnTo>
                    <a:pt x="15" y="885"/>
                  </a:lnTo>
                  <a:close/>
                  <a:moveTo>
                    <a:pt x="15" y="850"/>
                  </a:moveTo>
                  <a:lnTo>
                    <a:pt x="0" y="850"/>
                  </a:lnTo>
                  <a:lnTo>
                    <a:pt x="0" y="865"/>
                  </a:lnTo>
                  <a:lnTo>
                    <a:pt x="15" y="865"/>
                  </a:lnTo>
                  <a:lnTo>
                    <a:pt x="15" y="850"/>
                  </a:lnTo>
                  <a:close/>
                  <a:moveTo>
                    <a:pt x="15" y="814"/>
                  </a:moveTo>
                  <a:lnTo>
                    <a:pt x="0" y="814"/>
                  </a:lnTo>
                  <a:lnTo>
                    <a:pt x="0" y="830"/>
                  </a:lnTo>
                  <a:lnTo>
                    <a:pt x="15" y="830"/>
                  </a:lnTo>
                  <a:lnTo>
                    <a:pt x="15" y="814"/>
                  </a:lnTo>
                  <a:close/>
                  <a:moveTo>
                    <a:pt x="15" y="779"/>
                  </a:moveTo>
                  <a:lnTo>
                    <a:pt x="0" y="779"/>
                  </a:lnTo>
                  <a:lnTo>
                    <a:pt x="0" y="794"/>
                  </a:lnTo>
                  <a:lnTo>
                    <a:pt x="15" y="794"/>
                  </a:lnTo>
                  <a:lnTo>
                    <a:pt x="15" y="779"/>
                  </a:lnTo>
                  <a:close/>
                  <a:moveTo>
                    <a:pt x="15" y="744"/>
                  </a:moveTo>
                  <a:lnTo>
                    <a:pt x="0" y="744"/>
                  </a:lnTo>
                  <a:lnTo>
                    <a:pt x="0" y="759"/>
                  </a:lnTo>
                  <a:lnTo>
                    <a:pt x="15" y="759"/>
                  </a:lnTo>
                  <a:lnTo>
                    <a:pt x="15" y="744"/>
                  </a:lnTo>
                  <a:close/>
                  <a:moveTo>
                    <a:pt x="15" y="708"/>
                  </a:moveTo>
                  <a:lnTo>
                    <a:pt x="0" y="708"/>
                  </a:lnTo>
                  <a:lnTo>
                    <a:pt x="0" y="723"/>
                  </a:lnTo>
                  <a:lnTo>
                    <a:pt x="15" y="723"/>
                  </a:lnTo>
                  <a:lnTo>
                    <a:pt x="15" y="708"/>
                  </a:lnTo>
                  <a:close/>
                  <a:moveTo>
                    <a:pt x="15" y="673"/>
                  </a:moveTo>
                  <a:lnTo>
                    <a:pt x="0" y="673"/>
                  </a:lnTo>
                  <a:lnTo>
                    <a:pt x="0" y="688"/>
                  </a:lnTo>
                  <a:lnTo>
                    <a:pt x="15" y="688"/>
                  </a:lnTo>
                  <a:lnTo>
                    <a:pt x="15" y="673"/>
                  </a:lnTo>
                  <a:close/>
                  <a:moveTo>
                    <a:pt x="15" y="637"/>
                  </a:moveTo>
                  <a:lnTo>
                    <a:pt x="0" y="637"/>
                  </a:lnTo>
                  <a:lnTo>
                    <a:pt x="0" y="652"/>
                  </a:lnTo>
                  <a:lnTo>
                    <a:pt x="15" y="652"/>
                  </a:lnTo>
                  <a:lnTo>
                    <a:pt x="15" y="637"/>
                  </a:lnTo>
                  <a:close/>
                  <a:moveTo>
                    <a:pt x="15" y="602"/>
                  </a:moveTo>
                  <a:lnTo>
                    <a:pt x="0" y="602"/>
                  </a:lnTo>
                  <a:lnTo>
                    <a:pt x="0" y="617"/>
                  </a:lnTo>
                  <a:lnTo>
                    <a:pt x="15" y="617"/>
                  </a:lnTo>
                  <a:lnTo>
                    <a:pt x="15" y="602"/>
                  </a:lnTo>
                  <a:close/>
                  <a:moveTo>
                    <a:pt x="15" y="566"/>
                  </a:moveTo>
                  <a:lnTo>
                    <a:pt x="0" y="566"/>
                  </a:lnTo>
                  <a:lnTo>
                    <a:pt x="0" y="582"/>
                  </a:lnTo>
                  <a:lnTo>
                    <a:pt x="15" y="582"/>
                  </a:lnTo>
                  <a:lnTo>
                    <a:pt x="15" y="566"/>
                  </a:lnTo>
                  <a:close/>
                  <a:moveTo>
                    <a:pt x="15" y="531"/>
                  </a:moveTo>
                  <a:lnTo>
                    <a:pt x="0" y="531"/>
                  </a:lnTo>
                  <a:lnTo>
                    <a:pt x="0" y="546"/>
                  </a:lnTo>
                  <a:lnTo>
                    <a:pt x="15" y="546"/>
                  </a:lnTo>
                  <a:lnTo>
                    <a:pt x="15" y="531"/>
                  </a:lnTo>
                  <a:close/>
                  <a:moveTo>
                    <a:pt x="15" y="496"/>
                  </a:moveTo>
                  <a:lnTo>
                    <a:pt x="0" y="496"/>
                  </a:lnTo>
                  <a:lnTo>
                    <a:pt x="0" y="511"/>
                  </a:lnTo>
                  <a:lnTo>
                    <a:pt x="15" y="511"/>
                  </a:lnTo>
                  <a:lnTo>
                    <a:pt x="15" y="496"/>
                  </a:lnTo>
                  <a:close/>
                  <a:moveTo>
                    <a:pt x="15" y="460"/>
                  </a:moveTo>
                  <a:lnTo>
                    <a:pt x="0" y="460"/>
                  </a:lnTo>
                  <a:lnTo>
                    <a:pt x="0" y="475"/>
                  </a:lnTo>
                  <a:lnTo>
                    <a:pt x="15" y="475"/>
                  </a:lnTo>
                  <a:lnTo>
                    <a:pt x="15" y="460"/>
                  </a:lnTo>
                  <a:close/>
                  <a:moveTo>
                    <a:pt x="15" y="425"/>
                  </a:moveTo>
                  <a:lnTo>
                    <a:pt x="0" y="425"/>
                  </a:lnTo>
                  <a:lnTo>
                    <a:pt x="0" y="440"/>
                  </a:lnTo>
                  <a:lnTo>
                    <a:pt x="15" y="440"/>
                  </a:lnTo>
                  <a:lnTo>
                    <a:pt x="15" y="425"/>
                  </a:lnTo>
                  <a:close/>
                  <a:moveTo>
                    <a:pt x="15" y="389"/>
                  </a:moveTo>
                  <a:lnTo>
                    <a:pt x="0" y="389"/>
                  </a:lnTo>
                  <a:lnTo>
                    <a:pt x="0" y="405"/>
                  </a:lnTo>
                  <a:lnTo>
                    <a:pt x="15" y="405"/>
                  </a:lnTo>
                  <a:lnTo>
                    <a:pt x="15" y="389"/>
                  </a:lnTo>
                  <a:close/>
                  <a:moveTo>
                    <a:pt x="15" y="354"/>
                  </a:moveTo>
                  <a:lnTo>
                    <a:pt x="0" y="354"/>
                  </a:lnTo>
                  <a:lnTo>
                    <a:pt x="0" y="369"/>
                  </a:lnTo>
                  <a:lnTo>
                    <a:pt x="15" y="369"/>
                  </a:lnTo>
                  <a:lnTo>
                    <a:pt x="15" y="354"/>
                  </a:lnTo>
                  <a:close/>
                  <a:moveTo>
                    <a:pt x="15" y="319"/>
                  </a:moveTo>
                  <a:lnTo>
                    <a:pt x="0" y="319"/>
                  </a:lnTo>
                  <a:lnTo>
                    <a:pt x="0" y="334"/>
                  </a:lnTo>
                  <a:lnTo>
                    <a:pt x="15" y="334"/>
                  </a:lnTo>
                  <a:lnTo>
                    <a:pt x="15" y="319"/>
                  </a:lnTo>
                  <a:close/>
                  <a:moveTo>
                    <a:pt x="15" y="283"/>
                  </a:moveTo>
                  <a:lnTo>
                    <a:pt x="0" y="283"/>
                  </a:lnTo>
                  <a:lnTo>
                    <a:pt x="0" y="298"/>
                  </a:lnTo>
                  <a:lnTo>
                    <a:pt x="15" y="298"/>
                  </a:lnTo>
                  <a:lnTo>
                    <a:pt x="15" y="283"/>
                  </a:lnTo>
                  <a:close/>
                  <a:moveTo>
                    <a:pt x="15" y="248"/>
                  </a:moveTo>
                  <a:lnTo>
                    <a:pt x="0" y="248"/>
                  </a:lnTo>
                  <a:lnTo>
                    <a:pt x="0" y="263"/>
                  </a:lnTo>
                  <a:lnTo>
                    <a:pt x="15" y="263"/>
                  </a:lnTo>
                  <a:lnTo>
                    <a:pt x="15" y="248"/>
                  </a:lnTo>
                  <a:close/>
                  <a:moveTo>
                    <a:pt x="15" y="212"/>
                  </a:moveTo>
                  <a:lnTo>
                    <a:pt x="0" y="212"/>
                  </a:lnTo>
                  <a:lnTo>
                    <a:pt x="0" y="228"/>
                  </a:lnTo>
                  <a:lnTo>
                    <a:pt x="15" y="228"/>
                  </a:lnTo>
                  <a:lnTo>
                    <a:pt x="15" y="212"/>
                  </a:lnTo>
                  <a:close/>
                  <a:moveTo>
                    <a:pt x="15" y="177"/>
                  </a:moveTo>
                  <a:lnTo>
                    <a:pt x="0" y="177"/>
                  </a:lnTo>
                  <a:lnTo>
                    <a:pt x="0" y="192"/>
                  </a:lnTo>
                  <a:lnTo>
                    <a:pt x="15" y="192"/>
                  </a:lnTo>
                  <a:lnTo>
                    <a:pt x="15" y="177"/>
                  </a:lnTo>
                  <a:close/>
                  <a:moveTo>
                    <a:pt x="15" y="142"/>
                  </a:moveTo>
                  <a:lnTo>
                    <a:pt x="0" y="142"/>
                  </a:lnTo>
                  <a:lnTo>
                    <a:pt x="0" y="157"/>
                  </a:lnTo>
                  <a:lnTo>
                    <a:pt x="15" y="157"/>
                  </a:lnTo>
                  <a:lnTo>
                    <a:pt x="15" y="142"/>
                  </a:lnTo>
                  <a:close/>
                  <a:moveTo>
                    <a:pt x="15" y="106"/>
                  </a:moveTo>
                  <a:lnTo>
                    <a:pt x="0" y="106"/>
                  </a:lnTo>
                  <a:lnTo>
                    <a:pt x="0" y="121"/>
                  </a:lnTo>
                  <a:lnTo>
                    <a:pt x="15" y="121"/>
                  </a:lnTo>
                  <a:lnTo>
                    <a:pt x="15" y="106"/>
                  </a:lnTo>
                  <a:close/>
                  <a:moveTo>
                    <a:pt x="15" y="71"/>
                  </a:moveTo>
                  <a:lnTo>
                    <a:pt x="0" y="71"/>
                  </a:lnTo>
                  <a:lnTo>
                    <a:pt x="0" y="86"/>
                  </a:lnTo>
                  <a:lnTo>
                    <a:pt x="15" y="86"/>
                  </a:lnTo>
                  <a:lnTo>
                    <a:pt x="15" y="71"/>
                  </a:lnTo>
                  <a:close/>
                  <a:moveTo>
                    <a:pt x="15" y="35"/>
                  </a:moveTo>
                  <a:lnTo>
                    <a:pt x="0" y="35"/>
                  </a:lnTo>
                  <a:lnTo>
                    <a:pt x="0" y="50"/>
                  </a:lnTo>
                  <a:lnTo>
                    <a:pt x="15" y="50"/>
                  </a:lnTo>
                  <a:lnTo>
                    <a:pt x="15" y="35"/>
                  </a:lnTo>
                  <a:close/>
                  <a:moveTo>
                    <a:pt x="15" y="0"/>
                  </a:moveTo>
                  <a:lnTo>
                    <a:pt x="0" y="0"/>
                  </a:lnTo>
                  <a:lnTo>
                    <a:pt x="0" y="15"/>
                  </a:lnTo>
                  <a:lnTo>
                    <a:pt x="15" y="15"/>
                  </a:lnTo>
                  <a:lnTo>
                    <a:pt x="15" y="0"/>
                  </a:lnTo>
                  <a:close/>
                </a:path>
              </a:pathLst>
            </a:custGeom>
            <a:solidFill>
              <a:srgbClr val="55555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800">
                <a:solidFill>
                  <a:schemeClr val="tx1"/>
                </a:solidFill>
              </a:endParaRPr>
            </a:p>
          </p:txBody>
        </p:sp>
        <p:sp>
          <p:nvSpPr>
            <p:cNvPr id="12" name="Freeform 400"/>
            <p:cNvSpPr>
              <a:spLocks noEditPoints="1"/>
            </p:cNvSpPr>
            <p:nvPr>
              <p:custDataLst>
                <p:tags r:id="rId25"/>
              </p:custDataLst>
            </p:nvPr>
          </p:nvSpPr>
          <p:spPr bwMode="auto">
            <a:xfrm>
              <a:off x="6496051" y="715963"/>
              <a:ext cx="23813" cy="5360988"/>
            </a:xfrm>
            <a:custGeom>
              <a:avLst/>
              <a:gdLst>
                <a:gd name="T0" fmla="*/ 0 w 15"/>
                <a:gd name="T1" fmla="*/ 3341 h 3377"/>
                <a:gd name="T2" fmla="*/ 15 w 15"/>
                <a:gd name="T3" fmla="*/ 3255 h 3377"/>
                <a:gd name="T4" fmla="*/ 15 w 15"/>
                <a:gd name="T5" fmla="*/ 3235 h 3377"/>
                <a:gd name="T6" fmla="*/ 0 w 15"/>
                <a:gd name="T7" fmla="*/ 3149 h 3377"/>
                <a:gd name="T8" fmla="*/ 15 w 15"/>
                <a:gd name="T9" fmla="*/ 3114 h 3377"/>
                <a:gd name="T10" fmla="*/ 0 w 15"/>
                <a:gd name="T11" fmla="*/ 3058 h 3377"/>
                <a:gd name="T12" fmla="*/ 15 w 15"/>
                <a:gd name="T13" fmla="*/ 2972 h 3377"/>
                <a:gd name="T14" fmla="*/ 15 w 15"/>
                <a:gd name="T15" fmla="*/ 2952 h 3377"/>
                <a:gd name="T16" fmla="*/ 0 w 15"/>
                <a:gd name="T17" fmla="*/ 2866 h 3377"/>
                <a:gd name="T18" fmla="*/ 15 w 15"/>
                <a:gd name="T19" fmla="*/ 2830 h 3377"/>
                <a:gd name="T20" fmla="*/ 0 w 15"/>
                <a:gd name="T21" fmla="*/ 2775 h 3377"/>
                <a:gd name="T22" fmla="*/ 15 w 15"/>
                <a:gd name="T23" fmla="*/ 2690 h 3377"/>
                <a:gd name="T24" fmla="*/ 15 w 15"/>
                <a:gd name="T25" fmla="*/ 2670 h 3377"/>
                <a:gd name="T26" fmla="*/ 0 w 15"/>
                <a:gd name="T27" fmla="*/ 2584 h 3377"/>
                <a:gd name="T28" fmla="*/ 15 w 15"/>
                <a:gd name="T29" fmla="*/ 2548 h 3377"/>
                <a:gd name="T30" fmla="*/ 0 w 15"/>
                <a:gd name="T31" fmla="*/ 2493 h 3377"/>
                <a:gd name="T32" fmla="*/ 15 w 15"/>
                <a:gd name="T33" fmla="*/ 2407 h 3377"/>
                <a:gd name="T34" fmla="*/ 15 w 15"/>
                <a:gd name="T35" fmla="*/ 2386 h 3377"/>
                <a:gd name="T36" fmla="*/ 0 w 15"/>
                <a:gd name="T37" fmla="*/ 2300 h 3377"/>
                <a:gd name="T38" fmla="*/ 15 w 15"/>
                <a:gd name="T39" fmla="*/ 2265 h 3377"/>
                <a:gd name="T40" fmla="*/ 0 w 15"/>
                <a:gd name="T41" fmla="*/ 2209 h 3377"/>
                <a:gd name="T42" fmla="*/ 15 w 15"/>
                <a:gd name="T43" fmla="*/ 2123 h 3377"/>
                <a:gd name="T44" fmla="*/ 15 w 15"/>
                <a:gd name="T45" fmla="*/ 2103 h 3377"/>
                <a:gd name="T46" fmla="*/ 0 w 15"/>
                <a:gd name="T47" fmla="*/ 2017 h 3377"/>
                <a:gd name="T48" fmla="*/ 15 w 15"/>
                <a:gd name="T49" fmla="*/ 1982 h 3377"/>
                <a:gd name="T50" fmla="*/ 0 w 15"/>
                <a:gd name="T51" fmla="*/ 1926 h 3377"/>
                <a:gd name="T52" fmla="*/ 15 w 15"/>
                <a:gd name="T53" fmla="*/ 1840 h 3377"/>
                <a:gd name="T54" fmla="*/ 15 w 15"/>
                <a:gd name="T55" fmla="*/ 1820 h 3377"/>
                <a:gd name="T56" fmla="*/ 0 w 15"/>
                <a:gd name="T57" fmla="*/ 1734 h 3377"/>
                <a:gd name="T58" fmla="*/ 15 w 15"/>
                <a:gd name="T59" fmla="*/ 1698 h 3377"/>
                <a:gd name="T60" fmla="*/ 0 w 15"/>
                <a:gd name="T61" fmla="*/ 1643 h 3377"/>
                <a:gd name="T62" fmla="*/ 15 w 15"/>
                <a:gd name="T63" fmla="*/ 1557 h 3377"/>
                <a:gd name="T64" fmla="*/ 15 w 15"/>
                <a:gd name="T65" fmla="*/ 1536 h 3377"/>
                <a:gd name="T66" fmla="*/ 0 w 15"/>
                <a:gd name="T67" fmla="*/ 1450 h 3377"/>
                <a:gd name="T68" fmla="*/ 15 w 15"/>
                <a:gd name="T69" fmla="*/ 1415 h 3377"/>
                <a:gd name="T70" fmla="*/ 0 w 15"/>
                <a:gd name="T71" fmla="*/ 1359 h 3377"/>
                <a:gd name="T72" fmla="*/ 15 w 15"/>
                <a:gd name="T73" fmla="*/ 1273 h 3377"/>
                <a:gd name="T74" fmla="*/ 15 w 15"/>
                <a:gd name="T75" fmla="*/ 1253 h 3377"/>
                <a:gd name="T76" fmla="*/ 0 w 15"/>
                <a:gd name="T77" fmla="*/ 1167 h 3377"/>
                <a:gd name="T78" fmla="*/ 15 w 15"/>
                <a:gd name="T79" fmla="*/ 1132 h 3377"/>
                <a:gd name="T80" fmla="*/ 0 w 15"/>
                <a:gd name="T81" fmla="*/ 1076 h 3377"/>
                <a:gd name="T82" fmla="*/ 15 w 15"/>
                <a:gd name="T83" fmla="*/ 990 h 3377"/>
                <a:gd name="T84" fmla="*/ 15 w 15"/>
                <a:gd name="T85" fmla="*/ 970 h 3377"/>
                <a:gd name="T86" fmla="*/ 0 w 15"/>
                <a:gd name="T87" fmla="*/ 885 h 3377"/>
                <a:gd name="T88" fmla="*/ 15 w 15"/>
                <a:gd name="T89" fmla="*/ 850 h 3377"/>
                <a:gd name="T90" fmla="*/ 0 w 15"/>
                <a:gd name="T91" fmla="*/ 794 h 3377"/>
                <a:gd name="T92" fmla="*/ 15 w 15"/>
                <a:gd name="T93" fmla="*/ 708 h 3377"/>
                <a:gd name="T94" fmla="*/ 15 w 15"/>
                <a:gd name="T95" fmla="*/ 688 h 3377"/>
                <a:gd name="T96" fmla="*/ 0 w 15"/>
                <a:gd name="T97" fmla="*/ 602 h 3377"/>
                <a:gd name="T98" fmla="*/ 15 w 15"/>
                <a:gd name="T99" fmla="*/ 566 h 3377"/>
                <a:gd name="T100" fmla="*/ 0 w 15"/>
                <a:gd name="T101" fmla="*/ 511 h 3377"/>
                <a:gd name="T102" fmla="*/ 15 w 15"/>
                <a:gd name="T103" fmla="*/ 425 h 3377"/>
                <a:gd name="T104" fmla="*/ 15 w 15"/>
                <a:gd name="T105" fmla="*/ 405 h 3377"/>
                <a:gd name="T106" fmla="*/ 0 w 15"/>
                <a:gd name="T107" fmla="*/ 319 h 3377"/>
                <a:gd name="T108" fmla="*/ 15 w 15"/>
                <a:gd name="T109" fmla="*/ 283 h 3377"/>
                <a:gd name="T110" fmla="*/ 0 w 15"/>
                <a:gd name="T111" fmla="*/ 228 h 3377"/>
                <a:gd name="T112" fmla="*/ 15 w 15"/>
                <a:gd name="T113" fmla="*/ 142 h 3377"/>
                <a:gd name="T114" fmla="*/ 15 w 15"/>
                <a:gd name="T115" fmla="*/ 121 h 3377"/>
                <a:gd name="T116" fmla="*/ 0 w 15"/>
                <a:gd name="T117" fmla="*/ 35 h 3377"/>
                <a:gd name="T118" fmla="*/ 15 w 15"/>
                <a:gd name="T119" fmla="*/ 0 h 33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5" h="3377">
                  <a:moveTo>
                    <a:pt x="15" y="3361"/>
                  </a:moveTo>
                  <a:lnTo>
                    <a:pt x="0" y="3361"/>
                  </a:lnTo>
                  <a:lnTo>
                    <a:pt x="0" y="3377"/>
                  </a:lnTo>
                  <a:lnTo>
                    <a:pt x="15" y="3377"/>
                  </a:lnTo>
                  <a:lnTo>
                    <a:pt x="15" y="3361"/>
                  </a:lnTo>
                  <a:moveTo>
                    <a:pt x="15" y="3326"/>
                  </a:moveTo>
                  <a:lnTo>
                    <a:pt x="0" y="3326"/>
                  </a:lnTo>
                  <a:lnTo>
                    <a:pt x="0" y="3341"/>
                  </a:lnTo>
                  <a:lnTo>
                    <a:pt x="15" y="3341"/>
                  </a:lnTo>
                  <a:lnTo>
                    <a:pt x="15" y="3326"/>
                  </a:lnTo>
                  <a:moveTo>
                    <a:pt x="15" y="3291"/>
                  </a:moveTo>
                  <a:lnTo>
                    <a:pt x="0" y="3291"/>
                  </a:lnTo>
                  <a:lnTo>
                    <a:pt x="0" y="3306"/>
                  </a:lnTo>
                  <a:lnTo>
                    <a:pt x="15" y="3306"/>
                  </a:lnTo>
                  <a:lnTo>
                    <a:pt x="15" y="3291"/>
                  </a:lnTo>
                  <a:moveTo>
                    <a:pt x="15" y="3255"/>
                  </a:moveTo>
                  <a:lnTo>
                    <a:pt x="0" y="3255"/>
                  </a:lnTo>
                  <a:lnTo>
                    <a:pt x="0" y="3270"/>
                  </a:lnTo>
                  <a:lnTo>
                    <a:pt x="15" y="3270"/>
                  </a:lnTo>
                  <a:lnTo>
                    <a:pt x="15" y="3255"/>
                  </a:lnTo>
                  <a:moveTo>
                    <a:pt x="15" y="3220"/>
                  </a:moveTo>
                  <a:lnTo>
                    <a:pt x="0" y="3220"/>
                  </a:lnTo>
                  <a:lnTo>
                    <a:pt x="0" y="3235"/>
                  </a:lnTo>
                  <a:lnTo>
                    <a:pt x="15" y="3235"/>
                  </a:lnTo>
                  <a:lnTo>
                    <a:pt x="15" y="3220"/>
                  </a:lnTo>
                  <a:moveTo>
                    <a:pt x="15" y="3184"/>
                  </a:moveTo>
                  <a:lnTo>
                    <a:pt x="0" y="3184"/>
                  </a:lnTo>
                  <a:lnTo>
                    <a:pt x="0" y="3200"/>
                  </a:lnTo>
                  <a:lnTo>
                    <a:pt x="15" y="3200"/>
                  </a:lnTo>
                  <a:lnTo>
                    <a:pt x="15" y="3184"/>
                  </a:lnTo>
                  <a:moveTo>
                    <a:pt x="15" y="3149"/>
                  </a:moveTo>
                  <a:lnTo>
                    <a:pt x="0" y="3149"/>
                  </a:lnTo>
                  <a:lnTo>
                    <a:pt x="0" y="3164"/>
                  </a:lnTo>
                  <a:lnTo>
                    <a:pt x="15" y="3164"/>
                  </a:lnTo>
                  <a:lnTo>
                    <a:pt x="15" y="3149"/>
                  </a:lnTo>
                  <a:moveTo>
                    <a:pt x="15" y="3114"/>
                  </a:moveTo>
                  <a:lnTo>
                    <a:pt x="0" y="3114"/>
                  </a:lnTo>
                  <a:lnTo>
                    <a:pt x="0" y="3129"/>
                  </a:lnTo>
                  <a:lnTo>
                    <a:pt x="15" y="3129"/>
                  </a:lnTo>
                  <a:lnTo>
                    <a:pt x="15" y="3114"/>
                  </a:lnTo>
                  <a:moveTo>
                    <a:pt x="15" y="3078"/>
                  </a:moveTo>
                  <a:lnTo>
                    <a:pt x="0" y="3078"/>
                  </a:lnTo>
                  <a:lnTo>
                    <a:pt x="0" y="3093"/>
                  </a:lnTo>
                  <a:lnTo>
                    <a:pt x="15" y="3093"/>
                  </a:lnTo>
                  <a:lnTo>
                    <a:pt x="15" y="3078"/>
                  </a:lnTo>
                  <a:moveTo>
                    <a:pt x="15" y="3043"/>
                  </a:moveTo>
                  <a:lnTo>
                    <a:pt x="0" y="3043"/>
                  </a:lnTo>
                  <a:lnTo>
                    <a:pt x="0" y="3058"/>
                  </a:lnTo>
                  <a:lnTo>
                    <a:pt x="15" y="3058"/>
                  </a:lnTo>
                  <a:lnTo>
                    <a:pt x="15" y="3043"/>
                  </a:lnTo>
                  <a:moveTo>
                    <a:pt x="15" y="3007"/>
                  </a:moveTo>
                  <a:lnTo>
                    <a:pt x="0" y="3007"/>
                  </a:lnTo>
                  <a:lnTo>
                    <a:pt x="0" y="3022"/>
                  </a:lnTo>
                  <a:lnTo>
                    <a:pt x="15" y="3022"/>
                  </a:lnTo>
                  <a:lnTo>
                    <a:pt x="15" y="3007"/>
                  </a:lnTo>
                  <a:moveTo>
                    <a:pt x="15" y="2972"/>
                  </a:moveTo>
                  <a:lnTo>
                    <a:pt x="0" y="2972"/>
                  </a:lnTo>
                  <a:lnTo>
                    <a:pt x="0" y="2987"/>
                  </a:lnTo>
                  <a:lnTo>
                    <a:pt x="15" y="2987"/>
                  </a:lnTo>
                  <a:lnTo>
                    <a:pt x="15" y="2972"/>
                  </a:lnTo>
                  <a:moveTo>
                    <a:pt x="15" y="2936"/>
                  </a:moveTo>
                  <a:lnTo>
                    <a:pt x="0" y="2936"/>
                  </a:lnTo>
                  <a:lnTo>
                    <a:pt x="0" y="2952"/>
                  </a:lnTo>
                  <a:lnTo>
                    <a:pt x="15" y="2952"/>
                  </a:lnTo>
                  <a:lnTo>
                    <a:pt x="15" y="2936"/>
                  </a:lnTo>
                  <a:moveTo>
                    <a:pt x="15" y="2901"/>
                  </a:moveTo>
                  <a:lnTo>
                    <a:pt x="0" y="2901"/>
                  </a:lnTo>
                  <a:lnTo>
                    <a:pt x="0" y="2916"/>
                  </a:lnTo>
                  <a:lnTo>
                    <a:pt x="15" y="2916"/>
                  </a:lnTo>
                  <a:lnTo>
                    <a:pt x="15" y="2901"/>
                  </a:lnTo>
                  <a:moveTo>
                    <a:pt x="15" y="2866"/>
                  </a:moveTo>
                  <a:lnTo>
                    <a:pt x="0" y="2866"/>
                  </a:lnTo>
                  <a:lnTo>
                    <a:pt x="0" y="2881"/>
                  </a:lnTo>
                  <a:lnTo>
                    <a:pt x="15" y="2881"/>
                  </a:lnTo>
                  <a:lnTo>
                    <a:pt x="15" y="2866"/>
                  </a:lnTo>
                  <a:moveTo>
                    <a:pt x="15" y="2830"/>
                  </a:moveTo>
                  <a:lnTo>
                    <a:pt x="0" y="2830"/>
                  </a:lnTo>
                  <a:lnTo>
                    <a:pt x="0" y="2845"/>
                  </a:lnTo>
                  <a:lnTo>
                    <a:pt x="15" y="2845"/>
                  </a:lnTo>
                  <a:lnTo>
                    <a:pt x="15" y="2830"/>
                  </a:lnTo>
                  <a:moveTo>
                    <a:pt x="15" y="2795"/>
                  </a:moveTo>
                  <a:lnTo>
                    <a:pt x="0" y="2795"/>
                  </a:lnTo>
                  <a:lnTo>
                    <a:pt x="0" y="2810"/>
                  </a:lnTo>
                  <a:lnTo>
                    <a:pt x="15" y="2810"/>
                  </a:lnTo>
                  <a:lnTo>
                    <a:pt x="15" y="2795"/>
                  </a:lnTo>
                  <a:moveTo>
                    <a:pt x="15" y="2759"/>
                  </a:moveTo>
                  <a:lnTo>
                    <a:pt x="0" y="2759"/>
                  </a:lnTo>
                  <a:lnTo>
                    <a:pt x="0" y="2775"/>
                  </a:lnTo>
                  <a:lnTo>
                    <a:pt x="15" y="2775"/>
                  </a:lnTo>
                  <a:lnTo>
                    <a:pt x="15" y="2759"/>
                  </a:lnTo>
                  <a:moveTo>
                    <a:pt x="15" y="2725"/>
                  </a:moveTo>
                  <a:lnTo>
                    <a:pt x="0" y="2725"/>
                  </a:lnTo>
                  <a:lnTo>
                    <a:pt x="0" y="2740"/>
                  </a:lnTo>
                  <a:lnTo>
                    <a:pt x="15" y="2740"/>
                  </a:lnTo>
                  <a:lnTo>
                    <a:pt x="15" y="2725"/>
                  </a:lnTo>
                  <a:moveTo>
                    <a:pt x="15" y="2690"/>
                  </a:moveTo>
                  <a:lnTo>
                    <a:pt x="0" y="2690"/>
                  </a:lnTo>
                  <a:lnTo>
                    <a:pt x="0" y="2705"/>
                  </a:lnTo>
                  <a:lnTo>
                    <a:pt x="15" y="2705"/>
                  </a:lnTo>
                  <a:lnTo>
                    <a:pt x="15" y="2690"/>
                  </a:lnTo>
                  <a:moveTo>
                    <a:pt x="15" y="2654"/>
                  </a:moveTo>
                  <a:lnTo>
                    <a:pt x="0" y="2654"/>
                  </a:lnTo>
                  <a:lnTo>
                    <a:pt x="0" y="2670"/>
                  </a:lnTo>
                  <a:lnTo>
                    <a:pt x="15" y="2670"/>
                  </a:lnTo>
                  <a:lnTo>
                    <a:pt x="15" y="2654"/>
                  </a:lnTo>
                  <a:moveTo>
                    <a:pt x="15" y="2619"/>
                  </a:moveTo>
                  <a:lnTo>
                    <a:pt x="0" y="2619"/>
                  </a:lnTo>
                  <a:lnTo>
                    <a:pt x="0" y="2634"/>
                  </a:lnTo>
                  <a:lnTo>
                    <a:pt x="15" y="2634"/>
                  </a:lnTo>
                  <a:lnTo>
                    <a:pt x="15" y="2619"/>
                  </a:lnTo>
                  <a:moveTo>
                    <a:pt x="15" y="2584"/>
                  </a:moveTo>
                  <a:lnTo>
                    <a:pt x="0" y="2584"/>
                  </a:lnTo>
                  <a:lnTo>
                    <a:pt x="0" y="2599"/>
                  </a:lnTo>
                  <a:lnTo>
                    <a:pt x="15" y="2599"/>
                  </a:lnTo>
                  <a:lnTo>
                    <a:pt x="15" y="2584"/>
                  </a:lnTo>
                  <a:moveTo>
                    <a:pt x="15" y="2548"/>
                  </a:moveTo>
                  <a:lnTo>
                    <a:pt x="0" y="2548"/>
                  </a:lnTo>
                  <a:lnTo>
                    <a:pt x="0" y="2563"/>
                  </a:lnTo>
                  <a:lnTo>
                    <a:pt x="15" y="2563"/>
                  </a:lnTo>
                  <a:lnTo>
                    <a:pt x="15" y="2548"/>
                  </a:lnTo>
                  <a:moveTo>
                    <a:pt x="15" y="2513"/>
                  </a:moveTo>
                  <a:lnTo>
                    <a:pt x="0" y="2513"/>
                  </a:lnTo>
                  <a:lnTo>
                    <a:pt x="0" y="2528"/>
                  </a:lnTo>
                  <a:lnTo>
                    <a:pt x="15" y="2528"/>
                  </a:lnTo>
                  <a:lnTo>
                    <a:pt x="15" y="2513"/>
                  </a:lnTo>
                  <a:moveTo>
                    <a:pt x="15" y="2477"/>
                  </a:moveTo>
                  <a:lnTo>
                    <a:pt x="0" y="2477"/>
                  </a:lnTo>
                  <a:lnTo>
                    <a:pt x="0" y="2493"/>
                  </a:lnTo>
                  <a:lnTo>
                    <a:pt x="15" y="2493"/>
                  </a:lnTo>
                  <a:lnTo>
                    <a:pt x="15" y="2477"/>
                  </a:lnTo>
                  <a:moveTo>
                    <a:pt x="15" y="2442"/>
                  </a:moveTo>
                  <a:lnTo>
                    <a:pt x="0" y="2442"/>
                  </a:lnTo>
                  <a:lnTo>
                    <a:pt x="0" y="2457"/>
                  </a:lnTo>
                  <a:lnTo>
                    <a:pt x="15" y="2457"/>
                  </a:lnTo>
                  <a:lnTo>
                    <a:pt x="15" y="2442"/>
                  </a:lnTo>
                  <a:moveTo>
                    <a:pt x="15" y="2407"/>
                  </a:moveTo>
                  <a:lnTo>
                    <a:pt x="0" y="2407"/>
                  </a:lnTo>
                  <a:lnTo>
                    <a:pt x="0" y="2422"/>
                  </a:lnTo>
                  <a:lnTo>
                    <a:pt x="15" y="2422"/>
                  </a:lnTo>
                  <a:lnTo>
                    <a:pt x="15" y="2407"/>
                  </a:lnTo>
                  <a:moveTo>
                    <a:pt x="15" y="2371"/>
                  </a:moveTo>
                  <a:lnTo>
                    <a:pt x="0" y="2371"/>
                  </a:lnTo>
                  <a:lnTo>
                    <a:pt x="0" y="2386"/>
                  </a:lnTo>
                  <a:lnTo>
                    <a:pt x="15" y="2386"/>
                  </a:lnTo>
                  <a:lnTo>
                    <a:pt x="15" y="2371"/>
                  </a:lnTo>
                  <a:moveTo>
                    <a:pt x="15" y="2336"/>
                  </a:moveTo>
                  <a:lnTo>
                    <a:pt x="0" y="2336"/>
                  </a:lnTo>
                  <a:lnTo>
                    <a:pt x="0" y="2351"/>
                  </a:lnTo>
                  <a:lnTo>
                    <a:pt x="15" y="2351"/>
                  </a:lnTo>
                  <a:lnTo>
                    <a:pt x="15" y="2336"/>
                  </a:lnTo>
                  <a:moveTo>
                    <a:pt x="15" y="2300"/>
                  </a:moveTo>
                  <a:lnTo>
                    <a:pt x="0" y="2300"/>
                  </a:lnTo>
                  <a:lnTo>
                    <a:pt x="0" y="2316"/>
                  </a:lnTo>
                  <a:lnTo>
                    <a:pt x="15" y="2316"/>
                  </a:lnTo>
                  <a:lnTo>
                    <a:pt x="15" y="2300"/>
                  </a:lnTo>
                  <a:moveTo>
                    <a:pt x="15" y="2265"/>
                  </a:moveTo>
                  <a:lnTo>
                    <a:pt x="0" y="2265"/>
                  </a:lnTo>
                  <a:lnTo>
                    <a:pt x="0" y="2280"/>
                  </a:lnTo>
                  <a:lnTo>
                    <a:pt x="15" y="2280"/>
                  </a:lnTo>
                  <a:lnTo>
                    <a:pt x="15" y="2265"/>
                  </a:lnTo>
                  <a:moveTo>
                    <a:pt x="15" y="2230"/>
                  </a:moveTo>
                  <a:lnTo>
                    <a:pt x="0" y="2230"/>
                  </a:lnTo>
                  <a:lnTo>
                    <a:pt x="0" y="2245"/>
                  </a:lnTo>
                  <a:lnTo>
                    <a:pt x="15" y="2245"/>
                  </a:lnTo>
                  <a:lnTo>
                    <a:pt x="15" y="2230"/>
                  </a:lnTo>
                  <a:moveTo>
                    <a:pt x="15" y="2194"/>
                  </a:moveTo>
                  <a:lnTo>
                    <a:pt x="0" y="2194"/>
                  </a:lnTo>
                  <a:lnTo>
                    <a:pt x="0" y="2209"/>
                  </a:lnTo>
                  <a:lnTo>
                    <a:pt x="15" y="2209"/>
                  </a:lnTo>
                  <a:lnTo>
                    <a:pt x="15" y="2194"/>
                  </a:lnTo>
                  <a:moveTo>
                    <a:pt x="15" y="2159"/>
                  </a:moveTo>
                  <a:lnTo>
                    <a:pt x="0" y="2159"/>
                  </a:lnTo>
                  <a:lnTo>
                    <a:pt x="0" y="2174"/>
                  </a:lnTo>
                  <a:lnTo>
                    <a:pt x="15" y="2174"/>
                  </a:lnTo>
                  <a:lnTo>
                    <a:pt x="15" y="2159"/>
                  </a:lnTo>
                  <a:moveTo>
                    <a:pt x="15" y="2123"/>
                  </a:moveTo>
                  <a:lnTo>
                    <a:pt x="0" y="2123"/>
                  </a:lnTo>
                  <a:lnTo>
                    <a:pt x="0" y="2138"/>
                  </a:lnTo>
                  <a:lnTo>
                    <a:pt x="15" y="2138"/>
                  </a:lnTo>
                  <a:lnTo>
                    <a:pt x="15" y="2123"/>
                  </a:lnTo>
                  <a:moveTo>
                    <a:pt x="15" y="2088"/>
                  </a:moveTo>
                  <a:lnTo>
                    <a:pt x="0" y="2088"/>
                  </a:lnTo>
                  <a:lnTo>
                    <a:pt x="0" y="2103"/>
                  </a:lnTo>
                  <a:lnTo>
                    <a:pt x="15" y="2103"/>
                  </a:lnTo>
                  <a:lnTo>
                    <a:pt x="15" y="2088"/>
                  </a:lnTo>
                  <a:moveTo>
                    <a:pt x="15" y="2052"/>
                  </a:moveTo>
                  <a:lnTo>
                    <a:pt x="0" y="2052"/>
                  </a:lnTo>
                  <a:lnTo>
                    <a:pt x="0" y="2068"/>
                  </a:lnTo>
                  <a:lnTo>
                    <a:pt x="15" y="2068"/>
                  </a:lnTo>
                  <a:lnTo>
                    <a:pt x="15" y="2052"/>
                  </a:lnTo>
                  <a:moveTo>
                    <a:pt x="15" y="2017"/>
                  </a:moveTo>
                  <a:lnTo>
                    <a:pt x="0" y="2017"/>
                  </a:lnTo>
                  <a:lnTo>
                    <a:pt x="0" y="2032"/>
                  </a:lnTo>
                  <a:lnTo>
                    <a:pt x="15" y="2032"/>
                  </a:lnTo>
                  <a:lnTo>
                    <a:pt x="15" y="2017"/>
                  </a:lnTo>
                  <a:moveTo>
                    <a:pt x="15" y="1982"/>
                  </a:moveTo>
                  <a:lnTo>
                    <a:pt x="0" y="1982"/>
                  </a:lnTo>
                  <a:lnTo>
                    <a:pt x="0" y="1997"/>
                  </a:lnTo>
                  <a:lnTo>
                    <a:pt x="15" y="1997"/>
                  </a:lnTo>
                  <a:lnTo>
                    <a:pt x="15" y="1982"/>
                  </a:lnTo>
                  <a:moveTo>
                    <a:pt x="15" y="1946"/>
                  </a:moveTo>
                  <a:lnTo>
                    <a:pt x="0" y="1946"/>
                  </a:lnTo>
                  <a:lnTo>
                    <a:pt x="0" y="1961"/>
                  </a:lnTo>
                  <a:lnTo>
                    <a:pt x="15" y="1961"/>
                  </a:lnTo>
                  <a:lnTo>
                    <a:pt x="15" y="1946"/>
                  </a:lnTo>
                  <a:moveTo>
                    <a:pt x="15" y="1911"/>
                  </a:moveTo>
                  <a:lnTo>
                    <a:pt x="0" y="1911"/>
                  </a:lnTo>
                  <a:lnTo>
                    <a:pt x="0" y="1926"/>
                  </a:lnTo>
                  <a:lnTo>
                    <a:pt x="15" y="1926"/>
                  </a:lnTo>
                  <a:lnTo>
                    <a:pt x="15" y="1911"/>
                  </a:lnTo>
                  <a:moveTo>
                    <a:pt x="15" y="1875"/>
                  </a:moveTo>
                  <a:lnTo>
                    <a:pt x="0" y="1875"/>
                  </a:lnTo>
                  <a:lnTo>
                    <a:pt x="0" y="1891"/>
                  </a:lnTo>
                  <a:lnTo>
                    <a:pt x="15" y="1891"/>
                  </a:lnTo>
                  <a:lnTo>
                    <a:pt x="15" y="1875"/>
                  </a:lnTo>
                  <a:moveTo>
                    <a:pt x="15" y="1840"/>
                  </a:moveTo>
                  <a:lnTo>
                    <a:pt x="0" y="1840"/>
                  </a:lnTo>
                  <a:lnTo>
                    <a:pt x="0" y="1855"/>
                  </a:lnTo>
                  <a:lnTo>
                    <a:pt x="15" y="1855"/>
                  </a:lnTo>
                  <a:lnTo>
                    <a:pt x="15" y="1840"/>
                  </a:lnTo>
                  <a:moveTo>
                    <a:pt x="15" y="1805"/>
                  </a:moveTo>
                  <a:lnTo>
                    <a:pt x="0" y="1805"/>
                  </a:lnTo>
                  <a:lnTo>
                    <a:pt x="0" y="1820"/>
                  </a:lnTo>
                  <a:lnTo>
                    <a:pt x="15" y="1820"/>
                  </a:lnTo>
                  <a:lnTo>
                    <a:pt x="15" y="1805"/>
                  </a:lnTo>
                  <a:moveTo>
                    <a:pt x="15" y="1769"/>
                  </a:moveTo>
                  <a:lnTo>
                    <a:pt x="0" y="1769"/>
                  </a:lnTo>
                  <a:lnTo>
                    <a:pt x="0" y="1784"/>
                  </a:lnTo>
                  <a:lnTo>
                    <a:pt x="15" y="1784"/>
                  </a:lnTo>
                  <a:lnTo>
                    <a:pt x="15" y="1769"/>
                  </a:lnTo>
                  <a:moveTo>
                    <a:pt x="15" y="1734"/>
                  </a:moveTo>
                  <a:lnTo>
                    <a:pt x="0" y="1734"/>
                  </a:lnTo>
                  <a:lnTo>
                    <a:pt x="0" y="1749"/>
                  </a:lnTo>
                  <a:lnTo>
                    <a:pt x="15" y="1749"/>
                  </a:lnTo>
                  <a:lnTo>
                    <a:pt x="15" y="1734"/>
                  </a:lnTo>
                  <a:moveTo>
                    <a:pt x="15" y="1698"/>
                  </a:moveTo>
                  <a:lnTo>
                    <a:pt x="0" y="1698"/>
                  </a:lnTo>
                  <a:lnTo>
                    <a:pt x="0" y="1714"/>
                  </a:lnTo>
                  <a:lnTo>
                    <a:pt x="15" y="1714"/>
                  </a:lnTo>
                  <a:lnTo>
                    <a:pt x="15" y="1698"/>
                  </a:lnTo>
                  <a:moveTo>
                    <a:pt x="15" y="1663"/>
                  </a:moveTo>
                  <a:lnTo>
                    <a:pt x="0" y="1663"/>
                  </a:lnTo>
                  <a:lnTo>
                    <a:pt x="0" y="1678"/>
                  </a:lnTo>
                  <a:lnTo>
                    <a:pt x="15" y="1678"/>
                  </a:lnTo>
                  <a:lnTo>
                    <a:pt x="15" y="1663"/>
                  </a:lnTo>
                  <a:moveTo>
                    <a:pt x="15" y="1628"/>
                  </a:moveTo>
                  <a:lnTo>
                    <a:pt x="0" y="1628"/>
                  </a:lnTo>
                  <a:lnTo>
                    <a:pt x="0" y="1643"/>
                  </a:lnTo>
                  <a:lnTo>
                    <a:pt x="15" y="1643"/>
                  </a:lnTo>
                  <a:lnTo>
                    <a:pt x="15" y="1628"/>
                  </a:lnTo>
                  <a:moveTo>
                    <a:pt x="15" y="1592"/>
                  </a:moveTo>
                  <a:lnTo>
                    <a:pt x="0" y="1592"/>
                  </a:lnTo>
                  <a:lnTo>
                    <a:pt x="0" y="1607"/>
                  </a:lnTo>
                  <a:lnTo>
                    <a:pt x="15" y="1607"/>
                  </a:lnTo>
                  <a:lnTo>
                    <a:pt x="15" y="1592"/>
                  </a:lnTo>
                  <a:moveTo>
                    <a:pt x="15" y="1557"/>
                  </a:moveTo>
                  <a:lnTo>
                    <a:pt x="0" y="1557"/>
                  </a:lnTo>
                  <a:lnTo>
                    <a:pt x="0" y="1572"/>
                  </a:lnTo>
                  <a:lnTo>
                    <a:pt x="15" y="1572"/>
                  </a:lnTo>
                  <a:lnTo>
                    <a:pt x="15" y="1557"/>
                  </a:lnTo>
                  <a:moveTo>
                    <a:pt x="15" y="1521"/>
                  </a:moveTo>
                  <a:lnTo>
                    <a:pt x="0" y="1521"/>
                  </a:lnTo>
                  <a:lnTo>
                    <a:pt x="0" y="1536"/>
                  </a:lnTo>
                  <a:lnTo>
                    <a:pt x="15" y="1536"/>
                  </a:lnTo>
                  <a:lnTo>
                    <a:pt x="15" y="1521"/>
                  </a:lnTo>
                  <a:moveTo>
                    <a:pt x="15" y="1486"/>
                  </a:moveTo>
                  <a:lnTo>
                    <a:pt x="0" y="1486"/>
                  </a:lnTo>
                  <a:lnTo>
                    <a:pt x="0" y="1501"/>
                  </a:lnTo>
                  <a:lnTo>
                    <a:pt x="15" y="1501"/>
                  </a:lnTo>
                  <a:lnTo>
                    <a:pt x="15" y="1486"/>
                  </a:lnTo>
                  <a:moveTo>
                    <a:pt x="15" y="1450"/>
                  </a:moveTo>
                  <a:lnTo>
                    <a:pt x="0" y="1450"/>
                  </a:lnTo>
                  <a:lnTo>
                    <a:pt x="0" y="1466"/>
                  </a:lnTo>
                  <a:lnTo>
                    <a:pt x="15" y="1466"/>
                  </a:lnTo>
                  <a:lnTo>
                    <a:pt x="15" y="1450"/>
                  </a:lnTo>
                  <a:moveTo>
                    <a:pt x="15" y="1415"/>
                  </a:moveTo>
                  <a:lnTo>
                    <a:pt x="0" y="1415"/>
                  </a:lnTo>
                  <a:lnTo>
                    <a:pt x="0" y="1430"/>
                  </a:lnTo>
                  <a:lnTo>
                    <a:pt x="15" y="1430"/>
                  </a:lnTo>
                  <a:lnTo>
                    <a:pt x="15" y="1415"/>
                  </a:lnTo>
                  <a:moveTo>
                    <a:pt x="15" y="1380"/>
                  </a:moveTo>
                  <a:lnTo>
                    <a:pt x="0" y="1380"/>
                  </a:lnTo>
                  <a:lnTo>
                    <a:pt x="0" y="1395"/>
                  </a:lnTo>
                  <a:lnTo>
                    <a:pt x="15" y="1395"/>
                  </a:lnTo>
                  <a:lnTo>
                    <a:pt x="15" y="1380"/>
                  </a:lnTo>
                  <a:moveTo>
                    <a:pt x="15" y="1344"/>
                  </a:moveTo>
                  <a:lnTo>
                    <a:pt x="0" y="1344"/>
                  </a:lnTo>
                  <a:lnTo>
                    <a:pt x="0" y="1359"/>
                  </a:lnTo>
                  <a:lnTo>
                    <a:pt x="15" y="1359"/>
                  </a:lnTo>
                  <a:lnTo>
                    <a:pt x="15" y="1344"/>
                  </a:lnTo>
                  <a:moveTo>
                    <a:pt x="15" y="1309"/>
                  </a:moveTo>
                  <a:lnTo>
                    <a:pt x="0" y="1309"/>
                  </a:lnTo>
                  <a:lnTo>
                    <a:pt x="0" y="1324"/>
                  </a:lnTo>
                  <a:lnTo>
                    <a:pt x="15" y="1324"/>
                  </a:lnTo>
                  <a:lnTo>
                    <a:pt x="15" y="1309"/>
                  </a:lnTo>
                  <a:moveTo>
                    <a:pt x="15" y="1273"/>
                  </a:moveTo>
                  <a:lnTo>
                    <a:pt x="0" y="1273"/>
                  </a:lnTo>
                  <a:lnTo>
                    <a:pt x="0" y="1289"/>
                  </a:lnTo>
                  <a:lnTo>
                    <a:pt x="15" y="1289"/>
                  </a:lnTo>
                  <a:lnTo>
                    <a:pt x="15" y="1273"/>
                  </a:lnTo>
                  <a:moveTo>
                    <a:pt x="15" y="1238"/>
                  </a:moveTo>
                  <a:lnTo>
                    <a:pt x="0" y="1238"/>
                  </a:lnTo>
                  <a:lnTo>
                    <a:pt x="0" y="1253"/>
                  </a:lnTo>
                  <a:lnTo>
                    <a:pt x="15" y="1253"/>
                  </a:lnTo>
                  <a:lnTo>
                    <a:pt x="15" y="1238"/>
                  </a:lnTo>
                  <a:moveTo>
                    <a:pt x="15" y="1203"/>
                  </a:moveTo>
                  <a:lnTo>
                    <a:pt x="0" y="1203"/>
                  </a:lnTo>
                  <a:lnTo>
                    <a:pt x="0" y="1218"/>
                  </a:lnTo>
                  <a:lnTo>
                    <a:pt x="15" y="1218"/>
                  </a:lnTo>
                  <a:lnTo>
                    <a:pt x="15" y="1203"/>
                  </a:lnTo>
                  <a:moveTo>
                    <a:pt x="15" y="1167"/>
                  </a:moveTo>
                  <a:lnTo>
                    <a:pt x="0" y="1167"/>
                  </a:lnTo>
                  <a:lnTo>
                    <a:pt x="0" y="1182"/>
                  </a:lnTo>
                  <a:lnTo>
                    <a:pt x="15" y="1182"/>
                  </a:lnTo>
                  <a:lnTo>
                    <a:pt x="15" y="1167"/>
                  </a:lnTo>
                  <a:moveTo>
                    <a:pt x="15" y="1132"/>
                  </a:moveTo>
                  <a:lnTo>
                    <a:pt x="0" y="1132"/>
                  </a:lnTo>
                  <a:lnTo>
                    <a:pt x="0" y="1147"/>
                  </a:lnTo>
                  <a:lnTo>
                    <a:pt x="15" y="1147"/>
                  </a:lnTo>
                  <a:lnTo>
                    <a:pt x="15" y="1132"/>
                  </a:lnTo>
                  <a:moveTo>
                    <a:pt x="15" y="1096"/>
                  </a:moveTo>
                  <a:lnTo>
                    <a:pt x="0" y="1096"/>
                  </a:lnTo>
                  <a:lnTo>
                    <a:pt x="0" y="1112"/>
                  </a:lnTo>
                  <a:lnTo>
                    <a:pt x="15" y="1112"/>
                  </a:lnTo>
                  <a:lnTo>
                    <a:pt x="15" y="1096"/>
                  </a:lnTo>
                  <a:moveTo>
                    <a:pt x="15" y="1061"/>
                  </a:moveTo>
                  <a:lnTo>
                    <a:pt x="0" y="1061"/>
                  </a:lnTo>
                  <a:lnTo>
                    <a:pt x="0" y="1076"/>
                  </a:lnTo>
                  <a:lnTo>
                    <a:pt x="15" y="1076"/>
                  </a:lnTo>
                  <a:lnTo>
                    <a:pt x="15" y="1061"/>
                  </a:lnTo>
                  <a:moveTo>
                    <a:pt x="15" y="1026"/>
                  </a:moveTo>
                  <a:lnTo>
                    <a:pt x="0" y="1026"/>
                  </a:lnTo>
                  <a:lnTo>
                    <a:pt x="0" y="1041"/>
                  </a:lnTo>
                  <a:lnTo>
                    <a:pt x="15" y="1041"/>
                  </a:lnTo>
                  <a:lnTo>
                    <a:pt x="15" y="1026"/>
                  </a:lnTo>
                  <a:moveTo>
                    <a:pt x="15" y="990"/>
                  </a:moveTo>
                  <a:lnTo>
                    <a:pt x="0" y="990"/>
                  </a:lnTo>
                  <a:lnTo>
                    <a:pt x="0" y="1005"/>
                  </a:lnTo>
                  <a:lnTo>
                    <a:pt x="15" y="1005"/>
                  </a:lnTo>
                  <a:lnTo>
                    <a:pt x="15" y="990"/>
                  </a:lnTo>
                  <a:moveTo>
                    <a:pt x="15" y="955"/>
                  </a:moveTo>
                  <a:lnTo>
                    <a:pt x="0" y="955"/>
                  </a:lnTo>
                  <a:lnTo>
                    <a:pt x="0" y="970"/>
                  </a:lnTo>
                  <a:lnTo>
                    <a:pt x="15" y="970"/>
                  </a:lnTo>
                  <a:lnTo>
                    <a:pt x="15" y="955"/>
                  </a:lnTo>
                  <a:moveTo>
                    <a:pt x="15" y="921"/>
                  </a:moveTo>
                  <a:lnTo>
                    <a:pt x="0" y="921"/>
                  </a:lnTo>
                  <a:lnTo>
                    <a:pt x="0" y="934"/>
                  </a:lnTo>
                  <a:lnTo>
                    <a:pt x="15" y="934"/>
                  </a:lnTo>
                  <a:lnTo>
                    <a:pt x="15" y="921"/>
                  </a:lnTo>
                  <a:moveTo>
                    <a:pt x="15" y="885"/>
                  </a:moveTo>
                  <a:lnTo>
                    <a:pt x="0" y="885"/>
                  </a:lnTo>
                  <a:lnTo>
                    <a:pt x="0" y="900"/>
                  </a:lnTo>
                  <a:lnTo>
                    <a:pt x="15" y="900"/>
                  </a:lnTo>
                  <a:lnTo>
                    <a:pt x="15" y="885"/>
                  </a:lnTo>
                  <a:moveTo>
                    <a:pt x="15" y="850"/>
                  </a:moveTo>
                  <a:lnTo>
                    <a:pt x="0" y="850"/>
                  </a:lnTo>
                  <a:lnTo>
                    <a:pt x="0" y="865"/>
                  </a:lnTo>
                  <a:lnTo>
                    <a:pt x="15" y="865"/>
                  </a:lnTo>
                  <a:lnTo>
                    <a:pt x="15" y="850"/>
                  </a:lnTo>
                  <a:moveTo>
                    <a:pt x="15" y="814"/>
                  </a:moveTo>
                  <a:lnTo>
                    <a:pt x="0" y="814"/>
                  </a:lnTo>
                  <a:lnTo>
                    <a:pt x="0" y="830"/>
                  </a:lnTo>
                  <a:lnTo>
                    <a:pt x="15" y="830"/>
                  </a:lnTo>
                  <a:lnTo>
                    <a:pt x="15" y="814"/>
                  </a:lnTo>
                  <a:moveTo>
                    <a:pt x="15" y="779"/>
                  </a:moveTo>
                  <a:lnTo>
                    <a:pt x="0" y="779"/>
                  </a:lnTo>
                  <a:lnTo>
                    <a:pt x="0" y="794"/>
                  </a:lnTo>
                  <a:lnTo>
                    <a:pt x="15" y="794"/>
                  </a:lnTo>
                  <a:lnTo>
                    <a:pt x="15" y="779"/>
                  </a:lnTo>
                  <a:moveTo>
                    <a:pt x="15" y="744"/>
                  </a:moveTo>
                  <a:lnTo>
                    <a:pt x="0" y="744"/>
                  </a:lnTo>
                  <a:lnTo>
                    <a:pt x="0" y="759"/>
                  </a:lnTo>
                  <a:lnTo>
                    <a:pt x="15" y="759"/>
                  </a:lnTo>
                  <a:lnTo>
                    <a:pt x="15" y="744"/>
                  </a:lnTo>
                  <a:moveTo>
                    <a:pt x="15" y="708"/>
                  </a:moveTo>
                  <a:lnTo>
                    <a:pt x="0" y="708"/>
                  </a:lnTo>
                  <a:lnTo>
                    <a:pt x="0" y="723"/>
                  </a:lnTo>
                  <a:lnTo>
                    <a:pt x="15" y="723"/>
                  </a:lnTo>
                  <a:lnTo>
                    <a:pt x="15" y="708"/>
                  </a:lnTo>
                  <a:moveTo>
                    <a:pt x="15" y="673"/>
                  </a:moveTo>
                  <a:lnTo>
                    <a:pt x="0" y="673"/>
                  </a:lnTo>
                  <a:lnTo>
                    <a:pt x="0" y="688"/>
                  </a:lnTo>
                  <a:lnTo>
                    <a:pt x="15" y="688"/>
                  </a:lnTo>
                  <a:lnTo>
                    <a:pt x="15" y="673"/>
                  </a:lnTo>
                  <a:moveTo>
                    <a:pt x="15" y="637"/>
                  </a:moveTo>
                  <a:lnTo>
                    <a:pt x="0" y="637"/>
                  </a:lnTo>
                  <a:lnTo>
                    <a:pt x="0" y="652"/>
                  </a:lnTo>
                  <a:lnTo>
                    <a:pt x="15" y="652"/>
                  </a:lnTo>
                  <a:lnTo>
                    <a:pt x="15" y="637"/>
                  </a:lnTo>
                  <a:moveTo>
                    <a:pt x="15" y="602"/>
                  </a:moveTo>
                  <a:lnTo>
                    <a:pt x="0" y="602"/>
                  </a:lnTo>
                  <a:lnTo>
                    <a:pt x="0" y="617"/>
                  </a:lnTo>
                  <a:lnTo>
                    <a:pt x="15" y="617"/>
                  </a:lnTo>
                  <a:lnTo>
                    <a:pt x="15" y="602"/>
                  </a:lnTo>
                  <a:moveTo>
                    <a:pt x="15" y="566"/>
                  </a:moveTo>
                  <a:lnTo>
                    <a:pt x="0" y="566"/>
                  </a:lnTo>
                  <a:lnTo>
                    <a:pt x="0" y="582"/>
                  </a:lnTo>
                  <a:lnTo>
                    <a:pt x="15" y="582"/>
                  </a:lnTo>
                  <a:lnTo>
                    <a:pt x="15" y="566"/>
                  </a:lnTo>
                  <a:moveTo>
                    <a:pt x="15" y="531"/>
                  </a:moveTo>
                  <a:lnTo>
                    <a:pt x="0" y="531"/>
                  </a:lnTo>
                  <a:lnTo>
                    <a:pt x="0" y="546"/>
                  </a:lnTo>
                  <a:lnTo>
                    <a:pt x="15" y="546"/>
                  </a:lnTo>
                  <a:lnTo>
                    <a:pt x="15" y="531"/>
                  </a:lnTo>
                  <a:moveTo>
                    <a:pt x="15" y="496"/>
                  </a:moveTo>
                  <a:lnTo>
                    <a:pt x="0" y="496"/>
                  </a:lnTo>
                  <a:lnTo>
                    <a:pt x="0" y="511"/>
                  </a:lnTo>
                  <a:lnTo>
                    <a:pt x="15" y="511"/>
                  </a:lnTo>
                  <a:lnTo>
                    <a:pt x="15" y="496"/>
                  </a:lnTo>
                  <a:moveTo>
                    <a:pt x="15" y="460"/>
                  </a:moveTo>
                  <a:lnTo>
                    <a:pt x="0" y="460"/>
                  </a:lnTo>
                  <a:lnTo>
                    <a:pt x="0" y="475"/>
                  </a:lnTo>
                  <a:lnTo>
                    <a:pt x="15" y="475"/>
                  </a:lnTo>
                  <a:lnTo>
                    <a:pt x="15" y="460"/>
                  </a:lnTo>
                  <a:moveTo>
                    <a:pt x="15" y="425"/>
                  </a:moveTo>
                  <a:lnTo>
                    <a:pt x="0" y="425"/>
                  </a:lnTo>
                  <a:lnTo>
                    <a:pt x="0" y="440"/>
                  </a:lnTo>
                  <a:lnTo>
                    <a:pt x="15" y="440"/>
                  </a:lnTo>
                  <a:lnTo>
                    <a:pt x="15" y="425"/>
                  </a:lnTo>
                  <a:moveTo>
                    <a:pt x="15" y="389"/>
                  </a:moveTo>
                  <a:lnTo>
                    <a:pt x="0" y="389"/>
                  </a:lnTo>
                  <a:lnTo>
                    <a:pt x="0" y="405"/>
                  </a:lnTo>
                  <a:lnTo>
                    <a:pt x="15" y="405"/>
                  </a:lnTo>
                  <a:lnTo>
                    <a:pt x="15" y="389"/>
                  </a:lnTo>
                  <a:moveTo>
                    <a:pt x="15" y="354"/>
                  </a:moveTo>
                  <a:lnTo>
                    <a:pt x="0" y="354"/>
                  </a:lnTo>
                  <a:lnTo>
                    <a:pt x="0" y="369"/>
                  </a:lnTo>
                  <a:lnTo>
                    <a:pt x="15" y="369"/>
                  </a:lnTo>
                  <a:lnTo>
                    <a:pt x="15" y="354"/>
                  </a:lnTo>
                  <a:moveTo>
                    <a:pt x="15" y="319"/>
                  </a:moveTo>
                  <a:lnTo>
                    <a:pt x="0" y="319"/>
                  </a:lnTo>
                  <a:lnTo>
                    <a:pt x="0" y="334"/>
                  </a:lnTo>
                  <a:lnTo>
                    <a:pt x="15" y="334"/>
                  </a:lnTo>
                  <a:lnTo>
                    <a:pt x="15" y="319"/>
                  </a:lnTo>
                  <a:moveTo>
                    <a:pt x="15" y="283"/>
                  </a:moveTo>
                  <a:lnTo>
                    <a:pt x="0" y="283"/>
                  </a:lnTo>
                  <a:lnTo>
                    <a:pt x="0" y="298"/>
                  </a:lnTo>
                  <a:lnTo>
                    <a:pt x="15" y="298"/>
                  </a:lnTo>
                  <a:lnTo>
                    <a:pt x="15" y="283"/>
                  </a:lnTo>
                  <a:moveTo>
                    <a:pt x="15" y="248"/>
                  </a:moveTo>
                  <a:lnTo>
                    <a:pt x="0" y="248"/>
                  </a:lnTo>
                  <a:lnTo>
                    <a:pt x="0" y="263"/>
                  </a:lnTo>
                  <a:lnTo>
                    <a:pt x="15" y="263"/>
                  </a:lnTo>
                  <a:lnTo>
                    <a:pt x="15" y="248"/>
                  </a:lnTo>
                  <a:moveTo>
                    <a:pt x="15" y="212"/>
                  </a:moveTo>
                  <a:lnTo>
                    <a:pt x="0" y="212"/>
                  </a:lnTo>
                  <a:lnTo>
                    <a:pt x="0" y="228"/>
                  </a:lnTo>
                  <a:lnTo>
                    <a:pt x="15" y="228"/>
                  </a:lnTo>
                  <a:lnTo>
                    <a:pt x="15" y="212"/>
                  </a:lnTo>
                  <a:moveTo>
                    <a:pt x="15" y="177"/>
                  </a:moveTo>
                  <a:lnTo>
                    <a:pt x="0" y="177"/>
                  </a:lnTo>
                  <a:lnTo>
                    <a:pt x="0" y="192"/>
                  </a:lnTo>
                  <a:lnTo>
                    <a:pt x="15" y="192"/>
                  </a:lnTo>
                  <a:lnTo>
                    <a:pt x="15" y="177"/>
                  </a:lnTo>
                  <a:moveTo>
                    <a:pt x="15" y="142"/>
                  </a:moveTo>
                  <a:lnTo>
                    <a:pt x="0" y="142"/>
                  </a:lnTo>
                  <a:lnTo>
                    <a:pt x="0" y="157"/>
                  </a:lnTo>
                  <a:lnTo>
                    <a:pt x="15" y="157"/>
                  </a:lnTo>
                  <a:lnTo>
                    <a:pt x="15" y="142"/>
                  </a:lnTo>
                  <a:moveTo>
                    <a:pt x="15" y="106"/>
                  </a:moveTo>
                  <a:lnTo>
                    <a:pt x="0" y="106"/>
                  </a:lnTo>
                  <a:lnTo>
                    <a:pt x="0" y="121"/>
                  </a:lnTo>
                  <a:lnTo>
                    <a:pt x="15" y="121"/>
                  </a:lnTo>
                  <a:lnTo>
                    <a:pt x="15" y="106"/>
                  </a:lnTo>
                  <a:moveTo>
                    <a:pt x="15" y="71"/>
                  </a:moveTo>
                  <a:lnTo>
                    <a:pt x="0" y="71"/>
                  </a:lnTo>
                  <a:lnTo>
                    <a:pt x="0" y="86"/>
                  </a:lnTo>
                  <a:lnTo>
                    <a:pt x="15" y="86"/>
                  </a:lnTo>
                  <a:lnTo>
                    <a:pt x="15" y="71"/>
                  </a:lnTo>
                  <a:moveTo>
                    <a:pt x="15" y="35"/>
                  </a:moveTo>
                  <a:lnTo>
                    <a:pt x="0" y="35"/>
                  </a:lnTo>
                  <a:lnTo>
                    <a:pt x="0" y="50"/>
                  </a:lnTo>
                  <a:lnTo>
                    <a:pt x="15" y="50"/>
                  </a:lnTo>
                  <a:lnTo>
                    <a:pt x="15" y="35"/>
                  </a:lnTo>
                  <a:moveTo>
                    <a:pt x="15" y="0"/>
                  </a:moveTo>
                  <a:lnTo>
                    <a:pt x="0" y="0"/>
                  </a:lnTo>
                  <a:lnTo>
                    <a:pt x="0" y="15"/>
                  </a:lnTo>
                  <a:lnTo>
                    <a:pt x="15" y="15"/>
                  </a:lnTo>
                  <a:lnTo>
                    <a:pt x="1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800">
                <a:solidFill>
                  <a:schemeClr val="tx1"/>
                </a:solidFill>
              </a:endParaRPr>
            </a:p>
          </p:txBody>
        </p:sp>
        <p:sp>
          <p:nvSpPr>
            <p:cNvPr id="13" name="Freeform 401"/>
            <p:cNvSpPr/>
            <p:nvPr>
              <p:custDataLst>
                <p:tags r:id="rId26"/>
              </p:custDataLst>
            </p:nvPr>
          </p:nvSpPr>
          <p:spPr bwMode="auto">
            <a:xfrm>
              <a:off x="6496051" y="658813"/>
              <a:ext cx="23813" cy="25400"/>
            </a:xfrm>
            <a:custGeom>
              <a:avLst/>
              <a:gdLst>
                <a:gd name="T0" fmla="*/ 12 w 12"/>
                <a:gd name="T1" fmla="*/ 0 h 12"/>
                <a:gd name="T2" fmla="*/ 6 w 12"/>
                <a:gd name="T3" fmla="*/ 0 h 12"/>
                <a:gd name="T4" fmla="*/ 3 w 12"/>
                <a:gd name="T5" fmla="*/ 0 h 12"/>
                <a:gd name="T6" fmla="*/ 0 w 12"/>
                <a:gd name="T7" fmla="*/ 0 h 12"/>
                <a:gd name="T8" fmla="*/ 0 w 12"/>
                <a:gd name="T9" fmla="*/ 6 h 12"/>
                <a:gd name="T10" fmla="*/ 0 w 12"/>
                <a:gd name="T11" fmla="*/ 6 h 12"/>
                <a:gd name="T12" fmla="*/ 0 w 12"/>
                <a:gd name="T13" fmla="*/ 6 h 12"/>
                <a:gd name="T14" fmla="*/ 0 w 12"/>
                <a:gd name="T15" fmla="*/ 12 h 12"/>
                <a:gd name="T16" fmla="*/ 0 w 12"/>
                <a:gd name="T17" fmla="*/ 12 h 12"/>
                <a:gd name="T18" fmla="*/ 0 w 12"/>
                <a:gd name="T19" fmla="*/ 12 h 12"/>
                <a:gd name="T20" fmla="*/ 0 w 12"/>
                <a:gd name="T21" fmla="*/ 12 h 12"/>
                <a:gd name="T22" fmla="*/ 3 w 12"/>
                <a:gd name="T23" fmla="*/ 12 h 12"/>
                <a:gd name="T24" fmla="*/ 6 w 12"/>
                <a:gd name="T25" fmla="*/ 12 h 12"/>
                <a:gd name="T26" fmla="*/ 12 w 12"/>
                <a:gd name="T27" fmla="*/ 12 h 12"/>
                <a:gd name="T28" fmla="*/ 12 w 12"/>
                <a:gd name="T29"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 h="12">
                  <a:moveTo>
                    <a:pt x="12" y="0"/>
                  </a:moveTo>
                  <a:cubicBezTo>
                    <a:pt x="6" y="0"/>
                    <a:pt x="6" y="0"/>
                    <a:pt x="6" y="0"/>
                  </a:cubicBezTo>
                  <a:cubicBezTo>
                    <a:pt x="5" y="0"/>
                    <a:pt x="4" y="0"/>
                    <a:pt x="3" y="0"/>
                  </a:cubicBezTo>
                  <a:cubicBezTo>
                    <a:pt x="2" y="0"/>
                    <a:pt x="1" y="0"/>
                    <a:pt x="0" y="0"/>
                  </a:cubicBezTo>
                  <a:cubicBezTo>
                    <a:pt x="0" y="6"/>
                    <a:pt x="0" y="6"/>
                    <a:pt x="0" y="6"/>
                  </a:cubicBezTo>
                  <a:cubicBezTo>
                    <a:pt x="0" y="6"/>
                    <a:pt x="0" y="6"/>
                    <a:pt x="0" y="6"/>
                  </a:cubicBezTo>
                  <a:cubicBezTo>
                    <a:pt x="0" y="6"/>
                    <a:pt x="0" y="6"/>
                    <a:pt x="0" y="6"/>
                  </a:cubicBezTo>
                  <a:cubicBezTo>
                    <a:pt x="0" y="12"/>
                    <a:pt x="0" y="12"/>
                    <a:pt x="0" y="12"/>
                  </a:cubicBezTo>
                  <a:cubicBezTo>
                    <a:pt x="0" y="12"/>
                    <a:pt x="0" y="12"/>
                    <a:pt x="0" y="12"/>
                  </a:cubicBezTo>
                  <a:cubicBezTo>
                    <a:pt x="0" y="12"/>
                    <a:pt x="0" y="12"/>
                    <a:pt x="0" y="12"/>
                  </a:cubicBezTo>
                  <a:cubicBezTo>
                    <a:pt x="0" y="12"/>
                    <a:pt x="0" y="12"/>
                    <a:pt x="0" y="12"/>
                  </a:cubicBezTo>
                  <a:cubicBezTo>
                    <a:pt x="1" y="12"/>
                    <a:pt x="2" y="12"/>
                    <a:pt x="3" y="12"/>
                  </a:cubicBezTo>
                  <a:cubicBezTo>
                    <a:pt x="4" y="12"/>
                    <a:pt x="5" y="12"/>
                    <a:pt x="6" y="12"/>
                  </a:cubicBezTo>
                  <a:cubicBezTo>
                    <a:pt x="12" y="12"/>
                    <a:pt x="12" y="12"/>
                    <a:pt x="12" y="12"/>
                  </a:cubicBezTo>
                  <a:cubicBezTo>
                    <a:pt x="12" y="0"/>
                    <a:pt x="12" y="0"/>
                    <a:pt x="12" y="0"/>
                  </a:cubicBezTo>
                </a:path>
              </a:pathLst>
            </a:custGeom>
            <a:solidFill>
              <a:srgbClr val="55555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800">
                <a:solidFill>
                  <a:schemeClr val="tx1"/>
                </a:solidFill>
              </a:endParaRPr>
            </a:p>
          </p:txBody>
        </p:sp>
        <p:sp>
          <p:nvSpPr>
            <p:cNvPr id="14" name="Freeform 402"/>
            <p:cNvSpPr>
              <a:spLocks noEditPoints="1"/>
            </p:cNvSpPr>
            <p:nvPr>
              <p:custDataLst>
                <p:tags r:id="rId27"/>
              </p:custDataLst>
            </p:nvPr>
          </p:nvSpPr>
          <p:spPr bwMode="auto">
            <a:xfrm>
              <a:off x="6257926" y="444501"/>
              <a:ext cx="207963" cy="234950"/>
            </a:xfrm>
            <a:custGeom>
              <a:avLst/>
              <a:gdLst>
                <a:gd name="T0" fmla="*/ 93 w 104"/>
                <a:gd name="T1" fmla="*/ 102 h 117"/>
                <a:gd name="T2" fmla="*/ 89 w 104"/>
                <a:gd name="T3" fmla="*/ 113 h 117"/>
                <a:gd name="T4" fmla="*/ 102 w 104"/>
                <a:gd name="T5" fmla="*/ 117 h 117"/>
                <a:gd name="T6" fmla="*/ 104 w 104"/>
                <a:gd name="T7" fmla="*/ 105 h 117"/>
                <a:gd name="T8" fmla="*/ 93 w 104"/>
                <a:gd name="T9" fmla="*/ 102 h 117"/>
                <a:gd name="T10" fmla="*/ 69 w 104"/>
                <a:gd name="T11" fmla="*/ 90 h 117"/>
                <a:gd name="T12" fmla="*/ 62 w 104"/>
                <a:gd name="T13" fmla="*/ 100 h 117"/>
                <a:gd name="T14" fmla="*/ 73 w 104"/>
                <a:gd name="T15" fmla="*/ 106 h 117"/>
                <a:gd name="T16" fmla="*/ 79 w 104"/>
                <a:gd name="T17" fmla="*/ 96 h 117"/>
                <a:gd name="T18" fmla="*/ 69 w 104"/>
                <a:gd name="T19" fmla="*/ 90 h 117"/>
                <a:gd name="T20" fmla="*/ 48 w 104"/>
                <a:gd name="T21" fmla="*/ 72 h 117"/>
                <a:gd name="T22" fmla="*/ 40 w 104"/>
                <a:gd name="T23" fmla="*/ 81 h 117"/>
                <a:gd name="T24" fmla="*/ 49 w 104"/>
                <a:gd name="T25" fmla="*/ 90 h 117"/>
                <a:gd name="T26" fmla="*/ 57 w 104"/>
                <a:gd name="T27" fmla="*/ 80 h 117"/>
                <a:gd name="T28" fmla="*/ 48 w 104"/>
                <a:gd name="T29" fmla="*/ 72 h 117"/>
                <a:gd name="T30" fmla="*/ 32 w 104"/>
                <a:gd name="T31" fmla="*/ 51 h 117"/>
                <a:gd name="T32" fmla="*/ 21 w 104"/>
                <a:gd name="T33" fmla="*/ 57 h 117"/>
                <a:gd name="T34" fmla="*/ 29 w 104"/>
                <a:gd name="T35" fmla="*/ 68 h 117"/>
                <a:gd name="T36" fmla="*/ 38 w 104"/>
                <a:gd name="T37" fmla="*/ 61 h 117"/>
                <a:gd name="T38" fmla="*/ 32 w 104"/>
                <a:gd name="T39" fmla="*/ 51 h 117"/>
                <a:gd name="T40" fmla="*/ 19 w 104"/>
                <a:gd name="T41" fmla="*/ 27 h 117"/>
                <a:gd name="T42" fmla="*/ 8 w 104"/>
                <a:gd name="T43" fmla="*/ 31 h 117"/>
                <a:gd name="T44" fmla="*/ 13 w 104"/>
                <a:gd name="T45" fmla="*/ 43 h 117"/>
                <a:gd name="T46" fmla="*/ 24 w 104"/>
                <a:gd name="T47" fmla="*/ 37 h 117"/>
                <a:gd name="T48" fmla="*/ 24 w 104"/>
                <a:gd name="T49" fmla="*/ 37 h 117"/>
                <a:gd name="T50" fmla="*/ 19 w 104"/>
                <a:gd name="T51" fmla="*/ 27 h 117"/>
                <a:gd name="T52" fmla="*/ 12 w 104"/>
                <a:gd name="T53" fmla="*/ 0 h 117"/>
                <a:gd name="T54" fmla="*/ 0 w 104"/>
                <a:gd name="T55" fmla="*/ 2 h 117"/>
                <a:gd name="T56" fmla="*/ 3 w 104"/>
                <a:gd name="T57" fmla="*/ 15 h 117"/>
                <a:gd name="T58" fmla="*/ 15 w 104"/>
                <a:gd name="T59" fmla="*/ 12 h 117"/>
                <a:gd name="T60" fmla="*/ 12 w 104"/>
                <a:gd name="T61" fmla="*/ 0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04" h="117">
                  <a:moveTo>
                    <a:pt x="93" y="102"/>
                  </a:moveTo>
                  <a:cubicBezTo>
                    <a:pt x="89" y="113"/>
                    <a:pt x="89" y="113"/>
                    <a:pt x="89" y="113"/>
                  </a:cubicBezTo>
                  <a:cubicBezTo>
                    <a:pt x="93" y="115"/>
                    <a:pt x="97" y="116"/>
                    <a:pt x="102" y="117"/>
                  </a:cubicBezTo>
                  <a:cubicBezTo>
                    <a:pt x="104" y="105"/>
                    <a:pt x="104" y="105"/>
                    <a:pt x="104" y="105"/>
                  </a:cubicBezTo>
                  <a:cubicBezTo>
                    <a:pt x="100" y="104"/>
                    <a:pt x="97" y="103"/>
                    <a:pt x="93" y="102"/>
                  </a:cubicBezTo>
                  <a:moveTo>
                    <a:pt x="69" y="90"/>
                  </a:moveTo>
                  <a:cubicBezTo>
                    <a:pt x="62" y="100"/>
                    <a:pt x="62" y="100"/>
                    <a:pt x="62" y="100"/>
                  </a:cubicBezTo>
                  <a:cubicBezTo>
                    <a:pt x="66" y="102"/>
                    <a:pt x="70" y="104"/>
                    <a:pt x="73" y="106"/>
                  </a:cubicBezTo>
                  <a:cubicBezTo>
                    <a:pt x="79" y="96"/>
                    <a:pt x="79" y="96"/>
                    <a:pt x="79" y="96"/>
                  </a:cubicBezTo>
                  <a:cubicBezTo>
                    <a:pt x="76" y="94"/>
                    <a:pt x="72" y="92"/>
                    <a:pt x="69" y="90"/>
                  </a:cubicBezTo>
                  <a:moveTo>
                    <a:pt x="48" y="72"/>
                  </a:moveTo>
                  <a:cubicBezTo>
                    <a:pt x="40" y="81"/>
                    <a:pt x="40" y="81"/>
                    <a:pt x="40" y="81"/>
                  </a:cubicBezTo>
                  <a:cubicBezTo>
                    <a:pt x="43" y="84"/>
                    <a:pt x="46" y="87"/>
                    <a:pt x="49" y="90"/>
                  </a:cubicBezTo>
                  <a:cubicBezTo>
                    <a:pt x="57" y="80"/>
                    <a:pt x="57" y="80"/>
                    <a:pt x="57" y="80"/>
                  </a:cubicBezTo>
                  <a:cubicBezTo>
                    <a:pt x="54" y="78"/>
                    <a:pt x="51" y="75"/>
                    <a:pt x="48" y="72"/>
                  </a:cubicBezTo>
                  <a:moveTo>
                    <a:pt x="32" y="51"/>
                  </a:moveTo>
                  <a:cubicBezTo>
                    <a:pt x="21" y="57"/>
                    <a:pt x="21" y="57"/>
                    <a:pt x="21" y="57"/>
                  </a:cubicBezTo>
                  <a:cubicBezTo>
                    <a:pt x="24" y="61"/>
                    <a:pt x="26" y="65"/>
                    <a:pt x="29" y="68"/>
                  </a:cubicBezTo>
                  <a:cubicBezTo>
                    <a:pt x="38" y="61"/>
                    <a:pt x="38" y="61"/>
                    <a:pt x="38" y="61"/>
                  </a:cubicBezTo>
                  <a:cubicBezTo>
                    <a:pt x="36" y="58"/>
                    <a:pt x="34" y="54"/>
                    <a:pt x="32" y="51"/>
                  </a:cubicBezTo>
                  <a:moveTo>
                    <a:pt x="19" y="27"/>
                  </a:moveTo>
                  <a:cubicBezTo>
                    <a:pt x="8" y="31"/>
                    <a:pt x="8" y="31"/>
                    <a:pt x="8" y="31"/>
                  </a:cubicBezTo>
                  <a:cubicBezTo>
                    <a:pt x="10" y="35"/>
                    <a:pt x="11" y="39"/>
                    <a:pt x="13" y="43"/>
                  </a:cubicBezTo>
                  <a:cubicBezTo>
                    <a:pt x="24" y="37"/>
                    <a:pt x="24" y="37"/>
                    <a:pt x="24" y="37"/>
                  </a:cubicBezTo>
                  <a:cubicBezTo>
                    <a:pt x="24" y="37"/>
                    <a:pt x="24" y="37"/>
                    <a:pt x="24" y="37"/>
                  </a:cubicBezTo>
                  <a:cubicBezTo>
                    <a:pt x="22" y="34"/>
                    <a:pt x="21" y="30"/>
                    <a:pt x="19" y="27"/>
                  </a:cubicBezTo>
                  <a:moveTo>
                    <a:pt x="12" y="0"/>
                  </a:moveTo>
                  <a:cubicBezTo>
                    <a:pt x="0" y="2"/>
                    <a:pt x="0" y="2"/>
                    <a:pt x="0" y="2"/>
                  </a:cubicBezTo>
                  <a:cubicBezTo>
                    <a:pt x="1" y="7"/>
                    <a:pt x="2" y="11"/>
                    <a:pt x="3" y="15"/>
                  </a:cubicBezTo>
                  <a:cubicBezTo>
                    <a:pt x="15" y="12"/>
                    <a:pt x="15" y="12"/>
                    <a:pt x="15" y="12"/>
                  </a:cubicBezTo>
                  <a:cubicBezTo>
                    <a:pt x="14" y="8"/>
                    <a:pt x="13" y="4"/>
                    <a:pt x="12" y="0"/>
                  </a:cubicBezTo>
                </a:path>
              </a:pathLst>
            </a:custGeom>
            <a:solidFill>
              <a:srgbClr val="55555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800">
                <a:solidFill>
                  <a:schemeClr val="tx1"/>
                </a:solidFill>
              </a:endParaRPr>
            </a:p>
          </p:txBody>
        </p:sp>
        <p:sp>
          <p:nvSpPr>
            <p:cNvPr id="15" name="Freeform 403"/>
            <p:cNvSpPr/>
            <p:nvPr>
              <p:custDataLst>
                <p:tags r:id="rId28"/>
              </p:custDataLst>
            </p:nvPr>
          </p:nvSpPr>
          <p:spPr bwMode="auto">
            <a:xfrm>
              <a:off x="6256338" y="390526"/>
              <a:ext cx="23813" cy="23813"/>
            </a:xfrm>
            <a:custGeom>
              <a:avLst/>
              <a:gdLst>
                <a:gd name="T0" fmla="*/ 12 w 12"/>
                <a:gd name="T1" fmla="*/ 0 h 12"/>
                <a:gd name="T2" fmla="*/ 0 w 12"/>
                <a:gd name="T3" fmla="*/ 0 h 12"/>
                <a:gd name="T4" fmla="*/ 0 w 12"/>
                <a:gd name="T5" fmla="*/ 12 h 12"/>
                <a:gd name="T6" fmla="*/ 0 w 12"/>
                <a:gd name="T7" fmla="*/ 12 h 12"/>
                <a:gd name="T8" fmla="*/ 0 w 12"/>
                <a:gd name="T9" fmla="*/ 12 h 12"/>
                <a:gd name="T10" fmla="*/ 12 w 12"/>
                <a:gd name="T11" fmla="*/ 12 h 12"/>
                <a:gd name="T12" fmla="*/ 12 w 12"/>
                <a:gd name="T13" fmla="*/ 6 h 12"/>
                <a:gd name="T14" fmla="*/ 12 w 12"/>
                <a:gd name="T15" fmla="*/ 0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12">
                  <a:moveTo>
                    <a:pt x="12" y="0"/>
                  </a:moveTo>
                  <a:cubicBezTo>
                    <a:pt x="0" y="0"/>
                    <a:pt x="0" y="0"/>
                    <a:pt x="0" y="0"/>
                  </a:cubicBezTo>
                  <a:cubicBezTo>
                    <a:pt x="0" y="12"/>
                    <a:pt x="0" y="12"/>
                    <a:pt x="0" y="12"/>
                  </a:cubicBezTo>
                  <a:cubicBezTo>
                    <a:pt x="0" y="12"/>
                    <a:pt x="0" y="12"/>
                    <a:pt x="0" y="12"/>
                  </a:cubicBezTo>
                  <a:cubicBezTo>
                    <a:pt x="0" y="12"/>
                    <a:pt x="0" y="12"/>
                    <a:pt x="0" y="12"/>
                  </a:cubicBezTo>
                  <a:cubicBezTo>
                    <a:pt x="12" y="12"/>
                    <a:pt x="12" y="12"/>
                    <a:pt x="12" y="12"/>
                  </a:cubicBezTo>
                  <a:cubicBezTo>
                    <a:pt x="12" y="10"/>
                    <a:pt x="12" y="8"/>
                    <a:pt x="12" y="6"/>
                  </a:cubicBezTo>
                  <a:cubicBezTo>
                    <a:pt x="12" y="0"/>
                    <a:pt x="12" y="0"/>
                    <a:pt x="12" y="0"/>
                  </a:cubicBezTo>
                </a:path>
              </a:pathLst>
            </a:custGeom>
            <a:solidFill>
              <a:srgbClr val="55555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800">
                <a:solidFill>
                  <a:schemeClr val="tx1"/>
                </a:solidFill>
              </a:endParaRPr>
            </a:p>
          </p:txBody>
        </p:sp>
        <p:sp>
          <p:nvSpPr>
            <p:cNvPr id="16" name="Freeform 404"/>
            <p:cNvSpPr>
              <a:spLocks noEditPoints="1"/>
            </p:cNvSpPr>
            <p:nvPr>
              <p:custDataLst>
                <p:tags r:id="rId29"/>
              </p:custDataLst>
            </p:nvPr>
          </p:nvSpPr>
          <p:spPr bwMode="auto">
            <a:xfrm>
              <a:off x="869951" y="390526"/>
              <a:ext cx="5354638" cy="23813"/>
            </a:xfrm>
            <a:custGeom>
              <a:avLst/>
              <a:gdLst>
                <a:gd name="T0" fmla="*/ 35 w 3373"/>
                <a:gd name="T1" fmla="*/ 15 h 15"/>
                <a:gd name="T2" fmla="*/ 121 w 3373"/>
                <a:gd name="T3" fmla="*/ 0 h 15"/>
                <a:gd name="T4" fmla="*/ 156 w 3373"/>
                <a:gd name="T5" fmla="*/ 15 h 15"/>
                <a:gd name="T6" fmla="*/ 212 w 3373"/>
                <a:gd name="T7" fmla="*/ 0 h 15"/>
                <a:gd name="T8" fmla="*/ 262 w 3373"/>
                <a:gd name="T9" fmla="*/ 0 h 15"/>
                <a:gd name="T10" fmla="*/ 318 w 3373"/>
                <a:gd name="T11" fmla="*/ 15 h 15"/>
                <a:gd name="T12" fmla="*/ 404 w 3373"/>
                <a:gd name="T13" fmla="*/ 0 h 15"/>
                <a:gd name="T14" fmla="*/ 439 w 3373"/>
                <a:gd name="T15" fmla="*/ 15 h 15"/>
                <a:gd name="T16" fmla="*/ 495 w 3373"/>
                <a:gd name="T17" fmla="*/ 0 h 15"/>
                <a:gd name="T18" fmla="*/ 545 w 3373"/>
                <a:gd name="T19" fmla="*/ 0 h 15"/>
                <a:gd name="T20" fmla="*/ 601 w 3373"/>
                <a:gd name="T21" fmla="*/ 15 h 15"/>
                <a:gd name="T22" fmla="*/ 687 w 3373"/>
                <a:gd name="T23" fmla="*/ 0 h 15"/>
                <a:gd name="T24" fmla="*/ 722 w 3373"/>
                <a:gd name="T25" fmla="*/ 15 h 15"/>
                <a:gd name="T26" fmla="*/ 778 w 3373"/>
                <a:gd name="T27" fmla="*/ 0 h 15"/>
                <a:gd name="T28" fmla="*/ 828 w 3373"/>
                <a:gd name="T29" fmla="*/ 0 h 15"/>
                <a:gd name="T30" fmla="*/ 884 w 3373"/>
                <a:gd name="T31" fmla="*/ 15 h 15"/>
                <a:gd name="T32" fmla="*/ 970 w 3373"/>
                <a:gd name="T33" fmla="*/ 0 h 15"/>
                <a:gd name="T34" fmla="*/ 1005 w 3373"/>
                <a:gd name="T35" fmla="*/ 15 h 15"/>
                <a:gd name="T36" fmla="*/ 1060 w 3373"/>
                <a:gd name="T37" fmla="*/ 0 h 15"/>
                <a:gd name="T38" fmla="*/ 1111 w 3373"/>
                <a:gd name="T39" fmla="*/ 0 h 15"/>
                <a:gd name="T40" fmla="*/ 1167 w 3373"/>
                <a:gd name="T41" fmla="*/ 15 h 15"/>
                <a:gd name="T42" fmla="*/ 1252 w 3373"/>
                <a:gd name="T43" fmla="*/ 0 h 15"/>
                <a:gd name="T44" fmla="*/ 1288 w 3373"/>
                <a:gd name="T45" fmla="*/ 15 h 15"/>
                <a:gd name="T46" fmla="*/ 1343 w 3373"/>
                <a:gd name="T47" fmla="*/ 0 h 15"/>
                <a:gd name="T48" fmla="*/ 1394 w 3373"/>
                <a:gd name="T49" fmla="*/ 0 h 15"/>
                <a:gd name="T50" fmla="*/ 1449 w 3373"/>
                <a:gd name="T51" fmla="*/ 15 h 15"/>
                <a:gd name="T52" fmla="*/ 1535 w 3373"/>
                <a:gd name="T53" fmla="*/ 0 h 15"/>
                <a:gd name="T54" fmla="*/ 1571 w 3373"/>
                <a:gd name="T55" fmla="*/ 15 h 15"/>
                <a:gd name="T56" fmla="*/ 1626 w 3373"/>
                <a:gd name="T57" fmla="*/ 0 h 15"/>
                <a:gd name="T58" fmla="*/ 1677 w 3373"/>
                <a:gd name="T59" fmla="*/ 0 h 15"/>
                <a:gd name="T60" fmla="*/ 1731 w 3373"/>
                <a:gd name="T61" fmla="*/ 15 h 15"/>
                <a:gd name="T62" fmla="*/ 1817 w 3373"/>
                <a:gd name="T63" fmla="*/ 0 h 15"/>
                <a:gd name="T64" fmla="*/ 1852 w 3373"/>
                <a:gd name="T65" fmla="*/ 15 h 15"/>
                <a:gd name="T66" fmla="*/ 1908 w 3373"/>
                <a:gd name="T67" fmla="*/ 0 h 15"/>
                <a:gd name="T68" fmla="*/ 1958 w 3373"/>
                <a:gd name="T69" fmla="*/ 0 h 15"/>
                <a:gd name="T70" fmla="*/ 2014 w 3373"/>
                <a:gd name="T71" fmla="*/ 15 h 15"/>
                <a:gd name="T72" fmla="*/ 2100 w 3373"/>
                <a:gd name="T73" fmla="*/ 0 h 15"/>
                <a:gd name="T74" fmla="*/ 2135 w 3373"/>
                <a:gd name="T75" fmla="*/ 15 h 15"/>
                <a:gd name="T76" fmla="*/ 2191 w 3373"/>
                <a:gd name="T77" fmla="*/ 0 h 15"/>
                <a:gd name="T78" fmla="*/ 2241 w 3373"/>
                <a:gd name="T79" fmla="*/ 0 h 15"/>
                <a:gd name="T80" fmla="*/ 2297 w 3373"/>
                <a:gd name="T81" fmla="*/ 15 h 15"/>
                <a:gd name="T82" fmla="*/ 2383 w 3373"/>
                <a:gd name="T83" fmla="*/ 0 h 15"/>
                <a:gd name="T84" fmla="*/ 2418 w 3373"/>
                <a:gd name="T85" fmla="*/ 15 h 15"/>
                <a:gd name="T86" fmla="*/ 2473 w 3373"/>
                <a:gd name="T87" fmla="*/ 0 h 15"/>
                <a:gd name="T88" fmla="*/ 2524 w 3373"/>
                <a:gd name="T89" fmla="*/ 0 h 15"/>
                <a:gd name="T90" fmla="*/ 2580 w 3373"/>
                <a:gd name="T91" fmla="*/ 15 h 15"/>
                <a:gd name="T92" fmla="*/ 2665 w 3373"/>
                <a:gd name="T93" fmla="*/ 0 h 15"/>
                <a:gd name="T94" fmla="*/ 2701 w 3373"/>
                <a:gd name="T95" fmla="*/ 15 h 15"/>
                <a:gd name="T96" fmla="*/ 2756 w 3373"/>
                <a:gd name="T97" fmla="*/ 0 h 15"/>
                <a:gd name="T98" fmla="*/ 2807 w 3373"/>
                <a:gd name="T99" fmla="*/ 0 h 15"/>
                <a:gd name="T100" fmla="*/ 2862 w 3373"/>
                <a:gd name="T101" fmla="*/ 15 h 15"/>
                <a:gd name="T102" fmla="*/ 2948 w 3373"/>
                <a:gd name="T103" fmla="*/ 0 h 15"/>
                <a:gd name="T104" fmla="*/ 2984 w 3373"/>
                <a:gd name="T105" fmla="*/ 15 h 15"/>
                <a:gd name="T106" fmla="*/ 3039 w 3373"/>
                <a:gd name="T107" fmla="*/ 0 h 15"/>
                <a:gd name="T108" fmla="*/ 3090 w 3373"/>
                <a:gd name="T109" fmla="*/ 0 h 15"/>
                <a:gd name="T110" fmla="*/ 3145 w 3373"/>
                <a:gd name="T111" fmla="*/ 15 h 15"/>
                <a:gd name="T112" fmla="*/ 3231 w 3373"/>
                <a:gd name="T113" fmla="*/ 0 h 15"/>
                <a:gd name="T114" fmla="*/ 3266 w 3373"/>
                <a:gd name="T115" fmla="*/ 15 h 15"/>
                <a:gd name="T116" fmla="*/ 3322 w 3373"/>
                <a:gd name="T117" fmla="*/ 0 h 15"/>
                <a:gd name="T118" fmla="*/ 3373 w 3373"/>
                <a:gd name="T119"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373" h="15">
                  <a:moveTo>
                    <a:pt x="15" y="0"/>
                  </a:moveTo>
                  <a:lnTo>
                    <a:pt x="0" y="0"/>
                  </a:lnTo>
                  <a:lnTo>
                    <a:pt x="0" y="15"/>
                  </a:lnTo>
                  <a:lnTo>
                    <a:pt x="15" y="15"/>
                  </a:lnTo>
                  <a:lnTo>
                    <a:pt x="15" y="0"/>
                  </a:lnTo>
                  <a:close/>
                  <a:moveTo>
                    <a:pt x="50" y="0"/>
                  </a:moveTo>
                  <a:lnTo>
                    <a:pt x="35" y="0"/>
                  </a:lnTo>
                  <a:lnTo>
                    <a:pt x="35" y="15"/>
                  </a:lnTo>
                  <a:lnTo>
                    <a:pt x="50" y="15"/>
                  </a:lnTo>
                  <a:lnTo>
                    <a:pt x="50" y="0"/>
                  </a:lnTo>
                  <a:close/>
                  <a:moveTo>
                    <a:pt x="86" y="0"/>
                  </a:moveTo>
                  <a:lnTo>
                    <a:pt x="71" y="0"/>
                  </a:lnTo>
                  <a:lnTo>
                    <a:pt x="71" y="15"/>
                  </a:lnTo>
                  <a:lnTo>
                    <a:pt x="86" y="15"/>
                  </a:lnTo>
                  <a:lnTo>
                    <a:pt x="86" y="0"/>
                  </a:lnTo>
                  <a:close/>
                  <a:moveTo>
                    <a:pt x="121" y="0"/>
                  </a:moveTo>
                  <a:lnTo>
                    <a:pt x="106" y="0"/>
                  </a:lnTo>
                  <a:lnTo>
                    <a:pt x="106" y="15"/>
                  </a:lnTo>
                  <a:lnTo>
                    <a:pt x="121" y="15"/>
                  </a:lnTo>
                  <a:lnTo>
                    <a:pt x="121" y="0"/>
                  </a:lnTo>
                  <a:close/>
                  <a:moveTo>
                    <a:pt x="156" y="0"/>
                  </a:moveTo>
                  <a:lnTo>
                    <a:pt x="141" y="0"/>
                  </a:lnTo>
                  <a:lnTo>
                    <a:pt x="141" y="15"/>
                  </a:lnTo>
                  <a:lnTo>
                    <a:pt x="156" y="15"/>
                  </a:lnTo>
                  <a:lnTo>
                    <a:pt x="156" y="0"/>
                  </a:lnTo>
                  <a:close/>
                  <a:moveTo>
                    <a:pt x="192" y="0"/>
                  </a:moveTo>
                  <a:lnTo>
                    <a:pt x="177" y="0"/>
                  </a:lnTo>
                  <a:lnTo>
                    <a:pt x="177" y="15"/>
                  </a:lnTo>
                  <a:lnTo>
                    <a:pt x="192" y="15"/>
                  </a:lnTo>
                  <a:lnTo>
                    <a:pt x="192" y="0"/>
                  </a:lnTo>
                  <a:close/>
                  <a:moveTo>
                    <a:pt x="227" y="0"/>
                  </a:moveTo>
                  <a:lnTo>
                    <a:pt x="212" y="0"/>
                  </a:lnTo>
                  <a:lnTo>
                    <a:pt x="212" y="15"/>
                  </a:lnTo>
                  <a:lnTo>
                    <a:pt x="227" y="15"/>
                  </a:lnTo>
                  <a:lnTo>
                    <a:pt x="227" y="0"/>
                  </a:lnTo>
                  <a:close/>
                  <a:moveTo>
                    <a:pt x="262" y="0"/>
                  </a:moveTo>
                  <a:lnTo>
                    <a:pt x="247" y="0"/>
                  </a:lnTo>
                  <a:lnTo>
                    <a:pt x="247" y="15"/>
                  </a:lnTo>
                  <a:lnTo>
                    <a:pt x="262" y="15"/>
                  </a:lnTo>
                  <a:lnTo>
                    <a:pt x="262" y="0"/>
                  </a:lnTo>
                  <a:close/>
                  <a:moveTo>
                    <a:pt x="298" y="0"/>
                  </a:moveTo>
                  <a:lnTo>
                    <a:pt x="283" y="0"/>
                  </a:lnTo>
                  <a:lnTo>
                    <a:pt x="283" y="15"/>
                  </a:lnTo>
                  <a:lnTo>
                    <a:pt x="298" y="15"/>
                  </a:lnTo>
                  <a:lnTo>
                    <a:pt x="298" y="0"/>
                  </a:lnTo>
                  <a:close/>
                  <a:moveTo>
                    <a:pt x="333" y="0"/>
                  </a:moveTo>
                  <a:lnTo>
                    <a:pt x="318" y="0"/>
                  </a:lnTo>
                  <a:lnTo>
                    <a:pt x="318" y="15"/>
                  </a:lnTo>
                  <a:lnTo>
                    <a:pt x="333" y="15"/>
                  </a:lnTo>
                  <a:lnTo>
                    <a:pt x="333" y="0"/>
                  </a:lnTo>
                  <a:close/>
                  <a:moveTo>
                    <a:pt x="369" y="0"/>
                  </a:moveTo>
                  <a:lnTo>
                    <a:pt x="353" y="0"/>
                  </a:lnTo>
                  <a:lnTo>
                    <a:pt x="353" y="15"/>
                  </a:lnTo>
                  <a:lnTo>
                    <a:pt x="369" y="15"/>
                  </a:lnTo>
                  <a:lnTo>
                    <a:pt x="369" y="0"/>
                  </a:lnTo>
                  <a:close/>
                  <a:moveTo>
                    <a:pt x="404" y="0"/>
                  </a:moveTo>
                  <a:lnTo>
                    <a:pt x="389" y="0"/>
                  </a:lnTo>
                  <a:lnTo>
                    <a:pt x="389" y="15"/>
                  </a:lnTo>
                  <a:lnTo>
                    <a:pt x="404" y="15"/>
                  </a:lnTo>
                  <a:lnTo>
                    <a:pt x="404" y="0"/>
                  </a:lnTo>
                  <a:close/>
                  <a:moveTo>
                    <a:pt x="439" y="0"/>
                  </a:moveTo>
                  <a:lnTo>
                    <a:pt x="424" y="0"/>
                  </a:lnTo>
                  <a:lnTo>
                    <a:pt x="424" y="15"/>
                  </a:lnTo>
                  <a:lnTo>
                    <a:pt x="439" y="15"/>
                  </a:lnTo>
                  <a:lnTo>
                    <a:pt x="439" y="0"/>
                  </a:lnTo>
                  <a:close/>
                  <a:moveTo>
                    <a:pt x="475" y="0"/>
                  </a:moveTo>
                  <a:lnTo>
                    <a:pt x="459" y="0"/>
                  </a:lnTo>
                  <a:lnTo>
                    <a:pt x="459" y="15"/>
                  </a:lnTo>
                  <a:lnTo>
                    <a:pt x="475" y="15"/>
                  </a:lnTo>
                  <a:lnTo>
                    <a:pt x="475" y="0"/>
                  </a:lnTo>
                  <a:close/>
                  <a:moveTo>
                    <a:pt x="510" y="0"/>
                  </a:moveTo>
                  <a:lnTo>
                    <a:pt x="495" y="0"/>
                  </a:lnTo>
                  <a:lnTo>
                    <a:pt x="495" y="15"/>
                  </a:lnTo>
                  <a:lnTo>
                    <a:pt x="510" y="15"/>
                  </a:lnTo>
                  <a:lnTo>
                    <a:pt x="510" y="0"/>
                  </a:lnTo>
                  <a:close/>
                  <a:moveTo>
                    <a:pt x="545" y="0"/>
                  </a:moveTo>
                  <a:lnTo>
                    <a:pt x="530" y="0"/>
                  </a:lnTo>
                  <a:lnTo>
                    <a:pt x="530" y="15"/>
                  </a:lnTo>
                  <a:lnTo>
                    <a:pt x="545" y="15"/>
                  </a:lnTo>
                  <a:lnTo>
                    <a:pt x="545" y="0"/>
                  </a:lnTo>
                  <a:close/>
                  <a:moveTo>
                    <a:pt x="581" y="0"/>
                  </a:moveTo>
                  <a:lnTo>
                    <a:pt x="566" y="0"/>
                  </a:lnTo>
                  <a:lnTo>
                    <a:pt x="566" y="15"/>
                  </a:lnTo>
                  <a:lnTo>
                    <a:pt x="581" y="15"/>
                  </a:lnTo>
                  <a:lnTo>
                    <a:pt x="581" y="0"/>
                  </a:lnTo>
                  <a:close/>
                  <a:moveTo>
                    <a:pt x="616" y="0"/>
                  </a:moveTo>
                  <a:lnTo>
                    <a:pt x="601" y="0"/>
                  </a:lnTo>
                  <a:lnTo>
                    <a:pt x="601" y="15"/>
                  </a:lnTo>
                  <a:lnTo>
                    <a:pt x="616" y="15"/>
                  </a:lnTo>
                  <a:lnTo>
                    <a:pt x="616" y="0"/>
                  </a:lnTo>
                  <a:close/>
                  <a:moveTo>
                    <a:pt x="651" y="0"/>
                  </a:moveTo>
                  <a:lnTo>
                    <a:pt x="636" y="0"/>
                  </a:lnTo>
                  <a:lnTo>
                    <a:pt x="636" y="15"/>
                  </a:lnTo>
                  <a:lnTo>
                    <a:pt x="651" y="15"/>
                  </a:lnTo>
                  <a:lnTo>
                    <a:pt x="651" y="0"/>
                  </a:lnTo>
                  <a:close/>
                  <a:moveTo>
                    <a:pt x="687" y="0"/>
                  </a:moveTo>
                  <a:lnTo>
                    <a:pt x="672" y="0"/>
                  </a:lnTo>
                  <a:lnTo>
                    <a:pt x="672" y="15"/>
                  </a:lnTo>
                  <a:lnTo>
                    <a:pt x="687" y="15"/>
                  </a:lnTo>
                  <a:lnTo>
                    <a:pt x="687" y="0"/>
                  </a:lnTo>
                  <a:close/>
                  <a:moveTo>
                    <a:pt x="722" y="0"/>
                  </a:moveTo>
                  <a:lnTo>
                    <a:pt x="707" y="0"/>
                  </a:lnTo>
                  <a:lnTo>
                    <a:pt x="707" y="15"/>
                  </a:lnTo>
                  <a:lnTo>
                    <a:pt x="722" y="15"/>
                  </a:lnTo>
                  <a:lnTo>
                    <a:pt x="722" y="0"/>
                  </a:lnTo>
                  <a:close/>
                  <a:moveTo>
                    <a:pt x="757" y="0"/>
                  </a:moveTo>
                  <a:lnTo>
                    <a:pt x="742" y="0"/>
                  </a:lnTo>
                  <a:lnTo>
                    <a:pt x="742" y="15"/>
                  </a:lnTo>
                  <a:lnTo>
                    <a:pt x="757" y="15"/>
                  </a:lnTo>
                  <a:lnTo>
                    <a:pt x="757" y="0"/>
                  </a:lnTo>
                  <a:close/>
                  <a:moveTo>
                    <a:pt x="793" y="0"/>
                  </a:moveTo>
                  <a:lnTo>
                    <a:pt x="778" y="0"/>
                  </a:lnTo>
                  <a:lnTo>
                    <a:pt x="778" y="15"/>
                  </a:lnTo>
                  <a:lnTo>
                    <a:pt x="793" y="15"/>
                  </a:lnTo>
                  <a:lnTo>
                    <a:pt x="793" y="0"/>
                  </a:lnTo>
                  <a:close/>
                  <a:moveTo>
                    <a:pt x="828" y="0"/>
                  </a:moveTo>
                  <a:lnTo>
                    <a:pt x="813" y="0"/>
                  </a:lnTo>
                  <a:lnTo>
                    <a:pt x="813" y="15"/>
                  </a:lnTo>
                  <a:lnTo>
                    <a:pt x="828" y="15"/>
                  </a:lnTo>
                  <a:lnTo>
                    <a:pt x="828" y="0"/>
                  </a:lnTo>
                  <a:close/>
                  <a:moveTo>
                    <a:pt x="863" y="0"/>
                  </a:moveTo>
                  <a:lnTo>
                    <a:pt x="848" y="0"/>
                  </a:lnTo>
                  <a:lnTo>
                    <a:pt x="848" y="15"/>
                  </a:lnTo>
                  <a:lnTo>
                    <a:pt x="863" y="15"/>
                  </a:lnTo>
                  <a:lnTo>
                    <a:pt x="863" y="0"/>
                  </a:lnTo>
                  <a:close/>
                  <a:moveTo>
                    <a:pt x="899" y="0"/>
                  </a:moveTo>
                  <a:lnTo>
                    <a:pt x="884" y="0"/>
                  </a:lnTo>
                  <a:lnTo>
                    <a:pt x="884" y="15"/>
                  </a:lnTo>
                  <a:lnTo>
                    <a:pt x="899" y="15"/>
                  </a:lnTo>
                  <a:lnTo>
                    <a:pt x="899" y="0"/>
                  </a:lnTo>
                  <a:close/>
                  <a:moveTo>
                    <a:pt x="934" y="0"/>
                  </a:moveTo>
                  <a:lnTo>
                    <a:pt x="919" y="0"/>
                  </a:lnTo>
                  <a:lnTo>
                    <a:pt x="919" y="15"/>
                  </a:lnTo>
                  <a:lnTo>
                    <a:pt x="934" y="15"/>
                  </a:lnTo>
                  <a:lnTo>
                    <a:pt x="934" y="0"/>
                  </a:lnTo>
                  <a:close/>
                  <a:moveTo>
                    <a:pt x="970" y="0"/>
                  </a:moveTo>
                  <a:lnTo>
                    <a:pt x="954" y="0"/>
                  </a:lnTo>
                  <a:lnTo>
                    <a:pt x="954" y="15"/>
                  </a:lnTo>
                  <a:lnTo>
                    <a:pt x="970" y="15"/>
                  </a:lnTo>
                  <a:lnTo>
                    <a:pt x="970" y="0"/>
                  </a:lnTo>
                  <a:close/>
                  <a:moveTo>
                    <a:pt x="1005" y="0"/>
                  </a:moveTo>
                  <a:lnTo>
                    <a:pt x="990" y="0"/>
                  </a:lnTo>
                  <a:lnTo>
                    <a:pt x="990" y="15"/>
                  </a:lnTo>
                  <a:lnTo>
                    <a:pt x="1005" y="15"/>
                  </a:lnTo>
                  <a:lnTo>
                    <a:pt x="1005" y="0"/>
                  </a:lnTo>
                  <a:close/>
                  <a:moveTo>
                    <a:pt x="1040" y="0"/>
                  </a:moveTo>
                  <a:lnTo>
                    <a:pt x="1025" y="0"/>
                  </a:lnTo>
                  <a:lnTo>
                    <a:pt x="1025" y="15"/>
                  </a:lnTo>
                  <a:lnTo>
                    <a:pt x="1040" y="15"/>
                  </a:lnTo>
                  <a:lnTo>
                    <a:pt x="1040" y="0"/>
                  </a:lnTo>
                  <a:close/>
                  <a:moveTo>
                    <a:pt x="1076" y="0"/>
                  </a:moveTo>
                  <a:lnTo>
                    <a:pt x="1060" y="0"/>
                  </a:lnTo>
                  <a:lnTo>
                    <a:pt x="1060" y="15"/>
                  </a:lnTo>
                  <a:lnTo>
                    <a:pt x="1076" y="15"/>
                  </a:lnTo>
                  <a:lnTo>
                    <a:pt x="1076" y="0"/>
                  </a:lnTo>
                  <a:close/>
                  <a:moveTo>
                    <a:pt x="1111" y="0"/>
                  </a:moveTo>
                  <a:lnTo>
                    <a:pt x="1096" y="0"/>
                  </a:lnTo>
                  <a:lnTo>
                    <a:pt x="1096" y="15"/>
                  </a:lnTo>
                  <a:lnTo>
                    <a:pt x="1111" y="15"/>
                  </a:lnTo>
                  <a:lnTo>
                    <a:pt x="1111" y="0"/>
                  </a:lnTo>
                  <a:close/>
                  <a:moveTo>
                    <a:pt x="1146" y="0"/>
                  </a:moveTo>
                  <a:lnTo>
                    <a:pt x="1131" y="0"/>
                  </a:lnTo>
                  <a:lnTo>
                    <a:pt x="1131" y="15"/>
                  </a:lnTo>
                  <a:lnTo>
                    <a:pt x="1146" y="15"/>
                  </a:lnTo>
                  <a:lnTo>
                    <a:pt x="1146" y="0"/>
                  </a:lnTo>
                  <a:close/>
                  <a:moveTo>
                    <a:pt x="1182" y="0"/>
                  </a:moveTo>
                  <a:lnTo>
                    <a:pt x="1167" y="0"/>
                  </a:lnTo>
                  <a:lnTo>
                    <a:pt x="1167" y="15"/>
                  </a:lnTo>
                  <a:lnTo>
                    <a:pt x="1182" y="15"/>
                  </a:lnTo>
                  <a:lnTo>
                    <a:pt x="1182" y="0"/>
                  </a:lnTo>
                  <a:close/>
                  <a:moveTo>
                    <a:pt x="1217" y="0"/>
                  </a:moveTo>
                  <a:lnTo>
                    <a:pt x="1202" y="0"/>
                  </a:lnTo>
                  <a:lnTo>
                    <a:pt x="1202" y="15"/>
                  </a:lnTo>
                  <a:lnTo>
                    <a:pt x="1217" y="15"/>
                  </a:lnTo>
                  <a:lnTo>
                    <a:pt x="1217" y="0"/>
                  </a:lnTo>
                  <a:close/>
                  <a:moveTo>
                    <a:pt x="1252" y="0"/>
                  </a:moveTo>
                  <a:lnTo>
                    <a:pt x="1237" y="0"/>
                  </a:lnTo>
                  <a:lnTo>
                    <a:pt x="1237" y="15"/>
                  </a:lnTo>
                  <a:lnTo>
                    <a:pt x="1252" y="15"/>
                  </a:lnTo>
                  <a:lnTo>
                    <a:pt x="1252" y="0"/>
                  </a:lnTo>
                  <a:close/>
                  <a:moveTo>
                    <a:pt x="1288" y="0"/>
                  </a:moveTo>
                  <a:lnTo>
                    <a:pt x="1273" y="0"/>
                  </a:lnTo>
                  <a:lnTo>
                    <a:pt x="1273" y="15"/>
                  </a:lnTo>
                  <a:lnTo>
                    <a:pt x="1288" y="15"/>
                  </a:lnTo>
                  <a:lnTo>
                    <a:pt x="1288" y="0"/>
                  </a:lnTo>
                  <a:close/>
                  <a:moveTo>
                    <a:pt x="1323" y="0"/>
                  </a:moveTo>
                  <a:lnTo>
                    <a:pt x="1308" y="0"/>
                  </a:lnTo>
                  <a:lnTo>
                    <a:pt x="1308" y="15"/>
                  </a:lnTo>
                  <a:lnTo>
                    <a:pt x="1323" y="15"/>
                  </a:lnTo>
                  <a:lnTo>
                    <a:pt x="1323" y="0"/>
                  </a:lnTo>
                  <a:close/>
                  <a:moveTo>
                    <a:pt x="1358" y="0"/>
                  </a:moveTo>
                  <a:lnTo>
                    <a:pt x="1343" y="0"/>
                  </a:lnTo>
                  <a:lnTo>
                    <a:pt x="1343" y="15"/>
                  </a:lnTo>
                  <a:lnTo>
                    <a:pt x="1358" y="15"/>
                  </a:lnTo>
                  <a:lnTo>
                    <a:pt x="1358" y="0"/>
                  </a:lnTo>
                  <a:close/>
                  <a:moveTo>
                    <a:pt x="1394" y="0"/>
                  </a:moveTo>
                  <a:lnTo>
                    <a:pt x="1379" y="0"/>
                  </a:lnTo>
                  <a:lnTo>
                    <a:pt x="1379" y="15"/>
                  </a:lnTo>
                  <a:lnTo>
                    <a:pt x="1394" y="15"/>
                  </a:lnTo>
                  <a:lnTo>
                    <a:pt x="1394" y="0"/>
                  </a:lnTo>
                  <a:close/>
                  <a:moveTo>
                    <a:pt x="1429" y="0"/>
                  </a:moveTo>
                  <a:lnTo>
                    <a:pt x="1414" y="0"/>
                  </a:lnTo>
                  <a:lnTo>
                    <a:pt x="1414" y="15"/>
                  </a:lnTo>
                  <a:lnTo>
                    <a:pt x="1429" y="15"/>
                  </a:lnTo>
                  <a:lnTo>
                    <a:pt x="1429" y="0"/>
                  </a:lnTo>
                  <a:close/>
                  <a:moveTo>
                    <a:pt x="1465" y="0"/>
                  </a:moveTo>
                  <a:lnTo>
                    <a:pt x="1449" y="0"/>
                  </a:lnTo>
                  <a:lnTo>
                    <a:pt x="1449" y="15"/>
                  </a:lnTo>
                  <a:lnTo>
                    <a:pt x="1465" y="15"/>
                  </a:lnTo>
                  <a:lnTo>
                    <a:pt x="1465" y="0"/>
                  </a:lnTo>
                  <a:close/>
                  <a:moveTo>
                    <a:pt x="1500" y="0"/>
                  </a:moveTo>
                  <a:lnTo>
                    <a:pt x="1485" y="0"/>
                  </a:lnTo>
                  <a:lnTo>
                    <a:pt x="1485" y="15"/>
                  </a:lnTo>
                  <a:lnTo>
                    <a:pt x="1500" y="15"/>
                  </a:lnTo>
                  <a:lnTo>
                    <a:pt x="1500" y="0"/>
                  </a:lnTo>
                  <a:close/>
                  <a:moveTo>
                    <a:pt x="1535" y="0"/>
                  </a:moveTo>
                  <a:lnTo>
                    <a:pt x="1520" y="0"/>
                  </a:lnTo>
                  <a:lnTo>
                    <a:pt x="1520" y="15"/>
                  </a:lnTo>
                  <a:lnTo>
                    <a:pt x="1535" y="15"/>
                  </a:lnTo>
                  <a:lnTo>
                    <a:pt x="1535" y="0"/>
                  </a:lnTo>
                  <a:close/>
                  <a:moveTo>
                    <a:pt x="1571" y="0"/>
                  </a:moveTo>
                  <a:lnTo>
                    <a:pt x="1555" y="0"/>
                  </a:lnTo>
                  <a:lnTo>
                    <a:pt x="1555" y="15"/>
                  </a:lnTo>
                  <a:lnTo>
                    <a:pt x="1571" y="15"/>
                  </a:lnTo>
                  <a:lnTo>
                    <a:pt x="1571" y="0"/>
                  </a:lnTo>
                  <a:close/>
                  <a:moveTo>
                    <a:pt x="1606" y="0"/>
                  </a:moveTo>
                  <a:lnTo>
                    <a:pt x="1591" y="0"/>
                  </a:lnTo>
                  <a:lnTo>
                    <a:pt x="1591" y="15"/>
                  </a:lnTo>
                  <a:lnTo>
                    <a:pt x="1606" y="15"/>
                  </a:lnTo>
                  <a:lnTo>
                    <a:pt x="1606" y="0"/>
                  </a:lnTo>
                  <a:close/>
                  <a:moveTo>
                    <a:pt x="1641" y="0"/>
                  </a:moveTo>
                  <a:lnTo>
                    <a:pt x="1626" y="0"/>
                  </a:lnTo>
                  <a:lnTo>
                    <a:pt x="1626" y="15"/>
                  </a:lnTo>
                  <a:lnTo>
                    <a:pt x="1641" y="15"/>
                  </a:lnTo>
                  <a:lnTo>
                    <a:pt x="1641" y="0"/>
                  </a:lnTo>
                  <a:close/>
                  <a:moveTo>
                    <a:pt x="1677" y="0"/>
                  </a:moveTo>
                  <a:lnTo>
                    <a:pt x="1662" y="0"/>
                  </a:lnTo>
                  <a:lnTo>
                    <a:pt x="1662" y="15"/>
                  </a:lnTo>
                  <a:lnTo>
                    <a:pt x="1677" y="15"/>
                  </a:lnTo>
                  <a:lnTo>
                    <a:pt x="1677" y="0"/>
                  </a:lnTo>
                  <a:close/>
                  <a:moveTo>
                    <a:pt x="1712" y="0"/>
                  </a:moveTo>
                  <a:lnTo>
                    <a:pt x="1697" y="0"/>
                  </a:lnTo>
                  <a:lnTo>
                    <a:pt x="1697" y="15"/>
                  </a:lnTo>
                  <a:lnTo>
                    <a:pt x="1712" y="15"/>
                  </a:lnTo>
                  <a:lnTo>
                    <a:pt x="1712" y="0"/>
                  </a:lnTo>
                  <a:close/>
                  <a:moveTo>
                    <a:pt x="1746" y="0"/>
                  </a:moveTo>
                  <a:lnTo>
                    <a:pt x="1731" y="0"/>
                  </a:lnTo>
                  <a:lnTo>
                    <a:pt x="1731" y="15"/>
                  </a:lnTo>
                  <a:lnTo>
                    <a:pt x="1746" y="15"/>
                  </a:lnTo>
                  <a:lnTo>
                    <a:pt x="1746" y="0"/>
                  </a:lnTo>
                  <a:close/>
                  <a:moveTo>
                    <a:pt x="1781" y="0"/>
                  </a:moveTo>
                  <a:lnTo>
                    <a:pt x="1766" y="0"/>
                  </a:lnTo>
                  <a:lnTo>
                    <a:pt x="1766" y="15"/>
                  </a:lnTo>
                  <a:lnTo>
                    <a:pt x="1781" y="15"/>
                  </a:lnTo>
                  <a:lnTo>
                    <a:pt x="1781" y="0"/>
                  </a:lnTo>
                  <a:close/>
                  <a:moveTo>
                    <a:pt x="1817" y="0"/>
                  </a:moveTo>
                  <a:lnTo>
                    <a:pt x="1802" y="0"/>
                  </a:lnTo>
                  <a:lnTo>
                    <a:pt x="1802" y="15"/>
                  </a:lnTo>
                  <a:lnTo>
                    <a:pt x="1817" y="15"/>
                  </a:lnTo>
                  <a:lnTo>
                    <a:pt x="1817" y="0"/>
                  </a:lnTo>
                  <a:close/>
                  <a:moveTo>
                    <a:pt x="1852" y="0"/>
                  </a:moveTo>
                  <a:lnTo>
                    <a:pt x="1837" y="0"/>
                  </a:lnTo>
                  <a:lnTo>
                    <a:pt x="1837" y="15"/>
                  </a:lnTo>
                  <a:lnTo>
                    <a:pt x="1852" y="15"/>
                  </a:lnTo>
                  <a:lnTo>
                    <a:pt x="1852" y="0"/>
                  </a:lnTo>
                  <a:close/>
                  <a:moveTo>
                    <a:pt x="1888" y="0"/>
                  </a:moveTo>
                  <a:lnTo>
                    <a:pt x="1872" y="0"/>
                  </a:lnTo>
                  <a:lnTo>
                    <a:pt x="1872" y="15"/>
                  </a:lnTo>
                  <a:lnTo>
                    <a:pt x="1888" y="15"/>
                  </a:lnTo>
                  <a:lnTo>
                    <a:pt x="1888" y="0"/>
                  </a:lnTo>
                  <a:close/>
                  <a:moveTo>
                    <a:pt x="1923" y="0"/>
                  </a:moveTo>
                  <a:lnTo>
                    <a:pt x="1908" y="0"/>
                  </a:lnTo>
                  <a:lnTo>
                    <a:pt x="1908" y="15"/>
                  </a:lnTo>
                  <a:lnTo>
                    <a:pt x="1923" y="15"/>
                  </a:lnTo>
                  <a:lnTo>
                    <a:pt x="1923" y="0"/>
                  </a:lnTo>
                  <a:close/>
                  <a:moveTo>
                    <a:pt x="1958" y="0"/>
                  </a:moveTo>
                  <a:lnTo>
                    <a:pt x="1943" y="0"/>
                  </a:lnTo>
                  <a:lnTo>
                    <a:pt x="1943" y="15"/>
                  </a:lnTo>
                  <a:lnTo>
                    <a:pt x="1958" y="15"/>
                  </a:lnTo>
                  <a:lnTo>
                    <a:pt x="1958" y="0"/>
                  </a:lnTo>
                  <a:close/>
                  <a:moveTo>
                    <a:pt x="1994" y="0"/>
                  </a:moveTo>
                  <a:lnTo>
                    <a:pt x="1978" y="0"/>
                  </a:lnTo>
                  <a:lnTo>
                    <a:pt x="1978" y="15"/>
                  </a:lnTo>
                  <a:lnTo>
                    <a:pt x="1994" y="15"/>
                  </a:lnTo>
                  <a:lnTo>
                    <a:pt x="1994" y="0"/>
                  </a:lnTo>
                  <a:close/>
                  <a:moveTo>
                    <a:pt x="2029" y="0"/>
                  </a:moveTo>
                  <a:lnTo>
                    <a:pt x="2014" y="0"/>
                  </a:lnTo>
                  <a:lnTo>
                    <a:pt x="2014" y="15"/>
                  </a:lnTo>
                  <a:lnTo>
                    <a:pt x="2029" y="15"/>
                  </a:lnTo>
                  <a:lnTo>
                    <a:pt x="2029" y="0"/>
                  </a:lnTo>
                  <a:close/>
                  <a:moveTo>
                    <a:pt x="2064" y="0"/>
                  </a:moveTo>
                  <a:lnTo>
                    <a:pt x="2049" y="0"/>
                  </a:lnTo>
                  <a:lnTo>
                    <a:pt x="2049" y="15"/>
                  </a:lnTo>
                  <a:lnTo>
                    <a:pt x="2064" y="15"/>
                  </a:lnTo>
                  <a:lnTo>
                    <a:pt x="2064" y="0"/>
                  </a:lnTo>
                  <a:close/>
                  <a:moveTo>
                    <a:pt x="2100" y="0"/>
                  </a:moveTo>
                  <a:lnTo>
                    <a:pt x="2085" y="0"/>
                  </a:lnTo>
                  <a:lnTo>
                    <a:pt x="2085" y="15"/>
                  </a:lnTo>
                  <a:lnTo>
                    <a:pt x="2100" y="15"/>
                  </a:lnTo>
                  <a:lnTo>
                    <a:pt x="2100" y="0"/>
                  </a:lnTo>
                  <a:close/>
                  <a:moveTo>
                    <a:pt x="2135" y="0"/>
                  </a:moveTo>
                  <a:lnTo>
                    <a:pt x="2120" y="0"/>
                  </a:lnTo>
                  <a:lnTo>
                    <a:pt x="2120" y="15"/>
                  </a:lnTo>
                  <a:lnTo>
                    <a:pt x="2135" y="15"/>
                  </a:lnTo>
                  <a:lnTo>
                    <a:pt x="2135" y="0"/>
                  </a:lnTo>
                  <a:close/>
                  <a:moveTo>
                    <a:pt x="2170" y="0"/>
                  </a:moveTo>
                  <a:lnTo>
                    <a:pt x="2155" y="0"/>
                  </a:lnTo>
                  <a:lnTo>
                    <a:pt x="2155" y="15"/>
                  </a:lnTo>
                  <a:lnTo>
                    <a:pt x="2170" y="15"/>
                  </a:lnTo>
                  <a:lnTo>
                    <a:pt x="2170" y="0"/>
                  </a:lnTo>
                  <a:close/>
                  <a:moveTo>
                    <a:pt x="2206" y="0"/>
                  </a:moveTo>
                  <a:lnTo>
                    <a:pt x="2191" y="0"/>
                  </a:lnTo>
                  <a:lnTo>
                    <a:pt x="2191" y="15"/>
                  </a:lnTo>
                  <a:lnTo>
                    <a:pt x="2206" y="15"/>
                  </a:lnTo>
                  <a:lnTo>
                    <a:pt x="2206" y="0"/>
                  </a:lnTo>
                  <a:close/>
                  <a:moveTo>
                    <a:pt x="2241" y="0"/>
                  </a:moveTo>
                  <a:lnTo>
                    <a:pt x="2226" y="0"/>
                  </a:lnTo>
                  <a:lnTo>
                    <a:pt x="2226" y="15"/>
                  </a:lnTo>
                  <a:lnTo>
                    <a:pt x="2241" y="15"/>
                  </a:lnTo>
                  <a:lnTo>
                    <a:pt x="2241" y="0"/>
                  </a:lnTo>
                  <a:close/>
                  <a:moveTo>
                    <a:pt x="2276" y="0"/>
                  </a:moveTo>
                  <a:lnTo>
                    <a:pt x="2261" y="0"/>
                  </a:lnTo>
                  <a:lnTo>
                    <a:pt x="2261" y="15"/>
                  </a:lnTo>
                  <a:lnTo>
                    <a:pt x="2276" y="15"/>
                  </a:lnTo>
                  <a:lnTo>
                    <a:pt x="2276" y="0"/>
                  </a:lnTo>
                  <a:close/>
                  <a:moveTo>
                    <a:pt x="2312" y="0"/>
                  </a:moveTo>
                  <a:lnTo>
                    <a:pt x="2297" y="0"/>
                  </a:lnTo>
                  <a:lnTo>
                    <a:pt x="2297" y="15"/>
                  </a:lnTo>
                  <a:lnTo>
                    <a:pt x="2312" y="15"/>
                  </a:lnTo>
                  <a:lnTo>
                    <a:pt x="2312" y="0"/>
                  </a:lnTo>
                  <a:close/>
                  <a:moveTo>
                    <a:pt x="2347" y="0"/>
                  </a:moveTo>
                  <a:lnTo>
                    <a:pt x="2332" y="0"/>
                  </a:lnTo>
                  <a:lnTo>
                    <a:pt x="2332" y="15"/>
                  </a:lnTo>
                  <a:lnTo>
                    <a:pt x="2347" y="15"/>
                  </a:lnTo>
                  <a:lnTo>
                    <a:pt x="2347" y="0"/>
                  </a:lnTo>
                  <a:close/>
                  <a:moveTo>
                    <a:pt x="2383" y="0"/>
                  </a:moveTo>
                  <a:lnTo>
                    <a:pt x="2367" y="0"/>
                  </a:lnTo>
                  <a:lnTo>
                    <a:pt x="2367" y="15"/>
                  </a:lnTo>
                  <a:lnTo>
                    <a:pt x="2383" y="15"/>
                  </a:lnTo>
                  <a:lnTo>
                    <a:pt x="2383" y="0"/>
                  </a:lnTo>
                  <a:close/>
                  <a:moveTo>
                    <a:pt x="2418" y="0"/>
                  </a:moveTo>
                  <a:lnTo>
                    <a:pt x="2403" y="0"/>
                  </a:lnTo>
                  <a:lnTo>
                    <a:pt x="2403" y="15"/>
                  </a:lnTo>
                  <a:lnTo>
                    <a:pt x="2418" y="15"/>
                  </a:lnTo>
                  <a:lnTo>
                    <a:pt x="2418" y="0"/>
                  </a:lnTo>
                  <a:close/>
                  <a:moveTo>
                    <a:pt x="2453" y="0"/>
                  </a:moveTo>
                  <a:lnTo>
                    <a:pt x="2438" y="0"/>
                  </a:lnTo>
                  <a:lnTo>
                    <a:pt x="2438" y="15"/>
                  </a:lnTo>
                  <a:lnTo>
                    <a:pt x="2453" y="15"/>
                  </a:lnTo>
                  <a:lnTo>
                    <a:pt x="2453" y="0"/>
                  </a:lnTo>
                  <a:close/>
                  <a:moveTo>
                    <a:pt x="2489" y="0"/>
                  </a:moveTo>
                  <a:lnTo>
                    <a:pt x="2473" y="0"/>
                  </a:lnTo>
                  <a:lnTo>
                    <a:pt x="2473" y="15"/>
                  </a:lnTo>
                  <a:lnTo>
                    <a:pt x="2489" y="15"/>
                  </a:lnTo>
                  <a:lnTo>
                    <a:pt x="2489" y="0"/>
                  </a:lnTo>
                  <a:close/>
                  <a:moveTo>
                    <a:pt x="2524" y="0"/>
                  </a:moveTo>
                  <a:lnTo>
                    <a:pt x="2509" y="0"/>
                  </a:lnTo>
                  <a:lnTo>
                    <a:pt x="2509" y="15"/>
                  </a:lnTo>
                  <a:lnTo>
                    <a:pt x="2524" y="15"/>
                  </a:lnTo>
                  <a:lnTo>
                    <a:pt x="2524" y="0"/>
                  </a:lnTo>
                  <a:close/>
                  <a:moveTo>
                    <a:pt x="2559" y="0"/>
                  </a:moveTo>
                  <a:lnTo>
                    <a:pt x="2544" y="0"/>
                  </a:lnTo>
                  <a:lnTo>
                    <a:pt x="2544" y="15"/>
                  </a:lnTo>
                  <a:lnTo>
                    <a:pt x="2559" y="15"/>
                  </a:lnTo>
                  <a:lnTo>
                    <a:pt x="2559" y="0"/>
                  </a:lnTo>
                  <a:close/>
                  <a:moveTo>
                    <a:pt x="2595" y="0"/>
                  </a:moveTo>
                  <a:lnTo>
                    <a:pt x="2580" y="0"/>
                  </a:lnTo>
                  <a:lnTo>
                    <a:pt x="2580" y="15"/>
                  </a:lnTo>
                  <a:lnTo>
                    <a:pt x="2595" y="15"/>
                  </a:lnTo>
                  <a:lnTo>
                    <a:pt x="2595" y="0"/>
                  </a:lnTo>
                  <a:close/>
                  <a:moveTo>
                    <a:pt x="2630" y="0"/>
                  </a:moveTo>
                  <a:lnTo>
                    <a:pt x="2615" y="0"/>
                  </a:lnTo>
                  <a:lnTo>
                    <a:pt x="2615" y="15"/>
                  </a:lnTo>
                  <a:lnTo>
                    <a:pt x="2630" y="15"/>
                  </a:lnTo>
                  <a:lnTo>
                    <a:pt x="2630" y="0"/>
                  </a:lnTo>
                  <a:close/>
                  <a:moveTo>
                    <a:pt x="2665" y="0"/>
                  </a:moveTo>
                  <a:lnTo>
                    <a:pt x="2650" y="0"/>
                  </a:lnTo>
                  <a:lnTo>
                    <a:pt x="2650" y="15"/>
                  </a:lnTo>
                  <a:lnTo>
                    <a:pt x="2665" y="15"/>
                  </a:lnTo>
                  <a:lnTo>
                    <a:pt x="2665" y="0"/>
                  </a:lnTo>
                  <a:close/>
                  <a:moveTo>
                    <a:pt x="2701" y="0"/>
                  </a:moveTo>
                  <a:lnTo>
                    <a:pt x="2686" y="0"/>
                  </a:lnTo>
                  <a:lnTo>
                    <a:pt x="2686" y="15"/>
                  </a:lnTo>
                  <a:lnTo>
                    <a:pt x="2701" y="15"/>
                  </a:lnTo>
                  <a:lnTo>
                    <a:pt x="2701" y="0"/>
                  </a:lnTo>
                  <a:close/>
                  <a:moveTo>
                    <a:pt x="2736" y="0"/>
                  </a:moveTo>
                  <a:lnTo>
                    <a:pt x="2721" y="0"/>
                  </a:lnTo>
                  <a:lnTo>
                    <a:pt x="2721" y="15"/>
                  </a:lnTo>
                  <a:lnTo>
                    <a:pt x="2736" y="15"/>
                  </a:lnTo>
                  <a:lnTo>
                    <a:pt x="2736" y="0"/>
                  </a:lnTo>
                  <a:close/>
                  <a:moveTo>
                    <a:pt x="2771" y="0"/>
                  </a:moveTo>
                  <a:lnTo>
                    <a:pt x="2756" y="0"/>
                  </a:lnTo>
                  <a:lnTo>
                    <a:pt x="2756" y="15"/>
                  </a:lnTo>
                  <a:lnTo>
                    <a:pt x="2771" y="15"/>
                  </a:lnTo>
                  <a:lnTo>
                    <a:pt x="2771" y="0"/>
                  </a:lnTo>
                  <a:close/>
                  <a:moveTo>
                    <a:pt x="2807" y="0"/>
                  </a:moveTo>
                  <a:lnTo>
                    <a:pt x="2792" y="0"/>
                  </a:lnTo>
                  <a:lnTo>
                    <a:pt x="2792" y="15"/>
                  </a:lnTo>
                  <a:lnTo>
                    <a:pt x="2807" y="15"/>
                  </a:lnTo>
                  <a:lnTo>
                    <a:pt x="2807" y="0"/>
                  </a:lnTo>
                  <a:close/>
                  <a:moveTo>
                    <a:pt x="2842" y="0"/>
                  </a:moveTo>
                  <a:lnTo>
                    <a:pt x="2827" y="0"/>
                  </a:lnTo>
                  <a:lnTo>
                    <a:pt x="2827" y="15"/>
                  </a:lnTo>
                  <a:lnTo>
                    <a:pt x="2842" y="15"/>
                  </a:lnTo>
                  <a:lnTo>
                    <a:pt x="2842" y="0"/>
                  </a:lnTo>
                  <a:close/>
                  <a:moveTo>
                    <a:pt x="2878" y="0"/>
                  </a:moveTo>
                  <a:lnTo>
                    <a:pt x="2862" y="0"/>
                  </a:lnTo>
                  <a:lnTo>
                    <a:pt x="2862" y="15"/>
                  </a:lnTo>
                  <a:lnTo>
                    <a:pt x="2878" y="15"/>
                  </a:lnTo>
                  <a:lnTo>
                    <a:pt x="2878" y="0"/>
                  </a:lnTo>
                  <a:close/>
                  <a:moveTo>
                    <a:pt x="2913" y="0"/>
                  </a:moveTo>
                  <a:lnTo>
                    <a:pt x="2898" y="0"/>
                  </a:lnTo>
                  <a:lnTo>
                    <a:pt x="2898" y="15"/>
                  </a:lnTo>
                  <a:lnTo>
                    <a:pt x="2913" y="15"/>
                  </a:lnTo>
                  <a:lnTo>
                    <a:pt x="2913" y="0"/>
                  </a:lnTo>
                  <a:close/>
                  <a:moveTo>
                    <a:pt x="2948" y="0"/>
                  </a:moveTo>
                  <a:lnTo>
                    <a:pt x="2933" y="0"/>
                  </a:lnTo>
                  <a:lnTo>
                    <a:pt x="2933" y="15"/>
                  </a:lnTo>
                  <a:lnTo>
                    <a:pt x="2948" y="15"/>
                  </a:lnTo>
                  <a:lnTo>
                    <a:pt x="2948" y="0"/>
                  </a:lnTo>
                  <a:close/>
                  <a:moveTo>
                    <a:pt x="2984" y="0"/>
                  </a:moveTo>
                  <a:lnTo>
                    <a:pt x="2968" y="0"/>
                  </a:lnTo>
                  <a:lnTo>
                    <a:pt x="2968" y="15"/>
                  </a:lnTo>
                  <a:lnTo>
                    <a:pt x="2984" y="15"/>
                  </a:lnTo>
                  <a:lnTo>
                    <a:pt x="2984" y="0"/>
                  </a:lnTo>
                  <a:close/>
                  <a:moveTo>
                    <a:pt x="3019" y="0"/>
                  </a:moveTo>
                  <a:lnTo>
                    <a:pt x="3004" y="0"/>
                  </a:lnTo>
                  <a:lnTo>
                    <a:pt x="3004" y="15"/>
                  </a:lnTo>
                  <a:lnTo>
                    <a:pt x="3019" y="15"/>
                  </a:lnTo>
                  <a:lnTo>
                    <a:pt x="3019" y="0"/>
                  </a:lnTo>
                  <a:close/>
                  <a:moveTo>
                    <a:pt x="3054" y="0"/>
                  </a:moveTo>
                  <a:lnTo>
                    <a:pt x="3039" y="0"/>
                  </a:lnTo>
                  <a:lnTo>
                    <a:pt x="3039" y="15"/>
                  </a:lnTo>
                  <a:lnTo>
                    <a:pt x="3054" y="15"/>
                  </a:lnTo>
                  <a:lnTo>
                    <a:pt x="3054" y="0"/>
                  </a:lnTo>
                  <a:close/>
                  <a:moveTo>
                    <a:pt x="3090" y="0"/>
                  </a:moveTo>
                  <a:lnTo>
                    <a:pt x="3075" y="0"/>
                  </a:lnTo>
                  <a:lnTo>
                    <a:pt x="3075" y="15"/>
                  </a:lnTo>
                  <a:lnTo>
                    <a:pt x="3090" y="15"/>
                  </a:lnTo>
                  <a:lnTo>
                    <a:pt x="3090" y="0"/>
                  </a:lnTo>
                  <a:close/>
                  <a:moveTo>
                    <a:pt x="3125" y="0"/>
                  </a:moveTo>
                  <a:lnTo>
                    <a:pt x="3110" y="0"/>
                  </a:lnTo>
                  <a:lnTo>
                    <a:pt x="3110" y="15"/>
                  </a:lnTo>
                  <a:lnTo>
                    <a:pt x="3125" y="15"/>
                  </a:lnTo>
                  <a:lnTo>
                    <a:pt x="3125" y="0"/>
                  </a:lnTo>
                  <a:close/>
                  <a:moveTo>
                    <a:pt x="3160" y="0"/>
                  </a:moveTo>
                  <a:lnTo>
                    <a:pt x="3145" y="0"/>
                  </a:lnTo>
                  <a:lnTo>
                    <a:pt x="3145" y="15"/>
                  </a:lnTo>
                  <a:lnTo>
                    <a:pt x="3160" y="15"/>
                  </a:lnTo>
                  <a:lnTo>
                    <a:pt x="3160" y="0"/>
                  </a:lnTo>
                  <a:close/>
                  <a:moveTo>
                    <a:pt x="3196" y="0"/>
                  </a:moveTo>
                  <a:lnTo>
                    <a:pt x="3181" y="0"/>
                  </a:lnTo>
                  <a:lnTo>
                    <a:pt x="3181" y="15"/>
                  </a:lnTo>
                  <a:lnTo>
                    <a:pt x="3196" y="15"/>
                  </a:lnTo>
                  <a:lnTo>
                    <a:pt x="3196" y="0"/>
                  </a:lnTo>
                  <a:close/>
                  <a:moveTo>
                    <a:pt x="3231" y="0"/>
                  </a:moveTo>
                  <a:lnTo>
                    <a:pt x="3216" y="0"/>
                  </a:lnTo>
                  <a:lnTo>
                    <a:pt x="3216" y="15"/>
                  </a:lnTo>
                  <a:lnTo>
                    <a:pt x="3231" y="15"/>
                  </a:lnTo>
                  <a:lnTo>
                    <a:pt x="3231" y="0"/>
                  </a:lnTo>
                  <a:close/>
                  <a:moveTo>
                    <a:pt x="3266" y="0"/>
                  </a:moveTo>
                  <a:lnTo>
                    <a:pt x="3251" y="0"/>
                  </a:lnTo>
                  <a:lnTo>
                    <a:pt x="3251" y="15"/>
                  </a:lnTo>
                  <a:lnTo>
                    <a:pt x="3266" y="15"/>
                  </a:lnTo>
                  <a:lnTo>
                    <a:pt x="3266" y="0"/>
                  </a:lnTo>
                  <a:close/>
                  <a:moveTo>
                    <a:pt x="3302" y="0"/>
                  </a:moveTo>
                  <a:lnTo>
                    <a:pt x="3287" y="0"/>
                  </a:lnTo>
                  <a:lnTo>
                    <a:pt x="3287" y="15"/>
                  </a:lnTo>
                  <a:lnTo>
                    <a:pt x="3302" y="15"/>
                  </a:lnTo>
                  <a:lnTo>
                    <a:pt x="3302" y="0"/>
                  </a:lnTo>
                  <a:close/>
                  <a:moveTo>
                    <a:pt x="3337" y="0"/>
                  </a:moveTo>
                  <a:lnTo>
                    <a:pt x="3322" y="0"/>
                  </a:lnTo>
                  <a:lnTo>
                    <a:pt x="3322" y="15"/>
                  </a:lnTo>
                  <a:lnTo>
                    <a:pt x="3337" y="15"/>
                  </a:lnTo>
                  <a:lnTo>
                    <a:pt x="3337" y="0"/>
                  </a:lnTo>
                  <a:close/>
                  <a:moveTo>
                    <a:pt x="3373" y="0"/>
                  </a:moveTo>
                  <a:lnTo>
                    <a:pt x="3357" y="0"/>
                  </a:lnTo>
                  <a:lnTo>
                    <a:pt x="3357" y="15"/>
                  </a:lnTo>
                  <a:lnTo>
                    <a:pt x="3373" y="15"/>
                  </a:lnTo>
                  <a:lnTo>
                    <a:pt x="3373" y="0"/>
                  </a:lnTo>
                  <a:close/>
                </a:path>
              </a:pathLst>
            </a:custGeom>
            <a:solidFill>
              <a:srgbClr val="55555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800">
                <a:solidFill>
                  <a:schemeClr val="tx1"/>
                </a:solidFill>
              </a:endParaRPr>
            </a:p>
          </p:txBody>
        </p:sp>
        <p:sp>
          <p:nvSpPr>
            <p:cNvPr id="17" name="Freeform 405"/>
            <p:cNvSpPr>
              <a:spLocks noEditPoints="1"/>
            </p:cNvSpPr>
            <p:nvPr>
              <p:custDataLst>
                <p:tags r:id="rId30"/>
              </p:custDataLst>
            </p:nvPr>
          </p:nvSpPr>
          <p:spPr bwMode="auto">
            <a:xfrm>
              <a:off x="869951" y="390526"/>
              <a:ext cx="5354638" cy="23813"/>
            </a:xfrm>
            <a:custGeom>
              <a:avLst/>
              <a:gdLst>
                <a:gd name="T0" fmla="*/ 35 w 3373"/>
                <a:gd name="T1" fmla="*/ 15 h 15"/>
                <a:gd name="T2" fmla="*/ 121 w 3373"/>
                <a:gd name="T3" fmla="*/ 0 h 15"/>
                <a:gd name="T4" fmla="*/ 156 w 3373"/>
                <a:gd name="T5" fmla="*/ 15 h 15"/>
                <a:gd name="T6" fmla="*/ 212 w 3373"/>
                <a:gd name="T7" fmla="*/ 0 h 15"/>
                <a:gd name="T8" fmla="*/ 262 w 3373"/>
                <a:gd name="T9" fmla="*/ 0 h 15"/>
                <a:gd name="T10" fmla="*/ 318 w 3373"/>
                <a:gd name="T11" fmla="*/ 15 h 15"/>
                <a:gd name="T12" fmla="*/ 404 w 3373"/>
                <a:gd name="T13" fmla="*/ 0 h 15"/>
                <a:gd name="T14" fmla="*/ 439 w 3373"/>
                <a:gd name="T15" fmla="*/ 15 h 15"/>
                <a:gd name="T16" fmla="*/ 495 w 3373"/>
                <a:gd name="T17" fmla="*/ 0 h 15"/>
                <a:gd name="T18" fmla="*/ 545 w 3373"/>
                <a:gd name="T19" fmla="*/ 0 h 15"/>
                <a:gd name="T20" fmla="*/ 601 w 3373"/>
                <a:gd name="T21" fmla="*/ 15 h 15"/>
                <a:gd name="T22" fmla="*/ 687 w 3373"/>
                <a:gd name="T23" fmla="*/ 0 h 15"/>
                <a:gd name="T24" fmla="*/ 722 w 3373"/>
                <a:gd name="T25" fmla="*/ 15 h 15"/>
                <a:gd name="T26" fmla="*/ 778 w 3373"/>
                <a:gd name="T27" fmla="*/ 0 h 15"/>
                <a:gd name="T28" fmla="*/ 828 w 3373"/>
                <a:gd name="T29" fmla="*/ 0 h 15"/>
                <a:gd name="T30" fmla="*/ 884 w 3373"/>
                <a:gd name="T31" fmla="*/ 15 h 15"/>
                <a:gd name="T32" fmla="*/ 970 w 3373"/>
                <a:gd name="T33" fmla="*/ 0 h 15"/>
                <a:gd name="T34" fmla="*/ 1005 w 3373"/>
                <a:gd name="T35" fmla="*/ 15 h 15"/>
                <a:gd name="T36" fmla="*/ 1060 w 3373"/>
                <a:gd name="T37" fmla="*/ 0 h 15"/>
                <a:gd name="T38" fmla="*/ 1111 w 3373"/>
                <a:gd name="T39" fmla="*/ 0 h 15"/>
                <a:gd name="T40" fmla="*/ 1167 w 3373"/>
                <a:gd name="T41" fmla="*/ 15 h 15"/>
                <a:gd name="T42" fmla="*/ 1252 w 3373"/>
                <a:gd name="T43" fmla="*/ 0 h 15"/>
                <a:gd name="T44" fmla="*/ 1288 w 3373"/>
                <a:gd name="T45" fmla="*/ 15 h 15"/>
                <a:gd name="T46" fmla="*/ 1343 w 3373"/>
                <a:gd name="T47" fmla="*/ 0 h 15"/>
                <a:gd name="T48" fmla="*/ 1394 w 3373"/>
                <a:gd name="T49" fmla="*/ 0 h 15"/>
                <a:gd name="T50" fmla="*/ 1449 w 3373"/>
                <a:gd name="T51" fmla="*/ 15 h 15"/>
                <a:gd name="T52" fmla="*/ 1535 w 3373"/>
                <a:gd name="T53" fmla="*/ 0 h 15"/>
                <a:gd name="T54" fmla="*/ 1571 w 3373"/>
                <a:gd name="T55" fmla="*/ 15 h 15"/>
                <a:gd name="T56" fmla="*/ 1626 w 3373"/>
                <a:gd name="T57" fmla="*/ 0 h 15"/>
                <a:gd name="T58" fmla="*/ 1677 w 3373"/>
                <a:gd name="T59" fmla="*/ 0 h 15"/>
                <a:gd name="T60" fmla="*/ 1731 w 3373"/>
                <a:gd name="T61" fmla="*/ 15 h 15"/>
                <a:gd name="T62" fmla="*/ 1817 w 3373"/>
                <a:gd name="T63" fmla="*/ 0 h 15"/>
                <a:gd name="T64" fmla="*/ 1852 w 3373"/>
                <a:gd name="T65" fmla="*/ 15 h 15"/>
                <a:gd name="T66" fmla="*/ 1908 w 3373"/>
                <a:gd name="T67" fmla="*/ 0 h 15"/>
                <a:gd name="T68" fmla="*/ 1958 w 3373"/>
                <a:gd name="T69" fmla="*/ 0 h 15"/>
                <a:gd name="T70" fmla="*/ 2014 w 3373"/>
                <a:gd name="T71" fmla="*/ 15 h 15"/>
                <a:gd name="T72" fmla="*/ 2100 w 3373"/>
                <a:gd name="T73" fmla="*/ 0 h 15"/>
                <a:gd name="T74" fmla="*/ 2135 w 3373"/>
                <a:gd name="T75" fmla="*/ 15 h 15"/>
                <a:gd name="T76" fmla="*/ 2191 w 3373"/>
                <a:gd name="T77" fmla="*/ 0 h 15"/>
                <a:gd name="T78" fmla="*/ 2241 w 3373"/>
                <a:gd name="T79" fmla="*/ 0 h 15"/>
                <a:gd name="T80" fmla="*/ 2297 w 3373"/>
                <a:gd name="T81" fmla="*/ 15 h 15"/>
                <a:gd name="T82" fmla="*/ 2383 w 3373"/>
                <a:gd name="T83" fmla="*/ 0 h 15"/>
                <a:gd name="T84" fmla="*/ 2418 w 3373"/>
                <a:gd name="T85" fmla="*/ 15 h 15"/>
                <a:gd name="T86" fmla="*/ 2473 w 3373"/>
                <a:gd name="T87" fmla="*/ 0 h 15"/>
                <a:gd name="T88" fmla="*/ 2524 w 3373"/>
                <a:gd name="T89" fmla="*/ 0 h 15"/>
                <a:gd name="T90" fmla="*/ 2580 w 3373"/>
                <a:gd name="T91" fmla="*/ 15 h 15"/>
                <a:gd name="T92" fmla="*/ 2665 w 3373"/>
                <a:gd name="T93" fmla="*/ 0 h 15"/>
                <a:gd name="T94" fmla="*/ 2701 w 3373"/>
                <a:gd name="T95" fmla="*/ 15 h 15"/>
                <a:gd name="T96" fmla="*/ 2756 w 3373"/>
                <a:gd name="T97" fmla="*/ 0 h 15"/>
                <a:gd name="T98" fmla="*/ 2807 w 3373"/>
                <a:gd name="T99" fmla="*/ 0 h 15"/>
                <a:gd name="T100" fmla="*/ 2862 w 3373"/>
                <a:gd name="T101" fmla="*/ 15 h 15"/>
                <a:gd name="T102" fmla="*/ 2948 w 3373"/>
                <a:gd name="T103" fmla="*/ 0 h 15"/>
                <a:gd name="T104" fmla="*/ 2984 w 3373"/>
                <a:gd name="T105" fmla="*/ 15 h 15"/>
                <a:gd name="T106" fmla="*/ 3039 w 3373"/>
                <a:gd name="T107" fmla="*/ 0 h 15"/>
                <a:gd name="T108" fmla="*/ 3090 w 3373"/>
                <a:gd name="T109" fmla="*/ 0 h 15"/>
                <a:gd name="T110" fmla="*/ 3145 w 3373"/>
                <a:gd name="T111" fmla="*/ 15 h 15"/>
                <a:gd name="T112" fmla="*/ 3231 w 3373"/>
                <a:gd name="T113" fmla="*/ 0 h 15"/>
                <a:gd name="T114" fmla="*/ 3266 w 3373"/>
                <a:gd name="T115" fmla="*/ 15 h 15"/>
                <a:gd name="T116" fmla="*/ 3322 w 3373"/>
                <a:gd name="T117" fmla="*/ 0 h 15"/>
                <a:gd name="T118" fmla="*/ 3373 w 3373"/>
                <a:gd name="T119"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373" h="15">
                  <a:moveTo>
                    <a:pt x="15" y="0"/>
                  </a:moveTo>
                  <a:lnTo>
                    <a:pt x="0" y="0"/>
                  </a:lnTo>
                  <a:lnTo>
                    <a:pt x="0" y="15"/>
                  </a:lnTo>
                  <a:lnTo>
                    <a:pt x="15" y="15"/>
                  </a:lnTo>
                  <a:lnTo>
                    <a:pt x="15" y="0"/>
                  </a:lnTo>
                  <a:moveTo>
                    <a:pt x="50" y="0"/>
                  </a:moveTo>
                  <a:lnTo>
                    <a:pt x="35" y="0"/>
                  </a:lnTo>
                  <a:lnTo>
                    <a:pt x="35" y="15"/>
                  </a:lnTo>
                  <a:lnTo>
                    <a:pt x="50" y="15"/>
                  </a:lnTo>
                  <a:lnTo>
                    <a:pt x="50" y="0"/>
                  </a:lnTo>
                  <a:moveTo>
                    <a:pt x="86" y="0"/>
                  </a:moveTo>
                  <a:lnTo>
                    <a:pt x="71" y="0"/>
                  </a:lnTo>
                  <a:lnTo>
                    <a:pt x="71" y="15"/>
                  </a:lnTo>
                  <a:lnTo>
                    <a:pt x="86" y="15"/>
                  </a:lnTo>
                  <a:lnTo>
                    <a:pt x="86" y="0"/>
                  </a:lnTo>
                  <a:moveTo>
                    <a:pt x="121" y="0"/>
                  </a:moveTo>
                  <a:lnTo>
                    <a:pt x="106" y="0"/>
                  </a:lnTo>
                  <a:lnTo>
                    <a:pt x="106" y="15"/>
                  </a:lnTo>
                  <a:lnTo>
                    <a:pt x="121" y="15"/>
                  </a:lnTo>
                  <a:lnTo>
                    <a:pt x="121" y="0"/>
                  </a:lnTo>
                  <a:moveTo>
                    <a:pt x="156" y="0"/>
                  </a:moveTo>
                  <a:lnTo>
                    <a:pt x="141" y="0"/>
                  </a:lnTo>
                  <a:lnTo>
                    <a:pt x="141" y="15"/>
                  </a:lnTo>
                  <a:lnTo>
                    <a:pt x="156" y="15"/>
                  </a:lnTo>
                  <a:lnTo>
                    <a:pt x="156" y="0"/>
                  </a:lnTo>
                  <a:moveTo>
                    <a:pt x="192" y="0"/>
                  </a:moveTo>
                  <a:lnTo>
                    <a:pt x="177" y="0"/>
                  </a:lnTo>
                  <a:lnTo>
                    <a:pt x="177" y="15"/>
                  </a:lnTo>
                  <a:lnTo>
                    <a:pt x="192" y="15"/>
                  </a:lnTo>
                  <a:lnTo>
                    <a:pt x="192" y="0"/>
                  </a:lnTo>
                  <a:moveTo>
                    <a:pt x="227" y="0"/>
                  </a:moveTo>
                  <a:lnTo>
                    <a:pt x="212" y="0"/>
                  </a:lnTo>
                  <a:lnTo>
                    <a:pt x="212" y="15"/>
                  </a:lnTo>
                  <a:lnTo>
                    <a:pt x="227" y="15"/>
                  </a:lnTo>
                  <a:lnTo>
                    <a:pt x="227" y="0"/>
                  </a:lnTo>
                  <a:moveTo>
                    <a:pt x="262" y="0"/>
                  </a:moveTo>
                  <a:lnTo>
                    <a:pt x="247" y="0"/>
                  </a:lnTo>
                  <a:lnTo>
                    <a:pt x="247" y="15"/>
                  </a:lnTo>
                  <a:lnTo>
                    <a:pt x="262" y="15"/>
                  </a:lnTo>
                  <a:lnTo>
                    <a:pt x="262" y="0"/>
                  </a:lnTo>
                  <a:moveTo>
                    <a:pt x="298" y="0"/>
                  </a:moveTo>
                  <a:lnTo>
                    <a:pt x="283" y="0"/>
                  </a:lnTo>
                  <a:lnTo>
                    <a:pt x="283" y="15"/>
                  </a:lnTo>
                  <a:lnTo>
                    <a:pt x="298" y="15"/>
                  </a:lnTo>
                  <a:lnTo>
                    <a:pt x="298" y="0"/>
                  </a:lnTo>
                  <a:moveTo>
                    <a:pt x="333" y="0"/>
                  </a:moveTo>
                  <a:lnTo>
                    <a:pt x="318" y="0"/>
                  </a:lnTo>
                  <a:lnTo>
                    <a:pt x="318" y="15"/>
                  </a:lnTo>
                  <a:lnTo>
                    <a:pt x="333" y="15"/>
                  </a:lnTo>
                  <a:lnTo>
                    <a:pt x="333" y="0"/>
                  </a:lnTo>
                  <a:moveTo>
                    <a:pt x="369" y="0"/>
                  </a:moveTo>
                  <a:lnTo>
                    <a:pt x="353" y="0"/>
                  </a:lnTo>
                  <a:lnTo>
                    <a:pt x="353" y="15"/>
                  </a:lnTo>
                  <a:lnTo>
                    <a:pt x="369" y="15"/>
                  </a:lnTo>
                  <a:lnTo>
                    <a:pt x="369" y="0"/>
                  </a:lnTo>
                  <a:moveTo>
                    <a:pt x="404" y="0"/>
                  </a:moveTo>
                  <a:lnTo>
                    <a:pt x="389" y="0"/>
                  </a:lnTo>
                  <a:lnTo>
                    <a:pt x="389" y="15"/>
                  </a:lnTo>
                  <a:lnTo>
                    <a:pt x="404" y="15"/>
                  </a:lnTo>
                  <a:lnTo>
                    <a:pt x="404" y="0"/>
                  </a:lnTo>
                  <a:moveTo>
                    <a:pt x="439" y="0"/>
                  </a:moveTo>
                  <a:lnTo>
                    <a:pt x="424" y="0"/>
                  </a:lnTo>
                  <a:lnTo>
                    <a:pt x="424" y="15"/>
                  </a:lnTo>
                  <a:lnTo>
                    <a:pt x="439" y="15"/>
                  </a:lnTo>
                  <a:lnTo>
                    <a:pt x="439" y="0"/>
                  </a:lnTo>
                  <a:moveTo>
                    <a:pt x="475" y="0"/>
                  </a:moveTo>
                  <a:lnTo>
                    <a:pt x="459" y="0"/>
                  </a:lnTo>
                  <a:lnTo>
                    <a:pt x="459" y="15"/>
                  </a:lnTo>
                  <a:lnTo>
                    <a:pt x="475" y="15"/>
                  </a:lnTo>
                  <a:lnTo>
                    <a:pt x="475" y="0"/>
                  </a:lnTo>
                  <a:moveTo>
                    <a:pt x="510" y="0"/>
                  </a:moveTo>
                  <a:lnTo>
                    <a:pt x="495" y="0"/>
                  </a:lnTo>
                  <a:lnTo>
                    <a:pt x="495" y="15"/>
                  </a:lnTo>
                  <a:lnTo>
                    <a:pt x="510" y="15"/>
                  </a:lnTo>
                  <a:lnTo>
                    <a:pt x="510" y="0"/>
                  </a:lnTo>
                  <a:moveTo>
                    <a:pt x="545" y="0"/>
                  </a:moveTo>
                  <a:lnTo>
                    <a:pt x="530" y="0"/>
                  </a:lnTo>
                  <a:lnTo>
                    <a:pt x="530" y="15"/>
                  </a:lnTo>
                  <a:lnTo>
                    <a:pt x="545" y="15"/>
                  </a:lnTo>
                  <a:lnTo>
                    <a:pt x="545" y="0"/>
                  </a:lnTo>
                  <a:moveTo>
                    <a:pt x="581" y="0"/>
                  </a:moveTo>
                  <a:lnTo>
                    <a:pt x="566" y="0"/>
                  </a:lnTo>
                  <a:lnTo>
                    <a:pt x="566" y="15"/>
                  </a:lnTo>
                  <a:lnTo>
                    <a:pt x="581" y="15"/>
                  </a:lnTo>
                  <a:lnTo>
                    <a:pt x="581" y="0"/>
                  </a:lnTo>
                  <a:moveTo>
                    <a:pt x="616" y="0"/>
                  </a:moveTo>
                  <a:lnTo>
                    <a:pt x="601" y="0"/>
                  </a:lnTo>
                  <a:lnTo>
                    <a:pt x="601" y="15"/>
                  </a:lnTo>
                  <a:lnTo>
                    <a:pt x="616" y="15"/>
                  </a:lnTo>
                  <a:lnTo>
                    <a:pt x="616" y="0"/>
                  </a:lnTo>
                  <a:moveTo>
                    <a:pt x="651" y="0"/>
                  </a:moveTo>
                  <a:lnTo>
                    <a:pt x="636" y="0"/>
                  </a:lnTo>
                  <a:lnTo>
                    <a:pt x="636" y="15"/>
                  </a:lnTo>
                  <a:lnTo>
                    <a:pt x="651" y="15"/>
                  </a:lnTo>
                  <a:lnTo>
                    <a:pt x="651" y="0"/>
                  </a:lnTo>
                  <a:moveTo>
                    <a:pt x="687" y="0"/>
                  </a:moveTo>
                  <a:lnTo>
                    <a:pt x="672" y="0"/>
                  </a:lnTo>
                  <a:lnTo>
                    <a:pt x="672" y="15"/>
                  </a:lnTo>
                  <a:lnTo>
                    <a:pt x="687" y="15"/>
                  </a:lnTo>
                  <a:lnTo>
                    <a:pt x="687" y="0"/>
                  </a:lnTo>
                  <a:moveTo>
                    <a:pt x="722" y="0"/>
                  </a:moveTo>
                  <a:lnTo>
                    <a:pt x="707" y="0"/>
                  </a:lnTo>
                  <a:lnTo>
                    <a:pt x="707" y="15"/>
                  </a:lnTo>
                  <a:lnTo>
                    <a:pt x="722" y="15"/>
                  </a:lnTo>
                  <a:lnTo>
                    <a:pt x="722" y="0"/>
                  </a:lnTo>
                  <a:moveTo>
                    <a:pt x="757" y="0"/>
                  </a:moveTo>
                  <a:lnTo>
                    <a:pt x="742" y="0"/>
                  </a:lnTo>
                  <a:lnTo>
                    <a:pt x="742" y="15"/>
                  </a:lnTo>
                  <a:lnTo>
                    <a:pt x="757" y="15"/>
                  </a:lnTo>
                  <a:lnTo>
                    <a:pt x="757" y="0"/>
                  </a:lnTo>
                  <a:moveTo>
                    <a:pt x="793" y="0"/>
                  </a:moveTo>
                  <a:lnTo>
                    <a:pt x="778" y="0"/>
                  </a:lnTo>
                  <a:lnTo>
                    <a:pt x="778" y="15"/>
                  </a:lnTo>
                  <a:lnTo>
                    <a:pt x="793" y="15"/>
                  </a:lnTo>
                  <a:lnTo>
                    <a:pt x="793" y="0"/>
                  </a:lnTo>
                  <a:moveTo>
                    <a:pt x="828" y="0"/>
                  </a:moveTo>
                  <a:lnTo>
                    <a:pt x="813" y="0"/>
                  </a:lnTo>
                  <a:lnTo>
                    <a:pt x="813" y="15"/>
                  </a:lnTo>
                  <a:lnTo>
                    <a:pt x="828" y="15"/>
                  </a:lnTo>
                  <a:lnTo>
                    <a:pt x="828" y="0"/>
                  </a:lnTo>
                  <a:moveTo>
                    <a:pt x="863" y="0"/>
                  </a:moveTo>
                  <a:lnTo>
                    <a:pt x="848" y="0"/>
                  </a:lnTo>
                  <a:lnTo>
                    <a:pt x="848" y="15"/>
                  </a:lnTo>
                  <a:lnTo>
                    <a:pt x="863" y="15"/>
                  </a:lnTo>
                  <a:lnTo>
                    <a:pt x="863" y="0"/>
                  </a:lnTo>
                  <a:moveTo>
                    <a:pt x="899" y="0"/>
                  </a:moveTo>
                  <a:lnTo>
                    <a:pt x="884" y="0"/>
                  </a:lnTo>
                  <a:lnTo>
                    <a:pt x="884" y="15"/>
                  </a:lnTo>
                  <a:lnTo>
                    <a:pt x="899" y="15"/>
                  </a:lnTo>
                  <a:lnTo>
                    <a:pt x="899" y="0"/>
                  </a:lnTo>
                  <a:moveTo>
                    <a:pt x="934" y="0"/>
                  </a:moveTo>
                  <a:lnTo>
                    <a:pt x="919" y="0"/>
                  </a:lnTo>
                  <a:lnTo>
                    <a:pt x="919" y="15"/>
                  </a:lnTo>
                  <a:lnTo>
                    <a:pt x="934" y="15"/>
                  </a:lnTo>
                  <a:lnTo>
                    <a:pt x="934" y="0"/>
                  </a:lnTo>
                  <a:moveTo>
                    <a:pt x="970" y="0"/>
                  </a:moveTo>
                  <a:lnTo>
                    <a:pt x="954" y="0"/>
                  </a:lnTo>
                  <a:lnTo>
                    <a:pt x="954" y="15"/>
                  </a:lnTo>
                  <a:lnTo>
                    <a:pt x="970" y="15"/>
                  </a:lnTo>
                  <a:lnTo>
                    <a:pt x="970" y="0"/>
                  </a:lnTo>
                  <a:moveTo>
                    <a:pt x="1005" y="0"/>
                  </a:moveTo>
                  <a:lnTo>
                    <a:pt x="990" y="0"/>
                  </a:lnTo>
                  <a:lnTo>
                    <a:pt x="990" y="15"/>
                  </a:lnTo>
                  <a:lnTo>
                    <a:pt x="1005" y="15"/>
                  </a:lnTo>
                  <a:lnTo>
                    <a:pt x="1005" y="0"/>
                  </a:lnTo>
                  <a:moveTo>
                    <a:pt x="1040" y="0"/>
                  </a:moveTo>
                  <a:lnTo>
                    <a:pt x="1025" y="0"/>
                  </a:lnTo>
                  <a:lnTo>
                    <a:pt x="1025" y="15"/>
                  </a:lnTo>
                  <a:lnTo>
                    <a:pt x="1040" y="15"/>
                  </a:lnTo>
                  <a:lnTo>
                    <a:pt x="1040" y="0"/>
                  </a:lnTo>
                  <a:moveTo>
                    <a:pt x="1076" y="0"/>
                  </a:moveTo>
                  <a:lnTo>
                    <a:pt x="1060" y="0"/>
                  </a:lnTo>
                  <a:lnTo>
                    <a:pt x="1060" y="15"/>
                  </a:lnTo>
                  <a:lnTo>
                    <a:pt x="1076" y="15"/>
                  </a:lnTo>
                  <a:lnTo>
                    <a:pt x="1076" y="0"/>
                  </a:lnTo>
                  <a:moveTo>
                    <a:pt x="1111" y="0"/>
                  </a:moveTo>
                  <a:lnTo>
                    <a:pt x="1096" y="0"/>
                  </a:lnTo>
                  <a:lnTo>
                    <a:pt x="1096" y="15"/>
                  </a:lnTo>
                  <a:lnTo>
                    <a:pt x="1111" y="15"/>
                  </a:lnTo>
                  <a:lnTo>
                    <a:pt x="1111" y="0"/>
                  </a:lnTo>
                  <a:moveTo>
                    <a:pt x="1146" y="0"/>
                  </a:moveTo>
                  <a:lnTo>
                    <a:pt x="1131" y="0"/>
                  </a:lnTo>
                  <a:lnTo>
                    <a:pt x="1131" y="15"/>
                  </a:lnTo>
                  <a:lnTo>
                    <a:pt x="1146" y="15"/>
                  </a:lnTo>
                  <a:lnTo>
                    <a:pt x="1146" y="0"/>
                  </a:lnTo>
                  <a:moveTo>
                    <a:pt x="1182" y="0"/>
                  </a:moveTo>
                  <a:lnTo>
                    <a:pt x="1167" y="0"/>
                  </a:lnTo>
                  <a:lnTo>
                    <a:pt x="1167" y="15"/>
                  </a:lnTo>
                  <a:lnTo>
                    <a:pt x="1182" y="15"/>
                  </a:lnTo>
                  <a:lnTo>
                    <a:pt x="1182" y="0"/>
                  </a:lnTo>
                  <a:moveTo>
                    <a:pt x="1217" y="0"/>
                  </a:moveTo>
                  <a:lnTo>
                    <a:pt x="1202" y="0"/>
                  </a:lnTo>
                  <a:lnTo>
                    <a:pt x="1202" y="15"/>
                  </a:lnTo>
                  <a:lnTo>
                    <a:pt x="1217" y="15"/>
                  </a:lnTo>
                  <a:lnTo>
                    <a:pt x="1217" y="0"/>
                  </a:lnTo>
                  <a:moveTo>
                    <a:pt x="1252" y="0"/>
                  </a:moveTo>
                  <a:lnTo>
                    <a:pt x="1237" y="0"/>
                  </a:lnTo>
                  <a:lnTo>
                    <a:pt x="1237" y="15"/>
                  </a:lnTo>
                  <a:lnTo>
                    <a:pt x="1252" y="15"/>
                  </a:lnTo>
                  <a:lnTo>
                    <a:pt x="1252" y="0"/>
                  </a:lnTo>
                  <a:moveTo>
                    <a:pt x="1288" y="0"/>
                  </a:moveTo>
                  <a:lnTo>
                    <a:pt x="1273" y="0"/>
                  </a:lnTo>
                  <a:lnTo>
                    <a:pt x="1273" y="15"/>
                  </a:lnTo>
                  <a:lnTo>
                    <a:pt x="1288" y="15"/>
                  </a:lnTo>
                  <a:lnTo>
                    <a:pt x="1288" y="0"/>
                  </a:lnTo>
                  <a:moveTo>
                    <a:pt x="1323" y="0"/>
                  </a:moveTo>
                  <a:lnTo>
                    <a:pt x="1308" y="0"/>
                  </a:lnTo>
                  <a:lnTo>
                    <a:pt x="1308" y="15"/>
                  </a:lnTo>
                  <a:lnTo>
                    <a:pt x="1323" y="15"/>
                  </a:lnTo>
                  <a:lnTo>
                    <a:pt x="1323" y="0"/>
                  </a:lnTo>
                  <a:moveTo>
                    <a:pt x="1358" y="0"/>
                  </a:moveTo>
                  <a:lnTo>
                    <a:pt x="1343" y="0"/>
                  </a:lnTo>
                  <a:lnTo>
                    <a:pt x="1343" y="15"/>
                  </a:lnTo>
                  <a:lnTo>
                    <a:pt x="1358" y="15"/>
                  </a:lnTo>
                  <a:lnTo>
                    <a:pt x="1358" y="0"/>
                  </a:lnTo>
                  <a:moveTo>
                    <a:pt x="1394" y="0"/>
                  </a:moveTo>
                  <a:lnTo>
                    <a:pt x="1379" y="0"/>
                  </a:lnTo>
                  <a:lnTo>
                    <a:pt x="1379" y="15"/>
                  </a:lnTo>
                  <a:lnTo>
                    <a:pt x="1394" y="15"/>
                  </a:lnTo>
                  <a:lnTo>
                    <a:pt x="1394" y="0"/>
                  </a:lnTo>
                  <a:moveTo>
                    <a:pt x="1429" y="0"/>
                  </a:moveTo>
                  <a:lnTo>
                    <a:pt x="1414" y="0"/>
                  </a:lnTo>
                  <a:lnTo>
                    <a:pt x="1414" y="15"/>
                  </a:lnTo>
                  <a:lnTo>
                    <a:pt x="1429" y="15"/>
                  </a:lnTo>
                  <a:lnTo>
                    <a:pt x="1429" y="0"/>
                  </a:lnTo>
                  <a:moveTo>
                    <a:pt x="1465" y="0"/>
                  </a:moveTo>
                  <a:lnTo>
                    <a:pt x="1449" y="0"/>
                  </a:lnTo>
                  <a:lnTo>
                    <a:pt x="1449" y="15"/>
                  </a:lnTo>
                  <a:lnTo>
                    <a:pt x="1465" y="15"/>
                  </a:lnTo>
                  <a:lnTo>
                    <a:pt x="1465" y="0"/>
                  </a:lnTo>
                  <a:moveTo>
                    <a:pt x="1500" y="0"/>
                  </a:moveTo>
                  <a:lnTo>
                    <a:pt x="1485" y="0"/>
                  </a:lnTo>
                  <a:lnTo>
                    <a:pt x="1485" y="15"/>
                  </a:lnTo>
                  <a:lnTo>
                    <a:pt x="1500" y="15"/>
                  </a:lnTo>
                  <a:lnTo>
                    <a:pt x="1500" y="0"/>
                  </a:lnTo>
                  <a:moveTo>
                    <a:pt x="1535" y="0"/>
                  </a:moveTo>
                  <a:lnTo>
                    <a:pt x="1520" y="0"/>
                  </a:lnTo>
                  <a:lnTo>
                    <a:pt x="1520" y="15"/>
                  </a:lnTo>
                  <a:lnTo>
                    <a:pt x="1535" y="15"/>
                  </a:lnTo>
                  <a:lnTo>
                    <a:pt x="1535" y="0"/>
                  </a:lnTo>
                  <a:moveTo>
                    <a:pt x="1571" y="0"/>
                  </a:moveTo>
                  <a:lnTo>
                    <a:pt x="1555" y="0"/>
                  </a:lnTo>
                  <a:lnTo>
                    <a:pt x="1555" y="15"/>
                  </a:lnTo>
                  <a:lnTo>
                    <a:pt x="1571" y="15"/>
                  </a:lnTo>
                  <a:lnTo>
                    <a:pt x="1571" y="0"/>
                  </a:lnTo>
                  <a:moveTo>
                    <a:pt x="1606" y="0"/>
                  </a:moveTo>
                  <a:lnTo>
                    <a:pt x="1591" y="0"/>
                  </a:lnTo>
                  <a:lnTo>
                    <a:pt x="1591" y="15"/>
                  </a:lnTo>
                  <a:lnTo>
                    <a:pt x="1606" y="15"/>
                  </a:lnTo>
                  <a:lnTo>
                    <a:pt x="1606" y="0"/>
                  </a:lnTo>
                  <a:moveTo>
                    <a:pt x="1641" y="0"/>
                  </a:moveTo>
                  <a:lnTo>
                    <a:pt x="1626" y="0"/>
                  </a:lnTo>
                  <a:lnTo>
                    <a:pt x="1626" y="15"/>
                  </a:lnTo>
                  <a:lnTo>
                    <a:pt x="1641" y="15"/>
                  </a:lnTo>
                  <a:lnTo>
                    <a:pt x="1641" y="0"/>
                  </a:lnTo>
                  <a:moveTo>
                    <a:pt x="1677" y="0"/>
                  </a:moveTo>
                  <a:lnTo>
                    <a:pt x="1662" y="0"/>
                  </a:lnTo>
                  <a:lnTo>
                    <a:pt x="1662" y="15"/>
                  </a:lnTo>
                  <a:lnTo>
                    <a:pt x="1677" y="15"/>
                  </a:lnTo>
                  <a:lnTo>
                    <a:pt x="1677" y="0"/>
                  </a:lnTo>
                  <a:moveTo>
                    <a:pt x="1712" y="0"/>
                  </a:moveTo>
                  <a:lnTo>
                    <a:pt x="1697" y="0"/>
                  </a:lnTo>
                  <a:lnTo>
                    <a:pt x="1697" y="15"/>
                  </a:lnTo>
                  <a:lnTo>
                    <a:pt x="1712" y="15"/>
                  </a:lnTo>
                  <a:lnTo>
                    <a:pt x="1712" y="0"/>
                  </a:lnTo>
                  <a:moveTo>
                    <a:pt x="1746" y="0"/>
                  </a:moveTo>
                  <a:lnTo>
                    <a:pt x="1731" y="0"/>
                  </a:lnTo>
                  <a:lnTo>
                    <a:pt x="1731" y="15"/>
                  </a:lnTo>
                  <a:lnTo>
                    <a:pt x="1746" y="15"/>
                  </a:lnTo>
                  <a:lnTo>
                    <a:pt x="1746" y="0"/>
                  </a:lnTo>
                  <a:moveTo>
                    <a:pt x="1781" y="0"/>
                  </a:moveTo>
                  <a:lnTo>
                    <a:pt x="1766" y="0"/>
                  </a:lnTo>
                  <a:lnTo>
                    <a:pt x="1766" y="15"/>
                  </a:lnTo>
                  <a:lnTo>
                    <a:pt x="1781" y="15"/>
                  </a:lnTo>
                  <a:lnTo>
                    <a:pt x="1781" y="0"/>
                  </a:lnTo>
                  <a:moveTo>
                    <a:pt x="1817" y="0"/>
                  </a:moveTo>
                  <a:lnTo>
                    <a:pt x="1802" y="0"/>
                  </a:lnTo>
                  <a:lnTo>
                    <a:pt x="1802" y="15"/>
                  </a:lnTo>
                  <a:lnTo>
                    <a:pt x="1817" y="15"/>
                  </a:lnTo>
                  <a:lnTo>
                    <a:pt x="1817" y="0"/>
                  </a:lnTo>
                  <a:moveTo>
                    <a:pt x="1852" y="0"/>
                  </a:moveTo>
                  <a:lnTo>
                    <a:pt x="1837" y="0"/>
                  </a:lnTo>
                  <a:lnTo>
                    <a:pt x="1837" y="15"/>
                  </a:lnTo>
                  <a:lnTo>
                    <a:pt x="1852" y="15"/>
                  </a:lnTo>
                  <a:lnTo>
                    <a:pt x="1852" y="0"/>
                  </a:lnTo>
                  <a:moveTo>
                    <a:pt x="1888" y="0"/>
                  </a:moveTo>
                  <a:lnTo>
                    <a:pt x="1872" y="0"/>
                  </a:lnTo>
                  <a:lnTo>
                    <a:pt x="1872" y="15"/>
                  </a:lnTo>
                  <a:lnTo>
                    <a:pt x="1888" y="15"/>
                  </a:lnTo>
                  <a:lnTo>
                    <a:pt x="1888" y="0"/>
                  </a:lnTo>
                  <a:moveTo>
                    <a:pt x="1923" y="0"/>
                  </a:moveTo>
                  <a:lnTo>
                    <a:pt x="1908" y="0"/>
                  </a:lnTo>
                  <a:lnTo>
                    <a:pt x="1908" y="15"/>
                  </a:lnTo>
                  <a:lnTo>
                    <a:pt x="1923" y="15"/>
                  </a:lnTo>
                  <a:lnTo>
                    <a:pt x="1923" y="0"/>
                  </a:lnTo>
                  <a:moveTo>
                    <a:pt x="1958" y="0"/>
                  </a:moveTo>
                  <a:lnTo>
                    <a:pt x="1943" y="0"/>
                  </a:lnTo>
                  <a:lnTo>
                    <a:pt x="1943" y="15"/>
                  </a:lnTo>
                  <a:lnTo>
                    <a:pt x="1958" y="15"/>
                  </a:lnTo>
                  <a:lnTo>
                    <a:pt x="1958" y="0"/>
                  </a:lnTo>
                  <a:moveTo>
                    <a:pt x="1994" y="0"/>
                  </a:moveTo>
                  <a:lnTo>
                    <a:pt x="1978" y="0"/>
                  </a:lnTo>
                  <a:lnTo>
                    <a:pt x="1978" y="15"/>
                  </a:lnTo>
                  <a:lnTo>
                    <a:pt x="1994" y="15"/>
                  </a:lnTo>
                  <a:lnTo>
                    <a:pt x="1994" y="0"/>
                  </a:lnTo>
                  <a:moveTo>
                    <a:pt x="2029" y="0"/>
                  </a:moveTo>
                  <a:lnTo>
                    <a:pt x="2014" y="0"/>
                  </a:lnTo>
                  <a:lnTo>
                    <a:pt x="2014" y="15"/>
                  </a:lnTo>
                  <a:lnTo>
                    <a:pt x="2029" y="15"/>
                  </a:lnTo>
                  <a:lnTo>
                    <a:pt x="2029" y="0"/>
                  </a:lnTo>
                  <a:moveTo>
                    <a:pt x="2064" y="0"/>
                  </a:moveTo>
                  <a:lnTo>
                    <a:pt x="2049" y="0"/>
                  </a:lnTo>
                  <a:lnTo>
                    <a:pt x="2049" y="15"/>
                  </a:lnTo>
                  <a:lnTo>
                    <a:pt x="2064" y="15"/>
                  </a:lnTo>
                  <a:lnTo>
                    <a:pt x="2064" y="0"/>
                  </a:lnTo>
                  <a:moveTo>
                    <a:pt x="2100" y="0"/>
                  </a:moveTo>
                  <a:lnTo>
                    <a:pt x="2085" y="0"/>
                  </a:lnTo>
                  <a:lnTo>
                    <a:pt x="2085" y="15"/>
                  </a:lnTo>
                  <a:lnTo>
                    <a:pt x="2100" y="15"/>
                  </a:lnTo>
                  <a:lnTo>
                    <a:pt x="2100" y="0"/>
                  </a:lnTo>
                  <a:moveTo>
                    <a:pt x="2135" y="0"/>
                  </a:moveTo>
                  <a:lnTo>
                    <a:pt x="2120" y="0"/>
                  </a:lnTo>
                  <a:lnTo>
                    <a:pt x="2120" y="15"/>
                  </a:lnTo>
                  <a:lnTo>
                    <a:pt x="2135" y="15"/>
                  </a:lnTo>
                  <a:lnTo>
                    <a:pt x="2135" y="0"/>
                  </a:lnTo>
                  <a:moveTo>
                    <a:pt x="2170" y="0"/>
                  </a:moveTo>
                  <a:lnTo>
                    <a:pt x="2155" y="0"/>
                  </a:lnTo>
                  <a:lnTo>
                    <a:pt x="2155" y="15"/>
                  </a:lnTo>
                  <a:lnTo>
                    <a:pt x="2170" y="15"/>
                  </a:lnTo>
                  <a:lnTo>
                    <a:pt x="2170" y="0"/>
                  </a:lnTo>
                  <a:moveTo>
                    <a:pt x="2206" y="0"/>
                  </a:moveTo>
                  <a:lnTo>
                    <a:pt x="2191" y="0"/>
                  </a:lnTo>
                  <a:lnTo>
                    <a:pt x="2191" y="15"/>
                  </a:lnTo>
                  <a:lnTo>
                    <a:pt x="2206" y="15"/>
                  </a:lnTo>
                  <a:lnTo>
                    <a:pt x="2206" y="0"/>
                  </a:lnTo>
                  <a:moveTo>
                    <a:pt x="2241" y="0"/>
                  </a:moveTo>
                  <a:lnTo>
                    <a:pt x="2226" y="0"/>
                  </a:lnTo>
                  <a:lnTo>
                    <a:pt x="2226" y="15"/>
                  </a:lnTo>
                  <a:lnTo>
                    <a:pt x="2241" y="15"/>
                  </a:lnTo>
                  <a:lnTo>
                    <a:pt x="2241" y="0"/>
                  </a:lnTo>
                  <a:moveTo>
                    <a:pt x="2276" y="0"/>
                  </a:moveTo>
                  <a:lnTo>
                    <a:pt x="2261" y="0"/>
                  </a:lnTo>
                  <a:lnTo>
                    <a:pt x="2261" y="15"/>
                  </a:lnTo>
                  <a:lnTo>
                    <a:pt x="2276" y="15"/>
                  </a:lnTo>
                  <a:lnTo>
                    <a:pt x="2276" y="0"/>
                  </a:lnTo>
                  <a:moveTo>
                    <a:pt x="2312" y="0"/>
                  </a:moveTo>
                  <a:lnTo>
                    <a:pt x="2297" y="0"/>
                  </a:lnTo>
                  <a:lnTo>
                    <a:pt x="2297" y="15"/>
                  </a:lnTo>
                  <a:lnTo>
                    <a:pt x="2312" y="15"/>
                  </a:lnTo>
                  <a:lnTo>
                    <a:pt x="2312" y="0"/>
                  </a:lnTo>
                  <a:moveTo>
                    <a:pt x="2347" y="0"/>
                  </a:moveTo>
                  <a:lnTo>
                    <a:pt x="2332" y="0"/>
                  </a:lnTo>
                  <a:lnTo>
                    <a:pt x="2332" y="15"/>
                  </a:lnTo>
                  <a:lnTo>
                    <a:pt x="2347" y="15"/>
                  </a:lnTo>
                  <a:lnTo>
                    <a:pt x="2347" y="0"/>
                  </a:lnTo>
                  <a:moveTo>
                    <a:pt x="2383" y="0"/>
                  </a:moveTo>
                  <a:lnTo>
                    <a:pt x="2367" y="0"/>
                  </a:lnTo>
                  <a:lnTo>
                    <a:pt x="2367" y="15"/>
                  </a:lnTo>
                  <a:lnTo>
                    <a:pt x="2383" y="15"/>
                  </a:lnTo>
                  <a:lnTo>
                    <a:pt x="2383" y="0"/>
                  </a:lnTo>
                  <a:moveTo>
                    <a:pt x="2418" y="0"/>
                  </a:moveTo>
                  <a:lnTo>
                    <a:pt x="2403" y="0"/>
                  </a:lnTo>
                  <a:lnTo>
                    <a:pt x="2403" y="15"/>
                  </a:lnTo>
                  <a:lnTo>
                    <a:pt x="2418" y="15"/>
                  </a:lnTo>
                  <a:lnTo>
                    <a:pt x="2418" y="0"/>
                  </a:lnTo>
                  <a:moveTo>
                    <a:pt x="2453" y="0"/>
                  </a:moveTo>
                  <a:lnTo>
                    <a:pt x="2438" y="0"/>
                  </a:lnTo>
                  <a:lnTo>
                    <a:pt x="2438" y="15"/>
                  </a:lnTo>
                  <a:lnTo>
                    <a:pt x="2453" y="15"/>
                  </a:lnTo>
                  <a:lnTo>
                    <a:pt x="2453" y="0"/>
                  </a:lnTo>
                  <a:moveTo>
                    <a:pt x="2489" y="0"/>
                  </a:moveTo>
                  <a:lnTo>
                    <a:pt x="2473" y="0"/>
                  </a:lnTo>
                  <a:lnTo>
                    <a:pt x="2473" y="15"/>
                  </a:lnTo>
                  <a:lnTo>
                    <a:pt x="2489" y="15"/>
                  </a:lnTo>
                  <a:lnTo>
                    <a:pt x="2489" y="0"/>
                  </a:lnTo>
                  <a:moveTo>
                    <a:pt x="2524" y="0"/>
                  </a:moveTo>
                  <a:lnTo>
                    <a:pt x="2509" y="0"/>
                  </a:lnTo>
                  <a:lnTo>
                    <a:pt x="2509" y="15"/>
                  </a:lnTo>
                  <a:lnTo>
                    <a:pt x="2524" y="15"/>
                  </a:lnTo>
                  <a:lnTo>
                    <a:pt x="2524" y="0"/>
                  </a:lnTo>
                  <a:moveTo>
                    <a:pt x="2559" y="0"/>
                  </a:moveTo>
                  <a:lnTo>
                    <a:pt x="2544" y="0"/>
                  </a:lnTo>
                  <a:lnTo>
                    <a:pt x="2544" y="15"/>
                  </a:lnTo>
                  <a:lnTo>
                    <a:pt x="2559" y="15"/>
                  </a:lnTo>
                  <a:lnTo>
                    <a:pt x="2559" y="0"/>
                  </a:lnTo>
                  <a:moveTo>
                    <a:pt x="2595" y="0"/>
                  </a:moveTo>
                  <a:lnTo>
                    <a:pt x="2580" y="0"/>
                  </a:lnTo>
                  <a:lnTo>
                    <a:pt x="2580" y="15"/>
                  </a:lnTo>
                  <a:lnTo>
                    <a:pt x="2595" y="15"/>
                  </a:lnTo>
                  <a:lnTo>
                    <a:pt x="2595" y="0"/>
                  </a:lnTo>
                  <a:moveTo>
                    <a:pt x="2630" y="0"/>
                  </a:moveTo>
                  <a:lnTo>
                    <a:pt x="2615" y="0"/>
                  </a:lnTo>
                  <a:lnTo>
                    <a:pt x="2615" y="15"/>
                  </a:lnTo>
                  <a:lnTo>
                    <a:pt x="2630" y="15"/>
                  </a:lnTo>
                  <a:lnTo>
                    <a:pt x="2630" y="0"/>
                  </a:lnTo>
                  <a:moveTo>
                    <a:pt x="2665" y="0"/>
                  </a:moveTo>
                  <a:lnTo>
                    <a:pt x="2650" y="0"/>
                  </a:lnTo>
                  <a:lnTo>
                    <a:pt x="2650" y="15"/>
                  </a:lnTo>
                  <a:lnTo>
                    <a:pt x="2665" y="15"/>
                  </a:lnTo>
                  <a:lnTo>
                    <a:pt x="2665" y="0"/>
                  </a:lnTo>
                  <a:moveTo>
                    <a:pt x="2701" y="0"/>
                  </a:moveTo>
                  <a:lnTo>
                    <a:pt x="2686" y="0"/>
                  </a:lnTo>
                  <a:lnTo>
                    <a:pt x="2686" y="15"/>
                  </a:lnTo>
                  <a:lnTo>
                    <a:pt x="2701" y="15"/>
                  </a:lnTo>
                  <a:lnTo>
                    <a:pt x="2701" y="0"/>
                  </a:lnTo>
                  <a:moveTo>
                    <a:pt x="2736" y="0"/>
                  </a:moveTo>
                  <a:lnTo>
                    <a:pt x="2721" y="0"/>
                  </a:lnTo>
                  <a:lnTo>
                    <a:pt x="2721" y="15"/>
                  </a:lnTo>
                  <a:lnTo>
                    <a:pt x="2736" y="15"/>
                  </a:lnTo>
                  <a:lnTo>
                    <a:pt x="2736" y="0"/>
                  </a:lnTo>
                  <a:moveTo>
                    <a:pt x="2771" y="0"/>
                  </a:moveTo>
                  <a:lnTo>
                    <a:pt x="2756" y="0"/>
                  </a:lnTo>
                  <a:lnTo>
                    <a:pt x="2756" y="15"/>
                  </a:lnTo>
                  <a:lnTo>
                    <a:pt x="2771" y="15"/>
                  </a:lnTo>
                  <a:lnTo>
                    <a:pt x="2771" y="0"/>
                  </a:lnTo>
                  <a:moveTo>
                    <a:pt x="2807" y="0"/>
                  </a:moveTo>
                  <a:lnTo>
                    <a:pt x="2792" y="0"/>
                  </a:lnTo>
                  <a:lnTo>
                    <a:pt x="2792" y="15"/>
                  </a:lnTo>
                  <a:lnTo>
                    <a:pt x="2807" y="15"/>
                  </a:lnTo>
                  <a:lnTo>
                    <a:pt x="2807" y="0"/>
                  </a:lnTo>
                  <a:moveTo>
                    <a:pt x="2842" y="0"/>
                  </a:moveTo>
                  <a:lnTo>
                    <a:pt x="2827" y="0"/>
                  </a:lnTo>
                  <a:lnTo>
                    <a:pt x="2827" y="15"/>
                  </a:lnTo>
                  <a:lnTo>
                    <a:pt x="2842" y="15"/>
                  </a:lnTo>
                  <a:lnTo>
                    <a:pt x="2842" y="0"/>
                  </a:lnTo>
                  <a:moveTo>
                    <a:pt x="2878" y="0"/>
                  </a:moveTo>
                  <a:lnTo>
                    <a:pt x="2862" y="0"/>
                  </a:lnTo>
                  <a:lnTo>
                    <a:pt x="2862" y="15"/>
                  </a:lnTo>
                  <a:lnTo>
                    <a:pt x="2878" y="15"/>
                  </a:lnTo>
                  <a:lnTo>
                    <a:pt x="2878" y="0"/>
                  </a:lnTo>
                  <a:moveTo>
                    <a:pt x="2913" y="0"/>
                  </a:moveTo>
                  <a:lnTo>
                    <a:pt x="2898" y="0"/>
                  </a:lnTo>
                  <a:lnTo>
                    <a:pt x="2898" y="15"/>
                  </a:lnTo>
                  <a:lnTo>
                    <a:pt x="2913" y="15"/>
                  </a:lnTo>
                  <a:lnTo>
                    <a:pt x="2913" y="0"/>
                  </a:lnTo>
                  <a:moveTo>
                    <a:pt x="2948" y="0"/>
                  </a:moveTo>
                  <a:lnTo>
                    <a:pt x="2933" y="0"/>
                  </a:lnTo>
                  <a:lnTo>
                    <a:pt x="2933" y="15"/>
                  </a:lnTo>
                  <a:lnTo>
                    <a:pt x="2948" y="15"/>
                  </a:lnTo>
                  <a:lnTo>
                    <a:pt x="2948" y="0"/>
                  </a:lnTo>
                  <a:moveTo>
                    <a:pt x="2984" y="0"/>
                  </a:moveTo>
                  <a:lnTo>
                    <a:pt x="2968" y="0"/>
                  </a:lnTo>
                  <a:lnTo>
                    <a:pt x="2968" y="15"/>
                  </a:lnTo>
                  <a:lnTo>
                    <a:pt x="2984" y="15"/>
                  </a:lnTo>
                  <a:lnTo>
                    <a:pt x="2984" y="0"/>
                  </a:lnTo>
                  <a:moveTo>
                    <a:pt x="3019" y="0"/>
                  </a:moveTo>
                  <a:lnTo>
                    <a:pt x="3004" y="0"/>
                  </a:lnTo>
                  <a:lnTo>
                    <a:pt x="3004" y="15"/>
                  </a:lnTo>
                  <a:lnTo>
                    <a:pt x="3019" y="15"/>
                  </a:lnTo>
                  <a:lnTo>
                    <a:pt x="3019" y="0"/>
                  </a:lnTo>
                  <a:moveTo>
                    <a:pt x="3054" y="0"/>
                  </a:moveTo>
                  <a:lnTo>
                    <a:pt x="3039" y="0"/>
                  </a:lnTo>
                  <a:lnTo>
                    <a:pt x="3039" y="15"/>
                  </a:lnTo>
                  <a:lnTo>
                    <a:pt x="3054" y="15"/>
                  </a:lnTo>
                  <a:lnTo>
                    <a:pt x="3054" y="0"/>
                  </a:lnTo>
                  <a:moveTo>
                    <a:pt x="3090" y="0"/>
                  </a:moveTo>
                  <a:lnTo>
                    <a:pt x="3075" y="0"/>
                  </a:lnTo>
                  <a:lnTo>
                    <a:pt x="3075" y="15"/>
                  </a:lnTo>
                  <a:lnTo>
                    <a:pt x="3090" y="15"/>
                  </a:lnTo>
                  <a:lnTo>
                    <a:pt x="3090" y="0"/>
                  </a:lnTo>
                  <a:moveTo>
                    <a:pt x="3125" y="0"/>
                  </a:moveTo>
                  <a:lnTo>
                    <a:pt x="3110" y="0"/>
                  </a:lnTo>
                  <a:lnTo>
                    <a:pt x="3110" y="15"/>
                  </a:lnTo>
                  <a:lnTo>
                    <a:pt x="3125" y="15"/>
                  </a:lnTo>
                  <a:lnTo>
                    <a:pt x="3125" y="0"/>
                  </a:lnTo>
                  <a:moveTo>
                    <a:pt x="3160" y="0"/>
                  </a:moveTo>
                  <a:lnTo>
                    <a:pt x="3145" y="0"/>
                  </a:lnTo>
                  <a:lnTo>
                    <a:pt x="3145" y="15"/>
                  </a:lnTo>
                  <a:lnTo>
                    <a:pt x="3160" y="15"/>
                  </a:lnTo>
                  <a:lnTo>
                    <a:pt x="3160" y="0"/>
                  </a:lnTo>
                  <a:moveTo>
                    <a:pt x="3196" y="0"/>
                  </a:moveTo>
                  <a:lnTo>
                    <a:pt x="3181" y="0"/>
                  </a:lnTo>
                  <a:lnTo>
                    <a:pt x="3181" y="15"/>
                  </a:lnTo>
                  <a:lnTo>
                    <a:pt x="3196" y="15"/>
                  </a:lnTo>
                  <a:lnTo>
                    <a:pt x="3196" y="0"/>
                  </a:lnTo>
                  <a:moveTo>
                    <a:pt x="3231" y="0"/>
                  </a:moveTo>
                  <a:lnTo>
                    <a:pt x="3216" y="0"/>
                  </a:lnTo>
                  <a:lnTo>
                    <a:pt x="3216" y="15"/>
                  </a:lnTo>
                  <a:lnTo>
                    <a:pt x="3231" y="15"/>
                  </a:lnTo>
                  <a:lnTo>
                    <a:pt x="3231" y="0"/>
                  </a:lnTo>
                  <a:moveTo>
                    <a:pt x="3266" y="0"/>
                  </a:moveTo>
                  <a:lnTo>
                    <a:pt x="3251" y="0"/>
                  </a:lnTo>
                  <a:lnTo>
                    <a:pt x="3251" y="15"/>
                  </a:lnTo>
                  <a:lnTo>
                    <a:pt x="3266" y="15"/>
                  </a:lnTo>
                  <a:lnTo>
                    <a:pt x="3266" y="0"/>
                  </a:lnTo>
                  <a:moveTo>
                    <a:pt x="3302" y="0"/>
                  </a:moveTo>
                  <a:lnTo>
                    <a:pt x="3287" y="0"/>
                  </a:lnTo>
                  <a:lnTo>
                    <a:pt x="3287" y="15"/>
                  </a:lnTo>
                  <a:lnTo>
                    <a:pt x="3302" y="15"/>
                  </a:lnTo>
                  <a:lnTo>
                    <a:pt x="3302" y="0"/>
                  </a:lnTo>
                  <a:moveTo>
                    <a:pt x="3337" y="0"/>
                  </a:moveTo>
                  <a:lnTo>
                    <a:pt x="3322" y="0"/>
                  </a:lnTo>
                  <a:lnTo>
                    <a:pt x="3322" y="15"/>
                  </a:lnTo>
                  <a:lnTo>
                    <a:pt x="3337" y="15"/>
                  </a:lnTo>
                  <a:lnTo>
                    <a:pt x="3337" y="0"/>
                  </a:lnTo>
                  <a:moveTo>
                    <a:pt x="3373" y="0"/>
                  </a:moveTo>
                  <a:lnTo>
                    <a:pt x="3357" y="0"/>
                  </a:lnTo>
                  <a:lnTo>
                    <a:pt x="3357" y="15"/>
                  </a:lnTo>
                  <a:lnTo>
                    <a:pt x="3373" y="15"/>
                  </a:lnTo>
                  <a:lnTo>
                    <a:pt x="337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800">
                <a:solidFill>
                  <a:schemeClr val="tx1"/>
                </a:solidFill>
              </a:endParaRPr>
            </a:p>
          </p:txBody>
        </p:sp>
        <p:sp>
          <p:nvSpPr>
            <p:cNvPr id="18" name="Freeform 406"/>
            <p:cNvSpPr/>
            <p:nvPr>
              <p:custDataLst>
                <p:tags r:id="rId31"/>
              </p:custDataLst>
            </p:nvPr>
          </p:nvSpPr>
          <p:spPr bwMode="auto">
            <a:xfrm>
              <a:off x="812801" y="390526"/>
              <a:ext cx="25400" cy="23813"/>
            </a:xfrm>
            <a:custGeom>
              <a:avLst/>
              <a:gdLst>
                <a:gd name="T0" fmla="*/ 12 w 12"/>
                <a:gd name="T1" fmla="*/ 0 h 12"/>
                <a:gd name="T2" fmla="*/ 0 w 12"/>
                <a:gd name="T3" fmla="*/ 0 h 12"/>
                <a:gd name="T4" fmla="*/ 0 w 12"/>
                <a:gd name="T5" fmla="*/ 6 h 12"/>
                <a:gd name="T6" fmla="*/ 0 w 12"/>
                <a:gd name="T7" fmla="*/ 12 h 12"/>
                <a:gd name="T8" fmla="*/ 12 w 12"/>
                <a:gd name="T9" fmla="*/ 12 h 12"/>
                <a:gd name="T10" fmla="*/ 12 w 12"/>
                <a:gd name="T11" fmla="*/ 12 h 12"/>
                <a:gd name="T12" fmla="*/ 12 w 12"/>
                <a:gd name="T13" fmla="*/ 12 h 12"/>
                <a:gd name="T14" fmla="*/ 12 w 12"/>
                <a:gd name="T15" fmla="*/ 0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12">
                  <a:moveTo>
                    <a:pt x="12" y="0"/>
                  </a:moveTo>
                  <a:cubicBezTo>
                    <a:pt x="0" y="0"/>
                    <a:pt x="0" y="0"/>
                    <a:pt x="0" y="0"/>
                  </a:cubicBezTo>
                  <a:cubicBezTo>
                    <a:pt x="0" y="6"/>
                    <a:pt x="0" y="6"/>
                    <a:pt x="0" y="6"/>
                  </a:cubicBezTo>
                  <a:cubicBezTo>
                    <a:pt x="0" y="8"/>
                    <a:pt x="0" y="10"/>
                    <a:pt x="0" y="12"/>
                  </a:cubicBezTo>
                  <a:cubicBezTo>
                    <a:pt x="12" y="12"/>
                    <a:pt x="12" y="12"/>
                    <a:pt x="12" y="12"/>
                  </a:cubicBezTo>
                  <a:cubicBezTo>
                    <a:pt x="12" y="12"/>
                    <a:pt x="12" y="12"/>
                    <a:pt x="12" y="12"/>
                  </a:cubicBezTo>
                  <a:cubicBezTo>
                    <a:pt x="12" y="12"/>
                    <a:pt x="12" y="12"/>
                    <a:pt x="12" y="12"/>
                  </a:cubicBezTo>
                  <a:cubicBezTo>
                    <a:pt x="12" y="0"/>
                    <a:pt x="12" y="0"/>
                    <a:pt x="12" y="0"/>
                  </a:cubicBezTo>
                </a:path>
              </a:pathLst>
            </a:custGeom>
            <a:solidFill>
              <a:srgbClr val="55555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800">
                <a:solidFill>
                  <a:schemeClr val="tx1"/>
                </a:solidFill>
              </a:endParaRPr>
            </a:p>
          </p:txBody>
        </p:sp>
        <p:sp>
          <p:nvSpPr>
            <p:cNvPr id="19" name="Freeform 407"/>
            <p:cNvSpPr>
              <a:spLocks noEditPoints="1"/>
            </p:cNvSpPr>
            <p:nvPr>
              <p:custDataLst>
                <p:tags r:id="rId32"/>
              </p:custDataLst>
            </p:nvPr>
          </p:nvSpPr>
          <p:spPr bwMode="auto">
            <a:xfrm>
              <a:off x="595313" y="442913"/>
              <a:ext cx="239713" cy="241300"/>
            </a:xfrm>
            <a:custGeom>
              <a:avLst/>
              <a:gdLst>
                <a:gd name="T0" fmla="*/ 11 w 120"/>
                <a:gd name="T1" fmla="*/ 106 h 120"/>
                <a:gd name="T2" fmla="*/ 0 w 120"/>
                <a:gd name="T3" fmla="*/ 108 h 120"/>
                <a:gd name="T4" fmla="*/ 2 w 120"/>
                <a:gd name="T5" fmla="*/ 120 h 120"/>
                <a:gd name="T6" fmla="*/ 13 w 120"/>
                <a:gd name="T7" fmla="*/ 118 h 120"/>
                <a:gd name="T8" fmla="*/ 11 w 120"/>
                <a:gd name="T9" fmla="*/ 106 h 120"/>
                <a:gd name="T10" fmla="*/ 11 w 120"/>
                <a:gd name="T11" fmla="*/ 106 h 120"/>
                <a:gd name="T12" fmla="*/ 11 w 120"/>
                <a:gd name="T13" fmla="*/ 106 h 120"/>
                <a:gd name="T14" fmla="*/ 11 w 120"/>
                <a:gd name="T15" fmla="*/ 106 h 120"/>
                <a:gd name="T16" fmla="*/ 34 w 120"/>
                <a:gd name="T17" fmla="*/ 98 h 120"/>
                <a:gd name="T18" fmla="*/ 24 w 120"/>
                <a:gd name="T19" fmla="*/ 102 h 120"/>
                <a:gd name="T20" fmla="*/ 29 w 120"/>
                <a:gd name="T21" fmla="*/ 113 h 120"/>
                <a:gd name="T22" fmla="*/ 40 w 120"/>
                <a:gd name="T23" fmla="*/ 109 h 120"/>
                <a:gd name="T24" fmla="*/ 34 w 120"/>
                <a:gd name="T25" fmla="*/ 98 h 120"/>
                <a:gd name="T26" fmla="*/ 56 w 120"/>
                <a:gd name="T27" fmla="*/ 85 h 120"/>
                <a:gd name="T28" fmla="*/ 47 w 120"/>
                <a:gd name="T29" fmla="*/ 91 h 120"/>
                <a:gd name="T30" fmla="*/ 54 w 120"/>
                <a:gd name="T31" fmla="*/ 101 h 120"/>
                <a:gd name="T32" fmla="*/ 63 w 120"/>
                <a:gd name="T33" fmla="*/ 95 h 120"/>
                <a:gd name="T34" fmla="*/ 56 w 120"/>
                <a:gd name="T35" fmla="*/ 85 h 120"/>
                <a:gd name="T36" fmla="*/ 75 w 120"/>
                <a:gd name="T37" fmla="*/ 68 h 120"/>
                <a:gd name="T38" fmla="*/ 68 w 120"/>
                <a:gd name="T39" fmla="*/ 76 h 120"/>
                <a:gd name="T40" fmla="*/ 76 w 120"/>
                <a:gd name="T41" fmla="*/ 85 h 120"/>
                <a:gd name="T42" fmla="*/ 84 w 120"/>
                <a:gd name="T43" fmla="*/ 76 h 120"/>
                <a:gd name="T44" fmla="*/ 75 w 120"/>
                <a:gd name="T45" fmla="*/ 68 h 120"/>
                <a:gd name="T46" fmla="*/ 75 w 120"/>
                <a:gd name="T47" fmla="*/ 68 h 120"/>
                <a:gd name="T48" fmla="*/ 75 w 120"/>
                <a:gd name="T49" fmla="*/ 68 h 120"/>
                <a:gd name="T50" fmla="*/ 75 w 120"/>
                <a:gd name="T51" fmla="*/ 68 h 120"/>
                <a:gd name="T52" fmla="*/ 75 w 120"/>
                <a:gd name="T53" fmla="*/ 68 h 120"/>
                <a:gd name="T54" fmla="*/ 91 w 120"/>
                <a:gd name="T55" fmla="*/ 48 h 120"/>
                <a:gd name="T56" fmla="*/ 84 w 120"/>
                <a:gd name="T57" fmla="*/ 57 h 120"/>
                <a:gd name="T58" fmla="*/ 94 w 120"/>
                <a:gd name="T59" fmla="*/ 64 h 120"/>
                <a:gd name="T60" fmla="*/ 101 w 120"/>
                <a:gd name="T61" fmla="*/ 54 h 120"/>
                <a:gd name="T62" fmla="*/ 91 w 120"/>
                <a:gd name="T63" fmla="*/ 48 h 120"/>
                <a:gd name="T64" fmla="*/ 102 w 120"/>
                <a:gd name="T65" fmla="*/ 25 h 120"/>
                <a:gd name="T66" fmla="*/ 97 w 120"/>
                <a:gd name="T67" fmla="*/ 35 h 120"/>
                <a:gd name="T68" fmla="*/ 108 w 120"/>
                <a:gd name="T69" fmla="*/ 40 h 120"/>
                <a:gd name="T70" fmla="*/ 113 w 120"/>
                <a:gd name="T71" fmla="*/ 29 h 120"/>
                <a:gd name="T72" fmla="*/ 102 w 120"/>
                <a:gd name="T73" fmla="*/ 25 h 120"/>
                <a:gd name="T74" fmla="*/ 108 w 120"/>
                <a:gd name="T75" fmla="*/ 0 h 120"/>
                <a:gd name="T76" fmla="*/ 106 w 120"/>
                <a:gd name="T77" fmla="*/ 11 h 120"/>
                <a:gd name="T78" fmla="*/ 117 w 120"/>
                <a:gd name="T79" fmla="*/ 14 h 120"/>
                <a:gd name="T80" fmla="*/ 120 w 120"/>
                <a:gd name="T81" fmla="*/ 2 h 120"/>
                <a:gd name="T82" fmla="*/ 108 w 120"/>
                <a:gd name="T83" fmla="*/ 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20" h="120">
                  <a:moveTo>
                    <a:pt x="11" y="106"/>
                  </a:moveTo>
                  <a:cubicBezTo>
                    <a:pt x="7" y="107"/>
                    <a:pt x="3" y="108"/>
                    <a:pt x="0" y="108"/>
                  </a:cubicBezTo>
                  <a:cubicBezTo>
                    <a:pt x="2" y="120"/>
                    <a:pt x="2" y="120"/>
                    <a:pt x="2" y="120"/>
                  </a:cubicBezTo>
                  <a:cubicBezTo>
                    <a:pt x="6" y="120"/>
                    <a:pt x="10" y="119"/>
                    <a:pt x="13" y="118"/>
                  </a:cubicBezTo>
                  <a:cubicBezTo>
                    <a:pt x="11" y="106"/>
                    <a:pt x="11" y="106"/>
                    <a:pt x="11" y="106"/>
                  </a:cubicBezTo>
                  <a:moveTo>
                    <a:pt x="11" y="106"/>
                  </a:moveTo>
                  <a:cubicBezTo>
                    <a:pt x="11" y="106"/>
                    <a:pt x="11" y="106"/>
                    <a:pt x="11" y="106"/>
                  </a:cubicBezTo>
                  <a:cubicBezTo>
                    <a:pt x="11" y="106"/>
                    <a:pt x="11" y="106"/>
                    <a:pt x="11" y="106"/>
                  </a:cubicBezTo>
                  <a:moveTo>
                    <a:pt x="34" y="98"/>
                  </a:moveTo>
                  <a:cubicBezTo>
                    <a:pt x="31" y="99"/>
                    <a:pt x="28" y="101"/>
                    <a:pt x="24" y="102"/>
                  </a:cubicBezTo>
                  <a:cubicBezTo>
                    <a:pt x="29" y="113"/>
                    <a:pt x="29" y="113"/>
                    <a:pt x="29" y="113"/>
                  </a:cubicBezTo>
                  <a:cubicBezTo>
                    <a:pt x="32" y="112"/>
                    <a:pt x="36" y="110"/>
                    <a:pt x="40" y="109"/>
                  </a:cubicBezTo>
                  <a:cubicBezTo>
                    <a:pt x="34" y="98"/>
                    <a:pt x="34" y="98"/>
                    <a:pt x="34" y="98"/>
                  </a:cubicBezTo>
                  <a:moveTo>
                    <a:pt x="56" y="85"/>
                  </a:moveTo>
                  <a:cubicBezTo>
                    <a:pt x="53" y="87"/>
                    <a:pt x="50" y="89"/>
                    <a:pt x="47" y="91"/>
                  </a:cubicBezTo>
                  <a:cubicBezTo>
                    <a:pt x="54" y="101"/>
                    <a:pt x="54" y="101"/>
                    <a:pt x="54" y="101"/>
                  </a:cubicBezTo>
                  <a:cubicBezTo>
                    <a:pt x="57" y="99"/>
                    <a:pt x="60" y="97"/>
                    <a:pt x="63" y="95"/>
                  </a:cubicBezTo>
                  <a:cubicBezTo>
                    <a:pt x="56" y="85"/>
                    <a:pt x="56" y="85"/>
                    <a:pt x="56" y="85"/>
                  </a:cubicBezTo>
                  <a:moveTo>
                    <a:pt x="75" y="68"/>
                  </a:moveTo>
                  <a:cubicBezTo>
                    <a:pt x="73" y="71"/>
                    <a:pt x="70" y="73"/>
                    <a:pt x="68" y="76"/>
                  </a:cubicBezTo>
                  <a:cubicBezTo>
                    <a:pt x="76" y="85"/>
                    <a:pt x="76" y="85"/>
                    <a:pt x="76" y="85"/>
                  </a:cubicBezTo>
                  <a:cubicBezTo>
                    <a:pt x="79" y="82"/>
                    <a:pt x="81" y="79"/>
                    <a:pt x="84" y="76"/>
                  </a:cubicBezTo>
                  <a:cubicBezTo>
                    <a:pt x="75" y="68"/>
                    <a:pt x="75" y="68"/>
                    <a:pt x="75" y="68"/>
                  </a:cubicBezTo>
                  <a:moveTo>
                    <a:pt x="75" y="68"/>
                  </a:moveTo>
                  <a:cubicBezTo>
                    <a:pt x="75" y="68"/>
                    <a:pt x="75" y="68"/>
                    <a:pt x="75" y="68"/>
                  </a:cubicBezTo>
                  <a:cubicBezTo>
                    <a:pt x="75" y="68"/>
                    <a:pt x="75" y="68"/>
                    <a:pt x="75" y="68"/>
                  </a:cubicBezTo>
                  <a:cubicBezTo>
                    <a:pt x="75" y="68"/>
                    <a:pt x="75" y="68"/>
                    <a:pt x="75" y="68"/>
                  </a:cubicBezTo>
                  <a:moveTo>
                    <a:pt x="91" y="48"/>
                  </a:moveTo>
                  <a:cubicBezTo>
                    <a:pt x="89" y="51"/>
                    <a:pt x="87" y="54"/>
                    <a:pt x="84" y="57"/>
                  </a:cubicBezTo>
                  <a:cubicBezTo>
                    <a:pt x="94" y="64"/>
                    <a:pt x="94" y="64"/>
                    <a:pt x="94" y="64"/>
                  </a:cubicBezTo>
                  <a:cubicBezTo>
                    <a:pt x="96" y="61"/>
                    <a:pt x="99" y="57"/>
                    <a:pt x="101" y="54"/>
                  </a:cubicBezTo>
                  <a:cubicBezTo>
                    <a:pt x="91" y="48"/>
                    <a:pt x="91" y="48"/>
                    <a:pt x="91" y="48"/>
                  </a:cubicBezTo>
                  <a:moveTo>
                    <a:pt x="102" y="25"/>
                  </a:moveTo>
                  <a:cubicBezTo>
                    <a:pt x="100" y="28"/>
                    <a:pt x="99" y="32"/>
                    <a:pt x="97" y="35"/>
                  </a:cubicBezTo>
                  <a:cubicBezTo>
                    <a:pt x="108" y="40"/>
                    <a:pt x="108" y="40"/>
                    <a:pt x="108" y="40"/>
                  </a:cubicBezTo>
                  <a:cubicBezTo>
                    <a:pt x="110" y="36"/>
                    <a:pt x="111" y="33"/>
                    <a:pt x="113" y="29"/>
                  </a:cubicBezTo>
                  <a:cubicBezTo>
                    <a:pt x="102" y="25"/>
                    <a:pt x="102" y="25"/>
                    <a:pt x="102" y="25"/>
                  </a:cubicBezTo>
                  <a:moveTo>
                    <a:pt x="108" y="0"/>
                  </a:moveTo>
                  <a:cubicBezTo>
                    <a:pt x="107" y="4"/>
                    <a:pt x="107" y="7"/>
                    <a:pt x="106" y="11"/>
                  </a:cubicBezTo>
                  <a:cubicBezTo>
                    <a:pt x="117" y="14"/>
                    <a:pt x="117" y="14"/>
                    <a:pt x="117" y="14"/>
                  </a:cubicBezTo>
                  <a:cubicBezTo>
                    <a:pt x="118" y="10"/>
                    <a:pt x="119" y="6"/>
                    <a:pt x="120" y="2"/>
                  </a:cubicBezTo>
                  <a:cubicBezTo>
                    <a:pt x="108" y="0"/>
                    <a:pt x="108" y="0"/>
                    <a:pt x="108" y="0"/>
                  </a:cubicBezTo>
                </a:path>
              </a:pathLst>
            </a:custGeom>
            <a:solidFill>
              <a:srgbClr val="55555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800">
                <a:solidFill>
                  <a:schemeClr val="tx1"/>
                </a:solidFill>
              </a:endParaRPr>
            </a:p>
          </p:txBody>
        </p:sp>
        <p:sp>
          <p:nvSpPr>
            <p:cNvPr id="20" name="Freeform 408"/>
            <p:cNvSpPr/>
            <p:nvPr>
              <p:custDataLst>
                <p:tags r:id="rId33"/>
              </p:custDataLst>
            </p:nvPr>
          </p:nvSpPr>
          <p:spPr bwMode="auto">
            <a:xfrm>
              <a:off x="542926" y="663576"/>
              <a:ext cx="23813" cy="23813"/>
            </a:xfrm>
            <a:custGeom>
              <a:avLst/>
              <a:gdLst>
                <a:gd name="T0" fmla="*/ 11 w 12"/>
                <a:gd name="T1" fmla="*/ 0 h 12"/>
                <a:gd name="T2" fmla="*/ 6 w 12"/>
                <a:gd name="T3" fmla="*/ 0 h 12"/>
                <a:gd name="T4" fmla="*/ 0 w 12"/>
                <a:gd name="T5" fmla="*/ 0 h 12"/>
                <a:gd name="T6" fmla="*/ 0 w 12"/>
                <a:gd name="T7" fmla="*/ 12 h 12"/>
                <a:gd name="T8" fmla="*/ 12 w 12"/>
                <a:gd name="T9" fmla="*/ 12 h 12"/>
                <a:gd name="T10" fmla="*/ 12 w 12"/>
                <a:gd name="T11" fmla="*/ 12 h 12"/>
                <a:gd name="T12" fmla="*/ 12 w 12"/>
                <a:gd name="T13" fmla="*/ 12 h 12"/>
                <a:gd name="T14" fmla="*/ 11 w 12"/>
                <a:gd name="T15" fmla="*/ 0 h 12"/>
                <a:gd name="T16" fmla="*/ 11 w 12"/>
                <a:gd name="T17"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12">
                  <a:moveTo>
                    <a:pt x="11" y="0"/>
                  </a:moveTo>
                  <a:cubicBezTo>
                    <a:pt x="9" y="0"/>
                    <a:pt x="8" y="0"/>
                    <a:pt x="6" y="0"/>
                  </a:cubicBezTo>
                  <a:cubicBezTo>
                    <a:pt x="0" y="0"/>
                    <a:pt x="0" y="0"/>
                    <a:pt x="0" y="0"/>
                  </a:cubicBezTo>
                  <a:cubicBezTo>
                    <a:pt x="0" y="12"/>
                    <a:pt x="0" y="12"/>
                    <a:pt x="0" y="12"/>
                  </a:cubicBezTo>
                  <a:cubicBezTo>
                    <a:pt x="12" y="12"/>
                    <a:pt x="12" y="12"/>
                    <a:pt x="12" y="12"/>
                  </a:cubicBezTo>
                  <a:cubicBezTo>
                    <a:pt x="12" y="12"/>
                    <a:pt x="12" y="12"/>
                    <a:pt x="12" y="12"/>
                  </a:cubicBezTo>
                  <a:cubicBezTo>
                    <a:pt x="12" y="12"/>
                    <a:pt x="12" y="12"/>
                    <a:pt x="12" y="12"/>
                  </a:cubicBezTo>
                  <a:cubicBezTo>
                    <a:pt x="11" y="0"/>
                    <a:pt x="11" y="0"/>
                    <a:pt x="11" y="0"/>
                  </a:cubicBezTo>
                  <a:cubicBezTo>
                    <a:pt x="11" y="0"/>
                    <a:pt x="11" y="0"/>
                    <a:pt x="11" y="0"/>
                  </a:cubicBezTo>
                </a:path>
              </a:pathLst>
            </a:custGeom>
            <a:solidFill>
              <a:srgbClr val="55555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800">
                <a:solidFill>
                  <a:schemeClr val="tx1"/>
                </a:solidFill>
              </a:endParaRPr>
            </a:p>
          </p:txBody>
        </p:sp>
        <p:sp>
          <p:nvSpPr>
            <p:cNvPr id="21" name="Freeform 409"/>
            <p:cNvSpPr>
              <a:spLocks noEditPoints="1"/>
            </p:cNvSpPr>
            <p:nvPr>
              <p:custDataLst>
                <p:tags r:id="rId34"/>
              </p:custDataLst>
            </p:nvPr>
          </p:nvSpPr>
          <p:spPr bwMode="auto">
            <a:xfrm>
              <a:off x="542926" y="719138"/>
              <a:ext cx="23813" cy="5360988"/>
            </a:xfrm>
            <a:custGeom>
              <a:avLst/>
              <a:gdLst>
                <a:gd name="T0" fmla="*/ 0 w 15"/>
                <a:gd name="T1" fmla="*/ 3342 h 3377"/>
                <a:gd name="T2" fmla="*/ 15 w 15"/>
                <a:gd name="T3" fmla="*/ 3256 h 3377"/>
                <a:gd name="T4" fmla="*/ 15 w 15"/>
                <a:gd name="T5" fmla="*/ 3235 h 3377"/>
                <a:gd name="T6" fmla="*/ 0 w 15"/>
                <a:gd name="T7" fmla="*/ 3149 h 3377"/>
                <a:gd name="T8" fmla="*/ 15 w 15"/>
                <a:gd name="T9" fmla="*/ 3114 h 3377"/>
                <a:gd name="T10" fmla="*/ 0 w 15"/>
                <a:gd name="T11" fmla="*/ 3058 h 3377"/>
                <a:gd name="T12" fmla="*/ 15 w 15"/>
                <a:gd name="T13" fmla="*/ 2972 h 3377"/>
                <a:gd name="T14" fmla="*/ 15 w 15"/>
                <a:gd name="T15" fmla="*/ 2952 h 3377"/>
                <a:gd name="T16" fmla="*/ 0 w 15"/>
                <a:gd name="T17" fmla="*/ 2866 h 3377"/>
                <a:gd name="T18" fmla="*/ 15 w 15"/>
                <a:gd name="T19" fmla="*/ 2831 h 3377"/>
                <a:gd name="T20" fmla="*/ 0 w 15"/>
                <a:gd name="T21" fmla="*/ 2775 h 3377"/>
                <a:gd name="T22" fmla="*/ 15 w 15"/>
                <a:gd name="T23" fmla="*/ 2689 h 3377"/>
                <a:gd name="T24" fmla="*/ 15 w 15"/>
                <a:gd name="T25" fmla="*/ 2669 h 3377"/>
                <a:gd name="T26" fmla="*/ 0 w 15"/>
                <a:gd name="T27" fmla="*/ 2584 h 3377"/>
                <a:gd name="T28" fmla="*/ 15 w 15"/>
                <a:gd name="T29" fmla="*/ 2549 h 3377"/>
                <a:gd name="T30" fmla="*/ 0 w 15"/>
                <a:gd name="T31" fmla="*/ 2493 h 3377"/>
                <a:gd name="T32" fmla="*/ 15 w 15"/>
                <a:gd name="T33" fmla="*/ 2407 h 3377"/>
                <a:gd name="T34" fmla="*/ 15 w 15"/>
                <a:gd name="T35" fmla="*/ 2387 h 3377"/>
                <a:gd name="T36" fmla="*/ 0 w 15"/>
                <a:gd name="T37" fmla="*/ 2301 h 3377"/>
                <a:gd name="T38" fmla="*/ 15 w 15"/>
                <a:gd name="T39" fmla="*/ 2265 h 3377"/>
                <a:gd name="T40" fmla="*/ 0 w 15"/>
                <a:gd name="T41" fmla="*/ 2210 h 3377"/>
                <a:gd name="T42" fmla="*/ 15 w 15"/>
                <a:gd name="T43" fmla="*/ 2124 h 3377"/>
                <a:gd name="T44" fmla="*/ 15 w 15"/>
                <a:gd name="T45" fmla="*/ 2104 h 3377"/>
                <a:gd name="T46" fmla="*/ 0 w 15"/>
                <a:gd name="T47" fmla="*/ 2018 h 3377"/>
                <a:gd name="T48" fmla="*/ 15 w 15"/>
                <a:gd name="T49" fmla="*/ 1982 h 3377"/>
                <a:gd name="T50" fmla="*/ 0 w 15"/>
                <a:gd name="T51" fmla="*/ 1927 h 3377"/>
                <a:gd name="T52" fmla="*/ 15 w 15"/>
                <a:gd name="T53" fmla="*/ 1841 h 3377"/>
                <a:gd name="T54" fmla="*/ 15 w 15"/>
                <a:gd name="T55" fmla="*/ 1820 h 3377"/>
                <a:gd name="T56" fmla="*/ 0 w 15"/>
                <a:gd name="T57" fmla="*/ 1734 h 3377"/>
                <a:gd name="T58" fmla="*/ 15 w 15"/>
                <a:gd name="T59" fmla="*/ 1699 h 3377"/>
                <a:gd name="T60" fmla="*/ 0 w 15"/>
                <a:gd name="T61" fmla="*/ 1643 h 3377"/>
                <a:gd name="T62" fmla="*/ 15 w 15"/>
                <a:gd name="T63" fmla="*/ 1557 h 3377"/>
                <a:gd name="T64" fmla="*/ 15 w 15"/>
                <a:gd name="T65" fmla="*/ 1537 h 3377"/>
                <a:gd name="T66" fmla="*/ 0 w 15"/>
                <a:gd name="T67" fmla="*/ 1451 h 3377"/>
                <a:gd name="T68" fmla="*/ 15 w 15"/>
                <a:gd name="T69" fmla="*/ 1416 h 3377"/>
                <a:gd name="T70" fmla="*/ 0 w 15"/>
                <a:gd name="T71" fmla="*/ 1360 h 3377"/>
                <a:gd name="T72" fmla="*/ 15 w 15"/>
                <a:gd name="T73" fmla="*/ 1274 h 3377"/>
                <a:gd name="T74" fmla="*/ 15 w 15"/>
                <a:gd name="T75" fmla="*/ 1254 h 3377"/>
                <a:gd name="T76" fmla="*/ 0 w 15"/>
                <a:gd name="T77" fmla="*/ 1168 h 3377"/>
                <a:gd name="T78" fmla="*/ 15 w 15"/>
                <a:gd name="T79" fmla="*/ 1132 h 3377"/>
                <a:gd name="T80" fmla="*/ 0 w 15"/>
                <a:gd name="T81" fmla="*/ 1077 h 3377"/>
                <a:gd name="T82" fmla="*/ 15 w 15"/>
                <a:gd name="T83" fmla="*/ 991 h 3377"/>
                <a:gd name="T84" fmla="*/ 15 w 15"/>
                <a:gd name="T85" fmla="*/ 970 h 3377"/>
                <a:gd name="T86" fmla="*/ 0 w 15"/>
                <a:gd name="T87" fmla="*/ 884 h 3377"/>
                <a:gd name="T88" fmla="*/ 15 w 15"/>
                <a:gd name="T89" fmla="*/ 849 h 3377"/>
                <a:gd name="T90" fmla="*/ 0 w 15"/>
                <a:gd name="T91" fmla="*/ 795 h 3377"/>
                <a:gd name="T92" fmla="*/ 15 w 15"/>
                <a:gd name="T93" fmla="*/ 709 h 3377"/>
                <a:gd name="T94" fmla="*/ 15 w 15"/>
                <a:gd name="T95" fmla="*/ 688 h 3377"/>
                <a:gd name="T96" fmla="*/ 0 w 15"/>
                <a:gd name="T97" fmla="*/ 602 h 3377"/>
                <a:gd name="T98" fmla="*/ 15 w 15"/>
                <a:gd name="T99" fmla="*/ 567 h 3377"/>
                <a:gd name="T100" fmla="*/ 0 w 15"/>
                <a:gd name="T101" fmla="*/ 511 h 3377"/>
                <a:gd name="T102" fmla="*/ 15 w 15"/>
                <a:gd name="T103" fmla="*/ 425 h 3377"/>
                <a:gd name="T104" fmla="*/ 15 w 15"/>
                <a:gd name="T105" fmla="*/ 405 h 3377"/>
                <a:gd name="T106" fmla="*/ 0 w 15"/>
                <a:gd name="T107" fmla="*/ 319 h 3377"/>
                <a:gd name="T108" fmla="*/ 15 w 15"/>
                <a:gd name="T109" fmla="*/ 284 h 3377"/>
                <a:gd name="T110" fmla="*/ 0 w 15"/>
                <a:gd name="T111" fmla="*/ 228 h 3377"/>
                <a:gd name="T112" fmla="*/ 15 w 15"/>
                <a:gd name="T113" fmla="*/ 142 h 3377"/>
                <a:gd name="T114" fmla="*/ 15 w 15"/>
                <a:gd name="T115" fmla="*/ 122 h 3377"/>
                <a:gd name="T116" fmla="*/ 0 w 15"/>
                <a:gd name="T117" fmla="*/ 36 h 3377"/>
                <a:gd name="T118" fmla="*/ 15 w 15"/>
                <a:gd name="T119" fmla="*/ 0 h 33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5" h="3377">
                  <a:moveTo>
                    <a:pt x="15" y="3362"/>
                  </a:moveTo>
                  <a:lnTo>
                    <a:pt x="0" y="3362"/>
                  </a:lnTo>
                  <a:lnTo>
                    <a:pt x="0" y="3377"/>
                  </a:lnTo>
                  <a:lnTo>
                    <a:pt x="15" y="3377"/>
                  </a:lnTo>
                  <a:lnTo>
                    <a:pt x="15" y="3362"/>
                  </a:lnTo>
                  <a:close/>
                  <a:moveTo>
                    <a:pt x="15" y="3327"/>
                  </a:moveTo>
                  <a:lnTo>
                    <a:pt x="0" y="3327"/>
                  </a:lnTo>
                  <a:lnTo>
                    <a:pt x="0" y="3342"/>
                  </a:lnTo>
                  <a:lnTo>
                    <a:pt x="15" y="3342"/>
                  </a:lnTo>
                  <a:lnTo>
                    <a:pt x="15" y="3327"/>
                  </a:lnTo>
                  <a:close/>
                  <a:moveTo>
                    <a:pt x="15" y="3291"/>
                  </a:moveTo>
                  <a:lnTo>
                    <a:pt x="0" y="3291"/>
                  </a:lnTo>
                  <a:lnTo>
                    <a:pt x="0" y="3306"/>
                  </a:lnTo>
                  <a:lnTo>
                    <a:pt x="15" y="3306"/>
                  </a:lnTo>
                  <a:lnTo>
                    <a:pt x="15" y="3291"/>
                  </a:lnTo>
                  <a:close/>
                  <a:moveTo>
                    <a:pt x="15" y="3256"/>
                  </a:moveTo>
                  <a:lnTo>
                    <a:pt x="0" y="3256"/>
                  </a:lnTo>
                  <a:lnTo>
                    <a:pt x="0" y="3271"/>
                  </a:lnTo>
                  <a:lnTo>
                    <a:pt x="15" y="3271"/>
                  </a:lnTo>
                  <a:lnTo>
                    <a:pt x="15" y="3256"/>
                  </a:lnTo>
                  <a:close/>
                  <a:moveTo>
                    <a:pt x="15" y="3220"/>
                  </a:moveTo>
                  <a:lnTo>
                    <a:pt x="0" y="3220"/>
                  </a:lnTo>
                  <a:lnTo>
                    <a:pt x="0" y="3235"/>
                  </a:lnTo>
                  <a:lnTo>
                    <a:pt x="15" y="3235"/>
                  </a:lnTo>
                  <a:lnTo>
                    <a:pt x="15" y="3220"/>
                  </a:lnTo>
                  <a:close/>
                  <a:moveTo>
                    <a:pt x="15" y="3185"/>
                  </a:moveTo>
                  <a:lnTo>
                    <a:pt x="0" y="3185"/>
                  </a:lnTo>
                  <a:lnTo>
                    <a:pt x="0" y="3200"/>
                  </a:lnTo>
                  <a:lnTo>
                    <a:pt x="15" y="3200"/>
                  </a:lnTo>
                  <a:lnTo>
                    <a:pt x="15" y="3185"/>
                  </a:lnTo>
                  <a:close/>
                  <a:moveTo>
                    <a:pt x="15" y="3149"/>
                  </a:moveTo>
                  <a:lnTo>
                    <a:pt x="0" y="3149"/>
                  </a:lnTo>
                  <a:lnTo>
                    <a:pt x="0" y="3165"/>
                  </a:lnTo>
                  <a:lnTo>
                    <a:pt x="15" y="3165"/>
                  </a:lnTo>
                  <a:lnTo>
                    <a:pt x="15" y="3149"/>
                  </a:lnTo>
                  <a:close/>
                  <a:moveTo>
                    <a:pt x="15" y="3114"/>
                  </a:moveTo>
                  <a:lnTo>
                    <a:pt x="0" y="3114"/>
                  </a:lnTo>
                  <a:lnTo>
                    <a:pt x="0" y="3129"/>
                  </a:lnTo>
                  <a:lnTo>
                    <a:pt x="15" y="3129"/>
                  </a:lnTo>
                  <a:lnTo>
                    <a:pt x="15" y="3114"/>
                  </a:lnTo>
                  <a:close/>
                  <a:moveTo>
                    <a:pt x="15" y="3079"/>
                  </a:moveTo>
                  <a:lnTo>
                    <a:pt x="0" y="3079"/>
                  </a:lnTo>
                  <a:lnTo>
                    <a:pt x="0" y="3094"/>
                  </a:lnTo>
                  <a:lnTo>
                    <a:pt x="15" y="3094"/>
                  </a:lnTo>
                  <a:lnTo>
                    <a:pt x="15" y="3079"/>
                  </a:lnTo>
                  <a:close/>
                  <a:moveTo>
                    <a:pt x="15" y="3043"/>
                  </a:moveTo>
                  <a:lnTo>
                    <a:pt x="0" y="3043"/>
                  </a:lnTo>
                  <a:lnTo>
                    <a:pt x="0" y="3058"/>
                  </a:lnTo>
                  <a:lnTo>
                    <a:pt x="15" y="3058"/>
                  </a:lnTo>
                  <a:lnTo>
                    <a:pt x="15" y="3043"/>
                  </a:lnTo>
                  <a:close/>
                  <a:moveTo>
                    <a:pt x="15" y="3008"/>
                  </a:moveTo>
                  <a:lnTo>
                    <a:pt x="0" y="3008"/>
                  </a:lnTo>
                  <a:lnTo>
                    <a:pt x="0" y="3023"/>
                  </a:lnTo>
                  <a:lnTo>
                    <a:pt x="15" y="3023"/>
                  </a:lnTo>
                  <a:lnTo>
                    <a:pt x="15" y="3008"/>
                  </a:lnTo>
                  <a:close/>
                  <a:moveTo>
                    <a:pt x="15" y="2972"/>
                  </a:moveTo>
                  <a:lnTo>
                    <a:pt x="0" y="2972"/>
                  </a:lnTo>
                  <a:lnTo>
                    <a:pt x="0" y="2988"/>
                  </a:lnTo>
                  <a:lnTo>
                    <a:pt x="15" y="2988"/>
                  </a:lnTo>
                  <a:lnTo>
                    <a:pt x="15" y="2972"/>
                  </a:lnTo>
                  <a:close/>
                  <a:moveTo>
                    <a:pt x="15" y="2937"/>
                  </a:moveTo>
                  <a:lnTo>
                    <a:pt x="0" y="2937"/>
                  </a:lnTo>
                  <a:lnTo>
                    <a:pt x="0" y="2952"/>
                  </a:lnTo>
                  <a:lnTo>
                    <a:pt x="15" y="2952"/>
                  </a:lnTo>
                  <a:lnTo>
                    <a:pt x="15" y="2937"/>
                  </a:lnTo>
                  <a:close/>
                  <a:moveTo>
                    <a:pt x="15" y="2902"/>
                  </a:moveTo>
                  <a:lnTo>
                    <a:pt x="0" y="2902"/>
                  </a:lnTo>
                  <a:lnTo>
                    <a:pt x="0" y="2917"/>
                  </a:lnTo>
                  <a:lnTo>
                    <a:pt x="15" y="2917"/>
                  </a:lnTo>
                  <a:lnTo>
                    <a:pt x="15" y="2902"/>
                  </a:lnTo>
                  <a:close/>
                  <a:moveTo>
                    <a:pt x="15" y="2866"/>
                  </a:moveTo>
                  <a:lnTo>
                    <a:pt x="0" y="2866"/>
                  </a:lnTo>
                  <a:lnTo>
                    <a:pt x="0" y="2881"/>
                  </a:lnTo>
                  <a:lnTo>
                    <a:pt x="15" y="2881"/>
                  </a:lnTo>
                  <a:lnTo>
                    <a:pt x="15" y="2866"/>
                  </a:lnTo>
                  <a:close/>
                  <a:moveTo>
                    <a:pt x="15" y="2831"/>
                  </a:moveTo>
                  <a:lnTo>
                    <a:pt x="0" y="2831"/>
                  </a:lnTo>
                  <a:lnTo>
                    <a:pt x="0" y="2846"/>
                  </a:lnTo>
                  <a:lnTo>
                    <a:pt x="15" y="2846"/>
                  </a:lnTo>
                  <a:lnTo>
                    <a:pt x="15" y="2831"/>
                  </a:lnTo>
                  <a:close/>
                  <a:moveTo>
                    <a:pt x="15" y="2795"/>
                  </a:moveTo>
                  <a:lnTo>
                    <a:pt x="0" y="2795"/>
                  </a:lnTo>
                  <a:lnTo>
                    <a:pt x="0" y="2811"/>
                  </a:lnTo>
                  <a:lnTo>
                    <a:pt x="15" y="2811"/>
                  </a:lnTo>
                  <a:lnTo>
                    <a:pt x="15" y="2795"/>
                  </a:lnTo>
                  <a:close/>
                  <a:moveTo>
                    <a:pt x="15" y="2760"/>
                  </a:moveTo>
                  <a:lnTo>
                    <a:pt x="0" y="2760"/>
                  </a:lnTo>
                  <a:lnTo>
                    <a:pt x="0" y="2775"/>
                  </a:lnTo>
                  <a:lnTo>
                    <a:pt x="15" y="2775"/>
                  </a:lnTo>
                  <a:lnTo>
                    <a:pt x="15" y="2760"/>
                  </a:lnTo>
                  <a:close/>
                  <a:moveTo>
                    <a:pt x="15" y="2725"/>
                  </a:moveTo>
                  <a:lnTo>
                    <a:pt x="0" y="2725"/>
                  </a:lnTo>
                  <a:lnTo>
                    <a:pt x="0" y="2740"/>
                  </a:lnTo>
                  <a:lnTo>
                    <a:pt x="15" y="2740"/>
                  </a:lnTo>
                  <a:lnTo>
                    <a:pt x="15" y="2725"/>
                  </a:lnTo>
                  <a:close/>
                  <a:moveTo>
                    <a:pt x="15" y="2689"/>
                  </a:moveTo>
                  <a:lnTo>
                    <a:pt x="0" y="2689"/>
                  </a:lnTo>
                  <a:lnTo>
                    <a:pt x="0" y="2704"/>
                  </a:lnTo>
                  <a:lnTo>
                    <a:pt x="15" y="2704"/>
                  </a:lnTo>
                  <a:lnTo>
                    <a:pt x="15" y="2689"/>
                  </a:lnTo>
                  <a:close/>
                  <a:moveTo>
                    <a:pt x="15" y="2654"/>
                  </a:moveTo>
                  <a:lnTo>
                    <a:pt x="0" y="2654"/>
                  </a:lnTo>
                  <a:lnTo>
                    <a:pt x="0" y="2669"/>
                  </a:lnTo>
                  <a:lnTo>
                    <a:pt x="15" y="2669"/>
                  </a:lnTo>
                  <a:lnTo>
                    <a:pt x="15" y="2654"/>
                  </a:lnTo>
                  <a:close/>
                  <a:moveTo>
                    <a:pt x="15" y="2620"/>
                  </a:moveTo>
                  <a:lnTo>
                    <a:pt x="0" y="2620"/>
                  </a:lnTo>
                  <a:lnTo>
                    <a:pt x="0" y="2635"/>
                  </a:lnTo>
                  <a:lnTo>
                    <a:pt x="15" y="2635"/>
                  </a:lnTo>
                  <a:lnTo>
                    <a:pt x="15" y="2620"/>
                  </a:lnTo>
                  <a:close/>
                  <a:moveTo>
                    <a:pt x="15" y="2584"/>
                  </a:moveTo>
                  <a:lnTo>
                    <a:pt x="0" y="2584"/>
                  </a:lnTo>
                  <a:lnTo>
                    <a:pt x="0" y="2599"/>
                  </a:lnTo>
                  <a:lnTo>
                    <a:pt x="15" y="2599"/>
                  </a:lnTo>
                  <a:lnTo>
                    <a:pt x="15" y="2584"/>
                  </a:lnTo>
                  <a:close/>
                  <a:moveTo>
                    <a:pt x="15" y="2549"/>
                  </a:moveTo>
                  <a:lnTo>
                    <a:pt x="0" y="2549"/>
                  </a:lnTo>
                  <a:lnTo>
                    <a:pt x="0" y="2564"/>
                  </a:lnTo>
                  <a:lnTo>
                    <a:pt x="15" y="2564"/>
                  </a:lnTo>
                  <a:lnTo>
                    <a:pt x="15" y="2549"/>
                  </a:lnTo>
                  <a:close/>
                  <a:moveTo>
                    <a:pt x="15" y="2513"/>
                  </a:moveTo>
                  <a:lnTo>
                    <a:pt x="0" y="2513"/>
                  </a:lnTo>
                  <a:lnTo>
                    <a:pt x="0" y="2529"/>
                  </a:lnTo>
                  <a:lnTo>
                    <a:pt x="15" y="2529"/>
                  </a:lnTo>
                  <a:lnTo>
                    <a:pt x="15" y="2513"/>
                  </a:lnTo>
                  <a:close/>
                  <a:moveTo>
                    <a:pt x="15" y="2478"/>
                  </a:moveTo>
                  <a:lnTo>
                    <a:pt x="0" y="2478"/>
                  </a:lnTo>
                  <a:lnTo>
                    <a:pt x="0" y="2493"/>
                  </a:lnTo>
                  <a:lnTo>
                    <a:pt x="15" y="2493"/>
                  </a:lnTo>
                  <a:lnTo>
                    <a:pt x="15" y="2478"/>
                  </a:lnTo>
                  <a:close/>
                  <a:moveTo>
                    <a:pt x="15" y="2443"/>
                  </a:moveTo>
                  <a:lnTo>
                    <a:pt x="0" y="2443"/>
                  </a:lnTo>
                  <a:lnTo>
                    <a:pt x="0" y="2458"/>
                  </a:lnTo>
                  <a:lnTo>
                    <a:pt x="15" y="2458"/>
                  </a:lnTo>
                  <a:lnTo>
                    <a:pt x="15" y="2443"/>
                  </a:lnTo>
                  <a:close/>
                  <a:moveTo>
                    <a:pt x="15" y="2407"/>
                  </a:moveTo>
                  <a:lnTo>
                    <a:pt x="0" y="2407"/>
                  </a:lnTo>
                  <a:lnTo>
                    <a:pt x="0" y="2422"/>
                  </a:lnTo>
                  <a:lnTo>
                    <a:pt x="15" y="2422"/>
                  </a:lnTo>
                  <a:lnTo>
                    <a:pt x="15" y="2407"/>
                  </a:lnTo>
                  <a:close/>
                  <a:moveTo>
                    <a:pt x="15" y="2372"/>
                  </a:moveTo>
                  <a:lnTo>
                    <a:pt x="0" y="2372"/>
                  </a:lnTo>
                  <a:lnTo>
                    <a:pt x="0" y="2387"/>
                  </a:lnTo>
                  <a:lnTo>
                    <a:pt x="15" y="2387"/>
                  </a:lnTo>
                  <a:lnTo>
                    <a:pt x="15" y="2372"/>
                  </a:lnTo>
                  <a:close/>
                  <a:moveTo>
                    <a:pt x="15" y="2336"/>
                  </a:moveTo>
                  <a:lnTo>
                    <a:pt x="0" y="2336"/>
                  </a:lnTo>
                  <a:lnTo>
                    <a:pt x="0" y="2351"/>
                  </a:lnTo>
                  <a:lnTo>
                    <a:pt x="15" y="2351"/>
                  </a:lnTo>
                  <a:lnTo>
                    <a:pt x="15" y="2336"/>
                  </a:lnTo>
                  <a:close/>
                  <a:moveTo>
                    <a:pt x="15" y="2301"/>
                  </a:moveTo>
                  <a:lnTo>
                    <a:pt x="0" y="2301"/>
                  </a:lnTo>
                  <a:lnTo>
                    <a:pt x="0" y="2316"/>
                  </a:lnTo>
                  <a:lnTo>
                    <a:pt x="15" y="2316"/>
                  </a:lnTo>
                  <a:lnTo>
                    <a:pt x="15" y="2301"/>
                  </a:lnTo>
                  <a:close/>
                  <a:moveTo>
                    <a:pt x="15" y="2265"/>
                  </a:moveTo>
                  <a:lnTo>
                    <a:pt x="0" y="2265"/>
                  </a:lnTo>
                  <a:lnTo>
                    <a:pt x="0" y="2281"/>
                  </a:lnTo>
                  <a:lnTo>
                    <a:pt x="15" y="2281"/>
                  </a:lnTo>
                  <a:lnTo>
                    <a:pt x="15" y="2265"/>
                  </a:lnTo>
                  <a:close/>
                  <a:moveTo>
                    <a:pt x="15" y="2230"/>
                  </a:moveTo>
                  <a:lnTo>
                    <a:pt x="0" y="2230"/>
                  </a:lnTo>
                  <a:lnTo>
                    <a:pt x="0" y="2245"/>
                  </a:lnTo>
                  <a:lnTo>
                    <a:pt x="15" y="2245"/>
                  </a:lnTo>
                  <a:lnTo>
                    <a:pt x="15" y="2230"/>
                  </a:lnTo>
                  <a:close/>
                  <a:moveTo>
                    <a:pt x="15" y="2195"/>
                  </a:moveTo>
                  <a:lnTo>
                    <a:pt x="0" y="2195"/>
                  </a:lnTo>
                  <a:lnTo>
                    <a:pt x="0" y="2210"/>
                  </a:lnTo>
                  <a:lnTo>
                    <a:pt x="15" y="2210"/>
                  </a:lnTo>
                  <a:lnTo>
                    <a:pt x="15" y="2195"/>
                  </a:lnTo>
                  <a:close/>
                  <a:moveTo>
                    <a:pt x="15" y="2159"/>
                  </a:moveTo>
                  <a:lnTo>
                    <a:pt x="0" y="2159"/>
                  </a:lnTo>
                  <a:lnTo>
                    <a:pt x="0" y="2174"/>
                  </a:lnTo>
                  <a:lnTo>
                    <a:pt x="15" y="2174"/>
                  </a:lnTo>
                  <a:lnTo>
                    <a:pt x="15" y="2159"/>
                  </a:lnTo>
                  <a:close/>
                  <a:moveTo>
                    <a:pt x="15" y="2124"/>
                  </a:moveTo>
                  <a:lnTo>
                    <a:pt x="0" y="2124"/>
                  </a:lnTo>
                  <a:lnTo>
                    <a:pt x="0" y="2139"/>
                  </a:lnTo>
                  <a:lnTo>
                    <a:pt x="15" y="2139"/>
                  </a:lnTo>
                  <a:lnTo>
                    <a:pt x="15" y="2124"/>
                  </a:lnTo>
                  <a:close/>
                  <a:moveTo>
                    <a:pt x="15" y="2088"/>
                  </a:moveTo>
                  <a:lnTo>
                    <a:pt x="0" y="2088"/>
                  </a:lnTo>
                  <a:lnTo>
                    <a:pt x="0" y="2104"/>
                  </a:lnTo>
                  <a:lnTo>
                    <a:pt x="15" y="2104"/>
                  </a:lnTo>
                  <a:lnTo>
                    <a:pt x="15" y="2088"/>
                  </a:lnTo>
                  <a:close/>
                  <a:moveTo>
                    <a:pt x="15" y="2053"/>
                  </a:moveTo>
                  <a:lnTo>
                    <a:pt x="0" y="2053"/>
                  </a:lnTo>
                  <a:lnTo>
                    <a:pt x="0" y="2068"/>
                  </a:lnTo>
                  <a:lnTo>
                    <a:pt x="15" y="2068"/>
                  </a:lnTo>
                  <a:lnTo>
                    <a:pt x="15" y="2053"/>
                  </a:lnTo>
                  <a:close/>
                  <a:moveTo>
                    <a:pt x="15" y="2018"/>
                  </a:moveTo>
                  <a:lnTo>
                    <a:pt x="0" y="2018"/>
                  </a:lnTo>
                  <a:lnTo>
                    <a:pt x="0" y="2033"/>
                  </a:lnTo>
                  <a:lnTo>
                    <a:pt x="15" y="2033"/>
                  </a:lnTo>
                  <a:lnTo>
                    <a:pt x="15" y="2018"/>
                  </a:lnTo>
                  <a:close/>
                  <a:moveTo>
                    <a:pt x="15" y="1982"/>
                  </a:moveTo>
                  <a:lnTo>
                    <a:pt x="0" y="1982"/>
                  </a:lnTo>
                  <a:lnTo>
                    <a:pt x="0" y="1997"/>
                  </a:lnTo>
                  <a:lnTo>
                    <a:pt x="15" y="1997"/>
                  </a:lnTo>
                  <a:lnTo>
                    <a:pt x="15" y="1982"/>
                  </a:lnTo>
                  <a:close/>
                  <a:moveTo>
                    <a:pt x="15" y="1947"/>
                  </a:moveTo>
                  <a:lnTo>
                    <a:pt x="0" y="1947"/>
                  </a:lnTo>
                  <a:lnTo>
                    <a:pt x="0" y="1962"/>
                  </a:lnTo>
                  <a:lnTo>
                    <a:pt x="15" y="1962"/>
                  </a:lnTo>
                  <a:lnTo>
                    <a:pt x="15" y="1947"/>
                  </a:lnTo>
                  <a:close/>
                  <a:moveTo>
                    <a:pt x="15" y="1911"/>
                  </a:moveTo>
                  <a:lnTo>
                    <a:pt x="0" y="1911"/>
                  </a:lnTo>
                  <a:lnTo>
                    <a:pt x="0" y="1927"/>
                  </a:lnTo>
                  <a:lnTo>
                    <a:pt x="15" y="1927"/>
                  </a:lnTo>
                  <a:lnTo>
                    <a:pt x="15" y="1911"/>
                  </a:lnTo>
                  <a:close/>
                  <a:moveTo>
                    <a:pt x="15" y="1876"/>
                  </a:moveTo>
                  <a:lnTo>
                    <a:pt x="0" y="1876"/>
                  </a:lnTo>
                  <a:lnTo>
                    <a:pt x="0" y="1891"/>
                  </a:lnTo>
                  <a:lnTo>
                    <a:pt x="15" y="1891"/>
                  </a:lnTo>
                  <a:lnTo>
                    <a:pt x="15" y="1876"/>
                  </a:lnTo>
                  <a:close/>
                  <a:moveTo>
                    <a:pt x="15" y="1841"/>
                  </a:moveTo>
                  <a:lnTo>
                    <a:pt x="0" y="1841"/>
                  </a:lnTo>
                  <a:lnTo>
                    <a:pt x="0" y="1856"/>
                  </a:lnTo>
                  <a:lnTo>
                    <a:pt x="15" y="1856"/>
                  </a:lnTo>
                  <a:lnTo>
                    <a:pt x="15" y="1841"/>
                  </a:lnTo>
                  <a:close/>
                  <a:moveTo>
                    <a:pt x="15" y="1805"/>
                  </a:moveTo>
                  <a:lnTo>
                    <a:pt x="0" y="1805"/>
                  </a:lnTo>
                  <a:lnTo>
                    <a:pt x="0" y="1820"/>
                  </a:lnTo>
                  <a:lnTo>
                    <a:pt x="15" y="1820"/>
                  </a:lnTo>
                  <a:lnTo>
                    <a:pt x="15" y="1805"/>
                  </a:lnTo>
                  <a:close/>
                  <a:moveTo>
                    <a:pt x="15" y="1770"/>
                  </a:moveTo>
                  <a:lnTo>
                    <a:pt x="0" y="1770"/>
                  </a:lnTo>
                  <a:lnTo>
                    <a:pt x="0" y="1785"/>
                  </a:lnTo>
                  <a:lnTo>
                    <a:pt x="15" y="1785"/>
                  </a:lnTo>
                  <a:lnTo>
                    <a:pt x="15" y="1770"/>
                  </a:lnTo>
                  <a:close/>
                  <a:moveTo>
                    <a:pt x="15" y="1734"/>
                  </a:moveTo>
                  <a:lnTo>
                    <a:pt x="0" y="1734"/>
                  </a:lnTo>
                  <a:lnTo>
                    <a:pt x="0" y="1749"/>
                  </a:lnTo>
                  <a:lnTo>
                    <a:pt x="15" y="1749"/>
                  </a:lnTo>
                  <a:lnTo>
                    <a:pt x="15" y="1734"/>
                  </a:lnTo>
                  <a:close/>
                  <a:moveTo>
                    <a:pt x="15" y="1699"/>
                  </a:moveTo>
                  <a:lnTo>
                    <a:pt x="0" y="1699"/>
                  </a:lnTo>
                  <a:lnTo>
                    <a:pt x="0" y="1714"/>
                  </a:lnTo>
                  <a:lnTo>
                    <a:pt x="15" y="1714"/>
                  </a:lnTo>
                  <a:lnTo>
                    <a:pt x="15" y="1699"/>
                  </a:lnTo>
                  <a:close/>
                  <a:moveTo>
                    <a:pt x="15" y="1663"/>
                  </a:moveTo>
                  <a:lnTo>
                    <a:pt x="0" y="1663"/>
                  </a:lnTo>
                  <a:lnTo>
                    <a:pt x="0" y="1679"/>
                  </a:lnTo>
                  <a:lnTo>
                    <a:pt x="15" y="1679"/>
                  </a:lnTo>
                  <a:lnTo>
                    <a:pt x="15" y="1663"/>
                  </a:lnTo>
                  <a:close/>
                  <a:moveTo>
                    <a:pt x="15" y="1628"/>
                  </a:moveTo>
                  <a:lnTo>
                    <a:pt x="0" y="1628"/>
                  </a:lnTo>
                  <a:lnTo>
                    <a:pt x="0" y="1643"/>
                  </a:lnTo>
                  <a:lnTo>
                    <a:pt x="15" y="1643"/>
                  </a:lnTo>
                  <a:lnTo>
                    <a:pt x="15" y="1628"/>
                  </a:lnTo>
                  <a:close/>
                  <a:moveTo>
                    <a:pt x="15" y="1593"/>
                  </a:moveTo>
                  <a:lnTo>
                    <a:pt x="0" y="1593"/>
                  </a:lnTo>
                  <a:lnTo>
                    <a:pt x="0" y="1608"/>
                  </a:lnTo>
                  <a:lnTo>
                    <a:pt x="15" y="1608"/>
                  </a:lnTo>
                  <a:lnTo>
                    <a:pt x="15" y="1593"/>
                  </a:lnTo>
                  <a:close/>
                  <a:moveTo>
                    <a:pt x="15" y="1557"/>
                  </a:moveTo>
                  <a:lnTo>
                    <a:pt x="0" y="1557"/>
                  </a:lnTo>
                  <a:lnTo>
                    <a:pt x="0" y="1572"/>
                  </a:lnTo>
                  <a:lnTo>
                    <a:pt x="15" y="1572"/>
                  </a:lnTo>
                  <a:lnTo>
                    <a:pt x="15" y="1557"/>
                  </a:lnTo>
                  <a:close/>
                  <a:moveTo>
                    <a:pt x="15" y="1522"/>
                  </a:moveTo>
                  <a:lnTo>
                    <a:pt x="0" y="1522"/>
                  </a:lnTo>
                  <a:lnTo>
                    <a:pt x="0" y="1537"/>
                  </a:lnTo>
                  <a:lnTo>
                    <a:pt x="15" y="1537"/>
                  </a:lnTo>
                  <a:lnTo>
                    <a:pt x="15" y="1522"/>
                  </a:lnTo>
                  <a:close/>
                  <a:moveTo>
                    <a:pt x="15" y="1486"/>
                  </a:moveTo>
                  <a:lnTo>
                    <a:pt x="0" y="1486"/>
                  </a:lnTo>
                  <a:lnTo>
                    <a:pt x="0" y="1502"/>
                  </a:lnTo>
                  <a:lnTo>
                    <a:pt x="15" y="1502"/>
                  </a:lnTo>
                  <a:lnTo>
                    <a:pt x="15" y="1486"/>
                  </a:lnTo>
                  <a:close/>
                  <a:moveTo>
                    <a:pt x="15" y="1451"/>
                  </a:moveTo>
                  <a:lnTo>
                    <a:pt x="0" y="1451"/>
                  </a:lnTo>
                  <a:lnTo>
                    <a:pt x="0" y="1466"/>
                  </a:lnTo>
                  <a:lnTo>
                    <a:pt x="15" y="1466"/>
                  </a:lnTo>
                  <a:lnTo>
                    <a:pt x="15" y="1451"/>
                  </a:lnTo>
                  <a:close/>
                  <a:moveTo>
                    <a:pt x="15" y="1416"/>
                  </a:moveTo>
                  <a:lnTo>
                    <a:pt x="0" y="1416"/>
                  </a:lnTo>
                  <a:lnTo>
                    <a:pt x="0" y="1431"/>
                  </a:lnTo>
                  <a:lnTo>
                    <a:pt x="15" y="1431"/>
                  </a:lnTo>
                  <a:lnTo>
                    <a:pt x="15" y="1416"/>
                  </a:lnTo>
                  <a:close/>
                  <a:moveTo>
                    <a:pt x="15" y="1380"/>
                  </a:moveTo>
                  <a:lnTo>
                    <a:pt x="0" y="1380"/>
                  </a:lnTo>
                  <a:lnTo>
                    <a:pt x="0" y="1395"/>
                  </a:lnTo>
                  <a:lnTo>
                    <a:pt x="15" y="1395"/>
                  </a:lnTo>
                  <a:lnTo>
                    <a:pt x="15" y="1380"/>
                  </a:lnTo>
                  <a:close/>
                  <a:moveTo>
                    <a:pt x="15" y="1345"/>
                  </a:moveTo>
                  <a:lnTo>
                    <a:pt x="0" y="1345"/>
                  </a:lnTo>
                  <a:lnTo>
                    <a:pt x="0" y="1360"/>
                  </a:lnTo>
                  <a:lnTo>
                    <a:pt x="15" y="1360"/>
                  </a:lnTo>
                  <a:lnTo>
                    <a:pt x="15" y="1345"/>
                  </a:lnTo>
                  <a:close/>
                  <a:moveTo>
                    <a:pt x="15" y="1309"/>
                  </a:moveTo>
                  <a:lnTo>
                    <a:pt x="0" y="1309"/>
                  </a:lnTo>
                  <a:lnTo>
                    <a:pt x="0" y="1325"/>
                  </a:lnTo>
                  <a:lnTo>
                    <a:pt x="15" y="1325"/>
                  </a:lnTo>
                  <a:lnTo>
                    <a:pt x="15" y="1309"/>
                  </a:lnTo>
                  <a:close/>
                  <a:moveTo>
                    <a:pt x="15" y="1274"/>
                  </a:moveTo>
                  <a:lnTo>
                    <a:pt x="0" y="1274"/>
                  </a:lnTo>
                  <a:lnTo>
                    <a:pt x="0" y="1289"/>
                  </a:lnTo>
                  <a:lnTo>
                    <a:pt x="15" y="1289"/>
                  </a:lnTo>
                  <a:lnTo>
                    <a:pt x="15" y="1274"/>
                  </a:lnTo>
                  <a:close/>
                  <a:moveTo>
                    <a:pt x="15" y="1239"/>
                  </a:moveTo>
                  <a:lnTo>
                    <a:pt x="0" y="1239"/>
                  </a:lnTo>
                  <a:lnTo>
                    <a:pt x="0" y="1254"/>
                  </a:lnTo>
                  <a:lnTo>
                    <a:pt x="15" y="1254"/>
                  </a:lnTo>
                  <a:lnTo>
                    <a:pt x="15" y="1239"/>
                  </a:lnTo>
                  <a:close/>
                  <a:moveTo>
                    <a:pt x="15" y="1203"/>
                  </a:moveTo>
                  <a:lnTo>
                    <a:pt x="0" y="1203"/>
                  </a:lnTo>
                  <a:lnTo>
                    <a:pt x="0" y="1218"/>
                  </a:lnTo>
                  <a:lnTo>
                    <a:pt x="15" y="1218"/>
                  </a:lnTo>
                  <a:lnTo>
                    <a:pt x="15" y="1203"/>
                  </a:lnTo>
                  <a:close/>
                  <a:moveTo>
                    <a:pt x="15" y="1168"/>
                  </a:moveTo>
                  <a:lnTo>
                    <a:pt x="0" y="1168"/>
                  </a:lnTo>
                  <a:lnTo>
                    <a:pt x="0" y="1183"/>
                  </a:lnTo>
                  <a:lnTo>
                    <a:pt x="15" y="1183"/>
                  </a:lnTo>
                  <a:lnTo>
                    <a:pt x="15" y="1168"/>
                  </a:lnTo>
                  <a:close/>
                  <a:moveTo>
                    <a:pt x="15" y="1132"/>
                  </a:moveTo>
                  <a:lnTo>
                    <a:pt x="0" y="1132"/>
                  </a:lnTo>
                  <a:lnTo>
                    <a:pt x="0" y="1147"/>
                  </a:lnTo>
                  <a:lnTo>
                    <a:pt x="15" y="1147"/>
                  </a:lnTo>
                  <a:lnTo>
                    <a:pt x="15" y="1132"/>
                  </a:lnTo>
                  <a:close/>
                  <a:moveTo>
                    <a:pt x="15" y="1097"/>
                  </a:moveTo>
                  <a:lnTo>
                    <a:pt x="0" y="1097"/>
                  </a:lnTo>
                  <a:lnTo>
                    <a:pt x="0" y="1112"/>
                  </a:lnTo>
                  <a:lnTo>
                    <a:pt x="15" y="1112"/>
                  </a:lnTo>
                  <a:lnTo>
                    <a:pt x="15" y="1097"/>
                  </a:lnTo>
                  <a:close/>
                  <a:moveTo>
                    <a:pt x="15" y="1061"/>
                  </a:moveTo>
                  <a:lnTo>
                    <a:pt x="0" y="1061"/>
                  </a:lnTo>
                  <a:lnTo>
                    <a:pt x="0" y="1077"/>
                  </a:lnTo>
                  <a:lnTo>
                    <a:pt x="15" y="1077"/>
                  </a:lnTo>
                  <a:lnTo>
                    <a:pt x="15" y="1061"/>
                  </a:lnTo>
                  <a:close/>
                  <a:moveTo>
                    <a:pt x="15" y="1026"/>
                  </a:moveTo>
                  <a:lnTo>
                    <a:pt x="0" y="1026"/>
                  </a:lnTo>
                  <a:lnTo>
                    <a:pt x="0" y="1041"/>
                  </a:lnTo>
                  <a:lnTo>
                    <a:pt x="15" y="1041"/>
                  </a:lnTo>
                  <a:lnTo>
                    <a:pt x="15" y="1026"/>
                  </a:lnTo>
                  <a:close/>
                  <a:moveTo>
                    <a:pt x="15" y="991"/>
                  </a:moveTo>
                  <a:lnTo>
                    <a:pt x="0" y="991"/>
                  </a:lnTo>
                  <a:lnTo>
                    <a:pt x="0" y="1006"/>
                  </a:lnTo>
                  <a:lnTo>
                    <a:pt x="15" y="1006"/>
                  </a:lnTo>
                  <a:lnTo>
                    <a:pt x="15" y="991"/>
                  </a:lnTo>
                  <a:close/>
                  <a:moveTo>
                    <a:pt x="15" y="955"/>
                  </a:moveTo>
                  <a:lnTo>
                    <a:pt x="0" y="955"/>
                  </a:lnTo>
                  <a:lnTo>
                    <a:pt x="0" y="970"/>
                  </a:lnTo>
                  <a:lnTo>
                    <a:pt x="15" y="970"/>
                  </a:lnTo>
                  <a:lnTo>
                    <a:pt x="15" y="955"/>
                  </a:lnTo>
                  <a:close/>
                  <a:moveTo>
                    <a:pt x="15" y="920"/>
                  </a:moveTo>
                  <a:lnTo>
                    <a:pt x="0" y="920"/>
                  </a:lnTo>
                  <a:lnTo>
                    <a:pt x="0" y="935"/>
                  </a:lnTo>
                  <a:lnTo>
                    <a:pt x="15" y="935"/>
                  </a:lnTo>
                  <a:lnTo>
                    <a:pt x="15" y="920"/>
                  </a:lnTo>
                  <a:close/>
                  <a:moveTo>
                    <a:pt x="15" y="884"/>
                  </a:moveTo>
                  <a:lnTo>
                    <a:pt x="0" y="884"/>
                  </a:lnTo>
                  <a:lnTo>
                    <a:pt x="0" y="900"/>
                  </a:lnTo>
                  <a:lnTo>
                    <a:pt x="15" y="900"/>
                  </a:lnTo>
                  <a:lnTo>
                    <a:pt x="15" y="884"/>
                  </a:lnTo>
                  <a:close/>
                  <a:moveTo>
                    <a:pt x="15" y="849"/>
                  </a:moveTo>
                  <a:lnTo>
                    <a:pt x="0" y="849"/>
                  </a:lnTo>
                  <a:lnTo>
                    <a:pt x="0" y="864"/>
                  </a:lnTo>
                  <a:lnTo>
                    <a:pt x="15" y="864"/>
                  </a:lnTo>
                  <a:lnTo>
                    <a:pt x="15" y="849"/>
                  </a:lnTo>
                  <a:close/>
                  <a:moveTo>
                    <a:pt x="15" y="815"/>
                  </a:moveTo>
                  <a:lnTo>
                    <a:pt x="0" y="815"/>
                  </a:lnTo>
                  <a:lnTo>
                    <a:pt x="0" y="830"/>
                  </a:lnTo>
                  <a:lnTo>
                    <a:pt x="15" y="830"/>
                  </a:lnTo>
                  <a:lnTo>
                    <a:pt x="15" y="815"/>
                  </a:lnTo>
                  <a:close/>
                  <a:moveTo>
                    <a:pt x="15" y="779"/>
                  </a:moveTo>
                  <a:lnTo>
                    <a:pt x="0" y="779"/>
                  </a:lnTo>
                  <a:lnTo>
                    <a:pt x="0" y="795"/>
                  </a:lnTo>
                  <a:lnTo>
                    <a:pt x="15" y="795"/>
                  </a:lnTo>
                  <a:lnTo>
                    <a:pt x="15" y="779"/>
                  </a:lnTo>
                  <a:close/>
                  <a:moveTo>
                    <a:pt x="15" y="744"/>
                  </a:moveTo>
                  <a:lnTo>
                    <a:pt x="0" y="744"/>
                  </a:lnTo>
                  <a:lnTo>
                    <a:pt x="0" y="759"/>
                  </a:lnTo>
                  <a:lnTo>
                    <a:pt x="15" y="759"/>
                  </a:lnTo>
                  <a:lnTo>
                    <a:pt x="15" y="744"/>
                  </a:lnTo>
                  <a:close/>
                  <a:moveTo>
                    <a:pt x="15" y="709"/>
                  </a:moveTo>
                  <a:lnTo>
                    <a:pt x="0" y="709"/>
                  </a:lnTo>
                  <a:lnTo>
                    <a:pt x="0" y="724"/>
                  </a:lnTo>
                  <a:lnTo>
                    <a:pt x="15" y="724"/>
                  </a:lnTo>
                  <a:lnTo>
                    <a:pt x="15" y="709"/>
                  </a:lnTo>
                  <a:close/>
                  <a:moveTo>
                    <a:pt x="15" y="673"/>
                  </a:moveTo>
                  <a:lnTo>
                    <a:pt x="0" y="673"/>
                  </a:lnTo>
                  <a:lnTo>
                    <a:pt x="0" y="688"/>
                  </a:lnTo>
                  <a:lnTo>
                    <a:pt x="15" y="688"/>
                  </a:lnTo>
                  <a:lnTo>
                    <a:pt x="15" y="673"/>
                  </a:lnTo>
                  <a:close/>
                  <a:moveTo>
                    <a:pt x="15" y="638"/>
                  </a:moveTo>
                  <a:lnTo>
                    <a:pt x="0" y="638"/>
                  </a:lnTo>
                  <a:lnTo>
                    <a:pt x="0" y="653"/>
                  </a:lnTo>
                  <a:lnTo>
                    <a:pt x="15" y="653"/>
                  </a:lnTo>
                  <a:lnTo>
                    <a:pt x="15" y="638"/>
                  </a:lnTo>
                  <a:close/>
                  <a:moveTo>
                    <a:pt x="15" y="602"/>
                  </a:moveTo>
                  <a:lnTo>
                    <a:pt x="0" y="602"/>
                  </a:lnTo>
                  <a:lnTo>
                    <a:pt x="0" y="618"/>
                  </a:lnTo>
                  <a:lnTo>
                    <a:pt x="15" y="618"/>
                  </a:lnTo>
                  <a:lnTo>
                    <a:pt x="15" y="602"/>
                  </a:lnTo>
                  <a:close/>
                  <a:moveTo>
                    <a:pt x="15" y="567"/>
                  </a:moveTo>
                  <a:lnTo>
                    <a:pt x="0" y="567"/>
                  </a:lnTo>
                  <a:lnTo>
                    <a:pt x="0" y="582"/>
                  </a:lnTo>
                  <a:lnTo>
                    <a:pt x="15" y="582"/>
                  </a:lnTo>
                  <a:lnTo>
                    <a:pt x="15" y="567"/>
                  </a:lnTo>
                  <a:close/>
                  <a:moveTo>
                    <a:pt x="15" y="532"/>
                  </a:moveTo>
                  <a:lnTo>
                    <a:pt x="0" y="532"/>
                  </a:lnTo>
                  <a:lnTo>
                    <a:pt x="0" y="547"/>
                  </a:lnTo>
                  <a:lnTo>
                    <a:pt x="15" y="547"/>
                  </a:lnTo>
                  <a:lnTo>
                    <a:pt x="15" y="532"/>
                  </a:lnTo>
                  <a:close/>
                  <a:moveTo>
                    <a:pt x="15" y="496"/>
                  </a:moveTo>
                  <a:lnTo>
                    <a:pt x="0" y="496"/>
                  </a:lnTo>
                  <a:lnTo>
                    <a:pt x="0" y="511"/>
                  </a:lnTo>
                  <a:lnTo>
                    <a:pt x="15" y="511"/>
                  </a:lnTo>
                  <a:lnTo>
                    <a:pt x="15" y="496"/>
                  </a:lnTo>
                  <a:close/>
                  <a:moveTo>
                    <a:pt x="15" y="461"/>
                  </a:moveTo>
                  <a:lnTo>
                    <a:pt x="0" y="461"/>
                  </a:lnTo>
                  <a:lnTo>
                    <a:pt x="0" y="476"/>
                  </a:lnTo>
                  <a:lnTo>
                    <a:pt x="15" y="476"/>
                  </a:lnTo>
                  <a:lnTo>
                    <a:pt x="15" y="461"/>
                  </a:lnTo>
                  <a:close/>
                  <a:moveTo>
                    <a:pt x="15" y="425"/>
                  </a:moveTo>
                  <a:lnTo>
                    <a:pt x="0" y="425"/>
                  </a:lnTo>
                  <a:lnTo>
                    <a:pt x="0" y="441"/>
                  </a:lnTo>
                  <a:lnTo>
                    <a:pt x="15" y="441"/>
                  </a:lnTo>
                  <a:lnTo>
                    <a:pt x="15" y="425"/>
                  </a:lnTo>
                  <a:close/>
                  <a:moveTo>
                    <a:pt x="15" y="390"/>
                  </a:moveTo>
                  <a:lnTo>
                    <a:pt x="0" y="390"/>
                  </a:lnTo>
                  <a:lnTo>
                    <a:pt x="0" y="405"/>
                  </a:lnTo>
                  <a:lnTo>
                    <a:pt x="15" y="405"/>
                  </a:lnTo>
                  <a:lnTo>
                    <a:pt x="15" y="390"/>
                  </a:lnTo>
                  <a:close/>
                  <a:moveTo>
                    <a:pt x="15" y="355"/>
                  </a:moveTo>
                  <a:lnTo>
                    <a:pt x="0" y="355"/>
                  </a:lnTo>
                  <a:lnTo>
                    <a:pt x="0" y="370"/>
                  </a:lnTo>
                  <a:lnTo>
                    <a:pt x="15" y="370"/>
                  </a:lnTo>
                  <a:lnTo>
                    <a:pt x="15" y="355"/>
                  </a:lnTo>
                  <a:close/>
                  <a:moveTo>
                    <a:pt x="15" y="319"/>
                  </a:moveTo>
                  <a:lnTo>
                    <a:pt x="0" y="319"/>
                  </a:lnTo>
                  <a:lnTo>
                    <a:pt x="0" y="334"/>
                  </a:lnTo>
                  <a:lnTo>
                    <a:pt x="15" y="334"/>
                  </a:lnTo>
                  <a:lnTo>
                    <a:pt x="15" y="319"/>
                  </a:lnTo>
                  <a:close/>
                  <a:moveTo>
                    <a:pt x="15" y="284"/>
                  </a:moveTo>
                  <a:lnTo>
                    <a:pt x="0" y="284"/>
                  </a:lnTo>
                  <a:lnTo>
                    <a:pt x="0" y="299"/>
                  </a:lnTo>
                  <a:lnTo>
                    <a:pt x="15" y="299"/>
                  </a:lnTo>
                  <a:lnTo>
                    <a:pt x="15" y="284"/>
                  </a:lnTo>
                  <a:close/>
                  <a:moveTo>
                    <a:pt x="15" y="248"/>
                  </a:moveTo>
                  <a:lnTo>
                    <a:pt x="0" y="248"/>
                  </a:lnTo>
                  <a:lnTo>
                    <a:pt x="0" y="263"/>
                  </a:lnTo>
                  <a:lnTo>
                    <a:pt x="15" y="263"/>
                  </a:lnTo>
                  <a:lnTo>
                    <a:pt x="15" y="248"/>
                  </a:lnTo>
                  <a:close/>
                  <a:moveTo>
                    <a:pt x="15" y="213"/>
                  </a:moveTo>
                  <a:lnTo>
                    <a:pt x="0" y="213"/>
                  </a:lnTo>
                  <a:lnTo>
                    <a:pt x="0" y="228"/>
                  </a:lnTo>
                  <a:lnTo>
                    <a:pt x="15" y="228"/>
                  </a:lnTo>
                  <a:lnTo>
                    <a:pt x="15" y="213"/>
                  </a:lnTo>
                  <a:close/>
                  <a:moveTo>
                    <a:pt x="15" y="177"/>
                  </a:moveTo>
                  <a:lnTo>
                    <a:pt x="0" y="177"/>
                  </a:lnTo>
                  <a:lnTo>
                    <a:pt x="0" y="193"/>
                  </a:lnTo>
                  <a:lnTo>
                    <a:pt x="15" y="193"/>
                  </a:lnTo>
                  <a:lnTo>
                    <a:pt x="15" y="177"/>
                  </a:lnTo>
                  <a:close/>
                  <a:moveTo>
                    <a:pt x="15" y="142"/>
                  </a:moveTo>
                  <a:lnTo>
                    <a:pt x="0" y="142"/>
                  </a:lnTo>
                  <a:lnTo>
                    <a:pt x="0" y="157"/>
                  </a:lnTo>
                  <a:lnTo>
                    <a:pt x="15" y="157"/>
                  </a:lnTo>
                  <a:lnTo>
                    <a:pt x="15" y="142"/>
                  </a:lnTo>
                  <a:close/>
                  <a:moveTo>
                    <a:pt x="15" y="107"/>
                  </a:moveTo>
                  <a:lnTo>
                    <a:pt x="0" y="107"/>
                  </a:lnTo>
                  <a:lnTo>
                    <a:pt x="0" y="122"/>
                  </a:lnTo>
                  <a:lnTo>
                    <a:pt x="15" y="122"/>
                  </a:lnTo>
                  <a:lnTo>
                    <a:pt x="15" y="107"/>
                  </a:lnTo>
                  <a:close/>
                  <a:moveTo>
                    <a:pt x="15" y="71"/>
                  </a:moveTo>
                  <a:lnTo>
                    <a:pt x="0" y="71"/>
                  </a:lnTo>
                  <a:lnTo>
                    <a:pt x="0" y="86"/>
                  </a:lnTo>
                  <a:lnTo>
                    <a:pt x="15" y="86"/>
                  </a:lnTo>
                  <a:lnTo>
                    <a:pt x="15" y="71"/>
                  </a:lnTo>
                  <a:close/>
                  <a:moveTo>
                    <a:pt x="15" y="36"/>
                  </a:moveTo>
                  <a:lnTo>
                    <a:pt x="0" y="36"/>
                  </a:lnTo>
                  <a:lnTo>
                    <a:pt x="0" y="51"/>
                  </a:lnTo>
                  <a:lnTo>
                    <a:pt x="15" y="51"/>
                  </a:lnTo>
                  <a:lnTo>
                    <a:pt x="15" y="36"/>
                  </a:lnTo>
                  <a:close/>
                  <a:moveTo>
                    <a:pt x="15" y="0"/>
                  </a:moveTo>
                  <a:lnTo>
                    <a:pt x="0" y="0"/>
                  </a:lnTo>
                  <a:lnTo>
                    <a:pt x="0" y="16"/>
                  </a:lnTo>
                  <a:lnTo>
                    <a:pt x="15" y="16"/>
                  </a:lnTo>
                  <a:lnTo>
                    <a:pt x="15" y="0"/>
                  </a:lnTo>
                  <a:close/>
                </a:path>
              </a:pathLst>
            </a:custGeom>
            <a:solidFill>
              <a:srgbClr val="55555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800">
                <a:solidFill>
                  <a:schemeClr val="tx1"/>
                </a:solidFill>
              </a:endParaRPr>
            </a:p>
          </p:txBody>
        </p:sp>
        <p:sp>
          <p:nvSpPr>
            <p:cNvPr id="22" name="Freeform 410"/>
            <p:cNvSpPr>
              <a:spLocks noEditPoints="1"/>
            </p:cNvSpPr>
            <p:nvPr>
              <p:custDataLst>
                <p:tags r:id="rId35"/>
              </p:custDataLst>
            </p:nvPr>
          </p:nvSpPr>
          <p:spPr bwMode="auto">
            <a:xfrm>
              <a:off x="542926" y="719138"/>
              <a:ext cx="23813" cy="5360988"/>
            </a:xfrm>
            <a:custGeom>
              <a:avLst/>
              <a:gdLst>
                <a:gd name="T0" fmla="*/ 0 w 15"/>
                <a:gd name="T1" fmla="*/ 3342 h 3377"/>
                <a:gd name="T2" fmla="*/ 15 w 15"/>
                <a:gd name="T3" fmla="*/ 3256 h 3377"/>
                <a:gd name="T4" fmla="*/ 15 w 15"/>
                <a:gd name="T5" fmla="*/ 3235 h 3377"/>
                <a:gd name="T6" fmla="*/ 0 w 15"/>
                <a:gd name="T7" fmla="*/ 3149 h 3377"/>
                <a:gd name="T8" fmla="*/ 15 w 15"/>
                <a:gd name="T9" fmla="*/ 3114 h 3377"/>
                <a:gd name="T10" fmla="*/ 0 w 15"/>
                <a:gd name="T11" fmla="*/ 3058 h 3377"/>
                <a:gd name="T12" fmla="*/ 15 w 15"/>
                <a:gd name="T13" fmla="*/ 2972 h 3377"/>
                <a:gd name="T14" fmla="*/ 15 w 15"/>
                <a:gd name="T15" fmla="*/ 2952 h 3377"/>
                <a:gd name="T16" fmla="*/ 0 w 15"/>
                <a:gd name="T17" fmla="*/ 2866 h 3377"/>
                <a:gd name="T18" fmla="*/ 15 w 15"/>
                <a:gd name="T19" fmla="*/ 2831 h 3377"/>
                <a:gd name="T20" fmla="*/ 0 w 15"/>
                <a:gd name="T21" fmla="*/ 2775 h 3377"/>
                <a:gd name="T22" fmla="*/ 15 w 15"/>
                <a:gd name="T23" fmla="*/ 2689 h 3377"/>
                <a:gd name="T24" fmla="*/ 15 w 15"/>
                <a:gd name="T25" fmla="*/ 2669 h 3377"/>
                <a:gd name="T26" fmla="*/ 0 w 15"/>
                <a:gd name="T27" fmla="*/ 2584 h 3377"/>
                <a:gd name="T28" fmla="*/ 15 w 15"/>
                <a:gd name="T29" fmla="*/ 2549 h 3377"/>
                <a:gd name="T30" fmla="*/ 0 w 15"/>
                <a:gd name="T31" fmla="*/ 2493 h 3377"/>
                <a:gd name="T32" fmla="*/ 15 w 15"/>
                <a:gd name="T33" fmla="*/ 2407 h 3377"/>
                <a:gd name="T34" fmla="*/ 15 w 15"/>
                <a:gd name="T35" fmla="*/ 2387 h 3377"/>
                <a:gd name="T36" fmla="*/ 0 w 15"/>
                <a:gd name="T37" fmla="*/ 2301 h 3377"/>
                <a:gd name="T38" fmla="*/ 15 w 15"/>
                <a:gd name="T39" fmla="*/ 2265 h 3377"/>
                <a:gd name="T40" fmla="*/ 0 w 15"/>
                <a:gd name="T41" fmla="*/ 2210 h 3377"/>
                <a:gd name="T42" fmla="*/ 15 w 15"/>
                <a:gd name="T43" fmla="*/ 2124 h 3377"/>
                <a:gd name="T44" fmla="*/ 15 w 15"/>
                <a:gd name="T45" fmla="*/ 2104 h 3377"/>
                <a:gd name="T46" fmla="*/ 0 w 15"/>
                <a:gd name="T47" fmla="*/ 2018 h 3377"/>
                <a:gd name="T48" fmla="*/ 15 w 15"/>
                <a:gd name="T49" fmla="*/ 1982 h 3377"/>
                <a:gd name="T50" fmla="*/ 0 w 15"/>
                <a:gd name="T51" fmla="*/ 1927 h 3377"/>
                <a:gd name="T52" fmla="*/ 15 w 15"/>
                <a:gd name="T53" fmla="*/ 1841 h 3377"/>
                <a:gd name="T54" fmla="*/ 15 w 15"/>
                <a:gd name="T55" fmla="*/ 1820 h 3377"/>
                <a:gd name="T56" fmla="*/ 0 w 15"/>
                <a:gd name="T57" fmla="*/ 1734 h 3377"/>
                <a:gd name="T58" fmla="*/ 15 w 15"/>
                <a:gd name="T59" fmla="*/ 1699 h 3377"/>
                <a:gd name="T60" fmla="*/ 0 w 15"/>
                <a:gd name="T61" fmla="*/ 1643 h 3377"/>
                <a:gd name="T62" fmla="*/ 15 w 15"/>
                <a:gd name="T63" fmla="*/ 1557 h 3377"/>
                <a:gd name="T64" fmla="*/ 15 w 15"/>
                <a:gd name="T65" fmla="*/ 1537 h 3377"/>
                <a:gd name="T66" fmla="*/ 0 w 15"/>
                <a:gd name="T67" fmla="*/ 1451 h 3377"/>
                <a:gd name="T68" fmla="*/ 15 w 15"/>
                <a:gd name="T69" fmla="*/ 1416 h 3377"/>
                <a:gd name="T70" fmla="*/ 0 w 15"/>
                <a:gd name="T71" fmla="*/ 1360 h 3377"/>
                <a:gd name="T72" fmla="*/ 15 w 15"/>
                <a:gd name="T73" fmla="*/ 1274 h 3377"/>
                <a:gd name="T74" fmla="*/ 15 w 15"/>
                <a:gd name="T75" fmla="*/ 1254 h 3377"/>
                <a:gd name="T76" fmla="*/ 0 w 15"/>
                <a:gd name="T77" fmla="*/ 1168 h 3377"/>
                <a:gd name="T78" fmla="*/ 15 w 15"/>
                <a:gd name="T79" fmla="*/ 1132 h 3377"/>
                <a:gd name="T80" fmla="*/ 0 w 15"/>
                <a:gd name="T81" fmla="*/ 1077 h 3377"/>
                <a:gd name="T82" fmla="*/ 15 w 15"/>
                <a:gd name="T83" fmla="*/ 991 h 3377"/>
                <a:gd name="T84" fmla="*/ 15 w 15"/>
                <a:gd name="T85" fmla="*/ 970 h 3377"/>
                <a:gd name="T86" fmla="*/ 0 w 15"/>
                <a:gd name="T87" fmla="*/ 884 h 3377"/>
                <a:gd name="T88" fmla="*/ 15 w 15"/>
                <a:gd name="T89" fmla="*/ 849 h 3377"/>
                <a:gd name="T90" fmla="*/ 0 w 15"/>
                <a:gd name="T91" fmla="*/ 795 h 3377"/>
                <a:gd name="T92" fmla="*/ 15 w 15"/>
                <a:gd name="T93" fmla="*/ 709 h 3377"/>
                <a:gd name="T94" fmla="*/ 15 w 15"/>
                <a:gd name="T95" fmla="*/ 688 h 3377"/>
                <a:gd name="T96" fmla="*/ 0 w 15"/>
                <a:gd name="T97" fmla="*/ 602 h 3377"/>
                <a:gd name="T98" fmla="*/ 15 w 15"/>
                <a:gd name="T99" fmla="*/ 567 h 3377"/>
                <a:gd name="T100" fmla="*/ 0 w 15"/>
                <a:gd name="T101" fmla="*/ 511 h 3377"/>
                <a:gd name="T102" fmla="*/ 15 w 15"/>
                <a:gd name="T103" fmla="*/ 425 h 3377"/>
                <a:gd name="T104" fmla="*/ 15 w 15"/>
                <a:gd name="T105" fmla="*/ 405 h 3377"/>
                <a:gd name="T106" fmla="*/ 0 w 15"/>
                <a:gd name="T107" fmla="*/ 319 h 3377"/>
                <a:gd name="T108" fmla="*/ 15 w 15"/>
                <a:gd name="T109" fmla="*/ 284 h 3377"/>
                <a:gd name="T110" fmla="*/ 0 w 15"/>
                <a:gd name="T111" fmla="*/ 228 h 3377"/>
                <a:gd name="T112" fmla="*/ 15 w 15"/>
                <a:gd name="T113" fmla="*/ 142 h 3377"/>
                <a:gd name="T114" fmla="*/ 15 w 15"/>
                <a:gd name="T115" fmla="*/ 122 h 3377"/>
                <a:gd name="T116" fmla="*/ 0 w 15"/>
                <a:gd name="T117" fmla="*/ 36 h 3377"/>
                <a:gd name="T118" fmla="*/ 15 w 15"/>
                <a:gd name="T119" fmla="*/ 0 h 33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5" h="3377">
                  <a:moveTo>
                    <a:pt x="15" y="3362"/>
                  </a:moveTo>
                  <a:lnTo>
                    <a:pt x="0" y="3362"/>
                  </a:lnTo>
                  <a:lnTo>
                    <a:pt x="0" y="3377"/>
                  </a:lnTo>
                  <a:lnTo>
                    <a:pt x="15" y="3377"/>
                  </a:lnTo>
                  <a:lnTo>
                    <a:pt x="15" y="3362"/>
                  </a:lnTo>
                  <a:moveTo>
                    <a:pt x="15" y="3327"/>
                  </a:moveTo>
                  <a:lnTo>
                    <a:pt x="0" y="3327"/>
                  </a:lnTo>
                  <a:lnTo>
                    <a:pt x="0" y="3342"/>
                  </a:lnTo>
                  <a:lnTo>
                    <a:pt x="15" y="3342"/>
                  </a:lnTo>
                  <a:lnTo>
                    <a:pt x="15" y="3327"/>
                  </a:lnTo>
                  <a:moveTo>
                    <a:pt x="15" y="3291"/>
                  </a:moveTo>
                  <a:lnTo>
                    <a:pt x="0" y="3291"/>
                  </a:lnTo>
                  <a:lnTo>
                    <a:pt x="0" y="3306"/>
                  </a:lnTo>
                  <a:lnTo>
                    <a:pt x="15" y="3306"/>
                  </a:lnTo>
                  <a:lnTo>
                    <a:pt x="15" y="3291"/>
                  </a:lnTo>
                  <a:moveTo>
                    <a:pt x="15" y="3256"/>
                  </a:moveTo>
                  <a:lnTo>
                    <a:pt x="0" y="3256"/>
                  </a:lnTo>
                  <a:lnTo>
                    <a:pt x="0" y="3271"/>
                  </a:lnTo>
                  <a:lnTo>
                    <a:pt x="15" y="3271"/>
                  </a:lnTo>
                  <a:lnTo>
                    <a:pt x="15" y="3256"/>
                  </a:lnTo>
                  <a:moveTo>
                    <a:pt x="15" y="3220"/>
                  </a:moveTo>
                  <a:lnTo>
                    <a:pt x="0" y="3220"/>
                  </a:lnTo>
                  <a:lnTo>
                    <a:pt x="0" y="3235"/>
                  </a:lnTo>
                  <a:lnTo>
                    <a:pt x="15" y="3235"/>
                  </a:lnTo>
                  <a:lnTo>
                    <a:pt x="15" y="3220"/>
                  </a:lnTo>
                  <a:moveTo>
                    <a:pt x="15" y="3185"/>
                  </a:moveTo>
                  <a:lnTo>
                    <a:pt x="0" y="3185"/>
                  </a:lnTo>
                  <a:lnTo>
                    <a:pt x="0" y="3200"/>
                  </a:lnTo>
                  <a:lnTo>
                    <a:pt x="15" y="3200"/>
                  </a:lnTo>
                  <a:lnTo>
                    <a:pt x="15" y="3185"/>
                  </a:lnTo>
                  <a:moveTo>
                    <a:pt x="15" y="3149"/>
                  </a:moveTo>
                  <a:lnTo>
                    <a:pt x="0" y="3149"/>
                  </a:lnTo>
                  <a:lnTo>
                    <a:pt x="0" y="3165"/>
                  </a:lnTo>
                  <a:lnTo>
                    <a:pt x="15" y="3165"/>
                  </a:lnTo>
                  <a:lnTo>
                    <a:pt x="15" y="3149"/>
                  </a:lnTo>
                  <a:moveTo>
                    <a:pt x="15" y="3114"/>
                  </a:moveTo>
                  <a:lnTo>
                    <a:pt x="0" y="3114"/>
                  </a:lnTo>
                  <a:lnTo>
                    <a:pt x="0" y="3129"/>
                  </a:lnTo>
                  <a:lnTo>
                    <a:pt x="15" y="3129"/>
                  </a:lnTo>
                  <a:lnTo>
                    <a:pt x="15" y="3114"/>
                  </a:lnTo>
                  <a:moveTo>
                    <a:pt x="15" y="3079"/>
                  </a:moveTo>
                  <a:lnTo>
                    <a:pt x="0" y="3079"/>
                  </a:lnTo>
                  <a:lnTo>
                    <a:pt x="0" y="3094"/>
                  </a:lnTo>
                  <a:lnTo>
                    <a:pt x="15" y="3094"/>
                  </a:lnTo>
                  <a:lnTo>
                    <a:pt x="15" y="3079"/>
                  </a:lnTo>
                  <a:moveTo>
                    <a:pt x="15" y="3043"/>
                  </a:moveTo>
                  <a:lnTo>
                    <a:pt x="0" y="3043"/>
                  </a:lnTo>
                  <a:lnTo>
                    <a:pt x="0" y="3058"/>
                  </a:lnTo>
                  <a:lnTo>
                    <a:pt x="15" y="3058"/>
                  </a:lnTo>
                  <a:lnTo>
                    <a:pt x="15" y="3043"/>
                  </a:lnTo>
                  <a:moveTo>
                    <a:pt x="15" y="3008"/>
                  </a:moveTo>
                  <a:lnTo>
                    <a:pt x="0" y="3008"/>
                  </a:lnTo>
                  <a:lnTo>
                    <a:pt x="0" y="3023"/>
                  </a:lnTo>
                  <a:lnTo>
                    <a:pt x="15" y="3023"/>
                  </a:lnTo>
                  <a:lnTo>
                    <a:pt x="15" y="3008"/>
                  </a:lnTo>
                  <a:moveTo>
                    <a:pt x="15" y="2972"/>
                  </a:moveTo>
                  <a:lnTo>
                    <a:pt x="0" y="2972"/>
                  </a:lnTo>
                  <a:lnTo>
                    <a:pt x="0" y="2988"/>
                  </a:lnTo>
                  <a:lnTo>
                    <a:pt x="15" y="2988"/>
                  </a:lnTo>
                  <a:lnTo>
                    <a:pt x="15" y="2972"/>
                  </a:lnTo>
                  <a:moveTo>
                    <a:pt x="15" y="2937"/>
                  </a:moveTo>
                  <a:lnTo>
                    <a:pt x="0" y="2937"/>
                  </a:lnTo>
                  <a:lnTo>
                    <a:pt x="0" y="2952"/>
                  </a:lnTo>
                  <a:lnTo>
                    <a:pt x="15" y="2952"/>
                  </a:lnTo>
                  <a:lnTo>
                    <a:pt x="15" y="2937"/>
                  </a:lnTo>
                  <a:moveTo>
                    <a:pt x="15" y="2902"/>
                  </a:moveTo>
                  <a:lnTo>
                    <a:pt x="0" y="2902"/>
                  </a:lnTo>
                  <a:lnTo>
                    <a:pt x="0" y="2917"/>
                  </a:lnTo>
                  <a:lnTo>
                    <a:pt x="15" y="2917"/>
                  </a:lnTo>
                  <a:lnTo>
                    <a:pt x="15" y="2902"/>
                  </a:lnTo>
                  <a:moveTo>
                    <a:pt x="15" y="2866"/>
                  </a:moveTo>
                  <a:lnTo>
                    <a:pt x="0" y="2866"/>
                  </a:lnTo>
                  <a:lnTo>
                    <a:pt x="0" y="2881"/>
                  </a:lnTo>
                  <a:lnTo>
                    <a:pt x="15" y="2881"/>
                  </a:lnTo>
                  <a:lnTo>
                    <a:pt x="15" y="2866"/>
                  </a:lnTo>
                  <a:moveTo>
                    <a:pt x="15" y="2831"/>
                  </a:moveTo>
                  <a:lnTo>
                    <a:pt x="0" y="2831"/>
                  </a:lnTo>
                  <a:lnTo>
                    <a:pt x="0" y="2846"/>
                  </a:lnTo>
                  <a:lnTo>
                    <a:pt x="15" y="2846"/>
                  </a:lnTo>
                  <a:lnTo>
                    <a:pt x="15" y="2831"/>
                  </a:lnTo>
                  <a:moveTo>
                    <a:pt x="15" y="2795"/>
                  </a:moveTo>
                  <a:lnTo>
                    <a:pt x="0" y="2795"/>
                  </a:lnTo>
                  <a:lnTo>
                    <a:pt x="0" y="2811"/>
                  </a:lnTo>
                  <a:lnTo>
                    <a:pt x="15" y="2811"/>
                  </a:lnTo>
                  <a:lnTo>
                    <a:pt x="15" y="2795"/>
                  </a:lnTo>
                  <a:moveTo>
                    <a:pt x="15" y="2760"/>
                  </a:moveTo>
                  <a:lnTo>
                    <a:pt x="0" y="2760"/>
                  </a:lnTo>
                  <a:lnTo>
                    <a:pt x="0" y="2775"/>
                  </a:lnTo>
                  <a:lnTo>
                    <a:pt x="15" y="2775"/>
                  </a:lnTo>
                  <a:lnTo>
                    <a:pt x="15" y="2760"/>
                  </a:lnTo>
                  <a:moveTo>
                    <a:pt x="15" y="2725"/>
                  </a:moveTo>
                  <a:lnTo>
                    <a:pt x="0" y="2725"/>
                  </a:lnTo>
                  <a:lnTo>
                    <a:pt x="0" y="2740"/>
                  </a:lnTo>
                  <a:lnTo>
                    <a:pt x="15" y="2740"/>
                  </a:lnTo>
                  <a:lnTo>
                    <a:pt x="15" y="2725"/>
                  </a:lnTo>
                  <a:moveTo>
                    <a:pt x="15" y="2689"/>
                  </a:moveTo>
                  <a:lnTo>
                    <a:pt x="0" y="2689"/>
                  </a:lnTo>
                  <a:lnTo>
                    <a:pt x="0" y="2704"/>
                  </a:lnTo>
                  <a:lnTo>
                    <a:pt x="15" y="2704"/>
                  </a:lnTo>
                  <a:lnTo>
                    <a:pt x="15" y="2689"/>
                  </a:lnTo>
                  <a:moveTo>
                    <a:pt x="15" y="2654"/>
                  </a:moveTo>
                  <a:lnTo>
                    <a:pt x="0" y="2654"/>
                  </a:lnTo>
                  <a:lnTo>
                    <a:pt x="0" y="2669"/>
                  </a:lnTo>
                  <a:lnTo>
                    <a:pt x="15" y="2669"/>
                  </a:lnTo>
                  <a:lnTo>
                    <a:pt x="15" y="2654"/>
                  </a:lnTo>
                  <a:moveTo>
                    <a:pt x="15" y="2620"/>
                  </a:moveTo>
                  <a:lnTo>
                    <a:pt x="0" y="2620"/>
                  </a:lnTo>
                  <a:lnTo>
                    <a:pt x="0" y="2635"/>
                  </a:lnTo>
                  <a:lnTo>
                    <a:pt x="15" y="2635"/>
                  </a:lnTo>
                  <a:lnTo>
                    <a:pt x="15" y="2620"/>
                  </a:lnTo>
                  <a:moveTo>
                    <a:pt x="15" y="2584"/>
                  </a:moveTo>
                  <a:lnTo>
                    <a:pt x="0" y="2584"/>
                  </a:lnTo>
                  <a:lnTo>
                    <a:pt x="0" y="2599"/>
                  </a:lnTo>
                  <a:lnTo>
                    <a:pt x="15" y="2599"/>
                  </a:lnTo>
                  <a:lnTo>
                    <a:pt x="15" y="2584"/>
                  </a:lnTo>
                  <a:moveTo>
                    <a:pt x="15" y="2549"/>
                  </a:moveTo>
                  <a:lnTo>
                    <a:pt x="0" y="2549"/>
                  </a:lnTo>
                  <a:lnTo>
                    <a:pt x="0" y="2564"/>
                  </a:lnTo>
                  <a:lnTo>
                    <a:pt x="15" y="2564"/>
                  </a:lnTo>
                  <a:lnTo>
                    <a:pt x="15" y="2549"/>
                  </a:lnTo>
                  <a:moveTo>
                    <a:pt x="15" y="2513"/>
                  </a:moveTo>
                  <a:lnTo>
                    <a:pt x="0" y="2513"/>
                  </a:lnTo>
                  <a:lnTo>
                    <a:pt x="0" y="2529"/>
                  </a:lnTo>
                  <a:lnTo>
                    <a:pt x="15" y="2529"/>
                  </a:lnTo>
                  <a:lnTo>
                    <a:pt x="15" y="2513"/>
                  </a:lnTo>
                  <a:moveTo>
                    <a:pt x="15" y="2478"/>
                  </a:moveTo>
                  <a:lnTo>
                    <a:pt x="0" y="2478"/>
                  </a:lnTo>
                  <a:lnTo>
                    <a:pt x="0" y="2493"/>
                  </a:lnTo>
                  <a:lnTo>
                    <a:pt x="15" y="2493"/>
                  </a:lnTo>
                  <a:lnTo>
                    <a:pt x="15" y="2478"/>
                  </a:lnTo>
                  <a:moveTo>
                    <a:pt x="15" y="2443"/>
                  </a:moveTo>
                  <a:lnTo>
                    <a:pt x="0" y="2443"/>
                  </a:lnTo>
                  <a:lnTo>
                    <a:pt x="0" y="2458"/>
                  </a:lnTo>
                  <a:lnTo>
                    <a:pt x="15" y="2458"/>
                  </a:lnTo>
                  <a:lnTo>
                    <a:pt x="15" y="2443"/>
                  </a:lnTo>
                  <a:moveTo>
                    <a:pt x="15" y="2407"/>
                  </a:moveTo>
                  <a:lnTo>
                    <a:pt x="0" y="2407"/>
                  </a:lnTo>
                  <a:lnTo>
                    <a:pt x="0" y="2422"/>
                  </a:lnTo>
                  <a:lnTo>
                    <a:pt x="15" y="2422"/>
                  </a:lnTo>
                  <a:lnTo>
                    <a:pt x="15" y="2407"/>
                  </a:lnTo>
                  <a:moveTo>
                    <a:pt x="15" y="2372"/>
                  </a:moveTo>
                  <a:lnTo>
                    <a:pt x="0" y="2372"/>
                  </a:lnTo>
                  <a:lnTo>
                    <a:pt x="0" y="2387"/>
                  </a:lnTo>
                  <a:lnTo>
                    <a:pt x="15" y="2387"/>
                  </a:lnTo>
                  <a:lnTo>
                    <a:pt x="15" y="2372"/>
                  </a:lnTo>
                  <a:moveTo>
                    <a:pt x="15" y="2336"/>
                  </a:moveTo>
                  <a:lnTo>
                    <a:pt x="0" y="2336"/>
                  </a:lnTo>
                  <a:lnTo>
                    <a:pt x="0" y="2351"/>
                  </a:lnTo>
                  <a:lnTo>
                    <a:pt x="15" y="2351"/>
                  </a:lnTo>
                  <a:lnTo>
                    <a:pt x="15" y="2336"/>
                  </a:lnTo>
                  <a:moveTo>
                    <a:pt x="15" y="2301"/>
                  </a:moveTo>
                  <a:lnTo>
                    <a:pt x="0" y="2301"/>
                  </a:lnTo>
                  <a:lnTo>
                    <a:pt x="0" y="2316"/>
                  </a:lnTo>
                  <a:lnTo>
                    <a:pt x="15" y="2316"/>
                  </a:lnTo>
                  <a:lnTo>
                    <a:pt x="15" y="2301"/>
                  </a:lnTo>
                  <a:moveTo>
                    <a:pt x="15" y="2265"/>
                  </a:moveTo>
                  <a:lnTo>
                    <a:pt x="0" y="2265"/>
                  </a:lnTo>
                  <a:lnTo>
                    <a:pt x="0" y="2281"/>
                  </a:lnTo>
                  <a:lnTo>
                    <a:pt x="15" y="2281"/>
                  </a:lnTo>
                  <a:lnTo>
                    <a:pt x="15" y="2265"/>
                  </a:lnTo>
                  <a:moveTo>
                    <a:pt x="15" y="2230"/>
                  </a:moveTo>
                  <a:lnTo>
                    <a:pt x="0" y="2230"/>
                  </a:lnTo>
                  <a:lnTo>
                    <a:pt x="0" y="2245"/>
                  </a:lnTo>
                  <a:lnTo>
                    <a:pt x="15" y="2245"/>
                  </a:lnTo>
                  <a:lnTo>
                    <a:pt x="15" y="2230"/>
                  </a:lnTo>
                  <a:moveTo>
                    <a:pt x="15" y="2195"/>
                  </a:moveTo>
                  <a:lnTo>
                    <a:pt x="0" y="2195"/>
                  </a:lnTo>
                  <a:lnTo>
                    <a:pt x="0" y="2210"/>
                  </a:lnTo>
                  <a:lnTo>
                    <a:pt x="15" y="2210"/>
                  </a:lnTo>
                  <a:lnTo>
                    <a:pt x="15" y="2195"/>
                  </a:lnTo>
                  <a:moveTo>
                    <a:pt x="15" y="2159"/>
                  </a:moveTo>
                  <a:lnTo>
                    <a:pt x="0" y="2159"/>
                  </a:lnTo>
                  <a:lnTo>
                    <a:pt x="0" y="2174"/>
                  </a:lnTo>
                  <a:lnTo>
                    <a:pt x="15" y="2174"/>
                  </a:lnTo>
                  <a:lnTo>
                    <a:pt x="15" y="2159"/>
                  </a:lnTo>
                  <a:moveTo>
                    <a:pt x="15" y="2124"/>
                  </a:moveTo>
                  <a:lnTo>
                    <a:pt x="0" y="2124"/>
                  </a:lnTo>
                  <a:lnTo>
                    <a:pt x="0" y="2139"/>
                  </a:lnTo>
                  <a:lnTo>
                    <a:pt x="15" y="2139"/>
                  </a:lnTo>
                  <a:lnTo>
                    <a:pt x="15" y="2124"/>
                  </a:lnTo>
                  <a:moveTo>
                    <a:pt x="15" y="2088"/>
                  </a:moveTo>
                  <a:lnTo>
                    <a:pt x="0" y="2088"/>
                  </a:lnTo>
                  <a:lnTo>
                    <a:pt x="0" y="2104"/>
                  </a:lnTo>
                  <a:lnTo>
                    <a:pt x="15" y="2104"/>
                  </a:lnTo>
                  <a:lnTo>
                    <a:pt x="15" y="2088"/>
                  </a:lnTo>
                  <a:moveTo>
                    <a:pt x="15" y="2053"/>
                  </a:moveTo>
                  <a:lnTo>
                    <a:pt x="0" y="2053"/>
                  </a:lnTo>
                  <a:lnTo>
                    <a:pt x="0" y="2068"/>
                  </a:lnTo>
                  <a:lnTo>
                    <a:pt x="15" y="2068"/>
                  </a:lnTo>
                  <a:lnTo>
                    <a:pt x="15" y="2053"/>
                  </a:lnTo>
                  <a:moveTo>
                    <a:pt x="15" y="2018"/>
                  </a:moveTo>
                  <a:lnTo>
                    <a:pt x="0" y="2018"/>
                  </a:lnTo>
                  <a:lnTo>
                    <a:pt x="0" y="2033"/>
                  </a:lnTo>
                  <a:lnTo>
                    <a:pt x="15" y="2033"/>
                  </a:lnTo>
                  <a:lnTo>
                    <a:pt x="15" y="2018"/>
                  </a:lnTo>
                  <a:moveTo>
                    <a:pt x="15" y="1982"/>
                  </a:moveTo>
                  <a:lnTo>
                    <a:pt x="0" y="1982"/>
                  </a:lnTo>
                  <a:lnTo>
                    <a:pt x="0" y="1997"/>
                  </a:lnTo>
                  <a:lnTo>
                    <a:pt x="15" y="1997"/>
                  </a:lnTo>
                  <a:lnTo>
                    <a:pt x="15" y="1982"/>
                  </a:lnTo>
                  <a:moveTo>
                    <a:pt x="15" y="1947"/>
                  </a:moveTo>
                  <a:lnTo>
                    <a:pt x="0" y="1947"/>
                  </a:lnTo>
                  <a:lnTo>
                    <a:pt x="0" y="1962"/>
                  </a:lnTo>
                  <a:lnTo>
                    <a:pt x="15" y="1962"/>
                  </a:lnTo>
                  <a:lnTo>
                    <a:pt x="15" y="1947"/>
                  </a:lnTo>
                  <a:moveTo>
                    <a:pt x="15" y="1911"/>
                  </a:moveTo>
                  <a:lnTo>
                    <a:pt x="0" y="1911"/>
                  </a:lnTo>
                  <a:lnTo>
                    <a:pt x="0" y="1927"/>
                  </a:lnTo>
                  <a:lnTo>
                    <a:pt x="15" y="1927"/>
                  </a:lnTo>
                  <a:lnTo>
                    <a:pt x="15" y="1911"/>
                  </a:lnTo>
                  <a:moveTo>
                    <a:pt x="15" y="1876"/>
                  </a:moveTo>
                  <a:lnTo>
                    <a:pt x="0" y="1876"/>
                  </a:lnTo>
                  <a:lnTo>
                    <a:pt x="0" y="1891"/>
                  </a:lnTo>
                  <a:lnTo>
                    <a:pt x="15" y="1891"/>
                  </a:lnTo>
                  <a:lnTo>
                    <a:pt x="15" y="1876"/>
                  </a:lnTo>
                  <a:moveTo>
                    <a:pt x="15" y="1841"/>
                  </a:moveTo>
                  <a:lnTo>
                    <a:pt x="0" y="1841"/>
                  </a:lnTo>
                  <a:lnTo>
                    <a:pt x="0" y="1856"/>
                  </a:lnTo>
                  <a:lnTo>
                    <a:pt x="15" y="1856"/>
                  </a:lnTo>
                  <a:lnTo>
                    <a:pt x="15" y="1841"/>
                  </a:lnTo>
                  <a:moveTo>
                    <a:pt x="15" y="1805"/>
                  </a:moveTo>
                  <a:lnTo>
                    <a:pt x="0" y="1805"/>
                  </a:lnTo>
                  <a:lnTo>
                    <a:pt x="0" y="1820"/>
                  </a:lnTo>
                  <a:lnTo>
                    <a:pt x="15" y="1820"/>
                  </a:lnTo>
                  <a:lnTo>
                    <a:pt x="15" y="1805"/>
                  </a:lnTo>
                  <a:moveTo>
                    <a:pt x="15" y="1770"/>
                  </a:moveTo>
                  <a:lnTo>
                    <a:pt x="0" y="1770"/>
                  </a:lnTo>
                  <a:lnTo>
                    <a:pt x="0" y="1785"/>
                  </a:lnTo>
                  <a:lnTo>
                    <a:pt x="15" y="1785"/>
                  </a:lnTo>
                  <a:lnTo>
                    <a:pt x="15" y="1770"/>
                  </a:lnTo>
                  <a:moveTo>
                    <a:pt x="15" y="1734"/>
                  </a:moveTo>
                  <a:lnTo>
                    <a:pt x="0" y="1734"/>
                  </a:lnTo>
                  <a:lnTo>
                    <a:pt x="0" y="1749"/>
                  </a:lnTo>
                  <a:lnTo>
                    <a:pt x="15" y="1749"/>
                  </a:lnTo>
                  <a:lnTo>
                    <a:pt x="15" y="1734"/>
                  </a:lnTo>
                  <a:moveTo>
                    <a:pt x="15" y="1699"/>
                  </a:moveTo>
                  <a:lnTo>
                    <a:pt x="0" y="1699"/>
                  </a:lnTo>
                  <a:lnTo>
                    <a:pt x="0" y="1714"/>
                  </a:lnTo>
                  <a:lnTo>
                    <a:pt x="15" y="1714"/>
                  </a:lnTo>
                  <a:lnTo>
                    <a:pt x="15" y="1699"/>
                  </a:lnTo>
                  <a:moveTo>
                    <a:pt x="15" y="1663"/>
                  </a:moveTo>
                  <a:lnTo>
                    <a:pt x="0" y="1663"/>
                  </a:lnTo>
                  <a:lnTo>
                    <a:pt x="0" y="1679"/>
                  </a:lnTo>
                  <a:lnTo>
                    <a:pt x="15" y="1679"/>
                  </a:lnTo>
                  <a:lnTo>
                    <a:pt x="15" y="1663"/>
                  </a:lnTo>
                  <a:moveTo>
                    <a:pt x="15" y="1628"/>
                  </a:moveTo>
                  <a:lnTo>
                    <a:pt x="0" y="1628"/>
                  </a:lnTo>
                  <a:lnTo>
                    <a:pt x="0" y="1643"/>
                  </a:lnTo>
                  <a:lnTo>
                    <a:pt x="15" y="1643"/>
                  </a:lnTo>
                  <a:lnTo>
                    <a:pt x="15" y="1628"/>
                  </a:lnTo>
                  <a:moveTo>
                    <a:pt x="15" y="1593"/>
                  </a:moveTo>
                  <a:lnTo>
                    <a:pt x="0" y="1593"/>
                  </a:lnTo>
                  <a:lnTo>
                    <a:pt x="0" y="1608"/>
                  </a:lnTo>
                  <a:lnTo>
                    <a:pt x="15" y="1608"/>
                  </a:lnTo>
                  <a:lnTo>
                    <a:pt x="15" y="1593"/>
                  </a:lnTo>
                  <a:moveTo>
                    <a:pt x="15" y="1557"/>
                  </a:moveTo>
                  <a:lnTo>
                    <a:pt x="0" y="1557"/>
                  </a:lnTo>
                  <a:lnTo>
                    <a:pt x="0" y="1572"/>
                  </a:lnTo>
                  <a:lnTo>
                    <a:pt x="15" y="1572"/>
                  </a:lnTo>
                  <a:lnTo>
                    <a:pt x="15" y="1557"/>
                  </a:lnTo>
                  <a:moveTo>
                    <a:pt x="15" y="1522"/>
                  </a:moveTo>
                  <a:lnTo>
                    <a:pt x="0" y="1522"/>
                  </a:lnTo>
                  <a:lnTo>
                    <a:pt x="0" y="1537"/>
                  </a:lnTo>
                  <a:lnTo>
                    <a:pt x="15" y="1537"/>
                  </a:lnTo>
                  <a:lnTo>
                    <a:pt x="15" y="1522"/>
                  </a:lnTo>
                  <a:moveTo>
                    <a:pt x="15" y="1486"/>
                  </a:moveTo>
                  <a:lnTo>
                    <a:pt x="0" y="1486"/>
                  </a:lnTo>
                  <a:lnTo>
                    <a:pt x="0" y="1502"/>
                  </a:lnTo>
                  <a:lnTo>
                    <a:pt x="15" y="1502"/>
                  </a:lnTo>
                  <a:lnTo>
                    <a:pt x="15" y="1486"/>
                  </a:lnTo>
                  <a:moveTo>
                    <a:pt x="15" y="1451"/>
                  </a:moveTo>
                  <a:lnTo>
                    <a:pt x="0" y="1451"/>
                  </a:lnTo>
                  <a:lnTo>
                    <a:pt x="0" y="1466"/>
                  </a:lnTo>
                  <a:lnTo>
                    <a:pt x="15" y="1466"/>
                  </a:lnTo>
                  <a:lnTo>
                    <a:pt x="15" y="1451"/>
                  </a:lnTo>
                  <a:moveTo>
                    <a:pt x="15" y="1416"/>
                  </a:moveTo>
                  <a:lnTo>
                    <a:pt x="0" y="1416"/>
                  </a:lnTo>
                  <a:lnTo>
                    <a:pt x="0" y="1431"/>
                  </a:lnTo>
                  <a:lnTo>
                    <a:pt x="15" y="1431"/>
                  </a:lnTo>
                  <a:lnTo>
                    <a:pt x="15" y="1416"/>
                  </a:lnTo>
                  <a:moveTo>
                    <a:pt x="15" y="1380"/>
                  </a:moveTo>
                  <a:lnTo>
                    <a:pt x="0" y="1380"/>
                  </a:lnTo>
                  <a:lnTo>
                    <a:pt x="0" y="1395"/>
                  </a:lnTo>
                  <a:lnTo>
                    <a:pt x="15" y="1395"/>
                  </a:lnTo>
                  <a:lnTo>
                    <a:pt x="15" y="1380"/>
                  </a:lnTo>
                  <a:moveTo>
                    <a:pt x="15" y="1345"/>
                  </a:moveTo>
                  <a:lnTo>
                    <a:pt x="0" y="1345"/>
                  </a:lnTo>
                  <a:lnTo>
                    <a:pt x="0" y="1360"/>
                  </a:lnTo>
                  <a:lnTo>
                    <a:pt x="15" y="1360"/>
                  </a:lnTo>
                  <a:lnTo>
                    <a:pt x="15" y="1345"/>
                  </a:lnTo>
                  <a:moveTo>
                    <a:pt x="15" y="1309"/>
                  </a:moveTo>
                  <a:lnTo>
                    <a:pt x="0" y="1309"/>
                  </a:lnTo>
                  <a:lnTo>
                    <a:pt x="0" y="1325"/>
                  </a:lnTo>
                  <a:lnTo>
                    <a:pt x="15" y="1325"/>
                  </a:lnTo>
                  <a:lnTo>
                    <a:pt x="15" y="1309"/>
                  </a:lnTo>
                  <a:moveTo>
                    <a:pt x="15" y="1274"/>
                  </a:moveTo>
                  <a:lnTo>
                    <a:pt x="0" y="1274"/>
                  </a:lnTo>
                  <a:lnTo>
                    <a:pt x="0" y="1289"/>
                  </a:lnTo>
                  <a:lnTo>
                    <a:pt x="15" y="1289"/>
                  </a:lnTo>
                  <a:lnTo>
                    <a:pt x="15" y="1274"/>
                  </a:lnTo>
                  <a:moveTo>
                    <a:pt x="15" y="1239"/>
                  </a:moveTo>
                  <a:lnTo>
                    <a:pt x="0" y="1239"/>
                  </a:lnTo>
                  <a:lnTo>
                    <a:pt x="0" y="1254"/>
                  </a:lnTo>
                  <a:lnTo>
                    <a:pt x="15" y="1254"/>
                  </a:lnTo>
                  <a:lnTo>
                    <a:pt x="15" y="1239"/>
                  </a:lnTo>
                  <a:moveTo>
                    <a:pt x="15" y="1203"/>
                  </a:moveTo>
                  <a:lnTo>
                    <a:pt x="0" y="1203"/>
                  </a:lnTo>
                  <a:lnTo>
                    <a:pt x="0" y="1218"/>
                  </a:lnTo>
                  <a:lnTo>
                    <a:pt x="15" y="1218"/>
                  </a:lnTo>
                  <a:lnTo>
                    <a:pt x="15" y="1203"/>
                  </a:lnTo>
                  <a:moveTo>
                    <a:pt x="15" y="1168"/>
                  </a:moveTo>
                  <a:lnTo>
                    <a:pt x="0" y="1168"/>
                  </a:lnTo>
                  <a:lnTo>
                    <a:pt x="0" y="1183"/>
                  </a:lnTo>
                  <a:lnTo>
                    <a:pt x="15" y="1183"/>
                  </a:lnTo>
                  <a:lnTo>
                    <a:pt x="15" y="1168"/>
                  </a:lnTo>
                  <a:moveTo>
                    <a:pt x="15" y="1132"/>
                  </a:moveTo>
                  <a:lnTo>
                    <a:pt x="0" y="1132"/>
                  </a:lnTo>
                  <a:lnTo>
                    <a:pt x="0" y="1147"/>
                  </a:lnTo>
                  <a:lnTo>
                    <a:pt x="15" y="1147"/>
                  </a:lnTo>
                  <a:lnTo>
                    <a:pt x="15" y="1132"/>
                  </a:lnTo>
                  <a:moveTo>
                    <a:pt x="15" y="1097"/>
                  </a:moveTo>
                  <a:lnTo>
                    <a:pt x="0" y="1097"/>
                  </a:lnTo>
                  <a:lnTo>
                    <a:pt x="0" y="1112"/>
                  </a:lnTo>
                  <a:lnTo>
                    <a:pt x="15" y="1112"/>
                  </a:lnTo>
                  <a:lnTo>
                    <a:pt x="15" y="1097"/>
                  </a:lnTo>
                  <a:moveTo>
                    <a:pt x="15" y="1061"/>
                  </a:moveTo>
                  <a:lnTo>
                    <a:pt x="0" y="1061"/>
                  </a:lnTo>
                  <a:lnTo>
                    <a:pt x="0" y="1077"/>
                  </a:lnTo>
                  <a:lnTo>
                    <a:pt x="15" y="1077"/>
                  </a:lnTo>
                  <a:lnTo>
                    <a:pt x="15" y="1061"/>
                  </a:lnTo>
                  <a:moveTo>
                    <a:pt x="15" y="1026"/>
                  </a:moveTo>
                  <a:lnTo>
                    <a:pt x="0" y="1026"/>
                  </a:lnTo>
                  <a:lnTo>
                    <a:pt x="0" y="1041"/>
                  </a:lnTo>
                  <a:lnTo>
                    <a:pt x="15" y="1041"/>
                  </a:lnTo>
                  <a:lnTo>
                    <a:pt x="15" y="1026"/>
                  </a:lnTo>
                  <a:moveTo>
                    <a:pt x="15" y="991"/>
                  </a:moveTo>
                  <a:lnTo>
                    <a:pt x="0" y="991"/>
                  </a:lnTo>
                  <a:lnTo>
                    <a:pt x="0" y="1006"/>
                  </a:lnTo>
                  <a:lnTo>
                    <a:pt x="15" y="1006"/>
                  </a:lnTo>
                  <a:lnTo>
                    <a:pt x="15" y="991"/>
                  </a:lnTo>
                  <a:moveTo>
                    <a:pt x="15" y="955"/>
                  </a:moveTo>
                  <a:lnTo>
                    <a:pt x="0" y="955"/>
                  </a:lnTo>
                  <a:lnTo>
                    <a:pt x="0" y="970"/>
                  </a:lnTo>
                  <a:lnTo>
                    <a:pt x="15" y="970"/>
                  </a:lnTo>
                  <a:lnTo>
                    <a:pt x="15" y="955"/>
                  </a:lnTo>
                  <a:moveTo>
                    <a:pt x="15" y="920"/>
                  </a:moveTo>
                  <a:lnTo>
                    <a:pt x="0" y="920"/>
                  </a:lnTo>
                  <a:lnTo>
                    <a:pt x="0" y="935"/>
                  </a:lnTo>
                  <a:lnTo>
                    <a:pt x="15" y="935"/>
                  </a:lnTo>
                  <a:lnTo>
                    <a:pt x="15" y="920"/>
                  </a:lnTo>
                  <a:moveTo>
                    <a:pt x="15" y="884"/>
                  </a:moveTo>
                  <a:lnTo>
                    <a:pt x="0" y="884"/>
                  </a:lnTo>
                  <a:lnTo>
                    <a:pt x="0" y="900"/>
                  </a:lnTo>
                  <a:lnTo>
                    <a:pt x="15" y="900"/>
                  </a:lnTo>
                  <a:lnTo>
                    <a:pt x="15" y="884"/>
                  </a:lnTo>
                  <a:moveTo>
                    <a:pt x="15" y="849"/>
                  </a:moveTo>
                  <a:lnTo>
                    <a:pt x="0" y="849"/>
                  </a:lnTo>
                  <a:lnTo>
                    <a:pt x="0" y="864"/>
                  </a:lnTo>
                  <a:lnTo>
                    <a:pt x="15" y="864"/>
                  </a:lnTo>
                  <a:lnTo>
                    <a:pt x="15" y="849"/>
                  </a:lnTo>
                  <a:moveTo>
                    <a:pt x="15" y="815"/>
                  </a:moveTo>
                  <a:lnTo>
                    <a:pt x="0" y="815"/>
                  </a:lnTo>
                  <a:lnTo>
                    <a:pt x="0" y="830"/>
                  </a:lnTo>
                  <a:lnTo>
                    <a:pt x="15" y="830"/>
                  </a:lnTo>
                  <a:lnTo>
                    <a:pt x="15" y="815"/>
                  </a:lnTo>
                  <a:moveTo>
                    <a:pt x="15" y="779"/>
                  </a:moveTo>
                  <a:lnTo>
                    <a:pt x="0" y="779"/>
                  </a:lnTo>
                  <a:lnTo>
                    <a:pt x="0" y="795"/>
                  </a:lnTo>
                  <a:lnTo>
                    <a:pt x="15" y="795"/>
                  </a:lnTo>
                  <a:lnTo>
                    <a:pt x="15" y="779"/>
                  </a:lnTo>
                  <a:moveTo>
                    <a:pt x="15" y="744"/>
                  </a:moveTo>
                  <a:lnTo>
                    <a:pt x="0" y="744"/>
                  </a:lnTo>
                  <a:lnTo>
                    <a:pt x="0" y="759"/>
                  </a:lnTo>
                  <a:lnTo>
                    <a:pt x="15" y="759"/>
                  </a:lnTo>
                  <a:lnTo>
                    <a:pt x="15" y="744"/>
                  </a:lnTo>
                  <a:moveTo>
                    <a:pt x="15" y="709"/>
                  </a:moveTo>
                  <a:lnTo>
                    <a:pt x="0" y="709"/>
                  </a:lnTo>
                  <a:lnTo>
                    <a:pt x="0" y="724"/>
                  </a:lnTo>
                  <a:lnTo>
                    <a:pt x="15" y="724"/>
                  </a:lnTo>
                  <a:lnTo>
                    <a:pt x="15" y="709"/>
                  </a:lnTo>
                  <a:moveTo>
                    <a:pt x="15" y="673"/>
                  </a:moveTo>
                  <a:lnTo>
                    <a:pt x="0" y="673"/>
                  </a:lnTo>
                  <a:lnTo>
                    <a:pt x="0" y="688"/>
                  </a:lnTo>
                  <a:lnTo>
                    <a:pt x="15" y="688"/>
                  </a:lnTo>
                  <a:lnTo>
                    <a:pt x="15" y="673"/>
                  </a:lnTo>
                  <a:moveTo>
                    <a:pt x="15" y="638"/>
                  </a:moveTo>
                  <a:lnTo>
                    <a:pt x="0" y="638"/>
                  </a:lnTo>
                  <a:lnTo>
                    <a:pt x="0" y="653"/>
                  </a:lnTo>
                  <a:lnTo>
                    <a:pt x="15" y="653"/>
                  </a:lnTo>
                  <a:lnTo>
                    <a:pt x="15" y="638"/>
                  </a:lnTo>
                  <a:moveTo>
                    <a:pt x="15" y="602"/>
                  </a:moveTo>
                  <a:lnTo>
                    <a:pt x="0" y="602"/>
                  </a:lnTo>
                  <a:lnTo>
                    <a:pt x="0" y="618"/>
                  </a:lnTo>
                  <a:lnTo>
                    <a:pt x="15" y="618"/>
                  </a:lnTo>
                  <a:lnTo>
                    <a:pt x="15" y="602"/>
                  </a:lnTo>
                  <a:moveTo>
                    <a:pt x="15" y="567"/>
                  </a:moveTo>
                  <a:lnTo>
                    <a:pt x="0" y="567"/>
                  </a:lnTo>
                  <a:lnTo>
                    <a:pt x="0" y="582"/>
                  </a:lnTo>
                  <a:lnTo>
                    <a:pt x="15" y="582"/>
                  </a:lnTo>
                  <a:lnTo>
                    <a:pt x="15" y="567"/>
                  </a:lnTo>
                  <a:moveTo>
                    <a:pt x="15" y="532"/>
                  </a:moveTo>
                  <a:lnTo>
                    <a:pt x="0" y="532"/>
                  </a:lnTo>
                  <a:lnTo>
                    <a:pt x="0" y="547"/>
                  </a:lnTo>
                  <a:lnTo>
                    <a:pt x="15" y="547"/>
                  </a:lnTo>
                  <a:lnTo>
                    <a:pt x="15" y="532"/>
                  </a:lnTo>
                  <a:moveTo>
                    <a:pt x="15" y="496"/>
                  </a:moveTo>
                  <a:lnTo>
                    <a:pt x="0" y="496"/>
                  </a:lnTo>
                  <a:lnTo>
                    <a:pt x="0" y="511"/>
                  </a:lnTo>
                  <a:lnTo>
                    <a:pt x="15" y="511"/>
                  </a:lnTo>
                  <a:lnTo>
                    <a:pt x="15" y="496"/>
                  </a:lnTo>
                  <a:moveTo>
                    <a:pt x="15" y="461"/>
                  </a:moveTo>
                  <a:lnTo>
                    <a:pt x="0" y="461"/>
                  </a:lnTo>
                  <a:lnTo>
                    <a:pt x="0" y="476"/>
                  </a:lnTo>
                  <a:lnTo>
                    <a:pt x="15" y="476"/>
                  </a:lnTo>
                  <a:lnTo>
                    <a:pt x="15" y="461"/>
                  </a:lnTo>
                  <a:moveTo>
                    <a:pt x="15" y="425"/>
                  </a:moveTo>
                  <a:lnTo>
                    <a:pt x="0" y="425"/>
                  </a:lnTo>
                  <a:lnTo>
                    <a:pt x="0" y="441"/>
                  </a:lnTo>
                  <a:lnTo>
                    <a:pt x="15" y="441"/>
                  </a:lnTo>
                  <a:lnTo>
                    <a:pt x="15" y="425"/>
                  </a:lnTo>
                  <a:moveTo>
                    <a:pt x="15" y="390"/>
                  </a:moveTo>
                  <a:lnTo>
                    <a:pt x="0" y="390"/>
                  </a:lnTo>
                  <a:lnTo>
                    <a:pt x="0" y="405"/>
                  </a:lnTo>
                  <a:lnTo>
                    <a:pt x="15" y="405"/>
                  </a:lnTo>
                  <a:lnTo>
                    <a:pt x="15" y="390"/>
                  </a:lnTo>
                  <a:moveTo>
                    <a:pt x="15" y="355"/>
                  </a:moveTo>
                  <a:lnTo>
                    <a:pt x="0" y="355"/>
                  </a:lnTo>
                  <a:lnTo>
                    <a:pt x="0" y="370"/>
                  </a:lnTo>
                  <a:lnTo>
                    <a:pt x="15" y="370"/>
                  </a:lnTo>
                  <a:lnTo>
                    <a:pt x="15" y="355"/>
                  </a:lnTo>
                  <a:moveTo>
                    <a:pt x="15" y="319"/>
                  </a:moveTo>
                  <a:lnTo>
                    <a:pt x="0" y="319"/>
                  </a:lnTo>
                  <a:lnTo>
                    <a:pt x="0" y="334"/>
                  </a:lnTo>
                  <a:lnTo>
                    <a:pt x="15" y="334"/>
                  </a:lnTo>
                  <a:lnTo>
                    <a:pt x="15" y="319"/>
                  </a:lnTo>
                  <a:moveTo>
                    <a:pt x="15" y="284"/>
                  </a:moveTo>
                  <a:lnTo>
                    <a:pt x="0" y="284"/>
                  </a:lnTo>
                  <a:lnTo>
                    <a:pt x="0" y="299"/>
                  </a:lnTo>
                  <a:lnTo>
                    <a:pt x="15" y="299"/>
                  </a:lnTo>
                  <a:lnTo>
                    <a:pt x="15" y="284"/>
                  </a:lnTo>
                  <a:moveTo>
                    <a:pt x="15" y="248"/>
                  </a:moveTo>
                  <a:lnTo>
                    <a:pt x="0" y="248"/>
                  </a:lnTo>
                  <a:lnTo>
                    <a:pt x="0" y="263"/>
                  </a:lnTo>
                  <a:lnTo>
                    <a:pt x="15" y="263"/>
                  </a:lnTo>
                  <a:lnTo>
                    <a:pt x="15" y="248"/>
                  </a:lnTo>
                  <a:moveTo>
                    <a:pt x="15" y="213"/>
                  </a:moveTo>
                  <a:lnTo>
                    <a:pt x="0" y="213"/>
                  </a:lnTo>
                  <a:lnTo>
                    <a:pt x="0" y="228"/>
                  </a:lnTo>
                  <a:lnTo>
                    <a:pt x="15" y="228"/>
                  </a:lnTo>
                  <a:lnTo>
                    <a:pt x="15" y="213"/>
                  </a:lnTo>
                  <a:moveTo>
                    <a:pt x="15" y="177"/>
                  </a:moveTo>
                  <a:lnTo>
                    <a:pt x="0" y="177"/>
                  </a:lnTo>
                  <a:lnTo>
                    <a:pt x="0" y="193"/>
                  </a:lnTo>
                  <a:lnTo>
                    <a:pt x="15" y="193"/>
                  </a:lnTo>
                  <a:lnTo>
                    <a:pt x="15" y="177"/>
                  </a:lnTo>
                  <a:moveTo>
                    <a:pt x="15" y="142"/>
                  </a:moveTo>
                  <a:lnTo>
                    <a:pt x="0" y="142"/>
                  </a:lnTo>
                  <a:lnTo>
                    <a:pt x="0" y="157"/>
                  </a:lnTo>
                  <a:lnTo>
                    <a:pt x="15" y="157"/>
                  </a:lnTo>
                  <a:lnTo>
                    <a:pt x="15" y="142"/>
                  </a:lnTo>
                  <a:moveTo>
                    <a:pt x="15" y="107"/>
                  </a:moveTo>
                  <a:lnTo>
                    <a:pt x="0" y="107"/>
                  </a:lnTo>
                  <a:lnTo>
                    <a:pt x="0" y="122"/>
                  </a:lnTo>
                  <a:lnTo>
                    <a:pt x="15" y="122"/>
                  </a:lnTo>
                  <a:lnTo>
                    <a:pt x="15" y="107"/>
                  </a:lnTo>
                  <a:moveTo>
                    <a:pt x="15" y="71"/>
                  </a:moveTo>
                  <a:lnTo>
                    <a:pt x="0" y="71"/>
                  </a:lnTo>
                  <a:lnTo>
                    <a:pt x="0" y="86"/>
                  </a:lnTo>
                  <a:lnTo>
                    <a:pt x="15" y="86"/>
                  </a:lnTo>
                  <a:lnTo>
                    <a:pt x="15" y="71"/>
                  </a:lnTo>
                  <a:moveTo>
                    <a:pt x="15" y="36"/>
                  </a:moveTo>
                  <a:lnTo>
                    <a:pt x="0" y="36"/>
                  </a:lnTo>
                  <a:lnTo>
                    <a:pt x="0" y="51"/>
                  </a:lnTo>
                  <a:lnTo>
                    <a:pt x="15" y="51"/>
                  </a:lnTo>
                  <a:lnTo>
                    <a:pt x="15" y="36"/>
                  </a:lnTo>
                  <a:moveTo>
                    <a:pt x="15" y="0"/>
                  </a:moveTo>
                  <a:lnTo>
                    <a:pt x="0" y="0"/>
                  </a:lnTo>
                  <a:lnTo>
                    <a:pt x="0" y="16"/>
                  </a:lnTo>
                  <a:lnTo>
                    <a:pt x="15" y="16"/>
                  </a:lnTo>
                  <a:lnTo>
                    <a:pt x="1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800">
                <a:solidFill>
                  <a:schemeClr val="tx1"/>
                </a:solidFill>
              </a:endParaRPr>
            </a:p>
          </p:txBody>
        </p:sp>
        <p:sp>
          <p:nvSpPr>
            <p:cNvPr id="23" name="Freeform 411"/>
            <p:cNvSpPr/>
            <p:nvPr>
              <p:custDataLst>
                <p:tags r:id="rId36"/>
              </p:custDataLst>
            </p:nvPr>
          </p:nvSpPr>
          <p:spPr bwMode="auto">
            <a:xfrm>
              <a:off x="542926" y="6111876"/>
              <a:ext cx="23813" cy="25400"/>
            </a:xfrm>
            <a:custGeom>
              <a:avLst/>
              <a:gdLst>
                <a:gd name="T0" fmla="*/ 12 w 12"/>
                <a:gd name="T1" fmla="*/ 0 h 12"/>
                <a:gd name="T2" fmla="*/ 6 w 12"/>
                <a:gd name="T3" fmla="*/ 0 h 12"/>
                <a:gd name="T4" fmla="*/ 6 w 12"/>
                <a:gd name="T5" fmla="*/ 0 h 12"/>
                <a:gd name="T6" fmla="*/ 0 w 12"/>
                <a:gd name="T7" fmla="*/ 0 h 12"/>
                <a:gd name="T8" fmla="*/ 0 w 12"/>
                <a:gd name="T9" fmla="*/ 12 h 12"/>
                <a:gd name="T10" fmla="*/ 6 w 12"/>
                <a:gd name="T11" fmla="*/ 12 h 12"/>
                <a:gd name="T12" fmla="*/ 11 w 12"/>
                <a:gd name="T13" fmla="*/ 12 h 12"/>
                <a:gd name="T14" fmla="*/ 12 w 12"/>
                <a:gd name="T15" fmla="*/ 0 h 12"/>
                <a:gd name="T16" fmla="*/ 12 w 12"/>
                <a:gd name="T17" fmla="*/ 0 h 12"/>
                <a:gd name="T18" fmla="*/ 12 w 12"/>
                <a:gd name="T19"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12">
                  <a:moveTo>
                    <a:pt x="12" y="0"/>
                  </a:moveTo>
                  <a:cubicBezTo>
                    <a:pt x="6" y="0"/>
                    <a:pt x="6" y="0"/>
                    <a:pt x="6" y="0"/>
                  </a:cubicBezTo>
                  <a:cubicBezTo>
                    <a:pt x="6" y="0"/>
                    <a:pt x="6" y="0"/>
                    <a:pt x="6" y="0"/>
                  </a:cubicBezTo>
                  <a:cubicBezTo>
                    <a:pt x="0" y="0"/>
                    <a:pt x="0" y="0"/>
                    <a:pt x="0" y="0"/>
                  </a:cubicBezTo>
                  <a:cubicBezTo>
                    <a:pt x="0" y="12"/>
                    <a:pt x="0" y="12"/>
                    <a:pt x="0" y="12"/>
                  </a:cubicBezTo>
                  <a:cubicBezTo>
                    <a:pt x="6" y="12"/>
                    <a:pt x="6" y="12"/>
                    <a:pt x="6" y="12"/>
                  </a:cubicBezTo>
                  <a:cubicBezTo>
                    <a:pt x="8" y="12"/>
                    <a:pt x="9" y="12"/>
                    <a:pt x="11" y="12"/>
                  </a:cubicBezTo>
                  <a:cubicBezTo>
                    <a:pt x="12" y="0"/>
                    <a:pt x="12" y="0"/>
                    <a:pt x="12" y="0"/>
                  </a:cubicBezTo>
                  <a:cubicBezTo>
                    <a:pt x="12" y="0"/>
                    <a:pt x="12" y="0"/>
                    <a:pt x="12" y="0"/>
                  </a:cubicBezTo>
                  <a:cubicBezTo>
                    <a:pt x="12" y="0"/>
                    <a:pt x="12" y="0"/>
                    <a:pt x="12" y="0"/>
                  </a:cubicBezTo>
                </a:path>
              </a:pathLst>
            </a:custGeom>
            <a:solidFill>
              <a:srgbClr val="55555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800">
                <a:solidFill>
                  <a:schemeClr val="tx1"/>
                </a:solidFill>
              </a:endParaRPr>
            </a:p>
          </p:txBody>
        </p:sp>
        <p:sp>
          <p:nvSpPr>
            <p:cNvPr id="24" name="Freeform 412"/>
            <p:cNvSpPr>
              <a:spLocks noEditPoints="1"/>
            </p:cNvSpPr>
            <p:nvPr>
              <p:custDataLst>
                <p:tags r:id="rId37"/>
              </p:custDataLst>
            </p:nvPr>
          </p:nvSpPr>
          <p:spPr bwMode="auto">
            <a:xfrm>
              <a:off x="595313" y="6116638"/>
              <a:ext cx="239713" cy="241300"/>
            </a:xfrm>
            <a:custGeom>
              <a:avLst/>
              <a:gdLst>
                <a:gd name="T0" fmla="*/ 117 w 120"/>
                <a:gd name="T1" fmla="*/ 106 h 120"/>
                <a:gd name="T2" fmla="*/ 106 w 120"/>
                <a:gd name="T3" fmla="*/ 109 h 120"/>
                <a:gd name="T4" fmla="*/ 108 w 120"/>
                <a:gd name="T5" fmla="*/ 120 h 120"/>
                <a:gd name="T6" fmla="*/ 120 w 120"/>
                <a:gd name="T7" fmla="*/ 118 h 120"/>
                <a:gd name="T8" fmla="*/ 117 w 120"/>
                <a:gd name="T9" fmla="*/ 106 h 120"/>
                <a:gd name="T10" fmla="*/ 108 w 120"/>
                <a:gd name="T11" fmla="*/ 80 h 120"/>
                <a:gd name="T12" fmla="*/ 97 w 120"/>
                <a:gd name="T13" fmla="*/ 85 h 120"/>
                <a:gd name="T14" fmla="*/ 102 w 120"/>
                <a:gd name="T15" fmla="*/ 95 h 120"/>
                <a:gd name="T16" fmla="*/ 113 w 120"/>
                <a:gd name="T17" fmla="*/ 91 h 120"/>
                <a:gd name="T18" fmla="*/ 108 w 120"/>
                <a:gd name="T19" fmla="*/ 80 h 120"/>
                <a:gd name="T20" fmla="*/ 94 w 120"/>
                <a:gd name="T21" fmla="*/ 56 h 120"/>
                <a:gd name="T22" fmla="*/ 84 w 120"/>
                <a:gd name="T23" fmla="*/ 63 h 120"/>
                <a:gd name="T24" fmla="*/ 90 w 120"/>
                <a:gd name="T25" fmla="*/ 72 h 120"/>
                <a:gd name="T26" fmla="*/ 101 w 120"/>
                <a:gd name="T27" fmla="*/ 66 h 120"/>
                <a:gd name="T28" fmla="*/ 94 w 120"/>
                <a:gd name="T29" fmla="*/ 56 h 120"/>
                <a:gd name="T30" fmla="*/ 76 w 120"/>
                <a:gd name="T31" fmla="*/ 36 h 120"/>
                <a:gd name="T32" fmla="*/ 67 w 120"/>
                <a:gd name="T33" fmla="*/ 44 h 120"/>
                <a:gd name="T34" fmla="*/ 75 w 120"/>
                <a:gd name="T35" fmla="*/ 52 h 120"/>
                <a:gd name="T36" fmla="*/ 84 w 120"/>
                <a:gd name="T37" fmla="*/ 44 h 120"/>
                <a:gd name="T38" fmla="*/ 76 w 120"/>
                <a:gd name="T39" fmla="*/ 36 h 120"/>
                <a:gd name="T40" fmla="*/ 47 w 120"/>
                <a:gd name="T41" fmla="*/ 29 h 120"/>
                <a:gd name="T42" fmla="*/ 47 w 120"/>
                <a:gd name="T43" fmla="*/ 29 h 120"/>
                <a:gd name="T44" fmla="*/ 47 w 120"/>
                <a:gd name="T45" fmla="*/ 29 h 120"/>
                <a:gd name="T46" fmla="*/ 47 w 120"/>
                <a:gd name="T47" fmla="*/ 29 h 120"/>
                <a:gd name="T48" fmla="*/ 53 w 120"/>
                <a:gd name="T49" fmla="*/ 19 h 120"/>
                <a:gd name="T50" fmla="*/ 47 w 120"/>
                <a:gd name="T51" fmla="*/ 29 h 120"/>
                <a:gd name="T52" fmla="*/ 56 w 120"/>
                <a:gd name="T53" fmla="*/ 35 h 120"/>
                <a:gd name="T54" fmla="*/ 63 w 120"/>
                <a:gd name="T55" fmla="*/ 25 h 120"/>
                <a:gd name="T56" fmla="*/ 53 w 120"/>
                <a:gd name="T57" fmla="*/ 19 h 120"/>
                <a:gd name="T58" fmla="*/ 0 w 120"/>
                <a:gd name="T59" fmla="*/ 12 h 120"/>
                <a:gd name="T60" fmla="*/ 0 w 120"/>
                <a:gd name="T61" fmla="*/ 12 h 120"/>
                <a:gd name="T62" fmla="*/ 0 w 120"/>
                <a:gd name="T63" fmla="*/ 12 h 120"/>
                <a:gd name="T64" fmla="*/ 0 w 120"/>
                <a:gd name="T65" fmla="*/ 12 h 120"/>
                <a:gd name="T66" fmla="*/ 29 w 120"/>
                <a:gd name="T67" fmla="*/ 7 h 120"/>
                <a:gd name="T68" fmla="*/ 24 w 120"/>
                <a:gd name="T69" fmla="*/ 18 h 120"/>
                <a:gd name="T70" fmla="*/ 34 w 120"/>
                <a:gd name="T71" fmla="*/ 22 h 120"/>
                <a:gd name="T72" fmla="*/ 39 w 120"/>
                <a:gd name="T73" fmla="*/ 11 h 120"/>
                <a:gd name="T74" fmla="*/ 29 w 120"/>
                <a:gd name="T75" fmla="*/ 7 h 120"/>
                <a:gd name="T76" fmla="*/ 2 w 120"/>
                <a:gd name="T77" fmla="*/ 0 h 120"/>
                <a:gd name="T78" fmla="*/ 0 w 120"/>
                <a:gd name="T79" fmla="*/ 12 h 120"/>
                <a:gd name="T80" fmla="*/ 10 w 120"/>
                <a:gd name="T81" fmla="*/ 14 h 120"/>
                <a:gd name="T82" fmla="*/ 13 w 120"/>
                <a:gd name="T83" fmla="*/ 2 h 120"/>
                <a:gd name="T84" fmla="*/ 2 w 120"/>
                <a:gd name="T85" fmla="*/ 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20" h="120">
                  <a:moveTo>
                    <a:pt x="117" y="106"/>
                  </a:moveTo>
                  <a:cubicBezTo>
                    <a:pt x="106" y="109"/>
                    <a:pt x="106" y="109"/>
                    <a:pt x="106" y="109"/>
                  </a:cubicBezTo>
                  <a:cubicBezTo>
                    <a:pt x="107" y="113"/>
                    <a:pt x="107" y="116"/>
                    <a:pt x="108" y="120"/>
                  </a:cubicBezTo>
                  <a:cubicBezTo>
                    <a:pt x="120" y="118"/>
                    <a:pt x="120" y="118"/>
                    <a:pt x="120" y="118"/>
                  </a:cubicBezTo>
                  <a:cubicBezTo>
                    <a:pt x="119" y="114"/>
                    <a:pt x="118" y="110"/>
                    <a:pt x="117" y="106"/>
                  </a:cubicBezTo>
                  <a:moveTo>
                    <a:pt x="108" y="80"/>
                  </a:moveTo>
                  <a:cubicBezTo>
                    <a:pt x="97" y="85"/>
                    <a:pt x="97" y="85"/>
                    <a:pt x="97" y="85"/>
                  </a:cubicBezTo>
                  <a:cubicBezTo>
                    <a:pt x="99" y="88"/>
                    <a:pt x="100" y="92"/>
                    <a:pt x="102" y="95"/>
                  </a:cubicBezTo>
                  <a:cubicBezTo>
                    <a:pt x="113" y="91"/>
                    <a:pt x="113" y="91"/>
                    <a:pt x="113" y="91"/>
                  </a:cubicBezTo>
                  <a:cubicBezTo>
                    <a:pt x="111" y="87"/>
                    <a:pt x="110" y="84"/>
                    <a:pt x="108" y="80"/>
                  </a:cubicBezTo>
                  <a:moveTo>
                    <a:pt x="94" y="56"/>
                  </a:moveTo>
                  <a:cubicBezTo>
                    <a:pt x="84" y="63"/>
                    <a:pt x="84" y="63"/>
                    <a:pt x="84" y="63"/>
                  </a:cubicBezTo>
                  <a:cubicBezTo>
                    <a:pt x="87" y="66"/>
                    <a:pt x="89" y="69"/>
                    <a:pt x="90" y="72"/>
                  </a:cubicBezTo>
                  <a:cubicBezTo>
                    <a:pt x="101" y="66"/>
                    <a:pt x="101" y="66"/>
                    <a:pt x="101" y="66"/>
                  </a:cubicBezTo>
                  <a:cubicBezTo>
                    <a:pt x="99" y="63"/>
                    <a:pt x="96" y="59"/>
                    <a:pt x="94" y="56"/>
                  </a:cubicBezTo>
                  <a:moveTo>
                    <a:pt x="76" y="36"/>
                  </a:moveTo>
                  <a:cubicBezTo>
                    <a:pt x="67" y="44"/>
                    <a:pt x="67" y="44"/>
                    <a:pt x="67" y="44"/>
                  </a:cubicBezTo>
                  <a:cubicBezTo>
                    <a:pt x="70" y="47"/>
                    <a:pt x="73" y="49"/>
                    <a:pt x="75" y="52"/>
                  </a:cubicBezTo>
                  <a:cubicBezTo>
                    <a:pt x="84" y="44"/>
                    <a:pt x="84" y="44"/>
                    <a:pt x="84" y="44"/>
                  </a:cubicBezTo>
                  <a:cubicBezTo>
                    <a:pt x="81" y="41"/>
                    <a:pt x="79" y="38"/>
                    <a:pt x="76" y="36"/>
                  </a:cubicBezTo>
                  <a:moveTo>
                    <a:pt x="47" y="29"/>
                  </a:moveTo>
                  <a:cubicBezTo>
                    <a:pt x="47" y="29"/>
                    <a:pt x="47" y="29"/>
                    <a:pt x="47" y="29"/>
                  </a:cubicBezTo>
                  <a:cubicBezTo>
                    <a:pt x="47" y="29"/>
                    <a:pt x="47" y="29"/>
                    <a:pt x="47" y="29"/>
                  </a:cubicBezTo>
                  <a:cubicBezTo>
                    <a:pt x="47" y="29"/>
                    <a:pt x="47" y="29"/>
                    <a:pt x="47" y="29"/>
                  </a:cubicBezTo>
                  <a:moveTo>
                    <a:pt x="53" y="19"/>
                  </a:moveTo>
                  <a:cubicBezTo>
                    <a:pt x="47" y="29"/>
                    <a:pt x="47" y="29"/>
                    <a:pt x="47" y="29"/>
                  </a:cubicBezTo>
                  <a:cubicBezTo>
                    <a:pt x="50" y="31"/>
                    <a:pt x="53" y="33"/>
                    <a:pt x="56" y="35"/>
                  </a:cubicBezTo>
                  <a:cubicBezTo>
                    <a:pt x="63" y="25"/>
                    <a:pt x="63" y="25"/>
                    <a:pt x="63" y="25"/>
                  </a:cubicBezTo>
                  <a:cubicBezTo>
                    <a:pt x="60" y="23"/>
                    <a:pt x="57" y="21"/>
                    <a:pt x="53" y="19"/>
                  </a:cubicBezTo>
                  <a:moveTo>
                    <a:pt x="0" y="12"/>
                  </a:moveTo>
                  <a:cubicBezTo>
                    <a:pt x="0" y="12"/>
                    <a:pt x="0" y="12"/>
                    <a:pt x="0" y="12"/>
                  </a:cubicBezTo>
                  <a:cubicBezTo>
                    <a:pt x="0" y="12"/>
                    <a:pt x="0" y="12"/>
                    <a:pt x="0" y="12"/>
                  </a:cubicBezTo>
                  <a:cubicBezTo>
                    <a:pt x="0" y="12"/>
                    <a:pt x="0" y="12"/>
                    <a:pt x="0" y="12"/>
                  </a:cubicBezTo>
                  <a:moveTo>
                    <a:pt x="29" y="7"/>
                  </a:moveTo>
                  <a:cubicBezTo>
                    <a:pt x="24" y="18"/>
                    <a:pt x="24" y="18"/>
                    <a:pt x="24" y="18"/>
                  </a:cubicBezTo>
                  <a:cubicBezTo>
                    <a:pt x="28" y="19"/>
                    <a:pt x="31" y="21"/>
                    <a:pt x="34" y="22"/>
                  </a:cubicBezTo>
                  <a:cubicBezTo>
                    <a:pt x="39" y="11"/>
                    <a:pt x="39" y="11"/>
                    <a:pt x="39" y="11"/>
                  </a:cubicBezTo>
                  <a:cubicBezTo>
                    <a:pt x="36" y="10"/>
                    <a:pt x="32" y="8"/>
                    <a:pt x="29" y="7"/>
                  </a:cubicBezTo>
                  <a:moveTo>
                    <a:pt x="2" y="0"/>
                  </a:moveTo>
                  <a:cubicBezTo>
                    <a:pt x="0" y="12"/>
                    <a:pt x="0" y="12"/>
                    <a:pt x="0" y="12"/>
                  </a:cubicBezTo>
                  <a:cubicBezTo>
                    <a:pt x="3" y="12"/>
                    <a:pt x="7" y="13"/>
                    <a:pt x="10" y="14"/>
                  </a:cubicBezTo>
                  <a:cubicBezTo>
                    <a:pt x="13" y="2"/>
                    <a:pt x="13" y="2"/>
                    <a:pt x="13" y="2"/>
                  </a:cubicBezTo>
                  <a:cubicBezTo>
                    <a:pt x="9" y="1"/>
                    <a:pt x="6" y="0"/>
                    <a:pt x="2" y="0"/>
                  </a:cubicBezTo>
                </a:path>
              </a:pathLst>
            </a:custGeom>
            <a:solidFill>
              <a:srgbClr val="55555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800">
                <a:solidFill>
                  <a:schemeClr val="tx1"/>
                </a:solidFill>
              </a:endParaRPr>
            </a:p>
          </p:txBody>
        </p:sp>
        <p:sp>
          <p:nvSpPr>
            <p:cNvPr id="25" name="Freeform 413"/>
            <p:cNvSpPr/>
            <p:nvPr>
              <p:custDataLst>
                <p:tags r:id="rId38"/>
              </p:custDataLst>
            </p:nvPr>
          </p:nvSpPr>
          <p:spPr bwMode="auto">
            <a:xfrm>
              <a:off x="812801" y="6384926"/>
              <a:ext cx="25400" cy="25400"/>
            </a:xfrm>
            <a:custGeom>
              <a:avLst/>
              <a:gdLst>
                <a:gd name="T0" fmla="*/ 12 w 12"/>
                <a:gd name="T1" fmla="*/ 0 h 12"/>
                <a:gd name="T2" fmla="*/ 0 w 12"/>
                <a:gd name="T3" fmla="*/ 0 h 12"/>
                <a:gd name="T4" fmla="*/ 0 w 12"/>
                <a:gd name="T5" fmla="*/ 6 h 12"/>
                <a:gd name="T6" fmla="*/ 0 w 12"/>
                <a:gd name="T7" fmla="*/ 12 h 12"/>
                <a:gd name="T8" fmla="*/ 12 w 12"/>
                <a:gd name="T9" fmla="*/ 12 h 12"/>
                <a:gd name="T10" fmla="*/ 12 w 12"/>
                <a:gd name="T11" fmla="*/ 0 h 12"/>
                <a:gd name="T12" fmla="*/ 12 w 12"/>
                <a:gd name="T13" fmla="*/ 0 h 12"/>
                <a:gd name="T14" fmla="*/ 12 w 12"/>
                <a:gd name="T15" fmla="*/ 0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12">
                  <a:moveTo>
                    <a:pt x="12" y="0"/>
                  </a:moveTo>
                  <a:cubicBezTo>
                    <a:pt x="0" y="0"/>
                    <a:pt x="0" y="0"/>
                    <a:pt x="0" y="0"/>
                  </a:cubicBezTo>
                  <a:cubicBezTo>
                    <a:pt x="0" y="2"/>
                    <a:pt x="0" y="4"/>
                    <a:pt x="0" y="6"/>
                  </a:cubicBezTo>
                  <a:cubicBezTo>
                    <a:pt x="0" y="12"/>
                    <a:pt x="0" y="12"/>
                    <a:pt x="0" y="12"/>
                  </a:cubicBezTo>
                  <a:cubicBezTo>
                    <a:pt x="12" y="12"/>
                    <a:pt x="12" y="12"/>
                    <a:pt x="12" y="12"/>
                  </a:cubicBezTo>
                  <a:cubicBezTo>
                    <a:pt x="12" y="0"/>
                    <a:pt x="12" y="0"/>
                    <a:pt x="12" y="0"/>
                  </a:cubicBezTo>
                  <a:cubicBezTo>
                    <a:pt x="12" y="0"/>
                    <a:pt x="12" y="0"/>
                    <a:pt x="12" y="0"/>
                  </a:cubicBezTo>
                  <a:cubicBezTo>
                    <a:pt x="12" y="0"/>
                    <a:pt x="12" y="0"/>
                    <a:pt x="12" y="0"/>
                  </a:cubicBezTo>
                </a:path>
              </a:pathLst>
            </a:custGeom>
            <a:solidFill>
              <a:srgbClr val="55555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800">
                <a:solidFill>
                  <a:schemeClr val="tx1"/>
                </a:solidFill>
              </a:endParaRPr>
            </a:p>
          </p:txBody>
        </p:sp>
        <p:sp>
          <p:nvSpPr>
            <p:cNvPr id="26" name="Freeform 414"/>
            <p:cNvSpPr>
              <a:spLocks noEditPoints="1"/>
            </p:cNvSpPr>
            <p:nvPr>
              <p:custDataLst>
                <p:tags r:id="rId39"/>
              </p:custDataLst>
            </p:nvPr>
          </p:nvSpPr>
          <p:spPr bwMode="auto">
            <a:xfrm>
              <a:off x="869951" y="6384926"/>
              <a:ext cx="5354638" cy="25400"/>
            </a:xfrm>
            <a:custGeom>
              <a:avLst/>
              <a:gdLst>
                <a:gd name="T0" fmla="*/ 35 w 3373"/>
                <a:gd name="T1" fmla="*/ 16 h 16"/>
                <a:gd name="T2" fmla="*/ 121 w 3373"/>
                <a:gd name="T3" fmla="*/ 0 h 16"/>
                <a:gd name="T4" fmla="*/ 156 w 3373"/>
                <a:gd name="T5" fmla="*/ 16 h 16"/>
                <a:gd name="T6" fmla="*/ 212 w 3373"/>
                <a:gd name="T7" fmla="*/ 0 h 16"/>
                <a:gd name="T8" fmla="*/ 262 w 3373"/>
                <a:gd name="T9" fmla="*/ 0 h 16"/>
                <a:gd name="T10" fmla="*/ 318 w 3373"/>
                <a:gd name="T11" fmla="*/ 16 h 16"/>
                <a:gd name="T12" fmla="*/ 404 w 3373"/>
                <a:gd name="T13" fmla="*/ 0 h 16"/>
                <a:gd name="T14" fmla="*/ 439 w 3373"/>
                <a:gd name="T15" fmla="*/ 16 h 16"/>
                <a:gd name="T16" fmla="*/ 495 w 3373"/>
                <a:gd name="T17" fmla="*/ 0 h 16"/>
                <a:gd name="T18" fmla="*/ 545 w 3373"/>
                <a:gd name="T19" fmla="*/ 0 h 16"/>
                <a:gd name="T20" fmla="*/ 601 w 3373"/>
                <a:gd name="T21" fmla="*/ 16 h 16"/>
                <a:gd name="T22" fmla="*/ 687 w 3373"/>
                <a:gd name="T23" fmla="*/ 0 h 16"/>
                <a:gd name="T24" fmla="*/ 722 w 3373"/>
                <a:gd name="T25" fmla="*/ 16 h 16"/>
                <a:gd name="T26" fmla="*/ 778 w 3373"/>
                <a:gd name="T27" fmla="*/ 0 h 16"/>
                <a:gd name="T28" fmla="*/ 828 w 3373"/>
                <a:gd name="T29" fmla="*/ 0 h 16"/>
                <a:gd name="T30" fmla="*/ 884 w 3373"/>
                <a:gd name="T31" fmla="*/ 16 h 16"/>
                <a:gd name="T32" fmla="*/ 970 w 3373"/>
                <a:gd name="T33" fmla="*/ 0 h 16"/>
                <a:gd name="T34" fmla="*/ 1005 w 3373"/>
                <a:gd name="T35" fmla="*/ 16 h 16"/>
                <a:gd name="T36" fmla="*/ 1060 w 3373"/>
                <a:gd name="T37" fmla="*/ 0 h 16"/>
                <a:gd name="T38" fmla="*/ 1111 w 3373"/>
                <a:gd name="T39" fmla="*/ 0 h 16"/>
                <a:gd name="T40" fmla="*/ 1167 w 3373"/>
                <a:gd name="T41" fmla="*/ 16 h 16"/>
                <a:gd name="T42" fmla="*/ 1252 w 3373"/>
                <a:gd name="T43" fmla="*/ 0 h 16"/>
                <a:gd name="T44" fmla="*/ 1288 w 3373"/>
                <a:gd name="T45" fmla="*/ 16 h 16"/>
                <a:gd name="T46" fmla="*/ 1343 w 3373"/>
                <a:gd name="T47" fmla="*/ 0 h 16"/>
                <a:gd name="T48" fmla="*/ 1394 w 3373"/>
                <a:gd name="T49" fmla="*/ 0 h 16"/>
                <a:gd name="T50" fmla="*/ 1449 w 3373"/>
                <a:gd name="T51" fmla="*/ 16 h 16"/>
                <a:gd name="T52" fmla="*/ 1535 w 3373"/>
                <a:gd name="T53" fmla="*/ 0 h 16"/>
                <a:gd name="T54" fmla="*/ 1571 w 3373"/>
                <a:gd name="T55" fmla="*/ 16 h 16"/>
                <a:gd name="T56" fmla="*/ 1626 w 3373"/>
                <a:gd name="T57" fmla="*/ 0 h 16"/>
                <a:gd name="T58" fmla="*/ 1677 w 3373"/>
                <a:gd name="T59" fmla="*/ 0 h 16"/>
                <a:gd name="T60" fmla="*/ 1731 w 3373"/>
                <a:gd name="T61" fmla="*/ 16 h 16"/>
                <a:gd name="T62" fmla="*/ 1817 w 3373"/>
                <a:gd name="T63" fmla="*/ 0 h 16"/>
                <a:gd name="T64" fmla="*/ 1852 w 3373"/>
                <a:gd name="T65" fmla="*/ 16 h 16"/>
                <a:gd name="T66" fmla="*/ 1908 w 3373"/>
                <a:gd name="T67" fmla="*/ 0 h 16"/>
                <a:gd name="T68" fmla="*/ 1958 w 3373"/>
                <a:gd name="T69" fmla="*/ 0 h 16"/>
                <a:gd name="T70" fmla="*/ 2014 w 3373"/>
                <a:gd name="T71" fmla="*/ 16 h 16"/>
                <a:gd name="T72" fmla="*/ 2100 w 3373"/>
                <a:gd name="T73" fmla="*/ 0 h 16"/>
                <a:gd name="T74" fmla="*/ 2135 w 3373"/>
                <a:gd name="T75" fmla="*/ 16 h 16"/>
                <a:gd name="T76" fmla="*/ 2191 w 3373"/>
                <a:gd name="T77" fmla="*/ 0 h 16"/>
                <a:gd name="T78" fmla="*/ 2241 w 3373"/>
                <a:gd name="T79" fmla="*/ 0 h 16"/>
                <a:gd name="T80" fmla="*/ 2297 w 3373"/>
                <a:gd name="T81" fmla="*/ 16 h 16"/>
                <a:gd name="T82" fmla="*/ 2383 w 3373"/>
                <a:gd name="T83" fmla="*/ 0 h 16"/>
                <a:gd name="T84" fmla="*/ 2418 w 3373"/>
                <a:gd name="T85" fmla="*/ 16 h 16"/>
                <a:gd name="T86" fmla="*/ 2473 w 3373"/>
                <a:gd name="T87" fmla="*/ 0 h 16"/>
                <a:gd name="T88" fmla="*/ 2524 w 3373"/>
                <a:gd name="T89" fmla="*/ 0 h 16"/>
                <a:gd name="T90" fmla="*/ 2580 w 3373"/>
                <a:gd name="T91" fmla="*/ 16 h 16"/>
                <a:gd name="T92" fmla="*/ 2665 w 3373"/>
                <a:gd name="T93" fmla="*/ 0 h 16"/>
                <a:gd name="T94" fmla="*/ 2701 w 3373"/>
                <a:gd name="T95" fmla="*/ 16 h 16"/>
                <a:gd name="T96" fmla="*/ 2756 w 3373"/>
                <a:gd name="T97" fmla="*/ 0 h 16"/>
                <a:gd name="T98" fmla="*/ 2807 w 3373"/>
                <a:gd name="T99" fmla="*/ 0 h 16"/>
                <a:gd name="T100" fmla="*/ 2862 w 3373"/>
                <a:gd name="T101" fmla="*/ 16 h 16"/>
                <a:gd name="T102" fmla="*/ 2948 w 3373"/>
                <a:gd name="T103" fmla="*/ 0 h 16"/>
                <a:gd name="T104" fmla="*/ 2984 w 3373"/>
                <a:gd name="T105" fmla="*/ 16 h 16"/>
                <a:gd name="T106" fmla="*/ 3039 w 3373"/>
                <a:gd name="T107" fmla="*/ 0 h 16"/>
                <a:gd name="T108" fmla="*/ 3090 w 3373"/>
                <a:gd name="T109" fmla="*/ 0 h 16"/>
                <a:gd name="T110" fmla="*/ 3145 w 3373"/>
                <a:gd name="T111" fmla="*/ 16 h 16"/>
                <a:gd name="T112" fmla="*/ 3231 w 3373"/>
                <a:gd name="T113" fmla="*/ 0 h 16"/>
                <a:gd name="T114" fmla="*/ 3266 w 3373"/>
                <a:gd name="T115" fmla="*/ 16 h 16"/>
                <a:gd name="T116" fmla="*/ 3322 w 3373"/>
                <a:gd name="T117" fmla="*/ 0 h 16"/>
                <a:gd name="T118" fmla="*/ 3373 w 3373"/>
                <a:gd name="T119" fmla="*/ 0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373" h="16">
                  <a:moveTo>
                    <a:pt x="15" y="0"/>
                  </a:moveTo>
                  <a:lnTo>
                    <a:pt x="0" y="0"/>
                  </a:lnTo>
                  <a:lnTo>
                    <a:pt x="0" y="16"/>
                  </a:lnTo>
                  <a:lnTo>
                    <a:pt x="15" y="16"/>
                  </a:lnTo>
                  <a:lnTo>
                    <a:pt x="15" y="0"/>
                  </a:lnTo>
                  <a:close/>
                  <a:moveTo>
                    <a:pt x="50" y="0"/>
                  </a:moveTo>
                  <a:lnTo>
                    <a:pt x="35" y="0"/>
                  </a:lnTo>
                  <a:lnTo>
                    <a:pt x="35" y="16"/>
                  </a:lnTo>
                  <a:lnTo>
                    <a:pt x="50" y="16"/>
                  </a:lnTo>
                  <a:lnTo>
                    <a:pt x="50" y="0"/>
                  </a:lnTo>
                  <a:close/>
                  <a:moveTo>
                    <a:pt x="86" y="0"/>
                  </a:moveTo>
                  <a:lnTo>
                    <a:pt x="71" y="0"/>
                  </a:lnTo>
                  <a:lnTo>
                    <a:pt x="71" y="16"/>
                  </a:lnTo>
                  <a:lnTo>
                    <a:pt x="86" y="16"/>
                  </a:lnTo>
                  <a:lnTo>
                    <a:pt x="86" y="0"/>
                  </a:lnTo>
                  <a:close/>
                  <a:moveTo>
                    <a:pt x="121" y="0"/>
                  </a:moveTo>
                  <a:lnTo>
                    <a:pt x="106" y="0"/>
                  </a:lnTo>
                  <a:lnTo>
                    <a:pt x="106" y="16"/>
                  </a:lnTo>
                  <a:lnTo>
                    <a:pt x="121" y="16"/>
                  </a:lnTo>
                  <a:lnTo>
                    <a:pt x="121" y="0"/>
                  </a:lnTo>
                  <a:close/>
                  <a:moveTo>
                    <a:pt x="156" y="0"/>
                  </a:moveTo>
                  <a:lnTo>
                    <a:pt x="141" y="0"/>
                  </a:lnTo>
                  <a:lnTo>
                    <a:pt x="141" y="16"/>
                  </a:lnTo>
                  <a:lnTo>
                    <a:pt x="156" y="16"/>
                  </a:lnTo>
                  <a:lnTo>
                    <a:pt x="156" y="0"/>
                  </a:lnTo>
                  <a:close/>
                  <a:moveTo>
                    <a:pt x="192" y="0"/>
                  </a:moveTo>
                  <a:lnTo>
                    <a:pt x="177" y="0"/>
                  </a:lnTo>
                  <a:lnTo>
                    <a:pt x="177" y="16"/>
                  </a:lnTo>
                  <a:lnTo>
                    <a:pt x="192" y="16"/>
                  </a:lnTo>
                  <a:lnTo>
                    <a:pt x="192" y="0"/>
                  </a:lnTo>
                  <a:close/>
                  <a:moveTo>
                    <a:pt x="227" y="0"/>
                  </a:moveTo>
                  <a:lnTo>
                    <a:pt x="212" y="0"/>
                  </a:lnTo>
                  <a:lnTo>
                    <a:pt x="212" y="16"/>
                  </a:lnTo>
                  <a:lnTo>
                    <a:pt x="227" y="16"/>
                  </a:lnTo>
                  <a:lnTo>
                    <a:pt x="227" y="0"/>
                  </a:lnTo>
                  <a:close/>
                  <a:moveTo>
                    <a:pt x="262" y="0"/>
                  </a:moveTo>
                  <a:lnTo>
                    <a:pt x="247" y="0"/>
                  </a:lnTo>
                  <a:lnTo>
                    <a:pt x="247" y="16"/>
                  </a:lnTo>
                  <a:lnTo>
                    <a:pt x="262" y="16"/>
                  </a:lnTo>
                  <a:lnTo>
                    <a:pt x="262" y="0"/>
                  </a:lnTo>
                  <a:close/>
                  <a:moveTo>
                    <a:pt x="298" y="0"/>
                  </a:moveTo>
                  <a:lnTo>
                    <a:pt x="283" y="0"/>
                  </a:lnTo>
                  <a:lnTo>
                    <a:pt x="283" y="16"/>
                  </a:lnTo>
                  <a:lnTo>
                    <a:pt x="298" y="16"/>
                  </a:lnTo>
                  <a:lnTo>
                    <a:pt x="298" y="0"/>
                  </a:lnTo>
                  <a:close/>
                  <a:moveTo>
                    <a:pt x="333" y="0"/>
                  </a:moveTo>
                  <a:lnTo>
                    <a:pt x="318" y="0"/>
                  </a:lnTo>
                  <a:lnTo>
                    <a:pt x="318" y="16"/>
                  </a:lnTo>
                  <a:lnTo>
                    <a:pt x="333" y="16"/>
                  </a:lnTo>
                  <a:lnTo>
                    <a:pt x="333" y="0"/>
                  </a:lnTo>
                  <a:close/>
                  <a:moveTo>
                    <a:pt x="369" y="0"/>
                  </a:moveTo>
                  <a:lnTo>
                    <a:pt x="353" y="0"/>
                  </a:lnTo>
                  <a:lnTo>
                    <a:pt x="353" y="16"/>
                  </a:lnTo>
                  <a:lnTo>
                    <a:pt x="369" y="16"/>
                  </a:lnTo>
                  <a:lnTo>
                    <a:pt x="369" y="0"/>
                  </a:lnTo>
                  <a:close/>
                  <a:moveTo>
                    <a:pt x="404" y="0"/>
                  </a:moveTo>
                  <a:lnTo>
                    <a:pt x="389" y="0"/>
                  </a:lnTo>
                  <a:lnTo>
                    <a:pt x="389" y="16"/>
                  </a:lnTo>
                  <a:lnTo>
                    <a:pt x="404" y="16"/>
                  </a:lnTo>
                  <a:lnTo>
                    <a:pt x="404" y="0"/>
                  </a:lnTo>
                  <a:close/>
                  <a:moveTo>
                    <a:pt x="439" y="0"/>
                  </a:moveTo>
                  <a:lnTo>
                    <a:pt x="424" y="0"/>
                  </a:lnTo>
                  <a:lnTo>
                    <a:pt x="424" y="16"/>
                  </a:lnTo>
                  <a:lnTo>
                    <a:pt x="439" y="16"/>
                  </a:lnTo>
                  <a:lnTo>
                    <a:pt x="439" y="0"/>
                  </a:lnTo>
                  <a:close/>
                  <a:moveTo>
                    <a:pt x="475" y="0"/>
                  </a:moveTo>
                  <a:lnTo>
                    <a:pt x="459" y="0"/>
                  </a:lnTo>
                  <a:lnTo>
                    <a:pt x="459" y="16"/>
                  </a:lnTo>
                  <a:lnTo>
                    <a:pt x="475" y="16"/>
                  </a:lnTo>
                  <a:lnTo>
                    <a:pt x="475" y="0"/>
                  </a:lnTo>
                  <a:close/>
                  <a:moveTo>
                    <a:pt x="510" y="0"/>
                  </a:moveTo>
                  <a:lnTo>
                    <a:pt x="495" y="0"/>
                  </a:lnTo>
                  <a:lnTo>
                    <a:pt x="495" y="16"/>
                  </a:lnTo>
                  <a:lnTo>
                    <a:pt x="510" y="16"/>
                  </a:lnTo>
                  <a:lnTo>
                    <a:pt x="510" y="0"/>
                  </a:lnTo>
                  <a:close/>
                  <a:moveTo>
                    <a:pt x="545" y="0"/>
                  </a:moveTo>
                  <a:lnTo>
                    <a:pt x="530" y="0"/>
                  </a:lnTo>
                  <a:lnTo>
                    <a:pt x="530" y="16"/>
                  </a:lnTo>
                  <a:lnTo>
                    <a:pt x="545" y="16"/>
                  </a:lnTo>
                  <a:lnTo>
                    <a:pt x="545" y="0"/>
                  </a:lnTo>
                  <a:close/>
                  <a:moveTo>
                    <a:pt x="581" y="0"/>
                  </a:moveTo>
                  <a:lnTo>
                    <a:pt x="566" y="0"/>
                  </a:lnTo>
                  <a:lnTo>
                    <a:pt x="566" y="16"/>
                  </a:lnTo>
                  <a:lnTo>
                    <a:pt x="581" y="16"/>
                  </a:lnTo>
                  <a:lnTo>
                    <a:pt x="581" y="0"/>
                  </a:lnTo>
                  <a:close/>
                  <a:moveTo>
                    <a:pt x="616" y="0"/>
                  </a:moveTo>
                  <a:lnTo>
                    <a:pt x="601" y="0"/>
                  </a:lnTo>
                  <a:lnTo>
                    <a:pt x="601" y="16"/>
                  </a:lnTo>
                  <a:lnTo>
                    <a:pt x="616" y="16"/>
                  </a:lnTo>
                  <a:lnTo>
                    <a:pt x="616" y="0"/>
                  </a:lnTo>
                  <a:close/>
                  <a:moveTo>
                    <a:pt x="651" y="0"/>
                  </a:moveTo>
                  <a:lnTo>
                    <a:pt x="636" y="0"/>
                  </a:lnTo>
                  <a:lnTo>
                    <a:pt x="636" y="16"/>
                  </a:lnTo>
                  <a:lnTo>
                    <a:pt x="651" y="16"/>
                  </a:lnTo>
                  <a:lnTo>
                    <a:pt x="651" y="0"/>
                  </a:lnTo>
                  <a:close/>
                  <a:moveTo>
                    <a:pt x="687" y="0"/>
                  </a:moveTo>
                  <a:lnTo>
                    <a:pt x="672" y="0"/>
                  </a:lnTo>
                  <a:lnTo>
                    <a:pt x="672" y="16"/>
                  </a:lnTo>
                  <a:lnTo>
                    <a:pt x="687" y="16"/>
                  </a:lnTo>
                  <a:lnTo>
                    <a:pt x="687" y="0"/>
                  </a:lnTo>
                  <a:close/>
                  <a:moveTo>
                    <a:pt x="722" y="0"/>
                  </a:moveTo>
                  <a:lnTo>
                    <a:pt x="707" y="0"/>
                  </a:lnTo>
                  <a:lnTo>
                    <a:pt x="707" y="16"/>
                  </a:lnTo>
                  <a:lnTo>
                    <a:pt x="722" y="16"/>
                  </a:lnTo>
                  <a:lnTo>
                    <a:pt x="722" y="0"/>
                  </a:lnTo>
                  <a:close/>
                  <a:moveTo>
                    <a:pt x="757" y="0"/>
                  </a:moveTo>
                  <a:lnTo>
                    <a:pt x="742" y="0"/>
                  </a:lnTo>
                  <a:lnTo>
                    <a:pt x="742" y="16"/>
                  </a:lnTo>
                  <a:lnTo>
                    <a:pt x="757" y="16"/>
                  </a:lnTo>
                  <a:lnTo>
                    <a:pt x="757" y="0"/>
                  </a:lnTo>
                  <a:close/>
                  <a:moveTo>
                    <a:pt x="793" y="0"/>
                  </a:moveTo>
                  <a:lnTo>
                    <a:pt x="778" y="0"/>
                  </a:lnTo>
                  <a:lnTo>
                    <a:pt x="778" y="16"/>
                  </a:lnTo>
                  <a:lnTo>
                    <a:pt x="793" y="16"/>
                  </a:lnTo>
                  <a:lnTo>
                    <a:pt x="793" y="0"/>
                  </a:lnTo>
                  <a:close/>
                  <a:moveTo>
                    <a:pt x="828" y="0"/>
                  </a:moveTo>
                  <a:lnTo>
                    <a:pt x="813" y="0"/>
                  </a:lnTo>
                  <a:lnTo>
                    <a:pt x="813" y="16"/>
                  </a:lnTo>
                  <a:lnTo>
                    <a:pt x="828" y="16"/>
                  </a:lnTo>
                  <a:lnTo>
                    <a:pt x="828" y="0"/>
                  </a:lnTo>
                  <a:close/>
                  <a:moveTo>
                    <a:pt x="863" y="0"/>
                  </a:moveTo>
                  <a:lnTo>
                    <a:pt x="848" y="0"/>
                  </a:lnTo>
                  <a:lnTo>
                    <a:pt x="848" y="16"/>
                  </a:lnTo>
                  <a:lnTo>
                    <a:pt x="863" y="16"/>
                  </a:lnTo>
                  <a:lnTo>
                    <a:pt x="863" y="0"/>
                  </a:lnTo>
                  <a:close/>
                  <a:moveTo>
                    <a:pt x="899" y="0"/>
                  </a:moveTo>
                  <a:lnTo>
                    <a:pt x="884" y="0"/>
                  </a:lnTo>
                  <a:lnTo>
                    <a:pt x="884" y="16"/>
                  </a:lnTo>
                  <a:lnTo>
                    <a:pt x="899" y="16"/>
                  </a:lnTo>
                  <a:lnTo>
                    <a:pt x="899" y="0"/>
                  </a:lnTo>
                  <a:close/>
                  <a:moveTo>
                    <a:pt x="934" y="0"/>
                  </a:moveTo>
                  <a:lnTo>
                    <a:pt x="919" y="0"/>
                  </a:lnTo>
                  <a:lnTo>
                    <a:pt x="919" y="16"/>
                  </a:lnTo>
                  <a:lnTo>
                    <a:pt x="934" y="16"/>
                  </a:lnTo>
                  <a:lnTo>
                    <a:pt x="934" y="0"/>
                  </a:lnTo>
                  <a:close/>
                  <a:moveTo>
                    <a:pt x="970" y="0"/>
                  </a:moveTo>
                  <a:lnTo>
                    <a:pt x="954" y="0"/>
                  </a:lnTo>
                  <a:lnTo>
                    <a:pt x="954" y="16"/>
                  </a:lnTo>
                  <a:lnTo>
                    <a:pt x="970" y="16"/>
                  </a:lnTo>
                  <a:lnTo>
                    <a:pt x="970" y="0"/>
                  </a:lnTo>
                  <a:close/>
                  <a:moveTo>
                    <a:pt x="1005" y="0"/>
                  </a:moveTo>
                  <a:lnTo>
                    <a:pt x="990" y="0"/>
                  </a:lnTo>
                  <a:lnTo>
                    <a:pt x="990" y="16"/>
                  </a:lnTo>
                  <a:lnTo>
                    <a:pt x="1005" y="16"/>
                  </a:lnTo>
                  <a:lnTo>
                    <a:pt x="1005" y="0"/>
                  </a:lnTo>
                  <a:close/>
                  <a:moveTo>
                    <a:pt x="1040" y="0"/>
                  </a:moveTo>
                  <a:lnTo>
                    <a:pt x="1025" y="0"/>
                  </a:lnTo>
                  <a:lnTo>
                    <a:pt x="1025" y="16"/>
                  </a:lnTo>
                  <a:lnTo>
                    <a:pt x="1040" y="16"/>
                  </a:lnTo>
                  <a:lnTo>
                    <a:pt x="1040" y="0"/>
                  </a:lnTo>
                  <a:close/>
                  <a:moveTo>
                    <a:pt x="1076" y="0"/>
                  </a:moveTo>
                  <a:lnTo>
                    <a:pt x="1060" y="0"/>
                  </a:lnTo>
                  <a:lnTo>
                    <a:pt x="1060" y="16"/>
                  </a:lnTo>
                  <a:lnTo>
                    <a:pt x="1076" y="16"/>
                  </a:lnTo>
                  <a:lnTo>
                    <a:pt x="1076" y="0"/>
                  </a:lnTo>
                  <a:close/>
                  <a:moveTo>
                    <a:pt x="1111" y="0"/>
                  </a:moveTo>
                  <a:lnTo>
                    <a:pt x="1096" y="0"/>
                  </a:lnTo>
                  <a:lnTo>
                    <a:pt x="1096" y="16"/>
                  </a:lnTo>
                  <a:lnTo>
                    <a:pt x="1111" y="16"/>
                  </a:lnTo>
                  <a:lnTo>
                    <a:pt x="1111" y="0"/>
                  </a:lnTo>
                  <a:close/>
                  <a:moveTo>
                    <a:pt x="1146" y="0"/>
                  </a:moveTo>
                  <a:lnTo>
                    <a:pt x="1131" y="0"/>
                  </a:lnTo>
                  <a:lnTo>
                    <a:pt x="1131" y="16"/>
                  </a:lnTo>
                  <a:lnTo>
                    <a:pt x="1146" y="16"/>
                  </a:lnTo>
                  <a:lnTo>
                    <a:pt x="1146" y="0"/>
                  </a:lnTo>
                  <a:close/>
                  <a:moveTo>
                    <a:pt x="1182" y="0"/>
                  </a:moveTo>
                  <a:lnTo>
                    <a:pt x="1167" y="0"/>
                  </a:lnTo>
                  <a:lnTo>
                    <a:pt x="1167" y="16"/>
                  </a:lnTo>
                  <a:lnTo>
                    <a:pt x="1182" y="16"/>
                  </a:lnTo>
                  <a:lnTo>
                    <a:pt x="1182" y="0"/>
                  </a:lnTo>
                  <a:close/>
                  <a:moveTo>
                    <a:pt x="1217" y="0"/>
                  </a:moveTo>
                  <a:lnTo>
                    <a:pt x="1202" y="0"/>
                  </a:lnTo>
                  <a:lnTo>
                    <a:pt x="1202" y="16"/>
                  </a:lnTo>
                  <a:lnTo>
                    <a:pt x="1217" y="16"/>
                  </a:lnTo>
                  <a:lnTo>
                    <a:pt x="1217" y="0"/>
                  </a:lnTo>
                  <a:close/>
                  <a:moveTo>
                    <a:pt x="1252" y="0"/>
                  </a:moveTo>
                  <a:lnTo>
                    <a:pt x="1237" y="0"/>
                  </a:lnTo>
                  <a:lnTo>
                    <a:pt x="1237" y="16"/>
                  </a:lnTo>
                  <a:lnTo>
                    <a:pt x="1252" y="16"/>
                  </a:lnTo>
                  <a:lnTo>
                    <a:pt x="1252" y="0"/>
                  </a:lnTo>
                  <a:close/>
                  <a:moveTo>
                    <a:pt x="1288" y="0"/>
                  </a:moveTo>
                  <a:lnTo>
                    <a:pt x="1273" y="0"/>
                  </a:lnTo>
                  <a:lnTo>
                    <a:pt x="1273" y="16"/>
                  </a:lnTo>
                  <a:lnTo>
                    <a:pt x="1288" y="16"/>
                  </a:lnTo>
                  <a:lnTo>
                    <a:pt x="1288" y="0"/>
                  </a:lnTo>
                  <a:close/>
                  <a:moveTo>
                    <a:pt x="1323" y="0"/>
                  </a:moveTo>
                  <a:lnTo>
                    <a:pt x="1308" y="0"/>
                  </a:lnTo>
                  <a:lnTo>
                    <a:pt x="1308" y="16"/>
                  </a:lnTo>
                  <a:lnTo>
                    <a:pt x="1323" y="16"/>
                  </a:lnTo>
                  <a:lnTo>
                    <a:pt x="1323" y="0"/>
                  </a:lnTo>
                  <a:close/>
                  <a:moveTo>
                    <a:pt x="1358" y="0"/>
                  </a:moveTo>
                  <a:lnTo>
                    <a:pt x="1343" y="0"/>
                  </a:lnTo>
                  <a:lnTo>
                    <a:pt x="1343" y="16"/>
                  </a:lnTo>
                  <a:lnTo>
                    <a:pt x="1358" y="16"/>
                  </a:lnTo>
                  <a:lnTo>
                    <a:pt x="1358" y="0"/>
                  </a:lnTo>
                  <a:close/>
                  <a:moveTo>
                    <a:pt x="1394" y="0"/>
                  </a:moveTo>
                  <a:lnTo>
                    <a:pt x="1379" y="0"/>
                  </a:lnTo>
                  <a:lnTo>
                    <a:pt x="1379" y="16"/>
                  </a:lnTo>
                  <a:lnTo>
                    <a:pt x="1394" y="16"/>
                  </a:lnTo>
                  <a:lnTo>
                    <a:pt x="1394" y="0"/>
                  </a:lnTo>
                  <a:close/>
                  <a:moveTo>
                    <a:pt x="1429" y="0"/>
                  </a:moveTo>
                  <a:lnTo>
                    <a:pt x="1414" y="0"/>
                  </a:lnTo>
                  <a:lnTo>
                    <a:pt x="1414" y="16"/>
                  </a:lnTo>
                  <a:lnTo>
                    <a:pt x="1429" y="16"/>
                  </a:lnTo>
                  <a:lnTo>
                    <a:pt x="1429" y="0"/>
                  </a:lnTo>
                  <a:close/>
                  <a:moveTo>
                    <a:pt x="1465" y="0"/>
                  </a:moveTo>
                  <a:lnTo>
                    <a:pt x="1449" y="0"/>
                  </a:lnTo>
                  <a:lnTo>
                    <a:pt x="1449" y="16"/>
                  </a:lnTo>
                  <a:lnTo>
                    <a:pt x="1465" y="16"/>
                  </a:lnTo>
                  <a:lnTo>
                    <a:pt x="1465" y="0"/>
                  </a:lnTo>
                  <a:close/>
                  <a:moveTo>
                    <a:pt x="1500" y="0"/>
                  </a:moveTo>
                  <a:lnTo>
                    <a:pt x="1485" y="0"/>
                  </a:lnTo>
                  <a:lnTo>
                    <a:pt x="1485" y="16"/>
                  </a:lnTo>
                  <a:lnTo>
                    <a:pt x="1500" y="16"/>
                  </a:lnTo>
                  <a:lnTo>
                    <a:pt x="1500" y="0"/>
                  </a:lnTo>
                  <a:close/>
                  <a:moveTo>
                    <a:pt x="1535" y="0"/>
                  </a:moveTo>
                  <a:lnTo>
                    <a:pt x="1520" y="0"/>
                  </a:lnTo>
                  <a:lnTo>
                    <a:pt x="1520" y="16"/>
                  </a:lnTo>
                  <a:lnTo>
                    <a:pt x="1535" y="16"/>
                  </a:lnTo>
                  <a:lnTo>
                    <a:pt x="1535" y="0"/>
                  </a:lnTo>
                  <a:close/>
                  <a:moveTo>
                    <a:pt x="1571" y="0"/>
                  </a:moveTo>
                  <a:lnTo>
                    <a:pt x="1555" y="0"/>
                  </a:lnTo>
                  <a:lnTo>
                    <a:pt x="1555" y="16"/>
                  </a:lnTo>
                  <a:lnTo>
                    <a:pt x="1571" y="16"/>
                  </a:lnTo>
                  <a:lnTo>
                    <a:pt x="1571" y="0"/>
                  </a:lnTo>
                  <a:close/>
                  <a:moveTo>
                    <a:pt x="1606" y="0"/>
                  </a:moveTo>
                  <a:lnTo>
                    <a:pt x="1591" y="0"/>
                  </a:lnTo>
                  <a:lnTo>
                    <a:pt x="1591" y="16"/>
                  </a:lnTo>
                  <a:lnTo>
                    <a:pt x="1606" y="16"/>
                  </a:lnTo>
                  <a:lnTo>
                    <a:pt x="1606" y="0"/>
                  </a:lnTo>
                  <a:close/>
                  <a:moveTo>
                    <a:pt x="1641" y="0"/>
                  </a:moveTo>
                  <a:lnTo>
                    <a:pt x="1626" y="0"/>
                  </a:lnTo>
                  <a:lnTo>
                    <a:pt x="1626" y="16"/>
                  </a:lnTo>
                  <a:lnTo>
                    <a:pt x="1641" y="16"/>
                  </a:lnTo>
                  <a:lnTo>
                    <a:pt x="1641" y="0"/>
                  </a:lnTo>
                  <a:close/>
                  <a:moveTo>
                    <a:pt x="1677" y="0"/>
                  </a:moveTo>
                  <a:lnTo>
                    <a:pt x="1662" y="0"/>
                  </a:lnTo>
                  <a:lnTo>
                    <a:pt x="1662" y="16"/>
                  </a:lnTo>
                  <a:lnTo>
                    <a:pt x="1677" y="16"/>
                  </a:lnTo>
                  <a:lnTo>
                    <a:pt x="1677" y="0"/>
                  </a:lnTo>
                  <a:close/>
                  <a:moveTo>
                    <a:pt x="1711" y="0"/>
                  </a:moveTo>
                  <a:lnTo>
                    <a:pt x="1697" y="0"/>
                  </a:lnTo>
                  <a:lnTo>
                    <a:pt x="1697" y="16"/>
                  </a:lnTo>
                  <a:lnTo>
                    <a:pt x="1711" y="16"/>
                  </a:lnTo>
                  <a:lnTo>
                    <a:pt x="1711" y="0"/>
                  </a:lnTo>
                  <a:close/>
                  <a:moveTo>
                    <a:pt x="1746" y="0"/>
                  </a:moveTo>
                  <a:lnTo>
                    <a:pt x="1731" y="0"/>
                  </a:lnTo>
                  <a:lnTo>
                    <a:pt x="1731" y="16"/>
                  </a:lnTo>
                  <a:lnTo>
                    <a:pt x="1746" y="16"/>
                  </a:lnTo>
                  <a:lnTo>
                    <a:pt x="1746" y="0"/>
                  </a:lnTo>
                  <a:close/>
                  <a:moveTo>
                    <a:pt x="1781" y="0"/>
                  </a:moveTo>
                  <a:lnTo>
                    <a:pt x="1766" y="0"/>
                  </a:lnTo>
                  <a:lnTo>
                    <a:pt x="1766" y="16"/>
                  </a:lnTo>
                  <a:lnTo>
                    <a:pt x="1781" y="16"/>
                  </a:lnTo>
                  <a:lnTo>
                    <a:pt x="1781" y="0"/>
                  </a:lnTo>
                  <a:close/>
                  <a:moveTo>
                    <a:pt x="1817" y="0"/>
                  </a:moveTo>
                  <a:lnTo>
                    <a:pt x="1802" y="0"/>
                  </a:lnTo>
                  <a:lnTo>
                    <a:pt x="1802" y="16"/>
                  </a:lnTo>
                  <a:lnTo>
                    <a:pt x="1817" y="16"/>
                  </a:lnTo>
                  <a:lnTo>
                    <a:pt x="1817" y="0"/>
                  </a:lnTo>
                  <a:close/>
                  <a:moveTo>
                    <a:pt x="1852" y="0"/>
                  </a:moveTo>
                  <a:lnTo>
                    <a:pt x="1837" y="0"/>
                  </a:lnTo>
                  <a:lnTo>
                    <a:pt x="1837" y="16"/>
                  </a:lnTo>
                  <a:lnTo>
                    <a:pt x="1852" y="16"/>
                  </a:lnTo>
                  <a:lnTo>
                    <a:pt x="1852" y="0"/>
                  </a:lnTo>
                  <a:close/>
                  <a:moveTo>
                    <a:pt x="1888" y="0"/>
                  </a:moveTo>
                  <a:lnTo>
                    <a:pt x="1872" y="0"/>
                  </a:lnTo>
                  <a:lnTo>
                    <a:pt x="1872" y="16"/>
                  </a:lnTo>
                  <a:lnTo>
                    <a:pt x="1888" y="16"/>
                  </a:lnTo>
                  <a:lnTo>
                    <a:pt x="1888" y="0"/>
                  </a:lnTo>
                  <a:close/>
                  <a:moveTo>
                    <a:pt x="1923" y="0"/>
                  </a:moveTo>
                  <a:lnTo>
                    <a:pt x="1908" y="0"/>
                  </a:lnTo>
                  <a:lnTo>
                    <a:pt x="1908" y="16"/>
                  </a:lnTo>
                  <a:lnTo>
                    <a:pt x="1923" y="16"/>
                  </a:lnTo>
                  <a:lnTo>
                    <a:pt x="1923" y="0"/>
                  </a:lnTo>
                  <a:close/>
                  <a:moveTo>
                    <a:pt x="1958" y="0"/>
                  </a:moveTo>
                  <a:lnTo>
                    <a:pt x="1943" y="0"/>
                  </a:lnTo>
                  <a:lnTo>
                    <a:pt x="1943" y="16"/>
                  </a:lnTo>
                  <a:lnTo>
                    <a:pt x="1958" y="16"/>
                  </a:lnTo>
                  <a:lnTo>
                    <a:pt x="1958" y="0"/>
                  </a:lnTo>
                  <a:close/>
                  <a:moveTo>
                    <a:pt x="1994" y="0"/>
                  </a:moveTo>
                  <a:lnTo>
                    <a:pt x="1978" y="0"/>
                  </a:lnTo>
                  <a:lnTo>
                    <a:pt x="1978" y="16"/>
                  </a:lnTo>
                  <a:lnTo>
                    <a:pt x="1994" y="16"/>
                  </a:lnTo>
                  <a:lnTo>
                    <a:pt x="1994" y="0"/>
                  </a:lnTo>
                  <a:close/>
                  <a:moveTo>
                    <a:pt x="2029" y="0"/>
                  </a:moveTo>
                  <a:lnTo>
                    <a:pt x="2014" y="0"/>
                  </a:lnTo>
                  <a:lnTo>
                    <a:pt x="2014" y="16"/>
                  </a:lnTo>
                  <a:lnTo>
                    <a:pt x="2029" y="16"/>
                  </a:lnTo>
                  <a:lnTo>
                    <a:pt x="2029" y="0"/>
                  </a:lnTo>
                  <a:close/>
                  <a:moveTo>
                    <a:pt x="2064" y="0"/>
                  </a:moveTo>
                  <a:lnTo>
                    <a:pt x="2049" y="0"/>
                  </a:lnTo>
                  <a:lnTo>
                    <a:pt x="2049" y="16"/>
                  </a:lnTo>
                  <a:lnTo>
                    <a:pt x="2064" y="16"/>
                  </a:lnTo>
                  <a:lnTo>
                    <a:pt x="2064" y="0"/>
                  </a:lnTo>
                  <a:close/>
                  <a:moveTo>
                    <a:pt x="2100" y="0"/>
                  </a:moveTo>
                  <a:lnTo>
                    <a:pt x="2085" y="0"/>
                  </a:lnTo>
                  <a:lnTo>
                    <a:pt x="2085" y="16"/>
                  </a:lnTo>
                  <a:lnTo>
                    <a:pt x="2100" y="16"/>
                  </a:lnTo>
                  <a:lnTo>
                    <a:pt x="2100" y="0"/>
                  </a:lnTo>
                  <a:close/>
                  <a:moveTo>
                    <a:pt x="2135" y="0"/>
                  </a:moveTo>
                  <a:lnTo>
                    <a:pt x="2120" y="0"/>
                  </a:lnTo>
                  <a:lnTo>
                    <a:pt x="2120" y="16"/>
                  </a:lnTo>
                  <a:lnTo>
                    <a:pt x="2135" y="16"/>
                  </a:lnTo>
                  <a:lnTo>
                    <a:pt x="2135" y="0"/>
                  </a:lnTo>
                  <a:close/>
                  <a:moveTo>
                    <a:pt x="2170" y="0"/>
                  </a:moveTo>
                  <a:lnTo>
                    <a:pt x="2155" y="0"/>
                  </a:lnTo>
                  <a:lnTo>
                    <a:pt x="2155" y="16"/>
                  </a:lnTo>
                  <a:lnTo>
                    <a:pt x="2170" y="16"/>
                  </a:lnTo>
                  <a:lnTo>
                    <a:pt x="2170" y="0"/>
                  </a:lnTo>
                  <a:close/>
                  <a:moveTo>
                    <a:pt x="2206" y="0"/>
                  </a:moveTo>
                  <a:lnTo>
                    <a:pt x="2191" y="0"/>
                  </a:lnTo>
                  <a:lnTo>
                    <a:pt x="2191" y="16"/>
                  </a:lnTo>
                  <a:lnTo>
                    <a:pt x="2206" y="16"/>
                  </a:lnTo>
                  <a:lnTo>
                    <a:pt x="2206" y="0"/>
                  </a:lnTo>
                  <a:close/>
                  <a:moveTo>
                    <a:pt x="2241" y="0"/>
                  </a:moveTo>
                  <a:lnTo>
                    <a:pt x="2226" y="0"/>
                  </a:lnTo>
                  <a:lnTo>
                    <a:pt x="2226" y="16"/>
                  </a:lnTo>
                  <a:lnTo>
                    <a:pt x="2241" y="16"/>
                  </a:lnTo>
                  <a:lnTo>
                    <a:pt x="2241" y="0"/>
                  </a:lnTo>
                  <a:close/>
                  <a:moveTo>
                    <a:pt x="2276" y="0"/>
                  </a:moveTo>
                  <a:lnTo>
                    <a:pt x="2261" y="0"/>
                  </a:lnTo>
                  <a:lnTo>
                    <a:pt x="2261" y="16"/>
                  </a:lnTo>
                  <a:lnTo>
                    <a:pt x="2276" y="16"/>
                  </a:lnTo>
                  <a:lnTo>
                    <a:pt x="2276" y="0"/>
                  </a:lnTo>
                  <a:close/>
                  <a:moveTo>
                    <a:pt x="2312" y="0"/>
                  </a:moveTo>
                  <a:lnTo>
                    <a:pt x="2297" y="0"/>
                  </a:lnTo>
                  <a:lnTo>
                    <a:pt x="2297" y="16"/>
                  </a:lnTo>
                  <a:lnTo>
                    <a:pt x="2312" y="16"/>
                  </a:lnTo>
                  <a:lnTo>
                    <a:pt x="2312" y="0"/>
                  </a:lnTo>
                  <a:close/>
                  <a:moveTo>
                    <a:pt x="2347" y="0"/>
                  </a:moveTo>
                  <a:lnTo>
                    <a:pt x="2332" y="0"/>
                  </a:lnTo>
                  <a:lnTo>
                    <a:pt x="2332" y="16"/>
                  </a:lnTo>
                  <a:lnTo>
                    <a:pt x="2347" y="16"/>
                  </a:lnTo>
                  <a:lnTo>
                    <a:pt x="2347" y="0"/>
                  </a:lnTo>
                  <a:close/>
                  <a:moveTo>
                    <a:pt x="2383" y="0"/>
                  </a:moveTo>
                  <a:lnTo>
                    <a:pt x="2367" y="0"/>
                  </a:lnTo>
                  <a:lnTo>
                    <a:pt x="2367" y="16"/>
                  </a:lnTo>
                  <a:lnTo>
                    <a:pt x="2383" y="16"/>
                  </a:lnTo>
                  <a:lnTo>
                    <a:pt x="2383" y="0"/>
                  </a:lnTo>
                  <a:close/>
                  <a:moveTo>
                    <a:pt x="2418" y="0"/>
                  </a:moveTo>
                  <a:lnTo>
                    <a:pt x="2403" y="0"/>
                  </a:lnTo>
                  <a:lnTo>
                    <a:pt x="2403" y="16"/>
                  </a:lnTo>
                  <a:lnTo>
                    <a:pt x="2418" y="16"/>
                  </a:lnTo>
                  <a:lnTo>
                    <a:pt x="2418" y="0"/>
                  </a:lnTo>
                  <a:close/>
                  <a:moveTo>
                    <a:pt x="2453" y="0"/>
                  </a:moveTo>
                  <a:lnTo>
                    <a:pt x="2438" y="0"/>
                  </a:lnTo>
                  <a:lnTo>
                    <a:pt x="2438" y="16"/>
                  </a:lnTo>
                  <a:lnTo>
                    <a:pt x="2453" y="16"/>
                  </a:lnTo>
                  <a:lnTo>
                    <a:pt x="2453" y="0"/>
                  </a:lnTo>
                  <a:close/>
                  <a:moveTo>
                    <a:pt x="2489" y="0"/>
                  </a:moveTo>
                  <a:lnTo>
                    <a:pt x="2473" y="0"/>
                  </a:lnTo>
                  <a:lnTo>
                    <a:pt x="2473" y="16"/>
                  </a:lnTo>
                  <a:lnTo>
                    <a:pt x="2489" y="16"/>
                  </a:lnTo>
                  <a:lnTo>
                    <a:pt x="2489" y="0"/>
                  </a:lnTo>
                  <a:close/>
                  <a:moveTo>
                    <a:pt x="2524" y="0"/>
                  </a:moveTo>
                  <a:lnTo>
                    <a:pt x="2509" y="0"/>
                  </a:lnTo>
                  <a:lnTo>
                    <a:pt x="2509" y="16"/>
                  </a:lnTo>
                  <a:lnTo>
                    <a:pt x="2524" y="16"/>
                  </a:lnTo>
                  <a:lnTo>
                    <a:pt x="2524" y="0"/>
                  </a:lnTo>
                  <a:close/>
                  <a:moveTo>
                    <a:pt x="2559" y="0"/>
                  </a:moveTo>
                  <a:lnTo>
                    <a:pt x="2544" y="0"/>
                  </a:lnTo>
                  <a:lnTo>
                    <a:pt x="2544" y="16"/>
                  </a:lnTo>
                  <a:lnTo>
                    <a:pt x="2559" y="16"/>
                  </a:lnTo>
                  <a:lnTo>
                    <a:pt x="2559" y="0"/>
                  </a:lnTo>
                  <a:close/>
                  <a:moveTo>
                    <a:pt x="2595" y="0"/>
                  </a:moveTo>
                  <a:lnTo>
                    <a:pt x="2580" y="0"/>
                  </a:lnTo>
                  <a:lnTo>
                    <a:pt x="2580" y="16"/>
                  </a:lnTo>
                  <a:lnTo>
                    <a:pt x="2595" y="16"/>
                  </a:lnTo>
                  <a:lnTo>
                    <a:pt x="2595" y="0"/>
                  </a:lnTo>
                  <a:close/>
                  <a:moveTo>
                    <a:pt x="2630" y="0"/>
                  </a:moveTo>
                  <a:lnTo>
                    <a:pt x="2615" y="0"/>
                  </a:lnTo>
                  <a:lnTo>
                    <a:pt x="2615" y="16"/>
                  </a:lnTo>
                  <a:lnTo>
                    <a:pt x="2630" y="16"/>
                  </a:lnTo>
                  <a:lnTo>
                    <a:pt x="2630" y="0"/>
                  </a:lnTo>
                  <a:close/>
                  <a:moveTo>
                    <a:pt x="2665" y="0"/>
                  </a:moveTo>
                  <a:lnTo>
                    <a:pt x="2650" y="0"/>
                  </a:lnTo>
                  <a:lnTo>
                    <a:pt x="2650" y="16"/>
                  </a:lnTo>
                  <a:lnTo>
                    <a:pt x="2665" y="16"/>
                  </a:lnTo>
                  <a:lnTo>
                    <a:pt x="2665" y="0"/>
                  </a:lnTo>
                  <a:close/>
                  <a:moveTo>
                    <a:pt x="2701" y="0"/>
                  </a:moveTo>
                  <a:lnTo>
                    <a:pt x="2686" y="0"/>
                  </a:lnTo>
                  <a:lnTo>
                    <a:pt x="2686" y="16"/>
                  </a:lnTo>
                  <a:lnTo>
                    <a:pt x="2701" y="16"/>
                  </a:lnTo>
                  <a:lnTo>
                    <a:pt x="2701" y="0"/>
                  </a:lnTo>
                  <a:close/>
                  <a:moveTo>
                    <a:pt x="2736" y="0"/>
                  </a:moveTo>
                  <a:lnTo>
                    <a:pt x="2721" y="0"/>
                  </a:lnTo>
                  <a:lnTo>
                    <a:pt x="2721" y="16"/>
                  </a:lnTo>
                  <a:lnTo>
                    <a:pt x="2736" y="16"/>
                  </a:lnTo>
                  <a:lnTo>
                    <a:pt x="2736" y="0"/>
                  </a:lnTo>
                  <a:close/>
                  <a:moveTo>
                    <a:pt x="2771" y="0"/>
                  </a:moveTo>
                  <a:lnTo>
                    <a:pt x="2756" y="0"/>
                  </a:lnTo>
                  <a:lnTo>
                    <a:pt x="2756" y="16"/>
                  </a:lnTo>
                  <a:lnTo>
                    <a:pt x="2771" y="16"/>
                  </a:lnTo>
                  <a:lnTo>
                    <a:pt x="2771" y="0"/>
                  </a:lnTo>
                  <a:close/>
                  <a:moveTo>
                    <a:pt x="2807" y="0"/>
                  </a:moveTo>
                  <a:lnTo>
                    <a:pt x="2792" y="0"/>
                  </a:lnTo>
                  <a:lnTo>
                    <a:pt x="2792" y="16"/>
                  </a:lnTo>
                  <a:lnTo>
                    <a:pt x="2807" y="16"/>
                  </a:lnTo>
                  <a:lnTo>
                    <a:pt x="2807" y="0"/>
                  </a:lnTo>
                  <a:close/>
                  <a:moveTo>
                    <a:pt x="2842" y="0"/>
                  </a:moveTo>
                  <a:lnTo>
                    <a:pt x="2827" y="0"/>
                  </a:lnTo>
                  <a:lnTo>
                    <a:pt x="2827" y="16"/>
                  </a:lnTo>
                  <a:lnTo>
                    <a:pt x="2842" y="16"/>
                  </a:lnTo>
                  <a:lnTo>
                    <a:pt x="2842" y="0"/>
                  </a:lnTo>
                  <a:close/>
                  <a:moveTo>
                    <a:pt x="2878" y="0"/>
                  </a:moveTo>
                  <a:lnTo>
                    <a:pt x="2862" y="0"/>
                  </a:lnTo>
                  <a:lnTo>
                    <a:pt x="2862" y="16"/>
                  </a:lnTo>
                  <a:lnTo>
                    <a:pt x="2878" y="16"/>
                  </a:lnTo>
                  <a:lnTo>
                    <a:pt x="2878" y="0"/>
                  </a:lnTo>
                  <a:close/>
                  <a:moveTo>
                    <a:pt x="2913" y="0"/>
                  </a:moveTo>
                  <a:lnTo>
                    <a:pt x="2898" y="0"/>
                  </a:lnTo>
                  <a:lnTo>
                    <a:pt x="2898" y="16"/>
                  </a:lnTo>
                  <a:lnTo>
                    <a:pt x="2913" y="16"/>
                  </a:lnTo>
                  <a:lnTo>
                    <a:pt x="2913" y="0"/>
                  </a:lnTo>
                  <a:close/>
                  <a:moveTo>
                    <a:pt x="2948" y="0"/>
                  </a:moveTo>
                  <a:lnTo>
                    <a:pt x="2933" y="0"/>
                  </a:lnTo>
                  <a:lnTo>
                    <a:pt x="2933" y="16"/>
                  </a:lnTo>
                  <a:lnTo>
                    <a:pt x="2948" y="16"/>
                  </a:lnTo>
                  <a:lnTo>
                    <a:pt x="2948" y="0"/>
                  </a:lnTo>
                  <a:close/>
                  <a:moveTo>
                    <a:pt x="2984" y="0"/>
                  </a:moveTo>
                  <a:lnTo>
                    <a:pt x="2968" y="0"/>
                  </a:lnTo>
                  <a:lnTo>
                    <a:pt x="2968" y="16"/>
                  </a:lnTo>
                  <a:lnTo>
                    <a:pt x="2984" y="16"/>
                  </a:lnTo>
                  <a:lnTo>
                    <a:pt x="2984" y="0"/>
                  </a:lnTo>
                  <a:close/>
                  <a:moveTo>
                    <a:pt x="3019" y="0"/>
                  </a:moveTo>
                  <a:lnTo>
                    <a:pt x="3004" y="0"/>
                  </a:lnTo>
                  <a:lnTo>
                    <a:pt x="3004" y="16"/>
                  </a:lnTo>
                  <a:lnTo>
                    <a:pt x="3019" y="16"/>
                  </a:lnTo>
                  <a:lnTo>
                    <a:pt x="3019" y="0"/>
                  </a:lnTo>
                  <a:close/>
                  <a:moveTo>
                    <a:pt x="3054" y="0"/>
                  </a:moveTo>
                  <a:lnTo>
                    <a:pt x="3039" y="0"/>
                  </a:lnTo>
                  <a:lnTo>
                    <a:pt x="3039" y="16"/>
                  </a:lnTo>
                  <a:lnTo>
                    <a:pt x="3054" y="16"/>
                  </a:lnTo>
                  <a:lnTo>
                    <a:pt x="3054" y="0"/>
                  </a:lnTo>
                  <a:close/>
                  <a:moveTo>
                    <a:pt x="3090" y="0"/>
                  </a:moveTo>
                  <a:lnTo>
                    <a:pt x="3075" y="0"/>
                  </a:lnTo>
                  <a:lnTo>
                    <a:pt x="3075" y="16"/>
                  </a:lnTo>
                  <a:lnTo>
                    <a:pt x="3090" y="16"/>
                  </a:lnTo>
                  <a:lnTo>
                    <a:pt x="3090" y="0"/>
                  </a:lnTo>
                  <a:close/>
                  <a:moveTo>
                    <a:pt x="3125" y="0"/>
                  </a:moveTo>
                  <a:lnTo>
                    <a:pt x="3110" y="0"/>
                  </a:lnTo>
                  <a:lnTo>
                    <a:pt x="3110" y="16"/>
                  </a:lnTo>
                  <a:lnTo>
                    <a:pt x="3125" y="16"/>
                  </a:lnTo>
                  <a:lnTo>
                    <a:pt x="3125" y="0"/>
                  </a:lnTo>
                  <a:close/>
                  <a:moveTo>
                    <a:pt x="3160" y="0"/>
                  </a:moveTo>
                  <a:lnTo>
                    <a:pt x="3145" y="0"/>
                  </a:lnTo>
                  <a:lnTo>
                    <a:pt x="3145" y="16"/>
                  </a:lnTo>
                  <a:lnTo>
                    <a:pt x="3160" y="16"/>
                  </a:lnTo>
                  <a:lnTo>
                    <a:pt x="3160" y="0"/>
                  </a:lnTo>
                  <a:close/>
                  <a:moveTo>
                    <a:pt x="3196" y="0"/>
                  </a:moveTo>
                  <a:lnTo>
                    <a:pt x="3181" y="0"/>
                  </a:lnTo>
                  <a:lnTo>
                    <a:pt x="3181" y="16"/>
                  </a:lnTo>
                  <a:lnTo>
                    <a:pt x="3196" y="16"/>
                  </a:lnTo>
                  <a:lnTo>
                    <a:pt x="3196" y="0"/>
                  </a:lnTo>
                  <a:close/>
                  <a:moveTo>
                    <a:pt x="3231" y="0"/>
                  </a:moveTo>
                  <a:lnTo>
                    <a:pt x="3216" y="0"/>
                  </a:lnTo>
                  <a:lnTo>
                    <a:pt x="3216" y="16"/>
                  </a:lnTo>
                  <a:lnTo>
                    <a:pt x="3231" y="16"/>
                  </a:lnTo>
                  <a:lnTo>
                    <a:pt x="3231" y="0"/>
                  </a:lnTo>
                  <a:close/>
                  <a:moveTo>
                    <a:pt x="3266" y="0"/>
                  </a:moveTo>
                  <a:lnTo>
                    <a:pt x="3251" y="0"/>
                  </a:lnTo>
                  <a:lnTo>
                    <a:pt x="3251" y="16"/>
                  </a:lnTo>
                  <a:lnTo>
                    <a:pt x="3266" y="16"/>
                  </a:lnTo>
                  <a:lnTo>
                    <a:pt x="3266" y="0"/>
                  </a:lnTo>
                  <a:close/>
                  <a:moveTo>
                    <a:pt x="3302" y="0"/>
                  </a:moveTo>
                  <a:lnTo>
                    <a:pt x="3287" y="0"/>
                  </a:lnTo>
                  <a:lnTo>
                    <a:pt x="3287" y="16"/>
                  </a:lnTo>
                  <a:lnTo>
                    <a:pt x="3302" y="16"/>
                  </a:lnTo>
                  <a:lnTo>
                    <a:pt x="3302" y="0"/>
                  </a:lnTo>
                  <a:close/>
                  <a:moveTo>
                    <a:pt x="3337" y="0"/>
                  </a:moveTo>
                  <a:lnTo>
                    <a:pt x="3322" y="0"/>
                  </a:lnTo>
                  <a:lnTo>
                    <a:pt x="3322" y="16"/>
                  </a:lnTo>
                  <a:lnTo>
                    <a:pt x="3337" y="16"/>
                  </a:lnTo>
                  <a:lnTo>
                    <a:pt x="3337" y="0"/>
                  </a:lnTo>
                  <a:close/>
                  <a:moveTo>
                    <a:pt x="3373" y="0"/>
                  </a:moveTo>
                  <a:lnTo>
                    <a:pt x="3357" y="0"/>
                  </a:lnTo>
                  <a:lnTo>
                    <a:pt x="3357" y="16"/>
                  </a:lnTo>
                  <a:lnTo>
                    <a:pt x="3373" y="16"/>
                  </a:lnTo>
                  <a:lnTo>
                    <a:pt x="3373" y="0"/>
                  </a:lnTo>
                  <a:close/>
                </a:path>
              </a:pathLst>
            </a:custGeom>
            <a:solidFill>
              <a:srgbClr val="55555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800">
                <a:solidFill>
                  <a:schemeClr val="tx1"/>
                </a:solidFill>
              </a:endParaRPr>
            </a:p>
          </p:txBody>
        </p:sp>
        <p:sp>
          <p:nvSpPr>
            <p:cNvPr id="27" name="Freeform 415"/>
            <p:cNvSpPr>
              <a:spLocks noEditPoints="1"/>
            </p:cNvSpPr>
            <p:nvPr>
              <p:custDataLst>
                <p:tags r:id="rId40"/>
              </p:custDataLst>
            </p:nvPr>
          </p:nvSpPr>
          <p:spPr bwMode="auto">
            <a:xfrm>
              <a:off x="869951" y="6384926"/>
              <a:ext cx="5354638" cy="25400"/>
            </a:xfrm>
            <a:custGeom>
              <a:avLst/>
              <a:gdLst>
                <a:gd name="T0" fmla="*/ 35 w 3373"/>
                <a:gd name="T1" fmla="*/ 16 h 16"/>
                <a:gd name="T2" fmla="*/ 121 w 3373"/>
                <a:gd name="T3" fmla="*/ 0 h 16"/>
                <a:gd name="T4" fmla="*/ 156 w 3373"/>
                <a:gd name="T5" fmla="*/ 16 h 16"/>
                <a:gd name="T6" fmla="*/ 212 w 3373"/>
                <a:gd name="T7" fmla="*/ 0 h 16"/>
                <a:gd name="T8" fmla="*/ 262 w 3373"/>
                <a:gd name="T9" fmla="*/ 0 h 16"/>
                <a:gd name="T10" fmla="*/ 318 w 3373"/>
                <a:gd name="T11" fmla="*/ 16 h 16"/>
                <a:gd name="T12" fmla="*/ 404 w 3373"/>
                <a:gd name="T13" fmla="*/ 0 h 16"/>
                <a:gd name="T14" fmla="*/ 439 w 3373"/>
                <a:gd name="T15" fmla="*/ 16 h 16"/>
                <a:gd name="T16" fmla="*/ 495 w 3373"/>
                <a:gd name="T17" fmla="*/ 0 h 16"/>
                <a:gd name="T18" fmla="*/ 545 w 3373"/>
                <a:gd name="T19" fmla="*/ 0 h 16"/>
                <a:gd name="T20" fmla="*/ 601 w 3373"/>
                <a:gd name="T21" fmla="*/ 16 h 16"/>
                <a:gd name="T22" fmla="*/ 687 w 3373"/>
                <a:gd name="T23" fmla="*/ 0 h 16"/>
                <a:gd name="T24" fmla="*/ 722 w 3373"/>
                <a:gd name="T25" fmla="*/ 16 h 16"/>
                <a:gd name="T26" fmla="*/ 778 w 3373"/>
                <a:gd name="T27" fmla="*/ 0 h 16"/>
                <a:gd name="T28" fmla="*/ 828 w 3373"/>
                <a:gd name="T29" fmla="*/ 0 h 16"/>
                <a:gd name="T30" fmla="*/ 884 w 3373"/>
                <a:gd name="T31" fmla="*/ 16 h 16"/>
                <a:gd name="T32" fmla="*/ 970 w 3373"/>
                <a:gd name="T33" fmla="*/ 0 h 16"/>
                <a:gd name="T34" fmla="*/ 1005 w 3373"/>
                <a:gd name="T35" fmla="*/ 16 h 16"/>
                <a:gd name="T36" fmla="*/ 1060 w 3373"/>
                <a:gd name="T37" fmla="*/ 0 h 16"/>
                <a:gd name="T38" fmla="*/ 1111 w 3373"/>
                <a:gd name="T39" fmla="*/ 0 h 16"/>
                <a:gd name="T40" fmla="*/ 1167 w 3373"/>
                <a:gd name="T41" fmla="*/ 16 h 16"/>
                <a:gd name="T42" fmla="*/ 1252 w 3373"/>
                <a:gd name="T43" fmla="*/ 0 h 16"/>
                <a:gd name="T44" fmla="*/ 1288 w 3373"/>
                <a:gd name="T45" fmla="*/ 16 h 16"/>
                <a:gd name="T46" fmla="*/ 1343 w 3373"/>
                <a:gd name="T47" fmla="*/ 0 h 16"/>
                <a:gd name="T48" fmla="*/ 1394 w 3373"/>
                <a:gd name="T49" fmla="*/ 0 h 16"/>
                <a:gd name="T50" fmla="*/ 1449 w 3373"/>
                <a:gd name="T51" fmla="*/ 16 h 16"/>
                <a:gd name="T52" fmla="*/ 1535 w 3373"/>
                <a:gd name="T53" fmla="*/ 0 h 16"/>
                <a:gd name="T54" fmla="*/ 1571 w 3373"/>
                <a:gd name="T55" fmla="*/ 16 h 16"/>
                <a:gd name="T56" fmla="*/ 1626 w 3373"/>
                <a:gd name="T57" fmla="*/ 0 h 16"/>
                <a:gd name="T58" fmla="*/ 1677 w 3373"/>
                <a:gd name="T59" fmla="*/ 0 h 16"/>
                <a:gd name="T60" fmla="*/ 1731 w 3373"/>
                <a:gd name="T61" fmla="*/ 16 h 16"/>
                <a:gd name="T62" fmla="*/ 1817 w 3373"/>
                <a:gd name="T63" fmla="*/ 0 h 16"/>
                <a:gd name="T64" fmla="*/ 1852 w 3373"/>
                <a:gd name="T65" fmla="*/ 16 h 16"/>
                <a:gd name="T66" fmla="*/ 1908 w 3373"/>
                <a:gd name="T67" fmla="*/ 0 h 16"/>
                <a:gd name="T68" fmla="*/ 1958 w 3373"/>
                <a:gd name="T69" fmla="*/ 0 h 16"/>
                <a:gd name="T70" fmla="*/ 2014 w 3373"/>
                <a:gd name="T71" fmla="*/ 16 h 16"/>
                <a:gd name="T72" fmla="*/ 2100 w 3373"/>
                <a:gd name="T73" fmla="*/ 0 h 16"/>
                <a:gd name="T74" fmla="*/ 2135 w 3373"/>
                <a:gd name="T75" fmla="*/ 16 h 16"/>
                <a:gd name="T76" fmla="*/ 2191 w 3373"/>
                <a:gd name="T77" fmla="*/ 0 h 16"/>
                <a:gd name="T78" fmla="*/ 2241 w 3373"/>
                <a:gd name="T79" fmla="*/ 0 h 16"/>
                <a:gd name="T80" fmla="*/ 2297 w 3373"/>
                <a:gd name="T81" fmla="*/ 16 h 16"/>
                <a:gd name="T82" fmla="*/ 2383 w 3373"/>
                <a:gd name="T83" fmla="*/ 0 h 16"/>
                <a:gd name="T84" fmla="*/ 2418 w 3373"/>
                <a:gd name="T85" fmla="*/ 16 h 16"/>
                <a:gd name="T86" fmla="*/ 2473 w 3373"/>
                <a:gd name="T87" fmla="*/ 0 h 16"/>
                <a:gd name="T88" fmla="*/ 2524 w 3373"/>
                <a:gd name="T89" fmla="*/ 0 h 16"/>
                <a:gd name="T90" fmla="*/ 2580 w 3373"/>
                <a:gd name="T91" fmla="*/ 16 h 16"/>
                <a:gd name="T92" fmla="*/ 2665 w 3373"/>
                <a:gd name="T93" fmla="*/ 0 h 16"/>
                <a:gd name="T94" fmla="*/ 2701 w 3373"/>
                <a:gd name="T95" fmla="*/ 16 h 16"/>
                <a:gd name="T96" fmla="*/ 2756 w 3373"/>
                <a:gd name="T97" fmla="*/ 0 h 16"/>
                <a:gd name="T98" fmla="*/ 2807 w 3373"/>
                <a:gd name="T99" fmla="*/ 0 h 16"/>
                <a:gd name="T100" fmla="*/ 2862 w 3373"/>
                <a:gd name="T101" fmla="*/ 16 h 16"/>
                <a:gd name="T102" fmla="*/ 2948 w 3373"/>
                <a:gd name="T103" fmla="*/ 0 h 16"/>
                <a:gd name="T104" fmla="*/ 2984 w 3373"/>
                <a:gd name="T105" fmla="*/ 16 h 16"/>
                <a:gd name="T106" fmla="*/ 3039 w 3373"/>
                <a:gd name="T107" fmla="*/ 0 h 16"/>
                <a:gd name="T108" fmla="*/ 3090 w 3373"/>
                <a:gd name="T109" fmla="*/ 0 h 16"/>
                <a:gd name="T110" fmla="*/ 3145 w 3373"/>
                <a:gd name="T111" fmla="*/ 16 h 16"/>
                <a:gd name="T112" fmla="*/ 3231 w 3373"/>
                <a:gd name="T113" fmla="*/ 0 h 16"/>
                <a:gd name="T114" fmla="*/ 3266 w 3373"/>
                <a:gd name="T115" fmla="*/ 16 h 16"/>
                <a:gd name="T116" fmla="*/ 3322 w 3373"/>
                <a:gd name="T117" fmla="*/ 0 h 16"/>
                <a:gd name="T118" fmla="*/ 3373 w 3373"/>
                <a:gd name="T119" fmla="*/ 0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373" h="16">
                  <a:moveTo>
                    <a:pt x="15" y="0"/>
                  </a:moveTo>
                  <a:lnTo>
                    <a:pt x="0" y="0"/>
                  </a:lnTo>
                  <a:lnTo>
                    <a:pt x="0" y="16"/>
                  </a:lnTo>
                  <a:lnTo>
                    <a:pt x="15" y="16"/>
                  </a:lnTo>
                  <a:lnTo>
                    <a:pt x="15" y="0"/>
                  </a:lnTo>
                  <a:moveTo>
                    <a:pt x="50" y="0"/>
                  </a:moveTo>
                  <a:lnTo>
                    <a:pt x="35" y="0"/>
                  </a:lnTo>
                  <a:lnTo>
                    <a:pt x="35" y="16"/>
                  </a:lnTo>
                  <a:lnTo>
                    <a:pt x="50" y="16"/>
                  </a:lnTo>
                  <a:lnTo>
                    <a:pt x="50" y="0"/>
                  </a:lnTo>
                  <a:moveTo>
                    <a:pt x="86" y="0"/>
                  </a:moveTo>
                  <a:lnTo>
                    <a:pt x="71" y="0"/>
                  </a:lnTo>
                  <a:lnTo>
                    <a:pt x="71" y="16"/>
                  </a:lnTo>
                  <a:lnTo>
                    <a:pt x="86" y="16"/>
                  </a:lnTo>
                  <a:lnTo>
                    <a:pt x="86" y="0"/>
                  </a:lnTo>
                  <a:moveTo>
                    <a:pt x="121" y="0"/>
                  </a:moveTo>
                  <a:lnTo>
                    <a:pt x="106" y="0"/>
                  </a:lnTo>
                  <a:lnTo>
                    <a:pt x="106" y="16"/>
                  </a:lnTo>
                  <a:lnTo>
                    <a:pt x="121" y="16"/>
                  </a:lnTo>
                  <a:lnTo>
                    <a:pt x="121" y="0"/>
                  </a:lnTo>
                  <a:moveTo>
                    <a:pt x="156" y="0"/>
                  </a:moveTo>
                  <a:lnTo>
                    <a:pt x="141" y="0"/>
                  </a:lnTo>
                  <a:lnTo>
                    <a:pt x="141" y="16"/>
                  </a:lnTo>
                  <a:lnTo>
                    <a:pt x="156" y="16"/>
                  </a:lnTo>
                  <a:lnTo>
                    <a:pt x="156" y="0"/>
                  </a:lnTo>
                  <a:moveTo>
                    <a:pt x="192" y="0"/>
                  </a:moveTo>
                  <a:lnTo>
                    <a:pt x="177" y="0"/>
                  </a:lnTo>
                  <a:lnTo>
                    <a:pt x="177" y="16"/>
                  </a:lnTo>
                  <a:lnTo>
                    <a:pt x="192" y="16"/>
                  </a:lnTo>
                  <a:lnTo>
                    <a:pt x="192" y="0"/>
                  </a:lnTo>
                  <a:moveTo>
                    <a:pt x="227" y="0"/>
                  </a:moveTo>
                  <a:lnTo>
                    <a:pt x="212" y="0"/>
                  </a:lnTo>
                  <a:lnTo>
                    <a:pt x="212" y="16"/>
                  </a:lnTo>
                  <a:lnTo>
                    <a:pt x="227" y="16"/>
                  </a:lnTo>
                  <a:lnTo>
                    <a:pt x="227" y="0"/>
                  </a:lnTo>
                  <a:moveTo>
                    <a:pt x="262" y="0"/>
                  </a:moveTo>
                  <a:lnTo>
                    <a:pt x="247" y="0"/>
                  </a:lnTo>
                  <a:lnTo>
                    <a:pt x="247" y="16"/>
                  </a:lnTo>
                  <a:lnTo>
                    <a:pt x="262" y="16"/>
                  </a:lnTo>
                  <a:lnTo>
                    <a:pt x="262" y="0"/>
                  </a:lnTo>
                  <a:moveTo>
                    <a:pt x="298" y="0"/>
                  </a:moveTo>
                  <a:lnTo>
                    <a:pt x="283" y="0"/>
                  </a:lnTo>
                  <a:lnTo>
                    <a:pt x="283" y="16"/>
                  </a:lnTo>
                  <a:lnTo>
                    <a:pt x="298" y="16"/>
                  </a:lnTo>
                  <a:lnTo>
                    <a:pt x="298" y="0"/>
                  </a:lnTo>
                  <a:moveTo>
                    <a:pt x="333" y="0"/>
                  </a:moveTo>
                  <a:lnTo>
                    <a:pt x="318" y="0"/>
                  </a:lnTo>
                  <a:lnTo>
                    <a:pt x="318" y="16"/>
                  </a:lnTo>
                  <a:lnTo>
                    <a:pt x="333" y="16"/>
                  </a:lnTo>
                  <a:lnTo>
                    <a:pt x="333" y="0"/>
                  </a:lnTo>
                  <a:moveTo>
                    <a:pt x="369" y="0"/>
                  </a:moveTo>
                  <a:lnTo>
                    <a:pt x="353" y="0"/>
                  </a:lnTo>
                  <a:lnTo>
                    <a:pt x="353" y="16"/>
                  </a:lnTo>
                  <a:lnTo>
                    <a:pt x="369" y="16"/>
                  </a:lnTo>
                  <a:lnTo>
                    <a:pt x="369" y="0"/>
                  </a:lnTo>
                  <a:moveTo>
                    <a:pt x="404" y="0"/>
                  </a:moveTo>
                  <a:lnTo>
                    <a:pt x="389" y="0"/>
                  </a:lnTo>
                  <a:lnTo>
                    <a:pt x="389" y="16"/>
                  </a:lnTo>
                  <a:lnTo>
                    <a:pt x="404" y="16"/>
                  </a:lnTo>
                  <a:lnTo>
                    <a:pt x="404" y="0"/>
                  </a:lnTo>
                  <a:moveTo>
                    <a:pt x="439" y="0"/>
                  </a:moveTo>
                  <a:lnTo>
                    <a:pt x="424" y="0"/>
                  </a:lnTo>
                  <a:lnTo>
                    <a:pt x="424" y="16"/>
                  </a:lnTo>
                  <a:lnTo>
                    <a:pt x="439" y="16"/>
                  </a:lnTo>
                  <a:lnTo>
                    <a:pt x="439" y="0"/>
                  </a:lnTo>
                  <a:moveTo>
                    <a:pt x="475" y="0"/>
                  </a:moveTo>
                  <a:lnTo>
                    <a:pt x="459" y="0"/>
                  </a:lnTo>
                  <a:lnTo>
                    <a:pt x="459" y="16"/>
                  </a:lnTo>
                  <a:lnTo>
                    <a:pt x="475" y="16"/>
                  </a:lnTo>
                  <a:lnTo>
                    <a:pt x="475" y="0"/>
                  </a:lnTo>
                  <a:moveTo>
                    <a:pt x="510" y="0"/>
                  </a:moveTo>
                  <a:lnTo>
                    <a:pt x="495" y="0"/>
                  </a:lnTo>
                  <a:lnTo>
                    <a:pt x="495" y="16"/>
                  </a:lnTo>
                  <a:lnTo>
                    <a:pt x="510" y="16"/>
                  </a:lnTo>
                  <a:lnTo>
                    <a:pt x="510" y="0"/>
                  </a:lnTo>
                  <a:moveTo>
                    <a:pt x="545" y="0"/>
                  </a:moveTo>
                  <a:lnTo>
                    <a:pt x="530" y="0"/>
                  </a:lnTo>
                  <a:lnTo>
                    <a:pt x="530" y="16"/>
                  </a:lnTo>
                  <a:lnTo>
                    <a:pt x="545" y="16"/>
                  </a:lnTo>
                  <a:lnTo>
                    <a:pt x="545" y="0"/>
                  </a:lnTo>
                  <a:moveTo>
                    <a:pt x="581" y="0"/>
                  </a:moveTo>
                  <a:lnTo>
                    <a:pt x="566" y="0"/>
                  </a:lnTo>
                  <a:lnTo>
                    <a:pt x="566" y="16"/>
                  </a:lnTo>
                  <a:lnTo>
                    <a:pt x="581" y="16"/>
                  </a:lnTo>
                  <a:lnTo>
                    <a:pt x="581" y="0"/>
                  </a:lnTo>
                  <a:moveTo>
                    <a:pt x="616" y="0"/>
                  </a:moveTo>
                  <a:lnTo>
                    <a:pt x="601" y="0"/>
                  </a:lnTo>
                  <a:lnTo>
                    <a:pt x="601" y="16"/>
                  </a:lnTo>
                  <a:lnTo>
                    <a:pt x="616" y="16"/>
                  </a:lnTo>
                  <a:lnTo>
                    <a:pt x="616" y="0"/>
                  </a:lnTo>
                  <a:moveTo>
                    <a:pt x="651" y="0"/>
                  </a:moveTo>
                  <a:lnTo>
                    <a:pt x="636" y="0"/>
                  </a:lnTo>
                  <a:lnTo>
                    <a:pt x="636" y="16"/>
                  </a:lnTo>
                  <a:lnTo>
                    <a:pt x="651" y="16"/>
                  </a:lnTo>
                  <a:lnTo>
                    <a:pt x="651" y="0"/>
                  </a:lnTo>
                  <a:moveTo>
                    <a:pt x="687" y="0"/>
                  </a:moveTo>
                  <a:lnTo>
                    <a:pt x="672" y="0"/>
                  </a:lnTo>
                  <a:lnTo>
                    <a:pt x="672" y="16"/>
                  </a:lnTo>
                  <a:lnTo>
                    <a:pt x="687" y="16"/>
                  </a:lnTo>
                  <a:lnTo>
                    <a:pt x="687" y="0"/>
                  </a:lnTo>
                  <a:moveTo>
                    <a:pt x="722" y="0"/>
                  </a:moveTo>
                  <a:lnTo>
                    <a:pt x="707" y="0"/>
                  </a:lnTo>
                  <a:lnTo>
                    <a:pt x="707" y="16"/>
                  </a:lnTo>
                  <a:lnTo>
                    <a:pt x="722" y="16"/>
                  </a:lnTo>
                  <a:lnTo>
                    <a:pt x="722" y="0"/>
                  </a:lnTo>
                  <a:moveTo>
                    <a:pt x="757" y="0"/>
                  </a:moveTo>
                  <a:lnTo>
                    <a:pt x="742" y="0"/>
                  </a:lnTo>
                  <a:lnTo>
                    <a:pt x="742" y="16"/>
                  </a:lnTo>
                  <a:lnTo>
                    <a:pt x="757" y="16"/>
                  </a:lnTo>
                  <a:lnTo>
                    <a:pt x="757" y="0"/>
                  </a:lnTo>
                  <a:moveTo>
                    <a:pt x="793" y="0"/>
                  </a:moveTo>
                  <a:lnTo>
                    <a:pt x="778" y="0"/>
                  </a:lnTo>
                  <a:lnTo>
                    <a:pt x="778" y="16"/>
                  </a:lnTo>
                  <a:lnTo>
                    <a:pt x="793" y="16"/>
                  </a:lnTo>
                  <a:lnTo>
                    <a:pt x="793" y="0"/>
                  </a:lnTo>
                  <a:moveTo>
                    <a:pt x="828" y="0"/>
                  </a:moveTo>
                  <a:lnTo>
                    <a:pt x="813" y="0"/>
                  </a:lnTo>
                  <a:lnTo>
                    <a:pt x="813" y="16"/>
                  </a:lnTo>
                  <a:lnTo>
                    <a:pt x="828" y="16"/>
                  </a:lnTo>
                  <a:lnTo>
                    <a:pt x="828" y="0"/>
                  </a:lnTo>
                  <a:moveTo>
                    <a:pt x="863" y="0"/>
                  </a:moveTo>
                  <a:lnTo>
                    <a:pt x="848" y="0"/>
                  </a:lnTo>
                  <a:lnTo>
                    <a:pt x="848" y="16"/>
                  </a:lnTo>
                  <a:lnTo>
                    <a:pt x="863" y="16"/>
                  </a:lnTo>
                  <a:lnTo>
                    <a:pt x="863" y="0"/>
                  </a:lnTo>
                  <a:moveTo>
                    <a:pt x="899" y="0"/>
                  </a:moveTo>
                  <a:lnTo>
                    <a:pt x="884" y="0"/>
                  </a:lnTo>
                  <a:lnTo>
                    <a:pt x="884" y="16"/>
                  </a:lnTo>
                  <a:lnTo>
                    <a:pt x="899" y="16"/>
                  </a:lnTo>
                  <a:lnTo>
                    <a:pt x="899" y="0"/>
                  </a:lnTo>
                  <a:moveTo>
                    <a:pt x="934" y="0"/>
                  </a:moveTo>
                  <a:lnTo>
                    <a:pt x="919" y="0"/>
                  </a:lnTo>
                  <a:lnTo>
                    <a:pt x="919" y="16"/>
                  </a:lnTo>
                  <a:lnTo>
                    <a:pt x="934" y="16"/>
                  </a:lnTo>
                  <a:lnTo>
                    <a:pt x="934" y="0"/>
                  </a:lnTo>
                  <a:moveTo>
                    <a:pt x="970" y="0"/>
                  </a:moveTo>
                  <a:lnTo>
                    <a:pt x="954" y="0"/>
                  </a:lnTo>
                  <a:lnTo>
                    <a:pt x="954" y="16"/>
                  </a:lnTo>
                  <a:lnTo>
                    <a:pt x="970" y="16"/>
                  </a:lnTo>
                  <a:lnTo>
                    <a:pt x="970" y="0"/>
                  </a:lnTo>
                  <a:moveTo>
                    <a:pt x="1005" y="0"/>
                  </a:moveTo>
                  <a:lnTo>
                    <a:pt x="990" y="0"/>
                  </a:lnTo>
                  <a:lnTo>
                    <a:pt x="990" y="16"/>
                  </a:lnTo>
                  <a:lnTo>
                    <a:pt x="1005" y="16"/>
                  </a:lnTo>
                  <a:lnTo>
                    <a:pt x="1005" y="0"/>
                  </a:lnTo>
                  <a:moveTo>
                    <a:pt x="1040" y="0"/>
                  </a:moveTo>
                  <a:lnTo>
                    <a:pt x="1025" y="0"/>
                  </a:lnTo>
                  <a:lnTo>
                    <a:pt x="1025" y="16"/>
                  </a:lnTo>
                  <a:lnTo>
                    <a:pt x="1040" y="16"/>
                  </a:lnTo>
                  <a:lnTo>
                    <a:pt x="1040" y="0"/>
                  </a:lnTo>
                  <a:moveTo>
                    <a:pt x="1076" y="0"/>
                  </a:moveTo>
                  <a:lnTo>
                    <a:pt x="1060" y="0"/>
                  </a:lnTo>
                  <a:lnTo>
                    <a:pt x="1060" y="16"/>
                  </a:lnTo>
                  <a:lnTo>
                    <a:pt x="1076" y="16"/>
                  </a:lnTo>
                  <a:lnTo>
                    <a:pt x="1076" y="0"/>
                  </a:lnTo>
                  <a:moveTo>
                    <a:pt x="1111" y="0"/>
                  </a:moveTo>
                  <a:lnTo>
                    <a:pt x="1096" y="0"/>
                  </a:lnTo>
                  <a:lnTo>
                    <a:pt x="1096" y="16"/>
                  </a:lnTo>
                  <a:lnTo>
                    <a:pt x="1111" y="16"/>
                  </a:lnTo>
                  <a:lnTo>
                    <a:pt x="1111" y="0"/>
                  </a:lnTo>
                  <a:moveTo>
                    <a:pt x="1146" y="0"/>
                  </a:moveTo>
                  <a:lnTo>
                    <a:pt x="1131" y="0"/>
                  </a:lnTo>
                  <a:lnTo>
                    <a:pt x="1131" y="16"/>
                  </a:lnTo>
                  <a:lnTo>
                    <a:pt x="1146" y="16"/>
                  </a:lnTo>
                  <a:lnTo>
                    <a:pt x="1146" y="0"/>
                  </a:lnTo>
                  <a:moveTo>
                    <a:pt x="1182" y="0"/>
                  </a:moveTo>
                  <a:lnTo>
                    <a:pt x="1167" y="0"/>
                  </a:lnTo>
                  <a:lnTo>
                    <a:pt x="1167" y="16"/>
                  </a:lnTo>
                  <a:lnTo>
                    <a:pt x="1182" y="16"/>
                  </a:lnTo>
                  <a:lnTo>
                    <a:pt x="1182" y="0"/>
                  </a:lnTo>
                  <a:moveTo>
                    <a:pt x="1217" y="0"/>
                  </a:moveTo>
                  <a:lnTo>
                    <a:pt x="1202" y="0"/>
                  </a:lnTo>
                  <a:lnTo>
                    <a:pt x="1202" y="16"/>
                  </a:lnTo>
                  <a:lnTo>
                    <a:pt x="1217" y="16"/>
                  </a:lnTo>
                  <a:lnTo>
                    <a:pt x="1217" y="0"/>
                  </a:lnTo>
                  <a:moveTo>
                    <a:pt x="1252" y="0"/>
                  </a:moveTo>
                  <a:lnTo>
                    <a:pt x="1237" y="0"/>
                  </a:lnTo>
                  <a:lnTo>
                    <a:pt x="1237" y="16"/>
                  </a:lnTo>
                  <a:lnTo>
                    <a:pt x="1252" y="16"/>
                  </a:lnTo>
                  <a:lnTo>
                    <a:pt x="1252" y="0"/>
                  </a:lnTo>
                  <a:moveTo>
                    <a:pt x="1288" y="0"/>
                  </a:moveTo>
                  <a:lnTo>
                    <a:pt x="1273" y="0"/>
                  </a:lnTo>
                  <a:lnTo>
                    <a:pt x="1273" y="16"/>
                  </a:lnTo>
                  <a:lnTo>
                    <a:pt x="1288" y="16"/>
                  </a:lnTo>
                  <a:lnTo>
                    <a:pt x="1288" y="0"/>
                  </a:lnTo>
                  <a:moveTo>
                    <a:pt x="1323" y="0"/>
                  </a:moveTo>
                  <a:lnTo>
                    <a:pt x="1308" y="0"/>
                  </a:lnTo>
                  <a:lnTo>
                    <a:pt x="1308" y="16"/>
                  </a:lnTo>
                  <a:lnTo>
                    <a:pt x="1323" y="16"/>
                  </a:lnTo>
                  <a:lnTo>
                    <a:pt x="1323" y="0"/>
                  </a:lnTo>
                  <a:moveTo>
                    <a:pt x="1358" y="0"/>
                  </a:moveTo>
                  <a:lnTo>
                    <a:pt x="1343" y="0"/>
                  </a:lnTo>
                  <a:lnTo>
                    <a:pt x="1343" y="16"/>
                  </a:lnTo>
                  <a:lnTo>
                    <a:pt x="1358" y="16"/>
                  </a:lnTo>
                  <a:lnTo>
                    <a:pt x="1358" y="0"/>
                  </a:lnTo>
                  <a:moveTo>
                    <a:pt x="1394" y="0"/>
                  </a:moveTo>
                  <a:lnTo>
                    <a:pt x="1379" y="0"/>
                  </a:lnTo>
                  <a:lnTo>
                    <a:pt x="1379" y="16"/>
                  </a:lnTo>
                  <a:lnTo>
                    <a:pt x="1394" y="16"/>
                  </a:lnTo>
                  <a:lnTo>
                    <a:pt x="1394" y="0"/>
                  </a:lnTo>
                  <a:moveTo>
                    <a:pt x="1429" y="0"/>
                  </a:moveTo>
                  <a:lnTo>
                    <a:pt x="1414" y="0"/>
                  </a:lnTo>
                  <a:lnTo>
                    <a:pt x="1414" y="16"/>
                  </a:lnTo>
                  <a:lnTo>
                    <a:pt x="1429" y="16"/>
                  </a:lnTo>
                  <a:lnTo>
                    <a:pt x="1429" y="0"/>
                  </a:lnTo>
                  <a:moveTo>
                    <a:pt x="1465" y="0"/>
                  </a:moveTo>
                  <a:lnTo>
                    <a:pt x="1449" y="0"/>
                  </a:lnTo>
                  <a:lnTo>
                    <a:pt x="1449" y="16"/>
                  </a:lnTo>
                  <a:lnTo>
                    <a:pt x="1465" y="16"/>
                  </a:lnTo>
                  <a:lnTo>
                    <a:pt x="1465" y="0"/>
                  </a:lnTo>
                  <a:moveTo>
                    <a:pt x="1500" y="0"/>
                  </a:moveTo>
                  <a:lnTo>
                    <a:pt x="1485" y="0"/>
                  </a:lnTo>
                  <a:lnTo>
                    <a:pt x="1485" y="16"/>
                  </a:lnTo>
                  <a:lnTo>
                    <a:pt x="1500" y="16"/>
                  </a:lnTo>
                  <a:lnTo>
                    <a:pt x="1500" y="0"/>
                  </a:lnTo>
                  <a:moveTo>
                    <a:pt x="1535" y="0"/>
                  </a:moveTo>
                  <a:lnTo>
                    <a:pt x="1520" y="0"/>
                  </a:lnTo>
                  <a:lnTo>
                    <a:pt x="1520" y="16"/>
                  </a:lnTo>
                  <a:lnTo>
                    <a:pt x="1535" y="16"/>
                  </a:lnTo>
                  <a:lnTo>
                    <a:pt x="1535" y="0"/>
                  </a:lnTo>
                  <a:moveTo>
                    <a:pt x="1571" y="0"/>
                  </a:moveTo>
                  <a:lnTo>
                    <a:pt x="1555" y="0"/>
                  </a:lnTo>
                  <a:lnTo>
                    <a:pt x="1555" y="16"/>
                  </a:lnTo>
                  <a:lnTo>
                    <a:pt x="1571" y="16"/>
                  </a:lnTo>
                  <a:lnTo>
                    <a:pt x="1571" y="0"/>
                  </a:lnTo>
                  <a:moveTo>
                    <a:pt x="1606" y="0"/>
                  </a:moveTo>
                  <a:lnTo>
                    <a:pt x="1591" y="0"/>
                  </a:lnTo>
                  <a:lnTo>
                    <a:pt x="1591" y="16"/>
                  </a:lnTo>
                  <a:lnTo>
                    <a:pt x="1606" y="16"/>
                  </a:lnTo>
                  <a:lnTo>
                    <a:pt x="1606" y="0"/>
                  </a:lnTo>
                  <a:moveTo>
                    <a:pt x="1641" y="0"/>
                  </a:moveTo>
                  <a:lnTo>
                    <a:pt x="1626" y="0"/>
                  </a:lnTo>
                  <a:lnTo>
                    <a:pt x="1626" y="16"/>
                  </a:lnTo>
                  <a:lnTo>
                    <a:pt x="1641" y="16"/>
                  </a:lnTo>
                  <a:lnTo>
                    <a:pt x="1641" y="0"/>
                  </a:lnTo>
                  <a:moveTo>
                    <a:pt x="1677" y="0"/>
                  </a:moveTo>
                  <a:lnTo>
                    <a:pt x="1662" y="0"/>
                  </a:lnTo>
                  <a:lnTo>
                    <a:pt x="1662" y="16"/>
                  </a:lnTo>
                  <a:lnTo>
                    <a:pt x="1677" y="16"/>
                  </a:lnTo>
                  <a:lnTo>
                    <a:pt x="1677" y="0"/>
                  </a:lnTo>
                  <a:moveTo>
                    <a:pt x="1711" y="0"/>
                  </a:moveTo>
                  <a:lnTo>
                    <a:pt x="1697" y="0"/>
                  </a:lnTo>
                  <a:lnTo>
                    <a:pt x="1697" y="16"/>
                  </a:lnTo>
                  <a:lnTo>
                    <a:pt x="1711" y="16"/>
                  </a:lnTo>
                  <a:lnTo>
                    <a:pt x="1711" y="0"/>
                  </a:lnTo>
                  <a:moveTo>
                    <a:pt x="1746" y="0"/>
                  </a:moveTo>
                  <a:lnTo>
                    <a:pt x="1731" y="0"/>
                  </a:lnTo>
                  <a:lnTo>
                    <a:pt x="1731" y="16"/>
                  </a:lnTo>
                  <a:lnTo>
                    <a:pt x="1746" y="16"/>
                  </a:lnTo>
                  <a:lnTo>
                    <a:pt x="1746" y="0"/>
                  </a:lnTo>
                  <a:moveTo>
                    <a:pt x="1781" y="0"/>
                  </a:moveTo>
                  <a:lnTo>
                    <a:pt x="1766" y="0"/>
                  </a:lnTo>
                  <a:lnTo>
                    <a:pt x="1766" y="16"/>
                  </a:lnTo>
                  <a:lnTo>
                    <a:pt x="1781" y="16"/>
                  </a:lnTo>
                  <a:lnTo>
                    <a:pt x="1781" y="0"/>
                  </a:lnTo>
                  <a:moveTo>
                    <a:pt x="1817" y="0"/>
                  </a:moveTo>
                  <a:lnTo>
                    <a:pt x="1802" y="0"/>
                  </a:lnTo>
                  <a:lnTo>
                    <a:pt x="1802" y="16"/>
                  </a:lnTo>
                  <a:lnTo>
                    <a:pt x="1817" y="16"/>
                  </a:lnTo>
                  <a:lnTo>
                    <a:pt x="1817" y="0"/>
                  </a:lnTo>
                  <a:moveTo>
                    <a:pt x="1852" y="0"/>
                  </a:moveTo>
                  <a:lnTo>
                    <a:pt x="1837" y="0"/>
                  </a:lnTo>
                  <a:lnTo>
                    <a:pt x="1837" y="16"/>
                  </a:lnTo>
                  <a:lnTo>
                    <a:pt x="1852" y="16"/>
                  </a:lnTo>
                  <a:lnTo>
                    <a:pt x="1852" y="0"/>
                  </a:lnTo>
                  <a:moveTo>
                    <a:pt x="1888" y="0"/>
                  </a:moveTo>
                  <a:lnTo>
                    <a:pt x="1872" y="0"/>
                  </a:lnTo>
                  <a:lnTo>
                    <a:pt x="1872" y="16"/>
                  </a:lnTo>
                  <a:lnTo>
                    <a:pt x="1888" y="16"/>
                  </a:lnTo>
                  <a:lnTo>
                    <a:pt x="1888" y="0"/>
                  </a:lnTo>
                  <a:moveTo>
                    <a:pt x="1923" y="0"/>
                  </a:moveTo>
                  <a:lnTo>
                    <a:pt x="1908" y="0"/>
                  </a:lnTo>
                  <a:lnTo>
                    <a:pt x="1908" y="16"/>
                  </a:lnTo>
                  <a:lnTo>
                    <a:pt x="1923" y="16"/>
                  </a:lnTo>
                  <a:lnTo>
                    <a:pt x="1923" y="0"/>
                  </a:lnTo>
                  <a:moveTo>
                    <a:pt x="1958" y="0"/>
                  </a:moveTo>
                  <a:lnTo>
                    <a:pt x="1943" y="0"/>
                  </a:lnTo>
                  <a:lnTo>
                    <a:pt x="1943" y="16"/>
                  </a:lnTo>
                  <a:lnTo>
                    <a:pt x="1958" y="16"/>
                  </a:lnTo>
                  <a:lnTo>
                    <a:pt x="1958" y="0"/>
                  </a:lnTo>
                  <a:moveTo>
                    <a:pt x="1994" y="0"/>
                  </a:moveTo>
                  <a:lnTo>
                    <a:pt x="1978" y="0"/>
                  </a:lnTo>
                  <a:lnTo>
                    <a:pt x="1978" y="16"/>
                  </a:lnTo>
                  <a:lnTo>
                    <a:pt x="1994" y="16"/>
                  </a:lnTo>
                  <a:lnTo>
                    <a:pt x="1994" y="0"/>
                  </a:lnTo>
                  <a:moveTo>
                    <a:pt x="2029" y="0"/>
                  </a:moveTo>
                  <a:lnTo>
                    <a:pt x="2014" y="0"/>
                  </a:lnTo>
                  <a:lnTo>
                    <a:pt x="2014" y="16"/>
                  </a:lnTo>
                  <a:lnTo>
                    <a:pt x="2029" y="16"/>
                  </a:lnTo>
                  <a:lnTo>
                    <a:pt x="2029" y="0"/>
                  </a:lnTo>
                  <a:moveTo>
                    <a:pt x="2064" y="0"/>
                  </a:moveTo>
                  <a:lnTo>
                    <a:pt x="2049" y="0"/>
                  </a:lnTo>
                  <a:lnTo>
                    <a:pt x="2049" y="16"/>
                  </a:lnTo>
                  <a:lnTo>
                    <a:pt x="2064" y="16"/>
                  </a:lnTo>
                  <a:lnTo>
                    <a:pt x="2064" y="0"/>
                  </a:lnTo>
                  <a:moveTo>
                    <a:pt x="2100" y="0"/>
                  </a:moveTo>
                  <a:lnTo>
                    <a:pt x="2085" y="0"/>
                  </a:lnTo>
                  <a:lnTo>
                    <a:pt x="2085" y="16"/>
                  </a:lnTo>
                  <a:lnTo>
                    <a:pt x="2100" y="16"/>
                  </a:lnTo>
                  <a:lnTo>
                    <a:pt x="2100" y="0"/>
                  </a:lnTo>
                  <a:moveTo>
                    <a:pt x="2135" y="0"/>
                  </a:moveTo>
                  <a:lnTo>
                    <a:pt x="2120" y="0"/>
                  </a:lnTo>
                  <a:lnTo>
                    <a:pt x="2120" y="16"/>
                  </a:lnTo>
                  <a:lnTo>
                    <a:pt x="2135" y="16"/>
                  </a:lnTo>
                  <a:lnTo>
                    <a:pt x="2135" y="0"/>
                  </a:lnTo>
                  <a:moveTo>
                    <a:pt x="2170" y="0"/>
                  </a:moveTo>
                  <a:lnTo>
                    <a:pt x="2155" y="0"/>
                  </a:lnTo>
                  <a:lnTo>
                    <a:pt x="2155" y="16"/>
                  </a:lnTo>
                  <a:lnTo>
                    <a:pt x="2170" y="16"/>
                  </a:lnTo>
                  <a:lnTo>
                    <a:pt x="2170" y="0"/>
                  </a:lnTo>
                  <a:moveTo>
                    <a:pt x="2206" y="0"/>
                  </a:moveTo>
                  <a:lnTo>
                    <a:pt x="2191" y="0"/>
                  </a:lnTo>
                  <a:lnTo>
                    <a:pt x="2191" y="16"/>
                  </a:lnTo>
                  <a:lnTo>
                    <a:pt x="2206" y="16"/>
                  </a:lnTo>
                  <a:lnTo>
                    <a:pt x="2206" y="0"/>
                  </a:lnTo>
                  <a:moveTo>
                    <a:pt x="2241" y="0"/>
                  </a:moveTo>
                  <a:lnTo>
                    <a:pt x="2226" y="0"/>
                  </a:lnTo>
                  <a:lnTo>
                    <a:pt x="2226" y="16"/>
                  </a:lnTo>
                  <a:lnTo>
                    <a:pt x="2241" y="16"/>
                  </a:lnTo>
                  <a:lnTo>
                    <a:pt x="2241" y="0"/>
                  </a:lnTo>
                  <a:moveTo>
                    <a:pt x="2276" y="0"/>
                  </a:moveTo>
                  <a:lnTo>
                    <a:pt x="2261" y="0"/>
                  </a:lnTo>
                  <a:lnTo>
                    <a:pt x="2261" y="16"/>
                  </a:lnTo>
                  <a:lnTo>
                    <a:pt x="2276" y="16"/>
                  </a:lnTo>
                  <a:lnTo>
                    <a:pt x="2276" y="0"/>
                  </a:lnTo>
                  <a:moveTo>
                    <a:pt x="2312" y="0"/>
                  </a:moveTo>
                  <a:lnTo>
                    <a:pt x="2297" y="0"/>
                  </a:lnTo>
                  <a:lnTo>
                    <a:pt x="2297" y="16"/>
                  </a:lnTo>
                  <a:lnTo>
                    <a:pt x="2312" y="16"/>
                  </a:lnTo>
                  <a:lnTo>
                    <a:pt x="2312" y="0"/>
                  </a:lnTo>
                  <a:moveTo>
                    <a:pt x="2347" y="0"/>
                  </a:moveTo>
                  <a:lnTo>
                    <a:pt x="2332" y="0"/>
                  </a:lnTo>
                  <a:lnTo>
                    <a:pt x="2332" y="16"/>
                  </a:lnTo>
                  <a:lnTo>
                    <a:pt x="2347" y="16"/>
                  </a:lnTo>
                  <a:lnTo>
                    <a:pt x="2347" y="0"/>
                  </a:lnTo>
                  <a:moveTo>
                    <a:pt x="2383" y="0"/>
                  </a:moveTo>
                  <a:lnTo>
                    <a:pt x="2367" y="0"/>
                  </a:lnTo>
                  <a:lnTo>
                    <a:pt x="2367" y="16"/>
                  </a:lnTo>
                  <a:lnTo>
                    <a:pt x="2383" y="16"/>
                  </a:lnTo>
                  <a:lnTo>
                    <a:pt x="2383" y="0"/>
                  </a:lnTo>
                  <a:moveTo>
                    <a:pt x="2418" y="0"/>
                  </a:moveTo>
                  <a:lnTo>
                    <a:pt x="2403" y="0"/>
                  </a:lnTo>
                  <a:lnTo>
                    <a:pt x="2403" y="16"/>
                  </a:lnTo>
                  <a:lnTo>
                    <a:pt x="2418" y="16"/>
                  </a:lnTo>
                  <a:lnTo>
                    <a:pt x="2418" y="0"/>
                  </a:lnTo>
                  <a:moveTo>
                    <a:pt x="2453" y="0"/>
                  </a:moveTo>
                  <a:lnTo>
                    <a:pt x="2438" y="0"/>
                  </a:lnTo>
                  <a:lnTo>
                    <a:pt x="2438" y="16"/>
                  </a:lnTo>
                  <a:lnTo>
                    <a:pt x="2453" y="16"/>
                  </a:lnTo>
                  <a:lnTo>
                    <a:pt x="2453" y="0"/>
                  </a:lnTo>
                  <a:moveTo>
                    <a:pt x="2489" y="0"/>
                  </a:moveTo>
                  <a:lnTo>
                    <a:pt x="2473" y="0"/>
                  </a:lnTo>
                  <a:lnTo>
                    <a:pt x="2473" y="16"/>
                  </a:lnTo>
                  <a:lnTo>
                    <a:pt x="2489" y="16"/>
                  </a:lnTo>
                  <a:lnTo>
                    <a:pt x="2489" y="0"/>
                  </a:lnTo>
                  <a:moveTo>
                    <a:pt x="2524" y="0"/>
                  </a:moveTo>
                  <a:lnTo>
                    <a:pt x="2509" y="0"/>
                  </a:lnTo>
                  <a:lnTo>
                    <a:pt x="2509" y="16"/>
                  </a:lnTo>
                  <a:lnTo>
                    <a:pt x="2524" y="16"/>
                  </a:lnTo>
                  <a:lnTo>
                    <a:pt x="2524" y="0"/>
                  </a:lnTo>
                  <a:moveTo>
                    <a:pt x="2559" y="0"/>
                  </a:moveTo>
                  <a:lnTo>
                    <a:pt x="2544" y="0"/>
                  </a:lnTo>
                  <a:lnTo>
                    <a:pt x="2544" y="16"/>
                  </a:lnTo>
                  <a:lnTo>
                    <a:pt x="2559" y="16"/>
                  </a:lnTo>
                  <a:lnTo>
                    <a:pt x="2559" y="0"/>
                  </a:lnTo>
                  <a:moveTo>
                    <a:pt x="2595" y="0"/>
                  </a:moveTo>
                  <a:lnTo>
                    <a:pt x="2580" y="0"/>
                  </a:lnTo>
                  <a:lnTo>
                    <a:pt x="2580" y="16"/>
                  </a:lnTo>
                  <a:lnTo>
                    <a:pt x="2595" y="16"/>
                  </a:lnTo>
                  <a:lnTo>
                    <a:pt x="2595" y="0"/>
                  </a:lnTo>
                  <a:moveTo>
                    <a:pt x="2630" y="0"/>
                  </a:moveTo>
                  <a:lnTo>
                    <a:pt x="2615" y="0"/>
                  </a:lnTo>
                  <a:lnTo>
                    <a:pt x="2615" y="16"/>
                  </a:lnTo>
                  <a:lnTo>
                    <a:pt x="2630" y="16"/>
                  </a:lnTo>
                  <a:lnTo>
                    <a:pt x="2630" y="0"/>
                  </a:lnTo>
                  <a:moveTo>
                    <a:pt x="2665" y="0"/>
                  </a:moveTo>
                  <a:lnTo>
                    <a:pt x="2650" y="0"/>
                  </a:lnTo>
                  <a:lnTo>
                    <a:pt x="2650" y="16"/>
                  </a:lnTo>
                  <a:lnTo>
                    <a:pt x="2665" y="16"/>
                  </a:lnTo>
                  <a:lnTo>
                    <a:pt x="2665" y="0"/>
                  </a:lnTo>
                  <a:moveTo>
                    <a:pt x="2701" y="0"/>
                  </a:moveTo>
                  <a:lnTo>
                    <a:pt x="2686" y="0"/>
                  </a:lnTo>
                  <a:lnTo>
                    <a:pt x="2686" y="16"/>
                  </a:lnTo>
                  <a:lnTo>
                    <a:pt x="2701" y="16"/>
                  </a:lnTo>
                  <a:lnTo>
                    <a:pt x="2701" y="0"/>
                  </a:lnTo>
                  <a:moveTo>
                    <a:pt x="2736" y="0"/>
                  </a:moveTo>
                  <a:lnTo>
                    <a:pt x="2721" y="0"/>
                  </a:lnTo>
                  <a:lnTo>
                    <a:pt x="2721" y="16"/>
                  </a:lnTo>
                  <a:lnTo>
                    <a:pt x="2736" y="16"/>
                  </a:lnTo>
                  <a:lnTo>
                    <a:pt x="2736" y="0"/>
                  </a:lnTo>
                  <a:moveTo>
                    <a:pt x="2771" y="0"/>
                  </a:moveTo>
                  <a:lnTo>
                    <a:pt x="2756" y="0"/>
                  </a:lnTo>
                  <a:lnTo>
                    <a:pt x="2756" y="16"/>
                  </a:lnTo>
                  <a:lnTo>
                    <a:pt x="2771" y="16"/>
                  </a:lnTo>
                  <a:lnTo>
                    <a:pt x="2771" y="0"/>
                  </a:lnTo>
                  <a:moveTo>
                    <a:pt x="2807" y="0"/>
                  </a:moveTo>
                  <a:lnTo>
                    <a:pt x="2792" y="0"/>
                  </a:lnTo>
                  <a:lnTo>
                    <a:pt x="2792" y="16"/>
                  </a:lnTo>
                  <a:lnTo>
                    <a:pt x="2807" y="16"/>
                  </a:lnTo>
                  <a:lnTo>
                    <a:pt x="2807" y="0"/>
                  </a:lnTo>
                  <a:moveTo>
                    <a:pt x="2842" y="0"/>
                  </a:moveTo>
                  <a:lnTo>
                    <a:pt x="2827" y="0"/>
                  </a:lnTo>
                  <a:lnTo>
                    <a:pt x="2827" y="16"/>
                  </a:lnTo>
                  <a:lnTo>
                    <a:pt x="2842" y="16"/>
                  </a:lnTo>
                  <a:lnTo>
                    <a:pt x="2842" y="0"/>
                  </a:lnTo>
                  <a:moveTo>
                    <a:pt x="2878" y="0"/>
                  </a:moveTo>
                  <a:lnTo>
                    <a:pt x="2862" y="0"/>
                  </a:lnTo>
                  <a:lnTo>
                    <a:pt x="2862" y="16"/>
                  </a:lnTo>
                  <a:lnTo>
                    <a:pt x="2878" y="16"/>
                  </a:lnTo>
                  <a:lnTo>
                    <a:pt x="2878" y="0"/>
                  </a:lnTo>
                  <a:moveTo>
                    <a:pt x="2913" y="0"/>
                  </a:moveTo>
                  <a:lnTo>
                    <a:pt x="2898" y="0"/>
                  </a:lnTo>
                  <a:lnTo>
                    <a:pt x="2898" y="16"/>
                  </a:lnTo>
                  <a:lnTo>
                    <a:pt x="2913" y="16"/>
                  </a:lnTo>
                  <a:lnTo>
                    <a:pt x="2913" y="0"/>
                  </a:lnTo>
                  <a:moveTo>
                    <a:pt x="2948" y="0"/>
                  </a:moveTo>
                  <a:lnTo>
                    <a:pt x="2933" y="0"/>
                  </a:lnTo>
                  <a:lnTo>
                    <a:pt x="2933" y="16"/>
                  </a:lnTo>
                  <a:lnTo>
                    <a:pt x="2948" y="16"/>
                  </a:lnTo>
                  <a:lnTo>
                    <a:pt x="2948" y="0"/>
                  </a:lnTo>
                  <a:moveTo>
                    <a:pt x="2984" y="0"/>
                  </a:moveTo>
                  <a:lnTo>
                    <a:pt x="2968" y="0"/>
                  </a:lnTo>
                  <a:lnTo>
                    <a:pt x="2968" y="16"/>
                  </a:lnTo>
                  <a:lnTo>
                    <a:pt x="2984" y="16"/>
                  </a:lnTo>
                  <a:lnTo>
                    <a:pt x="2984" y="0"/>
                  </a:lnTo>
                  <a:moveTo>
                    <a:pt x="3019" y="0"/>
                  </a:moveTo>
                  <a:lnTo>
                    <a:pt x="3004" y="0"/>
                  </a:lnTo>
                  <a:lnTo>
                    <a:pt x="3004" y="16"/>
                  </a:lnTo>
                  <a:lnTo>
                    <a:pt x="3019" y="16"/>
                  </a:lnTo>
                  <a:lnTo>
                    <a:pt x="3019" y="0"/>
                  </a:lnTo>
                  <a:moveTo>
                    <a:pt x="3054" y="0"/>
                  </a:moveTo>
                  <a:lnTo>
                    <a:pt x="3039" y="0"/>
                  </a:lnTo>
                  <a:lnTo>
                    <a:pt x="3039" y="16"/>
                  </a:lnTo>
                  <a:lnTo>
                    <a:pt x="3054" y="16"/>
                  </a:lnTo>
                  <a:lnTo>
                    <a:pt x="3054" y="0"/>
                  </a:lnTo>
                  <a:moveTo>
                    <a:pt x="3090" y="0"/>
                  </a:moveTo>
                  <a:lnTo>
                    <a:pt x="3075" y="0"/>
                  </a:lnTo>
                  <a:lnTo>
                    <a:pt x="3075" y="16"/>
                  </a:lnTo>
                  <a:lnTo>
                    <a:pt x="3090" y="16"/>
                  </a:lnTo>
                  <a:lnTo>
                    <a:pt x="3090" y="0"/>
                  </a:lnTo>
                  <a:moveTo>
                    <a:pt x="3125" y="0"/>
                  </a:moveTo>
                  <a:lnTo>
                    <a:pt x="3110" y="0"/>
                  </a:lnTo>
                  <a:lnTo>
                    <a:pt x="3110" y="16"/>
                  </a:lnTo>
                  <a:lnTo>
                    <a:pt x="3125" y="16"/>
                  </a:lnTo>
                  <a:lnTo>
                    <a:pt x="3125" y="0"/>
                  </a:lnTo>
                  <a:moveTo>
                    <a:pt x="3160" y="0"/>
                  </a:moveTo>
                  <a:lnTo>
                    <a:pt x="3145" y="0"/>
                  </a:lnTo>
                  <a:lnTo>
                    <a:pt x="3145" y="16"/>
                  </a:lnTo>
                  <a:lnTo>
                    <a:pt x="3160" y="16"/>
                  </a:lnTo>
                  <a:lnTo>
                    <a:pt x="3160" y="0"/>
                  </a:lnTo>
                  <a:moveTo>
                    <a:pt x="3196" y="0"/>
                  </a:moveTo>
                  <a:lnTo>
                    <a:pt x="3181" y="0"/>
                  </a:lnTo>
                  <a:lnTo>
                    <a:pt x="3181" y="16"/>
                  </a:lnTo>
                  <a:lnTo>
                    <a:pt x="3196" y="16"/>
                  </a:lnTo>
                  <a:lnTo>
                    <a:pt x="3196" y="0"/>
                  </a:lnTo>
                  <a:moveTo>
                    <a:pt x="3231" y="0"/>
                  </a:moveTo>
                  <a:lnTo>
                    <a:pt x="3216" y="0"/>
                  </a:lnTo>
                  <a:lnTo>
                    <a:pt x="3216" y="16"/>
                  </a:lnTo>
                  <a:lnTo>
                    <a:pt x="3231" y="16"/>
                  </a:lnTo>
                  <a:lnTo>
                    <a:pt x="3231" y="0"/>
                  </a:lnTo>
                  <a:moveTo>
                    <a:pt x="3266" y="0"/>
                  </a:moveTo>
                  <a:lnTo>
                    <a:pt x="3251" y="0"/>
                  </a:lnTo>
                  <a:lnTo>
                    <a:pt x="3251" y="16"/>
                  </a:lnTo>
                  <a:lnTo>
                    <a:pt x="3266" y="16"/>
                  </a:lnTo>
                  <a:lnTo>
                    <a:pt x="3266" y="0"/>
                  </a:lnTo>
                  <a:moveTo>
                    <a:pt x="3302" y="0"/>
                  </a:moveTo>
                  <a:lnTo>
                    <a:pt x="3287" y="0"/>
                  </a:lnTo>
                  <a:lnTo>
                    <a:pt x="3287" y="16"/>
                  </a:lnTo>
                  <a:lnTo>
                    <a:pt x="3302" y="16"/>
                  </a:lnTo>
                  <a:lnTo>
                    <a:pt x="3302" y="0"/>
                  </a:lnTo>
                  <a:moveTo>
                    <a:pt x="3337" y="0"/>
                  </a:moveTo>
                  <a:lnTo>
                    <a:pt x="3322" y="0"/>
                  </a:lnTo>
                  <a:lnTo>
                    <a:pt x="3322" y="16"/>
                  </a:lnTo>
                  <a:lnTo>
                    <a:pt x="3337" y="16"/>
                  </a:lnTo>
                  <a:lnTo>
                    <a:pt x="3337" y="0"/>
                  </a:lnTo>
                  <a:moveTo>
                    <a:pt x="3373" y="0"/>
                  </a:moveTo>
                  <a:lnTo>
                    <a:pt x="3357" y="0"/>
                  </a:lnTo>
                  <a:lnTo>
                    <a:pt x="3357" y="16"/>
                  </a:lnTo>
                  <a:lnTo>
                    <a:pt x="3373" y="16"/>
                  </a:lnTo>
                  <a:lnTo>
                    <a:pt x="337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800">
                <a:solidFill>
                  <a:schemeClr val="tx1"/>
                </a:solidFill>
              </a:endParaRPr>
            </a:p>
          </p:txBody>
        </p:sp>
        <p:sp>
          <p:nvSpPr>
            <p:cNvPr id="28" name="Freeform 416"/>
            <p:cNvSpPr/>
            <p:nvPr>
              <p:custDataLst>
                <p:tags r:id="rId41"/>
              </p:custDataLst>
            </p:nvPr>
          </p:nvSpPr>
          <p:spPr bwMode="auto">
            <a:xfrm>
              <a:off x="6256338" y="6384926"/>
              <a:ext cx="23813" cy="25400"/>
            </a:xfrm>
            <a:custGeom>
              <a:avLst/>
              <a:gdLst>
                <a:gd name="T0" fmla="*/ 0 w 12"/>
                <a:gd name="T1" fmla="*/ 0 h 12"/>
                <a:gd name="T2" fmla="*/ 0 w 12"/>
                <a:gd name="T3" fmla="*/ 0 h 12"/>
                <a:gd name="T4" fmla="*/ 0 w 12"/>
                <a:gd name="T5" fmla="*/ 0 h 12"/>
                <a:gd name="T6" fmla="*/ 0 w 12"/>
                <a:gd name="T7" fmla="*/ 12 h 12"/>
                <a:gd name="T8" fmla="*/ 12 w 12"/>
                <a:gd name="T9" fmla="*/ 12 h 12"/>
                <a:gd name="T10" fmla="*/ 12 w 12"/>
                <a:gd name="T11" fmla="*/ 6 h 12"/>
                <a:gd name="T12" fmla="*/ 12 w 12"/>
                <a:gd name="T13" fmla="*/ 0 h 12"/>
                <a:gd name="T14" fmla="*/ 0 w 12"/>
                <a:gd name="T15" fmla="*/ 0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12">
                  <a:moveTo>
                    <a:pt x="0" y="0"/>
                  </a:moveTo>
                  <a:cubicBezTo>
                    <a:pt x="0" y="0"/>
                    <a:pt x="0" y="0"/>
                    <a:pt x="0" y="0"/>
                  </a:cubicBezTo>
                  <a:cubicBezTo>
                    <a:pt x="0" y="0"/>
                    <a:pt x="0" y="0"/>
                    <a:pt x="0" y="0"/>
                  </a:cubicBezTo>
                  <a:cubicBezTo>
                    <a:pt x="0" y="12"/>
                    <a:pt x="0" y="12"/>
                    <a:pt x="0" y="12"/>
                  </a:cubicBezTo>
                  <a:cubicBezTo>
                    <a:pt x="12" y="12"/>
                    <a:pt x="12" y="12"/>
                    <a:pt x="12" y="12"/>
                  </a:cubicBezTo>
                  <a:cubicBezTo>
                    <a:pt x="12" y="6"/>
                    <a:pt x="12" y="6"/>
                    <a:pt x="12" y="6"/>
                  </a:cubicBezTo>
                  <a:cubicBezTo>
                    <a:pt x="12" y="4"/>
                    <a:pt x="12" y="2"/>
                    <a:pt x="12" y="0"/>
                  </a:cubicBezTo>
                  <a:cubicBezTo>
                    <a:pt x="0" y="0"/>
                    <a:pt x="0" y="0"/>
                    <a:pt x="0" y="0"/>
                  </a:cubicBezTo>
                </a:path>
              </a:pathLst>
            </a:custGeom>
            <a:solidFill>
              <a:srgbClr val="55555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800">
                <a:solidFill>
                  <a:schemeClr val="tx1"/>
                </a:solidFill>
              </a:endParaRPr>
            </a:p>
          </p:txBody>
        </p:sp>
        <p:sp>
          <p:nvSpPr>
            <p:cNvPr id="29" name="Freeform 417"/>
            <p:cNvSpPr>
              <a:spLocks noEditPoints="1"/>
            </p:cNvSpPr>
            <p:nvPr>
              <p:custDataLst>
                <p:tags r:id="rId42"/>
              </p:custDataLst>
            </p:nvPr>
          </p:nvSpPr>
          <p:spPr bwMode="auto">
            <a:xfrm>
              <a:off x="6257926" y="6116638"/>
              <a:ext cx="207963" cy="238125"/>
            </a:xfrm>
            <a:custGeom>
              <a:avLst/>
              <a:gdLst>
                <a:gd name="T0" fmla="*/ 3 w 104"/>
                <a:gd name="T1" fmla="*/ 104 h 119"/>
                <a:gd name="T2" fmla="*/ 0 w 104"/>
                <a:gd name="T3" fmla="*/ 117 h 119"/>
                <a:gd name="T4" fmla="*/ 12 w 104"/>
                <a:gd name="T5" fmla="*/ 119 h 119"/>
                <a:gd name="T6" fmla="*/ 15 w 104"/>
                <a:gd name="T7" fmla="*/ 107 h 119"/>
                <a:gd name="T8" fmla="*/ 3 w 104"/>
                <a:gd name="T9" fmla="*/ 104 h 119"/>
                <a:gd name="T10" fmla="*/ 13 w 104"/>
                <a:gd name="T11" fmla="*/ 76 h 119"/>
                <a:gd name="T12" fmla="*/ 8 w 104"/>
                <a:gd name="T13" fmla="*/ 88 h 119"/>
                <a:gd name="T14" fmla="*/ 19 w 104"/>
                <a:gd name="T15" fmla="*/ 92 h 119"/>
                <a:gd name="T16" fmla="*/ 24 w 104"/>
                <a:gd name="T17" fmla="*/ 81 h 119"/>
                <a:gd name="T18" fmla="*/ 13 w 104"/>
                <a:gd name="T19" fmla="*/ 76 h 119"/>
                <a:gd name="T20" fmla="*/ 29 w 104"/>
                <a:gd name="T21" fmla="*/ 51 h 119"/>
                <a:gd name="T22" fmla="*/ 22 w 104"/>
                <a:gd name="T23" fmla="*/ 61 h 119"/>
                <a:gd name="T24" fmla="*/ 32 w 104"/>
                <a:gd name="T25" fmla="*/ 68 h 119"/>
                <a:gd name="T26" fmla="*/ 38 w 104"/>
                <a:gd name="T27" fmla="*/ 58 h 119"/>
                <a:gd name="T28" fmla="*/ 29 w 104"/>
                <a:gd name="T29" fmla="*/ 51 h 119"/>
                <a:gd name="T30" fmla="*/ 49 w 104"/>
                <a:gd name="T31" fmla="*/ 29 h 119"/>
                <a:gd name="T32" fmla="*/ 40 w 104"/>
                <a:gd name="T33" fmla="*/ 38 h 119"/>
                <a:gd name="T34" fmla="*/ 49 w 104"/>
                <a:gd name="T35" fmla="*/ 46 h 119"/>
                <a:gd name="T36" fmla="*/ 57 w 104"/>
                <a:gd name="T37" fmla="*/ 38 h 119"/>
                <a:gd name="T38" fmla="*/ 49 w 104"/>
                <a:gd name="T39" fmla="*/ 29 h 119"/>
                <a:gd name="T40" fmla="*/ 73 w 104"/>
                <a:gd name="T41" fmla="*/ 11 h 119"/>
                <a:gd name="T42" fmla="*/ 63 w 104"/>
                <a:gd name="T43" fmla="*/ 18 h 119"/>
                <a:gd name="T44" fmla="*/ 69 w 104"/>
                <a:gd name="T45" fmla="*/ 28 h 119"/>
                <a:gd name="T46" fmla="*/ 79 w 104"/>
                <a:gd name="T47" fmla="*/ 22 h 119"/>
                <a:gd name="T48" fmla="*/ 73 w 104"/>
                <a:gd name="T49" fmla="*/ 11 h 119"/>
                <a:gd name="T50" fmla="*/ 101 w 104"/>
                <a:gd name="T51" fmla="*/ 0 h 119"/>
                <a:gd name="T52" fmla="*/ 89 w 104"/>
                <a:gd name="T53" fmla="*/ 4 h 119"/>
                <a:gd name="T54" fmla="*/ 93 w 104"/>
                <a:gd name="T55" fmla="*/ 15 h 119"/>
                <a:gd name="T56" fmla="*/ 104 w 104"/>
                <a:gd name="T57" fmla="*/ 11 h 119"/>
                <a:gd name="T58" fmla="*/ 101 w 104"/>
                <a:gd name="T59" fmla="*/ 0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04" h="119">
                  <a:moveTo>
                    <a:pt x="3" y="104"/>
                  </a:moveTo>
                  <a:cubicBezTo>
                    <a:pt x="2" y="108"/>
                    <a:pt x="1" y="112"/>
                    <a:pt x="0" y="117"/>
                  </a:cubicBezTo>
                  <a:cubicBezTo>
                    <a:pt x="12" y="119"/>
                    <a:pt x="12" y="119"/>
                    <a:pt x="12" y="119"/>
                  </a:cubicBezTo>
                  <a:cubicBezTo>
                    <a:pt x="13" y="115"/>
                    <a:pt x="14" y="111"/>
                    <a:pt x="15" y="107"/>
                  </a:cubicBezTo>
                  <a:cubicBezTo>
                    <a:pt x="3" y="104"/>
                    <a:pt x="3" y="104"/>
                    <a:pt x="3" y="104"/>
                  </a:cubicBezTo>
                  <a:moveTo>
                    <a:pt x="13" y="76"/>
                  </a:moveTo>
                  <a:cubicBezTo>
                    <a:pt x="11" y="80"/>
                    <a:pt x="10" y="84"/>
                    <a:pt x="8" y="88"/>
                  </a:cubicBezTo>
                  <a:cubicBezTo>
                    <a:pt x="19" y="92"/>
                    <a:pt x="19" y="92"/>
                    <a:pt x="19" y="92"/>
                  </a:cubicBezTo>
                  <a:cubicBezTo>
                    <a:pt x="21" y="88"/>
                    <a:pt x="22" y="85"/>
                    <a:pt x="24" y="81"/>
                  </a:cubicBezTo>
                  <a:cubicBezTo>
                    <a:pt x="13" y="76"/>
                    <a:pt x="13" y="76"/>
                    <a:pt x="13" y="76"/>
                  </a:cubicBezTo>
                  <a:moveTo>
                    <a:pt x="29" y="51"/>
                  </a:moveTo>
                  <a:cubicBezTo>
                    <a:pt x="26" y="54"/>
                    <a:pt x="24" y="57"/>
                    <a:pt x="22" y="61"/>
                  </a:cubicBezTo>
                  <a:cubicBezTo>
                    <a:pt x="32" y="68"/>
                    <a:pt x="32" y="68"/>
                    <a:pt x="32" y="68"/>
                  </a:cubicBezTo>
                  <a:cubicBezTo>
                    <a:pt x="34" y="64"/>
                    <a:pt x="36" y="61"/>
                    <a:pt x="38" y="58"/>
                  </a:cubicBezTo>
                  <a:cubicBezTo>
                    <a:pt x="29" y="51"/>
                    <a:pt x="29" y="51"/>
                    <a:pt x="29" y="51"/>
                  </a:cubicBezTo>
                  <a:moveTo>
                    <a:pt x="49" y="29"/>
                  </a:moveTo>
                  <a:cubicBezTo>
                    <a:pt x="46" y="31"/>
                    <a:pt x="43" y="34"/>
                    <a:pt x="40" y="38"/>
                  </a:cubicBezTo>
                  <a:cubicBezTo>
                    <a:pt x="49" y="46"/>
                    <a:pt x="49" y="46"/>
                    <a:pt x="49" y="46"/>
                  </a:cubicBezTo>
                  <a:cubicBezTo>
                    <a:pt x="51" y="43"/>
                    <a:pt x="54" y="40"/>
                    <a:pt x="57" y="38"/>
                  </a:cubicBezTo>
                  <a:cubicBezTo>
                    <a:pt x="49" y="29"/>
                    <a:pt x="49" y="29"/>
                    <a:pt x="49" y="29"/>
                  </a:cubicBezTo>
                  <a:moveTo>
                    <a:pt x="73" y="11"/>
                  </a:moveTo>
                  <a:cubicBezTo>
                    <a:pt x="70" y="13"/>
                    <a:pt x="66" y="16"/>
                    <a:pt x="63" y="18"/>
                  </a:cubicBezTo>
                  <a:cubicBezTo>
                    <a:pt x="69" y="28"/>
                    <a:pt x="69" y="28"/>
                    <a:pt x="69" y="28"/>
                  </a:cubicBezTo>
                  <a:cubicBezTo>
                    <a:pt x="73" y="26"/>
                    <a:pt x="76" y="24"/>
                    <a:pt x="79" y="22"/>
                  </a:cubicBezTo>
                  <a:cubicBezTo>
                    <a:pt x="73" y="11"/>
                    <a:pt x="73" y="11"/>
                    <a:pt x="73" y="11"/>
                  </a:cubicBezTo>
                  <a:moveTo>
                    <a:pt x="101" y="0"/>
                  </a:moveTo>
                  <a:cubicBezTo>
                    <a:pt x="97" y="1"/>
                    <a:pt x="93" y="2"/>
                    <a:pt x="89" y="4"/>
                  </a:cubicBezTo>
                  <a:cubicBezTo>
                    <a:pt x="93" y="15"/>
                    <a:pt x="93" y="15"/>
                    <a:pt x="93" y="15"/>
                  </a:cubicBezTo>
                  <a:cubicBezTo>
                    <a:pt x="97" y="14"/>
                    <a:pt x="101" y="12"/>
                    <a:pt x="104" y="11"/>
                  </a:cubicBezTo>
                  <a:cubicBezTo>
                    <a:pt x="101" y="0"/>
                    <a:pt x="101" y="0"/>
                    <a:pt x="101" y="0"/>
                  </a:cubicBezTo>
                </a:path>
              </a:pathLst>
            </a:custGeom>
            <a:solidFill>
              <a:srgbClr val="55555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800">
                <a:solidFill>
                  <a:schemeClr val="tx1"/>
                </a:solidFill>
              </a:endParaRPr>
            </a:p>
          </p:txBody>
        </p:sp>
      </p:grpSp>
      <p:sp>
        <p:nvSpPr>
          <p:cNvPr id="31" name="标题占位符 1"/>
          <p:cNvSpPr>
            <a:spLocks noGrp="1"/>
          </p:cNvSpPr>
          <p:nvPr>
            <p:ph type="title"/>
            <p:custDataLst>
              <p:tags r:id="rId43"/>
            </p:custDataLst>
          </p:nvPr>
        </p:nvSpPr>
        <p:spPr>
          <a:xfrm>
            <a:off x="838200" y="365125"/>
            <a:ext cx="10515600" cy="1325563"/>
          </a:xfrm>
          <a:prstGeom prst="rect">
            <a:avLst/>
          </a:prstGeom>
        </p:spPr>
        <p:txBody>
          <a:bodyPr vert="horz" lIns="91440" tIns="45720" rIns="91440" bIns="45720" rtlCol="0" anchor="ctr">
            <a:normAutofit/>
          </a:bodyPr>
          <a:lstStyle/>
          <a:p>
            <a:r>
              <a:rPr lang="zh-CN" altLang="en-US" dirty="0"/>
              <a:t>单击此处编辑母版标题样式</a:t>
            </a:r>
            <a:endParaRPr lang="zh-CN" altLang="en-US" dirty="0"/>
          </a:p>
        </p:txBody>
      </p:sp>
      <p:sp>
        <p:nvSpPr>
          <p:cNvPr id="32" name="文本占位符 2"/>
          <p:cNvSpPr>
            <a:spLocks noGrp="1"/>
          </p:cNvSpPr>
          <p:nvPr>
            <p:ph type="body" idx="1"/>
            <p:custDataLst>
              <p:tags r:id="rId44"/>
            </p:custDataLst>
          </p:nvPr>
        </p:nvSpPr>
        <p:spPr>
          <a:xfrm>
            <a:off x="838200" y="1825625"/>
            <a:ext cx="10515600" cy="4351338"/>
          </a:xfrm>
          <a:prstGeom prst="rect">
            <a:avLst/>
          </a:prstGeom>
        </p:spPr>
        <p:txBody>
          <a:bodyPr vert="horz" lIns="91440" tIns="45720" rIns="91440" bIns="4572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33" name="日期占位符 3"/>
          <p:cNvSpPr>
            <a:spLocks noGrp="1"/>
          </p:cNvSpPr>
          <p:nvPr>
            <p:ph type="dt" sz="half" idx="2"/>
            <p:custDataLst>
              <p:tags r:id="rId45"/>
            </p:custDataLst>
          </p:nvPr>
        </p:nvSpPr>
        <p:spPr>
          <a:xfrm>
            <a:off x="838200" y="6356350"/>
            <a:ext cx="2743200" cy="365125"/>
          </a:xfrm>
          <a:prstGeom prst="rect">
            <a:avLst/>
          </a:prstGeom>
        </p:spPr>
        <p:txBody>
          <a:bodyPr vert="horz" lIns="91440" tIns="45720" rIns="91440" bIns="45720" rtlCol="0" anchor="ctr">
            <a:normAutofit/>
          </a:bodyPr>
          <a:lstStyle>
            <a:lvl1pPr algn="ctr">
              <a:defRPr sz="1200">
                <a:solidFill>
                  <a:schemeClr val="bg1">
                    <a:lumMod val="50000"/>
                  </a:schemeClr>
                </a:solidFill>
                <a:latin typeface="黑体" panose="02010609060101010101" pitchFamily="49" charset="-122"/>
                <a:ea typeface="黑体" panose="02010609060101010101" pitchFamily="49" charset="-122"/>
              </a:defRPr>
            </a:lvl1pPr>
          </a:lstStyle>
          <a:p>
            <a:fld id="{D997B5FA-0921-464F-AAE1-844C04324D75}" type="datetimeFigureOut">
              <a:rPr lang="zh-CN" altLang="en-US" smtClean="0"/>
            </a:fld>
            <a:endParaRPr lang="zh-CN" altLang="en-US" dirty="0"/>
          </a:p>
        </p:txBody>
      </p:sp>
      <p:sp>
        <p:nvSpPr>
          <p:cNvPr id="34" name="页脚占位符 4"/>
          <p:cNvSpPr>
            <a:spLocks noGrp="1"/>
          </p:cNvSpPr>
          <p:nvPr>
            <p:ph type="ftr" sz="quarter" idx="3"/>
            <p:custDataLst>
              <p:tags r:id="rId46"/>
            </p:custDataLst>
          </p:nvPr>
        </p:nvSpPr>
        <p:spPr>
          <a:xfrm>
            <a:off x="4038600" y="6356350"/>
            <a:ext cx="4114800" cy="365125"/>
          </a:xfrm>
          <a:prstGeom prst="rect">
            <a:avLst/>
          </a:prstGeom>
        </p:spPr>
        <p:txBody>
          <a:bodyPr vert="horz" lIns="91440" tIns="45720" rIns="91440" bIns="45720" rtlCol="0" anchor="ctr">
            <a:normAutofit/>
          </a:bodyPr>
          <a:lstStyle>
            <a:lvl1pPr algn="ctr">
              <a:defRPr sz="1200">
                <a:solidFill>
                  <a:schemeClr val="bg1">
                    <a:lumMod val="50000"/>
                  </a:schemeClr>
                </a:solidFill>
                <a:latin typeface="黑体" panose="02010609060101010101" pitchFamily="49" charset="-122"/>
                <a:ea typeface="黑体" panose="02010609060101010101" pitchFamily="49" charset="-122"/>
              </a:defRPr>
            </a:lvl1pPr>
          </a:lstStyle>
          <a:p>
            <a:endParaRPr lang="zh-CN" altLang="en-US"/>
          </a:p>
        </p:txBody>
      </p:sp>
      <p:sp>
        <p:nvSpPr>
          <p:cNvPr id="35" name="灯片编号占位符 5"/>
          <p:cNvSpPr>
            <a:spLocks noGrp="1"/>
          </p:cNvSpPr>
          <p:nvPr>
            <p:ph type="sldNum" sz="quarter" idx="4"/>
            <p:custDataLst>
              <p:tags r:id="rId47"/>
            </p:custDataLst>
          </p:nvPr>
        </p:nvSpPr>
        <p:spPr>
          <a:xfrm>
            <a:off x="8610600" y="6356350"/>
            <a:ext cx="2743200" cy="365125"/>
          </a:xfrm>
          <a:prstGeom prst="rect">
            <a:avLst/>
          </a:prstGeom>
        </p:spPr>
        <p:txBody>
          <a:bodyPr vert="horz" lIns="91440" tIns="45720" rIns="91440" bIns="45720" rtlCol="0" anchor="ctr">
            <a:normAutofit/>
          </a:bodyPr>
          <a:lstStyle>
            <a:lvl1pPr algn="ctr">
              <a:defRPr sz="1200">
                <a:solidFill>
                  <a:schemeClr val="bg1">
                    <a:lumMod val="50000"/>
                  </a:schemeClr>
                </a:solidFill>
                <a:latin typeface="黑体" panose="02010609060101010101" pitchFamily="49" charset="-122"/>
                <a:ea typeface="黑体" panose="02010609060101010101" pitchFamily="49" charset="-122"/>
              </a:defRPr>
            </a:lvl1pPr>
          </a:lstStyle>
          <a:p>
            <a:fld id="{565CE74E-AB26-4998-AD42-012C4C1AD076}" type="slidenum">
              <a:rPr lang="zh-CN" altLang="en-US" smtClean="0"/>
            </a:fld>
            <a:endParaRPr lang="zh-CN" altLang="en-US"/>
          </a:p>
        </p:txBody>
      </p:sp>
      <p:sp>
        <p:nvSpPr>
          <p:cNvPr id="2" name="KSO_TEMPLATE" hidden="1"/>
          <p:cNvSpPr/>
          <p:nvPr>
            <p:custDataLst>
              <p:tags r:id="rId48"/>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Tree>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 id="2147483671" r:id="rId12"/>
    <p:sldLayoutId id="2147483672" r:id="rId13"/>
    <p:sldLayoutId id="2147483673" r:id="rId14"/>
    <p:sldLayoutId id="2147483674" r:id="rId15"/>
    <p:sldLayoutId id="2147483675" r:id="rId16"/>
    <p:sldLayoutId id="2147483676" r:id="rId17"/>
    <p:sldLayoutId id="2147483677" r:id="rId18"/>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6" Type="http://schemas.openxmlformats.org/officeDocument/2006/relationships/slideLayout" Target="../slideLayouts/slideLayout12.xml"/><Relationship Id="rId5" Type="http://schemas.openxmlformats.org/officeDocument/2006/relationships/tags" Target="../tags/tag174.xml"/><Relationship Id="rId4" Type="http://schemas.openxmlformats.org/officeDocument/2006/relationships/tags" Target="../tags/tag173.xml"/><Relationship Id="rId3" Type="http://schemas.openxmlformats.org/officeDocument/2006/relationships/tags" Target="../tags/tag172.xml"/><Relationship Id="rId2" Type="http://schemas.openxmlformats.org/officeDocument/2006/relationships/image" Target="../media/image5.png"/><Relationship Id="rId1" Type="http://schemas.openxmlformats.org/officeDocument/2006/relationships/tags" Target="../tags/tag171.xml"/></Relationships>
</file>

<file path=ppt/slides/_rels/slide10.xml.rels><?xml version="1.0" encoding="UTF-8" standalone="yes"?>
<Relationships xmlns="http://schemas.openxmlformats.org/package/2006/relationships"><Relationship Id="rId9" Type="http://schemas.openxmlformats.org/officeDocument/2006/relationships/tags" Target="../tags/tag252.xml"/><Relationship Id="rId8" Type="http://schemas.openxmlformats.org/officeDocument/2006/relationships/tags" Target="../tags/tag251.xml"/><Relationship Id="rId7" Type="http://schemas.openxmlformats.org/officeDocument/2006/relationships/tags" Target="../tags/tag250.xml"/><Relationship Id="rId6" Type="http://schemas.openxmlformats.org/officeDocument/2006/relationships/tags" Target="../tags/tag249.xml"/><Relationship Id="rId5" Type="http://schemas.openxmlformats.org/officeDocument/2006/relationships/image" Target="../media/image8.png"/><Relationship Id="rId4" Type="http://schemas.openxmlformats.org/officeDocument/2006/relationships/tags" Target="../tags/tag248.xml"/><Relationship Id="rId3" Type="http://schemas.openxmlformats.org/officeDocument/2006/relationships/image" Target="../media/image9.png"/><Relationship Id="rId2" Type="http://schemas.openxmlformats.org/officeDocument/2006/relationships/tags" Target="../tags/tag247.xml"/><Relationship Id="rId19" Type="http://schemas.openxmlformats.org/officeDocument/2006/relationships/slideLayout" Target="../slideLayouts/slideLayout12.xml"/><Relationship Id="rId18" Type="http://schemas.openxmlformats.org/officeDocument/2006/relationships/tags" Target="../tags/tag261.xml"/><Relationship Id="rId17" Type="http://schemas.openxmlformats.org/officeDocument/2006/relationships/tags" Target="../tags/tag260.xml"/><Relationship Id="rId16" Type="http://schemas.openxmlformats.org/officeDocument/2006/relationships/tags" Target="../tags/tag259.xml"/><Relationship Id="rId15" Type="http://schemas.openxmlformats.org/officeDocument/2006/relationships/tags" Target="../tags/tag258.xml"/><Relationship Id="rId14" Type="http://schemas.openxmlformats.org/officeDocument/2006/relationships/tags" Target="../tags/tag257.xml"/><Relationship Id="rId13" Type="http://schemas.openxmlformats.org/officeDocument/2006/relationships/tags" Target="../tags/tag256.xml"/><Relationship Id="rId12" Type="http://schemas.openxmlformats.org/officeDocument/2006/relationships/tags" Target="../tags/tag255.xml"/><Relationship Id="rId11" Type="http://schemas.openxmlformats.org/officeDocument/2006/relationships/tags" Target="../tags/tag254.xml"/><Relationship Id="rId10" Type="http://schemas.openxmlformats.org/officeDocument/2006/relationships/tags" Target="../tags/tag253.xml"/><Relationship Id="rId1" Type="http://schemas.openxmlformats.org/officeDocument/2006/relationships/tags" Target="../tags/tag246.xml"/></Relationships>
</file>

<file path=ppt/slides/_rels/slide11.xml.rels><?xml version="1.0" encoding="UTF-8" standalone="yes"?>
<Relationships xmlns="http://schemas.openxmlformats.org/package/2006/relationships"><Relationship Id="rId9" Type="http://schemas.openxmlformats.org/officeDocument/2006/relationships/tags" Target="../tags/tag269.xml"/><Relationship Id="rId8" Type="http://schemas.openxmlformats.org/officeDocument/2006/relationships/tags" Target="../tags/tag268.xml"/><Relationship Id="rId7" Type="http://schemas.openxmlformats.org/officeDocument/2006/relationships/tags" Target="../tags/tag267.xml"/><Relationship Id="rId6" Type="http://schemas.openxmlformats.org/officeDocument/2006/relationships/tags" Target="../tags/tag266.xml"/><Relationship Id="rId5" Type="http://schemas.openxmlformats.org/officeDocument/2006/relationships/tags" Target="../tags/tag265.xml"/><Relationship Id="rId4" Type="http://schemas.openxmlformats.org/officeDocument/2006/relationships/tags" Target="../tags/tag264.xml"/><Relationship Id="rId38" Type="http://schemas.openxmlformats.org/officeDocument/2006/relationships/slideLayout" Target="../slideLayouts/slideLayout12.xml"/><Relationship Id="rId37" Type="http://schemas.openxmlformats.org/officeDocument/2006/relationships/tags" Target="../tags/tag287.xml"/><Relationship Id="rId36" Type="http://schemas.openxmlformats.org/officeDocument/2006/relationships/tags" Target="../tags/tag286.xml"/><Relationship Id="rId35" Type="http://schemas.openxmlformats.org/officeDocument/2006/relationships/tags" Target="../tags/tag285.xml"/><Relationship Id="rId34" Type="http://schemas.openxmlformats.org/officeDocument/2006/relationships/image" Target="../media/image6.svg"/><Relationship Id="rId33" Type="http://schemas.openxmlformats.org/officeDocument/2006/relationships/image" Target="../media/image21.png"/><Relationship Id="rId32" Type="http://schemas.openxmlformats.org/officeDocument/2006/relationships/tags" Target="../tags/tag284.xml"/><Relationship Id="rId31" Type="http://schemas.openxmlformats.org/officeDocument/2006/relationships/tags" Target="../tags/tag283.xml"/><Relationship Id="rId30" Type="http://schemas.openxmlformats.org/officeDocument/2006/relationships/image" Target="../media/image5.svg"/><Relationship Id="rId3" Type="http://schemas.openxmlformats.org/officeDocument/2006/relationships/image" Target="../media/image9.png"/><Relationship Id="rId29" Type="http://schemas.openxmlformats.org/officeDocument/2006/relationships/image" Target="../media/image20.png"/><Relationship Id="rId28" Type="http://schemas.openxmlformats.org/officeDocument/2006/relationships/tags" Target="../tags/tag282.xml"/><Relationship Id="rId27" Type="http://schemas.openxmlformats.org/officeDocument/2006/relationships/tags" Target="../tags/tag281.xml"/><Relationship Id="rId26" Type="http://schemas.openxmlformats.org/officeDocument/2006/relationships/image" Target="../media/image4.svg"/><Relationship Id="rId25" Type="http://schemas.openxmlformats.org/officeDocument/2006/relationships/image" Target="../media/image19.png"/><Relationship Id="rId24" Type="http://schemas.openxmlformats.org/officeDocument/2006/relationships/tags" Target="../tags/tag280.xml"/><Relationship Id="rId23" Type="http://schemas.openxmlformats.org/officeDocument/2006/relationships/tags" Target="../tags/tag279.xml"/><Relationship Id="rId22" Type="http://schemas.openxmlformats.org/officeDocument/2006/relationships/image" Target="../media/image3.svg"/><Relationship Id="rId21" Type="http://schemas.openxmlformats.org/officeDocument/2006/relationships/image" Target="../media/image18.png"/><Relationship Id="rId20" Type="http://schemas.openxmlformats.org/officeDocument/2006/relationships/tags" Target="../tags/tag278.xml"/><Relationship Id="rId2" Type="http://schemas.openxmlformats.org/officeDocument/2006/relationships/tags" Target="../tags/tag263.xml"/><Relationship Id="rId19" Type="http://schemas.openxmlformats.org/officeDocument/2006/relationships/tags" Target="../tags/tag277.xml"/><Relationship Id="rId18" Type="http://schemas.openxmlformats.org/officeDocument/2006/relationships/image" Target="../media/image2.svg"/><Relationship Id="rId17" Type="http://schemas.openxmlformats.org/officeDocument/2006/relationships/image" Target="../media/image17.png"/><Relationship Id="rId16" Type="http://schemas.openxmlformats.org/officeDocument/2006/relationships/tags" Target="../tags/tag276.xml"/><Relationship Id="rId15" Type="http://schemas.openxmlformats.org/officeDocument/2006/relationships/tags" Target="../tags/tag275.xml"/><Relationship Id="rId14" Type="http://schemas.openxmlformats.org/officeDocument/2006/relationships/tags" Target="../tags/tag274.xml"/><Relationship Id="rId13" Type="http://schemas.openxmlformats.org/officeDocument/2006/relationships/tags" Target="../tags/tag273.xml"/><Relationship Id="rId12" Type="http://schemas.openxmlformats.org/officeDocument/2006/relationships/tags" Target="../tags/tag272.xml"/><Relationship Id="rId11" Type="http://schemas.openxmlformats.org/officeDocument/2006/relationships/tags" Target="../tags/tag271.xml"/><Relationship Id="rId10" Type="http://schemas.openxmlformats.org/officeDocument/2006/relationships/tags" Target="../tags/tag270.xml"/><Relationship Id="rId1" Type="http://schemas.openxmlformats.org/officeDocument/2006/relationships/tags" Target="../tags/tag262.xml"/></Relationships>
</file>

<file path=ppt/slides/_rels/slide12.xml.rels><?xml version="1.0" encoding="UTF-8" standalone="yes"?>
<Relationships xmlns="http://schemas.openxmlformats.org/package/2006/relationships"><Relationship Id="rId9" Type="http://schemas.openxmlformats.org/officeDocument/2006/relationships/tags" Target="../tags/tag295.xml"/><Relationship Id="rId8" Type="http://schemas.openxmlformats.org/officeDocument/2006/relationships/tags" Target="../tags/tag294.xml"/><Relationship Id="rId7" Type="http://schemas.openxmlformats.org/officeDocument/2006/relationships/tags" Target="../tags/tag293.xml"/><Relationship Id="rId6" Type="http://schemas.openxmlformats.org/officeDocument/2006/relationships/tags" Target="../tags/tag292.xml"/><Relationship Id="rId5" Type="http://schemas.openxmlformats.org/officeDocument/2006/relationships/tags" Target="../tags/tag291.xml"/><Relationship Id="rId4" Type="http://schemas.openxmlformats.org/officeDocument/2006/relationships/tags" Target="../tags/tag290.xml"/><Relationship Id="rId33" Type="http://schemas.openxmlformats.org/officeDocument/2006/relationships/slideLayout" Target="../slideLayouts/slideLayout12.xml"/><Relationship Id="rId32" Type="http://schemas.openxmlformats.org/officeDocument/2006/relationships/tags" Target="../tags/tag318.xml"/><Relationship Id="rId31" Type="http://schemas.openxmlformats.org/officeDocument/2006/relationships/tags" Target="../tags/tag317.xml"/><Relationship Id="rId30" Type="http://schemas.openxmlformats.org/officeDocument/2006/relationships/tags" Target="../tags/tag316.xml"/><Relationship Id="rId3" Type="http://schemas.openxmlformats.org/officeDocument/2006/relationships/image" Target="../media/image9.png"/><Relationship Id="rId29" Type="http://schemas.openxmlformats.org/officeDocument/2006/relationships/tags" Target="../tags/tag315.xml"/><Relationship Id="rId28" Type="http://schemas.openxmlformats.org/officeDocument/2006/relationships/tags" Target="../tags/tag314.xml"/><Relationship Id="rId27" Type="http://schemas.openxmlformats.org/officeDocument/2006/relationships/tags" Target="../tags/tag313.xml"/><Relationship Id="rId26" Type="http://schemas.openxmlformats.org/officeDocument/2006/relationships/tags" Target="../tags/tag312.xml"/><Relationship Id="rId25" Type="http://schemas.openxmlformats.org/officeDocument/2006/relationships/tags" Target="../tags/tag311.xml"/><Relationship Id="rId24" Type="http://schemas.openxmlformats.org/officeDocument/2006/relationships/tags" Target="../tags/tag310.xml"/><Relationship Id="rId23" Type="http://schemas.openxmlformats.org/officeDocument/2006/relationships/tags" Target="../tags/tag309.xml"/><Relationship Id="rId22" Type="http://schemas.openxmlformats.org/officeDocument/2006/relationships/tags" Target="../tags/tag308.xml"/><Relationship Id="rId21" Type="http://schemas.openxmlformats.org/officeDocument/2006/relationships/tags" Target="../tags/tag307.xml"/><Relationship Id="rId20" Type="http://schemas.openxmlformats.org/officeDocument/2006/relationships/tags" Target="../tags/tag306.xml"/><Relationship Id="rId2" Type="http://schemas.openxmlformats.org/officeDocument/2006/relationships/tags" Target="../tags/tag289.xml"/><Relationship Id="rId19" Type="http://schemas.openxmlformats.org/officeDocument/2006/relationships/tags" Target="../tags/tag305.xml"/><Relationship Id="rId18" Type="http://schemas.openxmlformats.org/officeDocument/2006/relationships/tags" Target="../tags/tag304.xml"/><Relationship Id="rId17" Type="http://schemas.openxmlformats.org/officeDocument/2006/relationships/tags" Target="../tags/tag303.xml"/><Relationship Id="rId16" Type="http://schemas.openxmlformats.org/officeDocument/2006/relationships/tags" Target="../tags/tag302.xml"/><Relationship Id="rId15" Type="http://schemas.openxmlformats.org/officeDocument/2006/relationships/tags" Target="../tags/tag301.xml"/><Relationship Id="rId14" Type="http://schemas.openxmlformats.org/officeDocument/2006/relationships/tags" Target="../tags/tag300.xml"/><Relationship Id="rId13" Type="http://schemas.openxmlformats.org/officeDocument/2006/relationships/tags" Target="../tags/tag299.xml"/><Relationship Id="rId12" Type="http://schemas.openxmlformats.org/officeDocument/2006/relationships/tags" Target="../tags/tag298.xml"/><Relationship Id="rId11" Type="http://schemas.openxmlformats.org/officeDocument/2006/relationships/tags" Target="../tags/tag297.xml"/><Relationship Id="rId10" Type="http://schemas.openxmlformats.org/officeDocument/2006/relationships/tags" Target="../tags/tag296.xml"/><Relationship Id="rId1" Type="http://schemas.openxmlformats.org/officeDocument/2006/relationships/tags" Target="../tags/tag288.xml"/></Relationships>
</file>

<file path=ppt/slides/_rels/slide13.xml.rels><?xml version="1.0" encoding="UTF-8" standalone="yes"?>
<Relationships xmlns="http://schemas.openxmlformats.org/package/2006/relationships"><Relationship Id="rId6" Type="http://schemas.openxmlformats.org/officeDocument/2006/relationships/slideLayout" Target="../slideLayouts/slideLayout12.xml"/><Relationship Id="rId5" Type="http://schemas.openxmlformats.org/officeDocument/2006/relationships/themeOverride" Target="../theme/themeOverride1.xml"/><Relationship Id="rId4" Type="http://schemas.openxmlformats.org/officeDocument/2006/relationships/tags" Target="../tags/tag321.xml"/><Relationship Id="rId3" Type="http://schemas.openxmlformats.org/officeDocument/2006/relationships/image" Target="../media/image9.png"/><Relationship Id="rId2" Type="http://schemas.openxmlformats.org/officeDocument/2006/relationships/tags" Target="../tags/tag320.xml"/><Relationship Id="rId1" Type="http://schemas.openxmlformats.org/officeDocument/2006/relationships/tags" Target="../tags/tag319.xml"/></Relationships>
</file>

<file path=ppt/slides/_rels/slide14.xml.rels><?xml version="1.0" encoding="UTF-8" standalone="yes"?>
<Relationships xmlns="http://schemas.openxmlformats.org/package/2006/relationships"><Relationship Id="rId6" Type="http://schemas.openxmlformats.org/officeDocument/2006/relationships/slideLayout" Target="../slideLayouts/slideLayout12.xml"/><Relationship Id="rId5" Type="http://schemas.openxmlformats.org/officeDocument/2006/relationships/themeOverride" Target="../theme/themeOverride2.xml"/><Relationship Id="rId4" Type="http://schemas.openxmlformats.org/officeDocument/2006/relationships/tags" Target="../tags/tag324.xml"/><Relationship Id="rId3" Type="http://schemas.openxmlformats.org/officeDocument/2006/relationships/image" Target="../media/image9.png"/><Relationship Id="rId2" Type="http://schemas.openxmlformats.org/officeDocument/2006/relationships/tags" Target="../tags/tag323.xml"/><Relationship Id="rId1" Type="http://schemas.openxmlformats.org/officeDocument/2006/relationships/tags" Target="../tags/tag322.xml"/></Relationships>
</file>

<file path=ppt/slides/_rels/slide15.xml.rels><?xml version="1.0" encoding="UTF-8" standalone="yes"?>
<Relationships xmlns="http://schemas.openxmlformats.org/package/2006/relationships"><Relationship Id="rId5" Type="http://schemas.openxmlformats.org/officeDocument/2006/relationships/slideLayout" Target="../slideLayouts/slideLayout12.xml"/><Relationship Id="rId4" Type="http://schemas.openxmlformats.org/officeDocument/2006/relationships/tags" Target="../tags/tag327.xml"/><Relationship Id="rId3" Type="http://schemas.openxmlformats.org/officeDocument/2006/relationships/image" Target="../media/image7.png"/><Relationship Id="rId2" Type="http://schemas.openxmlformats.org/officeDocument/2006/relationships/tags" Target="../tags/tag326.xml"/><Relationship Id="rId1" Type="http://schemas.openxmlformats.org/officeDocument/2006/relationships/tags" Target="../tags/tag325.xml"/></Relationships>
</file>

<file path=ppt/slides/_rels/slide16.xml.rels><?xml version="1.0" encoding="UTF-8" standalone="yes"?>
<Relationships xmlns="http://schemas.openxmlformats.org/package/2006/relationships"><Relationship Id="rId6" Type="http://schemas.openxmlformats.org/officeDocument/2006/relationships/slideLayout" Target="../slideLayouts/slideLayout12.xml"/><Relationship Id="rId5" Type="http://schemas.openxmlformats.org/officeDocument/2006/relationships/themeOverride" Target="../theme/themeOverride3.xml"/><Relationship Id="rId4" Type="http://schemas.openxmlformats.org/officeDocument/2006/relationships/tags" Target="../tags/tag330.xml"/><Relationship Id="rId3" Type="http://schemas.openxmlformats.org/officeDocument/2006/relationships/image" Target="../media/image9.png"/><Relationship Id="rId2" Type="http://schemas.openxmlformats.org/officeDocument/2006/relationships/tags" Target="../tags/tag329.xml"/><Relationship Id="rId1" Type="http://schemas.openxmlformats.org/officeDocument/2006/relationships/tags" Target="../tags/tag328.xml"/></Relationships>
</file>

<file path=ppt/slides/_rels/slide17.xml.rels><?xml version="1.0" encoding="UTF-8" standalone="yes"?>
<Relationships xmlns="http://schemas.openxmlformats.org/package/2006/relationships"><Relationship Id="rId9" Type="http://schemas.openxmlformats.org/officeDocument/2006/relationships/slideLayout" Target="../slideLayouts/slideLayout12.xml"/><Relationship Id="rId8" Type="http://schemas.openxmlformats.org/officeDocument/2006/relationships/tags" Target="../tags/tag336.xml"/><Relationship Id="rId7" Type="http://schemas.openxmlformats.org/officeDocument/2006/relationships/image" Target="../media/image6.png"/><Relationship Id="rId6" Type="http://schemas.openxmlformats.org/officeDocument/2006/relationships/tags" Target="../tags/tag335.xml"/><Relationship Id="rId5" Type="http://schemas.openxmlformats.org/officeDocument/2006/relationships/tags" Target="../tags/tag334.xml"/><Relationship Id="rId4" Type="http://schemas.openxmlformats.org/officeDocument/2006/relationships/tags" Target="../tags/tag333.xml"/><Relationship Id="rId3" Type="http://schemas.openxmlformats.org/officeDocument/2006/relationships/image" Target="../media/image7.png"/><Relationship Id="rId2" Type="http://schemas.openxmlformats.org/officeDocument/2006/relationships/tags" Target="../tags/tag332.xml"/><Relationship Id="rId1" Type="http://schemas.openxmlformats.org/officeDocument/2006/relationships/tags" Target="../tags/tag331.xml"/></Relationships>
</file>

<file path=ppt/slides/_rels/slide18.xml.rels><?xml version="1.0" encoding="UTF-8" standalone="yes"?>
<Relationships xmlns="http://schemas.openxmlformats.org/package/2006/relationships"><Relationship Id="rId9" Type="http://schemas.openxmlformats.org/officeDocument/2006/relationships/tags" Target="../tags/tag343.xml"/><Relationship Id="rId8" Type="http://schemas.openxmlformats.org/officeDocument/2006/relationships/tags" Target="../tags/tag342.xml"/><Relationship Id="rId7" Type="http://schemas.openxmlformats.org/officeDocument/2006/relationships/tags" Target="../tags/tag341.xml"/><Relationship Id="rId6" Type="http://schemas.openxmlformats.org/officeDocument/2006/relationships/tags" Target="../tags/tag340.xml"/><Relationship Id="rId5" Type="http://schemas.openxmlformats.org/officeDocument/2006/relationships/image" Target="../media/image7.png"/><Relationship Id="rId4" Type="http://schemas.openxmlformats.org/officeDocument/2006/relationships/tags" Target="../tags/tag339.xml"/><Relationship Id="rId3" Type="http://schemas.openxmlformats.org/officeDocument/2006/relationships/tags" Target="../tags/tag338.xml"/><Relationship Id="rId21" Type="http://schemas.openxmlformats.org/officeDocument/2006/relationships/slideLayout" Target="../slideLayouts/slideLayout12.xml"/><Relationship Id="rId20" Type="http://schemas.openxmlformats.org/officeDocument/2006/relationships/tags" Target="../tags/tag354.xml"/><Relationship Id="rId2" Type="http://schemas.openxmlformats.org/officeDocument/2006/relationships/image" Target="../media/image6.png"/><Relationship Id="rId19" Type="http://schemas.openxmlformats.org/officeDocument/2006/relationships/tags" Target="../tags/tag353.xml"/><Relationship Id="rId18" Type="http://schemas.openxmlformats.org/officeDocument/2006/relationships/tags" Target="../tags/tag352.xml"/><Relationship Id="rId17" Type="http://schemas.openxmlformats.org/officeDocument/2006/relationships/tags" Target="../tags/tag351.xml"/><Relationship Id="rId16" Type="http://schemas.openxmlformats.org/officeDocument/2006/relationships/tags" Target="../tags/tag350.xml"/><Relationship Id="rId15" Type="http://schemas.openxmlformats.org/officeDocument/2006/relationships/tags" Target="../tags/tag349.xml"/><Relationship Id="rId14" Type="http://schemas.openxmlformats.org/officeDocument/2006/relationships/tags" Target="../tags/tag348.xml"/><Relationship Id="rId13" Type="http://schemas.openxmlformats.org/officeDocument/2006/relationships/tags" Target="../tags/tag347.xml"/><Relationship Id="rId12" Type="http://schemas.openxmlformats.org/officeDocument/2006/relationships/tags" Target="../tags/tag346.xml"/><Relationship Id="rId11" Type="http://schemas.openxmlformats.org/officeDocument/2006/relationships/tags" Target="../tags/tag345.xml"/><Relationship Id="rId10" Type="http://schemas.openxmlformats.org/officeDocument/2006/relationships/tags" Target="../tags/tag344.xml"/><Relationship Id="rId1" Type="http://schemas.openxmlformats.org/officeDocument/2006/relationships/tags" Target="../tags/tag337.xml"/></Relationships>
</file>

<file path=ppt/slides/_rels/slide19.xml.rels><?xml version="1.0" encoding="UTF-8" standalone="yes"?>
<Relationships xmlns="http://schemas.openxmlformats.org/package/2006/relationships"><Relationship Id="rId8" Type="http://schemas.openxmlformats.org/officeDocument/2006/relationships/slideLayout" Target="../slideLayouts/slideLayout12.xml"/><Relationship Id="rId7" Type="http://schemas.openxmlformats.org/officeDocument/2006/relationships/tags" Target="../tags/tag359.xml"/><Relationship Id="rId6" Type="http://schemas.openxmlformats.org/officeDocument/2006/relationships/tags" Target="../tags/tag358.xml"/><Relationship Id="rId5" Type="http://schemas.openxmlformats.org/officeDocument/2006/relationships/image" Target="../media/image7.png"/><Relationship Id="rId4" Type="http://schemas.openxmlformats.org/officeDocument/2006/relationships/tags" Target="../tags/tag357.xml"/><Relationship Id="rId3" Type="http://schemas.openxmlformats.org/officeDocument/2006/relationships/tags" Target="../tags/tag356.xml"/><Relationship Id="rId2" Type="http://schemas.openxmlformats.org/officeDocument/2006/relationships/image" Target="../media/image6.png"/><Relationship Id="rId1" Type="http://schemas.openxmlformats.org/officeDocument/2006/relationships/tags" Target="../tags/tag355.xml"/></Relationships>
</file>

<file path=ppt/slides/_rels/slide2.xml.rels><?xml version="1.0" encoding="UTF-8" standalone="yes"?>
<Relationships xmlns="http://schemas.openxmlformats.org/package/2006/relationships"><Relationship Id="rId5" Type="http://schemas.openxmlformats.org/officeDocument/2006/relationships/slideLayout" Target="../slideLayouts/slideLayout12.xml"/><Relationship Id="rId4" Type="http://schemas.openxmlformats.org/officeDocument/2006/relationships/tags" Target="../tags/tag177.xml"/><Relationship Id="rId3" Type="http://schemas.openxmlformats.org/officeDocument/2006/relationships/tags" Target="../tags/tag176.xml"/><Relationship Id="rId2" Type="http://schemas.openxmlformats.org/officeDocument/2006/relationships/image" Target="../media/image6.png"/><Relationship Id="rId1" Type="http://schemas.openxmlformats.org/officeDocument/2006/relationships/tags" Target="../tags/tag175.xml"/></Relationships>
</file>

<file path=ppt/slides/_rels/slide20.xml.rels><?xml version="1.0" encoding="UTF-8" standalone="yes"?>
<Relationships xmlns="http://schemas.openxmlformats.org/package/2006/relationships"><Relationship Id="rId8" Type="http://schemas.openxmlformats.org/officeDocument/2006/relationships/slideLayout" Target="../slideLayouts/slideLayout12.xml"/><Relationship Id="rId7" Type="http://schemas.openxmlformats.org/officeDocument/2006/relationships/tags" Target="../tags/tag364.xml"/><Relationship Id="rId6" Type="http://schemas.openxmlformats.org/officeDocument/2006/relationships/tags" Target="../tags/tag363.xml"/><Relationship Id="rId5" Type="http://schemas.openxmlformats.org/officeDocument/2006/relationships/image" Target="../media/image7.png"/><Relationship Id="rId4" Type="http://schemas.openxmlformats.org/officeDocument/2006/relationships/tags" Target="../tags/tag362.xml"/><Relationship Id="rId3" Type="http://schemas.openxmlformats.org/officeDocument/2006/relationships/tags" Target="../tags/tag361.xml"/><Relationship Id="rId2" Type="http://schemas.openxmlformats.org/officeDocument/2006/relationships/image" Target="../media/image6.png"/><Relationship Id="rId1" Type="http://schemas.openxmlformats.org/officeDocument/2006/relationships/tags" Target="../tags/tag360.xml"/></Relationships>
</file>

<file path=ppt/slides/_rels/slide21.xml.rels><?xml version="1.0" encoding="UTF-8" standalone="yes"?>
<Relationships xmlns="http://schemas.openxmlformats.org/package/2006/relationships"><Relationship Id="rId8" Type="http://schemas.openxmlformats.org/officeDocument/2006/relationships/slideLayout" Target="../slideLayouts/slideLayout12.xml"/><Relationship Id="rId7" Type="http://schemas.openxmlformats.org/officeDocument/2006/relationships/tags" Target="../tags/tag369.xml"/><Relationship Id="rId6" Type="http://schemas.openxmlformats.org/officeDocument/2006/relationships/tags" Target="../tags/tag368.xml"/><Relationship Id="rId5" Type="http://schemas.openxmlformats.org/officeDocument/2006/relationships/image" Target="../media/image7.png"/><Relationship Id="rId4" Type="http://schemas.openxmlformats.org/officeDocument/2006/relationships/tags" Target="../tags/tag367.xml"/><Relationship Id="rId3" Type="http://schemas.openxmlformats.org/officeDocument/2006/relationships/tags" Target="../tags/tag366.xml"/><Relationship Id="rId2" Type="http://schemas.openxmlformats.org/officeDocument/2006/relationships/image" Target="../media/image6.png"/><Relationship Id="rId1" Type="http://schemas.openxmlformats.org/officeDocument/2006/relationships/tags" Target="../tags/tag365.xml"/></Relationships>
</file>

<file path=ppt/slides/_rels/slide22.xml.rels><?xml version="1.0" encoding="UTF-8" standalone="yes"?>
<Relationships xmlns="http://schemas.openxmlformats.org/package/2006/relationships"><Relationship Id="rId5" Type="http://schemas.openxmlformats.org/officeDocument/2006/relationships/slideLayout" Target="../slideLayouts/slideLayout12.xml"/><Relationship Id="rId4" Type="http://schemas.openxmlformats.org/officeDocument/2006/relationships/tags" Target="../tags/tag372.xml"/><Relationship Id="rId3" Type="http://schemas.openxmlformats.org/officeDocument/2006/relationships/image" Target="../media/image9.png"/><Relationship Id="rId2" Type="http://schemas.openxmlformats.org/officeDocument/2006/relationships/tags" Target="../tags/tag371.xml"/><Relationship Id="rId1" Type="http://schemas.openxmlformats.org/officeDocument/2006/relationships/tags" Target="../tags/tag370.xml"/></Relationships>
</file>

<file path=ppt/slides/_rels/slide23.xml.rels><?xml version="1.0" encoding="UTF-8" standalone="yes"?>
<Relationships xmlns="http://schemas.openxmlformats.org/package/2006/relationships"><Relationship Id="rId9" Type="http://schemas.openxmlformats.org/officeDocument/2006/relationships/slideLayout" Target="../slideLayouts/slideLayout12.xml"/><Relationship Id="rId8" Type="http://schemas.openxmlformats.org/officeDocument/2006/relationships/tags" Target="../tags/tag377.xml"/><Relationship Id="rId7" Type="http://schemas.openxmlformats.org/officeDocument/2006/relationships/image" Target="../media/image8.png"/><Relationship Id="rId6" Type="http://schemas.openxmlformats.org/officeDocument/2006/relationships/tags" Target="../tags/tag376.xml"/><Relationship Id="rId5" Type="http://schemas.openxmlformats.org/officeDocument/2006/relationships/image" Target="../media/image7.png"/><Relationship Id="rId4" Type="http://schemas.openxmlformats.org/officeDocument/2006/relationships/tags" Target="../tags/tag375.xml"/><Relationship Id="rId3" Type="http://schemas.openxmlformats.org/officeDocument/2006/relationships/tags" Target="../tags/tag374.xml"/><Relationship Id="rId2" Type="http://schemas.openxmlformats.org/officeDocument/2006/relationships/image" Target="../media/image6.png"/><Relationship Id="rId1" Type="http://schemas.openxmlformats.org/officeDocument/2006/relationships/tags" Target="../tags/tag373.xml"/></Relationships>
</file>

<file path=ppt/slides/_rels/slide24.xml.rels><?xml version="1.0" encoding="UTF-8" standalone="yes"?>
<Relationships xmlns="http://schemas.openxmlformats.org/package/2006/relationships"><Relationship Id="rId9" Type="http://schemas.openxmlformats.org/officeDocument/2006/relationships/tags" Target="../tags/tag383.xml"/><Relationship Id="rId8" Type="http://schemas.openxmlformats.org/officeDocument/2006/relationships/image" Target="../media/image8.png"/><Relationship Id="rId7" Type="http://schemas.openxmlformats.org/officeDocument/2006/relationships/tags" Target="../tags/tag382.xml"/><Relationship Id="rId6" Type="http://schemas.openxmlformats.org/officeDocument/2006/relationships/tags" Target="../tags/tag381.xml"/><Relationship Id="rId5" Type="http://schemas.openxmlformats.org/officeDocument/2006/relationships/image" Target="../media/image7.png"/><Relationship Id="rId40" Type="http://schemas.openxmlformats.org/officeDocument/2006/relationships/slideLayout" Target="../slideLayouts/slideLayout12.xml"/><Relationship Id="rId4" Type="http://schemas.openxmlformats.org/officeDocument/2006/relationships/tags" Target="../tags/tag380.xml"/><Relationship Id="rId39" Type="http://schemas.openxmlformats.org/officeDocument/2006/relationships/tags" Target="../tags/tag413.xml"/><Relationship Id="rId38" Type="http://schemas.openxmlformats.org/officeDocument/2006/relationships/tags" Target="../tags/tag412.xml"/><Relationship Id="rId37" Type="http://schemas.openxmlformats.org/officeDocument/2006/relationships/tags" Target="../tags/tag411.xml"/><Relationship Id="rId36" Type="http://schemas.openxmlformats.org/officeDocument/2006/relationships/tags" Target="../tags/tag410.xml"/><Relationship Id="rId35" Type="http://schemas.openxmlformats.org/officeDocument/2006/relationships/tags" Target="../tags/tag409.xml"/><Relationship Id="rId34" Type="http://schemas.openxmlformats.org/officeDocument/2006/relationships/tags" Target="../tags/tag408.xml"/><Relationship Id="rId33" Type="http://schemas.openxmlformats.org/officeDocument/2006/relationships/tags" Target="../tags/tag407.xml"/><Relationship Id="rId32" Type="http://schemas.openxmlformats.org/officeDocument/2006/relationships/tags" Target="../tags/tag406.xml"/><Relationship Id="rId31" Type="http://schemas.openxmlformats.org/officeDocument/2006/relationships/tags" Target="../tags/tag405.xml"/><Relationship Id="rId30" Type="http://schemas.openxmlformats.org/officeDocument/2006/relationships/tags" Target="../tags/tag404.xml"/><Relationship Id="rId3" Type="http://schemas.openxmlformats.org/officeDocument/2006/relationships/tags" Target="../tags/tag379.xml"/><Relationship Id="rId29" Type="http://schemas.openxmlformats.org/officeDocument/2006/relationships/tags" Target="../tags/tag403.xml"/><Relationship Id="rId28" Type="http://schemas.openxmlformats.org/officeDocument/2006/relationships/tags" Target="../tags/tag402.xml"/><Relationship Id="rId27" Type="http://schemas.openxmlformats.org/officeDocument/2006/relationships/tags" Target="../tags/tag401.xml"/><Relationship Id="rId26" Type="http://schemas.openxmlformats.org/officeDocument/2006/relationships/tags" Target="../tags/tag400.xml"/><Relationship Id="rId25" Type="http://schemas.openxmlformats.org/officeDocument/2006/relationships/tags" Target="../tags/tag399.xml"/><Relationship Id="rId24" Type="http://schemas.openxmlformats.org/officeDocument/2006/relationships/tags" Target="../tags/tag398.xml"/><Relationship Id="rId23" Type="http://schemas.openxmlformats.org/officeDocument/2006/relationships/tags" Target="../tags/tag397.xml"/><Relationship Id="rId22" Type="http://schemas.openxmlformats.org/officeDocument/2006/relationships/tags" Target="../tags/tag396.xml"/><Relationship Id="rId21" Type="http://schemas.openxmlformats.org/officeDocument/2006/relationships/tags" Target="../tags/tag395.xml"/><Relationship Id="rId20" Type="http://schemas.openxmlformats.org/officeDocument/2006/relationships/tags" Target="../tags/tag394.xml"/><Relationship Id="rId2" Type="http://schemas.openxmlformats.org/officeDocument/2006/relationships/image" Target="../media/image6.png"/><Relationship Id="rId19" Type="http://schemas.openxmlformats.org/officeDocument/2006/relationships/tags" Target="../tags/tag393.xml"/><Relationship Id="rId18" Type="http://schemas.openxmlformats.org/officeDocument/2006/relationships/tags" Target="../tags/tag392.xml"/><Relationship Id="rId17" Type="http://schemas.openxmlformats.org/officeDocument/2006/relationships/tags" Target="../tags/tag391.xml"/><Relationship Id="rId16" Type="http://schemas.openxmlformats.org/officeDocument/2006/relationships/tags" Target="../tags/tag390.xml"/><Relationship Id="rId15" Type="http://schemas.openxmlformats.org/officeDocument/2006/relationships/tags" Target="../tags/tag389.xml"/><Relationship Id="rId14" Type="http://schemas.openxmlformats.org/officeDocument/2006/relationships/tags" Target="../tags/tag388.xml"/><Relationship Id="rId13" Type="http://schemas.openxmlformats.org/officeDocument/2006/relationships/tags" Target="../tags/tag387.xml"/><Relationship Id="rId12" Type="http://schemas.openxmlformats.org/officeDocument/2006/relationships/tags" Target="../tags/tag386.xml"/><Relationship Id="rId11" Type="http://schemas.openxmlformats.org/officeDocument/2006/relationships/tags" Target="../tags/tag385.xml"/><Relationship Id="rId10" Type="http://schemas.openxmlformats.org/officeDocument/2006/relationships/tags" Target="../tags/tag384.xml"/><Relationship Id="rId1" Type="http://schemas.openxmlformats.org/officeDocument/2006/relationships/tags" Target="../tags/tag378.xml"/></Relationships>
</file>

<file path=ppt/slides/_rels/slide25.xml.rels><?xml version="1.0" encoding="UTF-8" standalone="yes"?>
<Relationships xmlns="http://schemas.openxmlformats.org/package/2006/relationships"><Relationship Id="rId9" Type="http://schemas.openxmlformats.org/officeDocument/2006/relationships/tags" Target="../tags/tag419.xml"/><Relationship Id="rId8" Type="http://schemas.openxmlformats.org/officeDocument/2006/relationships/image" Target="../media/image8.png"/><Relationship Id="rId7" Type="http://schemas.openxmlformats.org/officeDocument/2006/relationships/tags" Target="../tags/tag418.xml"/><Relationship Id="rId6" Type="http://schemas.openxmlformats.org/officeDocument/2006/relationships/tags" Target="../tags/tag417.xml"/><Relationship Id="rId5" Type="http://schemas.openxmlformats.org/officeDocument/2006/relationships/image" Target="../media/image7.png"/><Relationship Id="rId4" Type="http://schemas.openxmlformats.org/officeDocument/2006/relationships/tags" Target="../tags/tag416.xml"/><Relationship Id="rId3" Type="http://schemas.openxmlformats.org/officeDocument/2006/relationships/tags" Target="../tags/tag415.xml"/><Relationship Id="rId25" Type="http://schemas.openxmlformats.org/officeDocument/2006/relationships/slideLayout" Target="../slideLayouts/slideLayout12.xml"/><Relationship Id="rId24" Type="http://schemas.openxmlformats.org/officeDocument/2006/relationships/tags" Target="../tags/tag434.xml"/><Relationship Id="rId23" Type="http://schemas.openxmlformats.org/officeDocument/2006/relationships/tags" Target="../tags/tag433.xml"/><Relationship Id="rId22" Type="http://schemas.openxmlformats.org/officeDocument/2006/relationships/tags" Target="../tags/tag432.xml"/><Relationship Id="rId21" Type="http://schemas.openxmlformats.org/officeDocument/2006/relationships/tags" Target="../tags/tag431.xml"/><Relationship Id="rId20" Type="http://schemas.openxmlformats.org/officeDocument/2006/relationships/tags" Target="../tags/tag430.xml"/><Relationship Id="rId2" Type="http://schemas.openxmlformats.org/officeDocument/2006/relationships/image" Target="../media/image6.png"/><Relationship Id="rId19" Type="http://schemas.openxmlformats.org/officeDocument/2006/relationships/tags" Target="../tags/tag429.xml"/><Relationship Id="rId18" Type="http://schemas.openxmlformats.org/officeDocument/2006/relationships/tags" Target="../tags/tag428.xml"/><Relationship Id="rId17" Type="http://schemas.openxmlformats.org/officeDocument/2006/relationships/tags" Target="../tags/tag427.xml"/><Relationship Id="rId16" Type="http://schemas.openxmlformats.org/officeDocument/2006/relationships/tags" Target="../tags/tag426.xml"/><Relationship Id="rId15" Type="http://schemas.openxmlformats.org/officeDocument/2006/relationships/tags" Target="../tags/tag425.xml"/><Relationship Id="rId14" Type="http://schemas.openxmlformats.org/officeDocument/2006/relationships/tags" Target="../tags/tag424.xml"/><Relationship Id="rId13" Type="http://schemas.openxmlformats.org/officeDocument/2006/relationships/tags" Target="../tags/tag423.xml"/><Relationship Id="rId12" Type="http://schemas.openxmlformats.org/officeDocument/2006/relationships/tags" Target="../tags/tag422.xml"/><Relationship Id="rId11" Type="http://schemas.openxmlformats.org/officeDocument/2006/relationships/tags" Target="../tags/tag421.xml"/><Relationship Id="rId10" Type="http://schemas.openxmlformats.org/officeDocument/2006/relationships/tags" Target="../tags/tag420.xml"/><Relationship Id="rId1" Type="http://schemas.openxmlformats.org/officeDocument/2006/relationships/tags" Target="../tags/tag414.xml"/></Relationships>
</file>

<file path=ppt/slides/_rels/slide26.xml.rels><?xml version="1.0" encoding="UTF-8" standalone="yes"?>
<Relationships xmlns="http://schemas.openxmlformats.org/package/2006/relationships"><Relationship Id="rId9" Type="http://schemas.openxmlformats.org/officeDocument/2006/relationships/tags" Target="../tags/tag441.xml"/><Relationship Id="rId8" Type="http://schemas.openxmlformats.org/officeDocument/2006/relationships/tags" Target="../tags/tag440.xml"/><Relationship Id="rId7" Type="http://schemas.openxmlformats.org/officeDocument/2006/relationships/tags" Target="../tags/tag439.xml"/><Relationship Id="rId6" Type="http://schemas.openxmlformats.org/officeDocument/2006/relationships/tags" Target="../tags/tag438.xml"/><Relationship Id="rId5" Type="http://schemas.openxmlformats.org/officeDocument/2006/relationships/image" Target="../media/image7.png"/><Relationship Id="rId4" Type="http://schemas.openxmlformats.org/officeDocument/2006/relationships/tags" Target="../tags/tag437.xml"/><Relationship Id="rId32" Type="http://schemas.openxmlformats.org/officeDocument/2006/relationships/slideLayout" Target="../slideLayouts/slideLayout12.xml"/><Relationship Id="rId31" Type="http://schemas.openxmlformats.org/officeDocument/2006/relationships/tags" Target="../tags/tag463.xml"/><Relationship Id="rId30" Type="http://schemas.openxmlformats.org/officeDocument/2006/relationships/tags" Target="../tags/tag462.xml"/><Relationship Id="rId3" Type="http://schemas.openxmlformats.org/officeDocument/2006/relationships/tags" Target="../tags/tag436.xml"/><Relationship Id="rId29" Type="http://schemas.openxmlformats.org/officeDocument/2006/relationships/tags" Target="../tags/tag461.xml"/><Relationship Id="rId28" Type="http://schemas.openxmlformats.org/officeDocument/2006/relationships/tags" Target="../tags/tag460.xml"/><Relationship Id="rId27" Type="http://schemas.openxmlformats.org/officeDocument/2006/relationships/tags" Target="../tags/tag459.xml"/><Relationship Id="rId26" Type="http://schemas.openxmlformats.org/officeDocument/2006/relationships/tags" Target="../tags/tag458.xml"/><Relationship Id="rId25" Type="http://schemas.openxmlformats.org/officeDocument/2006/relationships/tags" Target="../tags/tag457.xml"/><Relationship Id="rId24" Type="http://schemas.openxmlformats.org/officeDocument/2006/relationships/tags" Target="../tags/tag456.xml"/><Relationship Id="rId23" Type="http://schemas.openxmlformats.org/officeDocument/2006/relationships/tags" Target="../tags/tag455.xml"/><Relationship Id="rId22" Type="http://schemas.openxmlformats.org/officeDocument/2006/relationships/tags" Target="../tags/tag454.xml"/><Relationship Id="rId21" Type="http://schemas.openxmlformats.org/officeDocument/2006/relationships/tags" Target="../tags/tag453.xml"/><Relationship Id="rId20" Type="http://schemas.openxmlformats.org/officeDocument/2006/relationships/tags" Target="../tags/tag452.xml"/><Relationship Id="rId2" Type="http://schemas.openxmlformats.org/officeDocument/2006/relationships/image" Target="../media/image6.png"/><Relationship Id="rId19" Type="http://schemas.openxmlformats.org/officeDocument/2006/relationships/tags" Target="../tags/tag451.xml"/><Relationship Id="rId18" Type="http://schemas.openxmlformats.org/officeDocument/2006/relationships/tags" Target="../tags/tag450.xml"/><Relationship Id="rId17" Type="http://schemas.openxmlformats.org/officeDocument/2006/relationships/tags" Target="../tags/tag449.xml"/><Relationship Id="rId16" Type="http://schemas.openxmlformats.org/officeDocument/2006/relationships/tags" Target="../tags/tag448.xml"/><Relationship Id="rId15" Type="http://schemas.openxmlformats.org/officeDocument/2006/relationships/tags" Target="../tags/tag447.xml"/><Relationship Id="rId14" Type="http://schemas.openxmlformats.org/officeDocument/2006/relationships/tags" Target="../tags/tag446.xml"/><Relationship Id="rId13" Type="http://schemas.openxmlformats.org/officeDocument/2006/relationships/tags" Target="../tags/tag445.xml"/><Relationship Id="rId12" Type="http://schemas.openxmlformats.org/officeDocument/2006/relationships/tags" Target="../tags/tag444.xml"/><Relationship Id="rId11" Type="http://schemas.openxmlformats.org/officeDocument/2006/relationships/tags" Target="../tags/tag443.xml"/><Relationship Id="rId10" Type="http://schemas.openxmlformats.org/officeDocument/2006/relationships/tags" Target="../tags/tag442.xml"/><Relationship Id="rId1" Type="http://schemas.openxmlformats.org/officeDocument/2006/relationships/tags" Target="../tags/tag435.xml"/></Relationships>
</file>

<file path=ppt/slides/_rels/slide27.xml.rels><?xml version="1.0" encoding="UTF-8" standalone="yes"?>
<Relationships xmlns="http://schemas.openxmlformats.org/package/2006/relationships"><Relationship Id="rId9" Type="http://schemas.openxmlformats.org/officeDocument/2006/relationships/tags" Target="../tags/tag470.xml"/><Relationship Id="rId8" Type="http://schemas.openxmlformats.org/officeDocument/2006/relationships/tags" Target="../tags/tag469.xml"/><Relationship Id="rId7" Type="http://schemas.openxmlformats.org/officeDocument/2006/relationships/tags" Target="../tags/tag468.xml"/><Relationship Id="rId6" Type="http://schemas.openxmlformats.org/officeDocument/2006/relationships/tags" Target="../tags/tag467.xml"/><Relationship Id="rId5" Type="http://schemas.openxmlformats.org/officeDocument/2006/relationships/image" Target="../media/image7.png"/><Relationship Id="rId4" Type="http://schemas.openxmlformats.org/officeDocument/2006/relationships/tags" Target="../tags/tag466.xml"/><Relationship Id="rId38" Type="http://schemas.openxmlformats.org/officeDocument/2006/relationships/slideLayout" Target="../slideLayouts/slideLayout12.xml"/><Relationship Id="rId37" Type="http://schemas.openxmlformats.org/officeDocument/2006/relationships/tags" Target="../tags/tag498.xml"/><Relationship Id="rId36" Type="http://schemas.openxmlformats.org/officeDocument/2006/relationships/tags" Target="../tags/tag497.xml"/><Relationship Id="rId35" Type="http://schemas.openxmlformats.org/officeDocument/2006/relationships/tags" Target="../tags/tag496.xml"/><Relationship Id="rId34" Type="http://schemas.openxmlformats.org/officeDocument/2006/relationships/tags" Target="../tags/tag495.xml"/><Relationship Id="rId33" Type="http://schemas.openxmlformats.org/officeDocument/2006/relationships/tags" Target="../tags/tag494.xml"/><Relationship Id="rId32" Type="http://schemas.openxmlformats.org/officeDocument/2006/relationships/tags" Target="../tags/tag493.xml"/><Relationship Id="rId31" Type="http://schemas.openxmlformats.org/officeDocument/2006/relationships/tags" Target="../tags/tag492.xml"/><Relationship Id="rId30" Type="http://schemas.openxmlformats.org/officeDocument/2006/relationships/tags" Target="../tags/tag491.xml"/><Relationship Id="rId3" Type="http://schemas.openxmlformats.org/officeDocument/2006/relationships/tags" Target="../tags/tag465.xml"/><Relationship Id="rId29" Type="http://schemas.openxmlformats.org/officeDocument/2006/relationships/tags" Target="../tags/tag490.xml"/><Relationship Id="rId28" Type="http://schemas.openxmlformats.org/officeDocument/2006/relationships/tags" Target="../tags/tag489.xml"/><Relationship Id="rId27" Type="http://schemas.openxmlformats.org/officeDocument/2006/relationships/tags" Target="../tags/tag488.xml"/><Relationship Id="rId26" Type="http://schemas.openxmlformats.org/officeDocument/2006/relationships/tags" Target="../tags/tag487.xml"/><Relationship Id="rId25" Type="http://schemas.openxmlformats.org/officeDocument/2006/relationships/tags" Target="../tags/tag486.xml"/><Relationship Id="rId24" Type="http://schemas.openxmlformats.org/officeDocument/2006/relationships/tags" Target="../tags/tag485.xml"/><Relationship Id="rId23" Type="http://schemas.openxmlformats.org/officeDocument/2006/relationships/tags" Target="../tags/tag484.xml"/><Relationship Id="rId22" Type="http://schemas.openxmlformats.org/officeDocument/2006/relationships/tags" Target="../tags/tag483.xml"/><Relationship Id="rId21" Type="http://schemas.openxmlformats.org/officeDocument/2006/relationships/tags" Target="../tags/tag482.xml"/><Relationship Id="rId20" Type="http://schemas.openxmlformats.org/officeDocument/2006/relationships/tags" Target="../tags/tag481.xml"/><Relationship Id="rId2" Type="http://schemas.openxmlformats.org/officeDocument/2006/relationships/image" Target="../media/image6.png"/><Relationship Id="rId19" Type="http://schemas.openxmlformats.org/officeDocument/2006/relationships/tags" Target="../tags/tag480.xml"/><Relationship Id="rId18" Type="http://schemas.openxmlformats.org/officeDocument/2006/relationships/tags" Target="../tags/tag479.xml"/><Relationship Id="rId17" Type="http://schemas.openxmlformats.org/officeDocument/2006/relationships/tags" Target="../tags/tag478.xml"/><Relationship Id="rId16" Type="http://schemas.openxmlformats.org/officeDocument/2006/relationships/tags" Target="../tags/tag477.xml"/><Relationship Id="rId15" Type="http://schemas.openxmlformats.org/officeDocument/2006/relationships/tags" Target="../tags/tag476.xml"/><Relationship Id="rId14" Type="http://schemas.openxmlformats.org/officeDocument/2006/relationships/tags" Target="../tags/tag475.xml"/><Relationship Id="rId13" Type="http://schemas.openxmlformats.org/officeDocument/2006/relationships/tags" Target="../tags/tag474.xml"/><Relationship Id="rId12" Type="http://schemas.openxmlformats.org/officeDocument/2006/relationships/tags" Target="../tags/tag473.xml"/><Relationship Id="rId11" Type="http://schemas.openxmlformats.org/officeDocument/2006/relationships/tags" Target="../tags/tag472.xml"/><Relationship Id="rId10" Type="http://schemas.openxmlformats.org/officeDocument/2006/relationships/tags" Target="../tags/tag471.xml"/><Relationship Id="rId1" Type="http://schemas.openxmlformats.org/officeDocument/2006/relationships/tags" Target="../tags/tag464.xml"/></Relationships>
</file>

<file path=ppt/slides/_rels/slide28.xml.rels><?xml version="1.0" encoding="UTF-8" standalone="yes"?>
<Relationships xmlns="http://schemas.openxmlformats.org/package/2006/relationships"><Relationship Id="rId5" Type="http://schemas.openxmlformats.org/officeDocument/2006/relationships/slideLayout" Target="../slideLayouts/slideLayout12.xml"/><Relationship Id="rId4" Type="http://schemas.openxmlformats.org/officeDocument/2006/relationships/tags" Target="../tags/tag501.xml"/><Relationship Id="rId3" Type="http://schemas.openxmlformats.org/officeDocument/2006/relationships/image" Target="../media/image9.png"/><Relationship Id="rId2" Type="http://schemas.openxmlformats.org/officeDocument/2006/relationships/tags" Target="../tags/tag500.xml"/><Relationship Id="rId1" Type="http://schemas.openxmlformats.org/officeDocument/2006/relationships/tags" Target="../tags/tag499.xml"/></Relationships>
</file>

<file path=ppt/slides/_rels/slide29.xml.rels><?xml version="1.0" encoding="UTF-8" standalone="yes"?>
<Relationships xmlns="http://schemas.openxmlformats.org/package/2006/relationships"><Relationship Id="rId6" Type="http://schemas.openxmlformats.org/officeDocument/2006/relationships/slideLayout" Target="../slideLayouts/slideLayout12.xml"/><Relationship Id="rId5" Type="http://schemas.openxmlformats.org/officeDocument/2006/relationships/themeOverride" Target="../theme/themeOverride4.xml"/><Relationship Id="rId4" Type="http://schemas.openxmlformats.org/officeDocument/2006/relationships/tags" Target="../tags/tag504.xml"/><Relationship Id="rId3" Type="http://schemas.openxmlformats.org/officeDocument/2006/relationships/image" Target="../media/image9.png"/><Relationship Id="rId2" Type="http://schemas.openxmlformats.org/officeDocument/2006/relationships/tags" Target="../tags/tag503.xml"/><Relationship Id="rId1" Type="http://schemas.openxmlformats.org/officeDocument/2006/relationships/tags" Target="../tags/tag502.xml"/></Relationships>
</file>

<file path=ppt/slides/_rels/slide3.xml.rels><?xml version="1.0" encoding="UTF-8" standalone="yes"?>
<Relationships xmlns="http://schemas.openxmlformats.org/package/2006/relationships"><Relationship Id="rId7" Type="http://schemas.openxmlformats.org/officeDocument/2006/relationships/slideLayout" Target="../slideLayouts/slideLayout12.xml"/><Relationship Id="rId6" Type="http://schemas.openxmlformats.org/officeDocument/2006/relationships/tags" Target="../tags/tag181.xml"/><Relationship Id="rId5" Type="http://schemas.openxmlformats.org/officeDocument/2006/relationships/image" Target="../media/image8.png"/><Relationship Id="rId4" Type="http://schemas.openxmlformats.org/officeDocument/2006/relationships/tags" Target="../tags/tag180.xml"/><Relationship Id="rId3" Type="http://schemas.openxmlformats.org/officeDocument/2006/relationships/image" Target="../media/image7.png"/><Relationship Id="rId2" Type="http://schemas.openxmlformats.org/officeDocument/2006/relationships/tags" Target="../tags/tag179.xml"/><Relationship Id="rId1" Type="http://schemas.openxmlformats.org/officeDocument/2006/relationships/tags" Target="../tags/tag178.xml"/></Relationships>
</file>

<file path=ppt/slides/_rels/slide30.xml.rels><?xml version="1.0" encoding="UTF-8" standalone="yes"?>
<Relationships xmlns="http://schemas.openxmlformats.org/package/2006/relationships"><Relationship Id="rId8" Type="http://schemas.openxmlformats.org/officeDocument/2006/relationships/slideLayout" Target="../slideLayouts/slideLayout12.xml"/><Relationship Id="rId7" Type="http://schemas.openxmlformats.org/officeDocument/2006/relationships/tags" Target="../tags/tag509.xml"/><Relationship Id="rId6" Type="http://schemas.openxmlformats.org/officeDocument/2006/relationships/tags" Target="../tags/tag508.xml"/><Relationship Id="rId5" Type="http://schemas.openxmlformats.org/officeDocument/2006/relationships/image" Target="../media/image7.png"/><Relationship Id="rId4" Type="http://schemas.openxmlformats.org/officeDocument/2006/relationships/tags" Target="../tags/tag507.xml"/><Relationship Id="rId3" Type="http://schemas.openxmlformats.org/officeDocument/2006/relationships/tags" Target="../tags/tag506.xml"/><Relationship Id="rId2" Type="http://schemas.openxmlformats.org/officeDocument/2006/relationships/image" Target="../media/image6.png"/><Relationship Id="rId1" Type="http://schemas.openxmlformats.org/officeDocument/2006/relationships/tags" Target="../tags/tag505.xml"/></Relationships>
</file>

<file path=ppt/slides/_rels/slide31.xml.rels><?xml version="1.0" encoding="UTF-8" standalone="yes"?>
<Relationships xmlns="http://schemas.openxmlformats.org/package/2006/relationships"><Relationship Id="rId8" Type="http://schemas.openxmlformats.org/officeDocument/2006/relationships/slideLayout" Target="../slideLayouts/slideLayout12.xml"/><Relationship Id="rId7" Type="http://schemas.openxmlformats.org/officeDocument/2006/relationships/tags" Target="../tags/tag514.xml"/><Relationship Id="rId6" Type="http://schemas.openxmlformats.org/officeDocument/2006/relationships/tags" Target="../tags/tag513.xml"/><Relationship Id="rId5" Type="http://schemas.openxmlformats.org/officeDocument/2006/relationships/image" Target="../media/image7.png"/><Relationship Id="rId4" Type="http://schemas.openxmlformats.org/officeDocument/2006/relationships/tags" Target="../tags/tag512.xml"/><Relationship Id="rId3" Type="http://schemas.openxmlformats.org/officeDocument/2006/relationships/tags" Target="../tags/tag511.xml"/><Relationship Id="rId2" Type="http://schemas.openxmlformats.org/officeDocument/2006/relationships/image" Target="../media/image6.png"/><Relationship Id="rId1" Type="http://schemas.openxmlformats.org/officeDocument/2006/relationships/tags" Target="../tags/tag510.xml"/></Relationships>
</file>

<file path=ppt/slides/_rels/slide32.xml.rels><?xml version="1.0" encoding="UTF-8" standalone="yes"?>
<Relationships xmlns="http://schemas.openxmlformats.org/package/2006/relationships"><Relationship Id="rId9" Type="http://schemas.openxmlformats.org/officeDocument/2006/relationships/tags" Target="../tags/tag521.xml"/><Relationship Id="rId8" Type="http://schemas.openxmlformats.org/officeDocument/2006/relationships/tags" Target="../tags/tag520.xml"/><Relationship Id="rId7" Type="http://schemas.openxmlformats.org/officeDocument/2006/relationships/tags" Target="../tags/tag519.xml"/><Relationship Id="rId6" Type="http://schemas.openxmlformats.org/officeDocument/2006/relationships/tags" Target="../tags/tag518.xml"/><Relationship Id="rId5" Type="http://schemas.openxmlformats.org/officeDocument/2006/relationships/image" Target="../media/image7.png"/><Relationship Id="rId4" Type="http://schemas.openxmlformats.org/officeDocument/2006/relationships/tags" Target="../tags/tag517.xml"/><Relationship Id="rId3" Type="http://schemas.openxmlformats.org/officeDocument/2006/relationships/tags" Target="../tags/tag516.xml"/><Relationship Id="rId24" Type="http://schemas.openxmlformats.org/officeDocument/2006/relationships/slideLayout" Target="../slideLayouts/slideLayout12.xml"/><Relationship Id="rId23" Type="http://schemas.openxmlformats.org/officeDocument/2006/relationships/tags" Target="../tags/tag535.xml"/><Relationship Id="rId22" Type="http://schemas.openxmlformats.org/officeDocument/2006/relationships/tags" Target="../tags/tag534.xml"/><Relationship Id="rId21" Type="http://schemas.openxmlformats.org/officeDocument/2006/relationships/tags" Target="../tags/tag533.xml"/><Relationship Id="rId20" Type="http://schemas.openxmlformats.org/officeDocument/2006/relationships/tags" Target="../tags/tag532.xml"/><Relationship Id="rId2" Type="http://schemas.openxmlformats.org/officeDocument/2006/relationships/image" Target="../media/image6.png"/><Relationship Id="rId19" Type="http://schemas.openxmlformats.org/officeDocument/2006/relationships/tags" Target="../tags/tag531.xml"/><Relationship Id="rId18" Type="http://schemas.openxmlformats.org/officeDocument/2006/relationships/tags" Target="../tags/tag530.xml"/><Relationship Id="rId17" Type="http://schemas.openxmlformats.org/officeDocument/2006/relationships/tags" Target="../tags/tag529.xml"/><Relationship Id="rId16" Type="http://schemas.openxmlformats.org/officeDocument/2006/relationships/tags" Target="../tags/tag528.xml"/><Relationship Id="rId15" Type="http://schemas.openxmlformats.org/officeDocument/2006/relationships/tags" Target="../tags/tag527.xml"/><Relationship Id="rId14" Type="http://schemas.openxmlformats.org/officeDocument/2006/relationships/tags" Target="../tags/tag526.xml"/><Relationship Id="rId13" Type="http://schemas.openxmlformats.org/officeDocument/2006/relationships/tags" Target="../tags/tag525.xml"/><Relationship Id="rId12" Type="http://schemas.openxmlformats.org/officeDocument/2006/relationships/tags" Target="../tags/tag524.xml"/><Relationship Id="rId11" Type="http://schemas.openxmlformats.org/officeDocument/2006/relationships/tags" Target="../tags/tag523.xml"/><Relationship Id="rId10" Type="http://schemas.openxmlformats.org/officeDocument/2006/relationships/tags" Target="../tags/tag522.xml"/><Relationship Id="rId1" Type="http://schemas.openxmlformats.org/officeDocument/2006/relationships/tags" Target="../tags/tag515.xml"/></Relationships>
</file>

<file path=ppt/slides/_rels/slide33.xml.rels><?xml version="1.0" encoding="UTF-8" standalone="yes"?>
<Relationships xmlns="http://schemas.openxmlformats.org/package/2006/relationships"><Relationship Id="rId8" Type="http://schemas.openxmlformats.org/officeDocument/2006/relationships/slideLayout" Target="../slideLayouts/slideLayout12.xml"/><Relationship Id="rId7" Type="http://schemas.openxmlformats.org/officeDocument/2006/relationships/tags" Target="../tags/tag540.xml"/><Relationship Id="rId6" Type="http://schemas.openxmlformats.org/officeDocument/2006/relationships/tags" Target="../tags/tag539.xml"/><Relationship Id="rId5" Type="http://schemas.openxmlformats.org/officeDocument/2006/relationships/image" Target="../media/image7.png"/><Relationship Id="rId4" Type="http://schemas.openxmlformats.org/officeDocument/2006/relationships/tags" Target="../tags/tag538.xml"/><Relationship Id="rId3" Type="http://schemas.openxmlformats.org/officeDocument/2006/relationships/tags" Target="../tags/tag537.xml"/><Relationship Id="rId2" Type="http://schemas.openxmlformats.org/officeDocument/2006/relationships/image" Target="../media/image6.png"/><Relationship Id="rId1" Type="http://schemas.openxmlformats.org/officeDocument/2006/relationships/tags" Target="../tags/tag536.xml"/></Relationships>
</file>

<file path=ppt/slides/_rels/slide34.xml.rels><?xml version="1.0" encoding="UTF-8" standalone="yes"?>
<Relationships xmlns="http://schemas.openxmlformats.org/package/2006/relationships"><Relationship Id="rId8" Type="http://schemas.openxmlformats.org/officeDocument/2006/relationships/slideLayout" Target="../slideLayouts/slideLayout12.xml"/><Relationship Id="rId7" Type="http://schemas.openxmlformats.org/officeDocument/2006/relationships/tags" Target="../tags/tag545.xml"/><Relationship Id="rId6" Type="http://schemas.openxmlformats.org/officeDocument/2006/relationships/tags" Target="../tags/tag544.xml"/><Relationship Id="rId5" Type="http://schemas.openxmlformats.org/officeDocument/2006/relationships/image" Target="../media/image7.png"/><Relationship Id="rId4" Type="http://schemas.openxmlformats.org/officeDocument/2006/relationships/tags" Target="../tags/tag543.xml"/><Relationship Id="rId3" Type="http://schemas.openxmlformats.org/officeDocument/2006/relationships/tags" Target="../tags/tag542.xml"/><Relationship Id="rId2" Type="http://schemas.openxmlformats.org/officeDocument/2006/relationships/image" Target="../media/image6.png"/><Relationship Id="rId1" Type="http://schemas.openxmlformats.org/officeDocument/2006/relationships/tags" Target="../tags/tag541.xml"/></Relationships>
</file>

<file path=ppt/slides/_rels/slide35.xml.rels><?xml version="1.0" encoding="UTF-8" standalone="yes"?>
<Relationships xmlns="http://schemas.openxmlformats.org/package/2006/relationships"><Relationship Id="rId8" Type="http://schemas.openxmlformats.org/officeDocument/2006/relationships/slideLayout" Target="../slideLayouts/slideLayout12.xml"/><Relationship Id="rId7" Type="http://schemas.openxmlformats.org/officeDocument/2006/relationships/tags" Target="../tags/tag550.xml"/><Relationship Id="rId6" Type="http://schemas.openxmlformats.org/officeDocument/2006/relationships/tags" Target="../tags/tag549.xml"/><Relationship Id="rId5" Type="http://schemas.openxmlformats.org/officeDocument/2006/relationships/image" Target="../media/image7.png"/><Relationship Id="rId4" Type="http://schemas.openxmlformats.org/officeDocument/2006/relationships/tags" Target="../tags/tag548.xml"/><Relationship Id="rId3" Type="http://schemas.openxmlformats.org/officeDocument/2006/relationships/tags" Target="../tags/tag547.xml"/><Relationship Id="rId2" Type="http://schemas.openxmlformats.org/officeDocument/2006/relationships/image" Target="../media/image6.png"/><Relationship Id="rId1" Type="http://schemas.openxmlformats.org/officeDocument/2006/relationships/tags" Target="../tags/tag546.xml"/></Relationships>
</file>

<file path=ppt/slides/_rels/slide36.xml.rels><?xml version="1.0" encoding="UTF-8" standalone="yes"?>
<Relationships xmlns="http://schemas.openxmlformats.org/package/2006/relationships"><Relationship Id="rId9" Type="http://schemas.openxmlformats.org/officeDocument/2006/relationships/slideLayout" Target="../slideLayouts/slideLayout12.xml"/><Relationship Id="rId8" Type="http://schemas.openxmlformats.org/officeDocument/2006/relationships/tags" Target="../tags/tag556.xml"/><Relationship Id="rId7" Type="http://schemas.openxmlformats.org/officeDocument/2006/relationships/tags" Target="../tags/tag555.xml"/><Relationship Id="rId6" Type="http://schemas.openxmlformats.org/officeDocument/2006/relationships/tags" Target="../tags/tag554.xml"/><Relationship Id="rId5" Type="http://schemas.openxmlformats.org/officeDocument/2006/relationships/image" Target="../media/image7.png"/><Relationship Id="rId4" Type="http://schemas.openxmlformats.org/officeDocument/2006/relationships/tags" Target="../tags/tag553.xml"/><Relationship Id="rId3" Type="http://schemas.openxmlformats.org/officeDocument/2006/relationships/tags" Target="../tags/tag552.xml"/><Relationship Id="rId2" Type="http://schemas.openxmlformats.org/officeDocument/2006/relationships/image" Target="../media/image6.png"/><Relationship Id="rId1" Type="http://schemas.openxmlformats.org/officeDocument/2006/relationships/tags" Target="../tags/tag551.xml"/></Relationships>
</file>

<file path=ppt/slides/_rels/slide37.xml.rels><?xml version="1.0" encoding="UTF-8" standalone="yes"?>
<Relationships xmlns="http://schemas.openxmlformats.org/package/2006/relationships"><Relationship Id="rId9" Type="http://schemas.openxmlformats.org/officeDocument/2006/relationships/slideLayout" Target="../slideLayouts/slideLayout12.xml"/><Relationship Id="rId8" Type="http://schemas.openxmlformats.org/officeDocument/2006/relationships/tags" Target="../tags/tag562.xml"/><Relationship Id="rId7" Type="http://schemas.openxmlformats.org/officeDocument/2006/relationships/tags" Target="../tags/tag561.xml"/><Relationship Id="rId6" Type="http://schemas.openxmlformats.org/officeDocument/2006/relationships/tags" Target="../tags/tag560.xml"/><Relationship Id="rId5" Type="http://schemas.openxmlformats.org/officeDocument/2006/relationships/image" Target="../media/image7.png"/><Relationship Id="rId4" Type="http://schemas.openxmlformats.org/officeDocument/2006/relationships/tags" Target="../tags/tag559.xml"/><Relationship Id="rId3" Type="http://schemas.openxmlformats.org/officeDocument/2006/relationships/tags" Target="../tags/tag558.xml"/><Relationship Id="rId2" Type="http://schemas.openxmlformats.org/officeDocument/2006/relationships/image" Target="../media/image6.png"/><Relationship Id="rId1" Type="http://schemas.openxmlformats.org/officeDocument/2006/relationships/tags" Target="../tags/tag557.xml"/></Relationships>
</file>

<file path=ppt/slides/_rels/slide38.xml.rels><?xml version="1.0" encoding="UTF-8" standalone="yes"?>
<Relationships xmlns="http://schemas.openxmlformats.org/package/2006/relationships"><Relationship Id="rId9" Type="http://schemas.openxmlformats.org/officeDocument/2006/relationships/tags" Target="../tags/tag569.xml"/><Relationship Id="rId8" Type="http://schemas.openxmlformats.org/officeDocument/2006/relationships/tags" Target="../tags/tag568.xml"/><Relationship Id="rId7" Type="http://schemas.openxmlformats.org/officeDocument/2006/relationships/tags" Target="../tags/tag567.xml"/><Relationship Id="rId6" Type="http://schemas.openxmlformats.org/officeDocument/2006/relationships/tags" Target="../tags/tag566.xml"/><Relationship Id="rId5" Type="http://schemas.openxmlformats.org/officeDocument/2006/relationships/image" Target="../media/image7.png"/><Relationship Id="rId4" Type="http://schemas.openxmlformats.org/officeDocument/2006/relationships/tags" Target="../tags/tag565.xml"/><Relationship Id="rId3" Type="http://schemas.openxmlformats.org/officeDocument/2006/relationships/tags" Target="../tags/tag564.xml"/><Relationship Id="rId2" Type="http://schemas.openxmlformats.org/officeDocument/2006/relationships/image" Target="../media/image6.png"/><Relationship Id="rId14" Type="http://schemas.openxmlformats.org/officeDocument/2006/relationships/slideLayout" Target="../slideLayouts/slideLayout12.xml"/><Relationship Id="rId13" Type="http://schemas.openxmlformats.org/officeDocument/2006/relationships/tags" Target="../tags/tag573.xml"/><Relationship Id="rId12" Type="http://schemas.openxmlformats.org/officeDocument/2006/relationships/tags" Target="../tags/tag572.xml"/><Relationship Id="rId11" Type="http://schemas.openxmlformats.org/officeDocument/2006/relationships/tags" Target="../tags/tag571.xml"/><Relationship Id="rId10" Type="http://schemas.openxmlformats.org/officeDocument/2006/relationships/tags" Target="../tags/tag570.xml"/><Relationship Id="rId1" Type="http://schemas.openxmlformats.org/officeDocument/2006/relationships/tags" Target="../tags/tag563.xml"/></Relationships>
</file>

<file path=ppt/slides/_rels/slide39.xml.rels><?xml version="1.0" encoding="UTF-8" standalone="yes"?>
<Relationships xmlns="http://schemas.openxmlformats.org/package/2006/relationships"><Relationship Id="rId8" Type="http://schemas.openxmlformats.org/officeDocument/2006/relationships/slideLayout" Target="../slideLayouts/slideLayout12.xml"/><Relationship Id="rId7" Type="http://schemas.openxmlformats.org/officeDocument/2006/relationships/tags" Target="../tags/tag578.xml"/><Relationship Id="rId6" Type="http://schemas.openxmlformats.org/officeDocument/2006/relationships/tags" Target="../tags/tag577.xml"/><Relationship Id="rId5" Type="http://schemas.openxmlformats.org/officeDocument/2006/relationships/image" Target="../media/image7.png"/><Relationship Id="rId4" Type="http://schemas.openxmlformats.org/officeDocument/2006/relationships/tags" Target="../tags/tag576.xml"/><Relationship Id="rId3" Type="http://schemas.openxmlformats.org/officeDocument/2006/relationships/tags" Target="../tags/tag575.xml"/><Relationship Id="rId2" Type="http://schemas.openxmlformats.org/officeDocument/2006/relationships/image" Target="../media/image6.png"/><Relationship Id="rId1" Type="http://schemas.openxmlformats.org/officeDocument/2006/relationships/tags" Target="../tags/tag574.xml"/></Relationships>
</file>

<file path=ppt/slides/_rels/slide4.xml.rels><?xml version="1.0" encoding="UTF-8" standalone="yes"?>
<Relationships xmlns="http://schemas.openxmlformats.org/package/2006/relationships"><Relationship Id="rId7" Type="http://schemas.openxmlformats.org/officeDocument/2006/relationships/slideLayout" Target="../slideLayouts/slideLayout12.xml"/><Relationship Id="rId6" Type="http://schemas.openxmlformats.org/officeDocument/2006/relationships/tags" Target="../tags/tag185.xml"/><Relationship Id="rId5" Type="http://schemas.openxmlformats.org/officeDocument/2006/relationships/image" Target="../media/image8.png"/><Relationship Id="rId4" Type="http://schemas.openxmlformats.org/officeDocument/2006/relationships/tags" Target="../tags/tag184.xml"/><Relationship Id="rId3" Type="http://schemas.openxmlformats.org/officeDocument/2006/relationships/image" Target="../media/image7.png"/><Relationship Id="rId2" Type="http://schemas.openxmlformats.org/officeDocument/2006/relationships/tags" Target="../tags/tag183.xml"/><Relationship Id="rId1" Type="http://schemas.openxmlformats.org/officeDocument/2006/relationships/tags" Target="../tags/tag182.xml"/></Relationships>
</file>

<file path=ppt/slides/_rels/slide40.xml.rels><?xml version="1.0" encoding="UTF-8" standalone="yes"?>
<Relationships xmlns="http://schemas.openxmlformats.org/package/2006/relationships"><Relationship Id="rId8" Type="http://schemas.openxmlformats.org/officeDocument/2006/relationships/slideLayout" Target="../slideLayouts/slideLayout12.xml"/><Relationship Id="rId7" Type="http://schemas.openxmlformats.org/officeDocument/2006/relationships/tags" Target="../tags/tag583.xml"/><Relationship Id="rId6" Type="http://schemas.openxmlformats.org/officeDocument/2006/relationships/tags" Target="../tags/tag582.xml"/><Relationship Id="rId5" Type="http://schemas.openxmlformats.org/officeDocument/2006/relationships/image" Target="../media/image7.png"/><Relationship Id="rId4" Type="http://schemas.openxmlformats.org/officeDocument/2006/relationships/tags" Target="../tags/tag581.xml"/><Relationship Id="rId3" Type="http://schemas.openxmlformats.org/officeDocument/2006/relationships/tags" Target="../tags/tag580.xml"/><Relationship Id="rId2" Type="http://schemas.openxmlformats.org/officeDocument/2006/relationships/image" Target="../media/image6.png"/><Relationship Id="rId1" Type="http://schemas.openxmlformats.org/officeDocument/2006/relationships/tags" Target="../tags/tag579.xml"/></Relationships>
</file>

<file path=ppt/slides/_rels/slide41.xml.rels><?xml version="1.0" encoding="UTF-8" standalone="yes"?>
<Relationships xmlns="http://schemas.openxmlformats.org/package/2006/relationships"><Relationship Id="rId8" Type="http://schemas.openxmlformats.org/officeDocument/2006/relationships/slideLayout" Target="../slideLayouts/slideLayout12.xml"/><Relationship Id="rId7" Type="http://schemas.openxmlformats.org/officeDocument/2006/relationships/tags" Target="../tags/tag588.xml"/><Relationship Id="rId6" Type="http://schemas.openxmlformats.org/officeDocument/2006/relationships/tags" Target="../tags/tag587.xml"/><Relationship Id="rId5" Type="http://schemas.openxmlformats.org/officeDocument/2006/relationships/image" Target="../media/image7.png"/><Relationship Id="rId4" Type="http://schemas.openxmlformats.org/officeDocument/2006/relationships/tags" Target="../tags/tag586.xml"/><Relationship Id="rId3" Type="http://schemas.openxmlformats.org/officeDocument/2006/relationships/tags" Target="../tags/tag585.xml"/><Relationship Id="rId2" Type="http://schemas.openxmlformats.org/officeDocument/2006/relationships/image" Target="../media/image6.png"/><Relationship Id="rId1" Type="http://schemas.openxmlformats.org/officeDocument/2006/relationships/tags" Target="../tags/tag584.xml"/></Relationships>
</file>

<file path=ppt/slides/_rels/slide42.xml.rels><?xml version="1.0" encoding="UTF-8" standalone="yes"?>
<Relationships xmlns="http://schemas.openxmlformats.org/package/2006/relationships"><Relationship Id="rId5" Type="http://schemas.openxmlformats.org/officeDocument/2006/relationships/slideLayout" Target="../slideLayouts/slideLayout12.xml"/><Relationship Id="rId4" Type="http://schemas.openxmlformats.org/officeDocument/2006/relationships/tags" Target="../tags/tag591.xml"/><Relationship Id="rId3" Type="http://schemas.openxmlformats.org/officeDocument/2006/relationships/image" Target="../media/image9.png"/><Relationship Id="rId2" Type="http://schemas.openxmlformats.org/officeDocument/2006/relationships/tags" Target="../tags/tag590.xml"/><Relationship Id="rId1" Type="http://schemas.openxmlformats.org/officeDocument/2006/relationships/tags" Target="../tags/tag589.xml"/></Relationships>
</file>

<file path=ppt/slides/_rels/slide43.xml.rels><?xml version="1.0" encoding="UTF-8" standalone="yes"?>
<Relationships xmlns="http://schemas.openxmlformats.org/package/2006/relationships"><Relationship Id="rId6" Type="http://schemas.openxmlformats.org/officeDocument/2006/relationships/slideLayout" Target="../slideLayouts/slideLayout12.xml"/><Relationship Id="rId5" Type="http://schemas.openxmlformats.org/officeDocument/2006/relationships/themeOverride" Target="../theme/themeOverride5.xml"/><Relationship Id="rId4" Type="http://schemas.openxmlformats.org/officeDocument/2006/relationships/tags" Target="../tags/tag594.xml"/><Relationship Id="rId3" Type="http://schemas.openxmlformats.org/officeDocument/2006/relationships/image" Target="../media/image9.png"/><Relationship Id="rId2" Type="http://schemas.openxmlformats.org/officeDocument/2006/relationships/tags" Target="../tags/tag593.xml"/><Relationship Id="rId1" Type="http://schemas.openxmlformats.org/officeDocument/2006/relationships/tags" Target="../tags/tag592.xml"/></Relationships>
</file>

<file path=ppt/slides/_rels/slide44.xml.rels><?xml version="1.0" encoding="UTF-8" standalone="yes"?>
<Relationships xmlns="http://schemas.openxmlformats.org/package/2006/relationships"><Relationship Id="rId9" Type="http://schemas.openxmlformats.org/officeDocument/2006/relationships/tags" Target="../tags/tag602.xml"/><Relationship Id="rId8" Type="http://schemas.openxmlformats.org/officeDocument/2006/relationships/tags" Target="../tags/tag601.xml"/><Relationship Id="rId7" Type="http://schemas.openxmlformats.org/officeDocument/2006/relationships/tags" Target="../tags/tag600.xml"/><Relationship Id="rId6" Type="http://schemas.openxmlformats.org/officeDocument/2006/relationships/tags" Target="../tags/tag599.xml"/><Relationship Id="rId5" Type="http://schemas.openxmlformats.org/officeDocument/2006/relationships/tags" Target="../tags/tag598.xml"/><Relationship Id="rId4" Type="http://schemas.openxmlformats.org/officeDocument/2006/relationships/tags" Target="../tags/tag597.xml"/><Relationship Id="rId3" Type="http://schemas.openxmlformats.org/officeDocument/2006/relationships/image" Target="../media/image11.png"/><Relationship Id="rId24" Type="http://schemas.openxmlformats.org/officeDocument/2006/relationships/slideLayout" Target="../slideLayouts/slideLayout12.xml"/><Relationship Id="rId23" Type="http://schemas.openxmlformats.org/officeDocument/2006/relationships/tags" Target="../tags/tag616.xml"/><Relationship Id="rId22" Type="http://schemas.openxmlformats.org/officeDocument/2006/relationships/tags" Target="../tags/tag615.xml"/><Relationship Id="rId21" Type="http://schemas.openxmlformats.org/officeDocument/2006/relationships/tags" Target="../tags/tag614.xml"/><Relationship Id="rId20" Type="http://schemas.openxmlformats.org/officeDocument/2006/relationships/tags" Target="../tags/tag613.xml"/><Relationship Id="rId2" Type="http://schemas.openxmlformats.org/officeDocument/2006/relationships/tags" Target="../tags/tag596.xml"/><Relationship Id="rId19" Type="http://schemas.openxmlformats.org/officeDocument/2006/relationships/tags" Target="../tags/tag612.xml"/><Relationship Id="rId18" Type="http://schemas.openxmlformats.org/officeDocument/2006/relationships/tags" Target="../tags/tag611.xml"/><Relationship Id="rId17" Type="http://schemas.openxmlformats.org/officeDocument/2006/relationships/tags" Target="../tags/tag610.xml"/><Relationship Id="rId16" Type="http://schemas.openxmlformats.org/officeDocument/2006/relationships/tags" Target="../tags/tag609.xml"/><Relationship Id="rId15" Type="http://schemas.openxmlformats.org/officeDocument/2006/relationships/tags" Target="../tags/tag608.xml"/><Relationship Id="rId14" Type="http://schemas.openxmlformats.org/officeDocument/2006/relationships/tags" Target="../tags/tag607.xml"/><Relationship Id="rId13" Type="http://schemas.openxmlformats.org/officeDocument/2006/relationships/tags" Target="../tags/tag606.xml"/><Relationship Id="rId12" Type="http://schemas.openxmlformats.org/officeDocument/2006/relationships/tags" Target="../tags/tag605.xml"/><Relationship Id="rId11" Type="http://schemas.openxmlformats.org/officeDocument/2006/relationships/tags" Target="../tags/tag604.xml"/><Relationship Id="rId10" Type="http://schemas.openxmlformats.org/officeDocument/2006/relationships/tags" Target="../tags/tag603.xml"/><Relationship Id="rId1" Type="http://schemas.openxmlformats.org/officeDocument/2006/relationships/tags" Target="../tags/tag595.xml"/></Relationships>
</file>

<file path=ppt/slides/_rels/slide45.xml.rels><?xml version="1.0" encoding="UTF-8" standalone="yes"?>
<Relationships xmlns="http://schemas.openxmlformats.org/package/2006/relationships"><Relationship Id="rId9" Type="http://schemas.openxmlformats.org/officeDocument/2006/relationships/tags" Target="../tags/tag624.xml"/><Relationship Id="rId8" Type="http://schemas.openxmlformats.org/officeDocument/2006/relationships/tags" Target="../tags/tag623.xml"/><Relationship Id="rId7" Type="http://schemas.openxmlformats.org/officeDocument/2006/relationships/tags" Target="../tags/tag622.xml"/><Relationship Id="rId6" Type="http://schemas.openxmlformats.org/officeDocument/2006/relationships/tags" Target="../tags/tag621.xml"/><Relationship Id="rId5" Type="http://schemas.openxmlformats.org/officeDocument/2006/relationships/tags" Target="../tags/tag620.xml"/><Relationship Id="rId4" Type="http://schemas.openxmlformats.org/officeDocument/2006/relationships/tags" Target="../tags/tag619.xml"/><Relationship Id="rId3" Type="http://schemas.openxmlformats.org/officeDocument/2006/relationships/image" Target="../media/image11.png"/><Relationship Id="rId2" Type="http://schemas.openxmlformats.org/officeDocument/2006/relationships/tags" Target="../tags/tag618.xml"/><Relationship Id="rId18" Type="http://schemas.openxmlformats.org/officeDocument/2006/relationships/slideLayout" Target="../slideLayouts/slideLayout12.xml"/><Relationship Id="rId17" Type="http://schemas.openxmlformats.org/officeDocument/2006/relationships/tags" Target="../tags/tag632.xml"/><Relationship Id="rId16" Type="http://schemas.openxmlformats.org/officeDocument/2006/relationships/tags" Target="../tags/tag631.xml"/><Relationship Id="rId15" Type="http://schemas.openxmlformats.org/officeDocument/2006/relationships/tags" Target="../tags/tag630.xml"/><Relationship Id="rId14" Type="http://schemas.openxmlformats.org/officeDocument/2006/relationships/tags" Target="../tags/tag629.xml"/><Relationship Id="rId13" Type="http://schemas.openxmlformats.org/officeDocument/2006/relationships/tags" Target="../tags/tag628.xml"/><Relationship Id="rId12" Type="http://schemas.openxmlformats.org/officeDocument/2006/relationships/tags" Target="../tags/tag627.xml"/><Relationship Id="rId11" Type="http://schemas.openxmlformats.org/officeDocument/2006/relationships/tags" Target="../tags/tag626.xml"/><Relationship Id="rId10" Type="http://schemas.openxmlformats.org/officeDocument/2006/relationships/tags" Target="../tags/tag625.xml"/><Relationship Id="rId1" Type="http://schemas.openxmlformats.org/officeDocument/2006/relationships/tags" Target="../tags/tag617.xml"/></Relationships>
</file>

<file path=ppt/slides/_rels/slide46.xml.rels><?xml version="1.0" encoding="UTF-8" standalone="yes"?>
<Relationships xmlns="http://schemas.openxmlformats.org/package/2006/relationships"><Relationship Id="rId7" Type="http://schemas.openxmlformats.org/officeDocument/2006/relationships/slideLayout" Target="../slideLayouts/slideLayout12.xml"/><Relationship Id="rId6" Type="http://schemas.openxmlformats.org/officeDocument/2006/relationships/tags" Target="../tags/tag636.xml"/><Relationship Id="rId5" Type="http://schemas.openxmlformats.org/officeDocument/2006/relationships/image" Target="../media/image22.png"/><Relationship Id="rId4" Type="http://schemas.openxmlformats.org/officeDocument/2006/relationships/tags" Target="../tags/tag635.xml"/><Relationship Id="rId3" Type="http://schemas.openxmlformats.org/officeDocument/2006/relationships/image" Target="../media/image11.png"/><Relationship Id="rId2" Type="http://schemas.openxmlformats.org/officeDocument/2006/relationships/tags" Target="../tags/tag634.xml"/><Relationship Id="rId1" Type="http://schemas.openxmlformats.org/officeDocument/2006/relationships/tags" Target="../tags/tag633.xml"/></Relationships>
</file>

<file path=ppt/slides/_rels/slide47.xml.rels><?xml version="1.0" encoding="UTF-8" standalone="yes"?>
<Relationships xmlns="http://schemas.openxmlformats.org/package/2006/relationships"><Relationship Id="rId5" Type="http://schemas.openxmlformats.org/officeDocument/2006/relationships/slideLayout" Target="../slideLayouts/slideLayout12.xml"/><Relationship Id="rId4" Type="http://schemas.openxmlformats.org/officeDocument/2006/relationships/tags" Target="../tags/tag639.xml"/><Relationship Id="rId3" Type="http://schemas.openxmlformats.org/officeDocument/2006/relationships/image" Target="../media/image7.png"/><Relationship Id="rId2" Type="http://schemas.openxmlformats.org/officeDocument/2006/relationships/tags" Target="../tags/tag638.xml"/><Relationship Id="rId1" Type="http://schemas.openxmlformats.org/officeDocument/2006/relationships/tags" Target="../tags/tag637.xml"/></Relationships>
</file>

<file path=ppt/slides/_rels/slide48.xml.rels><?xml version="1.0" encoding="UTF-8" standalone="yes"?>
<Relationships xmlns="http://schemas.openxmlformats.org/package/2006/relationships"><Relationship Id="rId6" Type="http://schemas.openxmlformats.org/officeDocument/2006/relationships/slideLayout" Target="../slideLayouts/slideLayout12.xml"/><Relationship Id="rId5" Type="http://schemas.openxmlformats.org/officeDocument/2006/relationships/themeOverride" Target="../theme/themeOverride6.xml"/><Relationship Id="rId4" Type="http://schemas.openxmlformats.org/officeDocument/2006/relationships/tags" Target="../tags/tag642.xml"/><Relationship Id="rId3" Type="http://schemas.openxmlformats.org/officeDocument/2006/relationships/image" Target="../media/image9.png"/><Relationship Id="rId2" Type="http://schemas.openxmlformats.org/officeDocument/2006/relationships/tags" Target="../tags/tag641.xml"/><Relationship Id="rId1" Type="http://schemas.openxmlformats.org/officeDocument/2006/relationships/tags" Target="../tags/tag640.xml"/></Relationships>
</file>

<file path=ppt/slides/_rels/slide49.xml.rels><?xml version="1.0" encoding="UTF-8" standalone="yes"?>
<Relationships xmlns="http://schemas.openxmlformats.org/package/2006/relationships"><Relationship Id="rId7" Type="http://schemas.openxmlformats.org/officeDocument/2006/relationships/slideLayout" Target="../slideLayouts/slideLayout12.xml"/><Relationship Id="rId6" Type="http://schemas.openxmlformats.org/officeDocument/2006/relationships/tags" Target="../tags/tag647.xml"/><Relationship Id="rId5" Type="http://schemas.openxmlformats.org/officeDocument/2006/relationships/tags" Target="../tags/tag646.xml"/><Relationship Id="rId4" Type="http://schemas.openxmlformats.org/officeDocument/2006/relationships/tags" Target="../tags/tag645.xml"/><Relationship Id="rId3" Type="http://schemas.openxmlformats.org/officeDocument/2006/relationships/image" Target="../media/image11.png"/><Relationship Id="rId2" Type="http://schemas.openxmlformats.org/officeDocument/2006/relationships/tags" Target="../tags/tag644.xml"/><Relationship Id="rId1" Type="http://schemas.openxmlformats.org/officeDocument/2006/relationships/tags" Target="../tags/tag643.xml"/></Relationships>
</file>

<file path=ppt/slides/_rels/slide5.xml.rels><?xml version="1.0" encoding="UTF-8" standalone="yes"?>
<Relationships xmlns="http://schemas.openxmlformats.org/package/2006/relationships"><Relationship Id="rId5" Type="http://schemas.openxmlformats.org/officeDocument/2006/relationships/slideLayout" Target="../slideLayouts/slideLayout12.xml"/><Relationship Id="rId4" Type="http://schemas.openxmlformats.org/officeDocument/2006/relationships/tags" Target="../tags/tag188.xml"/><Relationship Id="rId3" Type="http://schemas.openxmlformats.org/officeDocument/2006/relationships/image" Target="../media/image9.png"/><Relationship Id="rId2" Type="http://schemas.openxmlformats.org/officeDocument/2006/relationships/tags" Target="../tags/tag187.xml"/><Relationship Id="rId1" Type="http://schemas.openxmlformats.org/officeDocument/2006/relationships/tags" Target="../tags/tag186.xml"/></Relationships>
</file>

<file path=ppt/slides/_rels/slide50.xml.rels><?xml version="1.0" encoding="UTF-8" standalone="yes"?>
<Relationships xmlns="http://schemas.openxmlformats.org/package/2006/relationships"><Relationship Id="rId6" Type="http://schemas.openxmlformats.org/officeDocument/2006/relationships/slideLayout" Target="../slideLayouts/slideLayout12.xml"/><Relationship Id="rId5" Type="http://schemas.openxmlformats.org/officeDocument/2006/relationships/tags" Target="../tags/tag651.xml"/><Relationship Id="rId4" Type="http://schemas.openxmlformats.org/officeDocument/2006/relationships/tags" Target="../tags/tag650.xml"/><Relationship Id="rId3" Type="http://schemas.openxmlformats.org/officeDocument/2006/relationships/image" Target="../media/image11.png"/><Relationship Id="rId2" Type="http://schemas.openxmlformats.org/officeDocument/2006/relationships/tags" Target="../tags/tag649.xml"/><Relationship Id="rId1" Type="http://schemas.openxmlformats.org/officeDocument/2006/relationships/tags" Target="../tags/tag648.xml"/></Relationships>
</file>

<file path=ppt/slides/_rels/slide51.xml.rels><?xml version="1.0" encoding="UTF-8" standalone="yes"?>
<Relationships xmlns="http://schemas.openxmlformats.org/package/2006/relationships"><Relationship Id="rId9" Type="http://schemas.openxmlformats.org/officeDocument/2006/relationships/tags" Target="../tags/tag659.xml"/><Relationship Id="rId8" Type="http://schemas.openxmlformats.org/officeDocument/2006/relationships/tags" Target="../tags/tag658.xml"/><Relationship Id="rId7" Type="http://schemas.openxmlformats.org/officeDocument/2006/relationships/tags" Target="../tags/tag657.xml"/><Relationship Id="rId6" Type="http://schemas.openxmlformats.org/officeDocument/2006/relationships/tags" Target="../tags/tag656.xml"/><Relationship Id="rId5" Type="http://schemas.openxmlformats.org/officeDocument/2006/relationships/tags" Target="../tags/tag655.xml"/><Relationship Id="rId4" Type="http://schemas.openxmlformats.org/officeDocument/2006/relationships/tags" Target="../tags/tag654.xml"/><Relationship Id="rId3" Type="http://schemas.openxmlformats.org/officeDocument/2006/relationships/image" Target="../media/image11.png"/><Relationship Id="rId26" Type="http://schemas.openxmlformats.org/officeDocument/2006/relationships/slideLayout" Target="../slideLayouts/slideLayout12.xml"/><Relationship Id="rId25" Type="http://schemas.openxmlformats.org/officeDocument/2006/relationships/tags" Target="../tags/tag675.xml"/><Relationship Id="rId24" Type="http://schemas.openxmlformats.org/officeDocument/2006/relationships/tags" Target="../tags/tag674.xml"/><Relationship Id="rId23" Type="http://schemas.openxmlformats.org/officeDocument/2006/relationships/tags" Target="../tags/tag673.xml"/><Relationship Id="rId22" Type="http://schemas.openxmlformats.org/officeDocument/2006/relationships/tags" Target="../tags/tag672.xml"/><Relationship Id="rId21" Type="http://schemas.openxmlformats.org/officeDocument/2006/relationships/tags" Target="../tags/tag671.xml"/><Relationship Id="rId20" Type="http://schemas.openxmlformats.org/officeDocument/2006/relationships/tags" Target="../tags/tag670.xml"/><Relationship Id="rId2" Type="http://schemas.openxmlformats.org/officeDocument/2006/relationships/tags" Target="../tags/tag653.xml"/><Relationship Id="rId19" Type="http://schemas.openxmlformats.org/officeDocument/2006/relationships/tags" Target="../tags/tag669.xml"/><Relationship Id="rId18" Type="http://schemas.openxmlformats.org/officeDocument/2006/relationships/tags" Target="../tags/tag668.xml"/><Relationship Id="rId17" Type="http://schemas.openxmlformats.org/officeDocument/2006/relationships/tags" Target="../tags/tag667.xml"/><Relationship Id="rId16" Type="http://schemas.openxmlformats.org/officeDocument/2006/relationships/tags" Target="../tags/tag666.xml"/><Relationship Id="rId15" Type="http://schemas.openxmlformats.org/officeDocument/2006/relationships/tags" Target="../tags/tag665.xml"/><Relationship Id="rId14" Type="http://schemas.openxmlformats.org/officeDocument/2006/relationships/tags" Target="../tags/tag664.xml"/><Relationship Id="rId13" Type="http://schemas.openxmlformats.org/officeDocument/2006/relationships/tags" Target="../tags/tag663.xml"/><Relationship Id="rId12" Type="http://schemas.openxmlformats.org/officeDocument/2006/relationships/tags" Target="../tags/tag662.xml"/><Relationship Id="rId11" Type="http://schemas.openxmlformats.org/officeDocument/2006/relationships/tags" Target="../tags/tag661.xml"/><Relationship Id="rId10" Type="http://schemas.openxmlformats.org/officeDocument/2006/relationships/tags" Target="../tags/tag660.xml"/><Relationship Id="rId1" Type="http://schemas.openxmlformats.org/officeDocument/2006/relationships/tags" Target="../tags/tag652.xml"/></Relationships>
</file>

<file path=ppt/slides/_rels/slide52.xml.rels><?xml version="1.0" encoding="UTF-8" standalone="yes"?>
<Relationships xmlns="http://schemas.openxmlformats.org/package/2006/relationships"><Relationship Id="rId9" Type="http://schemas.openxmlformats.org/officeDocument/2006/relationships/image" Target="../media/image24.png"/><Relationship Id="rId8" Type="http://schemas.openxmlformats.org/officeDocument/2006/relationships/tags" Target="../tags/tag680.xml"/><Relationship Id="rId7" Type="http://schemas.openxmlformats.org/officeDocument/2006/relationships/image" Target="../media/image7.svg"/><Relationship Id="rId6" Type="http://schemas.openxmlformats.org/officeDocument/2006/relationships/image" Target="../media/image23.png"/><Relationship Id="rId5" Type="http://schemas.openxmlformats.org/officeDocument/2006/relationships/tags" Target="../tags/tag679.xml"/><Relationship Id="rId4" Type="http://schemas.openxmlformats.org/officeDocument/2006/relationships/tags" Target="../tags/tag678.xml"/><Relationship Id="rId3" Type="http://schemas.openxmlformats.org/officeDocument/2006/relationships/image" Target="../media/image11.png"/><Relationship Id="rId22" Type="http://schemas.openxmlformats.org/officeDocument/2006/relationships/slideLayout" Target="../slideLayouts/slideLayout12.xml"/><Relationship Id="rId21" Type="http://schemas.openxmlformats.org/officeDocument/2006/relationships/tags" Target="../tags/tag689.xml"/><Relationship Id="rId20" Type="http://schemas.openxmlformats.org/officeDocument/2006/relationships/tags" Target="../tags/tag688.xml"/><Relationship Id="rId2" Type="http://schemas.openxmlformats.org/officeDocument/2006/relationships/tags" Target="../tags/tag677.xml"/><Relationship Id="rId19" Type="http://schemas.openxmlformats.org/officeDocument/2006/relationships/tags" Target="../tags/tag687.xml"/><Relationship Id="rId18" Type="http://schemas.openxmlformats.org/officeDocument/2006/relationships/tags" Target="../tags/tag686.xml"/><Relationship Id="rId17" Type="http://schemas.openxmlformats.org/officeDocument/2006/relationships/tags" Target="../tags/tag685.xml"/><Relationship Id="rId16" Type="http://schemas.openxmlformats.org/officeDocument/2006/relationships/tags" Target="../tags/tag684.xml"/><Relationship Id="rId15" Type="http://schemas.openxmlformats.org/officeDocument/2006/relationships/tags" Target="../tags/tag683.xml"/><Relationship Id="rId14" Type="http://schemas.openxmlformats.org/officeDocument/2006/relationships/tags" Target="../tags/tag682.xml"/><Relationship Id="rId13" Type="http://schemas.openxmlformats.org/officeDocument/2006/relationships/image" Target="../media/image9.svg"/><Relationship Id="rId12" Type="http://schemas.openxmlformats.org/officeDocument/2006/relationships/image" Target="../media/image25.png"/><Relationship Id="rId11" Type="http://schemas.openxmlformats.org/officeDocument/2006/relationships/tags" Target="../tags/tag681.xml"/><Relationship Id="rId10" Type="http://schemas.openxmlformats.org/officeDocument/2006/relationships/image" Target="../media/image8.svg"/><Relationship Id="rId1" Type="http://schemas.openxmlformats.org/officeDocument/2006/relationships/tags" Target="../tags/tag676.xml"/></Relationships>
</file>

<file path=ppt/slides/_rels/slide53.xml.rels><?xml version="1.0" encoding="UTF-8" standalone="yes"?>
<Relationships xmlns="http://schemas.openxmlformats.org/package/2006/relationships"><Relationship Id="rId9" Type="http://schemas.openxmlformats.org/officeDocument/2006/relationships/tags" Target="../tags/tag697.xml"/><Relationship Id="rId8" Type="http://schemas.openxmlformats.org/officeDocument/2006/relationships/tags" Target="../tags/tag696.xml"/><Relationship Id="rId7" Type="http://schemas.openxmlformats.org/officeDocument/2006/relationships/tags" Target="../tags/tag695.xml"/><Relationship Id="rId6" Type="http://schemas.openxmlformats.org/officeDocument/2006/relationships/tags" Target="../tags/tag694.xml"/><Relationship Id="rId5" Type="http://schemas.openxmlformats.org/officeDocument/2006/relationships/tags" Target="../tags/tag693.xml"/><Relationship Id="rId4" Type="http://schemas.openxmlformats.org/officeDocument/2006/relationships/tags" Target="../tags/tag692.xml"/><Relationship Id="rId3" Type="http://schemas.openxmlformats.org/officeDocument/2006/relationships/image" Target="../media/image11.png"/><Relationship Id="rId2" Type="http://schemas.openxmlformats.org/officeDocument/2006/relationships/tags" Target="../tags/tag691.xml"/><Relationship Id="rId14" Type="http://schemas.openxmlformats.org/officeDocument/2006/relationships/slideLayout" Target="../slideLayouts/slideLayout12.xml"/><Relationship Id="rId13" Type="http://schemas.openxmlformats.org/officeDocument/2006/relationships/tags" Target="../tags/tag701.xml"/><Relationship Id="rId12" Type="http://schemas.openxmlformats.org/officeDocument/2006/relationships/tags" Target="../tags/tag700.xml"/><Relationship Id="rId11" Type="http://schemas.openxmlformats.org/officeDocument/2006/relationships/tags" Target="../tags/tag699.xml"/><Relationship Id="rId10" Type="http://schemas.openxmlformats.org/officeDocument/2006/relationships/tags" Target="../tags/tag698.xml"/><Relationship Id="rId1" Type="http://schemas.openxmlformats.org/officeDocument/2006/relationships/tags" Target="../tags/tag690.xml"/></Relationships>
</file>

<file path=ppt/slides/_rels/slide54.xml.rels><?xml version="1.0" encoding="UTF-8" standalone="yes"?>
<Relationships xmlns="http://schemas.openxmlformats.org/package/2006/relationships"><Relationship Id="rId9" Type="http://schemas.openxmlformats.org/officeDocument/2006/relationships/tags" Target="../tags/tag709.xml"/><Relationship Id="rId8" Type="http://schemas.openxmlformats.org/officeDocument/2006/relationships/tags" Target="../tags/tag708.xml"/><Relationship Id="rId7" Type="http://schemas.openxmlformats.org/officeDocument/2006/relationships/tags" Target="../tags/tag707.xml"/><Relationship Id="rId6" Type="http://schemas.openxmlformats.org/officeDocument/2006/relationships/tags" Target="../tags/tag706.xml"/><Relationship Id="rId5" Type="http://schemas.openxmlformats.org/officeDocument/2006/relationships/tags" Target="../tags/tag705.xml"/><Relationship Id="rId4" Type="http://schemas.openxmlformats.org/officeDocument/2006/relationships/tags" Target="../tags/tag704.xml"/><Relationship Id="rId3" Type="http://schemas.openxmlformats.org/officeDocument/2006/relationships/image" Target="../media/image11.png"/><Relationship Id="rId2" Type="http://schemas.openxmlformats.org/officeDocument/2006/relationships/tags" Target="../tags/tag703.xml"/><Relationship Id="rId18" Type="http://schemas.openxmlformats.org/officeDocument/2006/relationships/slideLayout" Target="../slideLayouts/slideLayout12.xml"/><Relationship Id="rId17" Type="http://schemas.openxmlformats.org/officeDocument/2006/relationships/tags" Target="../tags/tag717.xml"/><Relationship Id="rId16" Type="http://schemas.openxmlformats.org/officeDocument/2006/relationships/tags" Target="../tags/tag716.xml"/><Relationship Id="rId15" Type="http://schemas.openxmlformats.org/officeDocument/2006/relationships/tags" Target="../tags/tag715.xml"/><Relationship Id="rId14" Type="http://schemas.openxmlformats.org/officeDocument/2006/relationships/tags" Target="../tags/tag714.xml"/><Relationship Id="rId13" Type="http://schemas.openxmlformats.org/officeDocument/2006/relationships/tags" Target="../tags/tag713.xml"/><Relationship Id="rId12" Type="http://schemas.openxmlformats.org/officeDocument/2006/relationships/tags" Target="../tags/tag712.xml"/><Relationship Id="rId11" Type="http://schemas.openxmlformats.org/officeDocument/2006/relationships/tags" Target="../tags/tag711.xml"/><Relationship Id="rId10" Type="http://schemas.openxmlformats.org/officeDocument/2006/relationships/tags" Target="../tags/tag710.xml"/><Relationship Id="rId1" Type="http://schemas.openxmlformats.org/officeDocument/2006/relationships/tags" Target="../tags/tag702.xml"/></Relationships>
</file>

<file path=ppt/slides/_rels/slide55.xml.rels><?xml version="1.0" encoding="UTF-8" standalone="yes"?>
<Relationships xmlns="http://schemas.openxmlformats.org/package/2006/relationships"><Relationship Id="rId6" Type="http://schemas.openxmlformats.org/officeDocument/2006/relationships/slideLayout" Target="../slideLayouts/slideLayout12.xml"/><Relationship Id="rId5" Type="http://schemas.openxmlformats.org/officeDocument/2006/relationships/tags" Target="../tags/tag721.xml"/><Relationship Id="rId4" Type="http://schemas.openxmlformats.org/officeDocument/2006/relationships/tags" Target="../tags/tag720.xml"/><Relationship Id="rId3" Type="http://schemas.openxmlformats.org/officeDocument/2006/relationships/image" Target="../media/image11.png"/><Relationship Id="rId2" Type="http://schemas.openxmlformats.org/officeDocument/2006/relationships/tags" Target="../tags/tag719.xml"/><Relationship Id="rId1" Type="http://schemas.openxmlformats.org/officeDocument/2006/relationships/tags" Target="../tags/tag718.xml"/></Relationships>
</file>

<file path=ppt/slides/_rels/slide6.xml.rels><?xml version="1.0" encoding="UTF-8" standalone="yes"?>
<Relationships xmlns="http://schemas.openxmlformats.org/package/2006/relationships"><Relationship Id="rId6" Type="http://schemas.openxmlformats.org/officeDocument/2006/relationships/slideLayout" Target="../slideLayouts/slideLayout12.xml"/><Relationship Id="rId5" Type="http://schemas.openxmlformats.org/officeDocument/2006/relationships/tags" Target="../tags/tag191.xml"/><Relationship Id="rId4" Type="http://schemas.openxmlformats.org/officeDocument/2006/relationships/image" Target="../media/image15.png"/><Relationship Id="rId3" Type="http://schemas.openxmlformats.org/officeDocument/2006/relationships/image" Target="../media/image9.png"/><Relationship Id="rId2" Type="http://schemas.openxmlformats.org/officeDocument/2006/relationships/tags" Target="../tags/tag190.xml"/><Relationship Id="rId1" Type="http://schemas.openxmlformats.org/officeDocument/2006/relationships/tags" Target="../tags/tag189.xml"/></Relationships>
</file>

<file path=ppt/slides/_rels/slide7.xml.rels><?xml version="1.0" encoding="UTF-8" standalone="yes"?>
<Relationships xmlns="http://schemas.openxmlformats.org/package/2006/relationships"><Relationship Id="rId9" Type="http://schemas.openxmlformats.org/officeDocument/2006/relationships/tags" Target="../tags/tag199.xml"/><Relationship Id="rId8" Type="http://schemas.openxmlformats.org/officeDocument/2006/relationships/tags" Target="../tags/tag198.xml"/><Relationship Id="rId7" Type="http://schemas.openxmlformats.org/officeDocument/2006/relationships/tags" Target="../tags/tag197.xml"/><Relationship Id="rId6" Type="http://schemas.openxmlformats.org/officeDocument/2006/relationships/tags" Target="../tags/tag196.xml"/><Relationship Id="rId5" Type="http://schemas.openxmlformats.org/officeDocument/2006/relationships/tags" Target="../tags/tag195.xml"/><Relationship Id="rId4" Type="http://schemas.openxmlformats.org/officeDocument/2006/relationships/tags" Target="../tags/tag194.xml"/><Relationship Id="rId3" Type="http://schemas.openxmlformats.org/officeDocument/2006/relationships/image" Target="../media/image9.png"/><Relationship Id="rId2" Type="http://schemas.openxmlformats.org/officeDocument/2006/relationships/tags" Target="../tags/tag193.xml"/><Relationship Id="rId19" Type="http://schemas.openxmlformats.org/officeDocument/2006/relationships/slideLayout" Target="../slideLayouts/slideLayout12.xml"/><Relationship Id="rId18" Type="http://schemas.openxmlformats.org/officeDocument/2006/relationships/tags" Target="../tags/tag208.xml"/><Relationship Id="rId17" Type="http://schemas.openxmlformats.org/officeDocument/2006/relationships/tags" Target="../tags/tag207.xml"/><Relationship Id="rId16" Type="http://schemas.openxmlformats.org/officeDocument/2006/relationships/tags" Target="../tags/tag206.xml"/><Relationship Id="rId15" Type="http://schemas.openxmlformats.org/officeDocument/2006/relationships/tags" Target="../tags/tag205.xml"/><Relationship Id="rId14" Type="http://schemas.openxmlformats.org/officeDocument/2006/relationships/tags" Target="../tags/tag204.xml"/><Relationship Id="rId13" Type="http://schemas.openxmlformats.org/officeDocument/2006/relationships/tags" Target="../tags/tag203.xml"/><Relationship Id="rId12" Type="http://schemas.openxmlformats.org/officeDocument/2006/relationships/tags" Target="../tags/tag202.xml"/><Relationship Id="rId11" Type="http://schemas.openxmlformats.org/officeDocument/2006/relationships/tags" Target="../tags/tag201.xml"/><Relationship Id="rId10" Type="http://schemas.openxmlformats.org/officeDocument/2006/relationships/tags" Target="../tags/tag200.xml"/><Relationship Id="rId1" Type="http://schemas.openxmlformats.org/officeDocument/2006/relationships/tags" Target="../tags/tag192.xml"/></Relationships>
</file>

<file path=ppt/slides/_rels/slide8.xml.rels><?xml version="1.0" encoding="UTF-8" standalone="yes"?>
<Relationships xmlns="http://schemas.openxmlformats.org/package/2006/relationships"><Relationship Id="rId9" Type="http://schemas.openxmlformats.org/officeDocument/2006/relationships/tags" Target="../tags/tag216.xml"/><Relationship Id="rId8" Type="http://schemas.openxmlformats.org/officeDocument/2006/relationships/tags" Target="../tags/tag215.xml"/><Relationship Id="rId7" Type="http://schemas.openxmlformats.org/officeDocument/2006/relationships/tags" Target="../tags/tag214.xml"/><Relationship Id="rId6" Type="http://schemas.openxmlformats.org/officeDocument/2006/relationships/tags" Target="../tags/tag213.xml"/><Relationship Id="rId5" Type="http://schemas.openxmlformats.org/officeDocument/2006/relationships/tags" Target="../tags/tag212.xml"/><Relationship Id="rId4" Type="http://schemas.openxmlformats.org/officeDocument/2006/relationships/tags" Target="../tags/tag211.xml"/><Relationship Id="rId3" Type="http://schemas.openxmlformats.org/officeDocument/2006/relationships/image" Target="../media/image9.png"/><Relationship Id="rId2" Type="http://schemas.openxmlformats.org/officeDocument/2006/relationships/tags" Target="../tags/tag210.xml"/><Relationship Id="rId17" Type="http://schemas.openxmlformats.org/officeDocument/2006/relationships/slideLayout" Target="../slideLayouts/slideLayout12.xml"/><Relationship Id="rId16" Type="http://schemas.openxmlformats.org/officeDocument/2006/relationships/tags" Target="../tags/tag221.xml"/><Relationship Id="rId15" Type="http://schemas.openxmlformats.org/officeDocument/2006/relationships/image" Target="../media/image1.svg"/><Relationship Id="rId14" Type="http://schemas.openxmlformats.org/officeDocument/2006/relationships/image" Target="../media/image16.png"/><Relationship Id="rId13" Type="http://schemas.openxmlformats.org/officeDocument/2006/relationships/tags" Target="../tags/tag220.xml"/><Relationship Id="rId12" Type="http://schemas.openxmlformats.org/officeDocument/2006/relationships/tags" Target="../tags/tag219.xml"/><Relationship Id="rId11" Type="http://schemas.openxmlformats.org/officeDocument/2006/relationships/tags" Target="../tags/tag218.xml"/><Relationship Id="rId10" Type="http://schemas.openxmlformats.org/officeDocument/2006/relationships/tags" Target="../tags/tag217.xml"/><Relationship Id="rId1" Type="http://schemas.openxmlformats.org/officeDocument/2006/relationships/tags" Target="../tags/tag209.xml"/></Relationships>
</file>

<file path=ppt/slides/_rels/slide9.xml.rels><?xml version="1.0" encoding="UTF-8" standalone="yes"?>
<Relationships xmlns="http://schemas.openxmlformats.org/package/2006/relationships"><Relationship Id="rId9" Type="http://schemas.openxmlformats.org/officeDocument/2006/relationships/tags" Target="../tags/tag229.xml"/><Relationship Id="rId8" Type="http://schemas.openxmlformats.org/officeDocument/2006/relationships/tags" Target="../tags/tag228.xml"/><Relationship Id="rId7" Type="http://schemas.openxmlformats.org/officeDocument/2006/relationships/tags" Target="../tags/tag227.xml"/><Relationship Id="rId6" Type="http://schemas.openxmlformats.org/officeDocument/2006/relationships/tags" Target="../tags/tag226.xml"/><Relationship Id="rId5" Type="http://schemas.openxmlformats.org/officeDocument/2006/relationships/tags" Target="../tags/tag225.xml"/><Relationship Id="rId4" Type="http://schemas.openxmlformats.org/officeDocument/2006/relationships/tags" Target="../tags/tag224.xml"/><Relationship Id="rId3" Type="http://schemas.openxmlformats.org/officeDocument/2006/relationships/image" Target="../media/image9.png"/><Relationship Id="rId26" Type="http://schemas.openxmlformats.org/officeDocument/2006/relationships/slideLayout" Target="../slideLayouts/slideLayout12.xml"/><Relationship Id="rId25" Type="http://schemas.openxmlformats.org/officeDocument/2006/relationships/tags" Target="../tags/tag245.xml"/><Relationship Id="rId24" Type="http://schemas.openxmlformats.org/officeDocument/2006/relationships/tags" Target="../tags/tag244.xml"/><Relationship Id="rId23" Type="http://schemas.openxmlformats.org/officeDocument/2006/relationships/tags" Target="../tags/tag243.xml"/><Relationship Id="rId22" Type="http://schemas.openxmlformats.org/officeDocument/2006/relationships/tags" Target="../tags/tag242.xml"/><Relationship Id="rId21" Type="http://schemas.openxmlformats.org/officeDocument/2006/relationships/tags" Target="../tags/tag241.xml"/><Relationship Id="rId20" Type="http://schemas.openxmlformats.org/officeDocument/2006/relationships/tags" Target="../tags/tag240.xml"/><Relationship Id="rId2" Type="http://schemas.openxmlformats.org/officeDocument/2006/relationships/tags" Target="../tags/tag223.xml"/><Relationship Id="rId19" Type="http://schemas.openxmlformats.org/officeDocument/2006/relationships/tags" Target="../tags/tag239.xml"/><Relationship Id="rId18" Type="http://schemas.openxmlformats.org/officeDocument/2006/relationships/tags" Target="../tags/tag238.xml"/><Relationship Id="rId17" Type="http://schemas.openxmlformats.org/officeDocument/2006/relationships/tags" Target="../tags/tag237.xml"/><Relationship Id="rId16" Type="http://schemas.openxmlformats.org/officeDocument/2006/relationships/tags" Target="../tags/tag236.xml"/><Relationship Id="rId15" Type="http://schemas.openxmlformats.org/officeDocument/2006/relationships/tags" Target="../tags/tag235.xml"/><Relationship Id="rId14" Type="http://schemas.openxmlformats.org/officeDocument/2006/relationships/tags" Target="../tags/tag234.xml"/><Relationship Id="rId13" Type="http://schemas.openxmlformats.org/officeDocument/2006/relationships/tags" Target="../tags/tag233.xml"/><Relationship Id="rId12" Type="http://schemas.openxmlformats.org/officeDocument/2006/relationships/tags" Target="../tags/tag232.xml"/><Relationship Id="rId11" Type="http://schemas.openxmlformats.org/officeDocument/2006/relationships/tags" Target="../tags/tag231.xml"/><Relationship Id="rId10" Type="http://schemas.openxmlformats.org/officeDocument/2006/relationships/tags" Target="../tags/tag230.xml"/><Relationship Id="rId1" Type="http://schemas.openxmlformats.org/officeDocument/2006/relationships/tags" Target="../tags/tag22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4" name="图片 3"/>
          <p:cNvPicPr>
            <a:picLocks noChangeAspect="1"/>
          </p:cNvPicPr>
          <p:nvPr>
            <p:custDataLst>
              <p:tags r:id="rId1"/>
            </p:custDataLst>
          </p:nvPr>
        </p:nvPicPr>
        <p:blipFill rotWithShape="1">
          <a:blip r:embed="rId2"/>
          <a:srcRect/>
          <a:stretch>
            <a:fillRect/>
          </a:stretch>
        </p:blipFill>
        <p:spPr>
          <a:xfrm>
            <a:off x="1689434" y="677278"/>
            <a:ext cx="2228280" cy="3708434"/>
          </a:xfrm>
          <a:prstGeom prst="rect">
            <a:avLst/>
          </a:prstGeom>
        </p:spPr>
      </p:pic>
      <p:sp>
        <p:nvSpPr>
          <p:cNvPr id="9" name="文本框 8"/>
          <p:cNvSpPr txBox="1"/>
          <p:nvPr userDrawn="1">
            <p:custDataLst>
              <p:tags r:id="rId3"/>
            </p:custDataLst>
          </p:nvPr>
        </p:nvSpPr>
        <p:spPr>
          <a:xfrm>
            <a:off x="5540141" y="1716841"/>
            <a:ext cx="3455905" cy="1198880"/>
          </a:xfrm>
          <a:prstGeom prst="rect">
            <a:avLst/>
          </a:prstGeom>
          <a:noFill/>
        </p:spPr>
        <p:txBody>
          <a:bodyPr wrap="square" rtlCol="0">
            <a:spAutoFit/>
          </a:bodyPr>
          <a:lstStyle/>
          <a:p>
            <a:r>
              <a:rPr lang="zh-CN" altLang="en-US" sz="7200" b="1" dirty="0">
                <a:latin typeface="微软雅黑" charset="-122"/>
                <a:ea typeface="微软雅黑" charset="-122"/>
              </a:rPr>
              <a:t>第</a:t>
            </a:r>
            <a:r>
              <a:rPr lang="zh-CN" altLang="en-US" sz="7200" b="1" dirty="0">
                <a:latin typeface="微软雅黑" charset="-122"/>
                <a:ea typeface="微软雅黑" charset="-122"/>
              </a:rPr>
              <a:t>三章</a:t>
            </a:r>
            <a:r>
              <a:rPr lang="en-US" altLang="zh-CN" sz="7200" b="1" dirty="0">
                <a:latin typeface="微软雅黑" charset="-122"/>
                <a:ea typeface="微软雅黑" charset="-122"/>
              </a:rPr>
              <a:t> </a:t>
            </a:r>
            <a:endParaRPr lang="zh-CN" altLang="en-US" sz="7200" b="1" dirty="0">
              <a:latin typeface="微软雅黑" charset="-122"/>
              <a:ea typeface="微软雅黑" charset="-122"/>
            </a:endParaRPr>
          </a:p>
        </p:txBody>
      </p:sp>
      <p:sp>
        <p:nvSpPr>
          <p:cNvPr id="5" name="标题 4"/>
          <p:cNvSpPr>
            <a:spLocks noGrp="1"/>
          </p:cNvSpPr>
          <p:nvPr>
            <p:ph type="title" hasCustomPrompt="1"/>
            <p:custDataLst>
              <p:tags r:id="rId4"/>
            </p:custDataLst>
          </p:nvPr>
        </p:nvSpPr>
        <p:spPr>
          <a:xfrm>
            <a:off x="3876675" y="3016885"/>
            <a:ext cx="6772910" cy="2437130"/>
          </a:xfrm>
        </p:spPr>
        <p:txBody>
          <a:bodyPr anchor="ctr" anchorCtr="0">
            <a:noAutofit/>
          </a:bodyPr>
          <a:lstStyle>
            <a:lvl1pPr algn="ctr">
              <a:defRPr sz="2800">
                <a:solidFill>
                  <a:schemeClr val="bg1"/>
                </a:solidFill>
              </a:defRPr>
            </a:lvl1pPr>
          </a:lstStyle>
          <a:p>
            <a:r>
              <a:rPr lang="zh-CN" altLang="en-US" sz="6000" dirty="0">
                <a:solidFill>
                  <a:schemeClr val="accent2"/>
                </a:solidFill>
              </a:rPr>
              <a:t>指导和</a:t>
            </a:r>
            <a:r>
              <a:rPr lang="zh-CN" altLang="en-US" sz="6000" dirty="0">
                <a:solidFill>
                  <a:schemeClr val="accent2"/>
                </a:solidFill>
              </a:rPr>
              <a:t>促进我国托育事业发展的政策与法规</a:t>
            </a:r>
            <a:endParaRPr lang="zh-CN" altLang="en-US" sz="6000" dirty="0">
              <a:solidFill>
                <a:schemeClr val="accent2"/>
              </a:solidFill>
            </a:endParaRPr>
          </a:p>
        </p:txBody>
      </p:sp>
    </p:spTree>
    <p:custDataLst>
      <p:tags r:id="rId5"/>
    </p:custData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 name="矩形 9"/>
          <p:cNvSpPr/>
          <p:nvPr userDrawn="1">
            <p:custDataLst>
              <p:tags r:id="rId1"/>
            </p:custDataLst>
          </p:nvPr>
        </p:nvSpPr>
        <p:spPr>
          <a:xfrm>
            <a:off x="0" y="0"/>
            <a:ext cx="12192000" cy="132016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pic>
        <p:nvPicPr>
          <p:cNvPr id="13" name="图片 12"/>
          <p:cNvPicPr>
            <a:picLocks noChangeAspect="1"/>
          </p:cNvPicPr>
          <p:nvPr userDrawn="1">
            <p:custDataLst>
              <p:tags r:id="rId2"/>
            </p:custDataLst>
          </p:nvPr>
        </p:nvPicPr>
        <p:blipFill rotWithShape="1">
          <a:blip r:embed="rId3"/>
          <a:srcRect/>
          <a:stretch>
            <a:fillRect/>
          </a:stretch>
        </p:blipFill>
        <p:spPr>
          <a:xfrm flipH="1">
            <a:off x="11482705" y="36830"/>
            <a:ext cx="612140" cy="1016000"/>
          </a:xfrm>
          <a:prstGeom prst="rect">
            <a:avLst/>
          </a:prstGeom>
        </p:spPr>
      </p:pic>
      <p:sp>
        <p:nvSpPr>
          <p:cNvPr id="8" name="内容占位符 7"/>
          <p:cNvSpPr>
            <a:spLocks noGrp="1"/>
          </p:cNvSpPr>
          <p:nvPr>
            <p:ph idx="1"/>
          </p:nvPr>
        </p:nvSpPr>
        <p:spPr>
          <a:xfrm>
            <a:off x="1125220" y="1353185"/>
            <a:ext cx="10515600" cy="667385"/>
          </a:xfrm>
        </p:spPr>
        <p:txBody>
          <a:bodyPr/>
          <a:p>
            <a:pPr marL="0" indent="0">
              <a:buNone/>
            </a:pPr>
            <a:r>
              <a:rPr lang="zh-CN" altLang="en-US">
                <a:solidFill>
                  <a:schemeClr val="tx1"/>
                </a:solidFill>
              </a:rPr>
              <a:t>（二） 主要任务</a:t>
            </a:r>
            <a:endParaRPr lang="zh-CN" altLang="en-US">
              <a:solidFill>
                <a:schemeClr val="tx1"/>
              </a:solidFill>
            </a:endParaRPr>
          </a:p>
        </p:txBody>
      </p:sp>
      <p:pic>
        <p:nvPicPr>
          <p:cNvPr id="11" name="图片 10"/>
          <p:cNvPicPr>
            <a:picLocks noChangeAspect="1"/>
          </p:cNvPicPr>
          <p:nvPr userDrawn="1">
            <p:custDataLst>
              <p:tags r:id="rId4"/>
            </p:custDataLst>
          </p:nvPr>
        </p:nvPicPr>
        <p:blipFill rotWithShape="1">
          <a:blip r:embed="rId5"/>
          <a:srcRect/>
          <a:stretch>
            <a:fillRect/>
          </a:stretch>
        </p:blipFill>
        <p:spPr>
          <a:xfrm>
            <a:off x="93507" y="5167773"/>
            <a:ext cx="1238310" cy="1615932"/>
          </a:xfrm>
          <a:prstGeom prst="rect">
            <a:avLst/>
          </a:prstGeom>
        </p:spPr>
      </p:pic>
      <p:sp>
        <p:nvSpPr>
          <p:cNvPr id="2" name="标题 1"/>
          <p:cNvSpPr>
            <a:spLocks noGrp="1"/>
          </p:cNvSpPr>
          <p:nvPr>
            <p:ph type="title"/>
          </p:nvPr>
        </p:nvSpPr>
        <p:spPr>
          <a:xfrm>
            <a:off x="90805" y="173990"/>
            <a:ext cx="10515600" cy="691515"/>
          </a:xfrm>
        </p:spPr>
        <p:txBody>
          <a:bodyPr>
            <a:normAutofit fontScale="90000"/>
          </a:bodyPr>
          <a:p>
            <a:r>
              <a:rPr lang="en-US" altLang="zh-CN">
                <a:solidFill>
                  <a:schemeClr val="tx1"/>
                </a:solidFill>
              </a:rPr>
              <a:t>    </a:t>
            </a:r>
            <a:r>
              <a:rPr lang="zh-CN" altLang="en-US">
                <a:solidFill>
                  <a:schemeClr val="tx1"/>
                </a:solidFill>
              </a:rPr>
              <a:t>二、 《指导意见》的主要内容</a:t>
            </a:r>
            <a:endParaRPr lang="zh-CN" altLang="en-US">
              <a:solidFill>
                <a:schemeClr val="tx1"/>
              </a:solidFill>
            </a:endParaRPr>
          </a:p>
        </p:txBody>
      </p:sp>
      <p:sp>
        <p:nvSpPr>
          <p:cNvPr id="58" name="椭圆 57"/>
          <p:cNvSpPr/>
          <p:nvPr>
            <p:custDataLst>
              <p:tags r:id="rId6"/>
            </p:custDataLst>
          </p:nvPr>
        </p:nvSpPr>
        <p:spPr>
          <a:xfrm>
            <a:off x="4730252" y="2529874"/>
            <a:ext cx="2720530" cy="2720529"/>
          </a:xfrm>
          <a:prstGeom prst="ellipse">
            <a:avLst/>
          </a:prstGeom>
          <a:noFill/>
          <a:ln w="25400">
            <a:solidFill>
              <a:sysClr val="window" lastClr="FFFFFF">
                <a:lumMod val="85000"/>
              </a:sysClr>
            </a:solidFill>
          </a:ln>
        </p:spPr>
        <p:style>
          <a:lnRef idx="2">
            <a:srgbClr val="8590CA">
              <a:shade val="50000"/>
            </a:srgbClr>
          </a:lnRef>
          <a:fillRef idx="1">
            <a:srgbClr val="8590CA"/>
          </a:fillRef>
          <a:effectRef idx="0">
            <a:srgbClr val="8590CA"/>
          </a:effectRef>
          <a:fontRef idx="minor">
            <a:sysClr val="window" lastClr="FFFFFF"/>
          </a:fontRef>
        </p:style>
        <p:txBody>
          <a:bodyPr rtlCol="0" anchor="ctr"/>
          <a:lstStyle/>
          <a:p>
            <a:pPr algn="ctr">
              <a:lnSpc>
                <a:spcPct val="120000"/>
              </a:lnSpc>
            </a:pPr>
            <a:endParaRPr lang="zh-CN" altLang="en-US">
              <a:latin typeface="Arial" panose="020B0604020202020204" pitchFamily="34" charset="0"/>
              <a:ea typeface="微软雅黑" charset="-122"/>
              <a:sym typeface="Arial" panose="020B0604020202020204" pitchFamily="34" charset="0"/>
            </a:endParaRPr>
          </a:p>
        </p:txBody>
      </p:sp>
      <p:sp>
        <p:nvSpPr>
          <p:cNvPr id="9" name="椭圆 8"/>
          <p:cNvSpPr/>
          <p:nvPr>
            <p:custDataLst>
              <p:tags r:id="rId7"/>
            </p:custDataLst>
          </p:nvPr>
        </p:nvSpPr>
        <p:spPr>
          <a:xfrm>
            <a:off x="5076986" y="2876608"/>
            <a:ext cx="2027062" cy="2027061"/>
          </a:xfrm>
          <a:prstGeom prst="ellipse">
            <a:avLst/>
          </a:prstGeom>
          <a:ln>
            <a:noFill/>
          </a:ln>
        </p:spPr>
        <p:style>
          <a:lnRef idx="2">
            <a:srgbClr val="8590CA">
              <a:shade val="50000"/>
            </a:srgbClr>
          </a:lnRef>
          <a:fillRef idx="1">
            <a:srgbClr val="8590CA"/>
          </a:fillRef>
          <a:effectRef idx="0">
            <a:srgbClr val="8590CA"/>
          </a:effectRef>
          <a:fontRef idx="minor">
            <a:sysClr val="window" lastClr="FFFFFF"/>
          </a:fontRef>
        </p:style>
        <p:txBody>
          <a:bodyPr rtlCol="0" anchor="ctr"/>
          <a:lstStyle/>
          <a:p>
            <a:pPr algn="ctr">
              <a:lnSpc>
                <a:spcPct val="120000"/>
              </a:lnSpc>
            </a:pPr>
            <a:endParaRPr lang="zh-CN" altLang="en-US">
              <a:latin typeface="Arial" panose="020B0604020202020204" pitchFamily="34" charset="0"/>
              <a:ea typeface="微软雅黑" charset="-122"/>
              <a:sym typeface="Arial" panose="020B0604020202020204" pitchFamily="34" charset="0"/>
            </a:endParaRPr>
          </a:p>
        </p:txBody>
      </p:sp>
      <p:sp>
        <p:nvSpPr>
          <p:cNvPr id="24" name="椭圆 23"/>
          <p:cNvSpPr/>
          <p:nvPr>
            <p:custDataLst>
              <p:tags r:id="rId8"/>
            </p:custDataLst>
          </p:nvPr>
        </p:nvSpPr>
        <p:spPr>
          <a:xfrm rot="3600000">
            <a:off x="4744692" y="2793593"/>
            <a:ext cx="499733" cy="499731"/>
          </a:xfrm>
          <a:prstGeom prst="ellipse">
            <a:avLst/>
          </a:prstGeom>
          <a:ln>
            <a:noFill/>
          </a:ln>
        </p:spPr>
        <p:style>
          <a:lnRef idx="2">
            <a:srgbClr val="8590CA">
              <a:shade val="50000"/>
            </a:srgbClr>
          </a:lnRef>
          <a:fillRef idx="1">
            <a:srgbClr val="8590CA"/>
          </a:fillRef>
          <a:effectRef idx="0">
            <a:srgbClr val="8590CA"/>
          </a:effectRef>
          <a:fontRef idx="minor">
            <a:sysClr val="window" lastClr="FFFFFF"/>
          </a:fontRef>
        </p:style>
        <p:txBody>
          <a:bodyPr rtlCol="0" anchor="ctr"/>
          <a:lstStyle/>
          <a:p>
            <a:pPr algn="ctr">
              <a:lnSpc>
                <a:spcPct val="120000"/>
              </a:lnSpc>
            </a:pPr>
            <a:endParaRPr lang="zh-CN" altLang="en-US">
              <a:latin typeface="Arial" panose="020B0604020202020204" pitchFamily="34" charset="0"/>
              <a:ea typeface="微软雅黑" charset="-122"/>
              <a:sym typeface="Arial" panose="020B0604020202020204" pitchFamily="34" charset="0"/>
            </a:endParaRPr>
          </a:p>
        </p:txBody>
      </p:sp>
      <p:sp>
        <p:nvSpPr>
          <p:cNvPr id="26" name="KSO_Shape"/>
          <p:cNvSpPr/>
          <p:nvPr>
            <p:custDataLst>
              <p:tags r:id="rId9"/>
            </p:custDataLst>
          </p:nvPr>
        </p:nvSpPr>
        <p:spPr>
          <a:xfrm>
            <a:off x="4874784" y="2931867"/>
            <a:ext cx="239549" cy="223179"/>
          </a:xfrm>
          <a:custGeom>
            <a:avLst/>
            <a:gdLst/>
            <a:ahLst/>
            <a:cxnLst/>
            <a:rect l="l" t="t" r="r" b="b"/>
            <a:pathLst>
              <a:path w="969654" h="903534">
                <a:moveTo>
                  <a:pt x="813088" y="487443"/>
                </a:moveTo>
                <a:cubicBezTo>
                  <a:pt x="793206" y="487443"/>
                  <a:pt x="777088" y="503561"/>
                  <a:pt x="777088" y="523443"/>
                </a:cubicBezTo>
                <a:cubicBezTo>
                  <a:pt x="777088" y="543325"/>
                  <a:pt x="793206" y="559443"/>
                  <a:pt x="813088" y="559443"/>
                </a:cubicBezTo>
                <a:cubicBezTo>
                  <a:pt x="832970" y="559443"/>
                  <a:pt x="849088" y="543325"/>
                  <a:pt x="849088" y="523443"/>
                </a:cubicBezTo>
                <a:cubicBezTo>
                  <a:pt x="849088" y="503561"/>
                  <a:pt x="832970" y="487443"/>
                  <a:pt x="813088" y="487443"/>
                </a:cubicBezTo>
                <a:close/>
                <a:moveTo>
                  <a:pt x="606961" y="487443"/>
                </a:moveTo>
                <a:cubicBezTo>
                  <a:pt x="587079" y="487443"/>
                  <a:pt x="570961" y="503561"/>
                  <a:pt x="570961" y="523443"/>
                </a:cubicBezTo>
                <a:cubicBezTo>
                  <a:pt x="570961" y="543325"/>
                  <a:pt x="587079" y="559443"/>
                  <a:pt x="606961" y="559443"/>
                </a:cubicBezTo>
                <a:cubicBezTo>
                  <a:pt x="626843" y="559443"/>
                  <a:pt x="642961" y="543325"/>
                  <a:pt x="642961" y="523443"/>
                </a:cubicBezTo>
                <a:cubicBezTo>
                  <a:pt x="642961" y="503561"/>
                  <a:pt x="626843" y="487443"/>
                  <a:pt x="606961" y="487443"/>
                </a:cubicBezTo>
                <a:close/>
                <a:moveTo>
                  <a:pt x="691345" y="336511"/>
                </a:moveTo>
                <a:cubicBezTo>
                  <a:pt x="769490" y="335080"/>
                  <a:pt x="847112" y="364668"/>
                  <a:pt x="901758" y="422110"/>
                </a:cubicBezTo>
                <a:cubicBezTo>
                  <a:pt x="999759" y="525126"/>
                  <a:pt x="990612" y="681640"/>
                  <a:pt x="881173" y="774306"/>
                </a:cubicBezTo>
                <a:lnTo>
                  <a:pt x="905846" y="903534"/>
                </a:lnTo>
                <a:lnTo>
                  <a:pt x="792422" y="824563"/>
                </a:lnTo>
                <a:cubicBezTo>
                  <a:pt x="666952" y="867914"/>
                  <a:pt x="525982" y="820668"/>
                  <a:pt x="459770" y="713074"/>
                </a:cubicBezTo>
                <a:cubicBezTo>
                  <a:pt x="386891" y="594648"/>
                  <a:pt x="429055" y="444146"/>
                  <a:pt x="554971" y="373268"/>
                </a:cubicBezTo>
                <a:cubicBezTo>
                  <a:pt x="597384" y="349394"/>
                  <a:pt x="644458" y="337369"/>
                  <a:pt x="691345" y="336511"/>
                </a:cubicBezTo>
                <a:close/>
                <a:moveTo>
                  <a:pt x="547874" y="187267"/>
                </a:moveTo>
                <a:cubicBezTo>
                  <a:pt x="518051" y="187267"/>
                  <a:pt x="493874" y="211444"/>
                  <a:pt x="493874" y="241267"/>
                </a:cubicBezTo>
                <a:cubicBezTo>
                  <a:pt x="493874" y="271090"/>
                  <a:pt x="518051" y="295267"/>
                  <a:pt x="547874" y="295267"/>
                </a:cubicBezTo>
                <a:cubicBezTo>
                  <a:pt x="577697" y="295267"/>
                  <a:pt x="601874" y="271090"/>
                  <a:pt x="601874" y="241267"/>
                </a:cubicBezTo>
                <a:cubicBezTo>
                  <a:pt x="601874" y="211444"/>
                  <a:pt x="577697" y="187267"/>
                  <a:pt x="547874" y="187267"/>
                </a:cubicBezTo>
                <a:close/>
                <a:moveTo>
                  <a:pt x="294449" y="187267"/>
                </a:moveTo>
                <a:cubicBezTo>
                  <a:pt x="264626" y="187267"/>
                  <a:pt x="240449" y="211444"/>
                  <a:pt x="240449" y="241267"/>
                </a:cubicBezTo>
                <a:cubicBezTo>
                  <a:pt x="240449" y="271090"/>
                  <a:pt x="264626" y="295267"/>
                  <a:pt x="294449" y="295267"/>
                </a:cubicBezTo>
                <a:cubicBezTo>
                  <a:pt x="324272" y="295267"/>
                  <a:pt x="348449" y="271090"/>
                  <a:pt x="348449" y="241267"/>
                </a:cubicBezTo>
                <a:cubicBezTo>
                  <a:pt x="348449" y="211444"/>
                  <a:pt x="324272" y="187267"/>
                  <a:pt x="294449" y="187267"/>
                </a:cubicBezTo>
                <a:close/>
                <a:moveTo>
                  <a:pt x="408549" y="168"/>
                </a:moveTo>
                <a:cubicBezTo>
                  <a:pt x="456533" y="-1113"/>
                  <a:pt x="505397" y="4870"/>
                  <a:pt x="553141" y="18800"/>
                </a:cubicBezTo>
                <a:cubicBezTo>
                  <a:pt x="730896" y="70663"/>
                  <a:pt x="843952" y="217556"/>
                  <a:pt x="840274" y="375462"/>
                </a:cubicBezTo>
                <a:cubicBezTo>
                  <a:pt x="754752" y="310337"/>
                  <a:pt x="632797" y="302687"/>
                  <a:pt x="535419" y="357502"/>
                </a:cubicBezTo>
                <a:cubicBezTo>
                  <a:pt x="409503" y="428380"/>
                  <a:pt x="367339" y="578882"/>
                  <a:pt x="440218" y="697308"/>
                </a:cubicBezTo>
                <a:cubicBezTo>
                  <a:pt x="450352" y="713775"/>
                  <a:pt x="462237" y="728829"/>
                  <a:pt x="478397" y="739559"/>
                </a:cubicBezTo>
                <a:cubicBezTo>
                  <a:pt x="442192" y="745523"/>
                  <a:pt x="404623" y="745773"/>
                  <a:pt x="366675" y="741395"/>
                </a:cubicBezTo>
                <a:lnTo>
                  <a:pt x="245711" y="837584"/>
                </a:lnTo>
                <a:lnTo>
                  <a:pt x="214226" y="696474"/>
                </a:lnTo>
                <a:cubicBezTo>
                  <a:pt x="11680" y="595442"/>
                  <a:pt x="-59861" y="368389"/>
                  <a:pt x="54436" y="189343"/>
                </a:cubicBezTo>
                <a:cubicBezTo>
                  <a:pt x="128564" y="73222"/>
                  <a:pt x="264598" y="4010"/>
                  <a:pt x="408549" y="168"/>
                </a:cubicBezTo>
                <a:close/>
              </a:path>
            </a:pathLst>
          </a:custGeom>
          <a:solidFill>
            <a:sysClr val="window" lastClr="FFFFFF"/>
          </a:solidFill>
          <a:ln>
            <a:noFill/>
          </a:ln>
        </p:spPr>
        <p:style>
          <a:lnRef idx="2">
            <a:srgbClr val="8590CA">
              <a:shade val="50000"/>
            </a:srgbClr>
          </a:lnRef>
          <a:fillRef idx="1">
            <a:srgbClr val="8590CA"/>
          </a:fillRef>
          <a:effectRef idx="0">
            <a:srgbClr val="8590CA"/>
          </a:effectRef>
          <a:fontRef idx="minor">
            <a:sysClr val="window" lastClr="FFFFFF"/>
          </a:fontRef>
        </p:style>
        <p:txBody>
          <a:bodyPr anchor="ctr">
            <a:scene3d>
              <a:camera prst="orthographicFront"/>
              <a:lightRig rig="threePt" dir="t"/>
            </a:scene3d>
            <a:sp3d contourW="12700">
              <a:contourClr>
                <a:srgbClr val="FFFFFF"/>
              </a:contourClr>
            </a:sp3d>
          </a:bodyPr>
          <a:lstStyle/>
          <a:p>
            <a:pPr algn="ctr">
              <a:lnSpc>
                <a:spcPct val="120000"/>
              </a:lnSpc>
            </a:pPr>
            <a:endParaRPr lang="zh-CN" altLang="en-US">
              <a:solidFill>
                <a:srgbClr val="FFFFFF"/>
              </a:solidFill>
              <a:latin typeface="Arial" panose="020B0604020202020204" pitchFamily="34" charset="0"/>
              <a:ea typeface="微软雅黑" charset="-122"/>
              <a:sym typeface="Arial" panose="020B0604020202020204" pitchFamily="34" charset="0"/>
            </a:endParaRPr>
          </a:p>
        </p:txBody>
      </p:sp>
      <p:sp>
        <p:nvSpPr>
          <p:cNvPr id="27" name="椭圆 26"/>
          <p:cNvSpPr/>
          <p:nvPr>
            <p:custDataLst>
              <p:tags r:id="rId10"/>
            </p:custDataLst>
          </p:nvPr>
        </p:nvSpPr>
        <p:spPr>
          <a:xfrm>
            <a:off x="4744692" y="4437586"/>
            <a:ext cx="499733" cy="499733"/>
          </a:xfrm>
          <a:prstGeom prst="ellipse">
            <a:avLst/>
          </a:prstGeom>
          <a:solidFill>
            <a:srgbClr val="7AC2C7"/>
          </a:solidFill>
          <a:ln>
            <a:noFill/>
          </a:ln>
        </p:spPr>
        <p:style>
          <a:lnRef idx="2">
            <a:srgbClr val="8590CA">
              <a:shade val="50000"/>
            </a:srgbClr>
          </a:lnRef>
          <a:fillRef idx="1">
            <a:srgbClr val="8590CA"/>
          </a:fillRef>
          <a:effectRef idx="0">
            <a:srgbClr val="8590CA"/>
          </a:effectRef>
          <a:fontRef idx="minor">
            <a:sysClr val="window" lastClr="FFFFFF"/>
          </a:fontRef>
        </p:style>
        <p:txBody>
          <a:bodyPr rtlCol="0" anchor="ctr"/>
          <a:lstStyle/>
          <a:p>
            <a:pPr algn="ctr">
              <a:lnSpc>
                <a:spcPct val="120000"/>
              </a:lnSpc>
            </a:pPr>
            <a:endParaRPr lang="zh-CN" altLang="en-US">
              <a:latin typeface="Arial" panose="020B0604020202020204" pitchFamily="34" charset="0"/>
              <a:ea typeface="微软雅黑" charset="-122"/>
              <a:sym typeface="Arial" panose="020B0604020202020204" pitchFamily="34" charset="0"/>
            </a:endParaRPr>
          </a:p>
        </p:txBody>
      </p:sp>
      <p:sp>
        <p:nvSpPr>
          <p:cNvPr id="28" name="KSO_Shape"/>
          <p:cNvSpPr/>
          <p:nvPr>
            <p:custDataLst>
              <p:tags r:id="rId11"/>
            </p:custDataLst>
          </p:nvPr>
        </p:nvSpPr>
        <p:spPr>
          <a:xfrm>
            <a:off x="4894292" y="4568697"/>
            <a:ext cx="197134" cy="237509"/>
          </a:xfrm>
          <a:custGeom>
            <a:avLst/>
            <a:gdLst/>
            <a:ahLst/>
            <a:cxnLst/>
            <a:rect l="l" t="t" r="r" b="b"/>
            <a:pathLst>
              <a:path w="1674290" h="2018114">
                <a:moveTo>
                  <a:pt x="307141" y="691642"/>
                </a:moveTo>
                <a:lnTo>
                  <a:pt x="1378912" y="691642"/>
                </a:lnTo>
                <a:lnTo>
                  <a:pt x="1369387" y="1458335"/>
                </a:lnTo>
                <a:cubicBezTo>
                  <a:pt x="1369387" y="1541769"/>
                  <a:pt x="1301750" y="1609406"/>
                  <a:pt x="1218316" y="1609406"/>
                </a:cubicBezTo>
                <a:lnTo>
                  <a:pt x="1158892" y="1609406"/>
                </a:lnTo>
                <a:lnTo>
                  <a:pt x="1158892" y="1898352"/>
                </a:lnTo>
                <a:cubicBezTo>
                  <a:pt x="1158892" y="1964495"/>
                  <a:pt x="1105273" y="2018114"/>
                  <a:pt x="1039130" y="2018114"/>
                </a:cubicBezTo>
                <a:cubicBezTo>
                  <a:pt x="972987" y="2018114"/>
                  <a:pt x="919368" y="1964495"/>
                  <a:pt x="919368" y="1898352"/>
                </a:cubicBezTo>
                <a:lnTo>
                  <a:pt x="919368" y="1609406"/>
                </a:lnTo>
                <a:lnTo>
                  <a:pt x="765901" y="1609406"/>
                </a:lnTo>
                <a:lnTo>
                  <a:pt x="765901" y="1898351"/>
                </a:lnTo>
                <a:cubicBezTo>
                  <a:pt x="765901" y="1964494"/>
                  <a:pt x="712282" y="2018113"/>
                  <a:pt x="646139" y="2018113"/>
                </a:cubicBezTo>
                <a:cubicBezTo>
                  <a:pt x="579996" y="2018113"/>
                  <a:pt x="526377" y="1964494"/>
                  <a:pt x="526377" y="1898351"/>
                </a:cubicBezTo>
                <a:lnTo>
                  <a:pt x="526377" y="1609406"/>
                </a:lnTo>
                <a:lnTo>
                  <a:pt x="458213" y="1609406"/>
                </a:lnTo>
                <a:cubicBezTo>
                  <a:pt x="374779" y="1609406"/>
                  <a:pt x="307141" y="1541769"/>
                  <a:pt x="307141" y="1458335"/>
                </a:cubicBezTo>
                <a:lnTo>
                  <a:pt x="307141" y="1156202"/>
                </a:lnTo>
                <a:lnTo>
                  <a:pt x="307141" y="854070"/>
                </a:lnTo>
                <a:close/>
                <a:moveTo>
                  <a:pt x="1554528" y="683951"/>
                </a:moveTo>
                <a:cubicBezTo>
                  <a:pt x="1620671" y="683951"/>
                  <a:pt x="1674290" y="737570"/>
                  <a:pt x="1674290" y="803713"/>
                </a:cubicBezTo>
                <a:lnTo>
                  <a:pt x="1674290" y="1299148"/>
                </a:lnTo>
                <a:cubicBezTo>
                  <a:pt x="1674290" y="1365291"/>
                  <a:pt x="1620671" y="1418910"/>
                  <a:pt x="1554528" y="1418910"/>
                </a:cubicBezTo>
                <a:cubicBezTo>
                  <a:pt x="1488385" y="1418910"/>
                  <a:pt x="1434766" y="1365291"/>
                  <a:pt x="1434766" y="1299148"/>
                </a:cubicBezTo>
                <a:lnTo>
                  <a:pt x="1434766" y="803713"/>
                </a:lnTo>
                <a:cubicBezTo>
                  <a:pt x="1434766" y="737570"/>
                  <a:pt x="1488385" y="683951"/>
                  <a:pt x="1554528" y="683951"/>
                </a:cubicBezTo>
                <a:close/>
                <a:moveTo>
                  <a:pt x="119762" y="683950"/>
                </a:moveTo>
                <a:cubicBezTo>
                  <a:pt x="185905" y="683950"/>
                  <a:pt x="239524" y="737569"/>
                  <a:pt x="239524" y="803712"/>
                </a:cubicBezTo>
                <a:lnTo>
                  <a:pt x="239524" y="1299147"/>
                </a:lnTo>
                <a:cubicBezTo>
                  <a:pt x="239524" y="1365290"/>
                  <a:pt x="185905" y="1418909"/>
                  <a:pt x="119762" y="1418909"/>
                </a:cubicBezTo>
                <a:cubicBezTo>
                  <a:pt x="53619" y="1418909"/>
                  <a:pt x="0" y="1365290"/>
                  <a:pt x="0" y="1299147"/>
                </a:cubicBezTo>
                <a:lnTo>
                  <a:pt x="0" y="803712"/>
                </a:lnTo>
                <a:cubicBezTo>
                  <a:pt x="0" y="737569"/>
                  <a:pt x="53619" y="683950"/>
                  <a:pt x="119762" y="683950"/>
                </a:cubicBezTo>
                <a:close/>
                <a:moveTo>
                  <a:pt x="1058285" y="381191"/>
                </a:moveTo>
                <a:cubicBezTo>
                  <a:pt x="1028091" y="381191"/>
                  <a:pt x="1003614" y="405668"/>
                  <a:pt x="1003614" y="435862"/>
                </a:cubicBezTo>
                <a:cubicBezTo>
                  <a:pt x="1003614" y="466056"/>
                  <a:pt x="1028091" y="490533"/>
                  <a:pt x="1058285" y="490533"/>
                </a:cubicBezTo>
                <a:cubicBezTo>
                  <a:pt x="1088479" y="490533"/>
                  <a:pt x="1112956" y="466056"/>
                  <a:pt x="1112956" y="435862"/>
                </a:cubicBezTo>
                <a:cubicBezTo>
                  <a:pt x="1112956" y="405668"/>
                  <a:pt x="1088479" y="381191"/>
                  <a:pt x="1058285" y="381191"/>
                </a:cubicBezTo>
                <a:close/>
                <a:moveTo>
                  <a:pt x="620445" y="381191"/>
                </a:moveTo>
                <a:cubicBezTo>
                  <a:pt x="590251" y="381191"/>
                  <a:pt x="565774" y="405668"/>
                  <a:pt x="565774" y="435862"/>
                </a:cubicBezTo>
                <a:cubicBezTo>
                  <a:pt x="565774" y="466056"/>
                  <a:pt x="590251" y="490533"/>
                  <a:pt x="620445" y="490533"/>
                </a:cubicBezTo>
                <a:cubicBezTo>
                  <a:pt x="650639" y="490533"/>
                  <a:pt x="675116" y="466056"/>
                  <a:pt x="675116" y="435862"/>
                </a:cubicBezTo>
                <a:cubicBezTo>
                  <a:pt x="675116" y="405668"/>
                  <a:pt x="650639" y="381191"/>
                  <a:pt x="620445" y="381191"/>
                </a:cubicBezTo>
                <a:close/>
                <a:moveTo>
                  <a:pt x="508384" y="1373"/>
                </a:moveTo>
                <a:cubicBezTo>
                  <a:pt x="515956" y="3701"/>
                  <a:pt x="522639" y="8917"/>
                  <a:pt x="526639" y="16470"/>
                </a:cubicBezTo>
                <a:lnTo>
                  <a:pt x="615978" y="185144"/>
                </a:lnTo>
                <a:cubicBezTo>
                  <a:pt x="687009" y="148129"/>
                  <a:pt x="767930" y="128483"/>
                  <a:pt x="853439" y="128483"/>
                </a:cubicBezTo>
                <a:cubicBezTo>
                  <a:pt x="932860" y="128483"/>
                  <a:pt x="1008322" y="145431"/>
                  <a:pt x="1075718" y="177325"/>
                </a:cubicBezTo>
                <a:lnTo>
                  <a:pt x="1150798" y="40824"/>
                </a:lnTo>
                <a:cubicBezTo>
                  <a:pt x="1154917" y="33335"/>
                  <a:pt x="1161682" y="28224"/>
                  <a:pt x="1169289" y="26016"/>
                </a:cubicBezTo>
                <a:cubicBezTo>
                  <a:pt x="1176896" y="23808"/>
                  <a:pt x="1185346" y="24501"/>
                  <a:pt x="1192835" y="28621"/>
                </a:cubicBezTo>
                <a:cubicBezTo>
                  <a:pt x="1207813" y="36859"/>
                  <a:pt x="1213277" y="55680"/>
                  <a:pt x="1205038" y="70658"/>
                </a:cubicBezTo>
                <a:lnTo>
                  <a:pt x="1130773" y="205677"/>
                </a:lnTo>
                <a:cubicBezTo>
                  <a:pt x="1280708" y="293097"/>
                  <a:pt x="1383706" y="450928"/>
                  <a:pt x="1395615" y="633899"/>
                </a:cubicBezTo>
                <a:lnTo>
                  <a:pt x="311263" y="633899"/>
                </a:lnTo>
                <a:cubicBezTo>
                  <a:pt x="322782" y="456918"/>
                  <a:pt x="419524" y="303459"/>
                  <a:pt x="560939" y="213488"/>
                </a:cubicBezTo>
                <a:lnTo>
                  <a:pt x="471935" y="45445"/>
                </a:lnTo>
                <a:cubicBezTo>
                  <a:pt x="463934" y="30339"/>
                  <a:pt x="469694" y="11606"/>
                  <a:pt x="484800" y="3605"/>
                </a:cubicBezTo>
                <a:cubicBezTo>
                  <a:pt x="492353" y="-395"/>
                  <a:pt x="500812" y="-955"/>
                  <a:pt x="508384" y="1373"/>
                </a:cubicBezTo>
                <a:close/>
              </a:path>
            </a:pathLst>
          </a:custGeom>
          <a:solidFill>
            <a:sysClr val="window" lastClr="FFFFFF"/>
          </a:solidFill>
          <a:ln w="12700">
            <a:noFill/>
          </a:ln>
        </p:spPr>
        <p:style>
          <a:lnRef idx="2">
            <a:srgbClr val="8590CA">
              <a:shade val="50000"/>
            </a:srgbClr>
          </a:lnRef>
          <a:fillRef idx="1">
            <a:srgbClr val="8590CA"/>
          </a:fillRef>
          <a:effectRef idx="0">
            <a:srgbClr val="8590CA"/>
          </a:effectRef>
          <a:fontRef idx="minor">
            <a:sysClr val="window" lastClr="FFFFFF"/>
          </a:fontRef>
        </p:style>
        <p:txBody>
          <a:bodyPr anchor="ctr">
            <a:scene3d>
              <a:camera prst="orthographicFront"/>
              <a:lightRig rig="threePt" dir="t"/>
            </a:scene3d>
            <a:sp3d contourW="12700">
              <a:contourClr>
                <a:srgbClr val="FFFFFF"/>
              </a:contourClr>
            </a:sp3d>
          </a:bodyPr>
          <a:lstStyle/>
          <a:p>
            <a:pPr algn="ctr">
              <a:lnSpc>
                <a:spcPct val="120000"/>
              </a:lnSpc>
            </a:pPr>
            <a:endParaRPr lang="zh-CN" altLang="en-US" dirty="0">
              <a:solidFill>
                <a:srgbClr val="FFFFFF"/>
              </a:solidFill>
              <a:latin typeface="Arial" panose="020B0604020202020204" pitchFamily="34" charset="0"/>
              <a:ea typeface="微软雅黑" charset="-122"/>
              <a:sym typeface="Arial" panose="020B0604020202020204" pitchFamily="34" charset="0"/>
            </a:endParaRPr>
          </a:p>
        </p:txBody>
      </p:sp>
      <p:sp>
        <p:nvSpPr>
          <p:cNvPr id="30" name="矩形 29"/>
          <p:cNvSpPr/>
          <p:nvPr>
            <p:custDataLst>
              <p:tags r:id="rId12"/>
            </p:custDataLst>
          </p:nvPr>
        </p:nvSpPr>
        <p:spPr>
          <a:xfrm>
            <a:off x="1708785" y="2364105"/>
            <a:ext cx="2931160" cy="1150620"/>
          </a:xfrm>
          <a:prstGeom prst="rect">
            <a:avLst/>
          </a:prstGeom>
        </p:spPr>
        <p:txBody>
          <a:bodyPr wrap="square" lIns="91440" tIns="45720" rIns="91440" bIns="0" anchor="b"/>
          <a:lstStyle/>
          <a:p>
            <a:pPr>
              <a:lnSpc>
                <a:spcPct val="120000"/>
              </a:lnSpc>
            </a:pPr>
            <a:r>
              <a:rPr lang="zh-CN" altLang="en-US" sz="2400" b="1" spc="300">
                <a:solidFill>
                  <a:srgbClr val="8590CA"/>
                </a:solidFill>
                <a:latin typeface="Arial" panose="020B0604020202020204" pitchFamily="34" charset="0"/>
                <a:ea typeface="微软雅黑" charset="-122"/>
                <a:sym typeface="Arial" panose="020B0604020202020204" pitchFamily="34" charset="0"/>
              </a:rPr>
              <a:t>1. 加强对家庭婴幼儿照护的支持与指导</a:t>
            </a:r>
            <a:endParaRPr lang="zh-CN" altLang="en-US" sz="2400" b="1" spc="300">
              <a:solidFill>
                <a:srgbClr val="8590CA"/>
              </a:solidFill>
              <a:latin typeface="Arial" panose="020B0604020202020204" pitchFamily="34" charset="0"/>
              <a:ea typeface="微软雅黑" charset="-122"/>
              <a:sym typeface="Arial" panose="020B0604020202020204" pitchFamily="34" charset="0"/>
            </a:endParaRPr>
          </a:p>
        </p:txBody>
      </p:sp>
      <p:sp>
        <p:nvSpPr>
          <p:cNvPr id="4" name="矩形 3"/>
          <p:cNvSpPr/>
          <p:nvPr>
            <p:custDataLst>
              <p:tags r:id="rId13"/>
            </p:custDataLst>
          </p:nvPr>
        </p:nvSpPr>
        <p:spPr>
          <a:xfrm>
            <a:off x="1609090" y="4039870"/>
            <a:ext cx="2906395" cy="1199515"/>
          </a:xfrm>
          <a:prstGeom prst="rect">
            <a:avLst/>
          </a:prstGeom>
        </p:spPr>
        <p:txBody>
          <a:bodyPr wrap="square" lIns="91440" tIns="45720" rIns="91440" bIns="0" anchor="b"/>
          <a:lstStyle/>
          <a:p>
            <a:pPr>
              <a:lnSpc>
                <a:spcPct val="120000"/>
              </a:lnSpc>
            </a:pPr>
            <a:r>
              <a:rPr lang="zh-CN" altLang="en-US" sz="2400" b="1" spc="300">
                <a:solidFill>
                  <a:srgbClr val="7AC2C7"/>
                </a:solidFill>
                <a:latin typeface="Arial" panose="020B0604020202020204" pitchFamily="34" charset="0"/>
                <a:ea typeface="微软雅黑" charset="-122"/>
                <a:sym typeface="Arial" panose="020B0604020202020204" pitchFamily="34" charset="0"/>
              </a:rPr>
              <a:t>2. 加大对社区婴幼儿照护服务的支持力度</a:t>
            </a:r>
            <a:endParaRPr lang="zh-CN" altLang="en-US" sz="2400" b="1" spc="300">
              <a:solidFill>
                <a:srgbClr val="7AC2C7"/>
              </a:solidFill>
              <a:latin typeface="Arial" panose="020B0604020202020204" pitchFamily="34" charset="0"/>
              <a:ea typeface="微软雅黑" charset="-122"/>
              <a:sym typeface="Arial" panose="020B0604020202020204" pitchFamily="34" charset="0"/>
            </a:endParaRPr>
          </a:p>
        </p:txBody>
      </p:sp>
      <p:sp>
        <p:nvSpPr>
          <p:cNvPr id="14" name="矩形 13"/>
          <p:cNvSpPr/>
          <p:nvPr>
            <p:custDataLst>
              <p:tags r:id="rId14"/>
            </p:custDataLst>
          </p:nvPr>
        </p:nvSpPr>
        <p:spPr>
          <a:xfrm>
            <a:off x="5308152" y="3320854"/>
            <a:ext cx="1564732" cy="1138570"/>
          </a:xfrm>
          <a:prstGeom prst="rect">
            <a:avLst/>
          </a:prstGeom>
        </p:spPr>
        <p:txBody>
          <a:bodyPr wrap="square" anchor="ctr" anchorCtr="0">
            <a:noAutofit/>
          </a:bodyPr>
          <a:lstStyle/>
          <a:p>
            <a:pPr algn="ctr">
              <a:lnSpc>
                <a:spcPct val="120000"/>
              </a:lnSpc>
            </a:pPr>
            <a:r>
              <a:rPr lang="zh-CN" altLang="en-US" sz="3200" b="1" spc="300">
                <a:solidFill>
                  <a:sysClr val="window" lastClr="FFFFFF"/>
                </a:solidFill>
                <a:latin typeface="Arial" panose="020B0604020202020204" pitchFamily="34" charset="0"/>
                <a:ea typeface="微软雅黑" charset="-122"/>
                <a:sym typeface="Arial" panose="020B0604020202020204" pitchFamily="34" charset="0"/>
              </a:rPr>
              <a:t>主要</a:t>
            </a:r>
            <a:endParaRPr lang="zh-CN" altLang="en-US" sz="3200" b="1" spc="300">
              <a:solidFill>
                <a:sysClr val="window" lastClr="FFFFFF"/>
              </a:solidFill>
              <a:latin typeface="Arial" panose="020B0604020202020204" pitchFamily="34" charset="0"/>
              <a:ea typeface="微软雅黑" charset="-122"/>
              <a:sym typeface="Arial" panose="020B0604020202020204" pitchFamily="34" charset="0"/>
            </a:endParaRPr>
          </a:p>
          <a:p>
            <a:pPr algn="ctr">
              <a:lnSpc>
                <a:spcPct val="120000"/>
              </a:lnSpc>
            </a:pPr>
            <a:r>
              <a:rPr lang="zh-CN" altLang="en-US" sz="3200" b="1" spc="300">
                <a:solidFill>
                  <a:sysClr val="window" lastClr="FFFFFF"/>
                </a:solidFill>
                <a:latin typeface="Arial" panose="020B0604020202020204" pitchFamily="34" charset="0"/>
                <a:ea typeface="微软雅黑" charset="-122"/>
                <a:sym typeface="Arial" panose="020B0604020202020204" pitchFamily="34" charset="0"/>
              </a:rPr>
              <a:t>任务</a:t>
            </a:r>
            <a:endParaRPr lang="zh-CN" altLang="en-US" sz="3200" b="1" spc="300">
              <a:solidFill>
                <a:sysClr val="window" lastClr="FFFFFF"/>
              </a:solidFill>
              <a:latin typeface="Arial" panose="020B0604020202020204" pitchFamily="34" charset="0"/>
              <a:ea typeface="微软雅黑" charset="-122"/>
              <a:sym typeface="Arial" panose="020B0604020202020204" pitchFamily="34" charset="0"/>
            </a:endParaRPr>
          </a:p>
        </p:txBody>
      </p:sp>
      <p:sp>
        <p:nvSpPr>
          <p:cNvPr id="15" name="椭圆 14"/>
          <p:cNvSpPr/>
          <p:nvPr>
            <p:custDataLst>
              <p:tags r:id="rId15"/>
            </p:custDataLst>
          </p:nvPr>
        </p:nvSpPr>
        <p:spPr>
          <a:xfrm>
            <a:off x="7210847" y="3599513"/>
            <a:ext cx="499733" cy="499733"/>
          </a:xfrm>
          <a:prstGeom prst="ellipse">
            <a:avLst/>
          </a:prstGeom>
          <a:solidFill>
            <a:srgbClr val="8EAADC"/>
          </a:solidFill>
          <a:ln>
            <a:noFill/>
          </a:ln>
        </p:spPr>
        <p:style>
          <a:lnRef idx="2">
            <a:srgbClr val="8590CA">
              <a:shade val="50000"/>
            </a:srgbClr>
          </a:lnRef>
          <a:fillRef idx="1">
            <a:srgbClr val="8590CA"/>
          </a:fillRef>
          <a:effectRef idx="0">
            <a:srgbClr val="8590CA"/>
          </a:effectRef>
          <a:fontRef idx="minor">
            <a:sysClr val="window" lastClr="FFFFFF"/>
          </a:fontRef>
        </p:style>
        <p:txBody>
          <a:bodyPr rtlCol="0" anchor="ctr"/>
          <a:lstStyle/>
          <a:p>
            <a:pPr algn="ctr">
              <a:lnSpc>
                <a:spcPct val="120000"/>
              </a:lnSpc>
            </a:pPr>
            <a:endParaRPr lang="zh-CN" altLang="en-US">
              <a:latin typeface="Arial" panose="020B0604020202020204" pitchFamily="34" charset="0"/>
              <a:ea typeface="微软雅黑" charset="-122"/>
              <a:sym typeface="Arial" panose="020B0604020202020204" pitchFamily="34" charset="0"/>
            </a:endParaRPr>
          </a:p>
        </p:txBody>
      </p:sp>
      <p:sp>
        <p:nvSpPr>
          <p:cNvPr id="16" name="KSO_Shape"/>
          <p:cNvSpPr>
            <a:spLocks noChangeArrowheads="1"/>
          </p:cNvSpPr>
          <p:nvPr>
            <p:custDataLst>
              <p:tags r:id="rId16"/>
            </p:custDataLst>
          </p:nvPr>
        </p:nvSpPr>
        <p:spPr bwMode="auto">
          <a:xfrm>
            <a:off x="7361781" y="3751765"/>
            <a:ext cx="197865" cy="195228"/>
          </a:xfrm>
          <a:custGeom>
            <a:avLst/>
            <a:gdLst/>
            <a:ahLst/>
            <a:cxnLst/>
            <a:rect l="0" t="0" r="r" b="b"/>
            <a:pathLst>
              <a:path w="1622425" h="1601788">
                <a:moveTo>
                  <a:pt x="1477962" y="927100"/>
                </a:moveTo>
                <a:lnTo>
                  <a:pt x="1622425" y="927100"/>
                </a:lnTo>
                <a:lnTo>
                  <a:pt x="1622425" y="1293813"/>
                </a:lnTo>
                <a:lnTo>
                  <a:pt x="1477962" y="1293813"/>
                </a:lnTo>
                <a:lnTo>
                  <a:pt x="1477962" y="927100"/>
                </a:lnTo>
                <a:close/>
                <a:moveTo>
                  <a:pt x="1477962" y="463550"/>
                </a:moveTo>
                <a:lnTo>
                  <a:pt x="1622425" y="463550"/>
                </a:lnTo>
                <a:lnTo>
                  <a:pt x="1622425" y="830263"/>
                </a:lnTo>
                <a:lnTo>
                  <a:pt x="1477962" y="830263"/>
                </a:lnTo>
                <a:lnTo>
                  <a:pt x="1477962" y="463550"/>
                </a:lnTo>
                <a:close/>
                <a:moveTo>
                  <a:pt x="871932" y="418865"/>
                </a:moveTo>
                <a:lnTo>
                  <a:pt x="866214" y="419183"/>
                </a:lnTo>
                <a:lnTo>
                  <a:pt x="859861" y="419183"/>
                </a:lnTo>
                <a:lnTo>
                  <a:pt x="848426" y="420453"/>
                </a:lnTo>
                <a:lnTo>
                  <a:pt x="837309" y="422359"/>
                </a:lnTo>
                <a:lnTo>
                  <a:pt x="826509" y="424582"/>
                </a:lnTo>
                <a:lnTo>
                  <a:pt x="815709" y="427440"/>
                </a:lnTo>
                <a:lnTo>
                  <a:pt x="805862" y="430298"/>
                </a:lnTo>
                <a:lnTo>
                  <a:pt x="796650" y="433473"/>
                </a:lnTo>
                <a:lnTo>
                  <a:pt x="787439" y="436649"/>
                </a:lnTo>
                <a:lnTo>
                  <a:pt x="771874" y="443000"/>
                </a:lnTo>
                <a:lnTo>
                  <a:pt x="766792" y="444906"/>
                </a:lnTo>
                <a:lnTo>
                  <a:pt x="762027" y="446811"/>
                </a:lnTo>
                <a:lnTo>
                  <a:pt x="757262" y="449034"/>
                </a:lnTo>
                <a:lnTo>
                  <a:pt x="752498" y="451257"/>
                </a:lnTo>
                <a:lnTo>
                  <a:pt x="748051" y="454115"/>
                </a:lnTo>
                <a:lnTo>
                  <a:pt x="743921" y="456655"/>
                </a:lnTo>
                <a:lnTo>
                  <a:pt x="739792" y="459831"/>
                </a:lnTo>
                <a:lnTo>
                  <a:pt x="735345" y="463324"/>
                </a:lnTo>
                <a:lnTo>
                  <a:pt x="731533" y="466817"/>
                </a:lnTo>
                <a:lnTo>
                  <a:pt x="728039" y="470628"/>
                </a:lnTo>
                <a:lnTo>
                  <a:pt x="724545" y="474757"/>
                </a:lnTo>
                <a:lnTo>
                  <a:pt x="721051" y="479202"/>
                </a:lnTo>
                <a:lnTo>
                  <a:pt x="718192" y="483966"/>
                </a:lnTo>
                <a:lnTo>
                  <a:pt x="715333" y="488729"/>
                </a:lnTo>
                <a:lnTo>
                  <a:pt x="712792" y="493810"/>
                </a:lnTo>
                <a:lnTo>
                  <a:pt x="710251" y="499526"/>
                </a:lnTo>
                <a:lnTo>
                  <a:pt x="708028" y="504925"/>
                </a:lnTo>
                <a:lnTo>
                  <a:pt x="706122" y="510959"/>
                </a:lnTo>
                <a:lnTo>
                  <a:pt x="704216" y="517310"/>
                </a:lnTo>
                <a:lnTo>
                  <a:pt x="702628" y="523979"/>
                </a:lnTo>
                <a:lnTo>
                  <a:pt x="701357" y="530648"/>
                </a:lnTo>
                <a:lnTo>
                  <a:pt x="700404" y="537952"/>
                </a:lnTo>
                <a:lnTo>
                  <a:pt x="699769" y="545256"/>
                </a:lnTo>
                <a:lnTo>
                  <a:pt x="699451" y="553512"/>
                </a:lnTo>
                <a:lnTo>
                  <a:pt x="699451" y="561451"/>
                </a:lnTo>
                <a:lnTo>
                  <a:pt x="699451" y="570025"/>
                </a:lnTo>
                <a:lnTo>
                  <a:pt x="700087" y="578600"/>
                </a:lnTo>
                <a:lnTo>
                  <a:pt x="700722" y="587809"/>
                </a:lnTo>
                <a:lnTo>
                  <a:pt x="701992" y="597018"/>
                </a:lnTo>
                <a:lnTo>
                  <a:pt x="703263" y="607180"/>
                </a:lnTo>
                <a:lnTo>
                  <a:pt x="705169" y="617025"/>
                </a:lnTo>
                <a:lnTo>
                  <a:pt x="707392" y="627504"/>
                </a:lnTo>
                <a:lnTo>
                  <a:pt x="708028" y="630998"/>
                </a:lnTo>
                <a:lnTo>
                  <a:pt x="708028" y="634173"/>
                </a:lnTo>
                <a:lnTo>
                  <a:pt x="707710" y="637666"/>
                </a:lnTo>
                <a:lnTo>
                  <a:pt x="707392" y="640524"/>
                </a:lnTo>
                <a:lnTo>
                  <a:pt x="706757" y="643065"/>
                </a:lnTo>
                <a:lnTo>
                  <a:pt x="705804" y="645605"/>
                </a:lnTo>
                <a:lnTo>
                  <a:pt x="703263" y="650051"/>
                </a:lnTo>
                <a:lnTo>
                  <a:pt x="701039" y="654815"/>
                </a:lnTo>
                <a:lnTo>
                  <a:pt x="699134" y="658626"/>
                </a:lnTo>
                <a:lnTo>
                  <a:pt x="698498" y="660531"/>
                </a:lnTo>
                <a:lnTo>
                  <a:pt x="697863" y="662436"/>
                </a:lnTo>
                <a:lnTo>
                  <a:pt x="697545" y="664342"/>
                </a:lnTo>
                <a:lnTo>
                  <a:pt x="697545" y="666247"/>
                </a:lnTo>
                <a:lnTo>
                  <a:pt x="699134" y="688794"/>
                </a:lnTo>
                <a:lnTo>
                  <a:pt x="700404" y="702132"/>
                </a:lnTo>
                <a:lnTo>
                  <a:pt x="701039" y="709436"/>
                </a:lnTo>
                <a:lnTo>
                  <a:pt x="702310" y="716104"/>
                </a:lnTo>
                <a:lnTo>
                  <a:pt x="703581" y="723408"/>
                </a:lnTo>
                <a:lnTo>
                  <a:pt x="705487" y="729760"/>
                </a:lnTo>
                <a:lnTo>
                  <a:pt x="707075" y="736111"/>
                </a:lnTo>
                <a:lnTo>
                  <a:pt x="709298" y="742145"/>
                </a:lnTo>
                <a:lnTo>
                  <a:pt x="711839" y="747226"/>
                </a:lnTo>
                <a:lnTo>
                  <a:pt x="714698" y="751989"/>
                </a:lnTo>
                <a:lnTo>
                  <a:pt x="716286" y="753894"/>
                </a:lnTo>
                <a:lnTo>
                  <a:pt x="718192" y="755800"/>
                </a:lnTo>
                <a:lnTo>
                  <a:pt x="719780" y="757705"/>
                </a:lnTo>
                <a:lnTo>
                  <a:pt x="722322" y="759293"/>
                </a:lnTo>
                <a:lnTo>
                  <a:pt x="725816" y="760563"/>
                </a:lnTo>
                <a:lnTo>
                  <a:pt x="731533" y="762151"/>
                </a:lnTo>
                <a:lnTo>
                  <a:pt x="736933" y="763104"/>
                </a:lnTo>
                <a:lnTo>
                  <a:pt x="738839" y="763421"/>
                </a:lnTo>
                <a:lnTo>
                  <a:pt x="739792" y="763104"/>
                </a:lnTo>
                <a:lnTo>
                  <a:pt x="745827" y="831062"/>
                </a:lnTo>
                <a:lnTo>
                  <a:pt x="747098" y="833603"/>
                </a:lnTo>
                <a:lnTo>
                  <a:pt x="748368" y="835826"/>
                </a:lnTo>
                <a:lnTo>
                  <a:pt x="749639" y="838049"/>
                </a:lnTo>
                <a:lnTo>
                  <a:pt x="751227" y="839954"/>
                </a:lnTo>
                <a:lnTo>
                  <a:pt x="754404" y="843765"/>
                </a:lnTo>
                <a:lnTo>
                  <a:pt x="757898" y="847576"/>
                </a:lnTo>
                <a:lnTo>
                  <a:pt x="761074" y="851386"/>
                </a:lnTo>
                <a:lnTo>
                  <a:pt x="762662" y="853609"/>
                </a:lnTo>
                <a:lnTo>
                  <a:pt x="763933" y="855832"/>
                </a:lnTo>
                <a:lnTo>
                  <a:pt x="765204" y="858373"/>
                </a:lnTo>
                <a:lnTo>
                  <a:pt x="766474" y="861548"/>
                </a:lnTo>
                <a:lnTo>
                  <a:pt x="767427" y="865042"/>
                </a:lnTo>
                <a:lnTo>
                  <a:pt x="768380" y="868852"/>
                </a:lnTo>
                <a:lnTo>
                  <a:pt x="751545" y="872663"/>
                </a:lnTo>
                <a:lnTo>
                  <a:pt x="744874" y="887271"/>
                </a:lnTo>
                <a:lnTo>
                  <a:pt x="740745" y="895528"/>
                </a:lnTo>
                <a:lnTo>
                  <a:pt x="736298" y="904102"/>
                </a:lnTo>
                <a:lnTo>
                  <a:pt x="731533" y="912358"/>
                </a:lnTo>
                <a:lnTo>
                  <a:pt x="726451" y="919980"/>
                </a:lnTo>
                <a:lnTo>
                  <a:pt x="723910" y="923156"/>
                </a:lnTo>
                <a:lnTo>
                  <a:pt x="721051" y="926014"/>
                </a:lnTo>
                <a:lnTo>
                  <a:pt x="718510" y="928555"/>
                </a:lnTo>
                <a:lnTo>
                  <a:pt x="715969" y="930778"/>
                </a:lnTo>
                <a:lnTo>
                  <a:pt x="680393" y="940622"/>
                </a:lnTo>
                <a:lnTo>
                  <a:pt x="648628" y="953960"/>
                </a:lnTo>
                <a:lnTo>
                  <a:pt x="615911" y="967932"/>
                </a:lnTo>
                <a:lnTo>
                  <a:pt x="551747" y="995243"/>
                </a:lnTo>
                <a:lnTo>
                  <a:pt x="544123" y="998101"/>
                </a:lnTo>
                <a:lnTo>
                  <a:pt x="537135" y="1000641"/>
                </a:lnTo>
                <a:lnTo>
                  <a:pt x="522524" y="1006040"/>
                </a:lnTo>
                <a:lnTo>
                  <a:pt x="507912" y="1011121"/>
                </a:lnTo>
                <a:lnTo>
                  <a:pt x="500924" y="1013979"/>
                </a:lnTo>
                <a:lnTo>
                  <a:pt x="493936" y="1016837"/>
                </a:lnTo>
                <a:lnTo>
                  <a:pt x="487583" y="1020648"/>
                </a:lnTo>
                <a:lnTo>
                  <a:pt x="481548" y="1024141"/>
                </a:lnTo>
                <a:lnTo>
                  <a:pt x="475512" y="1027952"/>
                </a:lnTo>
                <a:lnTo>
                  <a:pt x="470430" y="1032398"/>
                </a:lnTo>
                <a:lnTo>
                  <a:pt x="467889" y="1034938"/>
                </a:lnTo>
                <a:lnTo>
                  <a:pt x="465665" y="1037796"/>
                </a:lnTo>
                <a:lnTo>
                  <a:pt x="463442" y="1040337"/>
                </a:lnTo>
                <a:lnTo>
                  <a:pt x="461218" y="1043195"/>
                </a:lnTo>
                <a:lnTo>
                  <a:pt x="459313" y="1046370"/>
                </a:lnTo>
                <a:lnTo>
                  <a:pt x="457407" y="1049546"/>
                </a:lnTo>
                <a:lnTo>
                  <a:pt x="456136" y="1052722"/>
                </a:lnTo>
                <a:lnTo>
                  <a:pt x="454548" y="1056850"/>
                </a:lnTo>
                <a:lnTo>
                  <a:pt x="454230" y="1082573"/>
                </a:lnTo>
                <a:lnTo>
                  <a:pt x="453595" y="1116234"/>
                </a:lnTo>
                <a:lnTo>
                  <a:pt x="452960" y="1151484"/>
                </a:lnTo>
                <a:lnTo>
                  <a:pt x="452642" y="1167997"/>
                </a:lnTo>
                <a:lnTo>
                  <a:pt x="452960" y="1182605"/>
                </a:lnTo>
                <a:lnTo>
                  <a:pt x="1276928" y="1182605"/>
                </a:lnTo>
                <a:lnTo>
                  <a:pt x="1277245" y="1167997"/>
                </a:lnTo>
                <a:lnTo>
                  <a:pt x="1276928" y="1151484"/>
                </a:lnTo>
                <a:lnTo>
                  <a:pt x="1276292" y="1116234"/>
                </a:lnTo>
                <a:lnTo>
                  <a:pt x="1275339" y="1082573"/>
                </a:lnTo>
                <a:lnTo>
                  <a:pt x="1275022" y="1056850"/>
                </a:lnTo>
                <a:lnTo>
                  <a:pt x="1273751" y="1052722"/>
                </a:lnTo>
                <a:lnTo>
                  <a:pt x="1272163" y="1049546"/>
                </a:lnTo>
                <a:lnTo>
                  <a:pt x="1270257" y="1046370"/>
                </a:lnTo>
                <a:lnTo>
                  <a:pt x="1268669" y="1043195"/>
                </a:lnTo>
                <a:lnTo>
                  <a:pt x="1266445" y="1040337"/>
                </a:lnTo>
                <a:lnTo>
                  <a:pt x="1264222" y="1037796"/>
                </a:lnTo>
                <a:lnTo>
                  <a:pt x="1261998" y="1034938"/>
                </a:lnTo>
                <a:lnTo>
                  <a:pt x="1259775" y="1032398"/>
                </a:lnTo>
                <a:lnTo>
                  <a:pt x="1254057" y="1027952"/>
                </a:lnTo>
                <a:lnTo>
                  <a:pt x="1248340" y="1024141"/>
                </a:lnTo>
                <a:lnTo>
                  <a:pt x="1242304" y="1020648"/>
                </a:lnTo>
                <a:lnTo>
                  <a:pt x="1235634" y="1016837"/>
                </a:lnTo>
                <a:lnTo>
                  <a:pt x="1228963" y="1013979"/>
                </a:lnTo>
                <a:lnTo>
                  <a:pt x="1221658" y="1011121"/>
                </a:lnTo>
                <a:lnTo>
                  <a:pt x="1207681" y="1006040"/>
                </a:lnTo>
                <a:lnTo>
                  <a:pt x="1192752" y="1000641"/>
                </a:lnTo>
                <a:lnTo>
                  <a:pt x="1185446" y="998101"/>
                </a:lnTo>
                <a:lnTo>
                  <a:pt x="1178458" y="995243"/>
                </a:lnTo>
                <a:lnTo>
                  <a:pt x="1113659" y="967932"/>
                </a:lnTo>
                <a:lnTo>
                  <a:pt x="1080941" y="953960"/>
                </a:lnTo>
                <a:lnTo>
                  <a:pt x="1049177" y="940622"/>
                </a:lnTo>
                <a:lnTo>
                  <a:pt x="1013601" y="930778"/>
                </a:lnTo>
                <a:lnTo>
                  <a:pt x="1011060" y="928555"/>
                </a:lnTo>
                <a:lnTo>
                  <a:pt x="1008519" y="926014"/>
                </a:lnTo>
                <a:lnTo>
                  <a:pt x="1005977" y="923156"/>
                </a:lnTo>
                <a:lnTo>
                  <a:pt x="1003436" y="919980"/>
                </a:lnTo>
                <a:lnTo>
                  <a:pt x="998036" y="912358"/>
                </a:lnTo>
                <a:lnTo>
                  <a:pt x="993589" y="904102"/>
                </a:lnTo>
                <a:lnTo>
                  <a:pt x="989142" y="895528"/>
                </a:lnTo>
                <a:lnTo>
                  <a:pt x="985013" y="887271"/>
                </a:lnTo>
                <a:lnTo>
                  <a:pt x="978025" y="872663"/>
                </a:lnTo>
                <a:lnTo>
                  <a:pt x="955790" y="869487"/>
                </a:lnTo>
                <a:lnTo>
                  <a:pt x="956107" y="865359"/>
                </a:lnTo>
                <a:lnTo>
                  <a:pt x="956743" y="861231"/>
                </a:lnTo>
                <a:lnTo>
                  <a:pt x="957696" y="857738"/>
                </a:lnTo>
                <a:lnTo>
                  <a:pt x="958649" y="854562"/>
                </a:lnTo>
                <a:lnTo>
                  <a:pt x="960237" y="852021"/>
                </a:lnTo>
                <a:lnTo>
                  <a:pt x="961507" y="849481"/>
                </a:lnTo>
                <a:lnTo>
                  <a:pt x="965319" y="845035"/>
                </a:lnTo>
                <a:lnTo>
                  <a:pt x="968813" y="840272"/>
                </a:lnTo>
                <a:lnTo>
                  <a:pt x="972307" y="835826"/>
                </a:lnTo>
                <a:lnTo>
                  <a:pt x="973895" y="833603"/>
                </a:lnTo>
                <a:lnTo>
                  <a:pt x="975484" y="830745"/>
                </a:lnTo>
                <a:lnTo>
                  <a:pt x="977072" y="827887"/>
                </a:lnTo>
                <a:lnTo>
                  <a:pt x="978025" y="824393"/>
                </a:lnTo>
                <a:lnTo>
                  <a:pt x="978978" y="821218"/>
                </a:lnTo>
                <a:lnTo>
                  <a:pt x="979613" y="818042"/>
                </a:lnTo>
                <a:lnTo>
                  <a:pt x="980566" y="811373"/>
                </a:lnTo>
                <a:lnTo>
                  <a:pt x="981201" y="804069"/>
                </a:lnTo>
                <a:lnTo>
                  <a:pt x="981837" y="797083"/>
                </a:lnTo>
                <a:lnTo>
                  <a:pt x="982154" y="789779"/>
                </a:lnTo>
                <a:lnTo>
                  <a:pt x="983107" y="783110"/>
                </a:lnTo>
                <a:lnTo>
                  <a:pt x="983742" y="779935"/>
                </a:lnTo>
                <a:lnTo>
                  <a:pt x="984695" y="776759"/>
                </a:lnTo>
                <a:lnTo>
                  <a:pt x="985966" y="773266"/>
                </a:lnTo>
                <a:lnTo>
                  <a:pt x="987236" y="770408"/>
                </a:lnTo>
                <a:lnTo>
                  <a:pt x="988507" y="768502"/>
                </a:lnTo>
                <a:lnTo>
                  <a:pt x="989778" y="766915"/>
                </a:lnTo>
                <a:lnTo>
                  <a:pt x="991366" y="765327"/>
                </a:lnTo>
                <a:lnTo>
                  <a:pt x="992636" y="764056"/>
                </a:lnTo>
                <a:lnTo>
                  <a:pt x="996131" y="761834"/>
                </a:lnTo>
                <a:lnTo>
                  <a:pt x="999942" y="759928"/>
                </a:lnTo>
                <a:lnTo>
                  <a:pt x="1003436" y="758023"/>
                </a:lnTo>
                <a:lnTo>
                  <a:pt x="1006930" y="755800"/>
                </a:lnTo>
                <a:lnTo>
                  <a:pt x="1010107" y="753259"/>
                </a:lnTo>
                <a:lnTo>
                  <a:pt x="1011695" y="751989"/>
                </a:lnTo>
                <a:lnTo>
                  <a:pt x="1012966" y="750401"/>
                </a:lnTo>
                <a:lnTo>
                  <a:pt x="1014871" y="746908"/>
                </a:lnTo>
                <a:lnTo>
                  <a:pt x="1017095" y="743097"/>
                </a:lnTo>
                <a:lnTo>
                  <a:pt x="1019001" y="738651"/>
                </a:lnTo>
                <a:lnTo>
                  <a:pt x="1020589" y="734523"/>
                </a:lnTo>
                <a:lnTo>
                  <a:pt x="1023130" y="725631"/>
                </a:lnTo>
                <a:lnTo>
                  <a:pt x="1024718" y="717057"/>
                </a:lnTo>
                <a:lnTo>
                  <a:pt x="1025989" y="709753"/>
                </a:lnTo>
                <a:lnTo>
                  <a:pt x="1026942" y="701814"/>
                </a:lnTo>
                <a:lnTo>
                  <a:pt x="1027895" y="693875"/>
                </a:lnTo>
                <a:lnTo>
                  <a:pt x="1028213" y="685618"/>
                </a:lnTo>
                <a:lnTo>
                  <a:pt x="1027895" y="677362"/>
                </a:lnTo>
                <a:lnTo>
                  <a:pt x="1027577" y="673233"/>
                </a:lnTo>
                <a:lnTo>
                  <a:pt x="1026942" y="669105"/>
                </a:lnTo>
                <a:lnTo>
                  <a:pt x="1025989" y="665294"/>
                </a:lnTo>
                <a:lnTo>
                  <a:pt x="1025036" y="661484"/>
                </a:lnTo>
                <a:lnTo>
                  <a:pt x="1023766" y="657673"/>
                </a:lnTo>
                <a:lnTo>
                  <a:pt x="1022177" y="654180"/>
                </a:lnTo>
                <a:lnTo>
                  <a:pt x="1019001" y="647511"/>
                </a:lnTo>
                <a:lnTo>
                  <a:pt x="1015824" y="642747"/>
                </a:lnTo>
                <a:lnTo>
                  <a:pt x="1014871" y="640207"/>
                </a:lnTo>
                <a:lnTo>
                  <a:pt x="1013919" y="637349"/>
                </a:lnTo>
                <a:lnTo>
                  <a:pt x="1012966" y="633856"/>
                </a:lnTo>
                <a:lnTo>
                  <a:pt x="1012330" y="629410"/>
                </a:lnTo>
                <a:lnTo>
                  <a:pt x="1012013" y="626234"/>
                </a:lnTo>
                <a:lnTo>
                  <a:pt x="1012013" y="622106"/>
                </a:lnTo>
                <a:lnTo>
                  <a:pt x="1012330" y="612261"/>
                </a:lnTo>
                <a:lnTo>
                  <a:pt x="1012966" y="601147"/>
                </a:lnTo>
                <a:lnTo>
                  <a:pt x="1013919" y="588762"/>
                </a:lnTo>
                <a:lnTo>
                  <a:pt x="1016460" y="566215"/>
                </a:lnTo>
                <a:lnTo>
                  <a:pt x="1017095" y="557323"/>
                </a:lnTo>
                <a:lnTo>
                  <a:pt x="1017413" y="551607"/>
                </a:lnTo>
                <a:lnTo>
                  <a:pt x="1017730" y="534141"/>
                </a:lnTo>
                <a:lnTo>
                  <a:pt x="1017413" y="527472"/>
                </a:lnTo>
                <a:lnTo>
                  <a:pt x="1016777" y="521756"/>
                </a:lnTo>
                <a:lnTo>
                  <a:pt x="1015824" y="516040"/>
                </a:lnTo>
                <a:lnTo>
                  <a:pt x="1014236" y="509371"/>
                </a:lnTo>
                <a:lnTo>
                  <a:pt x="1010424" y="492222"/>
                </a:lnTo>
                <a:lnTo>
                  <a:pt x="1008836" y="488412"/>
                </a:lnTo>
                <a:lnTo>
                  <a:pt x="1006930" y="483966"/>
                </a:lnTo>
                <a:lnTo>
                  <a:pt x="1004707" y="478567"/>
                </a:lnTo>
                <a:lnTo>
                  <a:pt x="1001530" y="473169"/>
                </a:lnTo>
                <a:lnTo>
                  <a:pt x="997401" y="467770"/>
                </a:lnTo>
                <a:lnTo>
                  <a:pt x="995495" y="465547"/>
                </a:lnTo>
                <a:lnTo>
                  <a:pt x="993272" y="463324"/>
                </a:lnTo>
                <a:lnTo>
                  <a:pt x="991048" y="460784"/>
                </a:lnTo>
                <a:lnTo>
                  <a:pt x="988825" y="459196"/>
                </a:lnTo>
                <a:lnTo>
                  <a:pt x="962143" y="454750"/>
                </a:lnTo>
                <a:lnTo>
                  <a:pt x="945943" y="439825"/>
                </a:lnTo>
                <a:lnTo>
                  <a:pt x="939908" y="436331"/>
                </a:lnTo>
                <a:lnTo>
                  <a:pt x="933555" y="433156"/>
                </a:lnTo>
                <a:lnTo>
                  <a:pt x="927202" y="430298"/>
                </a:lnTo>
                <a:lnTo>
                  <a:pt x="921167" y="427757"/>
                </a:lnTo>
                <a:lnTo>
                  <a:pt x="915131" y="425534"/>
                </a:lnTo>
                <a:lnTo>
                  <a:pt x="908778" y="423629"/>
                </a:lnTo>
                <a:lnTo>
                  <a:pt x="902426" y="422041"/>
                </a:lnTo>
                <a:lnTo>
                  <a:pt x="896390" y="421088"/>
                </a:lnTo>
                <a:lnTo>
                  <a:pt x="890038" y="420136"/>
                </a:lnTo>
                <a:lnTo>
                  <a:pt x="884002" y="419501"/>
                </a:lnTo>
                <a:lnTo>
                  <a:pt x="878285" y="419183"/>
                </a:lnTo>
                <a:lnTo>
                  <a:pt x="871932" y="418865"/>
                </a:lnTo>
                <a:close/>
                <a:moveTo>
                  <a:pt x="1477962" y="0"/>
                </a:moveTo>
                <a:lnTo>
                  <a:pt x="1622425" y="0"/>
                </a:lnTo>
                <a:lnTo>
                  <a:pt x="1622425" y="366713"/>
                </a:lnTo>
                <a:lnTo>
                  <a:pt x="1477962" y="366713"/>
                </a:lnTo>
                <a:lnTo>
                  <a:pt x="1477962" y="0"/>
                </a:lnTo>
                <a:close/>
                <a:moveTo>
                  <a:pt x="326855" y="0"/>
                </a:moveTo>
                <a:lnTo>
                  <a:pt x="1403350" y="0"/>
                </a:lnTo>
                <a:lnTo>
                  <a:pt x="1403350" y="1601788"/>
                </a:lnTo>
                <a:lnTo>
                  <a:pt x="326855" y="1601788"/>
                </a:lnTo>
                <a:lnTo>
                  <a:pt x="326855" y="0"/>
                </a:lnTo>
                <a:close/>
                <a:moveTo>
                  <a:pt x="90211" y="0"/>
                </a:moveTo>
                <a:lnTo>
                  <a:pt x="94975" y="0"/>
                </a:lnTo>
                <a:lnTo>
                  <a:pt x="212503" y="0"/>
                </a:lnTo>
                <a:lnTo>
                  <a:pt x="212503" y="1601788"/>
                </a:lnTo>
                <a:lnTo>
                  <a:pt x="94975" y="1601788"/>
                </a:lnTo>
                <a:lnTo>
                  <a:pt x="90211" y="1601788"/>
                </a:lnTo>
                <a:lnTo>
                  <a:pt x="85446" y="1601471"/>
                </a:lnTo>
                <a:lnTo>
                  <a:pt x="80681" y="1600835"/>
                </a:lnTo>
                <a:lnTo>
                  <a:pt x="75917" y="1599883"/>
                </a:lnTo>
                <a:lnTo>
                  <a:pt x="71470" y="1598930"/>
                </a:lnTo>
                <a:lnTo>
                  <a:pt x="67023" y="1597660"/>
                </a:lnTo>
                <a:lnTo>
                  <a:pt x="62258" y="1596072"/>
                </a:lnTo>
                <a:lnTo>
                  <a:pt x="58129" y="1594484"/>
                </a:lnTo>
                <a:lnTo>
                  <a:pt x="53999" y="1592261"/>
                </a:lnTo>
                <a:lnTo>
                  <a:pt x="49870" y="1590356"/>
                </a:lnTo>
                <a:lnTo>
                  <a:pt x="45740" y="1587815"/>
                </a:lnTo>
                <a:lnTo>
                  <a:pt x="41929" y="1585592"/>
                </a:lnTo>
                <a:lnTo>
                  <a:pt x="38117" y="1583052"/>
                </a:lnTo>
                <a:lnTo>
                  <a:pt x="34623" y="1580194"/>
                </a:lnTo>
                <a:lnTo>
                  <a:pt x="31446" y="1577336"/>
                </a:lnTo>
                <a:lnTo>
                  <a:pt x="27635" y="1573843"/>
                </a:lnTo>
                <a:lnTo>
                  <a:pt x="24776" y="1570667"/>
                </a:lnTo>
                <a:lnTo>
                  <a:pt x="21917" y="1567174"/>
                </a:lnTo>
                <a:lnTo>
                  <a:pt x="19058" y="1563681"/>
                </a:lnTo>
                <a:lnTo>
                  <a:pt x="16517" y="1559870"/>
                </a:lnTo>
                <a:lnTo>
                  <a:pt x="13976" y="1556059"/>
                </a:lnTo>
                <a:lnTo>
                  <a:pt x="11435" y="1551931"/>
                </a:lnTo>
                <a:lnTo>
                  <a:pt x="9211" y="1548120"/>
                </a:lnTo>
                <a:lnTo>
                  <a:pt x="7306" y="1543992"/>
                </a:lnTo>
                <a:lnTo>
                  <a:pt x="5717" y="1539228"/>
                </a:lnTo>
                <a:lnTo>
                  <a:pt x="4447" y="1535100"/>
                </a:lnTo>
                <a:lnTo>
                  <a:pt x="3176" y="1530654"/>
                </a:lnTo>
                <a:lnTo>
                  <a:pt x="1906" y="1525891"/>
                </a:lnTo>
                <a:lnTo>
                  <a:pt x="1270" y="1521127"/>
                </a:lnTo>
                <a:lnTo>
                  <a:pt x="635" y="1516364"/>
                </a:lnTo>
                <a:lnTo>
                  <a:pt x="317" y="1511600"/>
                </a:lnTo>
                <a:lnTo>
                  <a:pt x="0" y="1506837"/>
                </a:lnTo>
                <a:lnTo>
                  <a:pt x="0" y="94951"/>
                </a:lnTo>
                <a:lnTo>
                  <a:pt x="317" y="90188"/>
                </a:lnTo>
                <a:lnTo>
                  <a:pt x="635" y="85424"/>
                </a:lnTo>
                <a:lnTo>
                  <a:pt x="1270" y="80661"/>
                </a:lnTo>
                <a:lnTo>
                  <a:pt x="1906" y="75580"/>
                </a:lnTo>
                <a:lnTo>
                  <a:pt x="3176" y="71134"/>
                </a:lnTo>
                <a:lnTo>
                  <a:pt x="4447" y="66688"/>
                </a:lnTo>
                <a:lnTo>
                  <a:pt x="5717" y="62560"/>
                </a:lnTo>
                <a:lnTo>
                  <a:pt x="7306" y="57796"/>
                </a:lnTo>
                <a:lnTo>
                  <a:pt x="9211" y="53668"/>
                </a:lnTo>
                <a:lnTo>
                  <a:pt x="11435" y="49857"/>
                </a:lnTo>
                <a:lnTo>
                  <a:pt x="13976" y="45729"/>
                </a:lnTo>
                <a:lnTo>
                  <a:pt x="16517" y="41601"/>
                </a:lnTo>
                <a:lnTo>
                  <a:pt x="19058" y="38107"/>
                </a:lnTo>
                <a:lnTo>
                  <a:pt x="21917" y="34614"/>
                </a:lnTo>
                <a:lnTo>
                  <a:pt x="24776" y="31121"/>
                </a:lnTo>
                <a:lnTo>
                  <a:pt x="27635" y="27945"/>
                </a:lnTo>
                <a:lnTo>
                  <a:pt x="31446" y="24452"/>
                </a:lnTo>
                <a:lnTo>
                  <a:pt x="34623" y="21594"/>
                </a:lnTo>
                <a:lnTo>
                  <a:pt x="38117" y="18736"/>
                </a:lnTo>
                <a:lnTo>
                  <a:pt x="41929" y="16195"/>
                </a:lnTo>
                <a:lnTo>
                  <a:pt x="45740" y="13655"/>
                </a:lnTo>
                <a:lnTo>
                  <a:pt x="49870" y="11432"/>
                </a:lnTo>
                <a:lnTo>
                  <a:pt x="53999" y="9527"/>
                </a:lnTo>
                <a:lnTo>
                  <a:pt x="58129" y="7304"/>
                </a:lnTo>
                <a:lnTo>
                  <a:pt x="62258" y="5716"/>
                </a:lnTo>
                <a:lnTo>
                  <a:pt x="67023" y="4128"/>
                </a:lnTo>
                <a:lnTo>
                  <a:pt x="71470" y="2858"/>
                </a:lnTo>
                <a:lnTo>
                  <a:pt x="75917" y="1905"/>
                </a:lnTo>
                <a:lnTo>
                  <a:pt x="80681" y="952"/>
                </a:lnTo>
                <a:lnTo>
                  <a:pt x="85446" y="317"/>
                </a:lnTo>
                <a:lnTo>
                  <a:pt x="90211" y="0"/>
                </a:lnTo>
                <a:close/>
              </a:path>
            </a:pathLst>
          </a:custGeom>
          <a:solidFill>
            <a:sysClr val="window" lastClr="FFFFFF"/>
          </a:solidFill>
          <a:ln>
            <a:noFill/>
          </a:ln>
        </p:spPr>
        <p:txBody>
          <a:bodyPr anchor="ctr">
            <a:scene3d>
              <a:camera prst="orthographicFront"/>
              <a:lightRig rig="threePt" dir="t"/>
            </a:scene3d>
            <a:sp3d contourW="12700">
              <a:contourClr>
                <a:srgbClr val="FFFFFF"/>
              </a:contourClr>
            </a:sp3d>
          </a:bodyPr>
          <a:lstStyle/>
          <a:p>
            <a:pPr algn="ctr">
              <a:lnSpc>
                <a:spcPct val="120000"/>
              </a:lnSpc>
            </a:pPr>
            <a:endParaRPr lang="zh-CN" altLang="en-US">
              <a:solidFill>
                <a:srgbClr val="FFFFFF"/>
              </a:solidFill>
              <a:latin typeface="Arial" panose="020B0604020202020204" pitchFamily="34" charset="0"/>
              <a:ea typeface="微软雅黑" charset="-122"/>
              <a:sym typeface="Arial" panose="020B0604020202020204" pitchFamily="34" charset="0"/>
            </a:endParaRPr>
          </a:p>
        </p:txBody>
      </p:sp>
      <p:sp>
        <p:nvSpPr>
          <p:cNvPr id="18" name="矩形 17"/>
          <p:cNvSpPr/>
          <p:nvPr>
            <p:custDataLst>
              <p:tags r:id="rId17"/>
            </p:custDataLst>
          </p:nvPr>
        </p:nvSpPr>
        <p:spPr>
          <a:xfrm>
            <a:off x="7987030" y="2669540"/>
            <a:ext cx="2781300" cy="1313180"/>
          </a:xfrm>
          <a:prstGeom prst="rect">
            <a:avLst/>
          </a:prstGeom>
        </p:spPr>
        <p:txBody>
          <a:bodyPr wrap="square" lIns="91440" tIns="45720" rIns="91440" bIns="0" anchor="b"/>
          <a:lstStyle/>
          <a:p>
            <a:pPr>
              <a:lnSpc>
                <a:spcPct val="120000"/>
              </a:lnSpc>
            </a:pPr>
            <a:r>
              <a:rPr lang="zh-CN" altLang="en-US" sz="2400" b="1" spc="300">
                <a:solidFill>
                  <a:srgbClr val="8EAADC"/>
                </a:solidFill>
                <a:latin typeface="Arial" panose="020B0604020202020204" pitchFamily="34" charset="0"/>
                <a:ea typeface="微软雅黑" charset="-122"/>
                <a:sym typeface="Arial" panose="020B0604020202020204" pitchFamily="34" charset="0"/>
              </a:rPr>
              <a:t>3. 规范发展多种形式的婴幼儿照护服务机构</a:t>
            </a:r>
            <a:endParaRPr lang="zh-CN" altLang="en-US" sz="2400" b="1" spc="300">
              <a:solidFill>
                <a:srgbClr val="8EAADC"/>
              </a:solidFill>
              <a:latin typeface="Arial" panose="020B0604020202020204" pitchFamily="34" charset="0"/>
              <a:ea typeface="微软雅黑" charset="-122"/>
              <a:sym typeface="Arial" panose="020B0604020202020204" pitchFamily="34" charset="0"/>
            </a:endParaRPr>
          </a:p>
        </p:txBody>
      </p:sp>
    </p:spTree>
    <p:custDataLst>
      <p:tags r:id="rId18"/>
    </p:custData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 name="矩形 9"/>
          <p:cNvSpPr/>
          <p:nvPr userDrawn="1">
            <p:custDataLst>
              <p:tags r:id="rId1"/>
            </p:custDataLst>
          </p:nvPr>
        </p:nvSpPr>
        <p:spPr>
          <a:xfrm>
            <a:off x="0" y="0"/>
            <a:ext cx="12192000" cy="96012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pic>
        <p:nvPicPr>
          <p:cNvPr id="13" name="图片 12"/>
          <p:cNvPicPr>
            <a:picLocks noChangeAspect="1"/>
          </p:cNvPicPr>
          <p:nvPr userDrawn="1">
            <p:custDataLst>
              <p:tags r:id="rId2"/>
            </p:custDataLst>
          </p:nvPr>
        </p:nvPicPr>
        <p:blipFill rotWithShape="1">
          <a:blip r:embed="rId3"/>
          <a:srcRect/>
          <a:stretch>
            <a:fillRect/>
          </a:stretch>
        </p:blipFill>
        <p:spPr>
          <a:xfrm flipH="1">
            <a:off x="11544935" y="-21590"/>
            <a:ext cx="549910" cy="912495"/>
          </a:xfrm>
          <a:prstGeom prst="rect">
            <a:avLst/>
          </a:prstGeom>
        </p:spPr>
      </p:pic>
      <p:sp>
        <p:nvSpPr>
          <p:cNvPr id="8" name="内容占位符 7"/>
          <p:cNvSpPr>
            <a:spLocks noGrp="1"/>
          </p:cNvSpPr>
          <p:nvPr>
            <p:ph idx="1"/>
          </p:nvPr>
        </p:nvSpPr>
        <p:spPr>
          <a:xfrm>
            <a:off x="1137285" y="1092200"/>
            <a:ext cx="10515600" cy="667385"/>
          </a:xfrm>
        </p:spPr>
        <p:txBody>
          <a:bodyPr/>
          <a:p>
            <a:pPr marL="0" indent="0">
              <a:buNone/>
            </a:pPr>
            <a:r>
              <a:rPr lang="zh-CN" altLang="en-US">
                <a:sym typeface="+mn-ea"/>
              </a:rPr>
              <a:t>（三） 保障措施</a:t>
            </a:r>
            <a:endParaRPr lang="zh-CN" altLang="en-US">
              <a:sym typeface="+mn-ea"/>
            </a:endParaRPr>
          </a:p>
        </p:txBody>
      </p:sp>
      <p:sp>
        <p:nvSpPr>
          <p:cNvPr id="2" name="标题 1"/>
          <p:cNvSpPr>
            <a:spLocks noGrp="1"/>
          </p:cNvSpPr>
          <p:nvPr>
            <p:ph type="title"/>
          </p:nvPr>
        </p:nvSpPr>
        <p:spPr>
          <a:xfrm>
            <a:off x="90805" y="173990"/>
            <a:ext cx="10515600" cy="691515"/>
          </a:xfrm>
        </p:spPr>
        <p:txBody>
          <a:bodyPr>
            <a:normAutofit fontScale="90000"/>
          </a:bodyPr>
          <a:p>
            <a:r>
              <a:rPr lang="en-US" altLang="zh-CN">
                <a:solidFill>
                  <a:schemeClr val="tx1"/>
                </a:solidFill>
              </a:rPr>
              <a:t>    </a:t>
            </a:r>
            <a:r>
              <a:rPr lang="zh-CN" altLang="en-US">
                <a:solidFill>
                  <a:schemeClr val="tx1"/>
                </a:solidFill>
              </a:rPr>
              <a:t>二、 《指导意见》的主要内容</a:t>
            </a:r>
            <a:endParaRPr lang="zh-CN" altLang="en-US">
              <a:solidFill>
                <a:schemeClr val="tx1"/>
              </a:solidFill>
            </a:endParaRPr>
          </a:p>
        </p:txBody>
      </p:sp>
      <p:sp>
        <p:nvSpPr>
          <p:cNvPr id="32" name="文本框 31"/>
          <p:cNvSpPr txBox="1"/>
          <p:nvPr>
            <p:custDataLst>
              <p:tags r:id="rId4"/>
            </p:custDataLst>
          </p:nvPr>
        </p:nvSpPr>
        <p:spPr>
          <a:xfrm>
            <a:off x="5227955" y="1894840"/>
            <a:ext cx="1632585" cy="803275"/>
          </a:xfrm>
          <a:prstGeom prst="rect">
            <a:avLst/>
          </a:prstGeom>
          <a:noFill/>
        </p:spPr>
        <p:txBody>
          <a:bodyPr wrap="square" bIns="0" rtlCol="0">
            <a:noAutofit/>
          </a:bodyPr>
          <a:p>
            <a:pPr algn="r"/>
            <a:r>
              <a:rPr lang="en-US" altLang="zh-CN" sz="2300" spc="300">
                <a:solidFill>
                  <a:srgbClr val="6096E6"/>
                </a:solidFill>
                <a:latin typeface="思源黑体 CN Heavy" panose="020B0A00000000000000" charset="-122"/>
                <a:ea typeface="思源黑体 CN Heavy" panose="020B0A00000000000000" charset="-122"/>
              </a:rPr>
              <a:t>加强政</a:t>
            </a:r>
            <a:endParaRPr lang="en-US" altLang="zh-CN" sz="2300" spc="300">
              <a:solidFill>
                <a:srgbClr val="6096E6"/>
              </a:solidFill>
              <a:latin typeface="思源黑体 CN Heavy" panose="020B0A00000000000000" charset="-122"/>
              <a:ea typeface="思源黑体 CN Heavy" panose="020B0A00000000000000" charset="-122"/>
            </a:endParaRPr>
          </a:p>
          <a:p>
            <a:pPr algn="r"/>
            <a:r>
              <a:rPr lang="en-US" altLang="zh-CN" sz="2300" spc="300">
                <a:solidFill>
                  <a:srgbClr val="6096E6"/>
                </a:solidFill>
                <a:latin typeface="思源黑体 CN Heavy" panose="020B0A00000000000000" charset="-122"/>
                <a:ea typeface="思源黑体 CN Heavy" panose="020B0A00000000000000" charset="-122"/>
              </a:rPr>
              <a:t>策支持</a:t>
            </a:r>
            <a:endParaRPr lang="en-US" altLang="zh-CN" sz="2300" spc="300">
              <a:solidFill>
                <a:srgbClr val="6096E6"/>
              </a:solidFill>
              <a:latin typeface="思源黑体 CN Heavy" panose="020B0A00000000000000" charset="-122"/>
              <a:ea typeface="思源黑体 CN Heavy" panose="020B0A00000000000000" charset="-122"/>
            </a:endParaRPr>
          </a:p>
        </p:txBody>
      </p:sp>
      <p:sp>
        <p:nvSpPr>
          <p:cNvPr id="33" name="文本框 32"/>
          <p:cNvSpPr txBox="1"/>
          <p:nvPr>
            <p:custDataLst>
              <p:tags r:id="rId5"/>
            </p:custDataLst>
          </p:nvPr>
        </p:nvSpPr>
        <p:spPr>
          <a:xfrm>
            <a:off x="4927508" y="2007363"/>
            <a:ext cx="340251" cy="317029"/>
          </a:xfrm>
          <a:prstGeom prst="rect">
            <a:avLst/>
          </a:prstGeom>
          <a:noFill/>
        </p:spPr>
        <p:txBody>
          <a:bodyPr wrap="square" bIns="0" rtlCol="0">
            <a:normAutofit fontScale="90000" lnSpcReduction="20000"/>
          </a:bodyPr>
          <a:p>
            <a:pPr algn="r"/>
            <a:r>
              <a:rPr lang="en-US" altLang="zh-CN" sz="2000" spc="300">
                <a:ln w="12700">
                  <a:solidFill>
                    <a:srgbClr val="6096E6"/>
                  </a:solidFill>
                </a:ln>
                <a:noFill/>
                <a:latin typeface="思源黑体 CN Heavy" panose="020B0A00000000000000" charset="-122"/>
                <a:ea typeface="思源黑体 CN Heavy" panose="020B0A00000000000000" charset="-122"/>
              </a:rPr>
              <a:t>1</a:t>
            </a:r>
            <a:endParaRPr lang="en-US" altLang="zh-CN" sz="2000" spc="300">
              <a:ln w="12700">
                <a:solidFill>
                  <a:srgbClr val="6096E6"/>
                </a:solidFill>
              </a:ln>
              <a:noFill/>
              <a:latin typeface="思源黑体 CN Heavy" panose="020B0A00000000000000" charset="-122"/>
              <a:ea typeface="思源黑体 CN Heavy" panose="020B0A00000000000000" charset="-122"/>
            </a:endParaRPr>
          </a:p>
        </p:txBody>
      </p:sp>
      <p:sp>
        <p:nvSpPr>
          <p:cNvPr id="29" name="文本框 28"/>
          <p:cNvSpPr txBox="1"/>
          <p:nvPr>
            <p:custDataLst>
              <p:tags r:id="rId6"/>
            </p:custDataLst>
          </p:nvPr>
        </p:nvSpPr>
        <p:spPr>
          <a:xfrm>
            <a:off x="8523605" y="2705100"/>
            <a:ext cx="1508125" cy="1090295"/>
          </a:xfrm>
          <a:prstGeom prst="rect">
            <a:avLst/>
          </a:prstGeom>
          <a:noFill/>
        </p:spPr>
        <p:txBody>
          <a:bodyPr wrap="square" bIns="0" rtlCol="0"/>
          <a:p>
            <a:pPr algn="r"/>
            <a:r>
              <a:rPr lang="en-US" altLang="zh-CN" sz="2400" spc="300">
                <a:solidFill>
                  <a:srgbClr val="F18870"/>
                </a:solidFill>
                <a:latin typeface="思源黑体 CN Heavy" panose="020B0A00000000000000" charset="-122"/>
                <a:ea typeface="思源黑体 CN Heavy" panose="020B0A00000000000000" charset="-122"/>
              </a:rPr>
              <a:t>加强社会支持</a:t>
            </a:r>
            <a:endParaRPr lang="en-US" altLang="zh-CN" sz="2400" spc="300">
              <a:solidFill>
                <a:srgbClr val="F18870"/>
              </a:solidFill>
              <a:latin typeface="思源黑体 CN Heavy" panose="020B0A00000000000000" charset="-122"/>
              <a:ea typeface="思源黑体 CN Heavy" panose="020B0A00000000000000" charset="-122"/>
            </a:endParaRPr>
          </a:p>
        </p:txBody>
      </p:sp>
      <p:sp>
        <p:nvSpPr>
          <p:cNvPr id="30" name="文本框 29"/>
          <p:cNvSpPr txBox="1"/>
          <p:nvPr>
            <p:custDataLst>
              <p:tags r:id="rId7"/>
            </p:custDataLst>
          </p:nvPr>
        </p:nvSpPr>
        <p:spPr>
          <a:xfrm>
            <a:off x="8183618" y="3129585"/>
            <a:ext cx="340251" cy="317029"/>
          </a:xfrm>
          <a:prstGeom prst="rect">
            <a:avLst/>
          </a:prstGeom>
          <a:noFill/>
        </p:spPr>
        <p:txBody>
          <a:bodyPr wrap="square" bIns="0" rtlCol="0">
            <a:normAutofit fontScale="90000" lnSpcReduction="20000"/>
          </a:bodyPr>
          <a:p>
            <a:pPr algn="r"/>
            <a:r>
              <a:rPr lang="en-US" altLang="zh-CN" sz="2000" spc="300">
                <a:ln w="12700">
                  <a:solidFill>
                    <a:srgbClr val="F18870"/>
                  </a:solidFill>
                </a:ln>
                <a:noFill/>
                <a:latin typeface="思源黑体 CN Heavy" panose="020B0A00000000000000" charset="-122"/>
                <a:ea typeface="思源黑体 CN Heavy" panose="020B0A00000000000000" charset="-122"/>
              </a:rPr>
              <a:t>5</a:t>
            </a:r>
            <a:endParaRPr lang="en-US" altLang="zh-CN" sz="2000" spc="300">
              <a:ln w="12700">
                <a:solidFill>
                  <a:srgbClr val="F18870"/>
                </a:solidFill>
              </a:ln>
              <a:noFill/>
              <a:latin typeface="思源黑体 CN Heavy" panose="020B0A00000000000000" charset="-122"/>
              <a:ea typeface="思源黑体 CN Heavy" panose="020B0A00000000000000" charset="-122"/>
            </a:endParaRPr>
          </a:p>
        </p:txBody>
      </p:sp>
      <p:sp>
        <p:nvSpPr>
          <p:cNvPr id="62" name="文本框 61"/>
          <p:cNvSpPr txBox="1"/>
          <p:nvPr>
            <p:custDataLst>
              <p:tags r:id="rId8"/>
            </p:custDataLst>
          </p:nvPr>
        </p:nvSpPr>
        <p:spPr>
          <a:xfrm>
            <a:off x="1524635" y="2867660"/>
            <a:ext cx="1795145" cy="890270"/>
          </a:xfrm>
          <a:prstGeom prst="rect">
            <a:avLst/>
          </a:prstGeom>
          <a:noFill/>
        </p:spPr>
        <p:txBody>
          <a:bodyPr wrap="square" bIns="0" rtlCol="0"/>
          <a:p>
            <a:pPr algn="l"/>
            <a:r>
              <a:rPr lang="en-US" altLang="zh-CN" sz="2400" spc="300">
                <a:solidFill>
                  <a:srgbClr val="58B6E5"/>
                </a:solidFill>
                <a:latin typeface="思源黑体 CN Heavy" panose="020B0A00000000000000" charset="-122"/>
                <a:ea typeface="思源黑体 CN Heavy" panose="020B0A00000000000000" charset="-122"/>
              </a:rPr>
              <a:t>加强用</a:t>
            </a:r>
            <a:endParaRPr lang="en-US" altLang="zh-CN" sz="2400" spc="300">
              <a:solidFill>
                <a:srgbClr val="58B6E5"/>
              </a:solidFill>
              <a:latin typeface="思源黑体 CN Heavy" panose="020B0A00000000000000" charset="-122"/>
              <a:ea typeface="思源黑体 CN Heavy" panose="020B0A00000000000000" charset="-122"/>
            </a:endParaRPr>
          </a:p>
          <a:p>
            <a:pPr algn="l"/>
            <a:r>
              <a:rPr lang="en-US" altLang="zh-CN" sz="2400" spc="300">
                <a:solidFill>
                  <a:srgbClr val="58B6E5"/>
                </a:solidFill>
                <a:latin typeface="思源黑体 CN Heavy" panose="020B0A00000000000000" charset="-122"/>
                <a:ea typeface="思源黑体 CN Heavy" panose="020B0A00000000000000" charset="-122"/>
              </a:rPr>
              <a:t>地保障</a:t>
            </a:r>
            <a:endParaRPr lang="en-US" altLang="zh-CN" sz="2400" spc="300">
              <a:solidFill>
                <a:srgbClr val="58B6E5"/>
              </a:solidFill>
              <a:latin typeface="思源黑体 CN Heavy" panose="020B0A00000000000000" charset="-122"/>
              <a:ea typeface="思源黑体 CN Heavy" panose="020B0A00000000000000" charset="-122"/>
            </a:endParaRPr>
          </a:p>
        </p:txBody>
      </p:sp>
      <p:sp>
        <p:nvSpPr>
          <p:cNvPr id="63" name="文本框 62"/>
          <p:cNvSpPr txBox="1"/>
          <p:nvPr>
            <p:custDataLst>
              <p:tags r:id="rId9"/>
            </p:custDataLst>
          </p:nvPr>
        </p:nvSpPr>
        <p:spPr>
          <a:xfrm>
            <a:off x="3328734" y="3129585"/>
            <a:ext cx="340251" cy="317029"/>
          </a:xfrm>
          <a:prstGeom prst="rect">
            <a:avLst/>
          </a:prstGeom>
          <a:noFill/>
        </p:spPr>
        <p:txBody>
          <a:bodyPr wrap="square" bIns="0" rtlCol="0">
            <a:normAutofit fontScale="90000" lnSpcReduction="20000"/>
          </a:bodyPr>
          <a:p>
            <a:pPr algn="r"/>
            <a:r>
              <a:rPr lang="en-US" altLang="zh-CN" sz="2000" spc="300">
                <a:ln w="12700">
                  <a:solidFill>
                    <a:srgbClr val="58B6E5"/>
                  </a:solidFill>
                </a:ln>
                <a:noFill/>
                <a:latin typeface="思源黑体 CN Heavy" panose="020B0A00000000000000" charset="-122"/>
                <a:ea typeface="思源黑体 CN Heavy" panose="020B0A00000000000000" charset="-122"/>
              </a:rPr>
              <a:t>2</a:t>
            </a:r>
            <a:endParaRPr lang="en-US" altLang="zh-CN" sz="2000" spc="300">
              <a:ln w="12700">
                <a:solidFill>
                  <a:srgbClr val="58B6E5"/>
                </a:solidFill>
              </a:ln>
              <a:noFill/>
              <a:latin typeface="思源黑体 CN Heavy" panose="020B0A00000000000000" charset="-122"/>
              <a:ea typeface="思源黑体 CN Heavy" panose="020B0A00000000000000" charset="-122"/>
            </a:endParaRPr>
          </a:p>
        </p:txBody>
      </p:sp>
      <p:sp>
        <p:nvSpPr>
          <p:cNvPr id="21" name="文本框 20"/>
          <p:cNvSpPr txBox="1"/>
          <p:nvPr>
            <p:custDataLst>
              <p:tags r:id="rId10"/>
            </p:custDataLst>
          </p:nvPr>
        </p:nvSpPr>
        <p:spPr>
          <a:xfrm>
            <a:off x="1684020" y="4695825"/>
            <a:ext cx="1358265" cy="815975"/>
          </a:xfrm>
          <a:prstGeom prst="rect">
            <a:avLst/>
          </a:prstGeom>
          <a:noFill/>
        </p:spPr>
        <p:txBody>
          <a:bodyPr wrap="square" bIns="0" rtlCol="0">
            <a:noAutofit/>
          </a:bodyPr>
          <a:p>
            <a:pPr algn="l"/>
            <a:r>
              <a:rPr lang="en-US" altLang="zh-CN" sz="2300" spc="300">
                <a:solidFill>
                  <a:srgbClr val="56CA95"/>
                </a:solidFill>
                <a:latin typeface="思源黑体 CN Heavy" panose="020B0A00000000000000" charset="-122"/>
                <a:ea typeface="思源黑体 CN Heavy" panose="020B0A00000000000000" charset="-122"/>
              </a:rPr>
              <a:t>加强队伍建设</a:t>
            </a:r>
            <a:endParaRPr lang="en-US" altLang="zh-CN" sz="2300" spc="300">
              <a:solidFill>
                <a:srgbClr val="56CA95"/>
              </a:solidFill>
              <a:latin typeface="思源黑体 CN Heavy" panose="020B0A00000000000000" charset="-122"/>
              <a:ea typeface="思源黑体 CN Heavy" panose="020B0A00000000000000" charset="-122"/>
            </a:endParaRPr>
          </a:p>
        </p:txBody>
      </p:sp>
      <p:sp>
        <p:nvSpPr>
          <p:cNvPr id="23" name="文本框 22"/>
          <p:cNvSpPr txBox="1"/>
          <p:nvPr>
            <p:custDataLst>
              <p:tags r:id="rId11"/>
            </p:custDataLst>
          </p:nvPr>
        </p:nvSpPr>
        <p:spPr>
          <a:xfrm>
            <a:off x="3038965" y="4688479"/>
            <a:ext cx="340251" cy="317029"/>
          </a:xfrm>
          <a:prstGeom prst="rect">
            <a:avLst/>
          </a:prstGeom>
          <a:noFill/>
        </p:spPr>
        <p:txBody>
          <a:bodyPr wrap="square" bIns="0" rtlCol="0">
            <a:normAutofit fontScale="90000" lnSpcReduction="20000"/>
          </a:bodyPr>
          <a:p>
            <a:pPr algn="r"/>
            <a:r>
              <a:rPr lang="en-US" altLang="zh-CN" sz="2000" spc="300">
                <a:ln w="12700">
                  <a:solidFill>
                    <a:srgbClr val="56CA95"/>
                  </a:solidFill>
                </a:ln>
                <a:noFill/>
                <a:latin typeface="思源黑体 CN Heavy" panose="020B0A00000000000000" charset="-122"/>
                <a:ea typeface="思源黑体 CN Heavy" panose="020B0A00000000000000" charset="-122"/>
              </a:rPr>
              <a:t>3</a:t>
            </a:r>
            <a:endParaRPr lang="en-US" altLang="zh-CN" sz="2000" spc="300">
              <a:ln w="12700">
                <a:solidFill>
                  <a:srgbClr val="56CA95"/>
                </a:solidFill>
              </a:ln>
              <a:noFill/>
              <a:latin typeface="思源黑体 CN Heavy" panose="020B0A00000000000000" charset="-122"/>
              <a:ea typeface="思源黑体 CN Heavy" panose="020B0A00000000000000" charset="-122"/>
            </a:endParaRPr>
          </a:p>
        </p:txBody>
      </p:sp>
      <p:sp>
        <p:nvSpPr>
          <p:cNvPr id="38" name="任意多边形 37"/>
          <p:cNvSpPr/>
          <p:nvPr>
            <p:custDataLst>
              <p:tags r:id="rId12"/>
            </p:custDataLst>
          </p:nvPr>
        </p:nvSpPr>
        <p:spPr>
          <a:xfrm>
            <a:off x="4643293" y="3182087"/>
            <a:ext cx="2529669" cy="2478177"/>
          </a:xfrm>
          <a:custGeom>
            <a:avLst/>
            <a:gdLst>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6179" h="6179">
                <a:moveTo>
                  <a:pt x="0" y="3088"/>
                </a:moveTo>
                <a:cubicBezTo>
                  <a:pt x="-53" y="1355"/>
                  <a:pt x="1534" y="-42"/>
                  <a:pt x="3088" y="0"/>
                </a:cubicBezTo>
                <a:cubicBezTo>
                  <a:pt x="4821" y="-53"/>
                  <a:pt x="6218" y="1534"/>
                  <a:pt x="6176" y="3088"/>
                </a:cubicBezTo>
                <a:cubicBezTo>
                  <a:pt x="6229" y="4821"/>
                  <a:pt x="4642" y="6218"/>
                  <a:pt x="3088" y="6176"/>
                </a:cubicBezTo>
                <a:cubicBezTo>
                  <a:pt x="1355" y="6229"/>
                  <a:pt x="-42" y="4642"/>
                  <a:pt x="0" y="3088"/>
                </a:cubicBezTo>
                <a:close/>
                <a:moveTo>
                  <a:pt x="296" y="3088"/>
                </a:moveTo>
                <a:cubicBezTo>
                  <a:pt x="248" y="1521"/>
                  <a:pt x="1683" y="258"/>
                  <a:pt x="3088" y="296"/>
                </a:cubicBezTo>
                <a:cubicBezTo>
                  <a:pt x="4655" y="248"/>
                  <a:pt x="5918" y="1683"/>
                  <a:pt x="5880" y="3088"/>
                </a:cubicBezTo>
                <a:cubicBezTo>
                  <a:pt x="5928" y="4655"/>
                  <a:pt x="4493" y="5918"/>
                  <a:pt x="3088" y="5880"/>
                </a:cubicBezTo>
                <a:cubicBezTo>
                  <a:pt x="1521" y="5928"/>
                  <a:pt x="258" y="4493"/>
                  <a:pt x="296" y="3088"/>
                </a:cubicBezTo>
                <a:close/>
              </a:path>
            </a:pathLst>
          </a:custGeom>
          <a:solidFill>
            <a:srgbClr val="FFFFFF">
              <a:lumMod val="95000"/>
            </a:srgbClr>
          </a:solidFill>
          <a:ln>
            <a:noFill/>
          </a:ln>
        </p:spPr>
        <p:style>
          <a:lnRef idx="2">
            <a:srgbClr val="6096E6">
              <a:shade val="50000"/>
            </a:srgbClr>
          </a:lnRef>
          <a:fillRef idx="1">
            <a:srgbClr val="6096E6"/>
          </a:fillRef>
          <a:effectRef idx="0">
            <a:srgbClr val="6096E6"/>
          </a:effectRef>
          <a:fontRef idx="minor">
            <a:srgbClr val="FFFFFF"/>
          </a:fontRef>
        </p:style>
        <p:txBody>
          <a:bodyPr wrap="square" rtlCol="0" anchor="ctr">
            <a:noAutofit/>
          </a:bodyPr>
          <a:p>
            <a:pPr algn="ctr"/>
            <a:endParaRPr lang="zh-CN" altLang="en-US"/>
          </a:p>
        </p:txBody>
      </p:sp>
      <p:cxnSp>
        <p:nvCxnSpPr>
          <p:cNvPr id="59" name="直接箭头连接符 58"/>
          <p:cNvCxnSpPr/>
          <p:nvPr>
            <p:custDataLst>
              <p:tags r:id="rId13"/>
            </p:custDataLst>
          </p:nvPr>
        </p:nvCxnSpPr>
        <p:spPr>
          <a:xfrm>
            <a:off x="5312689" y="4137212"/>
            <a:ext cx="1167151" cy="0"/>
          </a:xfrm>
          <a:prstGeom prst="straightConnector1">
            <a:avLst/>
          </a:prstGeom>
          <a:ln w="12700">
            <a:solidFill>
              <a:srgbClr val="6096E6">
                <a:lumMod val="60000"/>
                <a:lumOff val="40000"/>
              </a:srgbClr>
            </a:solidFill>
            <a:tailEnd type="diamond"/>
          </a:ln>
        </p:spPr>
        <p:style>
          <a:lnRef idx="1">
            <a:srgbClr val="6096E6"/>
          </a:lnRef>
          <a:fillRef idx="0">
            <a:srgbClr val="6096E6"/>
          </a:fillRef>
          <a:effectRef idx="0">
            <a:srgbClr val="6096E6"/>
          </a:effectRef>
          <a:fontRef idx="minor">
            <a:srgbClr val="000000"/>
          </a:fontRef>
        </p:style>
      </p:cxnSp>
      <p:cxnSp>
        <p:nvCxnSpPr>
          <p:cNvPr id="60" name="直接箭头连接符 59"/>
          <p:cNvCxnSpPr/>
          <p:nvPr>
            <p:custDataLst>
              <p:tags r:id="rId14"/>
            </p:custDataLst>
          </p:nvPr>
        </p:nvCxnSpPr>
        <p:spPr>
          <a:xfrm flipH="1">
            <a:off x="5316222" y="4705138"/>
            <a:ext cx="1167151" cy="0"/>
          </a:xfrm>
          <a:prstGeom prst="straightConnector1">
            <a:avLst/>
          </a:prstGeom>
          <a:ln w="12700">
            <a:solidFill>
              <a:srgbClr val="6096E6">
                <a:lumMod val="60000"/>
                <a:lumOff val="40000"/>
              </a:srgbClr>
            </a:solidFill>
            <a:tailEnd type="diamond"/>
          </a:ln>
        </p:spPr>
        <p:style>
          <a:lnRef idx="1">
            <a:srgbClr val="6096E6"/>
          </a:lnRef>
          <a:fillRef idx="0">
            <a:srgbClr val="6096E6"/>
          </a:fillRef>
          <a:effectRef idx="0">
            <a:srgbClr val="6096E6"/>
          </a:effectRef>
          <a:fontRef idx="minor">
            <a:srgbClr val="000000"/>
          </a:fontRef>
        </p:style>
      </p:cxnSp>
      <p:sp>
        <p:nvSpPr>
          <p:cNvPr id="56" name="椭圆 55"/>
          <p:cNvSpPr/>
          <p:nvPr>
            <p:custDataLst>
              <p:tags r:id="rId15"/>
            </p:custDataLst>
          </p:nvPr>
        </p:nvSpPr>
        <p:spPr>
          <a:xfrm>
            <a:off x="4406026" y="3668736"/>
            <a:ext cx="646174" cy="633048"/>
          </a:xfrm>
          <a:prstGeom prst="ellipse">
            <a:avLst/>
          </a:prstGeom>
          <a:solidFill>
            <a:srgbClr val="58B6E5"/>
          </a:solidFill>
          <a:ln w="25400">
            <a:solidFill>
              <a:srgbClr val="FFFFFF"/>
            </a:solid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p>
        </p:txBody>
      </p:sp>
      <p:pic>
        <p:nvPicPr>
          <p:cNvPr id="67" name="图片 66" descr="343435383038363b343532323338393bbacfd7f7bbfad6c6"/>
          <p:cNvPicPr>
            <a:picLocks noChangeAspect="1"/>
          </p:cNvPicPr>
          <p:nvPr>
            <p:custDataLst>
              <p:tags r:id="rId16"/>
            </p:custDataLst>
          </p:nvPr>
        </p:nvPicPr>
        <p:blipFill>
          <a:blip r:embed="rId17">
            <a:extLst>
              <a:ext uri="{96DAC541-7B7A-43D3-8B79-37D633B846F1}">
                <asvg:svgBlip xmlns:asvg="http://schemas.microsoft.com/office/drawing/2016/SVG/main" r:embed="rId18"/>
              </a:ext>
            </a:extLst>
          </a:blip>
          <a:stretch>
            <a:fillRect/>
          </a:stretch>
        </p:blipFill>
        <p:spPr>
          <a:xfrm>
            <a:off x="4574132" y="3830280"/>
            <a:ext cx="309961" cy="309961"/>
          </a:xfrm>
          <a:prstGeom prst="rect">
            <a:avLst/>
          </a:prstGeom>
        </p:spPr>
      </p:pic>
      <p:sp>
        <p:nvSpPr>
          <p:cNvPr id="40" name="椭圆 39"/>
          <p:cNvSpPr/>
          <p:nvPr>
            <p:custDataLst>
              <p:tags r:id="rId19"/>
            </p:custDataLst>
          </p:nvPr>
        </p:nvSpPr>
        <p:spPr>
          <a:xfrm>
            <a:off x="6800402" y="3668736"/>
            <a:ext cx="646174" cy="633048"/>
          </a:xfrm>
          <a:prstGeom prst="ellipse">
            <a:avLst/>
          </a:prstGeom>
          <a:solidFill>
            <a:srgbClr val="F18870"/>
          </a:solidFill>
          <a:ln w="25400">
            <a:solidFill>
              <a:srgbClr val="FFFFFF"/>
            </a:solid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p>
        </p:txBody>
      </p:sp>
      <p:pic>
        <p:nvPicPr>
          <p:cNvPr id="68" name="图片 67" descr="343439383331313b343532303032343bb7a2b2bcb9dcc0ed"/>
          <p:cNvPicPr>
            <a:picLocks noChangeAspect="1"/>
          </p:cNvPicPr>
          <p:nvPr>
            <p:custDataLst>
              <p:tags r:id="rId20"/>
            </p:custDataLst>
          </p:nvPr>
        </p:nvPicPr>
        <p:blipFill>
          <a:blip r:embed="rId21">
            <a:extLst>
              <a:ext uri="{96DAC541-7B7A-43D3-8B79-37D633B846F1}">
                <asvg:svgBlip xmlns:asvg="http://schemas.microsoft.com/office/drawing/2016/SVG/main" r:embed="rId22"/>
              </a:ext>
            </a:extLst>
          </a:blip>
          <a:stretch>
            <a:fillRect/>
          </a:stretch>
        </p:blipFill>
        <p:spPr>
          <a:xfrm>
            <a:off x="6959926" y="3803524"/>
            <a:ext cx="327125" cy="327125"/>
          </a:xfrm>
          <a:prstGeom prst="rect">
            <a:avLst/>
          </a:prstGeom>
        </p:spPr>
      </p:pic>
      <p:sp>
        <p:nvSpPr>
          <p:cNvPr id="39" name="椭圆 38"/>
          <p:cNvSpPr/>
          <p:nvPr>
            <p:custDataLst>
              <p:tags r:id="rId23"/>
            </p:custDataLst>
          </p:nvPr>
        </p:nvSpPr>
        <p:spPr>
          <a:xfrm>
            <a:off x="4695290" y="4878797"/>
            <a:ext cx="646174" cy="633048"/>
          </a:xfrm>
          <a:prstGeom prst="ellipse">
            <a:avLst/>
          </a:prstGeom>
          <a:solidFill>
            <a:srgbClr val="56CA95"/>
          </a:solidFill>
          <a:ln w="25400">
            <a:solidFill>
              <a:srgbClr val="FFFFFF"/>
            </a:solid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p>
        </p:txBody>
      </p:sp>
      <p:pic>
        <p:nvPicPr>
          <p:cNvPr id="69" name="图片 68" descr="343439383331313b343532303032383bbfcdbba7b9dcc0ed"/>
          <p:cNvPicPr>
            <a:picLocks noChangeAspect="1"/>
          </p:cNvPicPr>
          <p:nvPr>
            <p:custDataLst>
              <p:tags r:id="rId24"/>
            </p:custDataLst>
          </p:nvPr>
        </p:nvPicPr>
        <p:blipFill>
          <a:blip r:embed="rId25">
            <a:extLst>
              <a:ext uri="{96DAC541-7B7A-43D3-8B79-37D633B846F1}">
                <asvg:svgBlip xmlns:asvg="http://schemas.microsoft.com/office/drawing/2016/SVG/main" r:embed="rId26"/>
              </a:ext>
            </a:extLst>
          </a:blip>
          <a:stretch>
            <a:fillRect/>
          </a:stretch>
        </p:blipFill>
        <p:spPr>
          <a:xfrm>
            <a:off x="4869454" y="5034283"/>
            <a:ext cx="309961" cy="309961"/>
          </a:xfrm>
          <a:prstGeom prst="rect">
            <a:avLst/>
          </a:prstGeom>
        </p:spPr>
      </p:pic>
      <p:sp>
        <p:nvSpPr>
          <p:cNvPr id="57" name="椭圆 56"/>
          <p:cNvSpPr/>
          <p:nvPr>
            <p:custDataLst>
              <p:tags r:id="rId27"/>
            </p:custDataLst>
          </p:nvPr>
        </p:nvSpPr>
        <p:spPr>
          <a:xfrm>
            <a:off x="6488422" y="4878797"/>
            <a:ext cx="646174" cy="633048"/>
          </a:xfrm>
          <a:prstGeom prst="ellipse">
            <a:avLst/>
          </a:prstGeom>
          <a:solidFill>
            <a:srgbClr val="FFBA55"/>
          </a:solidFill>
          <a:ln w="25400">
            <a:solidFill>
              <a:srgbClr val="FFFFFF"/>
            </a:solid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p>
        </p:txBody>
      </p:sp>
      <p:pic>
        <p:nvPicPr>
          <p:cNvPr id="70" name="图片 69" descr="343435383036303b343532343135353bb9dcc0edbfd8d6c6"/>
          <p:cNvPicPr>
            <a:picLocks noChangeAspect="1"/>
          </p:cNvPicPr>
          <p:nvPr>
            <p:custDataLst>
              <p:tags r:id="rId28"/>
            </p:custDataLst>
          </p:nvPr>
        </p:nvPicPr>
        <p:blipFill>
          <a:blip r:embed="rId29">
            <a:extLst>
              <a:ext uri="{96DAC541-7B7A-43D3-8B79-37D633B846F1}">
                <asvg:svgBlip xmlns:asvg="http://schemas.microsoft.com/office/drawing/2016/SVG/main" r:embed="rId30"/>
              </a:ext>
            </a:extLst>
          </a:blip>
          <a:stretch>
            <a:fillRect/>
          </a:stretch>
        </p:blipFill>
        <p:spPr>
          <a:xfrm>
            <a:off x="6663090" y="5046903"/>
            <a:ext cx="296836" cy="296836"/>
          </a:xfrm>
          <a:prstGeom prst="rect">
            <a:avLst/>
          </a:prstGeom>
        </p:spPr>
      </p:pic>
      <p:sp>
        <p:nvSpPr>
          <p:cNvPr id="42" name="椭圆 41"/>
          <p:cNvSpPr/>
          <p:nvPr>
            <p:custDataLst>
              <p:tags r:id="rId31"/>
            </p:custDataLst>
          </p:nvPr>
        </p:nvSpPr>
        <p:spPr>
          <a:xfrm>
            <a:off x="5585293" y="2857485"/>
            <a:ext cx="646174" cy="633048"/>
          </a:xfrm>
          <a:prstGeom prst="ellipse">
            <a:avLst/>
          </a:prstGeom>
          <a:solidFill>
            <a:srgbClr val="6096E6"/>
          </a:solidFill>
          <a:ln w="25400">
            <a:solidFill>
              <a:srgbClr val="FFFFFF"/>
            </a:solid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p>
        </p:txBody>
      </p:sp>
      <p:pic>
        <p:nvPicPr>
          <p:cNvPr id="71" name="图片 70" descr="343439383331313b343532303033323bd3a6d3c3b9dcc0ed"/>
          <p:cNvPicPr>
            <a:picLocks noChangeAspect="1"/>
          </p:cNvPicPr>
          <p:nvPr>
            <p:custDataLst>
              <p:tags r:id="rId32"/>
            </p:custDataLst>
          </p:nvPr>
        </p:nvPicPr>
        <p:blipFill>
          <a:blip r:embed="rId33">
            <a:extLst>
              <a:ext uri="{96DAC541-7B7A-43D3-8B79-37D633B846F1}">
                <asvg:svgBlip xmlns:asvg="http://schemas.microsoft.com/office/drawing/2016/SVG/main" r:embed="rId34"/>
              </a:ext>
            </a:extLst>
          </a:blip>
          <a:stretch>
            <a:fillRect/>
          </a:stretch>
        </p:blipFill>
        <p:spPr>
          <a:xfrm>
            <a:off x="5791766" y="3033164"/>
            <a:ext cx="257460" cy="257460"/>
          </a:xfrm>
          <a:prstGeom prst="rect">
            <a:avLst/>
          </a:prstGeom>
        </p:spPr>
      </p:pic>
      <p:sp>
        <p:nvSpPr>
          <p:cNvPr id="89" name="文本框 88"/>
          <p:cNvSpPr txBox="1"/>
          <p:nvPr>
            <p:custDataLst>
              <p:tags r:id="rId35"/>
            </p:custDataLst>
          </p:nvPr>
        </p:nvSpPr>
        <p:spPr>
          <a:xfrm>
            <a:off x="8813800" y="4692650"/>
            <a:ext cx="1395730" cy="1066800"/>
          </a:xfrm>
          <a:prstGeom prst="rect">
            <a:avLst/>
          </a:prstGeom>
          <a:noFill/>
        </p:spPr>
        <p:txBody>
          <a:bodyPr wrap="square" bIns="0" rtlCol="0"/>
          <a:p>
            <a:pPr algn="r"/>
            <a:r>
              <a:rPr lang="en-US" altLang="zh-CN" sz="2400" spc="300">
                <a:solidFill>
                  <a:srgbClr val="FFBA55"/>
                </a:solidFill>
                <a:latin typeface="思源黑体 CN Heavy" panose="020B0A00000000000000" charset="-122"/>
                <a:ea typeface="思源黑体 CN Heavy" panose="020B0A00000000000000" charset="-122"/>
              </a:rPr>
              <a:t>加强信息支撑</a:t>
            </a:r>
            <a:endParaRPr lang="en-US" altLang="zh-CN" sz="2400" spc="300">
              <a:solidFill>
                <a:srgbClr val="FFBA55"/>
              </a:solidFill>
              <a:latin typeface="思源黑体 CN Heavy" panose="020B0A00000000000000" charset="-122"/>
              <a:ea typeface="思源黑体 CN Heavy" panose="020B0A00000000000000" charset="-122"/>
            </a:endParaRPr>
          </a:p>
        </p:txBody>
      </p:sp>
      <p:sp>
        <p:nvSpPr>
          <p:cNvPr id="90" name="文本框 89"/>
          <p:cNvSpPr txBox="1"/>
          <p:nvPr>
            <p:custDataLst>
              <p:tags r:id="rId36"/>
            </p:custDataLst>
          </p:nvPr>
        </p:nvSpPr>
        <p:spPr>
          <a:xfrm>
            <a:off x="8473386" y="4692517"/>
            <a:ext cx="340251" cy="317029"/>
          </a:xfrm>
          <a:prstGeom prst="rect">
            <a:avLst/>
          </a:prstGeom>
          <a:noFill/>
        </p:spPr>
        <p:txBody>
          <a:bodyPr wrap="square" bIns="0" rtlCol="0">
            <a:normAutofit fontScale="90000" lnSpcReduction="20000"/>
          </a:bodyPr>
          <a:p>
            <a:pPr algn="r"/>
            <a:r>
              <a:rPr lang="en-US" altLang="zh-CN" sz="2000" spc="300">
                <a:ln w="12700">
                  <a:solidFill>
                    <a:srgbClr val="FFBA55"/>
                  </a:solidFill>
                </a:ln>
                <a:noFill/>
                <a:latin typeface="思源黑体 CN Heavy" panose="020B0A00000000000000" charset="-122"/>
                <a:ea typeface="思源黑体 CN Heavy" panose="020B0A00000000000000" charset="-122"/>
              </a:rPr>
              <a:t>4</a:t>
            </a:r>
            <a:endParaRPr lang="en-US" altLang="zh-CN" sz="2000" spc="300">
              <a:ln w="12700">
                <a:solidFill>
                  <a:srgbClr val="FFBA55"/>
                </a:solidFill>
              </a:ln>
              <a:noFill/>
              <a:latin typeface="思源黑体 CN Heavy" panose="020B0A00000000000000" charset="-122"/>
              <a:ea typeface="思源黑体 CN Heavy" panose="020B0A00000000000000" charset="-122"/>
            </a:endParaRPr>
          </a:p>
        </p:txBody>
      </p:sp>
      <p:sp>
        <p:nvSpPr>
          <p:cNvPr id="3" name="文本框 2"/>
          <p:cNvSpPr txBox="1"/>
          <p:nvPr/>
        </p:nvSpPr>
        <p:spPr>
          <a:xfrm>
            <a:off x="5330190" y="3696970"/>
            <a:ext cx="1311910" cy="1198880"/>
          </a:xfrm>
          <a:prstGeom prst="rect">
            <a:avLst/>
          </a:prstGeom>
          <a:noFill/>
        </p:spPr>
        <p:txBody>
          <a:bodyPr wrap="square" rtlCol="0">
            <a:spAutoFit/>
          </a:bodyPr>
          <a:p>
            <a:pPr algn="ctr"/>
            <a:r>
              <a:rPr lang="zh-CN" altLang="en-US" sz="3600"/>
              <a:t>保障措施</a:t>
            </a:r>
            <a:endParaRPr lang="zh-CN" altLang="en-US" sz="3600"/>
          </a:p>
        </p:txBody>
      </p:sp>
    </p:spTree>
    <p:custDataLst>
      <p:tags r:id="rId37"/>
    </p:custData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 name="矩形 9"/>
          <p:cNvSpPr/>
          <p:nvPr userDrawn="1">
            <p:custDataLst>
              <p:tags r:id="rId1"/>
            </p:custDataLst>
          </p:nvPr>
        </p:nvSpPr>
        <p:spPr>
          <a:xfrm>
            <a:off x="0" y="0"/>
            <a:ext cx="12192000" cy="95821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pic>
        <p:nvPicPr>
          <p:cNvPr id="13" name="图片 12"/>
          <p:cNvPicPr>
            <a:picLocks noChangeAspect="1"/>
          </p:cNvPicPr>
          <p:nvPr userDrawn="1">
            <p:custDataLst>
              <p:tags r:id="rId2"/>
            </p:custDataLst>
          </p:nvPr>
        </p:nvPicPr>
        <p:blipFill rotWithShape="1">
          <a:blip r:embed="rId3"/>
          <a:srcRect/>
          <a:stretch>
            <a:fillRect/>
          </a:stretch>
        </p:blipFill>
        <p:spPr>
          <a:xfrm flipH="1">
            <a:off x="11482705" y="36830"/>
            <a:ext cx="612140" cy="1016000"/>
          </a:xfrm>
          <a:prstGeom prst="rect">
            <a:avLst/>
          </a:prstGeom>
        </p:spPr>
      </p:pic>
      <p:sp>
        <p:nvSpPr>
          <p:cNvPr id="8" name="内容占位符 7"/>
          <p:cNvSpPr>
            <a:spLocks noGrp="1"/>
          </p:cNvSpPr>
          <p:nvPr>
            <p:ph idx="1"/>
          </p:nvPr>
        </p:nvSpPr>
        <p:spPr>
          <a:xfrm>
            <a:off x="1137285" y="1092200"/>
            <a:ext cx="10515600" cy="667385"/>
          </a:xfrm>
        </p:spPr>
        <p:txBody>
          <a:bodyPr/>
          <a:p>
            <a:pPr marL="0" indent="0">
              <a:buNone/>
            </a:pPr>
            <a:r>
              <a:rPr lang="zh-CN" altLang="en-US">
                <a:solidFill>
                  <a:schemeClr val="tx1"/>
                </a:solidFill>
                <a:sym typeface="+mn-ea"/>
              </a:rPr>
              <a:t>（四） 组织实施</a:t>
            </a:r>
            <a:endParaRPr lang="zh-CN" altLang="en-US">
              <a:solidFill>
                <a:schemeClr val="tx1"/>
              </a:solidFill>
              <a:sym typeface="+mn-ea"/>
            </a:endParaRPr>
          </a:p>
        </p:txBody>
      </p:sp>
      <p:sp>
        <p:nvSpPr>
          <p:cNvPr id="3" name="标题 2"/>
          <p:cNvSpPr>
            <a:spLocks noGrp="1"/>
          </p:cNvSpPr>
          <p:nvPr>
            <p:ph type="title"/>
          </p:nvPr>
        </p:nvSpPr>
        <p:spPr>
          <a:xfrm>
            <a:off x="90805" y="173990"/>
            <a:ext cx="10515600" cy="691515"/>
          </a:xfrm>
        </p:spPr>
        <p:txBody>
          <a:bodyPr>
            <a:normAutofit fontScale="90000"/>
          </a:bodyPr>
          <a:p>
            <a:r>
              <a:rPr lang="en-US" altLang="zh-CN">
                <a:solidFill>
                  <a:schemeClr val="tx1"/>
                </a:solidFill>
              </a:rPr>
              <a:t>    </a:t>
            </a:r>
            <a:r>
              <a:rPr lang="zh-CN" altLang="en-US">
                <a:solidFill>
                  <a:schemeClr val="tx1"/>
                </a:solidFill>
              </a:rPr>
              <a:t>二、 《指导意见》的主要内容</a:t>
            </a:r>
            <a:endParaRPr lang="zh-CN" altLang="en-US">
              <a:solidFill>
                <a:schemeClr val="tx1"/>
              </a:solidFill>
            </a:endParaRPr>
          </a:p>
        </p:txBody>
      </p:sp>
      <p:sp>
        <p:nvSpPr>
          <p:cNvPr id="2" name="文本框 1"/>
          <p:cNvSpPr txBox="1"/>
          <p:nvPr>
            <p:custDataLst>
              <p:tags r:id="rId4"/>
            </p:custDataLst>
          </p:nvPr>
        </p:nvSpPr>
        <p:spPr>
          <a:xfrm>
            <a:off x="3187862" y="1976202"/>
            <a:ext cx="1419854" cy="636035"/>
          </a:xfrm>
          <a:prstGeom prst="rect">
            <a:avLst/>
          </a:prstGeom>
          <a:noFill/>
        </p:spPr>
        <p:txBody>
          <a:bodyPr wrap="square" bIns="0" rtlCol="0"/>
          <a:p>
            <a:pPr marL="0" indent="0" algn="ctr">
              <a:lnSpc>
                <a:spcPct val="100000"/>
              </a:lnSpc>
              <a:spcBef>
                <a:spcPts val="0"/>
              </a:spcBef>
              <a:spcAft>
                <a:spcPts val="0"/>
              </a:spcAft>
              <a:buSzPct val="100000"/>
            </a:pPr>
            <a:r>
              <a:rPr lang="zh-CN" altLang="en-US" sz="2400" spc="300">
                <a:solidFill>
                  <a:srgbClr val="FA8024">
                    <a:lumMod val="75000"/>
                  </a:srgbClr>
                </a:solidFill>
                <a:uFillTx/>
                <a:latin typeface="思源黑体 CN Bold" panose="020B0800000000000000" charset="-122"/>
                <a:ea typeface="思源黑体 CN Bold" panose="020B0800000000000000" charset="-122"/>
              </a:rPr>
              <a:t>强化组</a:t>
            </a:r>
            <a:endParaRPr lang="zh-CN" altLang="en-US" sz="2400" spc="300">
              <a:solidFill>
                <a:srgbClr val="FA8024">
                  <a:lumMod val="75000"/>
                </a:srgbClr>
              </a:solidFill>
              <a:uFillTx/>
              <a:latin typeface="思源黑体 CN Bold" panose="020B0800000000000000" charset="-122"/>
              <a:ea typeface="思源黑体 CN Bold" panose="020B0800000000000000" charset="-122"/>
            </a:endParaRPr>
          </a:p>
          <a:p>
            <a:pPr marL="0" indent="0" algn="ctr">
              <a:lnSpc>
                <a:spcPct val="100000"/>
              </a:lnSpc>
              <a:spcBef>
                <a:spcPts val="0"/>
              </a:spcBef>
              <a:spcAft>
                <a:spcPts val="0"/>
              </a:spcAft>
              <a:buSzPct val="100000"/>
            </a:pPr>
            <a:r>
              <a:rPr lang="zh-CN" altLang="en-US" sz="2400" spc="300">
                <a:solidFill>
                  <a:srgbClr val="FA8024">
                    <a:lumMod val="75000"/>
                  </a:srgbClr>
                </a:solidFill>
                <a:uFillTx/>
                <a:latin typeface="思源黑体 CN Bold" panose="020B0800000000000000" charset="-122"/>
                <a:ea typeface="思源黑体 CN Bold" panose="020B0800000000000000" charset="-122"/>
              </a:rPr>
              <a:t>织领导</a:t>
            </a:r>
            <a:endParaRPr lang="zh-CN" altLang="en-US" sz="2400" spc="300">
              <a:solidFill>
                <a:srgbClr val="FA8024">
                  <a:lumMod val="75000"/>
                </a:srgbClr>
              </a:solidFill>
              <a:uFillTx/>
              <a:latin typeface="思源黑体 CN Bold" panose="020B0800000000000000" charset="-122"/>
              <a:ea typeface="思源黑体 CN Bold" panose="020B0800000000000000" charset="-122"/>
            </a:endParaRPr>
          </a:p>
        </p:txBody>
      </p:sp>
      <p:sp>
        <p:nvSpPr>
          <p:cNvPr id="4" name="圆角矩形 3"/>
          <p:cNvSpPr/>
          <p:nvPr>
            <p:custDataLst>
              <p:tags r:id="rId5"/>
            </p:custDataLst>
          </p:nvPr>
        </p:nvSpPr>
        <p:spPr>
          <a:xfrm>
            <a:off x="2583510" y="3815648"/>
            <a:ext cx="695171" cy="695710"/>
          </a:xfrm>
          <a:prstGeom prst="roundRect">
            <a:avLst>
              <a:gd name="adj" fmla="val 8627"/>
            </a:avLst>
          </a:prstGeom>
          <a:solidFill>
            <a:schemeClr val="accent1"/>
          </a:solidFill>
          <a:ln>
            <a:solidFill>
              <a:schemeClr val="accent1"/>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6" name="椭圆 5"/>
          <p:cNvSpPr/>
          <p:nvPr>
            <p:custDataLst>
              <p:tags r:id="rId6"/>
            </p:custDataLst>
          </p:nvPr>
        </p:nvSpPr>
        <p:spPr>
          <a:xfrm>
            <a:off x="2518254" y="4425608"/>
            <a:ext cx="165568" cy="16556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7" name="圆角矩形 6"/>
          <p:cNvSpPr/>
          <p:nvPr>
            <p:custDataLst>
              <p:tags r:id="rId7"/>
            </p:custDataLst>
          </p:nvPr>
        </p:nvSpPr>
        <p:spPr>
          <a:xfrm>
            <a:off x="2504231" y="3736370"/>
            <a:ext cx="854267" cy="854807"/>
          </a:xfrm>
          <a:prstGeom prst="roundRect">
            <a:avLst>
              <a:gd name="adj" fmla="val 8627"/>
            </a:avLst>
          </a:prstGeom>
          <a:noFill/>
          <a:ln>
            <a:solidFill>
              <a:schemeClr val="accent1"/>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1" name="椭圆 10"/>
          <p:cNvSpPr/>
          <p:nvPr>
            <p:custDataLst>
              <p:tags r:id="rId8"/>
            </p:custDataLst>
          </p:nvPr>
        </p:nvSpPr>
        <p:spPr>
          <a:xfrm>
            <a:off x="3253872" y="3685135"/>
            <a:ext cx="165568" cy="16556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2" name="文本框 11"/>
          <p:cNvSpPr txBox="1"/>
          <p:nvPr>
            <p:custDataLst>
              <p:tags r:id="rId9"/>
            </p:custDataLst>
          </p:nvPr>
        </p:nvSpPr>
        <p:spPr>
          <a:xfrm>
            <a:off x="2674114" y="3977980"/>
            <a:ext cx="513963" cy="371046"/>
          </a:xfrm>
          <a:prstGeom prst="rect">
            <a:avLst/>
          </a:prstGeom>
          <a:noFill/>
        </p:spPr>
        <p:txBody>
          <a:bodyPr wrap="square" bIns="0" rtlCol="0">
            <a:normAutofit fontScale="50000"/>
          </a:bodyPr>
          <a:p>
            <a:pPr algn="ctr"/>
            <a:r>
              <a:rPr lang="en-US" altLang="zh-CN" sz="3200" spc="300">
                <a:solidFill>
                  <a:schemeClr val="bg2"/>
                </a:solidFill>
                <a:uFillTx/>
                <a:latin typeface="思源黑体 CN Bold" panose="020B0800000000000000" charset="-122"/>
                <a:ea typeface="思源黑体 CN Bold" panose="020B0800000000000000" charset="-122"/>
              </a:rPr>
              <a:t>01</a:t>
            </a:r>
            <a:endParaRPr lang="en-US" altLang="zh-CN" sz="3200" spc="300">
              <a:solidFill>
                <a:schemeClr val="bg2"/>
              </a:solidFill>
              <a:uFillTx/>
              <a:latin typeface="思源黑体 CN Bold" panose="020B0800000000000000" charset="-122"/>
              <a:ea typeface="思源黑体 CN Bold" panose="020B0800000000000000" charset="-122"/>
            </a:endParaRPr>
          </a:p>
        </p:txBody>
      </p:sp>
      <p:cxnSp>
        <p:nvCxnSpPr>
          <p:cNvPr id="14" name="直接箭头连接符 13"/>
          <p:cNvCxnSpPr/>
          <p:nvPr>
            <p:custDataLst>
              <p:tags r:id="rId10"/>
            </p:custDataLst>
          </p:nvPr>
        </p:nvCxnSpPr>
        <p:spPr>
          <a:xfrm flipV="1">
            <a:off x="2931365" y="2393486"/>
            <a:ext cx="0" cy="1342883"/>
          </a:xfrm>
          <a:prstGeom prst="straightConnector1">
            <a:avLst/>
          </a:prstGeom>
          <a:ln w="12700" cmpd="sng">
            <a:solidFill>
              <a:schemeClr val="accent1"/>
            </a:solidFill>
            <a:prstDash val="sysDash"/>
            <a:tailEnd type="arrow"/>
          </a:ln>
        </p:spPr>
        <p:style>
          <a:lnRef idx="1">
            <a:schemeClr val="accent1"/>
          </a:lnRef>
          <a:fillRef idx="0">
            <a:schemeClr val="accent1"/>
          </a:fillRef>
          <a:effectRef idx="0">
            <a:schemeClr val="accent1"/>
          </a:effectRef>
          <a:fontRef idx="minor">
            <a:schemeClr val="tx1"/>
          </a:fontRef>
        </p:style>
      </p:cxnSp>
      <p:sp>
        <p:nvSpPr>
          <p:cNvPr id="18" name="圆角矩形 17"/>
          <p:cNvSpPr/>
          <p:nvPr>
            <p:custDataLst>
              <p:tags r:id="rId11"/>
            </p:custDataLst>
          </p:nvPr>
        </p:nvSpPr>
        <p:spPr>
          <a:xfrm>
            <a:off x="6315538" y="3816188"/>
            <a:ext cx="695171" cy="695710"/>
          </a:xfrm>
          <a:prstGeom prst="roundRect">
            <a:avLst>
              <a:gd name="adj" fmla="val 8627"/>
            </a:avLst>
          </a:prstGeom>
          <a:solidFill>
            <a:schemeClr val="accent3"/>
          </a:solidFill>
          <a:ln>
            <a:solidFill>
              <a:schemeClr val="accent3"/>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9" name="椭圆 18"/>
          <p:cNvSpPr/>
          <p:nvPr>
            <p:custDataLst>
              <p:tags r:id="rId12"/>
            </p:custDataLst>
          </p:nvPr>
        </p:nvSpPr>
        <p:spPr>
          <a:xfrm>
            <a:off x="6250281" y="4425608"/>
            <a:ext cx="165568" cy="16556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0" name="圆角矩形 19"/>
          <p:cNvSpPr/>
          <p:nvPr>
            <p:custDataLst>
              <p:tags r:id="rId13"/>
            </p:custDataLst>
          </p:nvPr>
        </p:nvSpPr>
        <p:spPr>
          <a:xfrm>
            <a:off x="6236259" y="3736909"/>
            <a:ext cx="854267" cy="854807"/>
          </a:xfrm>
          <a:prstGeom prst="roundRect">
            <a:avLst>
              <a:gd name="adj" fmla="val 8627"/>
            </a:avLst>
          </a:prstGeom>
          <a:noFill/>
          <a:ln>
            <a:solidFill>
              <a:schemeClr val="accent3"/>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1" name="椭圆 20"/>
          <p:cNvSpPr/>
          <p:nvPr>
            <p:custDataLst>
              <p:tags r:id="rId14"/>
            </p:custDataLst>
          </p:nvPr>
        </p:nvSpPr>
        <p:spPr>
          <a:xfrm>
            <a:off x="6985901" y="3685135"/>
            <a:ext cx="165568" cy="16556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2" name="文本框 21"/>
          <p:cNvSpPr txBox="1"/>
          <p:nvPr>
            <p:custDataLst>
              <p:tags r:id="rId15"/>
            </p:custDataLst>
          </p:nvPr>
        </p:nvSpPr>
        <p:spPr>
          <a:xfrm>
            <a:off x="6406142" y="3978519"/>
            <a:ext cx="513963" cy="371046"/>
          </a:xfrm>
          <a:prstGeom prst="rect">
            <a:avLst/>
          </a:prstGeom>
          <a:noFill/>
        </p:spPr>
        <p:txBody>
          <a:bodyPr wrap="square" bIns="0" rtlCol="0">
            <a:normAutofit fontScale="50000"/>
          </a:bodyPr>
          <a:p>
            <a:pPr algn="ctr"/>
            <a:r>
              <a:rPr lang="en-US" altLang="zh-CN" sz="3200" spc="300">
                <a:solidFill>
                  <a:schemeClr val="bg2"/>
                </a:solidFill>
                <a:uFillTx/>
                <a:latin typeface="思源黑体 CN Bold" panose="020B0800000000000000" charset="-122"/>
                <a:ea typeface="思源黑体 CN Bold" panose="020B0800000000000000" charset="-122"/>
              </a:rPr>
              <a:t>03</a:t>
            </a:r>
            <a:endParaRPr lang="en-US" altLang="zh-CN" sz="3200" spc="300">
              <a:solidFill>
                <a:schemeClr val="bg2"/>
              </a:solidFill>
              <a:uFillTx/>
              <a:latin typeface="思源黑体 CN Bold" panose="020B0800000000000000" charset="-122"/>
              <a:ea typeface="思源黑体 CN Bold" panose="020B0800000000000000" charset="-122"/>
            </a:endParaRPr>
          </a:p>
        </p:txBody>
      </p:sp>
      <p:cxnSp>
        <p:nvCxnSpPr>
          <p:cNvPr id="23" name="直接箭头连接符 22"/>
          <p:cNvCxnSpPr/>
          <p:nvPr>
            <p:custDataLst>
              <p:tags r:id="rId16"/>
            </p:custDataLst>
          </p:nvPr>
        </p:nvCxnSpPr>
        <p:spPr>
          <a:xfrm flipV="1">
            <a:off x="6663394" y="2394026"/>
            <a:ext cx="0" cy="1342883"/>
          </a:xfrm>
          <a:prstGeom prst="straightConnector1">
            <a:avLst/>
          </a:prstGeom>
          <a:ln w="12700" cmpd="sng">
            <a:solidFill>
              <a:schemeClr val="accent3"/>
            </a:solidFill>
            <a:prstDash val="sysDash"/>
            <a:tailEnd type="arrow"/>
          </a:ln>
        </p:spPr>
        <p:style>
          <a:lnRef idx="1">
            <a:schemeClr val="accent1"/>
          </a:lnRef>
          <a:fillRef idx="0">
            <a:schemeClr val="accent1"/>
          </a:fillRef>
          <a:effectRef idx="0">
            <a:schemeClr val="accent1"/>
          </a:effectRef>
          <a:fontRef idx="minor">
            <a:schemeClr val="tx1"/>
          </a:fontRef>
        </p:style>
      </p:cxnSp>
      <p:sp>
        <p:nvSpPr>
          <p:cNvPr id="24" name="文本框 23"/>
          <p:cNvSpPr txBox="1"/>
          <p:nvPr>
            <p:custDataLst>
              <p:tags r:id="rId17"/>
            </p:custDataLst>
          </p:nvPr>
        </p:nvSpPr>
        <p:spPr>
          <a:xfrm>
            <a:off x="6994094" y="1769179"/>
            <a:ext cx="1689234" cy="830587"/>
          </a:xfrm>
          <a:prstGeom prst="rect">
            <a:avLst/>
          </a:prstGeom>
          <a:noFill/>
        </p:spPr>
        <p:txBody>
          <a:bodyPr wrap="square" bIns="0" rtlCol="0">
            <a:noAutofit/>
          </a:bodyPr>
          <a:p>
            <a:pPr algn="ctr"/>
            <a:r>
              <a:rPr lang="zh-CN" altLang="en-US" sz="2400" spc="300">
                <a:solidFill>
                  <a:schemeClr val="accent3">
                    <a:lumMod val="75000"/>
                  </a:schemeClr>
                </a:solidFill>
                <a:uFillTx/>
                <a:latin typeface="思源黑体 CN Bold" panose="020B0800000000000000" charset="-122"/>
                <a:ea typeface="思源黑体 CN Bold" panose="020B0800000000000000" charset="-122"/>
              </a:rPr>
              <a:t>强化监</a:t>
            </a:r>
            <a:endParaRPr lang="zh-CN" altLang="en-US" sz="2400" spc="300">
              <a:solidFill>
                <a:schemeClr val="accent3">
                  <a:lumMod val="75000"/>
                </a:schemeClr>
              </a:solidFill>
              <a:uFillTx/>
              <a:latin typeface="思源黑体 CN Bold" panose="020B0800000000000000" charset="-122"/>
              <a:ea typeface="思源黑体 CN Bold" panose="020B0800000000000000" charset="-122"/>
            </a:endParaRPr>
          </a:p>
          <a:p>
            <a:pPr algn="ctr"/>
            <a:r>
              <a:rPr lang="zh-CN" altLang="en-US" sz="2400" spc="300">
                <a:solidFill>
                  <a:schemeClr val="accent3">
                    <a:lumMod val="75000"/>
                  </a:schemeClr>
                </a:solidFill>
                <a:uFillTx/>
                <a:latin typeface="思源黑体 CN Bold" panose="020B0800000000000000" charset="-122"/>
                <a:ea typeface="思源黑体 CN Bold" panose="020B0800000000000000" charset="-122"/>
              </a:rPr>
              <a:t>督管理</a:t>
            </a:r>
            <a:endParaRPr lang="zh-CN" altLang="en-US" sz="2400" spc="300">
              <a:solidFill>
                <a:schemeClr val="accent3">
                  <a:lumMod val="75000"/>
                </a:schemeClr>
              </a:solidFill>
              <a:uFillTx/>
              <a:latin typeface="思源黑体 CN Bold" panose="020B0800000000000000" charset="-122"/>
              <a:ea typeface="思源黑体 CN Bold" panose="020B0800000000000000" charset="-122"/>
            </a:endParaRPr>
          </a:p>
        </p:txBody>
      </p:sp>
      <p:sp>
        <p:nvSpPr>
          <p:cNvPr id="26" name="圆角矩形 25"/>
          <p:cNvSpPr/>
          <p:nvPr>
            <p:custDataLst>
              <p:tags r:id="rId18"/>
            </p:custDataLst>
          </p:nvPr>
        </p:nvSpPr>
        <p:spPr>
          <a:xfrm rot="10800000">
            <a:off x="4459232" y="3816727"/>
            <a:ext cx="695171" cy="695710"/>
          </a:xfrm>
          <a:prstGeom prst="roundRect">
            <a:avLst>
              <a:gd name="adj" fmla="val 8627"/>
            </a:avLst>
          </a:prstGeom>
          <a:solidFill>
            <a:schemeClr val="accent2"/>
          </a:solidFill>
          <a:ln>
            <a:solidFill>
              <a:schemeClr val="accent2"/>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7" name="椭圆 26"/>
          <p:cNvSpPr/>
          <p:nvPr>
            <p:custDataLst>
              <p:tags r:id="rId19"/>
            </p:custDataLst>
          </p:nvPr>
        </p:nvSpPr>
        <p:spPr>
          <a:xfrm rot="10800000">
            <a:off x="5034676" y="3728280"/>
            <a:ext cx="165568" cy="16556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8" name="圆角矩形 27"/>
          <p:cNvSpPr/>
          <p:nvPr>
            <p:custDataLst>
              <p:tags r:id="rId20"/>
            </p:custDataLst>
          </p:nvPr>
        </p:nvSpPr>
        <p:spPr>
          <a:xfrm rot="10800000">
            <a:off x="4379953" y="3737448"/>
            <a:ext cx="854267" cy="854807"/>
          </a:xfrm>
          <a:prstGeom prst="roundRect">
            <a:avLst>
              <a:gd name="adj" fmla="val 8627"/>
            </a:avLst>
          </a:prstGeom>
          <a:noFill/>
          <a:ln>
            <a:solidFill>
              <a:schemeClr val="accent2"/>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9" name="椭圆 28"/>
          <p:cNvSpPr/>
          <p:nvPr>
            <p:custDataLst>
              <p:tags r:id="rId21"/>
            </p:custDataLst>
          </p:nvPr>
        </p:nvSpPr>
        <p:spPr>
          <a:xfrm rot="10800000">
            <a:off x="4299056" y="4468753"/>
            <a:ext cx="165568" cy="16556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30" name="文本框 29"/>
          <p:cNvSpPr txBox="1"/>
          <p:nvPr>
            <p:custDataLst>
              <p:tags r:id="rId22"/>
            </p:custDataLst>
          </p:nvPr>
        </p:nvSpPr>
        <p:spPr>
          <a:xfrm>
            <a:off x="4549836" y="3979060"/>
            <a:ext cx="513963" cy="371046"/>
          </a:xfrm>
          <a:prstGeom prst="rect">
            <a:avLst/>
          </a:prstGeom>
          <a:noFill/>
        </p:spPr>
        <p:txBody>
          <a:bodyPr wrap="square" bIns="0" rtlCol="0">
            <a:normAutofit fontScale="50000"/>
          </a:bodyPr>
          <a:p>
            <a:pPr algn="ctr"/>
            <a:r>
              <a:rPr lang="en-US" altLang="zh-CN" sz="3200" spc="300">
                <a:solidFill>
                  <a:schemeClr val="bg2"/>
                </a:solidFill>
                <a:uFillTx/>
                <a:latin typeface="思源黑体 CN Bold" panose="020B0800000000000000" charset="-122"/>
                <a:ea typeface="思源黑体 CN Bold" panose="020B0800000000000000" charset="-122"/>
              </a:rPr>
              <a:t>02</a:t>
            </a:r>
            <a:endParaRPr lang="en-US" altLang="zh-CN" sz="3200" spc="300">
              <a:solidFill>
                <a:schemeClr val="bg2"/>
              </a:solidFill>
              <a:uFillTx/>
              <a:latin typeface="思源黑体 CN Bold" panose="020B0800000000000000" charset="-122"/>
              <a:ea typeface="思源黑体 CN Bold" panose="020B0800000000000000" charset="-122"/>
            </a:endParaRPr>
          </a:p>
        </p:txBody>
      </p:sp>
      <p:cxnSp>
        <p:nvCxnSpPr>
          <p:cNvPr id="31" name="直接箭头连接符 30"/>
          <p:cNvCxnSpPr/>
          <p:nvPr>
            <p:custDataLst>
              <p:tags r:id="rId23"/>
            </p:custDataLst>
          </p:nvPr>
        </p:nvCxnSpPr>
        <p:spPr>
          <a:xfrm rot="10800000" flipV="1">
            <a:off x="4796301" y="4592255"/>
            <a:ext cx="0" cy="1342883"/>
          </a:xfrm>
          <a:prstGeom prst="straightConnector1">
            <a:avLst/>
          </a:prstGeom>
          <a:ln w="12700" cmpd="sng">
            <a:solidFill>
              <a:schemeClr val="accent2"/>
            </a:solidFill>
            <a:prstDash val="sysDash"/>
            <a:tailEnd type="arrow"/>
          </a:ln>
        </p:spPr>
        <p:style>
          <a:lnRef idx="1">
            <a:schemeClr val="accent1"/>
          </a:lnRef>
          <a:fillRef idx="0">
            <a:schemeClr val="accent1"/>
          </a:fillRef>
          <a:effectRef idx="0">
            <a:schemeClr val="accent1"/>
          </a:effectRef>
          <a:fontRef idx="minor">
            <a:schemeClr val="tx1"/>
          </a:fontRef>
        </p:style>
      </p:cxnSp>
      <p:sp>
        <p:nvSpPr>
          <p:cNvPr id="32" name="文本框 31"/>
          <p:cNvSpPr txBox="1"/>
          <p:nvPr>
            <p:custDataLst>
              <p:tags r:id="rId24"/>
            </p:custDataLst>
          </p:nvPr>
        </p:nvSpPr>
        <p:spPr>
          <a:xfrm>
            <a:off x="5111750" y="4661535"/>
            <a:ext cx="1315085" cy="819785"/>
          </a:xfrm>
          <a:prstGeom prst="rect">
            <a:avLst/>
          </a:prstGeom>
          <a:noFill/>
        </p:spPr>
        <p:txBody>
          <a:bodyPr wrap="square" bIns="0" rtlCol="0">
            <a:noAutofit/>
          </a:bodyPr>
          <a:p>
            <a:pPr marL="0" indent="0" algn="ctr">
              <a:lnSpc>
                <a:spcPct val="100000"/>
              </a:lnSpc>
              <a:spcBef>
                <a:spcPts val="0"/>
              </a:spcBef>
              <a:spcAft>
                <a:spcPts val="0"/>
              </a:spcAft>
              <a:buSzPct val="100000"/>
            </a:pPr>
            <a:r>
              <a:rPr lang="zh-CN" altLang="en-US" sz="2400" spc="300">
                <a:solidFill>
                  <a:srgbClr val="885EFB">
                    <a:lumMod val="50000"/>
                  </a:srgbClr>
                </a:solidFill>
                <a:uFillTx/>
                <a:latin typeface="思源黑体 CN Bold" panose="020B0800000000000000" charset="-122"/>
                <a:ea typeface="思源黑体 CN Bold" panose="020B0800000000000000" charset="-122"/>
              </a:rPr>
              <a:t>强化部门协同</a:t>
            </a:r>
            <a:endParaRPr lang="zh-CN" altLang="en-US" sz="2400" spc="300">
              <a:solidFill>
                <a:srgbClr val="885EFB">
                  <a:lumMod val="50000"/>
                </a:srgbClr>
              </a:solidFill>
              <a:uFillTx/>
              <a:latin typeface="思源黑体 CN Bold" panose="020B0800000000000000" charset="-122"/>
              <a:ea typeface="思源黑体 CN Bold" panose="020B0800000000000000" charset="-122"/>
            </a:endParaRPr>
          </a:p>
        </p:txBody>
      </p:sp>
      <p:sp>
        <p:nvSpPr>
          <p:cNvPr id="34" name="圆角矩形 33"/>
          <p:cNvSpPr/>
          <p:nvPr>
            <p:custDataLst>
              <p:tags r:id="rId25"/>
            </p:custDataLst>
          </p:nvPr>
        </p:nvSpPr>
        <p:spPr>
          <a:xfrm rot="10800000">
            <a:off x="8284021" y="3816188"/>
            <a:ext cx="695171" cy="695710"/>
          </a:xfrm>
          <a:prstGeom prst="roundRect">
            <a:avLst>
              <a:gd name="adj" fmla="val 8627"/>
            </a:avLst>
          </a:prstGeom>
          <a:solidFill>
            <a:schemeClr val="accent4"/>
          </a:solidFill>
          <a:ln>
            <a:solidFill>
              <a:schemeClr val="accent4"/>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35" name="椭圆 34"/>
          <p:cNvSpPr/>
          <p:nvPr>
            <p:custDataLst>
              <p:tags r:id="rId26"/>
            </p:custDataLst>
          </p:nvPr>
        </p:nvSpPr>
        <p:spPr>
          <a:xfrm rot="10800000">
            <a:off x="8878881" y="3736909"/>
            <a:ext cx="165568" cy="16556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36" name="圆角矩形 35"/>
          <p:cNvSpPr/>
          <p:nvPr>
            <p:custDataLst>
              <p:tags r:id="rId27"/>
            </p:custDataLst>
          </p:nvPr>
        </p:nvSpPr>
        <p:spPr>
          <a:xfrm rot="10800000">
            <a:off x="8204203" y="3736370"/>
            <a:ext cx="854267" cy="854807"/>
          </a:xfrm>
          <a:prstGeom prst="roundRect">
            <a:avLst>
              <a:gd name="adj" fmla="val 8627"/>
            </a:avLst>
          </a:prstGeom>
          <a:noFill/>
          <a:ln>
            <a:solidFill>
              <a:schemeClr val="accent4"/>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37" name="椭圆 36"/>
          <p:cNvSpPr/>
          <p:nvPr>
            <p:custDataLst>
              <p:tags r:id="rId28"/>
            </p:custDataLst>
          </p:nvPr>
        </p:nvSpPr>
        <p:spPr>
          <a:xfrm rot="10800000">
            <a:off x="8143261" y="4477382"/>
            <a:ext cx="165568" cy="16556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38" name="文本框 37"/>
          <p:cNvSpPr txBox="1"/>
          <p:nvPr>
            <p:custDataLst>
              <p:tags r:id="rId29"/>
            </p:custDataLst>
          </p:nvPr>
        </p:nvSpPr>
        <p:spPr>
          <a:xfrm>
            <a:off x="8374625" y="3978519"/>
            <a:ext cx="513963" cy="371046"/>
          </a:xfrm>
          <a:prstGeom prst="rect">
            <a:avLst/>
          </a:prstGeom>
          <a:noFill/>
        </p:spPr>
        <p:txBody>
          <a:bodyPr wrap="square" bIns="0" rtlCol="0">
            <a:normAutofit fontScale="50000"/>
          </a:bodyPr>
          <a:p>
            <a:pPr algn="ctr"/>
            <a:r>
              <a:rPr lang="en-US" altLang="zh-CN" sz="3200" spc="300">
                <a:solidFill>
                  <a:schemeClr val="bg2"/>
                </a:solidFill>
                <a:uFillTx/>
                <a:latin typeface="思源黑体 CN Bold" panose="020B0800000000000000" charset="-122"/>
                <a:ea typeface="思源黑体 CN Bold" panose="020B0800000000000000" charset="-122"/>
              </a:rPr>
              <a:t>04</a:t>
            </a:r>
            <a:endParaRPr lang="en-US" altLang="zh-CN" sz="3200" spc="300">
              <a:solidFill>
                <a:schemeClr val="bg2"/>
              </a:solidFill>
              <a:uFillTx/>
              <a:latin typeface="思源黑体 CN Bold" panose="020B0800000000000000" charset="-122"/>
              <a:ea typeface="思源黑体 CN Bold" panose="020B0800000000000000" charset="-122"/>
            </a:endParaRPr>
          </a:p>
        </p:txBody>
      </p:sp>
      <p:cxnSp>
        <p:nvCxnSpPr>
          <p:cNvPr id="39" name="直接箭头连接符 38"/>
          <p:cNvCxnSpPr/>
          <p:nvPr>
            <p:custDataLst>
              <p:tags r:id="rId30"/>
            </p:custDataLst>
          </p:nvPr>
        </p:nvCxnSpPr>
        <p:spPr>
          <a:xfrm rot="10800000" flipV="1">
            <a:off x="8631337" y="4591176"/>
            <a:ext cx="0" cy="1342883"/>
          </a:xfrm>
          <a:prstGeom prst="straightConnector1">
            <a:avLst/>
          </a:prstGeom>
          <a:ln w="12700" cmpd="sng">
            <a:solidFill>
              <a:schemeClr val="accent4"/>
            </a:solidFill>
            <a:prstDash val="sysDash"/>
            <a:tailEnd type="arrow"/>
          </a:ln>
        </p:spPr>
        <p:style>
          <a:lnRef idx="1">
            <a:schemeClr val="accent1"/>
          </a:lnRef>
          <a:fillRef idx="0">
            <a:schemeClr val="accent1"/>
          </a:fillRef>
          <a:effectRef idx="0">
            <a:schemeClr val="accent1"/>
          </a:effectRef>
          <a:fontRef idx="minor">
            <a:schemeClr val="tx1"/>
          </a:fontRef>
        </p:style>
      </p:cxnSp>
      <p:sp>
        <p:nvSpPr>
          <p:cNvPr id="40" name="文本框 39"/>
          <p:cNvSpPr txBox="1"/>
          <p:nvPr>
            <p:custDataLst>
              <p:tags r:id="rId31"/>
            </p:custDataLst>
          </p:nvPr>
        </p:nvSpPr>
        <p:spPr>
          <a:xfrm>
            <a:off x="8819515" y="4845050"/>
            <a:ext cx="1624965" cy="1151890"/>
          </a:xfrm>
          <a:prstGeom prst="rect">
            <a:avLst/>
          </a:prstGeom>
          <a:noFill/>
        </p:spPr>
        <p:txBody>
          <a:bodyPr wrap="square" bIns="0" rtlCol="0">
            <a:noAutofit/>
          </a:bodyPr>
          <a:p>
            <a:pPr algn="ctr"/>
            <a:r>
              <a:rPr lang="zh-CN" altLang="en-US" sz="2400" spc="300">
                <a:solidFill>
                  <a:schemeClr val="accent4">
                    <a:lumMod val="75000"/>
                  </a:schemeClr>
                </a:solidFill>
                <a:uFillTx/>
                <a:latin typeface="思源黑体 CN Bold" panose="020B0800000000000000" charset="-122"/>
                <a:ea typeface="思源黑体 CN Bold" panose="020B0800000000000000" charset="-122"/>
              </a:rPr>
              <a:t>强化示</a:t>
            </a:r>
            <a:endParaRPr lang="zh-CN" altLang="en-US" sz="2400" spc="300">
              <a:solidFill>
                <a:schemeClr val="accent4">
                  <a:lumMod val="75000"/>
                </a:schemeClr>
              </a:solidFill>
              <a:uFillTx/>
              <a:latin typeface="思源黑体 CN Bold" panose="020B0800000000000000" charset="-122"/>
              <a:ea typeface="思源黑体 CN Bold" panose="020B0800000000000000" charset="-122"/>
            </a:endParaRPr>
          </a:p>
          <a:p>
            <a:pPr algn="ctr"/>
            <a:r>
              <a:rPr lang="zh-CN" altLang="en-US" sz="2400" spc="300">
                <a:solidFill>
                  <a:schemeClr val="accent4">
                    <a:lumMod val="75000"/>
                  </a:schemeClr>
                </a:solidFill>
                <a:uFillTx/>
                <a:latin typeface="思源黑体 CN Bold" panose="020B0800000000000000" charset="-122"/>
                <a:ea typeface="思源黑体 CN Bold" panose="020B0800000000000000" charset="-122"/>
              </a:rPr>
              <a:t>范引领</a:t>
            </a:r>
            <a:endParaRPr lang="zh-CN" altLang="en-US" sz="2400" spc="300">
              <a:solidFill>
                <a:schemeClr val="accent4">
                  <a:lumMod val="75000"/>
                </a:schemeClr>
              </a:solidFill>
              <a:uFillTx/>
              <a:latin typeface="思源黑体 CN Bold" panose="020B0800000000000000" charset="-122"/>
              <a:ea typeface="思源黑体 CN Bold" panose="020B0800000000000000" charset="-122"/>
            </a:endParaRPr>
          </a:p>
        </p:txBody>
      </p:sp>
    </p:spTree>
    <p:custDataLst>
      <p:tags r:id="rId32"/>
    </p:custData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 name="矩形 9"/>
          <p:cNvSpPr/>
          <p:nvPr userDrawn="1">
            <p:custDataLst>
              <p:tags r:id="rId1"/>
            </p:custDataLst>
          </p:nvPr>
        </p:nvSpPr>
        <p:spPr>
          <a:xfrm>
            <a:off x="0" y="0"/>
            <a:ext cx="12192000" cy="1320165"/>
          </a:xfrm>
          <a:prstGeom prst="rect">
            <a:avLst/>
          </a:prstGeom>
          <a:solidFill>
            <a:srgbClr val="F7F5EE"/>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pic>
        <p:nvPicPr>
          <p:cNvPr id="13" name="图片 12"/>
          <p:cNvPicPr>
            <a:picLocks noChangeAspect="1"/>
          </p:cNvPicPr>
          <p:nvPr userDrawn="1">
            <p:custDataLst>
              <p:tags r:id="rId2"/>
            </p:custDataLst>
          </p:nvPr>
        </p:nvPicPr>
        <p:blipFill rotWithShape="1">
          <a:blip r:embed="rId3"/>
          <a:srcRect/>
          <a:stretch>
            <a:fillRect/>
          </a:stretch>
        </p:blipFill>
        <p:spPr>
          <a:xfrm flipH="1">
            <a:off x="11482705" y="36830"/>
            <a:ext cx="612140" cy="1016000"/>
          </a:xfrm>
          <a:prstGeom prst="rect">
            <a:avLst/>
          </a:prstGeom>
        </p:spPr>
      </p:pic>
      <p:sp>
        <p:nvSpPr>
          <p:cNvPr id="8" name="内容占位符 7"/>
          <p:cNvSpPr>
            <a:spLocks noGrp="1"/>
          </p:cNvSpPr>
          <p:nvPr>
            <p:ph idx="1"/>
          </p:nvPr>
        </p:nvSpPr>
        <p:spPr>
          <a:xfrm>
            <a:off x="1137285" y="1092200"/>
            <a:ext cx="10515600" cy="667385"/>
          </a:xfrm>
        </p:spPr>
        <p:txBody>
          <a:bodyPr/>
          <a:p>
            <a:pPr marL="0" indent="0">
              <a:buNone/>
            </a:pPr>
            <a:r>
              <a:rPr lang="zh-CN" altLang="en-US">
                <a:solidFill>
                  <a:schemeClr val="tx1"/>
                </a:solidFill>
                <a:sym typeface="+mn-ea"/>
              </a:rPr>
              <a:t>（五） 部门职责分工</a:t>
            </a:r>
            <a:endParaRPr lang="zh-CN" altLang="en-US">
              <a:solidFill>
                <a:schemeClr val="tx1"/>
              </a:solidFill>
              <a:sym typeface="+mn-ea"/>
            </a:endParaRPr>
          </a:p>
        </p:txBody>
      </p:sp>
      <p:sp>
        <p:nvSpPr>
          <p:cNvPr id="4" name="标题 3"/>
          <p:cNvSpPr>
            <a:spLocks noGrp="1"/>
          </p:cNvSpPr>
          <p:nvPr>
            <p:ph type="title"/>
          </p:nvPr>
        </p:nvSpPr>
        <p:spPr>
          <a:xfrm>
            <a:off x="90805" y="173990"/>
            <a:ext cx="10515600" cy="691515"/>
          </a:xfrm>
        </p:spPr>
        <p:txBody>
          <a:bodyPr>
            <a:normAutofit fontScale="90000"/>
          </a:bodyPr>
          <a:p>
            <a:r>
              <a:rPr lang="en-US" altLang="zh-CN">
                <a:solidFill>
                  <a:schemeClr val="tx1"/>
                </a:solidFill>
              </a:rPr>
              <a:t>    </a:t>
            </a:r>
            <a:r>
              <a:rPr lang="zh-CN" altLang="en-US">
                <a:solidFill>
                  <a:schemeClr val="tx1"/>
                </a:solidFill>
              </a:rPr>
              <a:t>二、 《指导意见》的主要内容</a:t>
            </a:r>
            <a:endParaRPr lang="zh-CN" altLang="en-US">
              <a:solidFill>
                <a:schemeClr val="tx1"/>
              </a:solidFill>
            </a:endParaRPr>
          </a:p>
        </p:txBody>
      </p:sp>
      <p:sp>
        <p:nvSpPr>
          <p:cNvPr id="6" name="矩形 5"/>
          <p:cNvSpPr/>
          <p:nvPr/>
        </p:nvSpPr>
        <p:spPr>
          <a:xfrm>
            <a:off x="844550" y="1549400"/>
            <a:ext cx="10556240" cy="49834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indent="457200" algn="l" fontAlgn="auto"/>
            <a:r>
              <a:rPr lang="zh-CN" altLang="en-US" sz="1500">
                <a:solidFill>
                  <a:schemeClr val="tx2"/>
                </a:solidFill>
              </a:rPr>
              <a:t>发展改革部门负责将婴幼儿照护服务纳入经济社会发展相关规划。教育部门负责各类婴幼儿照护服务人才培养。</a:t>
            </a:r>
            <a:endParaRPr lang="zh-CN" altLang="en-US" sz="1500">
              <a:solidFill>
                <a:schemeClr val="tx2"/>
              </a:solidFill>
            </a:endParaRPr>
          </a:p>
          <a:p>
            <a:pPr indent="457200" algn="l" fontAlgn="auto"/>
            <a:r>
              <a:rPr lang="zh-CN" altLang="en-US" sz="1500">
                <a:solidFill>
                  <a:schemeClr val="tx2"/>
                </a:solidFill>
              </a:rPr>
              <a:t>公安部门负责监督指导各类婴幼儿照护服务机构开展安全防范。</a:t>
            </a:r>
            <a:endParaRPr lang="zh-CN" altLang="en-US" sz="1500">
              <a:solidFill>
                <a:schemeClr val="tx2"/>
              </a:solidFill>
            </a:endParaRPr>
          </a:p>
          <a:p>
            <a:pPr indent="457200" algn="l" fontAlgn="auto"/>
            <a:r>
              <a:rPr lang="zh-CN" altLang="en-US" sz="1500">
                <a:solidFill>
                  <a:schemeClr val="tx2"/>
                </a:solidFill>
              </a:rPr>
              <a:t>民政部门负责非营利性婴幼儿照护服务机构法人的注册登记，推动有条件的地方将婴幼儿照护服务纳入城乡社区服务范围。</a:t>
            </a:r>
            <a:endParaRPr lang="zh-CN" altLang="en-US" sz="1500">
              <a:solidFill>
                <a:schemeClr val="tx2"/>
              </a:solidFill>
            </a:endParaRPr>
          </a:p>
          <a:p>
            <a:pPr indent="457200" algn="l" fontAlgn="auto"/>
            <a:r>
              <a:rPr lang="zh-CN" altLang="en-US" sz="1500">
                <a:solidFill>
                  <a:schemeClr val="tx2"/>
                </a:solidFill>
              </a:rPr>
              <a:t>财政部门负责利用现有资金和政策渠道，对婴幼儿照护服务行业发展予以支持。</a:t>
            </a:r>
            <a:endParaRPr lang="zh-CN" altLang="en-US" sz="1500">
              <a:solidFill>
                <a:schemeClr val="tx2"/>
              </a:solidFill>
            </a:endParaRPr>
          </a:p>
          <a:p>
            <a:pPr indent="457200" algn="l" fontAlgn="auto"/>
            <a:r>
              <a:rPr lang="zh-CN" altLang="en-US" sz="1500">
                <a:solidFill>
                  <a:schemeClr val="tx2"/>
                </a:solidFill>
              </a:rPr>
              <a:t>人力资源社会保障部门负责对婴幼儿照护服务从业人员开展职业技能培训，按规定予以职业资格认定，依法保障从业人员各项劳动保障权益。</a:t>
            </a:r>
            <a:endParaRPr lang="zh-CN" altLang="en-US" sz="1500">
              <a:solidFill>
                <a:schemeClr val="tx2"/>
              </a:solidFill>
            </a:endParaRPr>
          </a:p>
          <a:p>
            <a:pPr indent="457200" algn="l" fontAlgn="auto"/>
            <a:r>
              <a:rPr lang="zh-CN" altLang="en-US" sz="1500">
                <a:solidFill>
                  <a:schemeClr val="tx2"/>
                </a:solidFill>
              </a:rPr>
              <a:t>自然资源部门负责优先保障婴幼儿照护服务机构和设施建设的土地供应，完善相关规划规范和标准。</a:t>
            </a:r>
            <a:endParaRPr lang="zh-CN" altLang="en-US" sz="1500">
              <a:solidFill>
                <a:schemeClr val="tx2"/>
              </a:solidFill>
            </a:endParaRPr>
          </a:p>
          <a:p>
            <a:pPr indent="457200" algn="l" fontAlgn="auto"/>
            <a:r>
              <a:rPr lang="zh-CN" altLang="en-US" sz="1500">
                <a:solidFill>
                  <a:schemeClr val="tx2"/>
                </a:solidFill>
              </a:rPr>
              <a:t>住房城乡建设部门负责规划建设婴幼儿照护服务机构和设施，完善相关工程建设规范和标准。</a:t>
            </a:r>
            <a:endParaRPr lang="zh-CN" altLang="en-US" sz="1500">
              <a:solidFill>
                <a:schemeClr val="tx2"/>
              </a:solidFill>
            </a:endParaRPr>
          </a:p>
          <a:p>
            <a:pPr indent="457200" algn="l" fontAlgn="auto"/>
            <a:r>
              <a:rPr lang="zh-CN" altLang="en-US" sz="1500">
                <a:solidFill>
                  <a:schemeClr val="tx2"/>
                </a:solidFill>
              </a:rPr>
              <a:t>卫生健康部门负责组织制定婴幼儿照护服务的政策规范，协调相关部门做好对婴幼儿照护服务机构的监督管理，负责婴幼儿照护卫生保健和婴幼儿早期发展的业务指导。</a:t>
            </a:r>
            <a:endParaRPr lang="zh-CN" altLang="en-US" sz="1500">
              <a:solidFill>
                <a:schemeClr val="tx2"/>
              </a:solidFill>
            </a:endParaRPr>
          </a:p>
          <a:p>
            <a:pPr indent="457200" algn="l" fontAlgn="auto"/>
            <a:r>
              <a:rPr lang="zh-CN" altLang="en-US" sz="1500">
                <a:solidFill>
                  <a:schemeClr val="tx2"/>
                </a:solidFill>
              </a:rPr>
              <a:t>应急管理部门负责依法开展各类婴幼儿照护服务场所的消防监督检查工作。</a:t>
            </a:r>
            <a:endParaRPr lang="zh-CN" altLang="en-US" sz="1500">
              <a:solidFill>
                <a:schemeClr val="tx2"/>
              </a:solidFill>
            </a:endParaRPr>
          </a:p>
          <a:p>
            <a:pPr indent="457200" algn="l" fontAlgn="auto"/>
            <a:r>
              <a:rPr lang="zh-CN" altLang="en-US" sz="1500">
                <a:solidFill>
                  <a:schemeClr val="tx2"/>
                </a:solidFill>
              </a:rPr>
              <a:t>税务部门负责贯彻落实有关支持婴幼儿照护服务发展的税收优惠政策。</a:t>
            </a:r>
            <a:endParaRPr lang="zh-CN" altLang="en-US" sz="1500">
              <a:solidFill>
                <a:schemeClr val="tx2"/>
              </a:solidFill>
            </a:endParaRPr>
          </a:p>
          <a:p>
            <a:pPr indent="457200" algn="l" fontAlgn="auto"/>
            <a:r>
              <a:rPr lang="zh-CN" altLang="en-US" sz="1500">
                <a:solidFill>
                  <a:schemeClr val="tx2"/>
                </a:solidFill>
              </a:rPr>
              <a:t>市场监管部门负责营利性婴幼儿照护服务机构法人的注册登记，对各类婴幼儿照护服务机构的饮食用药安全进行监管。</a:t>
            </a:r>
            <a:endParaRPr lang="zh-CN" altLang="en-US" sz="1500">
              <a:solidFill>
                <a:schemeClr val="tx2"/>
              </a:solidFill>
            </a:endParaRPr>
          </a:p>
          <a:p>
            <a:pPr indent="457200" algn="l" fontAlgn="auto"/>
            <a:r>
              <a:rPr lang="zh-CN" altLang="en-US" sz="1500">
                <a:solidFill>
                  <a:schemeClr val="tx2"/>
                </a:solidFill>
              </a:rPr>
              <a:t>工会组织负责推动用人单位为职工提供福利性婴幼儿照护服务。共青团组织负责针对青年开展婴幼儿照护相关的宣传教育。</a:t>
            </a:r>
            <a:endParaRPr lang="zh-CN" altLang="en-US" sz="1500">
              <a:solidFill>
                <a:schemeClr val="tx2"/>
              </a:solidFill>
            </a:endParaRPr>
          </a:p>
          <a:p>
            <a:pPr indent="457200" algn="l" fontAlgn="auto"/>
            <a:r>
              <a:rPr lang="zh-CN" altLang="en-US" sz="1500">
                <a:solidFill>
                  <a:schemeClr val="tx2"/>
                </a:solidFill>
              </a:rPr>
              <a:t>妇联组织负责参与为家庭提供科学育儿指导服务。</a:t>
            </a:r>
            <a:endParaRPr lang="zh-CN" altLang="en-US" sz="1500">
              <a:solidFill>
                <a:schemeClr val="tx2"/>
              </a:solidFill>
            </a:endParaRPr>
          </a:p>
          <a:p>
            <a:pPr indent="457200" algn="l" fontAlgn="auto"/>
            <a:r>
              <a:rPr lang="zh-CN" altLang="en-US" sz="1500">
                <a:solidFill>
                  <a:schemeClr val="tx2"/>
                </a:solidFill>
              </a:rPr>
              <a:t>计划生育协会负责参与婴幼儿照护服务的宣传教育和社会监督。</a:t>
            </a:r>
            <a:endParaRPr lang="zh-CN" altLang="en-US" sz="1500">
              <a:solidFill>
                <a:schemeClr val="tx2"/>
              </a:solidFill>
            </a:endParaRPr>
          </a:p>
          <a:p>
            <a:pPr indent="457200" algn="l" fontAlgn="auto"/>
            <a:r>
              <a:rPr lang="zh-CN" altLang="en-US" sz="1500">
                <a:solidFill>
                  <a:schemeClr val="tx2"/>
                </a:solidFill>
              </a:rPr>
              <a:t>宋庆龄基金会负责利用公益机构优势，多渠道、多形式参与婴幼儿照护服务。</a:t>
            </a:r>
            <a:endParaRPr lang="zh-CN" altLang="en-US" sz="1500">
              <a:solidFill>
                <a:schemeClr val="tx2"/>
              </a:solidFill>
            </a:endParaRPr>
          </a:p>
        </p:txBody>
      </p:sp>
    </p:spTree>
    <p:custDataLst>
      <p:tags r:id="rId4"/>
    </p:custData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 name="矩形 9"/>
          <p:cNvSpPr/>
          <p:nvPr userDrawn="1">
            <p:custDataLst>
              <p:tags r:id="rId1"/>
            </p:custDataLst>
          </p:nvPr>
        </p:nvSpPr>
        <p:spPr>
          <a:xfrm>
            <a:off x="0" y="0"/>
            <a:ext cx="12192000" cy="1320165"/>
          </a:xfrm>
          <a:prstGeom prst="rect">
            <a:avLst/>
          </a:prstGeom>
          <a:solidFill>
            <a:srgbClr val="F7F5EE"/>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pic>
        <p:nvPicPr>
          <p:cNvPr id="13" name="图片 12"/>
          <p:cNvPicPr>
            <a:picLocks noChangeAspect="1"/>
          </p:cNvPicPr>
          <p:nvPr userDrawn="1">
            <p:custDataLst>
              <p:tags r:id="rId2"/>
            </p:custDataLst>
          </p:nvPr>
        </p:nvPicPr>
        <p:blipFill rotWithShape="1">
          <a:blip r:embed="rId3"/>
          <a:srcRect/>
          <a:stretch>
            <a:fillRect/>
          </a:stretch>
        </p:blipFill>
        <p:spPr>
          <a:xfrm flipH="1">
            <a:off x="11482705" y="36830"/>
            <a:ext cx="612140" cy="1016000"/>
          </a:xfrm>
          <a:prstGeom prst="rect">
            <a:avLst/>
          </a:prstGeom>
        </p:spPr>
      </p:pic>
      <p:sp>
        <p:nvSpPr>
          <p:cNvPr id="4" name="标题 3"/>
          <p:cNvSpPr>
            <a:spLocks noGrp="1"/>
          </p:cNvSpPr>
          <p:nvPr>
            <p:ph type="title"/>
          </p:nvPr>
        </p:nvSpPr>
        <p:spPr>
          <a:xfrm>
            <a:off x="90805" y="173990"/>
            <a:ext cx="10515600" cy="691515"/>
          </a:xfrm>
        </p:spPr>
        <p:txBody>
          <a:bodyPr>
            <a:normAutofit fontScale="90000"/>
          </a:bodyPr>
          <a:p>
            <a:r>
              <a:rPr lang="en-US" altLang="zh-CN">
                <a:solidFill>
                  <a:schemeClr val="tx1"/>
                </a:solidFill>
              </a:rPr>
              <a:t>    </a:t>
            </a:r>
            <a:r>
              <a:rPr lang="zh-CN" altLang="en-US">
                <a:solidFill>
                  <a:schemeClr val="tx1"/>
                </a:solidFill>
              </a:rPr>
              <a:t>二、 《指导意见》的</a:t>
            </a:r>
            <a:r>
              <a:rPr lang="zh-CN" altLang="en-US">
                <a:solidFill>
                  <a:schemeClr val="tx1"/>
                </a:solidFill>
              </a:rPr>
              <a:t>意义</a:t>
            </a:r>
            <a:endParaRPr lang="zh-CN" altLang="en-US">
              <a:solidFill>
                <a:schemeClr val="tx1"/>
              </a:solidFill>
            </a:endParaRPr>
          </a:p>
        </p:txBody>
      </p:sp>
      <p:sp>
        <p:nvSpPr>
          <p:cNvPr id="5" name="圆角矩形 4"/>
          <p:cNvSpPr/>
          <p:nvPr/>
        </p:nvSpPr>
        <p:spPr>
          <a:xfrm>
            <a:off x="1120775" y="1786890"/>
            <a:ext cx="4712970" cy="4471035"/>
          </a:xfrm>
          <a:prstGeom prst="roundRect">
            <a:avLst/>
          </a:prstGeom>
          <a:solidFill>
            <a:schemeClr val="bg1"/>
          </a:solidFill>
          <a:ln w="28575" cmpd="sng">
            <a:solidFill>
              <a:schemeClr val="accent1">
                <a:shade val="5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p>
            <a:pPr algn="l"/>
            <a:r>
              <a:rPr lang="zh-CN" altLang="en-US" sz="2800">
                <a:solidFill>
                  <a:schemeClr val="tx2"/>
                </a:solidFill>
              </a:rPr>
              <a:t>（一） 有利于进一步提高婴幼儿照护服务质量，促进教育公平</a:t>
            </a:r>
            <a:endParaRPr lang="zh-CN" altLang="en-US" sz="2800">
              <a:solidFill>
                <a:schemeClr val="tx2"/>
              </a:solidFill>
            </a:endParaRPr>
          </a:p>
        </p:txBody>
      </p:sp>
      <p:sp>
        <p:nvSpPr>
          <p:cNvPr id="6" name="圆角矩形 5"/>
          <p:cNvSpPr/>
          <p:nvPr/>
        </p:nvSpPr>
        <p:spPr>
          <a:xfrm>
            <a:off x="6280785" y="1724025"/>
            <a:ext cx="4784725" cy="4471035"/>
          </a:xfrm>
          <a:prstGeom prst="roundRect">
            <a:avLst/>
          </a:prstGeom>
          <a:solidFill>
            <a:schemeClr val="bg1"/>
          </a:solidFill>
          <a:ln w="28575" cmpd="sng">
            <a:solidFill>
              <a:schemeClr val="accent1">
                <a:shade val="5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p>
            <a:pPr algn="l"/>
            <a:r>
              <a:rPr lang="zh-CN" altLang="en-US" sz="2800">
                <a:solidFill>
                  <a:schemeClr val="tx2"/>
                </a:solidFill>
              </a:rPr>
              <a:t>（二） 有利于改善民生，引导社会正确地认识婴幼儿的照护服务</a:t>
            </a:r>
            <a:endParaRPr lang="zh-CN" altLang="en-US" sz="2800">
              <a:solidFill>
                <a:schemeClr val="tx2"/>
              </a:solidFill>
            </a:endParaRPr>
          </a:p>
        </p:txBody>
      </p:sp>
    </p:spTree>
    <p:custDataLst>
      <p:tags r:id="rId4"/>
    </p:custData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 name="矩形 7"/>
          <p:cNvSpPr/>
          <p:nvPr userDrawn="1">
            <p:custDataLst>
              <p:tags r:id="rId1"/>
            </p:custDataLst>
          </p:nvPr>
        </p:nvSpPr>
        <p:spPr>
          <a:xfrm>
            <a:off x="0" y="11430"/>
            <a:ext cx="4823460" cy="686625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dirty="0">
              <a:sym typeface="+mn-ea"/>
            </a:endParaRPr>
          </a:p>
        </p:txBody>
      </p:sp>
      <p:sp>
        <p:nvSpPr>
          <p:cNvPr id="2" name="标题 1"/>
          <p:cNvSpPr>
            <a:spLocks noGrp="1"/>
          </p:cNvSpPr>
          <p:nvPr>
            <p:ph type="title"/>
          </p:nvPr>
        </p:nvSpPr>
        <p:spPr>
          <a:xfrm>
            <a:off x="3230880" y="2667635"/>
            <a:ext cx="8001000" cy="2169795"/>
          </a:xfrm>
        </p:spPr>
        <p:txBody>
          <a:bodyPr>
            <a:noAutofit/>
          </a:bodyPr>
          <a:p>
            <a:pPr algn="ctr"/>
            <a:r>
              <a:rPr lang="zh-CN" altLang="en-US" sz="4800">
                <a:solidFill>
                  <a:schemeClr val="accent2">
                    <a:lumMod val="75000"/>
                  </a:schemeClr>
                </a:solidFill>
              </a:rPr>
              <a:t>《支持社会力量发展普惠托育服务专项行动实施方案（试行）》的内容与解读</a:t>
            </a:r>
            <a:endParaRPr lang="zh-CN" altLang="en-US" sz="4800">
              <a:solidFill>
                <a:schemeClr val="accent2">
                  <a:lumMod val="75000"/>
                </a:schemeClr>
              </a:solidFill>
            </a:endParaRPr>
          </a:p>
        </p:txBody>
      </p:sp>
      <p:sp>
        <p:nvSpPr>
          <p:cNvPr id="100" name="文本框 99"/>
          <p:cNvSpPr txBox="1"/>
          <p:nvPr/>
        </p:nvSpPr>
        <p:spPr>
          <a:xfrm>
            <a:off x="5201285" y="1963420"/>
            <a:ext cx="2192655" cy="768350"/>
          </a:xfrm>
          <a:prstGeom prst="rect">
            <a:avLst/>
          </a:prstGeom>
          <a:noFill/>
          <a:ln w="9525">
            <a:noFill/>
          </a:ln>
        </p:spPr>
        <p:txBody>
          <a:bodyPr wrap="square">
            <a:spAutoFit/>
          </a:bodyPr>
          <a:p>
            <a:pPr marL="0" indent="0" algn="ctr"/>
            <a:r>
              <a:rPr lang="zh-CN" sz="4400" b="0">
                <a:cs typeface="宋体" charset="0"/>
              </a:rPr>
              <a:t>第</a:t>
            </a:r>
            <a:r>
              <a:rPr lang="zh-CN" sz="4400" b="0">
                <a:cs typeface="宋体" charset="0"/>
              </a:rPr>
              <a:t>二节</a:t>
            </a:r>
            <a:endParaRPr lang="zh-CN" altLang="en-US" sz="4400" b="0">
              <a:cs typeface="宋体" charset="0"/>
            </a:endParaRPr>
          </a:p>
        </p:txBody>
      </p:sp>
      <p:pic>
        <p:nvPicPr>
          <p:cNvPr id="10" name="图片 9"/>
          <p:cNvPicPr>
            <a:picLocks noChangeAspect="1"/>
          </p:cNvPicPr>
          <p:nvPr userDrawn="1">
            <p:custDataLst>
              <p:tags r:id="rId2"/>
            </p:custDataLst>
          </p:nvPr>
        </p:nvPicPr>
        <p:blipFill rotWithShape="1">
          <a:blip r:embed="rId3"/>
          <a:srcRect/>
          <a:stretch>
            <a:fillRect/>
          </a:stretch>
        </p:blipFill>
        <p:spPr>
          <a:xfrm>
            <a:off x="1703705" y="2032000"/>
            <a:ext cx="1226185" cy="2045335"/>
          </a:xfrm>
          <a:prstGeom prst="rect">
            <a:avLst/>
          </a:prstGeom>
        </p:spPr>
      </p:pic>
    </p:spTree>
    <p:custDataLst>
      <p:tags r:id="rId4"/>
    </p:custData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 name="矩形 9"/>
          <p:cNvSpPr/>
          <p:nvPr userDrawn="1">
            <p:custDataLst>
              <p:tags r:id="rId1"/>
            </p:custDataLst>
          </p:nvPr>
        </p:nvSpPr>
        <p:spPr>
          <a:xfrm>
            <a:off x="12065" y="0"/>
            <a:ext cx="12192000" cy="1046480"/>
          </a:xfrm>
          <a:prstGeom prst="rect">
            <a:avLst/>
          </a:prstGeom>
          <a:solidFill>
            <a:srgbClr val="F7F5EE"/>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pic>
        <p:nvPicPr>
          <p:cNvPr id="13" name="图片 12"/>
          <p:cNvPicPr>
            <a:picLocks noChangeAspect="1"/>
          </p:cNvPicPr>
          <p:nvPr userDrawn="1">
            <p:custDataLst>
              <p:tags r:id="rId2"/>
            </p:custDataLst>
          </p:nvPr>
        </p:nvPicPr>
        <p:blipFill rotWithShape="1">
          <a:blip r:embed="rId3"/>
          <a:srcRect/>
          <a:stretch>
            <a:fillRect/>
          </a:stretch>
        </p:blipFill>
        <p:spPr>
          <a:xfrm flipH="1">
            <a:off x="11482705" y="36830"/>
            <a:ext cx="612140" cy="1016000"/>
          </a:xfrm>
          <a:prstGeom prst="rect">
            <a:avLst/>
          </a:prstGeom>
        </p:spPr>
      </p:pic>
      <p:sp>
        <p:nvSpPr>
          <p:cNvPr id="6" name="标题 1"/>
          <p:cNvSpPr>
            <a:spLocks noGrp="1"/>
          </p:cNvSpPr>
          <p:nvPr/>
        </p:nvSpPr>
        <p:spPr>
          <a:xfrm>
            <a:off x="102870" y="173990"/>
            <a:ext cx="10515600" cy="691515"/>
          </a:xfrm>
          <a:prstGeom prst="rect">
            <a:avLst/>
          </a:prstGeom>
        </p:spPr>
        <p:txBody>
          <a:bodyPr vert="horz" lIns="91440" tIns="45720" rIns="91440" bIns="45720" rtlCol="0" anchor="b" anchorCtr="0">
            <a:normAutofit fontScale="9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altLang="zh-CN">
                <a:solidFill>
                  <a:schemeClr val="tx1"/>
                </a:solidFill>
              </a:rPr>
              <a:t>   </a:t>
            </a:r>
            <a:r>
              <a:rPr lang="zh-CN" altLang="en-US">
                <a:solidFill>
                  <a:schemeClr val="tx1"/>
                </a:solidFill>
              </a:rPr>
              <a:t>一、 《实施方案》的出台背景与意义</a:t>
            </a:r>
            <a:endParaRPr lang="zh-CN" altLang="en-US">
              <a:solidFill>
                <a:schemeClr val="tx1"/>
              </a:solidFill>
            </a:endParaRPr>
          </a:p>
        </p:txBody>
      </p:sp>
      <p:sp>
        <p:nvSpPr>
          <p:cNvPr id="14" name="圆角矩形 13"/>
          <p:cNvSpPr/>
          <p:nvPr/>
        </p:nvSpPr>
        <p:spPr>
          <a:xfrm>
            <a:off x="1120775" y="2015490"/>
            <a:ext cx="4712970" cy="4242435"/>
          </a:xfrm>
          <a:prstGeom prst="roundRect">
            <a:avLst/>
          </a:prstGeom>
          <a:solidFill>
            <a:schemeClr val="bg1"/>
          </a:solidFill>
          <a:ln w="28575" cmpd="sng">
            <a:solidFill>
              <a:schemeClr val="accent1">
                <a:shade val="5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p>
            <a:pPr indent="457200" algn="l" fontAlgn="auto"/>
            <a:r>
              <a:rPr lang="zh-CN" altLang="en-US" sz="2400">
                <a:solidFill>
                  <a:schemeClr val="tx2"/>
                </a:solidFill>
              </a:rPr>
              <a:t>目前我国社会对3岁以下婴幼儿的托育服务有强烈的需求，</a:t>
            </a:r>
            <a:endParaRPr lang="zh-CN" altLang="en-US" sz="2400">
              <a:solidFill>
                <a:schemeClr val="tx2"/>
              </a:solidFill>
            </a:endParaRPr>
          </a:p>
          <a:p>
            <a:pPr indent="457200" algn="l" fontAlgn="auto"/>
            <a:r>
              <a:rPr lang="zh-CN" altLang="en-US" sz="2400">
                <a:solidFill>
                  <a:schemeClr val="tx2"/>
                </a:solidFill>
              </a:rPr>
              <a:t>普惠导向是我国托育服务不可动摇的一个基本导向</a:t>
            </a:r>
            <a:endParaRPr lang="zh-CN" altLang="en-US" sz="2400">
              <a:solidFill>
                <a:schemeClr val="tx2"/>
              </a:solidFill>
            </a:endParaRPr>
          </a:p>
          <a:p>
            <a:pPr indent="457200" algn="l" fontAlgn="auto"/>
            <a:r>
              <a:rPr lang="zh-CN" altLang="en-US" sz="2400">
                <a:solidFill>
                  <a:schemeClr val="tx2"/>
                </a:solidFill>
              </a:rPr>
              <a:t>国务院办公厅在2019年4月印发的《指导意见》中也强调了要“充分调动社会力量积极性，大力推动婴幼儿照护服务发展，优先支持普惠性婴幼儿照护服务机构”。</a:t>
            </a:r>
            <a:endParaRPr lang="zh-CN" altLang="en-US" sz="2400">
              <a:solidFill>
                <a:schemeClr val="tx2"/>
              </a:solidFill>
            </a:endParaRPr>
          </a:p>
        </p:txBody>
      </p:sp>
      <p:sp>
        <p:nvSpPr>
          <p:cNvPr id="16" name="矩形 15"/>
          <p:cNvSpPr/>
          <p:nvPr/>
        </p:nvSpPr>
        <p:spPr>
          <a:xfrm>
            <a:off x="1290955" y="1049020"/>
            <a:ext cx="4320540" cy="796925"/>
          </a:xfrm>
          <a:prstGeom prst="rect">
            <a:avLst/>
          </a:prstGeom>
          <a:solidFill>
            <a:srgbClr val="77B260"/>
          </a:solidFill>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3600"/>
              <a:t>出台背景</a:t>
            </a:r>
            <a:endParaRPr lang="zh-CN" altLang="en-US" sz="3600"/>
          </a:p>
        </p:txBody>
      </p:sp>
      <p:grpSp>
        <p:nvGrpSpPr>
          <p:cNvPr id="19" name="组合 18"/>
          <p:cNvGrpSpPr/>
          <p:nvPr/>
        </p:nvGrpSpPr>
        <p:grpSpPr>
          <a:xfrm>
            <a:off x="6324600" y="1003935"/>
            <a:ext cx="4712970" cy="5208270"/>
            <a:chOff x="1965" y="1852"/>
            <a:chExt cx="7422" cy="8202"/>
          </a:xfrm>
        </p:grpSpPr>
        <p:sp>
          <p:nvSpPr>
            <p:cNvPr id="17" name="圆角矩形 16"/>
            <p:cNvSpPr/>
            <p:nvPr/>
          </p:nvSpPr>
          <p:spPr>
            <a:xfrm>
              <a:off x="1965" y="3374"/>
              <a:ext cx="7422" cy="6681"/>
            </a:xfrm>
            <a:prstGeom prst="roundRect">
              <a:avLst/>
            </a:prstGeom>
            <a:solidFill>
              <a:schemeClr val="bg1"/>
            </a:solidFill>
            <a:ln w="28575" cmpd="sng">
              <a:solidFill>
                <a:schemeClr val="accent1">
                  <a:shade val="5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p>
              <a:pPr algn="l"/>
              <a:r>
                <a:rPr lang="zh-CN" altLang="en-US" sz="2800">
                  <a:solidFill>
                    <a:schemeClr val="tx2"/>
                  </a:solidFill>
                </a:rPr>
                <a:t>在《实施方案》印发后，国家发展改革委、国家卫生健康委于2020年就组织实施普惠托育服务专项行动，广泛动员各方资源扩大普惠托育服务项目储备。</a:t>
              </a:r>
              <a:endParaRPr lang="zh-CN" altLang="en-US" sz="2800">
                <a:solidFill>
                  <a:schemeClr val="tx2"/>
                </a:solidFill>
              </a:endParaRPr>
            </a:p>
          </p:txBody>
        </p:sp>
        <p:sp>
          <p:nvSpPr>
            <p:cNvPr id="18" name="矩形 17"/>
            <p:cNvSpPr/>
            <p:nvPr/>
          </p:nvSpPr>
          <p:spPr>
            <a:xfrm>
              <a:off x="2233" y="1852"/>
              <a:ext cx="6804" cy="1255"/>
            </a:xfrm>
            <a:prstGeom prst="rect">
              <a:avLst/>
            </a:prstGeom>
            <a:solidFill>
              <a:srgbClr val="77B260"/>
            </a:solidFill>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4000"/>
                <a:t>意义</a:t>
              </a:r>
              <a:endParaRPr lang="zh-CN" altLang="en-US" sz="4000"/>
            </a:p>
          </p:txBody>
        </p:sp>
      </p:grpSp>
    </p:spTree>
    <p:custDataLst>
      <p:tags r:id="rId4"/>
    </p:custData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p:sp>
        <p:nvSpPr>
          <p:cNvPr id="10" name="矩形 9"/>
          <p:cNvSpPr/>
          <p:nvPr userDrawn="1">
            <p:custDataLst>
              <p:tags r:id="rId1"/>
            </p:custDataLst>
          </p:nvPr>
        </p:nvSpPr>
        <p:spPr>
          <a:xfrm>
            <a:off x="0" y="0"/>
            <a:ext cx="12192000" cy="97218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a:sym typeface="+mn-ea"/>
            </a:endParaRPr>
          </a:p>
        </p:txBody>
      </p:sp>
      <p:pic>
        <p:nvPicPr>
          <p:cNvPr id="3" name="图片 2"/>
          <p:cNvPicPr>
            <a:picLocks noChangeAspect="1"/>
          </p:cNvPicPr>
          <p:nvPr userDrawn="1">
            <p:custDataLst>
              <p:tags r:id="rId2"/>
            </p:custDataLst>
          </p:nvPr>
        </p:nvPicPr>
        <p:blipFill rotWithShape="1">
          <a:blip r:embed="rId3"/>
          <a:srcRect/>
          <a:stretch>
            <a:fillRect/>
          </a:stretch>
        </p:blipFill>
        <p:spPr>
          <a:xfrm>
            <a:off x="-17145" y="-62230"/>
            <a:ext cx="643890" cy="940435"/>
          </a:xfrm>
          <a:prstGeom prst="rect">
            <a:avLst/>
          </a:prstGeom>
        </p:spPr>
      </p:pic>
      <p:sp>
        <p:nvSpPr>
          <p:cNvPr id="5" name="标题 1"/>
          <p:cNvSpPr>
            <a:spLocks noGrp="1"/>
          </p:cNvSpPr>
          <p:nvPr/>
        </p:nvSpPr>
        <p:spPr>
          <a:xfrm>
            <a:off x="899795" y="123825"/>
            <a:ext cx="10515600" cy="691515"/>
          </a:xfrm>
          <a:prstGeom prst="rect">
            <a:avLst/>
          </a:prstGeom>
        </p:spPr>
        <p:txBody>
          <a:bodyPr vert="horz" lIns="91440" tIns="45720" rIns="91440" bIns="45720" rtlCol="0" anchor="b" anchorCtr="0">
            <a:normAutofit fontScale="9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a:solidFill>
                  <a:schemeClr val="tx1"/>
                </a:solidFill>
              </a:rPr>
              <a:t>二、 《实施方案》的主要内容</a:t>
            </a:r>
            <a:endParaRPr lang="zh-CN" altLang="en-US">
              <a:solidFill>
                <a:schemeClr val="tx1"/>
              </a:solidFill>
            </a:endParaRPr>
          </a:p>
        </p:txBody>
      </p:sp>
      <p:sp>
        <p:nvSpPr>
          <p:cNvPr id="65" name="文本框 64"/>
          <p:cNvSpPr txBox="1"/>
          <p:nvPr>
            <p:custDataLst>
              <p:tags r:id="rId4"/>
            </p:custDataLst>
          </p:nvPr>
        </p:nvSpPr>
        <p:spPr>
          <a:xfrm>
            <a:off x="979805" y="1189355"/>
            <a:ext cx="7703820" cy="586740"/>
          </a:xfrm>
          <a:prstGeom prst="rect">
            <a:avLst/>
          </a:prstGeom>
          <a:noFill/>
        </p:spPr>
        <p:txBody>
          <a:bodyPr wrap="square" bIns="0" rtlCol="0"/>
          <a:p>
            <a:r>
              <a:rPr lang="zh-CN" altLang="en-US" sz="2400" spc="300">
                <a:solidFill>
                  <a:srgbClr val="000000">
                    <a:lumMod val="75000"/>
                    <a:lumOff val="25000"/>
                  </a:srgbClr>
                </a:solidFill>
                <a:latin typeface="黑体" charset="0"/>
                <a:ea typeface="黑体" charset="0"/>
                <a:cs typeface="黑体" charset="0"/>
              </a:rPr>
              <a:t>（一） 总体思路</a:t>
            </a:r>
            <a:endParaRPr lang="zh-CN" altLang="en-US" sz="2400" spc="300">
              <a:solidFill>
                <a:srgbClr val="000000">
                  <a:lumMod val="75000"/>
                  <a:lumOff val="25000"/>
                </a:srgbClr>
              </a:solidFill>
              <a:latin typeface="黑体" charset="0"/>
              <a:ea typeface="黑体" charset="0"/>
              <a:cs typeface="黑体" charset="0"/>
            </a:endParaRPr>
          </a:p>
        </p:txBody>
      </p:sp>
      <p:sp>
        <p:nvSpPr>
          <p:cNvPr id="23" name="矩形 22"/>
          <p:cNvSpPr/>
          <p:nvPr userDrawn="1">
            <p:custDataLst>
              <p:tags r:id="rId5"/>
            </p:custDataLst>
          </p:nvPr>
        </p:nvSpPr>
        <p:spPr>
          <a:xfrm>
            <a:off x="12700" y="1793875"/>
            <a:ext cx="12192000" cy="441579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a:sym typeface="+mn-ea"/>
            </a:endParaRPr>
          </a:p>
        </p:txBody>
      </p:sp>
      <p:pic>
        <p:nvPicPr>
          <p:cNvPr id="6" name="图片 5"/>
          <p:cNvPicPr>
            <a:picLocks noChangeAspect="1"/>
          </p:cNvPicPr>
          <p:nvPr userDrawn="1">
            <p:custDataLst>
              <p:tags r:id="rId6"/>
            </p:custDataLst>
          </p:nvPr>
        </p:nvPicPr>
        <p:blipFill>
          <a:blip r:embed="rId7"/>
          <a:stretch>
            <a:fillRect/>
          </a:stretch>
        </p:blipFill>
        <p:spPr>
          <a:xfrm>
            <a:off x="10109835" y="5709285"/>
            <a:ext cx="1997710" cy="1087120"/>
          </a:xfrm>
          <a:prstGeom prst="rect">
            <a:avLst/>
          </a:prstGeom>
        </p:spPr>
      </p:pic>
      <p:sp>
        <p:nvSpPr>
          <p:cNvPr id="9" name="圆角矩形 8"/>
          <p:cNvSpPr/>
          <p:nvPr/>
        </p:nvSpPr>
        <p:spPr>
          <a:xfrm>
            <a:off x="956310" y="2011045"/>
            <a:ext cx="10342880" cy="3997325"/>
          </a:xfrm>
          <a:prstGeom prst="roundRect">
            <a:avLst/>
          </a:prstGeom>
          <a:ln w="28575" cmpd="sng">
            <a:solidFill>
              <a:schemeClr val="accent1">
                <a:shade val="50000"/>
              </a:schemeClr>
            </a:solidFill>
            <a:prstDash val="sysDash"/>
          </a:ln>
        </p:spPr>
        <p:style>
          <a:lnRef idx="2">
            <a:schemeClr val="accent2"/>
          </a:lnRef>
          <a:fillRef idx="1">
            <a:schemeClr val="lt1"/>
          </a:fillRef>
          <a:effectRef idx="0">
            <a:schemeClr val="accent2"/>
          </a:effectRef>
          <a:fontRef idx="minor">
            <a:schemeClr val="dk1"/>
          </a:fontRef>
        </p:style>
        <p:txBody>
          <a:bodyPr rtlCol="0" anchor="ctr"/>
          <a:p>
            <a:pPr indent="457200" algn="l" fontAlgn="auto"/>
            <a:r>
              <a:rPr lang="zh-CN" altLang="en-US" sz="2400"/>
              <a:t>《实施方案》明确了3岁以下婴幼儿托育服务属于非基本公共服务范围，是地方政府事权，要坚持社会化发展托育服务，围绕“政府引导、多方参与、社会运营、普惠可及”，深入开展城企合作。国家通过中央预算内投资，支持和引导城市政府（包括设区市、自治州和县（市、区）等，下同）系统规划建设托育服务体系。城市政府提供全方位政策支持清单。企业（含企业、事业单位、社会组织等，下同）提供普惠托育服务清单，向社会公开、接受监督。城企双方签订合作协议，扩大普惠性托育服务有效供给，满足家庭多层次、多样化托育服务需求，增强人民群众获得感、幸福感和安全感。</a:t>
            </a:r>
            <a:endParaRPr lang="zh-CN" altLang="en-US" sz="2400"/>
          </a:p>
        </p:txBody>
      </p:sp>
    </p:spTree>
    <p:custDataLst>
      <p:tags r:id="rId8"/>
    </p:custData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p:pic>
        <p:nvPicPr>
          <p:cNvPr id="6" name="图片 5"/>
          <p:cNvPicPr>
            <a:picLocks noChangeAspect="1"/>
          </p:cNvPicPr>
          <p:nvPr userDrawn="1">
            <p:custDataLst>
              <p:tags r:id="rId1"/>
            </p:custDataLst>
          </p:nvPr>
        </p:nvPicPr>
        <p:blipFill>
          <a:blip r:embed="rId2"/>
          <a:stretch>
            <a:fillRect/>
          </a:stretch>
        </p:blipFill>
        <p:spPr>
          <a:xfrm>
            <a:off x="9375775" y="5390515"/>
            <a:ext cx="2445385" cy="1330960"/>
          </a:xfrm>
          <a:prstGeom prst="rect">
            <a:avLst/>
          </a:prstGeom>
        </p:spPr>
      </p:pic>
      <p:sp>
        <p:nvSpPr>
          <p:cNvPr id="2" name="标题 1"/>
          <p:cNvSpPr>
            <a:spLocks noGrp="1"/>
          </p:cNvSpPr>
          <p:nvPr>
            <p:ph type="title"/>
          </p:nvPr>
        </p:nvSpPr>
        <p:spPr>
          <a:xfrm>
            <a:off x="669882" y="443234"/>
            <a:ext cx="10852237" cy="441964"/>
          </a:xfrm>
        </p:spPr>
        <p:txBody>
          <a:bodyPr>
            <a:normAutofit fontScale="90000"/>
          </a:bodyPr>
          <a:p>
            <a:endParaRPr lang="zh-CN" altLang="en-US">
              <a:solidFill>
                <a:schemeClr val="accent1">
                  <a:lumMod val="75000"/>
                </a:schemeClr>
              </a:solidFill>
              <a:latin typeface="黑体" charset="0"/>
              <a:ea typeface="黑体" charset="0"/>
            </a:endParaRPr>
          </a:p>
        </p:txBody>
      </p:sp>
      <p:sp>
        <p:nvSpPr>
          <p:cNvPr id="10" name="矩形 9"/>
          <p:cNvSpPr/>
          <p:nvPr userDrawn="1">
            <p:custDataLst>
              <p:tags r:id="rId3"/>
            </p:custDataLst>
          </p:nvPr>
        </p:nvSpPr>
        <p:spPr>
          <a:xfrm>
            <a:off x="0" y="0"/>
            <a:ext cx="12192000" cy="97218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a:sym typeface="+mn-ea"/>
            </a:endParaRPr>
          </a:p>
        </p:txBody>
      </p:sp>
      <p:pic>
        <p:nvPicPr>
          <p:cNvPr id="4" name="图片 3"/>
          <p:cNvPicPr>
            <a:picLocks noChangeAspect="1"/>
          </p:cNvPicPr>
          <p:nvPr userDrawn="1">
            <p:custDataLst>
              <p:tags r:id="rId4"/>
            </p:custDataLst>
          </p:nvPr>
        </p:nvPicPr>
        <p:blipFill rotWithShape="1">
          <a:blip r:embed="rId5"/>
          <a:srcRect/>
          <a:stretch>
            <a:fillRect/>
          </a:stretch>
        </p:blipFill>
        <p:spPr>
          <a:xfrm>
            <a:off x="256540" y="-12065"/>
            <a:ext cx="643890" cy="940435"/>
          </a:xfrm>
          <a:prstGeom prst="rect">
            <a:avLst/>
          </a:prstGeom>
        </p:spPr>
      </p:pic>
      <p:sp>
        <p:nvSpPr>
          <p:cNvPr id="65" name="文本框 64"/>
          <p:cNvSpPr txBox="1"/>
          <p:nvPr>
            <p:custDataLst>
              <p:tags r:id="rId6"/>
            </p:custDataLst>
          </p:nvPr>
        </p:nvSpPr>
        <p:spPr>
          <a:xfrm>
            <a:off x="979805" y="1189355"/>
            <a:ext cx="9806940" cy="586740"/>
          </a:xfrm>
          <a:prstGeom prst="rect">
            <a:avLst/>
          </a:prstGeom>
          <a:noFill/>
        </p:spPr>
        <p:txBody>
          <a:bodyPr wrap="square" bIns="0" rtlCol="0"/>
          <a:p>
            <a:r>
              <a:rPr lang="zh-CN" altLang="en-US" sz="2400" spc="300">
                <a:solidFill>
                  <a:srgbClr val="000000">
                    <a:lumMod val="75000"/>
                    <a:lumOff val="25000"/>
                  </a:srgbClr>
                </a:solidFill>
                <a:latin typeface="黑体" charset="0"/>
                <a:ea typeface="黑体" charset="0"/>
                <a:cs typeface="黑体" charset="0"/>
              </a:rPr>
              <a:t>（二） 四个基本原则</a:t>
            </a:r>
            <a:endParaRPr lang="zh-CN" altLang="en-US" sz="2400" spc="300">
              <a:solidFill>
                <a:srgbClr val="000000">
                  <a:lumMod val="75000"/>
                  <a:lumOff val="25000"/>
                </a:srgbClr>
              </a:solidFill>
              <a:latin typeface="黑体" charset="0"/>
              <a:ea typeface="黑体" charset="0"/>
              <a:cs typeface="黑体" charset="0"/>
            </a:endParaRPr>
          </a:p>
        </p:txBody>
      </p:sp>
      <p:sp>
        <p:nvSpPr>
          <p:cNvPr id="3" name="标题 1"/>
          <p:cNvSpPr>
            <a:spLocks noGrp="1"/>
          </p:cNvSpPr>
          <p:nvPr/>
        </p:nvSpPr>
        <p:spPr>
          <a:xfrm>
            <a:off x="899795" y="123825"/>
            <a:ext cx="10515600" cy="691515"/>
          </a:xfrm>
          <a:prstGeom prst="rect">
            <a:avLst/>
          </a:prstGeom>
        </p:spPr>
        <p:txBody>
          <a:bodyPr vert="horz" lIns="91440" tIns="45720" rIns="91440" bIns="45720" rtlCol="0" anchor="b" anchorCtr="0">
            <a:normAutofit fontScale="9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a:solidFill>
                  <a:schemeClr val="tx1"/>
                </a:solidFill>
              </a:rPr>
              <a:t>二、 《实施方案》的主要内容</a:t>
            </a:r>
            <a:endParaRPr lang="zh-CN" altLang="en-US">
              <a:solidFill>
                <a:schemeClr val="tx1"/>
              </a:solidFill>
            </a:endParaRPr>
          </a:p>
        </p:txBody>
      </p:sp>
      <p:sp>
        <p:nvSpPr>
          <p:cNvPr id="8" name="椭圆 1"/>
          <p:cNvSpPr>
            <a:spLocks noChangeArrowheads="1"/>
          </p:cNvSpPr>
          <p:nvPr>
            <p:custDataLst>
              <p:tags r:id="rId7"/>
            </p:custDataLst>
          </p:nvPr>
        </p:nvSpPr>
        <p:spPr bwMode="auto">
          <a:xfrm>
            <a:off x="7800706" y="2204720"/>
            <a:ext cx="909669" cy="909669"/>
          </a:xfrm>
          <a:prstGeom prst="ellipse">
            <a:avLst/>
          </a:prstGeom>
          <a:solidFill>
            <a:srgbClr val="42ACA8"/>
          </a:solidFill>
          <a:ln w="57150" cmpd="sng">
            <a:solidFill>
              <a:sysClr val="window" lastClr="FFFFFF"/>
            </a:solidFill>
            <a:round/>
          </a:ln>
        </p:spPr>
        <p:txBody>
          <a:bodyPr anchor="ctr"/>
          <a:lstStyle>
            <a:lvl1pPr>
              <a:defRPr>
                <a:solidFill>
                  <a:sysClr val="windowText" lastClr="000000"/>
                </a:solidFill>
                <a:latin typeface="Calibri" charset="0"/>
                <a:ea typeface="微软雅黑" charset="-122"/>
              </a:defRPr>
            </a:lvl1pPr>
            <a:lvl2pPr marL="742950" indent="-285750">
              <a:defRPr>
                <a:solidFill>
                  <a:sysClr val="windowText" lastClr="000000"/>
                </a:solidFill>
                <a:latin typeface="Calibri" charset="0"/>
                <a:ea typeface="微软雅黑" charset="-122"/>
              </a:defRPr>
            </a:lvl2pPr>
            <a:lvl3pPr marL="1143000" indent="-228600">
              <a:defRPr>
                <a:solidFill>
                  <a:sysClr val="windowText" lastClr="000000"/>
                </a:solidFill>
                <a:latin typeface="Calibri" charset="0"/>
                <a:ea typeface="微软雅黑" charset="-122"/>
              </a:defRPr>
            </a:lvl3pPr>
            <a:lvl4pPr marL="1600200" indent="-228600">
              <a:defRPr>
                <a:solidFill>
                  <a:sysClr val="windowText" lastClr="000000"/>
                </a:solidFill>
                <a:latin typeface="Calibri" charset="0"/>
                <a:ea typeface="微软雅黑" charset="-122"/>
              </a:defRPr>
            </a:lvl4pPr>
            <a:lvl5pPr marL="2057400" indent="-228600">
              <a:defRPr>
                <a:solidFill>
                  <a:sysClr val="windowText" lastClr="000000"/>
                </a:solidFill>
                <a:latin typeface="Calibri" charset="0"/>
                <a:ea typeface="微软雅黑" charset="-122"/>
              </a:defRPr>
            </a:lvl5pPr>
            <a:lvl6pPr marL="2514600" indent="-228600" eaLnBrk="0" fontAlgn="base" hangingPunct="0">
              <a:spcBef>
                <a:spcPct val="0"/>
              </a:spcBef>
              <a:spcAft>
                <a:spcPct val="0"/>
              </a:spcAft>
              <a:buFont typeface="Arial" panose="020B0604020202020204" pitchFamily="34" charset="0"/>
              <a:defRPr>
                <a:solidFill>
                  <a:sysClr val="windowText" lastClr="000000"/>
                </a:solidFill>
                <a:latin typeface="Calibri" charset="0"/>
                <a:ea typeface="微软雅黑" charset="-122"/>
              </a:defRPr>
            </a:lvl6pPr>
            <a:lvl7pPr marL="2971800" indent="-228600" eaLnBrk="0" fontAlgn="base" hangingPunct="0">
              <a:spcBef>
                <a:spcPct val="0"/>
              </a:spcBef>
              <a:spcAft>
                <a:spcPct val="0"/>
              </a:spcAft>
              <a:buFont typeface="Arial" panose="020B0604020202020204" pitchFamily="34" charset="0"/>
              <a:defRPr>
                <a:solidFill>
                  <a:sysClr val="windowText" lastClr="000000"/>
                </a:solidFill>
                <a:latin typeface="Calibri" charset="0"/>
                <a:ea typeface="微软雅黑" charset="-122"/>
              </a:defRPr>
            </a:lvl7pPr>
            <a:lvl8pPr marL="3429000" indent="-228600" eaLnBrk="0" fontAlgn="base" hangingPunct="0">
              <a:spcBef>
                <a:spcPct val="0"/>
              </a:spcBef>
              <a:spcAft>
                <a:spcPct val="0"/>
              </a:spcAft>
              <a:buFont typeface="Arial" panose="020B0604020202020204" pitchFamily="34" charset="0"/>
              <a:defRPr>
                <a:solidFill>
                  <a:sysClr val="windowText" lastClr="000000"/>
                </a:solidFill>
                <a:latin typeface="Calibri" charset="0"/>
                <a:ea typeface="微软雅黑" charset="-122"/>
              </a:defRPr>
            </a:lvl8pPr>
            <a:lvl9pPr marL="3886200" indent="-228600" eaLnBrk="0" fontAlgn="base" hangingPunct="0">
              <a:spcBef>
                <a:spcPct val="0"/>
              </a:spcBef>
              <a:spcAft>
                <a:spcPct val="0"/>
              </a:spcAft>
              <a:buFont typeface="Arial" panose="020B0604020202020204" pitchFamily="34" charset="0"/>
              <a:defRPr>
                <a:solidFill>
                  <a:sysClr val="windowText" lastClr="000000"/>
                </a:solidFill>
                <a:latin typeface="Calibri" charset="0"/>
                <a:ea typeface="微软雅黑" charset="-122"/>
              </a:defRPr>
            </a:lvl9pPr>
          </a:lstStyle>
          <a:p>
            <a:pPr algn="ctr" eaLnBrk="1" hangingPunct="1"/>
            <a:r>
              <a:rPr lang="en-US" altLang="zh-CN" sz="3200">
                <a:solidFill>
                  <a:sysClr val="window" lastClr="FFFFFF"/>
                </a:solidFill>
                <a:latin typeface="Arial" panose="020B0604020202020204" pitchFamily="34" charset="0"/>
                <a:ea typeface="黑体" panose="02010609060101010101" pitchFamily="49" charset="-122"/>
              </a:rPr>
              <a:t>03</a:t>
            </a:r>
            <a:endParaRPr lang="zh-CN" altLang="en-US" sz="3200">
              <a:solidFill>
                <a:sysClr val="window" lastClr="FFFFFF"/>
              </a:solidFill>
              <a:latin typeface="Arial" panose="020B0604020202020204" pitchFamily="34" charset="0"/>
              <a:ea typeface="黑体" panose="02010609060101010101" pitchFamily="49" charset="-122"/>
            </a:endParaRPr>
          </a:p>
        </p:txBody>
      </p:sp>
      <p:sp>
        <p:nvSpPr>
          <p:cNvPr id="9" name="椭圆 2"/>
          <p:cNvSpPr>
            <a:spLocks noChangeArrowheads="1"/>
          </p:cNvSpPr>
          <p:nvPr>
            <p:custDataLst>
              <p:tags r:id="rId8"/>
            </p:custDataLst>
          </p:nvPr>
        </p:nvSpPr>
        <p:spPr bwMode="auto">
          <a:xfrm>
            <a:off x="5123871" y="2785303"/>
            <a:ext cx="2123007" cy="2123008"/>
          </a:xfrm>
          <a:prstGeom prst="ellipse">
            <a:avLst/>
          </a:prstGeom>
          <a:solidFill>
            <a:srgbClr val="59687F"/>
          </a:solidFill>
          <a:ln w="76200" cmpd="sng">
            <a:solidFill>
              <a:srgbClr val="59687F">
                <a:lumMod val="60000"/>
                <a:lumOff val="40000"/>
              </a:srgbClr>
            </a:solidFill>
            <a:round/>
          </a:ln>
        </p:spPr>
        <p:txBody>
          <a:bodyPr anchor="ctr"/>
          <a:lstStyle>
            <a:lvl1pPr>
              <a:defRPr>
                <a:solidFill>
                  <a:sysClr val="windowText" lastClr="000000"/>
                </a:solidFill>
                <a:latin typeface="Calibri" charset="0"/>
                <a:ea typeface="微软雅黑" charset="-122"/>
              </a:defRPr>
            </a:lvl1pPr>
            <a:lvl2pPr marL="742950" indent="-285750">
              <a:defRPr>
                <a:solidFill>
                  <a:sysClr val="windowText" lastClr="000000"/>
                </a:solidFill>
                <a:latin typeface="Calibri" charset="0"/>
                <a:ea typeface="微软雅黑" charset="-122"/>
              </a:defRPr>
            </a:lvl2pPr>
            <a:lvl3pPr marL="1143000" indent="-228600">
              <a:defRPr>
                <a:solidFill>
                  <a:sysClr val="windowText" lastClr="000000"/>
                </a:solidFill>
                <a:latin typeface="Calibri" charset="0"/>
                <a:ea typeface="微软雅黑" charset="-122"/>
              </a:defRPr>
            </a:lvl3pPr>
            <a:lvl4pPr marL="1600200" indent="-228600">
              <a:defRPr>
                <a:solidFill>
                  <a:sysClr val="windowText" lastClr="000000"/>
                </a:solidFill>
                <a:latin typeface="Calibri" charset="0"/>
                <a:ea typeface="微软雅黑" charset="-122"/>
              </a:defRPr>
            </a:lvl4pPr>
            <a:lvl5pPr marL="2057400" indent="-228600">
              <a:defRPr>
                <a:solidFill>
                  <a:sysClr val="windowText" lastClr="000000"/>
                </a:solidFill>
                <a:latin typeface="Calibri" charset="0"/>
                <a:ea typeface="微软雅黑" charset="-122"/>
              </a:defRPr>
            </a:lvl5pPr>
            <a:lvl6pPr marL="2514600" indent="-228600" eaLnBrk="0" fontAlgn="base" hangingPunct="0">
              <a:spcBef>
                <a:spcPct val="0"/>
              </a:spcBef>
              <a:spcAft>
                <a:spcPct val="0"/>
              </a:spcAft>
              <a:buFont typeface="Arial" panose="020B0604020202020204" pitchFamily="34" charset="0"/>
              <a:defRPr>
                <a:solidFill>
                  <a:sysClr val="windowText" lastClr="000000"/>
                </a:solidFill>
                <a:latin typeface="Calibri" charset="0"/>
                <a:ea typeface="微软雅黑" charset="-122"/>
              </a:defRPr>
            </a:lvl6pPr>
            <a:lvl7pPr marL="2971800" indent="-228600" eaLnBrk="0" fontAlgn="base" hangingPunct="0">
              <a:spcBef>
                <a:spcPct val="0"/>
              </a:spcBef>
              <a:spcAft>
                <a:spcPct val="0"/>
              </a:spcAft>
              <a:buFont typeface="Arial" panose="020B0604020202020204" pitchFamily="34" charset="0"/>
              <a:defRPr>
                <a:solidFill>
                  <a:sysClr val="windowText" lastClr="000000"/>
                </a:solidFill>
                <a:latin typeface="Calibri" charset="0"/>
                <a:ea typeface="微软雅黑" charset="-122"/>
              </a:defRPr>
            </a:lvl7pPr>
            <a:lvl8pPr marL="3429000" indent="-228600" eaLnBrk="0" fontAlgn="base" hangingPunct="0">
              <a:spcBef>
                <a:spcPct val="0"/>
              </a:spcBef>
              <a:spcAft>
                <a:spcPct val="0"/>
              </a:spcAft>
              <a:buFont typeface="Arial" panose="020B0604020202020204" pitchFamily="34" charset="0"/>
              <a:defRPr>
                <a:solidFill>
                  <a:sysClr val="windowText" lastClr="000000"/>
                </a:solidFill>
                <a:latin typeface="Calibri" charset="0"/>
                <a:ea typeface="微软雅黑" charset="-122"/>
              </a:defRPr>
            </a:lvl8pPr>
            <a:lvl9pPr marL="3886200" indent="-228600" eaLnBrk="0" fontAlgn="base" hangingPunct="0">
              <a:spcBef>
                <a:spcPct val="0"/>
              </a:spcBef>
              <a:spcAft>
                <a:spcPct val="0"/>
              </a:spcAft>
              <a:buFont typeface="Arial" panose="020B0604020202020204" pitchFamily="34" charset="0"/>
              <a:defRPr>
                <a:solidFill>
                  <a:sysClr val="windowText" lastClr="000000"/>
                </a:solidFill>
                <a:latin typeface="Calibri" charset="0"/>
                <a:ea typeface="微软雅黑" charset="-122"/>
              </a:defRPr>
            </a:lvl9pPr>
          </a:lstStyle>
          <a:p>
            <a:pPr algn="ctr"/>
            <a:r>
              <a:rPr lang="zh-CN" altLang="en-US" sz="2800" spc="300">
                <a:solidFill>
                  <a:schemeClr val="tx2"/>
                </a:solidFill>
                <a:latin typeface="黑体" charset="0"/>
                <a:ea typeface="黑体" charset="0"/>
                <a:cs typeface="黑体" charset="0"/>
                <a:sym typeface="+mn-ea"/>
              </a:rPr>
              <a:t>四个基本原则</a:t>
            </a:r>
            <a:endParaRPr lang="zh-CN" altLang="en-US" sz="2800" spc="300" dirty="0">
              <a:solidFill>
                <a:schemeClr val="tx2"/>
              </a:solidFill>
              <a:latin typeface="黑体" charset="0"/>
              <a:ea typeface="黑体" charset="0"/>
              <a:cs typeface="黑体" charset="0"/>
              <a:sym typeface="+mn-ea"/>
            </a:endParaRPr>
          </a:p>
        </p:txBody>
      </p:sp>
      <p:sp>
        <p:nvSpPr>
          <p:cNvPr id="11" name="椭圆 3"/>
          <p:cNvSpPr>
            <a:spLocks noChangeArrowheads="1"/>
          </p:cNvSpPr>
          <p:nvPr>
            <p:custDataLst>
              <p:tags r:id="rId9"/>
            </p:custDataLst>
          </p:nvPr>
        </p:nvSpPr>
        <p:spPr bwMode="auto">
          <a:xfrm>
            <a:off x="7800706" y="4473542"/>
            <a:ext cx="909669" cy="911007"/>
          </a:xfrm>
          <a:prstGeom prst="ellipse">
            <a:avLst/>
          </a:prstGeom>
          <a:solidFill>
            <a:srgbClr val="FAB301"/>
          </a:solidFill>
          <a:ln w="57150" cmpd="sng">
            <a:solidFill>
              <a:sysClr val="window" lastClr="FFFFFF"/>
            </a:solidFill>
            <a:round/>
          </a:ln>
        </p:spPr>
        <p:txBody>
          <a:bodyPr anchor="ctr"/>
          <a:lstStyle>
            <a:lvl1pPr>
              <a:defRPr>
                <a:solidFill>
                  <a:sysClr val="windowText" lastClr="000000"/>
                </a:solidFill>
                <a:latin typeface="Calibri" charset="0"/>
                <a:ea typeface="微软雅黑" charset="-122"/>
              </a:defRPr>
            </a:lvl1pPr>
            <a:lvl2pPr marL="742950" indent="-285750">
              <a:defRPr>
                <a:solidFill>
                  <a:sysClr val="windowText" lastClr="000000"/>
                </a:solidFill>
                <a:latin typeface="Calibri" charset="0"/>
                <a:ea typeface="微软雅黑" charset="-122"/>
              </a:defRPr>
            </a:lvl2pPr>
            <a:lvl3pPr marL="1143000" indent="-228600">
              <a:defRPr>
                <a:solidFill>
                  <a:sysClr val="windowText" lastClr="000000"/>
                </a:solidFill>
                <a:latin typeface="Calibri" charset="0"/>
                <a:ea typeface="微软雅黑" charset="-122"/>
              </a:defRPr>
            </a:lvl3pPr>
            <a:lvl4pPr marL="1600200" indent="-228600">
              <a:defRPr>
                <a:solidFill>
                  <a:sysClr val="windowText" lastClr="000000"/>
                </a:solidFill>
                <a:latin typeface="Calibri" charset="0"/>
                <a:ea typeface="微软雅黑" charset="-122"/>
              </a:defRPr>
            </a:lvl4pPr>
            <a:lvl5pPr marL="2057400" indent="-228600">
              <a:defRPr>
                <a:solidFill>
                  <a:sysClr val="windowText" lastClr="000000"/>
                </a:solidFill>
                <a:latin typeface="Calibri" charset="0"/>
                <a:ea typeface="微软雅黑" charset="-122"/>
              </a:defRPr>
            </a:lvl5pPr>
            <a:lvl6pPr marL="2514600" indent="-228600" eaLnBrk="0" fontAlgn="base" hangingPunct="0">
              <a:spcBef>
                <a:spcPct val="0"/>
              </a:spcBef>
              <a:spcAft>
                <a:spcPct val="0"/>
              </a:spcAft>
              <a:buFont typeface="Arial" panose="020B0604020202020204" pitchFamily="34" charset="0"/>
              <a:defRPr>
                <a:solidFill>
                  <a:sysClr val="windowText" lastClr="000000"/>
                </a:solidFill>
                <a:latin typeface="Calibri" charset="0"/>
                <a:ea typeface="微软雅黑" charset="-122"/>
              </a:defRPr>
            </a:lvl6pPr>
            <a:lvl7pPr marL="2971800" indent="-228600" eaLnBrk="0" fontAlgn="base" hangingPunct="0">
              <a:spcBef>
                <a:spcPct val="0"/>
              </a:spcBef>
              <a:spcAft>
                <a:spcPct val="0"/>
              </a:spcAft>
              <a:buFont typeface="Arial" panose="020B0604020202020204" pitchFamily="34" charset="0"/>
              <a:defRPr>
                <a:solidFill>
                  <a:sysClr val="windowText" lastClr="000000"/>
                </a:solidFill>
                <a:latin typeface="Calibri" charset="0"/>
                <a:ea typeface="微软雅黑" charset="-122"/>
              </a:defRPr>
            </a:lvl7pPr>
            <a:lvl8pPr marL="3429000" indent="-228600" eaLnBrk="0" fontAlgn="base" hangingPunct="0">
              <a:spcBef>
                <a:spcPct val="0"/>
              </a:spcBef>
              <a:spcAft>
                <a:spcPct val="0"/>
              </a:spcAft>
              <a:buFont typeface="Arial" panose="020B0604020202020204" pitchFamily="34" charset="0"/>
              <a:defRPr>
                <a:solidFill>
                  <a:sysClr val="windowText" lastClr="000000"/>
                </a:solidFill>
                <a:latin typeface="Calibri" charset="0"/>
                <a:ea typeface="微软雅黑" charset="-122"/>
              </a:defRPr>
            </a:lvl8pPr>
            <a:lvl9pPr marL="3886200" indent="-228600" eaLnBrk="0" fontAlgn="base" hangingPunct="0">
              <a:spcBef>
                <a:spcPct val="0"/>
              </a:spcBef>
              <a:spcAft>
                <a:spcPct val="0"/>
              </a:spcAft>
              <a:buFont typeface="Arial" panose="020B0604020202020204" pitchFamily="34" charset="0"/>
              <a:defRPr>
                <a:solidFill>
                  <a:sysClr val="windowText" lastClr="000000"/>
                </a:solidFill>
                <a:latin typeface="Calibri" charset="0"/>
                <a:ea typeface="微软雅黑" charset="-122"/>
              </a:defRPr>
            </a:lvl9pPr>
          </a:lstStyle>
          <a:p>
            <a:pPr algn="ctr" eaLnBrk="1" hangingPunct="1"/>
            <a:r>
              <a:rPr lang="en-US" altLang="zh-CN" sz="3200">
                <a:solidFill>
                  <a:sysClr val="window" lastClr="FFFFFF"/>
                </a:solidFill>
                <a:latin typeface="Arial" panose="020B0604020202020204" pitchFamily="34" charset="0"/>
                <a:ea typeface="黑体" panose="02010609060101010101" pitchFamily="49" charset="-122"/>
              </a:rPr>
              <a:t>04</a:t>
            </a:r>
            <a:endParaRPr lang="zh-CN" altLang="en-US" sz="3200">
              <a:solidFill>
                <a:sysClr val="window" lastClr="FFFFFF"/>
              </a:solidFill>
              <a:latin typeface="Arial" panose="020B0604020202020204" pitchFamily="34" charset="0"/>
              <a:ea typeface="黑体" panose="02010609060101010101" pitchFamily="49" charset="-122"/>
            </a:endParaRPr>
          </a:p>
        </p:txBody>
      </p:sp>
      <p:sp>
        <p:nvSpPr>
          <p:cNvPr id="12" name="矩形 9"/>
          <p:cNvSpPr>
            <a:spLocks noChangeArrowheads="1"/>
          </p:cNvSpPr>
          <p:nvPr>
            <p:custDataLst>
              <p:tags r:id="rId10"/>
            </p:custDataLst>
          </p:nvPr>
        </p:nvSpPr>
        <p:spPr bwMode="auto">
          <a:xfrm>
            <a:off x="8842813" y="2270270"/>
            <a:ext cx="1927696" cy="7785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rIns="0" anchor="ctr" anchorCtr="0"/>
          <a:lstStyle>
            <a:lvl1pPr>
              <a:defRPr>
                <a:solidFill>
                  <a:sysClr val="windowText" lastClr="000000"/>
                </a:solidFill>
                <a:latin typeface="Calibri" charset="0"/>
                <a:ea typeface="微软雅黑" charset="-122"/>
              </a:defRPr>
            </a:lvl1pPr>
            <a:lvl2pPr marL="742950" indent="-285750">
              <a:defRPr>
                <a:solidFill>
                  <a:sysClr val="windowText" lastClr="000000"/>
                </a:solidFill>
                <a:latin typeface="Calibri" charset="0"/>
                <a:ea typeface="微软雅黑" charset="-122"/>
              </a:defRPr>
            </a:lvl2pPr>
            <a:lvl3pPr marL="1143000" indent="-228600">
              <a:defRPr>
                <a:solidFill>
                  <a:sysClr val="windowText" lastClr="000000"/>
                </a:solidFill>
                <a:latin typeface="Calibri" charset="0"/>
                <a:ea typeface="微软雅黑" charset="-122"/>
              </a:defRPr>
            </a:lvl3pPr>
            <a:lvl4pPr marL="1600200" indent="-228600">
              <a:defRPr>
                <a:solidFill>
                  <a:sysClr val="windowText" lastClr="000000"/>
                </a:solidFill>
                <a:latin typeface="Calibri" charset="0"/>
                <a:ea typeface="微软雅黑" charset="-122"/>
              </a:defRPr>
            </a:lvl4pPr>
            <a:lvl5pPr marL="2057400" indent="-228600">
              <a:defRPr>
                <a:solidFill>
                  <a:sysClr val="windowText" lastClr="000000"/>
                </a:solidFill>
                <a:latin typeface="Calibri" charset="0"/>
                <a:ea typeface="微软雅黑" charset="-122"/>
              </a:defRPr>
            </a:lvl5pPr>
            <a:lvl6pPr marL="2514600" indent="-228600" eaLnBrk="0" fontAlgn="base" hangingPunct="0">
              <a:spcBef>
                <a:spcPct val="0"/>
              </a:spcBef>
              <a:spcAft>
                <a:spcPct val="0"/>
              </a:spcAft>
              <a:buFont typeface="Arial" panose="020B0604020202020204" pitchFamily="34" charset="0"/>
              <a:defRPr>
                <a:solidFill>
                  <a:sysClr val="windowText" lastClr="000000"/>
                </a:solidFill>
                <a:latin typeface="Calibri" charset="0"/>
                <a:ea typeface="微软雅黑" charset="-122"/>
              </a:defRPr>
            </a:lvl6pPr>
            <a:lvl7pPr marL="2971800" indent="-228600" eaLnBrk="0" fontAlgn="base" hangingPunct="0">
              <a:spcBef>
                <a:spcPct val="0"/>
              </a:spcBef>
              <a:spcAft>
                <a:spcPct val="0"/>
              </a:spcAft>
              <a:buFont typeface="Arial" panose="020B0604020202020204" pitchFamily="34" charset="0"/>
              <a:defRPr>
                <a:solidFill>
                  <a:sysClr val="windowText" lastClr="000000"/>
                </a:solidFill>
                <a:latin typeface="Calibri" charset="0"/>
                <a:ea typeface="微软雅黑" charset="-122"/>
              </a:defRPr>
            </a:lvl7pPr>
            <a:lvl8pPr marL="3429000" indent="-228600" eaLnBrk="0" fontAlgn="base" hangingPunct="0">
              <a:spcBef>
                <a:spcPct val="0"/>
              </a:spcBef>
              <a:spcAft>
                <a:spcPct val="0"/>
              </a:spcAft>
              <a:buFont typeface="Arial" panose="020B0604020202020204" pitchFamily="34" charset="0"/>
              <a:defRPr>
                <a:solidFill>
                  <a:sysClr val="windowText" lastClr="000000"/>
                </a:solidFill>
                <a:latin typeface="Calibri" charset="0"/>
                <a:ea typeface="微软雅黑" charset="-122"/>
              </a:defRPr>
            </a:lvl8pPr>
            <a:lvl9pPr marL="3886200" indent="-228600" eaLnBrk="0" fontAlgn="base" hangingPunct="0">
              <a:spcBef>
                <a:spcPct val="0"/>
              </a:spcBef>
              <a:spcAft>
                <a:spcPct val="0"/>
              </a:spcAft>
              <a:buFont typeface="Arial" panose="020B0604020202020204" pitchFamily="34" charset="0"/>
              <a:defRPr>
                <a:solidFill>
                  <a:sysClr val="windowText" lastClr="000000"/>
                </a:solidFill>
                <a:latin typeface="Calibri" charset="0"/>
                <a:ea typeface="微软雅黑" charset="-122"/>
              </a:defRPr>
            </a:lvl9pPr>
          </a:lstStyle>
          <a:p>
            <a:pPr>
              <a:lnSpc>
                <a:spcPct val="150000"/>
              </a:lnSpc>
            </a:pPr>
            <a:r>
              <a:rPr lang="zh-CN" altLang="en-US" sz="2800" dirty="0">
                <a:latin typeface="Arial" panose="020B0604020202020204" pitchFamily="34" charset="0"/>
                <a:ea typeface="黑体" panose="02010609060101010101" pitchFamily="49" charset="-122"/>
              </a:rPr>
              <a:t>竞争择优</a:t>
            </a:r>
            <a:endParaRPr lang="zh-CN" altLang="en-US" sz="2800" dirty="0">
              <a:latin typeface="Arial" panose="020B0604020202020204" pitchFamily="34" charset="0"/>
              <a:ea typeface="黑体" panose="02010609060101010101" pitchFamily="49" charset="-122"/>
            </a:endParaRPr>
          </a:p>
        </p:txBody>
      </p:sp>
      <p:cxnSp>
        <p:nvCxnSpPr>
          <p:cNvPr id="13" name="肘形连接符 17"/>
          <p:cNvCxnSpPr>
            <a:cxnSpLocks noChangeShapeType="1"/>
            <a:stCxn id="9" idx="6"/>
            <a:endCxn id="8" idx="2"/>
          </p:cNvCxnSpPr>
          <p:nvPr>
            <p:custDataLst>
              <p:tags r:id="rId11"/>
            </p:custDataLst>
          </p:nvPr>
        </p:nvCxnSpPr>
        <p:spPr bwMode="auto">
          <a:xfrm flipV="1">
            <a:off x="7246620" y="2660015"/>
            <a:ext cx="554355" cy="1186815"/>
          </a:xfrm>
          <a:prstGeom prst="bentConnector3">
            <a:avLst>
              <a:gd name="adj1" fmla="val 50057"/>
            </a:avLst>
          </a:prstGeom>
          <a:noFill/>
          <a:ln w="28575" cmpd="sng">
            <a:solidFill>
              <a:sysClr val="window" lastClr="FFFFFF">
                <a:lumMod val="65000"/>
              </a:sysClr>
            </a:solidFill>
            <a:prstDash val="sysDot"/>
            <a:miter lim="800000"/>
            <a:tailEnd type="triangle" w="med" len="med"/>
          </a:ln>
          <a:extLst>
            <a:ext uri="{909E8E84-426E-40DD-AFC4-6F175D3DCCD1}">
              <a14:hiddenFill xmlns:a14="http://schemas.microsoft.com/office/drawing/2010/main">
                <a:noFill/>
              </a14:hiddenFill>
            </a:ext>
          </a:extLst>
        </p:spPr>
      </p:cxnSp>
      <p:cxnSp>
        <p:nvCxnSpPr>
          <p:cNvPr id="14" name="肘形连接符 18"/>
          <p:cNvCxnSpPr>
            <a:cxnSpLocks noChangeShapeType="1"/>
            <a:stCxn id="9" idx="6"/>
            <a:endCxn id="11" idx="2"/>
          </p:cNvCxnSpPr>
          <p:nvPr>
            <p:custDataLst>
              <p:tags r:id="rId12"/>
            </p:custDataLst>
          </p:nvPr>
        </p:nvCxnSpPr>
        <p:spPr bwMode="auto">
          <a:xfrm>
            <a:off x="7246620" y="3846830"/>
            <a:ext cx="554355" cy="1082675"/>
          </a:xfrm>
          <a:prstGeom prst="bentConnector3">
            <a:avLst>
              <a:gd name="adj1" fmla="val 50057"/>
            </a:avLst>
          </a:prstGeom>
          <a:noFill/>
          <a:ln w="28575" cmpd="sng">
            <a:solidFill>
              <a:sysClr val="window" lastClr="FFFFFF">
                <a:lumMod val="65000"/>
              </a:sysClr>
            </a:solidFill>
            <a:prstDash val="sysDot"/>
            <a:miter lim="800000"/>
            <a:tailEnd type="triangle" w="med" len="med"/>
          </a:ln>
          <a:extLst>
            <a:ext uri="{909E8E84-426E-40DD-AFC4-6F175D3DCCD1}">
              <a14:hiddenFill xmlns:a14="http://schemas.microsoft.com/office/drawing/2010/main">
                <a:noFill/>
              </a14:hiddenFill>
            </a:ext>
          </a:extLst>
        </p:spPr>
      </p:cxnSp>
      <p:sp>
        <p:nvSpPr>
          <p:cNvPr id="15" name="椭圆 23"/>
          <p:cNvSpPr>
            <a:spLocks noChangeArrowheads="1"/>
          </p:cNvSpPr>
          <p:nvPr>
            <p:custDataLst>
              <p:tags r:id="rId13"/>
            </p:custDataLst>
          </p:nvPr>
        </p:nvSpPr>
        <p:spPr bwMode="auto">
          <a:xfrm>
            <a:off x="3660373" y="2204720"/>
            <a:ext cx="909669" cy="909669"/>
          </a:xfrm>
          <a:prstGeom prst="ellipse">
            <a:avLst/>
          </a:prstGeom>
          <a:solidFill>
            <a:srgbClr val="42ACA8"/>
          </a:solidFill>
          <a:ln w="57150" cmpd="sng">
            <a:solidFill>
              <a:sysClr val="window" lastClr="FFFFFF"/>
            </a:solidFill>
            <a:round/>
          </a:ln>
        </p:spPr>
        <p:txBody>
          <a:bodyPr anchor="ctr"/>
          <a:lstStyle>
            <a:lvl1pPr>
              <a:defRPr>
                <a:solidFill>
                  <a:sysClr val="windowText" lastClr="000000"/>
                </a:solidFill>
                <a:latin typeface="Calibri" charset="0"/>
                <a:ea typeface="微软雅黑" charset="-122"/>
              </a:defRPr>
            </a:lvl1pPr>
            <a:lvl2pPr marL="742950" indent="-285750">
              <a:defRPr>
                <a:solidFill>
                  <a:sysClr val="windowText" lastClr="000000"/>
                </a:solidFill>
                <a:latin typeface="Calibri" charset="0"/>
                <a:ea typeface="微软雅黑" charset="-122"/>
              </a:defRPr>
            </a:lvl2pPr>
            <a:lvl3pPr marL="1143000" indent="-228600">
              <a:defRPr>
                <a:solidFill>
                  <a:sysClr val="windowText" lastClr="000000"/>
                </a:solidFill>
                <a:latin typeface="Calibri" charset="0"/>
                <a:ea typeface="微软雅黑" charset="-122"/>
              </a:defRPr>
            </a:lvl3pPr>
            <a:lvl4pPr marL="1600200" indent="-228600">
              <a:defRPr>
                <a:solidFill>
                  <a:sysClr val="windowText" lastClr="000000"/>
                </a:solidFill>
                <a:latin typeface="Calibri" charset="0"/>
                <a:ea typeface="微软雅黑" charset="-122"/>
              </a:defRPr>
            </a:lvl4pPr>
            <a:lvl5pPr marL="2057400" indent="-228600">
              <a:defRPr>
                <a:solidFill>
                  <a:sysClr val="windowText" lastClr="000000"/>
                </a:solidFill>
                <a:latin typeface="Calibri" charset="0"/>
                <a:ea typeface="微软雅黑" charset="-122"/>
              </a:defRPr>
            </a:lvl5pPr>
            <a:lvl6pPr marL="2514600" indent="-228600" eaLnBrk="0" fontAlgn="base" hangingPunct="0">
              <a:spcBef>
                <a:spcPct val="0"/>
              </a:spcBef>
              <a:spcAft>
                <a:spcPct val="0"/>
              </a:spcAft>
              <a:buFont typeface="Arial" panose="020B0604020202020204" pitchFamily="34" charset="0"/>
              <a:defRPr>
                <a:solidFill>
                  <a:sysClr val="windowText" lastClr="000000"/>
                </a:solidFill>
                <a:latin typeface="Calibri" charset="0"/>
                <a:ea typeface="微软雅黑" charset="-122"/>
              </a:defRPr>
            </a:lvl6pPr>
            <a:lvl7pPr marL="2971800" indent="-228600" eaLnBrk="0" fontAlgn="base" hangingPunct="0">
              <a:spcBef>
                <a:spcPct val="0"/>
              </a:spcBef>
              <a:spcAft>
                <a:spcPct val="0"/>
              </a:spcAft>
              <a:buFont typeface="Arial" panose="020B0604020202020204" pitchFamily="34" charset="0"/>
              <a:defRPr>
                <a:solidFill>
                  <a:sysClr val="windowText" lastClr="000000"/>
                </a:solidFill>
                <a:latin typeface="Calibri" charset="0"/>
                <a:ea typeface="微软雅黑" charset="-122"/>
              </a:defRPr>
            </a:lvl7pPr>
            <a:lvl8pPr marL="3429000" indent="-228600" eaLnBrk="0" fontAlgn="base" hangingPunct="0">
              <a:spcBef>
                <a:spcPct val="0"/>
              </a:spcBef>
              <a:spcAft>
                <a:spcPct val="0"/>
              </a:spcAft>
              <a:buFont typeface="Arial" panose="020B0604020202020204" pitchFamily="34" charset="0"/>
              <a:defRPr>
                <a:solidFill>
                  <a:sysClr val="windowText" lastClr="000000"/>
                </a:solidFill>
                <a:latin typeface="Calibri" charset="0"/>
                <a:ea typeface="微软雅黑" charset="-122"/>
              </a:defRPr>
            </a:lvl8pPr>
            <a:lvl9pPr marL="3886200" indent="-228600" eaLnBrk="0" fontAlgn="base" hangingPunct="0">
              <a:spcBef>
                <a:spcPct val="0"/>
              </a:spcBef>
              <a:spcAft>
                <a:spcPct val="0"/>
              </a:spcAft>
              <a:buFont typeface="Arial" panose="020B0604020202020204" pitchFamily="34" charset="0"/>
              <a:defRPr>
                <a:solidFill>
                  <a:sysClr val="windowText" lastClr="000000"/>
                </a:solidFill>
                <a:latin typeface="Calibri" charset="0"/>
                <a:ea typeface="微软雅黑" charset="-122"/>
              </a:defRPr>
            </a:lvl9pPr>
          </a:lstStyle>
          <a:p>
            <a:pPr algn="ctr" eaLnBrk="1" hangingPunct="1"/>
            <a:r>
              <a:rPr lang="en-US" altLang="zh-CN" sz="3200">
                <a:solidFill>
                  <a:sysClr val="window" lastClr="FFFFFF"/>
                </a:solidFill>
                <a:latin typeface="Arial" panose="020B0604020202020204" pitchFamily="34" charset="0"/>
                <a:ea typeface="黑体" panose="02010609060101010101" pitchFamily="49" charset="-122"/>
              </a:rPr>
              <a:t>01</a:t>
            </a:r>
            <a:endParaRPr lang="zh-CN" altLang="en-US" sz="3200">
              <a:solidFill>
                <a:sysClr val="window" lastClr="FFFFFF"/>
              </a:solidFill>
              <a:latin typeface="Arial" panose="020B0604020202020204" pitchFamily="34" charset="0"/>
              <a:ea typeface="黑体" panose="02010609060101010101" pitchFamily="49" charset="-122"/>
            </a:endParaRPr>
          </a:p>
        </p:txBody>
      </p:sp>
      <p:cxnSp>
        <p:nvCxnSpPr>
          <p:cNvPr id="16" name="肘形连接符 24"/>
          <p:cNvCxnSpPr>
            <a:cxnSpLocks noChangeShapeType="1"/>
            <a:stCxn id="9" idx="2"/>
            <a:endCxn id="15" idx="6"/>
          </p:cNvCxnSpPr>
          <p:nvPr>
            <p:custDataLst>
              <p:tags r:id="rId14"/>
            </p:custDataLst>
          </p:nvPr>
        </p:nvCxnSpPr>
        <p:spPr bwMode="auto">
          <a:xfrm rot="10800000">
            <a:off x="4570095" y="2660015"/>
            <a:ext cx="553720" cy="1186815"/>
          </a:xfrm>
          <a:prstGeom prst="bentConnector3">
            <a:avLst>
              <a:gd name="adj1" fmla="val 50000"/>
            </a:avLst>
          </a:prstGeom>
          <a:noFill/>
          <a:ln w="28575" cmpd="sng">
            <a:solidFill>
              <a:sysClr val="window" lastClr="FFFFFF">
                <a:lumMod val="65000"/>
              </a:sysClr>
            </a:solidFill>
            <a:prstDash val="sysDot"/>
            <a:miter lim="800000"/>
            <a:tailEnd type="triangle" w="med" len="med"/>
          </a:ln>
          <a:extLst>
            <a:ext uri="{909E8E84-426E-40DD-AFC4-6F175D3DCCD1}">
              <a14:hiddenFill xmlns:a14="http://schemas.microsoft.com/office/drawing/2010/main">
                <a:noFill/>
              </a14:hiddenFill>
            </a:ext>
          </a:extLst>
        </p:spPr>
      </p:cxnSp>
      <p:sp>
        <p:nvSpPr>
          <p:cNvPr id="19" name="椭圆 29"/>
          <p:cNvSpPr>
            <a:spLocks noChangeArrowheads="1"/>
          </p:cNvSpPr>
          <p:nvPr>
            <p:custDataLst>
              <p:tags r:id="rId15"/>
            </p:custDataLst>
          </p:nvPr>
        </p:nvSpPr>
        <p:spPr bwMode="auto">
          <a:xfrm>
            <a:off x="3656360" y="4573874"/>
            <a:ext cx="909669" cy="909669"/>
          </a:xfrm>
          <a:prstGeom prst="ellipse">
            <a:avLst/>
          </a:prstGeom>
          <a:solidFill>
            <a:srgbClr val="DA6C91"/>
          </a:solidFill>
          <a:ln w="57150" cmpd="sng">
            <a:solidFill>
              <a:sysClr val="window" lastClr="FFFFFF"/>
            </a:solidFill>
            <a:round/>
          </a:ln>
        </p:spPr>
        <p:txBody>
          <a:bodyPr anchor="ctr"/>
          <a:lstStyle>
            <a:lvl1pPr>
              <a:defRPr>
                <a:solidFill>
                  <a:sysClr val="windowText" lastClr="000000"/>
                </a:solidFill>
                <a:latin typeface="Calibri" charset="0"/>
                <a:ea typeface="微软雅黑" charset="-122"/>
              </a:defRPr>
            </a:lvl1pPr>
            <a:lvl2pPr marL="742950" indent="-285750">
              <a:defRPr>
                <a:solidFill>
                  <a:sysClr val="windowText" lastClr="000000"/>
                </a:solidFill>
                <a:latin typeface="Calibri" charset="0"/>
                <a:ea typeface="微软雅黑" charset="-122"/>
              </a:defRPr>
            </a:lvl2pPr>
            <a:lvl3pPr marL="1143000" indent="-228600">
              <a:defRPr>
                <a:solidFill>
                  <a:sysClr val="windowText" lastClr="000000"/>
                </a:solidFill>
                <a:latin typeface="Calibri" charset="0"/>
                <a:ea typeface="微软雅黑" charset="-122"/>
              </a:defRPr>
            </a:lvl3pPr>
            <a:lvl4pPr marL="1600200" indent="-228600">
              <a:defRPr>
                <a:solidFill>
                  <a:sysClr val="windowText" lastClr="000000"/>
                </a:solidFill>
                <a:latin typeface="Calibri" charset="0"/>
                <a:ea typeface="微软雅黑" charset="-122"/>
              </a:defRPr>
            </a:lvl4pPr>
            <a:lvl5pPr marL="2057400" indent="-228600">
              <a:defRPr>
                <a:solidFill>
                  <a:sysClr val="windowText" lastClr="000000"/>
                </a:solidFill>
                <a:latin typeface="Calibri" charset="0"/>
                <a:ea typeface="微软雅黑" charset="-122"/>
              </a:defRPr>
            </a:lvl5pPr>
            <a:lvl6pPr marL="2514600" indent="-228600" eaLnBrk="0" fontAlgn="base" hangingPunct="0">
              <a:spcBef>
                <a:spcPct val="0"/>
              </a:spcBef>
              <a:spcAft>
                <a:spcPct val="0"/>
              </a:spcAft>
              <a:buFont typeface="Arial" panose="020B0604020202020204" pitchFamily="34" charset="0"/>
              <a:defRPr>
                <a:solidFill>
                  <a:sysClr val="windowText" lastClr="000000"/>
                </a:solidFill>
                <a:latin typeface="Calibri" charset="0"/>
                <a:ea typeface="微软雅黑" charset="-122"/>
              </a:defRPr>
            </a:lvl6pPr>
            <a:lvl7pPr marL="2971800" indent="-228600" eaLnBrk="0" fontAlgn="base" hangingPunct="0">
              <a:spcBef>
                <a:spcPct val="0"/>
              </a:spcBef>
              <a:spcAft>
                <a:spcPct val="0"/>
              </a:spcAft>
              <a:buFont typeface="Arial" panose="020B0604020202020204" pitchFamily="34" charset="0"/>
              <a:defRPr>
                <a:solidFill>
                  <a:sysClr val="windowText" lastClr="000000"/>
                </a:solidFill>
                <a:latin typeface="Calibri" charset="0"/>
                <a:ea typeface="微软雅黑" charset="-122"/>
              </a:defRPr>
            </a:lvl7pPr>
            <a:lvl8pPr marL="3429000" indent="-228600" eaLnBrk="0" fontAlgn="base" hangingPunct="0">
              <a:spcBef>
                <a:spcPct val="0"/>
              </a:spcBef>
              <a:spcAft>
                <a:spcPct val="0"/>
              </a:spcAft>
              <a:buFont typeface="Arial" panose="020B0604020202020204" pitchFamily="34" charset="0"/>
              <a:defRPr>
                <a:solidFill>
                  <a:sysClr val="windowText" lastClr="000000"/>
                </a:solidFill>
                <a:latin typeface="Calibri" charset="0"/>
                <a:ea typeface="微软雅黑" charset="-122"/>
              </a:defRPr>
            </a:lvl8pPr>
            <a:lvl9pPr marL="3886200" indent="-228600" eaLnBrk="0" fontAlgn="base" hangingPunct="0">
              <a:spcBef>
                <a:spcPct val="0"/>
              </a:spcBef>
              <a:spcAft>
                <a:spcPct val="0"/>
              </a:spcAft>
              <a:buFont typeface="Arial" panose="020B0604020202020204" pitchFamily="34" charset="0"/>
              <a:defRPr>
                <a:solidFill>
                  <a:sysClr val="windowText" lastClr="000000"/>
                </a:solidFill>
                <a:latin typeface="Calibri" charset="0"/>
                <a:ea typeface="微软雅黑" charset="-122"/>
              </a:defRPr>
            </a:lvl9pPr>
          </a:lstStyle>
          <a:p>
            <a:pPr algn="ctr" eaLnBrk="1" hangingPunct="1"/>
            <a:r>
              <a:rPr lang="en-US" altLang="zh-CN" sz="3200">
                <a:solidFill>
                  <a:sysClr val="window" lastClr="FFFFFF"/>
                </a:solidFill>
                <a:latin typeface="Arial" panose="020B0604020202020204" pitchFamily="34" charset="0"/>
                <a:ea typeface="黑体" panose="02010609060101010101" pitchFamily="49" charset="-122"/>
              </a:rPr>
              <a:t>02</a:t>
            </a:r>
            <a:endParaRPr lang="zh-CN" altLang="en-US" sz="3200">
              <a:solidFill>
                <a:sysClr val="window" lastClr="FFFFFF"/>
              </a:solidFill>
              <a:latin typeface="Arial" panose="020B0604020202020204" pitchFamily="34" charset="0"/>
              <a:ea typeface="黑体" panose="02010609060101010101" pitchFamily="49" charset="-122"/>
            </a:endParaRPr>
          </a:p>
        </p:txBody>
      </p:sp>
      <p:cxnSp>
        <p:nvCxnSpPr>
          <p:cNvPr id="23" name="肘形连接符 35"/>
          <p:cNvCxnSpPr>
            <a:cxnSpLocks noChangeShapeType="1"/>
            <a:stCxn id="9" idx="2"/>
            <a:endCxn id="19" idx="6"/>
          </p:cNvCxnSpPr>
          <p:nvPr>
            <p:custDataLst>
              <p:tags r:id="rId16"/>
            </p:custDataLst>
          </p:nvPr>
        </p:nvCxnSpPr>
        <p:spPr bwMode="auto">
          <a:xfrm rot="10800000" flipV="1">
            <a:off x="4566029" y="3847476"/>
            <a:ext cx="557842" cy="1181233"/>
          </a:xfrm>
          <a:prstGeom prst="bentConnector3">
            <a:avLst>
              <a:gd name="adj1" fmla="val 50000"/>
            </a:avLst>
          </a:prstGeom>
          <a:noFill/>
          <a:ln w="28575" cmpd="sng">
            <a:solidFill>
              <a:sysClr val="window" lastClr="FFFFFF">
                <a:lumMod val="65000"/>
              </a:sysClr>
            </a:solidFill>
            <a:prstDash val="sysDot"/>
            <a:miter lim="800000"/>
            <a:tailEnd type="triangle" w="med" len="med"/>
          </a:ln>
          <a:extLst>
            <a:ext uri="{909E8E84-426E-40DD-AFC4-6F175D3DCCD1}">
              <a14:hiddenFill xmlns:a14="http://schemas.microsoft.com/office/drawing/2010/main">
                <a:noFill/>
              </a14:hiddenFill>
            </a:ext>
          </a:extLst>
        </p:spPr>
      </p:cxnSp>
      <p:sp>
        <p:nvSpPr>
          <p:cNvPr id="24" name="矩形 38"/>
          <p:cNvSpPr>
            <a:spLocks noChangeArrowheads="1"/>
          </p:cNvSpPr>
          <p:nvPr>
            <p:custDataLst>
              <p:tags r:id="rId17"/>
            </p:custDataLst>
          </p:nvPr>
        </p:nvSpPr>
        <p:spPr bwMode="auto">
          <a:xfrm>
            <a:off x="8849501" y="4519026"/>
            <a:ext cx="1929274" cy="7785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rIns="0" anchor="ctr" anchorCtr="0"/>
          <a:lstStyle>
            <a:lvl1pPr>
              <a:defRPr>
                <a:solidFill>
                  <a:sysClr val="windowText" lastClr="000000"/>
                </a:solidFill>
                <a:latin typeface="Calibri" charset="0"/>
                <a:ea typeface="微软雅黑" charset="-122"/>
              </a:defRPr>
            </a:lvl1pPr>
            <a:lvl2pPr marL="742950" indent="-285750">
              <a:defRPr>
                <a:solidFill>
                  <a:sysClr val="windowText" lastClr="000000"/>
                </a:solidFill>
                <a:latin typeface="Calibri" charset="0"/>
                <a:ea typeface="微软雅黑" charset="-122"/>
              </a:defRPr>
            </a:lvl2pPr>
            <a:lvl3pPr marL="1143000" indent="-228600">
              <a:defRPr>
                <a:solidFill>
                  <a:sysClr val="windowText" lastClr="000000"/>
                </a:solidFill>
                <a:latin typeface="Calibri" charset="0"/>
                <a:ea typeface="微软雅黑" charset="-122"/>
              </a:defRPr>
            </a:lvl3pPr>
            <a:lvl4pPr marL="1600200" indent="-228600">
              <a:defRPr>
                <a:solidFill>
                  <a:sysClr val="windowText" lastClr="000000"/>
                </a:solidFill>
                <a:latin typeface="Calibri" charset="0"/>
                <a:ea typeface="微软雅黑" charset="-122"/>
              </a:defRPr>
            </a:lvl4pPr>
            <a:lvl5pPr marL="2057400" indent="-228600">
              <a:defRPr>
                <a:solidFill>
                  <a:sysClr val="windowText" lastClr="000000"/>
                </a:solidFill>
                <a:latin typeface="Calibri" charset="0"/>
                <a:ea typeface="微软雅黑" charset="-122"/>
              </a:defRPr>
            </a:lvl5pPr>
            <a:lvl6pPr marL="2514600" indent="-228600" eaLnBrk="0" fontAlgn="base" hangingPunct="0">
              <a:spcBef>
                <a:spcPct val="0"/>
              </a:spcBef>
              <a:spcAft>
                <a:spcPct val="0"/>
              </a:spcAft>
              <a:buFont typeface="Arial" panose="020B0604020202020204" pitchFamily="34" charset="0"/>
              <a:defRPr>
                <a:solidFill>
                  <a:sysClr val="windowText" lastClr="000000"/>
                </a:solidFill>
                <a:latin typeface="Calibri" charset="0"/>
                <a:ea typeface="微软雅黑" charset="-122"/>
              </a:defRPr>
            </a:lvl6pPr>
            <a:lvl7pPr marL="2971800" indent="-228600" eaLnBrk="0" fontAlgn="base" hangingPunct="0">
              <a:spcBef>
                <a:spcPct val="0"/>
              </a:spcBef>
              <a:spcAft>
                <a:spcPct val="0"/>
              </a:spcAft>
              <a:buFont typeface="Arial" panose="020B0604020202020204" pitchFamily="34" charset="0"/>
              <a:defRPr>
                <a:solidFill>
                  <a:sysClr val="windowText" lastClr="000000"/>
                </a:solidFill>
                <a:latin typeface="Calibri" charset="0"/>
                <a:ea typeface="微软雅黑" charset="-122"/>
              </a:defRPr>
            </a:lvl7pPr>
            <a:lvl8pPr marL="3429000" indent="-228600" eaLnBrk="0" fontAlgn="base" hangingPunct="0">
              <a:spcBef>
                <a:spcPct val="0"/>
              </a:spcBef>
              <a:spcAft>
                <a:spcPct val="0"/>
              </a:spcAft>
              <a:buFont typeface="Arial" panose="020B0604020202020204" pitchFamily="34" charset="0"/>
              <a:defRPr>
                <a:solidFill>
                  <a:sysClr val="windowText" lastClr="000000"/>
                </a:solidFill>
                <a:latin typeface="Calibri" charset="0"/>
                <a:ea typeface="微软雅黑" charset="-122"/>
              </a:defRPr>
            </a:lvl8pPr>
            <a:lvl9pPr marL="3886200" indent="-228600" eaLnBrk="0" fontAlgn="base" hangingPunct="0">
              <a:spcBef>
                <a:spcPct val="0"/>
              </a:spcBef>
              <a:spcAft>
                <a:spcPct val="0"/>
              </a:spcAft>
              <a:buFont typeface="Arial" panose="020B0604020202020204" pitchFamily="34" charset="0"/>
              <a:defRPr>
                <a:solidFill>
                  <a:sysClr val="windowText" lastClr="000000"/>
                </a:solidFill>
                <a:latin typeface="Calibri" charset="0"/>
                <a:ea typeface="微软雅黑" charset="-122"/>
              </a:defRPr>
            </a:lvl9pPr>
          </a:lstStyle>
          <a:p>
            <a:pPr>
              <a:lnSpc>
                <a:spcPct val="150000"/>
              </a:lnSpc>
            </a:pPr>
            <a:r>
              <a:rPr lang="zh-CN" altLang="en-US" sz="2800" dirty="0">
                <a:latin typeface="Arial" panose="020B0604020202020204" pitchFamily="34" charset="0"/>
                <a:ea typeface="黑体" panose="02010609060101010101" pitchFamily="49" charset="-122"/>
              </a:rPr>
              <a:t>安全规范</a:t>
            </a:r>
            <a:endParaRPr lang="zh-CN" altLang="en-US" sz="2800" dirty="0">
              <a:latin typeface="Arial" panose="020B0604020202020204" pitchFamily="34" charset="0"/>
              <a:ea typeface="黑体" panose="02010609060101010101" pitchFamily="49" charset="-122"/>
            </a:endParaRPr>
          </a:p>
        </p:txBody>
      </p:sp>
      <p:sp>
        <p:nvSpPr>
          <p:cNvPr id="26" name="矩形 40"/>
          <p:cNvSpPr>
            <a:spLocks noChangeArrowheads="1"/>
          </p:cNvSpPr>
          <p:nvPr>
            <p:custDataLst>
              <p:tags r:id="rId18"/>
            </p:custDataLst>
          </p:nvPr>
        </p:nvSpPr>
        <p:spPr bwMode="auto">
          <a:xfrm>
            <a:off x="1537367" y="2270270"/>
            <a:ext cx="1838066" cy="7785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rIns="0" anchor="ctr" anchorCtr="0"/>
          <a:lstStyle>
            <a:lvl1pPr>
              <a:defRPr>
                <a:solidFill>
                  <a:sysClr val="windowText" lastClr="000000"/>
                </a:solidFill>
                <a:latin typeface="Calibri" charset="0"/>
                <a:ea typeface="微软雅黑" charset="-122"/>
              </a:defRPr>
            </a:lvl1pPr>
            <a:lvl2pPr marL="742950" indent="-285750">
              <a:defRPr>
                <a:solidFill>
                  <a:sysClr val="windowText" lastClr="000000"/>
                </a:solidFill>
                <a:latin typeface="Calibri" charset="0"/>
                <a:ea typeface="微软雅黑" charset="-122"/>
              </a:defRPr>
            </a:lvl2pPr>
            <a:lvl3pPr marL="1143000" indent="-228600">
              <a:defRPr>
                <a:solidFill>
                  <a:sysClr val="windowText" lastClr="000000"/>
                </a:solidFill>
                <a:latin typeface="Calibri" charset="0"/>
                <a:ea typeface="微软雅黑" charset="-122"/>
              </a:defRPr>
            </a:lvl3pPr>
            <a:lvl4pPr marL="1600200" indent="-228600">
              <a:defRPr>
                <a:solidFill>
                  <a:sysClr val="windowText" lastClr="000000"/>
                </a:solidFill>
                <a:latin typeface="Calibri" charset="0"/>
                <a:ea typeface="微软雅黑" charset="-122"/>
              </a:defRPr>
            </a:lvl4pPr>
            <a:lvl5pPr marL="2057400" indent="-228600">
              <a:defRPr>
                <a:solidFill>
                  <a:sysClr val="windowText" lastClr="000000"/>
                </a:solidFill>
                <a:latin typeface="Calibri" charset="0"/>
                <a:ea typeface="微软雅黑" charset="-122"/>
              </a:defRPr>
            </a:lvl5pPr>
            <a:lvl6pPr marL="2514600" indent="-228600" eaLnBrk="0" fontAlgn="base" hangingPunct="0">
              <a:spcBef>
                <a:spcPct val="0"/>
              </a:spcBef>
              <a:spcAft>
                <a:spcPct val="0"/>
              </a:spcAft>
              <a:buFont typeface="Arial" panose="020B0604020202020204" pitchFamily="34" charset="0"/>
              <a:defRPr>
                <a:solidFill>
                  <a:sysClr val="windowText" lastClr="000000"/>
                </a:solidFill>
                <a:latin typeface="Calibri" charset="0"/>
                <a:ea typeface="微软雅黑" charset="-122"/>
              </a:defRPr>
            </a:lvl6pPr>
            <a:lvl7pPr marL="2971800" indent="-228600" eaLnBrk="0" fontAlgn="base" hangingPunct="0">
              <a:spcBef>
                <a:spcPct val="0"/>
              </a:spcBef>
              <a:spcAft>
                <a:spcPct val="0"/>
              </a:spcAft>
              <a:buFont typeface="Arial" panose="020B0604020202020204" pitchFamily="34" charset="0"/>
              <a:defRPr>
                <a:solidFill>
                  <a:sysClr val="windowText" lastClr="000000"/>
                </a:solidFill>
                <a:latin typeface="Calibri" charset="0"/>
                <a:ea typeface="微软雅黑" charset="-122"/>
              </a:defRPr>
            </a:lvl7pPr>
            <a:lvl8pPr marL="3429000" indent="-228600" eaLnBrk="0" fontAlgn="base" hangingPunct="0">
              <a:spcBef>
                <a:spcPct val="0"/>
              </a:spcBef>
              <a:spcAft>
                <a:spcPct val="0"/>
              </a:spcAft>
              <a:buFont typeface="Arial" panose="020B0604020202020204" pitchFamily="34" charset="0"/>
              <a:defRPr>
                <a:solidFill>
                  <a:sysClr val="windowText" lastClr="000000"/>
                </a:solidFill>
                <a:latin typeface="Calibri" charset="0"/>
                <a:ea typeface="微软雅黑" charset="-122"/>
              </a:defRPr>
            </a:lvl8pPr>
            <a:lvl9pPr marL="3886200" indent="-228600" eaLnBrk="0" fontAlgn="base" hangingPunct="0">
              <a:spcBef>
                <a:spcPct val="0"/>
              </a:spcBef>
              <a:spcAft>
                <a:spcPct val="0"/>
              </a:spcAft>
              <a:buFont typeface="Arial" panose="020B0604020202020204" pitchFamily="34" charset="0"/>
              <a:defRPr>
                <a:solidFill>
                  <a:sysClr val="windowText" lastClr="000000"/>
                </a:solidFill>
                <a:latin typeface="Calibri" charset="0"/>
                <a:ea typeface="微软雅黑" charset="-122"/>
              </a:defRPr>
            </a:lvl9pPr>
          </a:lstStyle>
          <a:p>
            <a:pPr algn="r">
              <a:lnSpc>
                <a:spcPct val="150000"/>
              </a:lnSpc>
            </a:pPr>
            <a:r>
              <a:rPr lang="zh-CN" altLang="en-US" sz="2800" dirty="0">
                <a:latin typeface="Arial" panose="020B0604020202020204" pitchFamily="34" charset="0"/>
                <a:ea typeface="黑体" panose="02010609060101010101" pitchFamily="49" charset="-122"/>
              </a:rPr>
              <a:t>普惠导向</a:t>
            </a:r>
            <a:endParaRPr lang="zh-CN" altLang="en-US" sz="2800" dirty="0">
              <a:latin typeface="Arial" panose="020B0604020202020204" pitchFamily="34" charset="0"/>
              <a:ea typeface="黑体" panose="02010609060101010101" pitchFamily="49" charset="-122"/>
            </a:endParaRPr>
          </a:p>
        </p:txBody>
      </p:sp>
      <p:sp>
        <p:nvSpPr>
          <p:cNvPr id="28" name="矩形 42"/>
          <p:cNvSpPr>
            <a:spLocks noChangeArrowheads="1"/>
          </p:cNvSpPr>
          <p:nvPr>
            <p:custDataLst>
              <p:tags r:id="rId19"/>
            </p:custDataLst>
          </p:nvPr>
        </p:nvSpPr>
        <p:spPr bwMode="auto">
          <a:xfrm>
            <a:off x="1544056" y="4639423"/>
            <a:ext cx="1838066" cy="7785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rIns="0" anchor="ctr" anchorCtr="0"/>
          <a:lstStyle>
            <a:lvl1pPr>
              <a:defRPr>
                <a:solidFill>
                  <a:sysClr val="windowText" lastClr="000000"/>
                </a:solidFill>
                <a:latin typeface="Calibri" charset="0"/>
                <a:ea typeface="微软雅黑" charset="-122"/>
              </a:defRPr>
            </a:lvl1pPr>
            <a:lvl2pPr marL="742950" indent="-285750">
              <a:defRPr>
                <a:solidFill>
                  <a:sysClr val="windowText" lastClr="000000"/>
                </a:solidFill>
                <a:latin typeface="Calibri" charset="0"/>
                <a:ea typeface="微软雅黑" charset="-122"/>
              </a:defRPr>
            </a:lvl2pPr>
            <a:lvl3pPr marL="1143000" indent="-228600">
              <a:defRPr>
                <a:solidFill>
                  <a:sysClr val="windowText" lastClr="000000"/>
                </a:solidFill>
                <a:latin typeface="Calibri" charset="0"/>
                <a:ea typeface="微软雅黑" charset="-122"/>
              </a:defRPr>
            </a:lvl3pPr>
            <a:lvl4pPr marL="1600200" indent="-228600">
              <a:defRPr>
                <a:solidFill>
                  <a:sysClr val="windowText" lastClr="000000"/>
                </a:solidFill>
                <a:latin typeface="Calibri" charset="0"/>
                <a:ea typeface="微软雅黑" charset="-122"/>
              </a:defRPr>
            </a:lvl4pPr>
            <a:lvl5pPr marL="2057400" indent="-228600">
              <a:defRPr>
                <a:solidFill>
                  <a:sysClr val="windowText" lastClr="000000"/>
                </a:solidFill>
                <a:latin typeface="Calibri" charset="0"/>
                <a:ea typeface="微软雅黑" charset="-122"/>
              </a:defRPr>
            </a:lvl5pPr>
            <a:lvl6pPr marL="2514600" indent="-228600" eaLnBrk="0" fontAlgn="base" hangingPunct="0">
              <a:spcBef>
                <a:spcPct val="0"/>
              </a:spcBef>
              <a:spcAft>
                <a:spcPct val="0"/>
              </a:spcAft>
              <a:buFont typeface="Arial" panose="020B0604020202020204" pitchFamily="34" charset="0"/>
              <a:defRPr>
                <a:solidFill>
                  <a:sysClr val="windowText" lastClr="000000"/>
                </a:solidFill>
                <a:latin typeface="Calibri" charset="0"/>
                <a:ea typeface="微软雅黑" charset="-122"/>
              </a:defRPr>
            </a:lvl6pPr>
            <a:lvl7pPr marL="2971800" indent="-228600" eaLnBrk="0" fontAlgn="base" hangingPunct="0">
              <a:spcBef>
                <a:spcPct val="0"/>
              </a:spcBef>
              <a:spcAft>
                <a:spcPct val="0"/>
              </a:spcAft>
              <a:buFont typeface="Arial" panose="020B0604020202020204" pitchFamily="34" charset="0"/>
              <a:defRPr>
                <a:solidFill>
                  <a:sysClr val="windowText" lastClr="000000"/>
                </a:solidFill>
                <a:latin typeface="Calibri" charset="0"/>
                <a:ea typeface="微软雅黑" charset="-122"/>
              </a:defRPr>
            </a:lvl7pPr>
            <a:lvl8pPr marL="3429000" indent="-228600" eaLnBrk="0" fontAlgn="base" hangingPunct="0">
              <a:spcBef>
                <a:spcPct val="0"/>
              </a:spcBef>
              <a:spcAft>
                <a:spcPct val="0"/>
              </a:spcAft>
              <a:buFont typeface="Arial" panose="020B0604020202020204" pitchFamily="34" charset="0"/>
              <a:defRPr>
                <a:solidFill>
                  <a:sysClr val="windowText" lastClr="000000"/>
                </a:solidFill>
                <a:latin typeface="Calibri" charset="0"/>
                <a:ea typeface="微软雅黑" charset="-122"/>
              </a:defRPr>
            </a:lvl8pPr>
            <a:lvl9pPr marL="3886200" indent="-228600" eaLnBrk="0" fontAlgn="base" hangingPunct="0">
              <a:spcBef>
                <a:spcPct val="0"/>
              </a:spcBef>
              <a:spcAft>
                <a:spcPct val="0"/>
              </a:spcAft>
              <a:buFont typeface="Arial" panose="020B0604020202020204" pitchFamily="34" charset="0"/>
              <a:defRPr>
                <a:solidFill>
                  <a:sysClr val="windowText" lastClr="000000"/>
                </a:solidFill>
                <a:latin typeface="Calibri" charset="0"/>
                <a:ea typeface="微软雅黑" charset="-122"/>
              </a:defRPr>
            </a:lvl9pPr>
          </a:lstStyle>
          <a:p>
            <a:pPr algn="r">
              <a:lnSpc>
                <a:spcPct val="150000"/>
              </a:lnSpc>
            </a:pPr>
            <a:r>
              <a:rPr lang="zh-CN" altLang="en-US" sz="2800" dirty="0">
                <a:latin typeface="Arial" panose="020B0604020202020204" pitchFamily="34" charset="0"/>
                <a:ea typeface="黑体" panose="02010609060101010101" pitchFamily="49" charset="-122"/>
              </a:rPr>
              <a:t>自愿参加</a:t>
            </a:r>
            <a:endParaRPr lang="zh-CN" altLang="en-US" sz="2800" dirty="0">
              <a:latin typeface="Arial" panose="020B0604020202020204" pitchFamily="34" charset="0"/>
              <a:ea typeface="黑体" panose="02010609060101010101" pitchFamily="49" charset="-122"/>
            </a:endParaRPr>
          </a:p>
        </p:txBody>
      </p:sp>
    </p:spTree>
    <p:custDataLst>
      <p:tags r:id="rId20"/>
    </p:custData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p:pic>
        <p:nvPicPr>
          <p:cNvPr id="6" name="图片 5"/>
          <p:cNvPicPr>
            <a:picLocks noChangeAspect="1"/>
          </p:cNvPicPr>
          <p:nvPr userDrawn="1">
            <p:custDataLst>
              <p:tags r:id="rId1"/>
            </p:custDataLst>
          </p:nvPr>
        </p:nvPicPr>
        <p:blipFill>
          <a:blip r:embed="rId2"/>
          <a:stretch>
            <a:fillRect/>
          </a:stretch>
        </p:blipFill>
        <p:spPr>
          <a:xfrm>
            <a:off x="9375775" y="5390515"/>
            <a:ext cx="2445385" cy="1330960"/>
          </a:xfrm>
          <a:prstGeom prst="rect">
            <a:avLst/>
          </a:prstGeom>
        </p:spPr>
      </p:pic>
      <p:sp>
        <p:nvSpPr>
          <p:cNvPr id="2" name="标题 1"/>
          <p:cNvSpPr>
            <a:spLocks noGrp="1"/>
          </p:cNvSpPr>
          <p:nvPr>
            <p:ph type="title"/>
          </p:nvPr>
        </p:nvSpPr>
        <p:spPr>
          <a:xfrm>
            <a:off x="669882" y="443234"/>
            <a:ext cx="10852237" cy="441964"/>
          </a:xfrm>
        </p:spPr>
        <p:txBody>
          <a:bodyPr>
            <a:normAutofit fontScale="90000"/>
          </a:bodyPr>
          <a:p>
            <a:endParaRPr lang="zh-CN" altLang="en-US">
              <a:solidFill>
                <a:schemeClr val="accent1">
                  <a:lumMod val="75000"/>
                </a:schemeClr>
              </a:solidFill>
              <a:latin typeface="黑体" charset="0"/>
              <a:ea typeface="黑体" charset="0"/>
            </a:endParaRPr>
          </a:p>
        </p:txBody>
      </p:sp>
      <p:sp>
        <p:nvSpPr>
          <p:cNvPr id="10" name="矩形 9"/>
          <p:cNvSpPr/>
          <p:nvPr userDrawn="1">
            <p:custDataLst>
              <p:tags r:id="rId3"/>
            </p:custDataLst>
          </p:nvPr>
        </p:nvSpPr>
        <p:spPr>
          <a:xfrm>
            <a:off x="0" y="0"/>
            <a:ext cx="12192000" cy="97218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a:sym typeface="+mn-ea"/>
            </a:endParaRPr>
          </a:p>
        </p:txBody>
      </p:sp>
      <p:pic>
        <p:nvPicPr>
          <p:cNvPr id="4" name="图片 3"/>
          <p:cNvPicPr>
            <a:picLocks noChangeAspect="1"/>
          </p:cNvPicPr>
          <p:nvPr userDrawn="1">
            <p:custDataLst>
              <p:tags r:id="rId4"/>
            </p:custDataLst>
          </p:nvPr>
        </p:nvPicPr>
        <p:blipFill rotWithShape="1">
          <a:blip r:embed="rId5"/>
          <a:srcRect/>
          <a:stretch>
            <a:fillRect/>
          </a:stretch>
        </p:blipFill>
        <p:spPr>
          <a:xfrm>
            <a:off x="169545" y="-49530"/>
            <a:ext cx="643890" cy="940435"/>
          </a:xfrm>
          <a:prstGeom prst="rect">
            <a:avLst/>
          </a:prstGeom>
        </p:spPr>
      </p:pic>
      <p:sp>
        <p:nvSpPr>
          <p:cNvPr id="3" name="标题 1"/>
          <p:cNvSpPr>
            <a:spLocks noGrp="1"/>
          </p:cNvSpPr>
          <p:nvPr/>
        </p:nvSpPr>
        <p:spPr>
          <a:xfrm>
            <a:off x="899795" y="123825"/>
            <a:ext cx="10515600" cy="691515"/>
          </a:xfrm>
          <a:prstGeom prst="rect">
            <a:avLst/>
          </a:prstGeom>
        </p:spPr>
        <p:txBody>
          <a:bodyPr vert="horz" lIns="91440" tIns="45720" rIns="91440" bIns="45720" rtlCol="0" anchor="b" anchorCtr="0">
            <a:normAutofit fontScale="9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a:solidFill>
                  <a:schemeClr val="tx1"/>
                </a:solidFill>
              </a:rPr>
              <a:t>二、 《实施方案》的主要内容</a:t>
            </a:r>
            <a:endParaRPr lang="zh-CN" altLang="en-US">
              <a:solidFill>
                <a:schemeClr val="tx1"/>
              </a:solidFill>
            </a:endParaRPr>
          </a:p>
        </p:txBody>
      </p:sp>
      <p:sp>
        <p:nvSpPr>
          <p:cNvPr id="65" name="文本框 64"/>
          <p:cNvSpPr txBox="1"/>
          <p:nvPr>
            <p:custDataLst>
              <p:tags r:id="rId6"/>
            </p:custDataLst>
          </p:nvPr>
        </p:nvSpPr>
        <p:spPr>
          <a:xfrm>
            <a:off x="1079500" y="939800"/>
            <a:ext cx="9806940" cy="586740"/>
          </a:xfrm>
          <a:prstGeom prst="rect">
            <a:avLst/>
          </a:prstGeom>
          <a:noFill/>
        </p:spPr>
        <p:txBody>
          <a:bodyPr wrap="square" bIns="0" rtlCol="0"/>
          <a:p>
            <a:r>
              <a:rPr lang="zh-CN" altLang="en-US" sz="2400" spc="300">
                <a:solidFill>
                  <a:srgbClr val="000000">
                    <a:lumMod val="75000"/>
                    <a:lumOff val="25000"/>
                  </a:srgbClr>
                </a:solidFill>
                <a:latin typeface="黑体" charset="0"/>
                <a:ea typeface="黑体" charset="0"/>
                <a:cs typeface="黑体" charset="0"/>
              </a:rPr>
              <a:t>（三） 工作目标</a:t>
            </a:r>
            <a:endParaRPr lang="zh-CN" altLang="en-US" sz="2400" spc="300">
              <a:solidFill>
                <a:srgbClr val="000000">
                  <a:lumMod val="75000"/>
                  <a:lumOff val="25000"/>
                </a:srgbClr>
              </a:solidFill>
              <a:latin typeface="黑体" charset="0"/>
              <a:ea typeface="黑体" charset="0"/>
              <a:cs typeface="黑体" charset="0"/>
            </a:endParaRPr>
          </a:p>
        </p:txBody>
      </p:sp>
      <p:grpSp>
        <p:nvGrpSpPr>
          <p:cNvPr id="31" name="组合 30"/>
          <p:cNvGrpSpPr/>
          <p:nvPr/>
        </p:nvGrpSpPr>
        <p:grpSpPr>
          <a:xfrm>
            <a:off x="1602740" y="2114550"/>
            <a:ext cx="3585845" cy="4086860"/>
            <a:chOff x="7836" y="2758"/>
            <a:chExt cx="5526" cy="6612"/>
          </a:xfrm>
        </p:grpSpPr>
        <p:sp>
          <p:nvSpPr>
            <p:cNvPr id="25" name="矩形 24"/>
            <p:cNvSpPr/>
            <p:nvPr/>
          </p:nvSpPr>
          <p:spPr>
            <a:xfrm>
              <a:off x="8010" y="2758"/>
              <a:ext cx="5173" cy="733"/>
            </a:xfrm>
            <a:prstGeom prst="rect">
              <a:avLst/>
            </a:prstGeom>
            <a:solidFill>
              <a:srgbClr val="4196A6"/>
            </a:solidFill>
            <a:ln>
              <a:solidFill>
                <a:srgbClr val="3D93A8"/>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400"/>
                <a:t>在数量方面</a:t>
              </a:r>
              <a:endParaRPr lang="zh-CN" altLang="en-US" sz="2400"/>
            </a:p>
          </p:txBody>
        </p:sp>
        <p:sp>
          <p:nvSpPr>
            <p:cNvPr id="26" name="圆角矩形 25"/>
            <p:cNvSpPr/>
            <p:nvPr/>
          </p:nvSpPr>
          <p:spPr>
            <a:xfrm>
              <a:off x="7836" y="3726"/>
              <a:ext cx="5527" cy="5645"/>
            </a:xfrm>
            <a:prstGeom prst="roundRect">
              <a:avLst/>
            </a:prstGeom>
            <a:ln>
              <a:solidFill>
                <a:srgbClr val="6096E6"/>
              </a:solidFill>
              <a:prstDash val="dash"/>
            </a:ln>
          </p:spPr>
          <p:style>
            <a:lnRef idx="2">
              <a:schemeClr val="accent5"/>
            </a:lnRef>
            <a:fillRef idx="1">
              <a:schemeClr val="lt1"/>
            </a:fillRef>
            <a:effectRef idx="0">
              <a:schemeClr val="accent5"/>
            </a:effectRef>
            <a:fontRef idx="minor">
              <a:schemeClr val="dk1"/>
            </a:fontRef>
          </p:style>
          <p:txBody>
            <a:bodyPr rtlCol="0" anchor="ctr"/>
            <a:p>
              <a:pPr indent="457200" algn="l" fontAlgn="auto">
                <a:lnSpc>
                  <a:spcPct val="150000"/>
                </a:lnSpc>
              </a:pPr>
              <a:r>
                <a:rPr lang="zh-CN" altLang="en-US" sz="2400"/>
                <a:t>要建成一批具有带动效应、承担一定指导功能的示范性托育服务机构，社区托育服务骨干网基本完善，普惠性托位数量大幅增加。</a:t>
              </a:r>
              <a:endParaRPr lang="zh-CN" altLang="en-US" sz="2400"/>
            </a:p>
          </p:txBody>
        </p:sp>
      </p:grpSp>
      <p:grpSp>
        <p:nvGrpSpPr>
          <p:cNvPr id="7" name="组合 6"/>
          <p:cNvGrpSpPr/>
          <p:nvPr/>
        </p:nvGrpSpPr>
        <p:grpSpPr>
          <a:xfrm>
            <a:off x="6550660" y="2103120"/>
            <a:ext cx="3585845" cy="4086860"/>
            <a:chOff x="7836" y="2758"/>
            <a:chExt cx="5526" cy="6612"/>
          </a:xfrm>
        </p:grpSpPr>
        <p:sp>
          <p:nvSpPr>
            <p:cNvPr id="13" name="矩形 12"/>
            <p:cNvSpPr/>
            <p:nvPr/>
          </p:nvSpPr>
          <p:spPr>
            <a:xfrm>
              <a:off x="8010" y="2758"/>
              <a:ext cx="5173" cy="733"/>
            </a:xfrm>
            <a:prstGeom prst="rect">
              <a:avLst/>
            </a:prstGeom>
            <a:solidFill>
              <a:srgbClr val="4196A6"/>
            </a:solidFill>
            <a:ln>
              <a:solidFill>
                <a:srgbClr val="3D93A8"/>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400"/>
                <a:t>在质量方面</a:t>
              </a:r>
              <a:endParaRPr lang="zh-CN" altLang="en-US" sz="2400"/>
            </a:p>
          </p:txBody>
        </p:sp>
        <p:sp>
          <p:nvSpPr>
            <p:cNvPr id="14" name="圆角矩形 13"/>
            <p:cNvSpPr/>
            <p:nvPr/>
          </p:nvSpPr>
          <p:spPr>
            <a:xfrm>
              <a:off x="7836" y="3726"/>
              <a:ext cx="5527" cy="5645"/>
            </a:xfrm>
            <a:prstGeom prst="roundRect">
              <a:avLst/>
            </a:prstGeom>
            <a:ln>
              <a:solidFill>
                <a:srgbClr val="6096E6"/>
              </a:solidFill>
              <a:prstDash val="dash"/>
            </a:ln>
          </p:spPr>
          <p:style>
            <a:lnRef idx="2">
              <a:schemeClr val="accent5"/>
            </a:lnRef>
            <a:fillRef idx="1">
              <a:schemeClr val="lt1"/>
            </a:fillRef>
            <a:effectRef idx="0">
              <a:schemeClr val="accent5"/>
            </a:effectRef>
            <a:fontRef idx="minor">
              <a:schemeClr val="dk1"/>
            </a:fontRef>
          </p:style>
          <p:txBody>
            <a:bodyPr rtlCol="0" anchor="ctr"/>
            <a:p>
              <a:pPr indent="457200" algn="l" fontAlgn="auto">
                <a:lnSpc>
                  <a:spcPct val="150000"/>
                </a:lnSpc>
              </a:pPr>
              <a:r>
                <a:rPr lang="zh-CN" altLang="en-US" sz="2000"/>
                <a:t>《实施方案》提出，要让普惠托育的服务内容不断丰富，服务质量明显提升，对专业人才队伍建设支撑更加有力，对家庭科学养育指导能力持续增强，更多更好地惠及婴幼儿家庭。</a:t>
              </a:r>
              <a:endParaRPr lang="zh-CN" altLang="en-US" sz="2000"/>
            </a:p>
          </p:txBody>
        </p:sp>
      </p:grpSp>
      <p:sp>
        <p:nvSpPr>
          <p:cNvPr id="17" name="文本框 16"/>
          <p:cNvSpPr txBox="1"/>
          <p:nvPr/>
        </p:nvSpPr>
        <p:spPr>
          <a:xfrm>
            <a:off x="1471295" y="1424305"/>
            <a:ext cx="9606280" cy="460375"/>
          </a:xfrm>
          <a:prstGeom prst="rect">
            <a:avLst/>
          </a:prstGeom>
          <a:noFill/>
        </p:spPr>
        <p:txBody>
          <a:bodyPr wrap="square" rtlCol="0">
            <a:spAutoFit/>
          </a:bodyPr>
          <a:p>
            <a:r>
              <a:rPr lang="zh-CN" altLang="en-US" sz="2400"/>
              <a:t>《实施方案》从数量和质量两方面对普惠托育服务的发展提出了目标。</a:t>
            </a:r>
            <a:endParaRPr lang="zh-CN" altLang="en-US" sz="2400"/>
          </a:p>
        </p:txBody>
      </p:sp>
    </p:spTree>
    <p:custDataLst>
      <p:tags r:id="rId7"/>
    </p:custData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p:pic>
        <p:nvPicPr>
          <p:cNvPr id="6" name="图片 5"/>
          <p:cNvPicPr>
            <a:picLocks noChangeAspect="1"/>
          </p:cNvPicPr>
          <p:nvPr userDrawn="1">
            <p:custDataLst>
              <p:tags r:id="rId1"/>
            </p:custDataLst>
          </p:nvPr>
        </p:nvPicPr>
        <p:blipFill>
          <a:blip r:embed="rId2"/>
          <a:stretch>
            <a:fillRect/>
          </a:stretch>
        </p:blipFill>
        <p:spPr>
          <a:xfrm>
            <a:off x="7975601" y="4629086"/>
            <a:ext cx="3845472" cy="2092389"/>
          </a:xfrm>
          <a:prstGeom prst="rect">
            <a:avLst/>
          </a:prstGeom>
        </p:spPr>
      </p:pic>
      <p:sp>
        <p:nvSpPr>
          <p:cNvPr id="4" name="矩形 3"/>
          <p:cNvSpPr/>
          <p:nvPr userDrawn="1">
            <p:custDataLst>
              <p:tags r:id="rId3"/>
            </p:custDataLst>
          </p:nvPr>
        </p:nvSpPr>
        <p:spPr>
          <a:xfrm>
            <a:off x="3455670" y="1838325"/>
            <a:ext cx="7691120" cy="253555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l" fontAlgn="auto">
              <a:lnSpc>
                <a:spcPct val="150000"/>
              </a:lnSpc>
            </a:pPr>
            <a:r>
              <a:rPr lang="en-US" altLang="zh-CN" sz="2000">
                <a:solidFill>
                  <a:schemeClr val="accent2">
                    <a:lumMod val="75000"/>
                  </a:schemeClr>
                </a:solidFill>
                <a:sym typeface="+mn-ea"/>
              </a:rPr>
              <a:t>    1. 了解我国0—3岁婴幼儿托育事业的发展现状。  </a:t>
            </a:r>
            <a:endParaRPr lang="en-US" altLang="zh-CN" sz="2000">
              <a:solidFill>
                <a:schemeClr val="accent2">
                  <a:lumMod val="75000"/>
                </a:schemeClr>
              </a:solidFill>
              <a:sym typeface="+mn-ea"/>
            </a:endParaRPr>
          </a:p>
          <a:p>
            <a:pPr lvl="0" algn="l" fontAlgn="auto">
              <a:lnSpc>
                <a:spcPct val="150000"/>
              </a:lnSpc>
            </a:pPr>
            <a:r>
              <a:rPr lang="en-US" altLang="zh-CN" sz="2000">
                <a:solidFill>
                  <a:schemeClr val="accent2">
                    <a:lumMod val="75000"/>
                  </a:schemeClr>
                </a:solidFill>
                <a:sym typeface="+mn-ea"/>
              </a:rPr>
              <a:t>     2. 理解我国指导和促进托育行业发展的主要政策法规。</a:t>
            </a:r>
            <a:endParaRPr lang="en-US" altLang="zh-CN" sz="2000">
              <a:solidFill>
                <a:schemeClr val="accent2">
                  <a:lumMod val="75000"/>
                </a:schemeClr>
              </a:solidFill>
              <a:sym typeface="+mn-ea"/>
            </a:endParaRPr>
          </a:p>
          <a:p>
            <a:pPr lvl="0" algn="l" fontAlgn="auto">
              <a:lnSpc>
                <a:spcPct val="150000"/>
              </a:lnSpc>
            </a:pPr>
            <a:r>
              <a:rPr lang="en-US" altLang="zh-CN" sz="2000">
                <a:solidFill>
                  <a:schemeClr val="accent2">
                    <a:lumMod val="75000"/>
                  </a:schemeClr>
                </a:solidFill>
                <a:sym typeface="+mn-ea"/>
              </a:rPr>
              <a:t>     3. 了解有关0—3岁婴幼儿托育事业的地方性政策。</a:t>
            </a:r>
            <a:endParaRPr lang="en-US" altLang="zh-CN" sz="2000">
              <a:solidFill>
                <a:schemeClr val="accent2">
                  <a:lumMod val="75000"/>
                </a:schemeClr>
              </a:solidFill>
              <a:sym typeface="+mn-ea"/>
            </a:endParaRPr>
          </a:p>
          <a:p>
            <a:pPr lvl="0" algn="l" fontAlgn="auto">
              <a:lnSpc>
                <a:spcPct val="150000"/>
              </a:lnSpc>
            </a:pPr>
            <a:r>
              <a:rPr lang="en-US" altLang="zh-CN" sz="2000">
                <a:solidFill>
                  <a:schemeClr val="accent2">
                    <a:lumMod val="75000"/>
                  </a:schemeClr>
                </a:solidFill>
                <a:sym typeface="+mn-ea"/>
              </a:rPr>
              <a:t>    </a:t>
            </a:r>
            <a:endParaRPr lang="en-US" altLang="zh-CN" sz="2000">
              <a:solidFill>
                <a:schemeClr val="accent2">
                  <a:lumMod val="75000"/>
                </a:schemeClr>
              </a:solidFill>
              <a:sym typeface="+mn-ea"/>
            </a:endParaRPr>
          </a:p>
        </p:txBody>
      </p:sp>
      <p:sp>
        <p:nvSpPr>
          <p:cNvPr id="5" name="椭圆 4"/>
          <p:cNvSpPr/>
          <p:nvPr/>
        </p:nvSpPr>
        <p:spPr>
          <a:xfrm>
            <a:off x="976630" y="1688465"/>
            <a:ext cx="2156460" cy="1864360"/>
          </a:xfrm>
          <a:prstGeom prst="ellipse">
            <a:avLst/>
          </a:prstGeom>
          <a:solidFill>
            <a:srgbClr val="D6724E"/>
          </a:solidFill>
        </p:spPr>
        <p:style>
          <a:lnRef idx="2">
            <a:schemeClr val="accent4">
              <a:shade val="50000"/>
            </a:schemeClr>
          </a:lnRef>
          <a:fillRef idx="1">
            <a:schemeClr val="accent4"/>
          </a:fillRef>
          <a:effectRef idx="0">
            <a:schemeClr val="accent4"/>
          </a:effectRef>
          <a:fontRef idx="minor">
            <a:schemeClr val="lt1"/>
          </a:fontRef>
        </p:style>
        <p:txBody>
          <a:bodyPr rtlCol="0" anchor="ctr"/>
          <a:p>
            <a:pPr algn="ctr"/>
            <a:r>
              <a:rPr lang="zh-CN" altLang="en-US" sz="4400"/>
              <a:t>学习目标</a:t>
            </a:r>
            <a:endParaRPr lang="zh-CN" altLang="en-US" sz="4400"/>
          </a:p>
        </p:txBody>
      </p:sp>
    </p:spTree>
    <p:custDataLst>
      <p:tags r:id="rId4"/>
    </p:custData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p:pic>
        <p:nvPicPr>
          <p:cNvPr id="6" name="图片 5"/>
          <p:cNvPicPr>
            <a:picLocks noChangeAspect="1"/>
          </p:cNvPicPr>
          <p:nvPr userDrawn="1">
            <p:custDataLst>
              <p:tags r:id="rId1"/>
            </p:custDataLst>
          </p:nvPr>
        </p:nvPicPr>
        <p:blipFill>
          <a:blip r:embed="rId2"/>
          <a:stretch>
            <a:fillRect/>
          </a:stretch>
        </p:blipFill>
        <p:spPr>
          <a:xfrm>
            <a:off x="9375775" y="5390515"/>
            <a:ext cx="2445385" cy="1330960"/>
          </a:xfrm>
          <a:prstGeom prst="rect">
            <a:avLst/>
          </a:prstGeom>
        </p:spPr>
      </p:pic>
      <p:sp>
        <p:nvSpPr>
          <p:cNvPr id="2" name="标题 1"/>
          <p:cNvSpPr>
            <a:spLocks noGrp="1"/>
          </p:cNvSpPr>
          <p:nvPr>
            <p:ph type="title"/>
          </p:nvPr>
        </p:nvSpPr>
        <p:spPr>
          <a:xfrm>
            <a:off x="669882" y="443234"/>
            <a:ext cx="10852237" cy="441964"/>
          </a:xfrm>
        </p:spPr>
        <p:txBody>
          <a:bodyPr>
            <a:normAutofit fontScale="90000"/>
          </a:bodyPr>
          <a:p>
            <a:endParaRPr lang="zh-CN" altLang="en-US">
              <a:solidFill>
                <a:schemeClr val="accent1">
                  <a:lumMod val="75000"/>
                </a:schemeClr>
              </a:solidFill>
              <a:latin typeface="黑体" charset="0"/>
              <a:ea typeface="黑体" charset="0"/>
            </a:endParaRPr>
          </a:p>
        </p:txBody>
      </p:sp>
      <p:sp>
        <p:nvSpPr>
          <p:cNvPr id="10" name="矩形 9"/>
          <p:cNvSpPr/>
          <p:nvPr userDrawn="1">
            <p:custDataLst>
              <p:tags r:id="rId3"/>
            </p:custDataLst>
          </p:nvPr>
        </p:nvSpPr>
        <p:spPr>
          <a:xfrm>
            <a:off x="0" y="0"/>
            <a:ext cx="12192000" cy="97218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a:sym typeface="+mn-ea"/>
            </a:endParaRPr>
          </a:p>
        </p:txBody>
      </p:sp>
      <p:pic>
        <p:nvPicPr>
          <p:cNvPr id="4" name="图片 3"/>
          <p:cNvPicPr>
            <a:picLocks noChangeAspect="1"/>
          </p:cNvPicPr>
          <p:nvPr userDrawn="1">
            <p:custDataLst>
              <p:tags r:id="rId4"/>
            </p:custDataLst>
          </p:nvPr>
        </p:nvPicPr>
        <p:blipFill rotWithShape="1">
          <a:blip r:embed="rId5"/>
          <a:srcRect/>
          <a:stretch>
            <a:fillRect/>
          </a:stretch>
        </p:blipFill>
        <p:spPr>
          <a:xfrm>
            <a:off x="-17145" y="-62230"/>
            <a:ext cx="643890" cy="940435"/>
          </a:xfrm>
          <a:prstGeom prst="rect">
            <a:avLst/>
          </a:prstGeom>
        </p:spPr>
      </p:pic>
      <p:sp>
        <p:nvSpPr>
          <p:cNvPr id="3" name="标题 1"/>
          <p:cNvSpPr>
            <a:spLocks noGrp="1"/>
          </p:cNvSpPr>
          <p:nvPr/>
        </p:nvSpPr>
        <p:spPr>
          <a:xfrm>
            <a:off x="911860" y="123825"/>
            <a:ext cx="10515600" cy="691515"/>
          </a:xfrm>
          <a:prstGeom prst="rect">
            <a:avLst/>
          </a:prstGeom>
        </p:spPr>
        <p:txBody>
          <a:bodyPr vert="horz" lIns="91440" tIns="45720" rIns="91440" bIns="45720" rtlCol="0" anchor="b" anchorCtr="0">
            <a:normAutofit fontScale="9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a:solidFill>
                  <a:schemeClr val="tx1"/>
                </a:solidFill>
              </a:rPr>
              <a:t>二、 《实施方案》的主要内容</a:t>
            </a:r>
            <a:endParaRPr lang="zh-CN" altLang="en-US">
              <a:solidFill>
                <a:schemeClr val="tx1"/>
              </a:solidFill>
            </a:endParaRPr>
          </a:p>
        </p:txBody>
      </p:sp>
      <p:sp>
        <p:nvSpPr>
          <p:cNvPr id="65" name="文本框 64"/>
          <p:cNvSpPr txBox="1"/>
          <p:nvPr>
            <p:custDataLst>
              <p:tags r:id="rId6"/>
            </p:custDataLst>
          </p:nvPr>
        </p:nvSpPr>
        <p:spPr>
          <a:xfrm>
            <a:off x="1079500" y="939800"/>
            <a:ext cx="9806940" cy="586740"/>
          </a:xfrm>
          <a:prstGeom prst="rect">
            <a:avLst/>
          </a:prstGeom>
          <a:noFill/>
        </p:spPr>
        <p:txBody>
          <a:bodyPr wrap="square" bIns="0" rtlCol="0"/>
          <a:p>
            <a:r>
              <a:rPr lang="zh-CN" altLang="en-US" sz="2400" spc="300">
                <a:solidFill>
                  <a:srgbClr val="000000">
                    <a:lumMod val="75000"/>
                    <a:lumOff val="25000"/>
                  </a:srgbClr>
                </a:solidFill>
                <a:latin typeface="黑体" charset="0"/>
                <a:ea typeface="黑体" charset="0"/>
                <a:cs typeface="黑体" charset="0"/>
              </a:rPr>
              <a:t>（四） 中央预算内投资支持方式及内容</a:t>
            </a:r>
            <a:endParaRPr lang="zh-CN" altLang="en-US" sz="2400" spc="300">
              <a:solidFill>
                <a:srgbClr val="000000">
                  <a:lumMod val="75000"/>
                  <a:lumOff val="25000"/>
                </a:srgbClr>
              </a:solidFill>
              <a:latin typeface="黑体" charset="0"/>
              <a:ea typeface="黑体" charset="0"/>
              <a:cs typeface="黑体" charset="0"/>
            </a:endParaRPr>
          </a:p>
        </p:txBody>
      </p:sp>
      <p:sp>
        <p:nvSpPr>
          <p:cNvPr id="26" name="圆角矩形 25"/>
          <p:cNvSpPr/>
          <p:nvPr/>
        </p:nvSpPr>
        <p:spPr>
          <a:xfrm>
            <a:off x="1440180" y="1813560"/>
            <a:ext cx="9419590" cy="3489325"/>
          </a:xfrm>
          <a:prstGeom prst="roundRect">
            <a:avLst/>
          </a:prstGeom>
          <a:ln>
            <a:solidFill>
              <a:srgbClr val="6096E6"/>
            </a:solidFill>
            <a:prstDash val="dash"/>
          </a:ln>
        </p:spPr>
        <p:style>
          <a:lnRef idx="2">
            <a:schemeClr val="accent5"/>
          </a:lnRef>
          <a:fillRef idx="1">
            <a:schemeClr val="lt1"/>
          </a:fillRef>
          <a:effectRef idx="0">
            <a:schemeClr val="accent5"/>
          </a:effectRef>
          <a:fontRef idx="minor">
            <a:schemeClr val="dk1"/>
          </a:fontRef>
        </p:style>
        <p:txBody>
          <a:bodyPr rtlCol="0" anchor="ctr"/>
          <a:p>
            <a:pPr indent="457200" algn="l" fontAlgn="auto">
              <a:lnSpc>
                <a:spcPct val="150000"/>
              </a:lnSpc>
            </a:pPr>
            <a:r>
              <a:rPr lang="zh-CN" altLang="en-US" sz="2400"/>
              <a:t>《实施方案》提出，国家通过中央预算内投资，重点支持以下两类托育服务设施建设。</a:t>
            </a:r>
            <a:endParaRPr lang="zh-CN" altLang="en-US" sz="2400"/>
          </a:p>
          <a:p>
            <a:pPr indent="457200" algn="l" fontAlgn="auto">
              <a:lnSpc>
                <a:spcPct val="150000"/>
              </a:lnSpc>
            </a:pPr>
            <a:r>
              <a:rPr lang="zh-CN" altLang="en-US" sz="2400"/>
              <a:t>    一类是承担一定指导功能的示范性托育服务机构。另一类是社区托育服务设施。</a:t>
            </a:r>
            <a:endParaRPr lang="zh-CN" altLang="en-US" sz="2400"/>
          </a:p>
        </p:txBody>
      </p:sp>
    </p:spTree>
    <p:custDataLst>
      <p:tags r:id="rId7"/>
    </p:custData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p:pic>
        <p:nvPicPr>
          <p:cNvPr id="6" name="图片 5"/>
          <p:cNvPicPr>
            <a:picLocks noChangeAspect="1"/>
          </p:cNvPicPr>
          <p:nvPr userDrawn="1">
            <p:custDataLst>
              <p:tags r:id="rId1"/>
            </p:custDataLst>
          </p:nvPr>
        </p:nvPicPr>
        <p:blipFill>
          <a:blip r:embed="rId2"/>
          <a:stretch>
            <a:fillRect/>
          </a:stretch>
        </p:blipFill>
        <p:spPr>
          <a:xfrm>
            <a:off x="9375775" y="5390515"/>
            <a:ext cx="2445385" cy="1330960"/>
          </a:xfrm>
          <a:prstGeom prst="rect">
            <a:avLst/>
          </a:prstGeom>
        </p:spPr>
      </p:pic>
      <p:sp>
        <p:nvSpPr>
          <p:cNvPr id="2" name="标题 1"/>
          <p:cNvSpPr>
            <a:spLocks noGrp="1"/>
          </p:cNvSpPr>
          <p:nvPr>
            <p:ph type="title"/>
          </p:nvPr>
        </p:nvSpPr>
        <p:spPr>
          <a:xfrm>
            <a:off x="669882" y="443234"/>
            <a:ext cx="10852237" cy="441964"/>
          </a:xfrm>
        </p:spPr>
        <p:txBody>
          <a:bodyPr>
            <a:normAutofit fontScale="90000"/>
          </a:bodyPr>
          <a:p>
            <a:endParaRPr lang="zh-CN" altLang="en-US">
              <a:solidFill>
                <a:schemeClr val="accent1">
                  <a:lumMod val="75000"/>
                </a:schemeClr>
              </a:solidFill>
              <a:latin typeface="黑体" charset="0"/>
              <a:ea typeface="黑体" charset="0"/>
            </a:endParaRPr>
          </a:p>
        </p:txBody>
      </p:sp>
      <p:sp>
        <p:nvSpPr>
          <p:cNvPr id="10" name="矩形 9"/>
          <p:cNvSpPr/>
          <p:nvPr userDrawn="1">
            <p:custDataLst>
              <p:tags r:id="rId3"/>
            </p:custDataLst>
          </p:nvPr>
        </p:nvSpPr>
        <p:spPr>
          <a:xfrm>
            <a:off x="0" y="0"/>
            <a:ext cx="12192000" cy="97218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a:sym typeface="+mn-ea"/>
            </a:endParaRPr>
          </a:p>
        </p:txBody>
      </p:sp>
      <p:pic>
        <p:nvPicPr>
          <p:cNvPr id="4" name="图片 3"/>
          <p:cNvPicPr>
            <a:picLocks noChangeAspect="1"/>
          </p:cNvPicPr>
          <p:nvPr userDrawn="1">
            <p:custDataLst>
              <p:tags r:id="rId4"/>
            </p:custDataLst>
          </p:nvPr>
        </p:nvPicPr>
        <p:blipFill rotWithShape="1">
          <a:blip r:embed="rId5"/>
          <a:srcRect/>
          <a:stretch>
            <a:fillRect/>
          </a:stretch>
        </p:blipFill>
        <p:spPr>
          <a:xfrm>
            <a:off x="-17145" y="-62230"/>
            <a:ext cx="643890" cy="940435"/>
          </a:xfrm>
          <a:prstGeom prst="rect">
            <a:avLst/>
          </a:prstGeom>
        </p:spPr>
      </p:pic>
      <p:sp>
        <p:nvSpPr>
          <p:cNvPr id="65" name="文本框 64"/>
          <p:cNvSpPr txBox="1"/>
          <p:nvPr>
            <p:custDataLst>
              <p:tags r:id="rId6"/>
            </p:custDataLst>
          </p:nvPr>
        </p:nvSpPr>
        <p:spPr>
          <a:xfrm>
            <a:off x="1166495" y="1289050"/>
            <a:ext cx="9806940" cy="586740"/>
          </a:xfrm>
          <a:prstGeom prst="rect">
            <a:avLst/>
          </a:prstGeom>
          <a:noFill/>
        </p:spPr>
        <p:txBody>
          <a:bodyPr wrap="square" bIns="0" rtlCol="0"/>
          <a:p>
            <a:r>
              <a:rPr lang="zh-CN" altLang="en-US" sz="2400" spc="300">
                <a:solidFill>
                  <a:srgbClr val="000000">
                    <a:lumMod val="75000"/>
                    <a:lumOff val="25000"/>
                  </a:srgbClr>
                </a:solidFill>
                <a:latin typeface="黑体" charset="0"/>
                <a:ea typeface="黑体" charset="0"/>
                <a:cs typeface="黑体" charset="0"/>
              </a:rPr>
              <a:t>（五） 工作任务</a:t>
            </a:r>
            <a:endParaRPr lang="zh-CN" altLang="en-US" sz="2400" spc="300">
              <a:solidFill>
                <a:srgbClr val="000000">
                  <a:lumMod val="75000"/>
                  <a:lumOff val="25000"/>
                </a:srgbClr>
              </a:solidFill>
              <a:latin typeface="黑体" charset="0"/>
              <a:ea typeface="黑体" charset="0"/>
              <a:cs typeface="黑体" charset="0"/>
            </a:endParaRPr>
          </a:p>
        </p:txBody>
      </p:sp>
      <p:sp>
        <p:nvSpPr>
          <p:cNvPr id="3" name="标题 1"/>
          <p:cNvSpPr>
            <a:spLocks noGrp="1"/>
          </p:cNvSpPr>
          <p:nvPr/>
        </p:nvSpPr>
        <p:spPr>
          <a:xfrm>
            <a:off x="911860" y="123825"/>
            <a:ext cx="10515600" cy="691515"/>
          </a:xfrm>
          <a:prstGeom prst="rect">
            <a:avLst/>
          </a:prstGeom>
        </p:spPr>
        <p:txBody>
          <a:bodyPr vert="horz" lIns="91440" tIns="45720" rIns="91440" bIns="45720" rtlCol="0" anchor="b" anchorCtr="0">
            <a:normAutofit fontScale="9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a:solidFill>
                  <a:schemeClr val="tx1"/>
                </a:solidFill>
              </a:rPr>
              <a:t>二、 《实施方案》的主要内容</a:t>
            </a:r>
            <a:endParaRPr lang="zh-CN" altLang="en-US">
              <a:solidFill>
                <a:schemeClr val="tx1"/>
              </a:solidFill>
            </a:endParaRPr>
          </a:p>
        </p:txBody>
      </p:sp>
      <p:grpSp>
        <p:nvGrpSpPr>
          <p:cNvPr id="31" name="组合 30"/>
          <p:cNvGrpSpPr/>
          <p:nvPr/>
        </p:nvGrpSpPr>
        <p:grpSpPr>
          <a:xfrm>
            <a:off x="718185" y="2066925"/>
            <a:ext cx="3585845" cy="4086860"/>
            <a:chOff x="7836" y="2758"/>
            <a:chExt cx="5526" cy="6612"/>
          </a:xfrm>
        </p:grpSpPr>
        <p:sp>
          <p:nvSpPr>
            <p:cNvPr id="25" name="矩形 24"/>
            <p:cNvSpPr/>
            <p:nvPr/>
          </p:nvSpPr>
          <p:spPr>
            <a:xfrm>
              <a:off x="8010" y="2758"/>
              <a:ext cx="5173" cy="733"/>
            </a:xfrm>
            <a:prstGeom prst="rect">
              <a:avLst/>
            </a:prstGeom>
            <a:solidFill>
              <a:srgbClr val="4196A6"/>
            </a:solidFill>
            <a:ln>
              <a:solidFill>
                <a:srgbClr val="3D93A8"/>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2400"/>
                <a:t>1.</a:t>
              </a:r>
              <a:r>
                <a:rPr lang="zh-CN" altLang="en-US" sz="2400"/>
                <a:t>明确参与主体及责任</a:t>
              </a:r>
              <a:endParaRPr lang="zh-CN" altLang="en-US" sz="2400"/>
            </a:p>
          </p:txBody>
        </p:sp>
        <p:sp>
          <p:nvSpPr>
            <p:cNvPr id="26" name="圆角矩形 25"/>
            <p:cNvSpPr/>
            <p:nvPr/>
          </p:nvSpPr>
          <p:spPr>
            <a:xfrm>
              <a:off x="7836" y="3726"/>
              <a:ext cx="5527" cy="5645"/>
            </a:xfrm>
            <a:prstGeom prst="roundRect">
              <a:avLst/>
            </a:prstGeom>
            <a:ln>
              <a:solidFill>
                <a:srgbClr val="6096E6"/>
              </a:solidFill>
              <a:prstDash val="dash"/>
            </a:ln>
          </p:spPr>
          <p:style>
            <a:lnRef idx="2">
              <a:schemeClr val="accent5"/>
            </a:lnRef>
            <a:fillRef idx="1">
              <a:schemeClr val="lt1"/>
            </a:fillRef>
            <a:effectRef idx="0">
              <a:schemeClr val="accent5"/>
            </a:effectRef>
            <a:fontRef idx="minor">
              <a:schemeClr val="dk1"/>
            </a:fontRef>
          </p:style>
          <p:txBody>
            <a:bodyPr rtlCol="0" anchor="ctr"/>
            <a:p>
              <a:pPr indent="457200" algn="l" fontAlgn="auto">
                <a:lnSpc>
                  <a:spcPct val="150000"/>
                </a:lnSpc>
              </a:pPr>
              <a:r>
                <a:rPr lang="zh-CN" altLang="en-US" sz="2400"/>
                <a:t> 《实施方案》明确了专项行动通过城企双方签订合作协议的形式来开展，参与主体为城市政府和企业。</a:t>
              </a:r>
              <a:endParaRPr lang="zh-CN" altLang="en-US" sz="2400"/>
            </a:p>
          </p:txBody>
        </p:sp>
      </p:grpSp>
      <p:grpSp>
        <p:nvGrpSpPr>
          <p:cNvPr id="7" name="组合 6"/>
          <p:cNvGrpSpPr/>
          <p:nvPr/>
        </p:nvGrpSpPr>
        <p:grpSpPr>
          <a:xfrm>
            <a:off x="4623435" y="2077720"/>
            <a:ext cx="3585845" cy="4086860"/>
            <a:chOff x="7836" y="2758"/>
            <a:chExt cx="5526" cy="6612"/>
          </a:xfrm>
        </p:grpSpPr>
        <p:sp>
          <p:nvSpPr>
            <p:cNvPr id="8" name="矩形 7"/>
            <p:cNvSpPr/>
            <p:nvPr/>
          </p:nvSpPr>
          <p:spPr>
            <a:xfrm>
              <a:off x="8010" y="2758"/>
              <a:ext cx="5173" cy="733"/>
            </a:xfrm>
            <a:prstGeom prst="rect">
              <a:avLst/>
            </a:prstGeom>
            <a:solidFill>
              <a:srgbClr val="4196A6"/>
            </a:solidFill>
            <a:ln>
              <a:solidFill>
                <a:srgbClr val="3D93A8"/>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400"/>
                <a:t>2. 明确参与流程</a:t>
              </a:r>
              <a:endParaRPr lang="zh-CN" altLang="en-US" sz="2400"/>
            </a:p>
          </p:txBody>
        </p:sp>
        <p:sp>
          <p:nvSpPr>
            <p:cNvPr id="9" name="圆角矩形 8"/>
            <p:cNvSpPr/>
            <p:nvPr/>
          </p:nvSpPr>
          <p:spPr>
            <a:xfrm>
              <a:off x="7836" y="3726"/>
              <a:ext cx="5527" cy="5645"/>
            </a:xfrm>
            <a:prstGeom prst="roundRect">
              <a:avLst/>
            </a:prstGeom>
            <a:ln>
              <a:solidFill>
                <a:srgbClr val="6096E6"/>
              </a:solidFill>
              <a:prstDash val="dash"/>
            </a:ln>
          </p:spPr>
          <p:style>
            <a:lnRef idx="2">
              <a:schemeClr val="accent5"/>
            </a:lnRef>
            <a:fillRef idx="1">
              <a:schemeClr val="lt1"/>
            </a:fillRef>
            <a:effectRef idx="0">
              <a:schemeClr val="accent5"/>
            </a:effectRef>
            <a:fontRef idx="minor">
              <a:schemeClr val="dk1"/>
            </a:fontRef>
          </p:style>
          <p:txBody>
            <a:bodyPr rtlCol="0" anchor="ctr"/>
            <a:p>
              <a:pPr indent="457200" algn="l" fontAlgn="auto">
                <a:lnSpc>
                  <a:spcPct val="150000"/>
                </a:lnSpc>
              </a:pPr>
              <a:r>
                <a:rPr lang="zh-CN" altLang="en-US" sz="2400"/>
                <a:t>《实施方案》明确了专项行动的四步参与流程：①项目申报②中央预算内投资适当补助③资金下达④项目管理</a:t>
              </a:r>
              <a:endParaRPr lang="zh-CN" altLang="en-US" sz="2400"/>
            </a:p>
          </p:txBody>
        </p:sp>
      </p:grpSp>
      <p:grpSp>
        <p:nvGrpSpPr>
          <p:cNvPr id="11" name="组合 10"/>
          <p:cNvGrpSpPr/>
          <p:nvPr/>
        </p:nvGrpSpPr>
        <p:grpSpPr>
          <a:xfrm>
            <a:off x="8372475" y="2030095"/>
            <a:ext cx="3585845" cy="4086860"/>
            <a:chOff x="7836" y="2758"/>
            <a:chExt cx="5526" cy="6612"/>
          </a:xfrm>
        </p:grpSpPr>
        <p:sp>
          <p:nvSpPr>
            <p:cNvPr id="12" name="矩形 11"/>
            <p:cNvSpPr/>
            <p:nvPr/>
          </p:nvSpPr>
          <p:spPr>
            <a:xfrm>
              <a:off x="8010" y="2758"/>
              <a:ext cx="5173" cy="733"/>
            </a:xfrm>
            <a:prstGeom prst="rect">
              <a:avLst/>
            </a:prstGeom>
            <a:solidFill>
              <a:srgbClr val="4196A6"/>
            </a:solidFill>
            <a:ln>
              <a:solidFill>
                <a:srgbClr val="3D93A8"/>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400"/>
                <a:t>3. 支持措施</a:t>
              </a:r>
              <a:endParaRPr lang="zh-CN" altLang="en-US" sz="2400"/>
            </a:p>
          </p:txBody>
        </p:sp>
        <p:sp>
          <p:nvSpPr>
            <p:cNvPr id="13" name="圆角矩形 12"/>
            <p:cNvSpPr/>
            <p:nvPr/>
          </p:nvSpPr>
          <p:spPr>
            <a:xfrm>
              <a:off x="7836" y="3726"/>
              <a:ext cx="5527" cy="5645"/>
            </a:xfrm>
            <a:prstGeom prst="roundRect">
              <a:avLst/>
            </a:prstGeom>
            <a:ln>
              <a:solidFill>
                <a:srgbClr val="6096E6"/>
              </a:solidFill>
              <a:prstDash val="dash"/>
            </a:ln>
          </p:spPr>
          <p:style>
            <a:lnRef idx="2">
              <a:schemeClr val="accent5"/>
            </a:lnRef>
            <a:fillRef idx="1">
              <a:schemeClr val="lt1"/>
            </a:fillRef>
            <a:effectRef idx="0">
              <a:schemeClr val="accent5"/>
            </a:effectRef>
            <a:fontRef idx="minor">
              <a:schemeClr val="dk1"/>
            </a:fontRef>
          </p:style>
          <p:txBody>
            <a:bodyPr rtlCol="0" anchor="ctr"/>
            <a:p>
              <a:pPr indent="457200" algn="l" fontAlgn="auto">
                <a:lnSpc>
                  <a:spcPct val="150000"/>
                </a:lnSpc>
              </a:pPr>
              <a:r>
                <a:rPr lang="zh-CN" altLang="en-US" sz="2400"/>
                <a:t>《实施方案》提出了对专项行动的三项支持措施：</a:t>
              </a:r>
              <a:endParaRPr lang="zh-CN" altLang="en-US" sz="2400"/>
            </a:p>
            <a:p>
              <a:pPr indent="457200" algn="l" fontAlgn="auto">
                <a:lnSpc>
                  <a:spcPct val="150000"/>
                </a:lnSpc>
              </a:pPr>
              <a:r>
                <a:rPr lang="zh-CN" altLang="en-US" sz="2400"/>
                <a:t>①金融支持</a:t>
              </a:r>
              <a:endParaRPr lang="zh-CN" altLang="en-US" sz="2400"/>
            </a:p>
            <a:p>
              <a:pPr indent="457200" algn="l" fontAlgn="auto">
                <a:lnSpc>
                  <a:spcPct val="150000"/>
                </a:lnSpc>
              </a:pPr>
              <a:r>
                <a:rPr lang="zh-CN" altLang="en-US" sz="2400"/>
                <a:t>②信用评价</a:t>
              </a:r>
              <a:endParaRPr lang="zh-CN" altLang="en-US" sz="2400"/>
            </a:p>
            <a:p>
              <a:pPr indent="457200" algn="l" fontAlgn="auto">
                <a:lnSpc>
                  <a:spcPct val="150000"/>
                </a:lnSpc>
              </a:pPr>
              <a:r>
                <a:rPr lang="zh-CN" altLang="en-US" sz="2400"/>
                <a:t>③试点示范</a:t>
              </a:r>
              <a:endParaRPr lang="zh-CN" altLang="en-US" sz="2400"/>
            </a:p>
          </p:txBody>
        </p:sp>
      </p:grpSp>
    </p:spTree>
    <p:custDataLst>
      <p:tags r:id="rId7"/>
    </p:custData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 name="矩形 7"/>
          <p:cNvSpPr/>
          <p:nvPr userDrawn="1">
            <p:custDataLst>
              <p:tags r:id="rId1"/>
            </p:custDataLst>
          </p:nvPr>
        </p:nvSpPr>
        <p:spPr>
          <a:xfrm>
            <a:off x="0" y="11430"/>
            <a:ext cx="4823460" cy="686625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dirty="0">
              <a:sym typeface="+mn-ea"/>
            </a:endParaRPr>
          </a:p>
        </p:txBody>
      </p:sp>
      <p:sp>
        <p:nvSpPr>
          <p:cNvPr id="2" name="标题 1"/>
          <p:cNvSpPr>
            <a:spLocks noGrp="1"/>
          </p:cNvSpPr>
          <p:nvPr>
            <p:ph type="title"/>
          </p:nvPr>
        </p:nvSpPr>
        <p:spPr>
          <a:xfrm>
            <a:off x="3230880" y="2667635"/>
            <a:ext cx="8001000" cy="2207895"/>
          </a:xfrm>
        </p:spPr>
        <p:txBody>
          <a:bodyPr>
            <a:normAutofit/>
          </a:bodyPr>
          <a:p>
            <a:pPr algn="ctr"/>
            <a:r>
              <a:rPr lang="en-US" altLang="zh-CN">
                <a:solidFill>
                  <a:schemeClr val="accent2">
                    <a:lumMod val="75000"/>
                  </a:schemeClr>
                </a:solidFill>
              </a:rPr>
              <a:t>   </a:t>
            </a:r>
            <a:r>
              <a:rPr lang="zh-CN" altLang="en-US">
                <a:solidFill>
                  <a:schemeClr val="accent2">
                    <a:lumMod val="75000"/>
                  </a:schemeClr>
                </a:solidFill>
              </a:rPr>
              <a:t>《国务院办公厅关于促进养老托育服务健康发展的意见》的内容与解读</a:t>
            </a:r>
            <a:endParaRPr lang="zh-CN" altLang="en-US">
              <a:solidFill>
                <a:schemeClr val="accent2">
                  <a:lumMod val="75000"/>
                </a:schemeClr>
              </a:solidFill>
            </a:endParaRPr>
          </a:p>
        </p:txBody>
      </p:sp>
      <p:sp>
        <p:nvSpPr>
          <p:cNvPr id="100" name="文本框 99"/>
          <p:cNvSpPr txBox="1"/>
          <p:nvPr/>
        </p:nvSpPr>
        <p:spPr>
          <a:xfrm>
            <a:off x="5201285" y="1963420"/>
            <a:ext cx="2192655" cy="768350"/>
          </a:xfrm>
          <a:prstGeom prst="rect">
            <a:avLst/>
          </a:prstGeom>
          <a:noFill/>
          <a:ln w="9525">
            <a:noFill/>
          </a:ln>
        </p:spPr>
        <p:txBody>
          <a:bodyPr wrap="square">
            <a:spAutoFit/>
          </a:bodyPr>
          <a:p>
            <a:pPr marL="0" indent="0" algn="ctr"/>
            <a:r>
              <a:rPr lang="zh-CN" sz="4400" b="0">
                <a:cs typeface="宋体" charset="0"/>
              </a:rPr>
              <a:t>第</a:t>
            </a:r>
            <a:r>
              <a:rPr lang="zh-CN" sz="4400" b="0">
                <a:cs typeface="宋体" charset="0"/>
              </a:rPr>
              <a:t>三节</a:t>
            </a:r>
            <a:endParaRPr lang="zh-CN" altLang="en-US" sz="4400" b="0">
              <a:cs typeface="宋体" charset="0"/>
            </a:endParaRPr>
          </a:p>
        </p:txBody>
      </p:sp>
      <p:pic>
        <p:nvPicPr>
          <p:cNvPr id="12" name="图片 11"/>
          <p:cNvPicPr>
            <a:picLocks noChangeAspect="1"/>
          </p:cNvPicPr>
          <p:nvPr userDrawn="1">
            <p:custDataLst>
              <p:tags r:id="rId2"/>
            </p:custDataLst>
          </p:nvPr>
        </p:nvPicPr>
        <p:blipFill rotWithShape="1">
          <a:blip r:embed="rId3"/>
          <a:srcRect/>
          <a:stretch>
            <a:fillRect/>
          </a:stretch>
        </p:blipFill>
        <p:spPr>
          <a:xfrm>
            <a:off x="1672649" y="1718352"/>
            <a:ext cx="1519497" cy="2522353"/>
          </a:xfrm>
          <a:prstGeom prst="rect">
            <a:avLst/>
          </a:prstGeom>
        </p:spPr>
      </p:pic>
    </p:spTree>
    <p:custDataLst>
      <p:tags r:id="rId4"/>
    </p:custData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p:pic>
        <p:nvPicPr>
          <p:cNvPr id="6" name="图片 5"/>
          <p:cNvPicPr>
            <a:picLocks noChangeAspect="1"/>
          </p:cNvPicPr>
          <p:nvPr userDrawn="1">
            <p:custDataLst>
              <p:tags r:id="rId1"/>
            </p:custDataLst>
          </p:nvPr>
        </p:nvPicPr>
        <p:blipFill>
          <a:blip r:embed="rId2"/>
          <a:stretch>
            <a:fillRect/>
          </a:stretch>
        </p:blipFill>
        <p:spPr>
          <a:xfrm>
            <a:off x="9375775" y="5390515"/>
            <a:ext cx="2445385" cy="1330960"/>
          </a:xfrm>
          <a:prstGeom prst="rect">
            <a:avLst/>
          </a:prstGeom>
        </p:spPr>
      </p:pic>
      <p:sp>
        <p:nvSpPr>
          <p:cNvPr id="2" name="标题 1"/>
          <p:cNvSpPr>
            <a:spLocks noGrp="1"/>
          </p:cNvSpPr>
          <p:nvPr>
            <p:ph type="title"/>
          </p:nvPr>
        </p:nvSpPr>
        <p:spPr>
          <a:xfrm>
            <a:off x="669882" y="443234"/>
            <a:ext cx="10852237" cy="441964"/>
          </a:xfrm>
        </p:spPr>
        <p:txBody>
          <a:bodyPr>
            <a:normAutofit fontScale="90000"/>
          </a:bodyPr>
          <a:p>
            <a:endParaRPr lang="zh-CN" altLang="en-US">
              <a:solidFill>
                <a:schemeClr val="accent1">
                  <a:lumMod val="75000"/>
                </a:schemeClr>
              </a:solidFill>
              <a:latin typeface="黑体" charset="0"/>
              <a:ea typeface="黑体" charset="0"/>
            </a:endParaRPr>
          </a:p>
        </p:txBody>
      </p:sp>
      <p:sp>
        <p:nvSpPr>
          <p:cNvPr id="10" name="矩形 9"/>
          <p:cNvSpPr/>
          <p:nvPr userDrawn="1">
            <p:custDataLst>
              <p:tags r:id="rId3"/>
            </p:custDataLst>
          </p:nvPr>
        </p:nvSpPr>
        <p:spPr>
          <a:xfrm>
            <a:off x="0" y="0"/>
            <a:ext cx="12192000" cy="97218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a:sym typeface="+mn-ea"/>
            </a:endParaRPr>
          </a:p>
        </p:txBody>
      </p:sp>
      <p:pic>
        <p:nvPicPr>
          <p:cNvPr id="4" name="图片 3"/>
          <p:cNvPicPr>
            <a:picLocks noChangeAspect="1"/>
          </p:cNvPicPr>
          <p:nvPr userDrawn="1">
            <p:custDataLst>
              <p:tags r:id="rId4"/>
            </p:custDataLst>
          </p:nvPr>
        </p:nvPicPr>
        <p:blipFill rotWithShape="1">
          <a:blip r:embed="rId5"/>
          <a:srcRect/>
          <a:stretch>
            <a:fillRect/>
          </a:stretch>
        </p:blipFill>
        <p:spPr>
          <a:xfrm>
            <a:off x="-17145" y="-62230"/>
            <a:ext cx="643890" cy="940435"/>
          </a:xfrm>
          <a:prstGeom prst="rect">
            <a:avLst/>
          </a:prstGeom>
        </p:spPr>
      </p:pic>
      <p:sp>
        <p:nvSpPr>
          <p:cNvPr id="17" name="Rectangle 70"/>
          <p:cNvSpPr/>
          <p:nvPr/>
        </p:nvSpPr>
        <p:spPr>
          <a:xfrm>
            <a:off x="1263650" y="1626870"/>
            <a:ext cx="9878695" cy="4099560"/>
          </a:xfrm>
          <a:prstGeom prst="rect">
            <a:avLst/>
          </a:prstGeom>
          <a:solidFill>
            <a:schemeClr val="bg1"/>
          </a:solidFill>
          <a:ln>
            <a:solidFill>
              <a:schemeClr val="accent2"/>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5720" tIns="22860" rIns="45720" bIns="22860" numCol="1" spcCol="0" rtlCol="0" fromWordArt="0" anchor="ctr" anchorCtr="0" forceAA="0" compatLnSpc="1">
            <a:noAutofit/>
          </a:bodyPr>
          <a:p>
            <a:pPr indent="457200" algn="l" fontAlgn="auto">
              <a:lnSpc>
                <a:spcPct val="250000"/>
              </a:lnSpc>
            </a:pPr>
            <a:r>
              <a:rPr lang="en-US">
                <a:solidFill>
                  <a:srgbClr val="D6724E"/>
                </a:solidFill>
                <a:latin typeface="汉仪旗黑-55简" panose="00020600040101010101" charset="-128"/>
                <a:ea typeface="汉仪旗黑-55简" panose="00020600040101010101" charset="-128"/>
                <a:cs typeface="Calibri Light" pitchFamily="34" charset="0"/>
              </a:rPr>
              <a:t>尊老爱幼是中华民族的优良传统，“上有老下有小”是绝大多数家庭面对的责任，养老托育直接服务“一老一小”，关系到每一个家庭的切身利益。</a:t>
            </a:r>
            <a:endParaRPr lang="en-US">
              <a:solidFill>
                <a:srgbClr val="D6724E"/>
              </a:solidFill>
              <a:latin typeface="汉仪旗黑-55简" panose="00020600040101010101" charset="-128"/>
              <a:ea typeface="汉仪旗黑-55简" panose="00020600040101010101" charset="-128"/>
              <a:cs typeface="Calibri Light" pitchFamily="34" charset="0"/>
            </a:endParaRPr>
          </a:p>
          <a:p>
            <a:pPr indent="457200" algn="l" fontAlgn="auto">
              <a:lnSpc>
                <a:spcPct val="250000"/>
              </a:lnSpc>
            </a:pPr>
            <a:r>
              <a:rPr lang="en-US">
                <a:solidFill>
                  <a:srgbClr val="D6724E"/>
                </a:solidFill>
                <a:latin typeface="汉仪旗黑-55简" panose="00020600040101010101" charset="-128"/>
                <a:ea typeface="汉仪旗黑-55简" panose="00020600040101010101" charset="-128"/>
                <a:cs typeface="Calibri Light" pitchFamily="34" charset="0"/>
              </a:rPr>
              <a:t> 党中央、国务院高度重视“一老一小”问题。</a:t>
            </a:r>
            <a:endParaRPr lang="en-US">
              <a:solidFill>
                <a:srgbClr val="D6724E"/>
              </a:solidFill>
              <a:latin typeface="汉仪旗黑-55简" panose="00020600040101010101" charset="-128"/>
              <a:ea typeface="汉仪旗黑-55简" panose="00020600040101010101" charset="-128"/>
              <a:cs typeface="Calibri Light" pitchFamily="34" charset="0"/>
            </a:endParaRPr>
          </a:p>
          <a:p>
            <a:pPr indent="457200" algn="l" fontAlgn="auto">
              <a:lnSpc>
                <a:spcPct val="250000"/>
              </a:lnSpc>
            </a:pPr>
            <a:r>
              <a:rPr lang="en-US">
                <a:solidFill>
                  <a:srgbClr val="D6724E"/>
                </a:solidFill>
                <a:latin typeface="汉仪旗黑-55简" panose="00020600040101010101" charset="-128"/>
                <a:ea typeface="汉仪旗黑-55简" panose="00020600040101010101" charset="-128"/>
                <a:cs typeface="Calibri Light" pitchFamily="34" charset="0"/>
              </a:rPr>
              <a:t> 《意见》提出了进一步健全老有所养、幼有所育的政策体系，从家庭、社区和机构三个方面对我国养老托育服务体系的完善作出了部署安排，从促融合、促创新和促提升三个方面指导了养老托育产业的健康发展。</a:t>
            </a:r>
            <a:endParaRPr lang="en-US">
              <a:solidFill>
                <a:srgbClr val="D6724E"/>
              </a:solidFill>
              <a:latin typeface="汉仪旗黑-55简" panose="00020600040101010101" charset="-128"/>
              <a:ea typeface="汉仪旗黑-55简" panose="00020600040101010101" charset="-128"/>
              <a:cs typeface="Calibri Light" pitchFamily="34" charset="0"/>
            </a:endParaRPr>
          </a:p>
        </p:txBody>
      </p:sp>
      <p:pic>
        <p:nvPicPr>
          <p:cNvPr id="12" name="图片 11"/>
          <p:cNvPicPr>
            <a:picLocks noChangeAspect="1"/>
          </p:cNvPicPr>
          <p:nvPr userDrawn="1">
            <p:custDataLst>
              <p:tags r:id="rId6"/>
            </p:custDataLst>
          </p:nvPr>
        </p:nvPicPr>
        <p:blipFill rotWithShape="1">
          <a:blip r:embed="rId7"/>
          <a:srcRect/>
          <a:stretch>
            <a:fillRect/>
          </a:stretch>
        </p:blipFill>
        <p:spPr>
          <a:xfrm>
            <a:off x="167802" y="5105543"/>
            <a:ext cx="1238310" cy="1615932"/>
          </a:xfrm>
          <a:prstGeom prst="rect">
            <a:avLst/>
          </a:prstGeom>
        </p:spPr>
      </p:pic>
      <p:sp>
        <p:nvSpPr>
          <p:cNvPr id="3" name="标题 1"/>
          <p:cNvSpPr>
            <a:spLocks noGrp="1"/>
          </p:cNvSpPr>
          <p:nvPr/>
        </p:nvSpPr>
        <p:spPr>
          <a:xfrm>
            <a:off x="899795" y="123825"/>
            <a:ext cx="10515600" cy="691515"/>
          </a:xfrm>
          <a:prstGeom prst="rect">
            <a:avLst/>
          </a:prstGeom>
        </p:spPr>
        <p:txBody>
          <a:bodyPr vert="horz" lIns="91440" tIns="45720" rIns="91440" bIns="45720" rtlCol="0" anchor="b" anchorCtr="0">
            <a:normAutofit fontScale="9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a:solidFill>
                  <a:schemeClr val="tx1"/>
                </a:solidFill>
              </a:rPr>
              <a:t>一、 《意见》的出台背景与意义</a:t>
            </a:r>
            <a:endParaRPr lang="zh-CN" altLang="en-US">
              <a:solidFill>
                <a:schemeClr val="tx1"/>
              </a:solidFill>
            </a:endParaRPr>
          </a:p>
        </p:txBody>
      </p:sp>
    </p:spTree>
    <p:custDataLst>
      <p:tags r:id="rId8"/>
    </p:custData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p:pic>
        <p:nvPicPr>
          <p:cNvPr id="6" name="图片 5"/>
          <p:cNvPicPr>
            <a:picLocks noChangeAspect="1"/>
          </p:cNvPicPr>
          <p:nvPr userDrawn="1">
            <p:custDataLst>
              <p:tags r:id="rId1"/>
            </p:custDataLst>
          </p:nvPr>
        </p:nvPicPr>
        <p:blipFill>
          <a:blip r:embed="rId2"/>
          <a:stretch>
            <a:fillRect/>
          </a:stretch>
        </p:blipFill>
        <p:spPr>
          <a:xfrm>
            <a:off x="9375775" y="5390515"/>
            <a:ext cx="2445385" cy="1330960"/>
          </a:xfrm>
          <a:prstGeom prst="rect">
            <a:avLst/>
          </a:prstGeom>
        </p:spPr>
      </p:pic>
      <p:sp>
        <p:nvSpPr>
          <p:cNvPr id="2" name="标题 1"/>
          <p:cNvSpPr>
            <a:spLocks noGrp="1"/>
          </p:cNvSpPr>
          <p:nvPr>
            <p:ph type="title"/>
          </p:nvPr>
        </p:nvSpPr>
        <p:spPr>
          <a:xfrm>
            <a:off x="669882" y="443234"/>
            <a:ext cx="10852237" cy="441964"/>
          </a:xfrm>
        </p:spPr>
        <p:txBody>
          <a:bodyPr>
            <a:normAutofit fontScale="90000"/>
          </a:bodyPr>
          <a:p>
            <a:endParaRPr lang="zh-CN" altLang="en-US">
              <a:solidFill>
                <a:schemeClr val="accent1">
                  <a:lumMod val="75000"/>
                </a:schemeClr>
              </a:solidFill>
              <a:latin typeface="黑体" charset="0"/>
              <a:ea typeface="黑体" charset="0"/>
            </a:endParaRPr>
          </a:p>
        </p:txBody>
      </p:sp>
      <p:sp>
        <p:nvSpPr>
          <p:cNvPr id="10" name="矩形 9"/>
          <p:cNvSpPr/>
          <p:nvPr userDrawn="1">
            <p:custDataLst>
              <p:tags r:id="rId3"/>
            </p:custDataLst>
          </p:nvPr>
        </p:nvSpPr>
        <p:spPr>
          <a:xfrm>
            <a:off x="0" y="0"/>
            <a:ext cx="12192000" cy="97218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a:sym typeface="+mn-ea"/>
            </a:endParaRPr>
          </a:p>
        </p:txBody>
      </p:sp>
      <p:pic>
        <p:nvPicPr>
          <p:cNvPr id="4" name="图片 3"/>
          <p:cNvPicPr>
            <a:picLocks noChangeAspect="1"/>
          </p:cNvPicPr>
          <p:nvPr userDrawn="1">
            <p:custDataLst>
              <p:tags r:id="rId4"/>
            </p:custDataLst>
          </p:nvPr>
        </p:nvPicPr>
        <p:blipFill rotWithShape="1">
          <a:blip r:embed="rId5"/>
          <a:srcRect/>
          <a:stretch>
            <a:fillRect/>
          </a:stretch>
        </p:blipFill>
        <p:spPr>
          <a:xfrm>
            <a:off x="-17145" y="-62230"/>
            <a:ext cx="643890" cy="940435"/>
          </a:xfrm>
          <a:prstGeom prst="rect">
            <a:avLst/>
          </a:prstGeom>
        </p:spPr>
      </p:pic>
      <p:sp>
        <p:nvSpPr>
          <p:cNvPr id="65" name="文本框 64"/>
          <p:cNvSpPr txBox="1"/>
          <p:nvPr>
            <p:custDataLst>
              <p:tags r:id="rId6"/>
            </p:custDataLst>
          </p:nvPr>
        </p:nvSpPr>
        <p:spPr>
          <a:xfrm>
            <a:off x="1017270" y="976630"/>
            <a:ext cx="9806940" cy="586740"/>
          </a:xfrm>
          <a:prstGeom prst="rect">
            <a:avLst/>
          </a:prstGeom>
          <a:noFill/>
        </p:spPr>
        <p:txBody>
          <a:bodyPr wrap="square" bIns="0" rtlCol="0"/>
          <a:p>
            <a:r>
              <a:rPr lang="zh-CN" altLang="en-US" sz="2800" spc="300">
                <a:solidFill>
                  <a:srgbClr val="000000">
                    <a:lumMod val="75000"/>
                    <a:lumOff val="25000"/>
                  </a:srgbClr>
                </a:solidFill>
                <a:latin typeface="黑体" charset="0"/>
                <a:ea typeface="黑体" charset="0"/>
                <a:cs typeface="黑体" charset="0"/>
              </a:rPr>
              <a:t>（一） 健全老有所养、幼有所育的政策体系</a:t>
            </a:r>
            <a:endParaRPr lang="zh-CN" altLang="en-US" sz="2800" spc="300">
              <a:solidFill>
                <a:srgbClr val="000000">
                  <a:lumMod val="75000"/>
                  <a:lumOff val="25000"/>
                </a:srgbClr>
              </a:solidFill>
              <a:latin typeface="黑体" charset="0"/>
              <a:ea typeface="黑体" charset="0"/>
              <a:cs typeface="黑体" charset="0"/>
            </a:endParaRPr>
          </a:p>
        </p:txBody>
      </p:sp>
      <p:pic>
        <p:nvPicPr>
          <p:cNvPr id="12" name="图片 11"/>
          <p:cNvPicPr>
            <a:picLocks noChangeAspect="1"/>
          </p:cNvPicPr>
          <p:nvPr userDrawn="1">
            <p:custDataLst>
              <p:tags r:id="rId7"/>
            </p:custDataLst>
          </p:nvPr>
        </p:nvPicPr>
        <p:blipFill rotWithShape="1">
          <a:blip r:embed="rId8"/>
          <a:srcRect/>
          <a:stretch>
            <a:fillRect/>
          </a:stretch>
        </p:blipFill>
        <p:spPr>
          <a:xfrm>
            <a:off x="167802" y="5105543"/>
            <a:ext cx="1238310" cy="1615932"/>
          </a:xfrm>
          <a:prstGeom prst="rect">
            <a:avLst/>
          </a:prstGeom>
        </p:spPr>
      </p:pic>
      <p:sp>
        <p:nvSpPr>
          <p:cNvPr id="3" name="标题 1"/>
          <p:cNvSpPr>
            <a:spLocks noGrp="1"/>
          </p:cNvSpPr>
          <p:nvPr/>
        </p:nvSpPr>
        <p:spPr>
          <a:xfrm>
            <a:off x="899795" y="123825"/>
            <a:ext cx="10515600" cy="691515"/>
          </a:xfrm>
          <a:prstGeom prst="rect">
            <a:avLst/>
          </a:prstGeom>
        </p:spPr>
        <p:txBody>
          <a:bodyPr vert="horz" lIns="91440" tIns="45720" rIns="91440" bIns="45720" rtlCol="0" anchor="b" anchorCtr="0">
            <a:normAutofit fontScale="9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a:solidFill>
                  <a:schemeClr val="tx1"/>
                </a:solidFill>
              </a:rPr>
              <a:t>二、 《意见》的主要内容</a:t>
            </a:r>
            <a:endParaRPr lang="zh-CN" altLang="en-US">
              <a:solidFill>
                <a:schemeClr val="tx1"/>
              </a:solidFill>
            </a:endParaRPr>
          </a:p>
        </p:txBody>
      </p:sp>
      <p:sp>
        <p:nvSpPr>
          <p:cNvPr id="31" name="圆角矩形 30"/>
          <p:cNvSpPr/>
          <p:nvPr>
            <p:custDataLst>
              <p:tags r:id="rId9"/>
            </p:custDataLst>
          </p:nvPr>
        </p:nvSpPr>
        <p:spPr>
          <a:xfrm>
            <a:off x="1480347" y="1753267"/>
            <a:ext cx="3789899" cy="1080048"/>
          </a:xfrm>
          <a:prstGeom prst="roundRect">
            <a:avLst>
              <a:gd name="adj" fmla="val 50000"/>
            </a:avLst>
          </a:prstGeom>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p>
        </p:txBody>
      </p:sp>
      <p:sp>
        <p:nvSpPr>
          <p:cNvPr id="30" name="椭圆 29"/>
          <p:cNvSpPr/>
          <p:nvPr>
            <p:custDataLst>
              <p:tags r:id="rId10"/>
            </p:custDataLst>
          </p:nvPr>
        </p:nvSpPr>
        <p:spPr>
          <a:xfrm>
            <a:off x="1168981" y="1676034"/>
            <a:ext cx="1224784" cy="1224784"/>
          </a:xfrm>
          <a:prstGeom prst="ellipse">
            <a:avLst/>
          </a:prstGeom>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p>
        </p:txBody>
      </p:sp>
      <p:sp>
        <p:nvSpPr>
          <p:cNvPr id="32" name="椭圆 31"/>
          <p:cNvSpPr/>
          <p:nvPr>
            <p:custDataLst>
              <p:tags r:id="rId11"/>
            </p:custDataLst>
          </p:nvPr>
        </p:nvSpPr>
        <p:spPr>
          <a:xfrm>
            <a:off x="1252904" y="1761781"/>
            <a:ext cx="1055723" cy="1055723"/>
          </a:xfrm>
          <a:prstGeom prst="ellipse">
            <a:avLst/>
          </a:prstGeom>
          <a:solidFill>
            <a:srgbClr val="FFFFFF"/>
          </a:solidFill>
          <a:ln>
            <a:noFill/>
          </a:ln>
          <a:effectLst>
            <a:outerShdw blurRad="63500" sx="102000" sy="102000" algn="ctr" rotWithShape="0">
              <a:srgbClr val="FFFFFF">
                <a:lumMod val="65000"/>
                <a:alpha val="40000"/>
              </a:srgbClr>
            </a:outerShdw>
          </a:effectLst>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p>
        </p:txBody>
      </p:sp>
      <p:sp>
        <p:nvSpPr>
          <p:cNvPr id="33" name="文本框 32"/>
          <p:cNvSpPr txBox="1"/>
          <p:nvPr>
            <p:custDataLst>
              <p:tags r:id="rId12"/>
            </p:custDataLst>
          </p:nvPr>
        </p:nvSpPr>
        <p:spPr>
          <a:xfrm>
            <a:off x="1415884" y="2009900"/>
            <a:ext cx="729154" cy="577120"/>
          </a:xfrm>
          <a:prstGeom prst="rect">
            <a:avLst/>
          </a:prstGeom>
          <a:noFill/>
        </p:spPr>
        <p:txBody>
          <a:bodyPr wrap="square" bIns="0" rtlCol="0">
            <a:normAutofit fontScale="80000"/>
          </a:bodyPr>
          <a:p>
            <a:pPr algn="ctr"/>
            <a:r>
              <a:rPr lang="en-US" altLang="zh-CN" sz="3600" spc="300">
                <a:solidFill>
                  <a:srgbClr val="6096E6">
                    <a:lumMod val="50000"/>
                  </a:srgbClr>
                </a:solidFill>
                <a:uFillTx/>
                <a:latin typeface="思源黑体 CN Bold" panose="020B0800000000000000" charset="-122"/>
                <a:ea typeface="思源黑体 CN Bold" panose="020B0800000000000000" charset="-122"/>
              </a:rPr>
              <a:t>01</a:t>
            </a:r>
            <a:endParaRPr lang="en-US" altLang="zh-CN" sz="3600" spc="300">
              <a:solidFill>
                <a:srgbClr val="6096E6">
                  <a:lumMod val="50000"/>
                </a:srgbClr>
              </a:solidFill>
              <a:uFillTx/>
              <a:latin typeface="思源黑体 CN Bold" panose="020B0800000000000000" charset="-122"/>
              <a:ea typeface="思源黑体 CN Bold" panose="020B0800000000000000" charset="-122"/>
            </a:endParaRPr>
          </a:p>
        </p:txBody>
      </p:sp>
      <p:sp>
        <p:nvSpPr>
          <p:cNvPr id="68" name="文本框 67"/>
          <p:cNvSpPr txBox="1"/>
          <p:nvPr>
            <p:custDataLst>
              <p:tags r:id="rId13"/>
            </p:custDataLst>
          </p:nvPr>
        </p:nvSpPr>
        <p:spPr>
          <a:xfrm>
            <a:off x="2308860" y="1810385"/>
            <a:ext cx="2681605" cy="979805"/>
          </a:xfrm>
          <a:prstGeom prst="rect">
            <a:avLst/>
          </a:prstGeom>
          <a:noFill/>
        </p:spPr>
        <p:txBody>
          <a:bodyPr wrap="square" bIns="0" rtlCol="0"/>
          <a:p>
            <a:pPr algn="ctr"/>
            <a:r>
              <a:rPr lang="zh-CN" altLang="en-US" sz="2400" spc="300">
                <a:solidFill>
                  <a:srgbClr val="FFFFFF"/>
                </a:solidFill>
                <a:uFillTx/>
                <a:latin typeface="思源黑体 CN Regular" panose="020B0500000000000000" charset="-122"/>
                <a:ea typeface="思源黑体 CN Regular" panose="020B0500000000000000" charset="-122"/>
              </a:rPr>
              <a:t>分层次加强科学规划布局</a:t>
            </a:r>
            <a:endParaRPr lang="zh-CN" altLang="en-US" sz="2400" spc="300">
              <a:solidFill>
                <a:srgbClr val="FFFFFF"/>
              </a:solidFill>
              <a:uFillTx/>
              <a:latin typeface="思源黑体 CN Regular" panose="020B0500000000000000" charset="-122"/>
              <a:ea typeface="思源黑体 CN Regular" panose="020B0500000000000000" charset="-122"/>
            </a:endParaRPr>
          </a:p>
        </p:txBody>
      </p:sp>
      <p:sp>
        <p:nvSpPr>
          <p:cNvPr id="35" name="圆角矩形 34"/>
          <p:cNvSpPr/>
          <p:nvPr>
            <p:custDataLst>
              <p:tags r:id="rId14"/>
            </p:custDataLst>
          </p:nvPr>
        </p:nvSpPr>
        <p:spPr>
          <a:xfrm>
            <a:off x="1479738" y="3367866"/>
            <a:ext cx="3789899" cy="1080048"/>
          </a:xfrm>
          <a:prstGeom prst="roundRect">
            <a:avLst>
              <a:gd name="adj" fmla="val 50000"/>
            </a:avLst>
          </a:prstGeom>
          <a:solidFill>
            <a:srgbClr val="58B6E5"/>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p>
        </p:txBody>
      </p:sp>
      <p:sp>
        <p:nvSpPr>
          <p:cNvPr id="36" name="椭圆 35"/>
          <p:cNvSpPr/>
          <p:nvPr>
            <p:custDataLst>
              <p:tags r:id="rId15"/>
            </p:custDataLst>
          </p:nvPr>
        </p:nvSpPr>
        <p:spPr>
          <a:xfrm>
            <a:off x="1168373" y="3290633"/>
            <a:ext cx="1224784" cy="1224784"/>
          </a:xfrm>
          <a:prstGeom prst="ellipse">
            <a:avLst/>
          </a:prstGeom>
          <a:solidFill>
            <a:srgbClr val="58B6E5"/>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p>
        </p:txBody>
      </p:sp>
      <p:sp>
        <p:nvSpPr>
          <p:cNvPr id="37" name="椭圆 36"/>
          <p:cNvSpPr/>
          <p:nvPr>
            <p:custDataLst>
              <p:tags r:id="rId16"/>
            </p:custDataLst>
          </p:nvPr>
        </p:nvSpPr>
        <p:spPr>
          <a:xfrm>
            <a:off x="1252296" y="3376380"/>
            <a:ext cx="1055723" cy="1055723"/>
          </a:xfrm>
          <a:prstGeom prst="ellipse">
            <a:avLst/>
          </a:prstGeom>
          <a:solidFill>
            <a:srgbClr val="FFFFFF"/>
          </a:solidFill>
          <a:ln>
            <a:noFill/>
          </a:ln>
          <a:effectLst>
            <a:outerShdw blurRad="63500" sx="102000" sy="102000" algn="ctr" rotWithShape="0">
              <a:srgbClr val="FFFFFF">
                <a:lumMod val="65000"/>
                <a:alpha val="40000"/>
              </a:srgbClr>
            </a:outerShdw>
          </a:effectLst>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p>
        </p:txBody>
      </p:sp>
      <p:sp>
        <p:nvSpPr>
          <p:cNvPr id="59" name="文本框 58"/>
          <p:cNvSpPr txBox="1"/>
          <p:nvPr>
            <p:custDataLst>
              <p:tags r:id="rId17"/>
            </p:custDataLst>
          </p:nvPr>
        </p:nvSpPr>
        <p:spPr>
          <a:xfrm>
            <a:off x="2308225" y="3425190"/>
            <a:ext cx="2657475" cy="979805"/>
          </a:xfrm>
          <a:prstGeom prst="rect">
            <a:avLst/>
          </a:prstGeom>
          <a:noFill/>
        </p:spPr>
        <p:txBody>
          <a:bodyPr wrap="square" bIns="0" rtlCol="0"/>
          <a:p>
            <a:pPr algn="ctr"/>
            <a:r>
              <a:rPr lang="zh-CN" altLang="en-US" sz="2400" spc="300">
                <a:solidFill>
                  <a:srgbClr val="FFFFFF"/>
                </a:solidFill>
                <a:uFillTx/>
                <a:latin typeface="思源黑体 CN Regular" panose="020B0500000000000000" charset="-122"/>
                <a:ea typeface="思源黑体 CN Regular" panose="020B0500000000000000" charset="-122"/>
              </a:rPr>
              <a:t>统筹推进城乡养老托育发展</a:t>
            </a:r>
            <a:endParaRPr lang="zh-CN" altLang="en-US" sz="2400" spc="300">
              <a:solidFill>
                <a:srgbClr val="FFFFFF"/>
              </a:solidFill>
              <a:uFillTx/>
              <a:latin typeface="思源黑体 CN Regular" panose="020B0500000000000000" charset="-122"/>
              <a:ea typeface="思源黑体 CN Regular" panose="020B0500000000000000" charset="-122"/>
            </a:endParaRPr>
          </a:p>
        </p:txBody>
      </p:sp>
      <p:sp>
        <p:nvSpPr>
          <p:cNvPr id="60" name="圆角矩形 59"/>
          <p:cNvSpPr/>
          <p:nvPr>
            <p:custDataLst>
              <p:tags r:id="rId18"/>
            </p:custDataLst>
          </p:nvPr>
        </p:nvSpPr>
        <p:spPr>
          <a:xfrm>
            <a:off x="1479130" y="5039630"/>
            <a:ext cx="3789899" cy="1080048"/>
          </a:xfrm>
          <a:prstGeom prst="roundRect">
            <a:avLst>
              <a:gd name="adj" fmla="val 50000"/>
            </a:avLst>
          </a:prstGeom>
          <a:solidFill>
            <a:srgbClr val="56CA95"/>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p>
        </p:txBody>
      </p:sp>
      <p:sp>
        <p:nvSpPr>
          <p:cNvPr id="61" name="椭圆 60"/>
          <p:cNvSpPr/>
          <p:nvPr>
            <p:custDataLst>
              <p:tags r:id="rId19"/>
            </p:custDataLst>
          </p:nvPr>
        </p:nvSpPr>
        <p:spPr>
          <a:xfrm>
            <a:off x="1167765" y="4962397"/>
            <a:ext cx="1224784" cy="1224784"/>
          </a:xfrm>
          <a:prstGeom prst="ellipse">
            <a:avLst/>
          </a:prstGeom>
          <a:solidFill>
            <a:srgbClr val="56CA95"/>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p>
        </p:txBody>
      </p:sp>
      <p:sp>
        <p:nvSpPr>
          <p:cNvPr id="62" name="椭圆 61"/>
          <p:cNvSpPr/>
          <p:nvPr>
            <p:custDataLst>
              <p:tags r:id="rId20"/>
            </p:custDataLst>
          </p:nvPr>
        </p:nvSpPr>
        <p:spPr>
          <a:xfrm>
            <a:off x="1251688" y="5048144"/>
            <a:ext cx="1055723" cy="1055723"/>
          </a:xfrm>
          <a:prstGeom prst="ellipse">
            <a:avLst/>
          </a:prstGeom>
          <a:solidFill>
            <a:srgbClr val="FFFFFF"/>
          </a:solidFill>
          <a:ln>
            <a:noFill/>
          </a:ln>
          <a:effectLst>
            <a:outerShdw blurRad="63500" sx="102000" sy="102000" algn="ctr" rotWithShape="0">
              <a:srgbClr val="FFFFFF">
                <a:lumMod val="65000"/>
                <a:alpha val="40000"/>
              </a:srgbClr>
            </a:outerShdw>
          </a:effectLst>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p>
        </p:txBody>
      </p:sp>
      <p:sp>
        <p:nvSpPr>
          <p:cNvPr id="67" name="文本框 66"/>
          <p:cNvSpPr txBox="1"/>
          <p:nvPr>
            <p:custDataLst>
              <p:tags r:id="rId21"/>
            </p:custDataLst>
          </p:nvPr>
        </p:nvSpPr>
        <p:spPr>
          <a:xfrm>
            <a:off x="2307590" y="5096510"/>
            <a:ext cx="2545080" cy="941070"/>
          </a:xfrm>
          <a:prstGeom prst="rect">
            <a:avLst/>
          </a:prstGeom>
          <a:noFill/>
        </p:spPr>
        <p:txBody>
          <a:bodyPr wrap="square" bIns="0" rtlCol="0"/>
          <a:p>
            <a:pPr algn="ctr"/>
            <a:r>
              <a:rPr lang="zh-CN" altLang="en-US" sz="2800" spc="300">
                <a:solidFill>
                  <a:srgbClr val="FFFFFF"/>
                </a:solidFill>
                <a:uFillTx/>
                <a:latin typeface="思源黑体 CN Regular" panose="020B0500000000000000" charset="-122"/>
                <a:ea typeface="思源黑体 CN Regular" panose="020B0500000000000000" charset="-122"/>
              </a:rPr>
              <a:t>积极支持普惠性服务发展</a:t>
            </a:r>
            <a:endParaRPr lang="zh-CN" altLang="en-US" sz="2800" spc="300">
              <a:solidFill>
                <a:srgbClr val="FFFFFF"/>
              </a:solidFill>
              <a:uFillTx/>
              <a:latin typeface="思源黑体 CN Regular" panose="020B0500000000000000" charset="-122"/>
              <a:ea typeface="思源黑体 CN Regular" panose="020B0500000000000000" charset="-122"/>
            </a:endParaRPr>
          </a:p>
        </p:txBody>
      </p:sp>
      <p:sp>
        <p:nvSpPr>
          <p:cNvPr id="69" name="圆角矩形 68"/>
          <p:cNvSpPr/>
          <p:nvPr>
            <p:custDataLst>
              <p:tags r:id="rId22"/>
            </p:custDataLst>
          </p:nvPr>
        </p:nvSpPr>
        <p:spPr>
          <a:xfrm>
            <a:off x="6721256" y="1761781"/>
            <a:ext cx="3789899" cy="1080048"/>
          </a:xfrm>
          <a:prstGeom prst="roundRect">
            <a:avLst>
              <a:gd name="adj" fmla="val 50000"/>
            </a:avLst>
          </a:prstGeom>
          <a:solidFill>
            <a:srgbClr val="FFBA55"/>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p>
        </p:txBody>
      </p:sp>
      <p:sp>
        <p:nvSpPr>
          <p:cNvPr id="70" name="椭圆 69"/>
          <p:cNvSpPr/>
          <p:nvPr>
            <p:custDataLst>
              <p:tags r:id="rId23"/>
            </p:custDataLst>
          </p:nvPr>
        </p:nvSpPr>
        <p:spPr>
          <a:xfrm>
            <a:off x="6409891" y="1684548"/>
            <a:ext cx="1224784" cy="1224784"/>
          </a:xfrm>
          <a:prstGeom prst="ellipse">
            <a:avLst/>
          </a:prstGeom>
          <a:solidFill>
            <a:srgbClr val="FFBA55"/>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p>
        </p:txBody>
      </p:sp>
      <p:sp>
        <p:nvSpPr>
          <p:cNvPr id="71" name="椭圆 70"/>
          <p:cNvSpPr/>
          <p:nvPr>
            <p:custDataLst>
              <p:tags r:id="rId24"/>
            </p:custDataLst>
          </p:nvPr>
        </p:nvSpPr>
        <p:spPr>
          <a:xfrm>
            <a:off x="6493814" y="1770295"/>
            <a:ext cx="1055723" cy="1055723"/>
          </a:xfrm>
          <a:prstGeom prst="ellipse">
            <a:avLst/>
          </a:prstGeom>
          <a:solidFill>
            <a:srgbClr val="FFFFFF"/>
          </a:solidFill>
          <a:ln>
            <a:noFill/>
          </a:ln>
          <a:effectLst>
            <a:outerShdw blurRad="63500" sx="102000" sy="102000" algn="ctr" rotWithShape="0">
              <a:srgbClr val="FFFFFF">
                <a:lumMod val="65000"/>
                <a:alpha val="40000"/>
              </a:srgbClr>
            </a:outerShdw>
          </a:effectLst>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p>
        </p:txBody>
      </p:sp>
      <p:sp>
        <p:nvSpPr>
          <p:cNvPr id="75" name="文本框 74"/>
          <p:cNvSpPr txBox="1"/>
          <p:nvPr>
            <p:custDataLst>
              <p:tags r:id="rId25"/>
            </p:custDataLst>
          </p:nvPr>
        </p:nvSpPr>
        <p:spPr>
          <a:xfrm>
            <a:off x="7549515" y="1818640"/>
            <a:ext cx="2733040" cy="954405"/>
          </a:xfrm>
          <a:prstGeom prst="rect">
            <a:avLst/>
          </a:prstGeom>
          <a:noFill/>
        </p:spPr>
        <p:txBody>
          <a:bodyPr wrap="square" bIns="0" rtlCol="0"/>
          <a:p>
            <a:pPr algn="ctr"/>
            <a:r>
              <a:rPr lang="zh-CN" altLang="en-US" sz="2400" spc="300">
                <a:solidFill>
                  <a:srgbClr val="FFFFFF"/>
                </a:solidFill>
                <a:uFillTx/>
                <a:latin typeface="思源黑体 CN Regular" panose="020B0500000000000000" charset="-122"/>
                <a:ea typeface="思源黑体 CN Regular" panose="020B0500000000000000" charset="-122"/>
              </a:rPr>
              <a:t>强化用地保障和存量资源利用</a:t>
            </a:r>
            <a:endParaRPr lang="zh-CN" altLang="en-US" sz="2400" spc="300">
              <a:solidFill>
                <a:srgbClr val="FFFFFF"/>
              </a:solidFill>
              <a:uFillTx/>
              <a:latin typeface="思源黑体 CN Regular" panose="020B0500000000000000" charset="-122"/>
              <a:ea typeface="思源黑体 CN Regular" panose="020B0500000000000000" charset="-122"/>
            </a:endParaRPr>
          </a:p>
        </p:txBody>
      </p:sp>
      <p:sp>
        <p:nvSpPr>
          <p:cNvPr id="76" name="圆角矩形 75"/>
          <p:cNvSpPr/>
          <p:nvPr>
            <p:custDataLst>
              <p:tags r:id="rId26"/>
            </p:custDataLst>
          </p:nvPr>
        </p:nvSpPr>
        <p:spPr>
          <a:xfrm>
            <a:off x="6720648" y="3376380"/>
            <a:ext cx="3789899" cy="1080048"/>
          </a:xfrm>
          <a:prstGeom prst="roundRect">
            <a:avLst>
              <a:gd name="adj" fmla="val 50000"/>
            </a:avLst>
          </a:prstGeom>
          <a:solidFill>
            <a:srgbClr val="F18870"/>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p>
        </p:txBody>
      </p:sp>
      <p:sp>
        <p:nvSpPr>
          <p:cNvPr id="77" name="椭圆 76"/>
          <p:cNvSpPr/>
          <p:nvPr>
            <p:custDataLst>
              <p:tags r:id="rId27"/>
            </p:custDataLst>
          </p:nvPr>
        </p:nvSpPr>
        <p:spPr>
          <a:xfrm>
            <a:off x="6409283" y="3299147"/>
            <a:ext cx="1224784" cy="1224784"/>
          </a:xfrm>
          <a:prstGeom prst="ellipse">
            <a:avLst/>
          </a:prstGeom>
          <a:solidFill>
            <a:srgbClr val="F18870"/>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p>
        </p:txBody>
      </p:sp>
      <p:sp>
        <p:nvSpPr>
          <p:cNvPr id="78" name="椭圆 77"/>
          <p:cNvSpPr/>
          <p:nvPr>
            <p:custDataLst>
              <p:tags r:id="rId28"/>
            </p:custDataLst>
          </p:nvPr>
        </p:nvSpPr>
        <p:spPr>
          <a:xfrm>
            <a:off x="6493205" y="3384894"/>
            <a:ext cx="1055723" cy="1055723"/>
          </a:xfrm>
          <a:prstGeom prst="ellipse">
            <a:avLst/>
          </a:prstGeom>
          <a:solidFill>
            <a:srgbClr val="FFFFFF"/>
          </a:solidFill>
          <a:ln>
            <a:noFill/>
          </a:ln>
          <a:effectLst>
            <a:outerShdw blurRad="63500" sx="102000" sy="102000" algn="ctr" rotWithShape="0">
              <a:srgbClr val="FFFFFF">
                <a:lumMod val="65000"/>
                <a:alpha val="40000"/>
              </a:srgbClr>
            </a:outerShdw>
          </a:effectLst>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p>
        </p:txBody>
      </p:sp>
      <p:sp>
        <p:nvSpPr>
          <p:cNvPr id="82" name="文本框 81"/>
          <p:cNvSpPr txBox="1"/>
          <p:nvPr>
            <p:custDataLst>
              <p:tags r:id="rId29"/>
            </p:custDataLst>
          </p:nvPr>
        </p:nvSpPr>
        <p:spPr>
          <a:xfrm>
            <a:off x="7548880" y="3433445"/>
            <a:ext cx="2606675" cy="1004570"/>
          </a:xfrm>
          <a:prstGeom prst="rect">
            <a:avLst/>
          </a:prstGeom>
          <a:noFill/>
        </p:spPr>
        <p:txBody>
          <a:bodyPr wrap="square" bIns="0" rtlCol="0"/>
          <a:p>
            <a:pPr algn="ctr"/>
            <a:r>
              <a:rPr lang="zh-CN" altLang="en-US" sz="2800" spc="300">
                <a:solidFill>
                  <a:srgbClr val="FFFFFF"/>
                </a:solidFill>
                <a:uFillTx/>
                <a:latin typeface="思源黑体 CN Regular" panose="020B0500000000000000" charset="-122"/>
                <a:ea typeface="思源黑体 CN Regular" panose="020B0500000000000000" charset="-122"/>
              </a:rPr>
              <a:t>推动财税支持政策落地</a:t>
            </a:r>
            <a:endParaRPr lang="zh-CN" altLang="en-US" sz="2800" spc="300">
              <a:solidFill>
                <a:srgbClr val="FFFFFF"/>
              </a:solidFill>
              <a:uFillTx/>
              <a:latin typeface="思源黑体 CN Regular" panose="020B0500000000000000" charset="-122"/>
              <a:ea typeface="思源黑体 CN Regular" panose="020B0500000000000000" charset="-122"/>
            </a:endParaRPr>
          </a:p>
        </p:txBody>
      </p:sp>
      <p:sp>
        <p:nvSpPr>
          <p:cNvPr id="83" name="圆角矩形 82"/>
          <p:cNvSpPr/>
          <p:nvPr>
            <p:custDataLst>
              <p:tags r:id="rId30"/>
            </p:custDataLst>
          </p:nvPr>
        </p:nvSpPr>
        <p:spPr>
          <a:xfrm>
            <a:off x="6720040" y="5048144"/>
            <a:ext cx="3789899" cy="1080048"/>
          </a:xfrm>
          <a:prstGeom prst="roundRect">
            <a:avLst>
              <a:gd name="adj" fmla="val 50000"/>
            </a:avLst>
          </a:prstGeom>
          <a:solidFill>
            <a:srgbClr val="EC5F74"/>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p>
        </p:txBody>
      </p:sp>
      <p:sp>
        <p:nvSpPr>
          <p:cNvPr id="84" name="椭圆 83"/>
          <p:cNvSpPr/>
          <p:nvPr>
            <p:custDataLst>
              <p:tags r:id="rId31"/>
            </p:custDataLst>
          </p:nvPr>
        </p:nvSpPr>
        <p:spPr>
          <a:xfrm>
            <a:off x="6408675" y="4970911"/>
            <a:ext cx="1224784" cy="1224784"/>
          </a:xfrm>
          <a:prstGeom prst="ellipse">
            <a:avLst/>
          </a:prstGeom>
          <a:solidFill>
            <a:srgbClr val="EC5F74"/>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p>
        </p:txBody>
      </p:sp>
      <p:sp>
        <p:nvSpPr>
          <p:cNvPr id="85" name="椭圆 84"/>
          <p:cNvSpPr/>
          <p:nvPr>
            <p:custDataLst>
              <p:tags r:id="rId32"/>
            </p:custDataLst>
          </p:nvPr>
        </p:nvSpPr>
        <p:spPr>
          <a:xfrm>
            <a:off x="6492597" y="5056658"/>
            <a:ext cx="1055723" cy="1055723"/>
          </a:xfrm>
          <a:prstGeom prst="ellipse">
            <a:avLst/>
          </a:prstGeom>
          <a:solidFill>
            <a:srgbClr val="FFFFFF"/>
          </a:solidFill>
          <a:ln>
            <a:noFill/>
          </a:ln>
          <a:effectLst>
            <a:outerShdw blurRad="63500" sx="102000" sy="102000" algn="ctr" rotWithShape="0">
              <a:srgbClr val="FFFFFF">
                <a:lumMod val="65000"/>
                <a:alpha val="40000"/>
              </a:srgbClr>
            </a:outerShdw>
          </a:effectLst>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p>
        </p:txBody>
      </p:sp>
      <p:sp>
        <p:nvSpPr>
          <p:cNvPr id="89" name="文本框 88"/>
          <p:cNvSpPr txBox="1"/>
          <p:nvPr>
            <p:custDataLst>
              <p:tags r:id="rId33"/>
            </p:custDataLst>
          </p:nvPr>
        </p:nvSpPr>
        <p:spPr>
          <a:xfrm>
            <a:off x="7548245" y="5105400"/>
            <a:ext cx="2594610" cy="965835"/>
          </a:xfrm>
          <a:prstGeom prst="rect">
            <a:avLst/>
          </a:prstGeom>
          <a:noFill/>
        </p:spPr>
        <p:txBody>
          <a:bodyPr wrap="square" bIns="0" rtlCol="0"/>
          <a:p>
            <a:pPr algn="ctr"/>
            <a:r>
              <a:rPr lang="zh-CN" altLang="en-US" sz="2800" spc="300">
                <a:solidFill>
                  <a:srgbClr val="FFFFFF"/>
                </a:solidFill>
                <a:uFillTx/>
                <a:latin typeface="思源黑体 CN Regular" panose="020B0500000000000000" charset="-122"/>
                <a:ea typeface="思源黑体 CN Regular" panose="020B0500000000000000" charset="-122"/>
              </a:rPr>
              <a:t>提高人才要素供给能力</a:t>
            </a:r>
            <a:endParaRPr lang="zh-CN" altLang="en-US" sz="2800" spc="300">
              <a:solidFill>
                <a:srgbClr val="FFFFFF"/>
              </a:solidFill>
              <a:uFillTx/>
              <a:latin typeface="思源黑体 CN Regular" panose="020B0500000000000000" charset="-122"/>
              <a:ea typeface="思源黑体 CN Regular" panose="020B0500000000000000" charset="-122"/>
            </a:endParaRPr>
          </a:p>
        </p:txBody>
      </p:sp>
      <p:sp>
        <p:nvSpPr>
          <p:cNvPr id="5" name="文本框 4"/>
          <p:cNvSpPr txBox="1"/>
          <p:nvPr>
            <p:custDataLst>
              <p:tags r:id="rId34"/>
            </p:custDataLst>
          </p:nvPr>
        </p:nvSpPr>
        <p:spPr>
          <a:xfrm>
            <a:off x="1378788" y="3625107"/>
            <a:ext cx="802739" cy="577120"/>
          </a:xfrm>
          <a:prstGeom prst="rect">
            <a:avLst/>
          </a:prstGeom>
          <a:noFill/>
        </p:spPr>
        <p:txBody>
          <a:bodyPr wrap="square" bIns="0" rtlCol="0">
            <a:normAutofit/>
          </a:bodyPr>
          <a:p>
            <a:pPr algn="ctr"/>
            <a:r>
              <a:rPr lang="en-US" altLang="zh-CN" sz="3200" spc="300">
                <a:solidFill>
                  <a:srgbClr val="58B6E5">
                    <a:lumMod val="50000"/>
                  </a:srgbClr>
                </a:solidFill>
                <a:uFillTx/>
                <a:latin typeface="思源黑体 CN Bold" panose="020B0800000000000000" charset="-122"/>
                <a:ea typeface="思源黑体 CN Bold" panose="020B0800000000000000" charset="-122"/>
              </a:rPr>
              <a:t>02</a:t>
            </a:r>
            <a:endParaRPr lang="en-US" altLang="zh-CN" sz="3200" spc="300">
              <a:solidFill>
                <a:srgbClr val="58B6E5">
                  <a:lumMod val="50000"/>
                </a:srgbClr>
              </a:solidFill>
              <a:uFillTx/>
              <a:latin typeface="思源黑体 CN Bold" panose="020B0800000000000000" charset="-122"/>
              <a:ea typeface="思源黑体 CN Bold" panose="020B0800000000000000" charset="-122"/>
            </a:endParaRPr>
          </a:p>
        </p:txBody>
      </p:sp>
      <p:sp>
        <p:nvSpPr>
          <p:cNvPr id="7" name="文本框 6"/>
          <p:cNvSpPr txBox="1"/>
          <p:nvPr>
            <p:custDataLst>
              <p:tags r:id="rId35"/>
            </p:custDataLst>
          </p:nvPr>
        </p:nvSpPr>
        <p:spPr>
          <a:xfrm>
            <a:off x="1380004" y="5299912"/>
            <a:ext cx="802739" cy="577120"/>
          </a:xfrm>
          <a:prstGeom prst="rect">
            <a:avLst/>
          </a:prstGeom>
          <a:noFill/>
        </p:spPr>
        <p:txBody>
          <a:bodyPr wrap="square" bIns="0" rtlCol="0">
            <a:normAutofit/>
          </a:bodyPr>
          <a:p>
            <a:pPr algn="ctr"/>
            <a:r>
              <a:rPr lang="en-US" altLang="zh-CN" sz="3200" spc="300">
                <a:solidFill>
                  <a:srgbClr val="56CA95">
                    <a:lumMod val="50000"/>
                  </a:srgbClr>
                </a:solidFill>
                <a:uFillTx/>
                <a:latin typeface="思源黑体 CN Bold" panose="020B0800000000000000" charset="-122"/>
                <a:ea typeface="思源黑体 CN Bold" panose="020B0800000000000000" charset="-122"/>
              </a:rPr>
              <a:t>03</a:t>
            </a:r>
            <a:endParaRPr lang="en-US" altLang="zh-CN" sz="3200" spc="300">
              <a:solidFill>
                <a:srgbClr val="56CA95">
                  <a:lumMod val="50000"/>
                </a:srgbClr>
              </a:solidFill>
              <a:uFillTx/>
              <a:latin typeface="思源黑体 CN Bold" panose="020B0800000000000000" charset="-122"/>
              <a:ea typeface="思源黑体 CN Bold" panose="020B0800000000000000" charset="-122"/>
            </a:endParaRPr>
          </a:p>
        </p:txBody>
      </p:sp>
      <p:sp>
        <p:nvSpPr>
          <p:cNvPr id="8" name="文本框 7"/>
          <p:cNvSpPr txBox="1"/>
          <p:nvPr>
            <p:custDataLst>
              <p:tags r:id="rId36"/>
            </p:custDataLst>
          </p:nvPr>
        </p:nvSpPr>
        <p:spPr>
          <a:xfrm>
            <a:off x="6622130" y="2009292"/>
            <a:ext cx="802739" cy="577120"/>
          </a:xfrm>
          <a:prstGeom prst="rect">
            <a:avLst/>
          </a:prstGeom>
          <a:noFill/>
        </p:spPr>
        <p:txBody>
          <a:bodyPr wrap="square" bIns="0" rtlCol="0">
            <a:normAutofit/>
          </a:bodyPr>
          <a:p>
            <a:pPr algn="ctr"/>
            <a:r>
              <a:rPr lang="en-US" altLang="zh-CN" sz="3200" spc="300">
                <a:solidFill>
                  <a:srgbClr val="FFBA55">
                    <a:lumMod val="50000"/>
                  </a:srgbClr>
                </a:solidFill>
                <a:uFillTx/>
                <a:latin typeface="思源黑体 CN Bold" panose="020B0800000000000000" charset="-122"/>
                <a:ea typeface="思源黑体 CN Bold" panose="020B0800000000000000" charset="-122"/>
              </a:rPr>
              <a:t>04</a:t>
            </a:r>
            <a:endParaRPr lang="en-US" altLang="zh-CN" sz="3200" spc="300">
              <a:solidFill>
                <a:srgbClr val="FFBA55">
                  <a:lumMod val="50000"/>
                </a:srgbClr>
              </a:solidFill>
              <a:uFillTx/>
              <a:latin typeface="思源黑体 CN Bold" panose="020B0800000000000000" charset="-122"/>
              <a:ea typeface="思源黑体 CN Bold" panose="020B0800000000000000" charset="-122"/>
            </a:endParaRPr>
          </a:p>
        </p:txBody>
      </p:sp>
      <p:sp>
        <p:nvSpPr>
          <p:cNvPr id="9" name="文本框 8"/>
          <p:cNvSpPr txBox="1"/>
          <p:nvPr>
            <p:custDataLst>
              <p:tags r:id="rId37"/>
            </p:custDataLst>
          </p:nvPr>
        </p:nvSpPr>
        <p:spPr>
          <a:xfrm>
            <a:off x="6621522" y="3624499"/>
            <a:ext cx="803347" cy="577120"/>
          </a:xfrm>
          <a:prstGeom prst="rect">
            <a:avLst/>
          </a:prstGeom>
          <a:noFill/>
        </p:spPr>
        <p:txBody>
          <a:bodyPr wrap="square" bIns="0" rtlCol="0">
            <a:normAutofit/>
          </a:bodyPr>
          <a:p>
            <a:pPr algn="ctr"/>
            <a:r>
              <a:rPr lang="en-US" altLang="zh-CN" sz="3200" spc="300">
                <a:solidFill>
                  <a:srgbClr val="F18870">
                    <a:lumMod val="50000"/>
                  </a:srgbClr>
                </a:solidFill>
                <a:uFillTx/>
                <a:latin typeface="思源黑体 CN Bold" panose="020B0800000000000000" charset="-122"/>
                <a:ea typeface="思源黑体 CN Bold" panose="020B0800000000000000" charset="-122"/>
              </a:rPr>
              <a:t>05</a:t>
            </a:r>
            <a:endParaRPr lang="en-US" altLang="zh-CN" sz="3200" spc="300">
              <a:solidFill>
                <a:srgbClr val="F18870">
                  <a:lumMod val="50000"/>
                </a:srgbClr>
              </a:solidFill>
              <a:uFillTx/>
              <a:latin typeface="思源黑体 CN Bold" panose="020B0800000000000000" charset="-122"/>
              <a:ea typeface="思源黑体 CN Bold" panose="020B0800000000000000" charset="-122"/>
            </a:endParaRPr>
          </a:p>
        </p:txBody>
      </p:sp>
      <p:sp>
        <p:nvSpPr>
          <p:cNvPr id="11" name="文本框 10"/>
          <p:cNvSpPr txBox="1"/>
          <p:nvPr>
            <p:custDataLst>
              <p:tags r:id="rId38"/>
            </p:custDataLst>
          </p:nvPr>
        </p:nvSpPr>
        <p:spPr>
          <a:xfrm>
            <a:off x="6622130" y="5299304"/>
            <a:ext cx="802739" cy="577120"/>
          </a:xfrm>
          <a:prstGeom prst="rect">
            <a:avLst/>
          </a:prstGeom>
          <a:noFill/>
        </p:spPr>
        <p:txBody>
          <a:bodyPr wrap="square" bIns="0" rtlCol="0">
            <a:normAutofit/>
          </a:bodyPr>
          <a:p>
            <a:pPr algn="ctr"/>
            <a:r>
              <a:rPr lang="en-US" altLang="zh-CN" sz="3200" spc="300">
                <a:solidFill>
                  <a:srgbClr val="EC5F74">
                    <a:lumMod val="50000"/>
                  </a:srgbClr>
                </a:solidFill>
                <a:uFillTx/>
                <a:latin typeface="思源黑体 CN Bold" panose="020B0800000000000000" charset="-122"/>
                <a:ea typeface="思源黑体 CN Bold" panose="020B0800000000000000" charset="-122"/>
              </a:rPr>
              <a:t>06</a:t>
            </a:r>
            <a:endParaRPr lang="en-US" altLang="zh-CN" sz="3200" spc="300">
              <a:solidFill>
                <a:srgbClr val="EC5F74">
                  <a:lumMod val="50000"/>
                </a:srgbClr>
              </a:solidFill>
              <a:uFillTx/>
              <a:latin typeface="思源黑体 CN Bold" panose="020B0800000000000000" charset="-122"/>
              <a:ea typeface="思源黑体 CN Bold" panose="020B0800000000000000" charset="-122"/>
            </a:endParaRPr>
          </a:p>
        </p:txBody>
      </p:sp>
    </p:spTree>
    <p:custDataLst>
      <p:tags r:id="rId39"/>
    </p:custData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p:pic>
        <p:nvPicPr>
          <p:cNvPr id="6" name="图片 5"/>
          <p:cNvPicPr>
            <a:picLocks noChangeAspect="1"/>
          </p:cNvPicPr>
          <p:nvPr userDrawn="1">
            <p:custDataLst>
              <p:tags r:id="rId1"/>
            </p:custDataLst>
          </p:nvPr>
        </p:nvPicPr>
        <p:blipFill>
          <a:blip r:embed="rId2"/>
          <a:stretch>
            <a:fillRect/>
          </a:stretch>
        </p:blipFill>
        <p:spPr>
          <a:xfrm>
            <a:off x="9375775" y="5390515"/>
            <a:ext cx="2445385" cy="1330960"/>
          </a:xfrm>
          <a:prstGeom prst="rect">
            <a:avLst/>
          </a:prstGeom>
        </p:spPr>
      </p:pic>
      <p:sp>
        <p:nvSpPr>
          <p:cNvPr id="2" name="标题 1"/>
          <p:cNvSpPr>
            <a:spLocks noGrp="1"/>
          </p:cNvSpPr>
          <p:nvPr>
            <p:ph type="title"/>
          </p:nvPr>
        </p:nvSpPr>
        <p:spPr>
          <a:xfrm>
            <a:off x="669882" y="443234"/>
            <a:ext cx="10852237" cy="441964"/>
          </a:xfrm>
        </p:spPr>
        <p:txBody>
          <a:bodyPr>
            <a:normAutofit fontScale="90000"/>
          </a:bodyPr>
          <a:p>
            <a:endParaRPr lang="zh-CN" altLang="en-US">
              <a:solidFill>
                <a:schemeClr val="accent1">
                  <a:lumMod val="75000"/>
                </a:schemeClr>
              </a:solidFill>
              <a:latin typeface="黑体" charset="0"/>
              <a:ea typeface="黑体" charset="0"/>
            </a:endParaRPr>
          </a:p>
        </p:txBody>
      </p:sp>
      <p:sp>
        <p:nvSpPr>
          <p:cNvPr id="10" name="矩形 9"/>
          <p:cNvSpPr/>
          <p:nvPr userDrawn="1">
            <p:custDataLst>
              <p:tags r:id="rId3"/>
            </p:custDataLst>
          </p:nvPr>
        </p:nvSpPr>
        <p:spPr>
          <a:xfrm>
            <a:off x="0" y="0"/>
            <a:ext cx="12192000" cy="97218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a:sym typeface="+mn-ea"/>
            </a:endParaRPr>
          </a:p>
        </p:txBody>
      </p:sp>
      <p:pic>
        <p:nvPicPr>
          <p:cNvPr id="4" name="图片 3"/>
          <p:cNvPicPr>
            <a:picLocks noChangeAspect="1"/>
          </p:cNvPicPr>
          <p:nvPr userDrawn="1">
            <p:custDataLst>
              <p:tags r:id="rId4"/>
            </p:custDataLst>
          </p:nvPr>
        </p:nvPicPr>
        <p:blipFill rotWithShape="1">
          <a:blip r:embed="rId5"/>
          <a:srcRect/>
          <a:stretch>
            <a:fillRect/>
          </a:stretch>
        </p:blipFill>
        <p:spPr>
          <a:xfrm>
            <a:off x="-17145" y="-62230"/>
            <a:ext cx="643890" cy="940435"/>
          </a:xfrm>
          <a:prstGeom prst="rect">
            <a:avLst/>
          </a:prstGeom>
        </p:spPr>
      </p:pic>
      <p:sp>
        <p:nvSpPr>
          <p:cNvPr id="65" name="文本框 64"/>
          <p:cNvSpPr txBox="1"/>
          <p:nvPr>
            <p:custDataLst>
              <p:tags r:id="rId6"/>
            </p:custDataLst>
          </p:nvPr>
        </p:nvSpPr>
        <p:spPr>
          <a:xfrm>
            <a:off x="979805" y="1189355"/>
            <a:ext cx="9806940" cy="586740"/>
          </a:xfrm>
          <a:prstGeom prst="rect">
            <a:avLst/>
          </a:prstGeom>
          <a:noFill/>
        </p:spPr>
        <p:txBody>
          <a:bodyPr wrap="square" bIns="0" rtlCol="0"/>
          <a:p>
            <a:r>
              <a:rPr lang="zh-CN" altLang="en-US" sz="2800" spc="300">
                <a:solidFill>
                  <a:srgbClr val="000000">
                    <a:lumMod val="75000"/>
                    <a:lumOff val="25000"/>
                  </a:srgbClr>
                </a:solidFill>
                <a:latin typeface="黑体" charset="0"/>
                <a:ea typeface="黑体" charset="0"/>
                <a:cs typeface="黑体" charset="0"/>
              </a:rPr>
              <a:t>（二） 扩大多方参与、多种方式的服务供给</a:t>
            </a:r>
            <a:endParaRPr lang="zh-CN" altLang="en-US" sz="2800" spc="300">
              <a:solidFill>
                <a:srgbClr val="000000">
                  <a:lumMod val="75000"/>
                  <a:lumOff val="25000"/>
                </a:srgbClr>
              </a:solidFill>
              <a:latin typeface="黑体" charset="0"/>
              <a:ea typeface="黑体" charset="0"/>
              <a:cs typeface="黑体" charset="0"/>
            </a:endParaRPr>
          </a:p>
        </p:txBody>
      </p:sp>
      <p:pic>
        <p:nvPicPr>
          <p:cNvPr id="12" name="图片 11"/>
          <p:cNvPicPr>
            <a:picLocks noChangeAspect="1"/>
          </p:cNvPicPr>
          <p:nvPr userDrawn="1">
            <p:custDataLst>
              <p:tags r:id="rId7"/>
            </p:custDataLst>
          </p:nvPr>
        </p:nvPicPr>
        <p:blipFill rotWithShape="1">
          <a:blip r:embed="rId8"/>
          <a:srcRect/>
          <a:stretch>
            <a:fillRect/>
          </a:stretch>
        </p:blipFill>
        <p:spPr>
          <a:xfrm>
            <a:off x="167802" y="5105543"/>
            <a:ext cx="1238310" cy="1615932"/>
          </a:xfrm>
          <a:prstGeom prst="rect">
            <a:avLst/>
          </a:prstGeom>
        </p:spPr>
      </p:pic>
      <p:sp>
        <p:nvSpPr>
          <p:cNvPr id="5" name="标题 1"/>
          <p:cNvSpPr>
            <a:spLocks noGrp="1"/>
          </p:cNvSpPr>
          <p:nvPr/>
        </p:nvSpPr>
        <p:spPr>
          <a:xfrm>
            <a:off x="899795" y="123825"/>
            <a:ext cx="10515600" cy="691515"/>
          </a:xfrm>
          <a:prstGeom prst="rect">
            <a:avLst/>
          </a:prstGeom>
        </p:spPr>
        <p:txBody>
          <a:bodyPr vert="horz" lIns="91440" tIns="45720" rIns="91440" bIns="45720" rtlCol="0" anchor="b" anchorCtr="0">
            <a:normAutofit fontScale="9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a:solidFill>
                  <a:schemeClr val="tx1"/>
                </a:solidFill>
              </a:rPr>
              <a:t>二、 《意见》的主要内容</a:t>
            </a:r>
            <a:endParaRPr lang="zh-CN" altLang="en-US">
              <a:solidFill>
                <a:schemeClr val="tx1"/>
              </a:solidFill>
            </a:endParaRPr>
          </a:p>
        </p:txBody>
      </p:sp>
      <p:sp>
        <p:nvSpPr>
          <p:cNvPr id="7" name="矩形 6"/>
          <p:cNvSpPr/>
          <p:nvPr>
            <p:custDataLst>
              <p:tags r:id="rId9"/>
            </p:custDataLst>
          </p:nvPr>
        </p:nvSpPr>
        <p:spPr>
          <a:xfrm>
            <a:off x="1404938" y="2244794"/>
            <a:ext cx="4558107" cy="570334"/>
          </a:xfrm>
          <a:prstGeom prst="rect">
            <a:avLst/>
          </a:prstGeom>
          <a:solidFill>
            <a:srgbClr val="8590CA">
              <a:lumMod val="20000"/>
              <a:lumOff val="80000"/>
            </a:srgbClr>
          </a:solidFill>
          <a:ln>
            <a:noFill/>
          </a:ln>
        </p:spPr>
        <p:style>
          <a:lnRef idx="2">
            <a:srgbClr val="8590CA">
              <a:shade val="50000"/>
            </a:srgbClr>
          </a:lnRef>
          <a:fillRef idx="1">
            <a:srgbClr val="8590CA"/>
          </a:fillRef>
          <a:effectRef idx="0">
            <a:srgbClr val="8590CA"/>
          </a:effectRef>
          <a:fontRef idx="minor">
            <a:sysClr val="window" lastClr="FFFFFF"/>
          </a:fontRef>
        </p:style>
        <p:txBody>
          <a:bodyPr rtlCol="0" anchor="ctr"/>
          <a:lstStyle/>
          <a:p>
            <a:pPr algn="ctr">
              <a:lnSpc>
                <a:spcPct val="120000"/>
              </a:lnSpc>
            </a:pPr>
            <a:endParaRPr lang="zh-CN" altLang="en-US" spc="150">
              <a:latin typeface="Arial" panose="020B0604020202020204" pitchFamily="34" charset="0"/>
              <a:ea typeface="微软雅黑" charset="-122"/>
              <a:sym typeface="Arial" panose="020B0604020202020204" pitchFamily="34" charset="0"/>
            </a:endParaRPr>
          </a:p>
        </p:txBody>
      </p:sp>
      <p:sp>
        <p:nvSpPr>
          <p:cNvPr id="8" name="椭圆 7"/>
          <p:cNvSpPr/>
          <p:nvPr>
            <p:custDataLst>
              <p:tags r:id="rId10"/>
            </p:custDataLst>
          </p:nvPr>
        </p:nvSpPr>
        <p:spPr>
          <a:xfrm>
            <a:off x="1072515" y="2118995"/>
            <a:ext cx="860389" cy="911882"/>
          </a:xfrm>
          <a:prstGeom prst="ellipse">
            <a:avLst/>
          </a:prstGeom>
          <a:ln>
            <a:noFill/>
          </a:ln>
        </p:spPr>
        <p:style>
          <a:lnRef idx="2">
            <a:srgbClr val="8590CA">
              <a:shade val="50000"/>
            </a:srgbClr>
          </a:lnRef>
          <a:fillRef idx="1">
            <a:srgbClr val="8590CA"/>
          </a:fillRef>
          <a:effectRef idx="0">
            <a:srgbClr val="8590CA"/>
          </a:effectRef>
          <a:fontRef idx="minor">
            <a:sysClr val="window" lastClr="FFFFFF"/>
          </a:fontRef>
        </p:style>
        <p:txBody>
          <a:bodyPr rtlCol="0" anchor="ctr"/>
          <a:lstStyle/>
          <a:p>
            <a:pPr algn="ctr">
              <a:lnSpc>
                <a:spcPct val="120000"/>
              </a:lnSpc>
            </a:pPr>
            <a:r>
              <a:rPr lang="en-US" altLang="zh-CN" spc="150" dirty="0">
                <a:solidFill>
                  <a:sysClr val="window" lastClr="FFFFFF"/>
                </a:solidFill>
                <a:latin typeface="Arial" panose="020B0604020202020204" pitchFamily="34" charset="0"/>
                <a:ea typeface="微软雅黑" charset="-122"/>
                <a:sym typeface="Arial" panose="020B0604020202020204" pitchFamily="34" charset="0"/>
              </a:rPr>
              <a:t>01</a:t>
            </a:r>
            <a:endParaRPr lang="en-US" altLang="zh-CN" spc="150" dirty="0">
              <a:solidFill>
                <a:sysClr val="window" lastClr="FFFFFF"/>
              </a:solidFill>
              <a:latin typeface="Arial" panose="020B0604020202020204" pitchFamily="34" charset="0"/>
              <a:ea typeface="微软雅黑" charset="-122"/>
              <a:sym typeface="Arial" panose="020B0604020202020204" pitchFamily="34" charset="0"/>
            </a:endParaRPr>
          </a:p>
        </p:txBody>
      </p:sp>
      <p:sp>
        <p:nvSpPr>
          <p:cNvPr id="9" name="文本框 8"/>
          <p:cNvSpPr txBox="1"/>
          <p:nvPr>
            <p:custDataLst>
              <p:tags r:id="rId11"/>
            </p:custDataLst>
          </p:nvPr>
        </p:nvSpPr>
        <p:spPr>
          <a:xfrm>
            <a:off x="2133662" y="2253920"/>
            <a:ext cx="3729656" cy="520144"/>
          </a:xfrm>
          <a:prstGeom prst="rect">
            <a:avLst/>
          </a:prstGeom>
          <a:noFill/>
        </p:spPr>
        <p:txBody>
          <a:bodyPr wrap="square" rtlCol="0" anchor="ctr" anchorCtr="0">
            <a:noAutofit/>
          </a:bodyPr>
          <a:lstStyle/>
          <a:p>
            <a:pPr algn="l">
              <a:lnSpc>
                <a:spcPct val="120000"/>
              </a:lnSpc>
            </a:pPr>
            <a:r>
              <a:rPr lang="zh-CN" altLang="en-US" sz="2800" spc="150">
                <a:latin typeface="Arial" panose="020B0604020202020204" pitchFamily="34" charset="0"/>
                <a:ea typeface="微软雅黑" charset="-122"/>
                <a:sym typeface="Arial" panose="020B0604020202020204" pitchFamily="34" charset="0"/>
              </a:rPr>
              <a:t>增强家庭照护能力</a:t>
            </a:r>
            <a:endParaRPr lang="zh-CN" altLang="en-US" sz="2800" spc="150">
              <a:latin typeface="Arial" panose="020B0604020202020204" pitchFamily="34" charset="0"/>
              <a:ea typeface="微软雅黑" charset="-122"/>
              <a:sym typeface="Arial" panose="020B0604020202020204" pitchFamily="34" charset="0"/>
            </a:endParaRPr>
          </a:p>
        </p:txBody>
      </p:sp>
      <p:sp>
        <p:nvSpPr>
          <p:cNvPr id="57" name="矩形 56"/>
          <p:cNvSpPr/>
          <p:nvPr>
            <p:custDataLst>
              <p:tags r:id="rId12"/>
            </p:custDataLst>
          </p:nvPr>
        </p:nvSpPr>
        <p:spPr>
          <a:xfrm>
            <a:off x="1404938" y="3487796"/>
            <a:ext cx="4558107" cy="570334"/>
          </a:xfrm>
          <a:prstGeom prst="rect">
            <a:avLst/>
          </a:prstGeom>
          <a:solidFill>
            <a:srgbClr val="8EAADC">
              <a:lumMod val="20000"/>
              <a:lumOff val="80000"/>
            </a:srgbClr>
          </a:solidFill>
          <a:ln>
            <a:noFill/>
          </a:ln>
        </p:spPr>
        <p:style>
          <a:lnRef idx="2">
            <a:srgbClr val="8590CA">
              <a:shade val="50000"/>
            </a:srgbClr>
          </a:lnRef>
          <a:fillRef idx="1">
            <a:srgbClr val="8590CA"/>
          </a:fillRef>
          <a:effectRef idx="0">
            <a:srgbClr val="8590CA"/>
          </a:effectRef>
          <a:fontRef idx="minor">
            <a:sysClr val="window" lastClr="FFFFFF"/>
          </a:fontRef>
        </p:style>
        <p:txBody>
          <a:bodyPr rtlCol="0" anchor="ctr"/>
          <a:lstStyle/>
          <a:p>
            <a:pPr algn="ctr">
              <a:lnSpc>
                <a:spcPct val="120000"/>
              </a:lnSpc>
            </a:pPr>
            <a:endParaRPr lang="zh-CN" altLang="en-US" spc="150">
              <a:latin typeface="Arial" panose="020B0604020202020204" pitchFamily="34" charset="0"/>
              <a:ea typeface="微软雅黑" charset="-122"/>
              <a:sym typeface="Arial" panose="020B0604020202020204" pitchFamily="34" charset="0"/>
            </a:endParaRPr>
          </a:p>
        </p:txBody>
      </p:sp>
      <p:sp>
        <p:nvSpPr>
          <p:cNvPr id="58" name="椭圆 57"/>
          <p:cNvSpPr/>
          <p:nvPr>
            <p:custDataLst>
              <p:tags r:id="rId13"/>
            </p:custDataLst>
          </p:nvPr>
        </p:nvSpPr>
        <p:spPr>
          <a:xfrm>
            <a:off x="1072515" y="3361996"/>
            <a:ext cx="860389" cy="911882"/>
          </a:xfrm>
          <a:prstGeom prst="ellipse">
            <a:avLst/>
          </a:prstGeom>
          <a:solidFill>
            <a:srgbClr val="8EAADC"/>
          </a:solidFill>
          <a:ln>
            <a:noFill/>
          </a:ln>
        </p:spPr>
        <p:style>
          <a:lnRef idx="2">
            <a:srgbClr val="8590CA">
              <a:shade val="50000"/>
            </a:srgbClr>
          </a:lnRef>
          <a:fillRef idx="1">
            <a:srgbClr val="8590CA"/>
          </a:fillRef>
          <a:effectRef idx="0">
            <a:srgbClr val="8590CA"/>
          </a:effectRef>
          <a:fontRef idx="minor">
            <a:sysClr val="window" lastClr="FFFFFF"/>
          </a:fontRef>
        </p:style>
        <p:txBody>
          <a:bodyPr rtlCol="0" anchor="ctr"/>
          <a:lstStyle/>
          <a:p>
            <a:pPr algn="ctr">
              <a:lnSpc>
                <a:spcPct val="120000"/>
              </a:lnSpc>
            </a:pPr>
            <a:r>
              <a:rPr lang="en-US" altLang="zh-CN" spc="150" dirty="0">
                <a:solidFill>
                  <a:sysClr val="window" lastClr="FFFFFF"/>
                </a:solidFill>
                <a:latin typeface="Arial" panose="020B0604020202020204" pitchFamily="34" charset="0"/>
                <a:ea typeface="微软雅黑" charset="-122"/>
                <a:sym typeface="Arial" panose="020B0604020202020204" pitchFamily="34" charset="0"/>
              </a:rPr>
              <a:t>02</a:t>
            </a:r>
            <a:endParaRPr lang="en-US" altLang="zh-CN" spc="150" dirty="0">
              <a:solidFill>
                <a:sysClr val="window" lastClr="FFFFFF"/>
              </a:solidFill>
              <a:latin typeface="Arial" panose="020B0604020202020204" pitchFamily="34" charset="0"/>
              <a:ea typeface="微软雅黑" charset="-122"/>
              <a:sym typeface="Arial" panose="020B0604020202020204" pitchFamily="34" charset="0"/>
            </a:endParaRPr>
          </a:p>
        </p:txBody>
      </p:sp>
      <p:sp>
        <p:nvSpPr>
          <p:cNvPr id="59" name="文本框 58"/>
          <p:cNvSpPr txBox="1"/>
          <p:nvPr>
            <p:custDataLst>
              <p:tags r:id="rId14"/>
            </p:custDataLst>
          </p:nvPr>
        </p:nvSpPr>
        <p:spPr>
          <a:xfrm>
            <a:off x="2133662" y="3496921"/>
            <a:ext cx="3729656" cy="520144"/>
          </a:xfrm>
          <a:prstGeom prst="rect">
            <a:avLst/>
          </a:prstGeom>
          <a:noFill/>
        </p:spPr>
        <p:txBody>
          <a:bodyPr wrap="square" rtlCol="0" anchor="ctr" anchorCtr="0">
            <a:noAutofit/>
          </a:bodyPr>
          <a:lstStyle/>
          <a:p>
            <a:pPr algn="l">
              <a:lnSpc>
                <a:spcPct val="120000"/>
              </a:lnSpc>
            </a:pPr>
            <a:r>
              <a:rPr lang="zh-CN" altLang="en-US" sz="2800" spc="150">
                <a:latin typeface="Arial" panose="020B0604020202020204" pitchFamily="34" charset="0"/>
                <a:ea typeface="微软雅黑" charset="-122"/>
                <a:sym typeface="Arial" panose="020B0604020202020204" pitchFamily="34" charset="0"/>
              </a:rPr>
              <a:t>优化居家社区服务</a:t>
            </a:r>
            <a:endParaRPr lang="zh-CN" altLang="en-US" sz="2800" spc="150">
              <a:latin typeface="Arial" panose="020B0604020202020204" pitchFamily="34" charset="0"/>
              <a:ea typeface="微软雅黑" charset="-122"/>
              <a:sym typeface="Arial" panose="020B0604020202020204" pitchFamily="34" charset="0"/>
            </a:endParaRPr>
          </a:p>
        </p:txBody>
      </p:sp>
      <p:sp>
        <p:nvSpPr>
          <p:cNvPr id="63" name="矩形 62"/>
          <p:cNvSpPr/>
          <p:nvPr>
            <p:custDataLst>
              <p:tags r:id="rId15"/>
            </p:custDataLst>
          </p:nvPr>
        </p:nvSpPr>
        <p:spPr>
          <a:xfrm>
            <a:off x="1404938" y="4730797"/>
            <a:ext cx="4558107" cy="570334"/>
          </a:xfrm>
          <a:prstGeom prst="rect">
            <a:avLst/>
          </a:prstGeom>
          <a:solidFill>
            <a:srgbClr val="79B6D3">
              <a:lumMod val="20000"/>
              <a:lumOff val="80000"/>
            </a:srgbClr>
          </a:solidFill>
          <a:ln>
            <a:noFill/>
          </a:ln>
        </p:spPr>
        <p:style>
          <a:lnRef idx="2">
            <a:srgbClr val="8590CA">
              <a:shade val="50000"/>
            </a:srgbClr>
          </a:lnRef>
          <a:fillRef idx="1">
            <a:srgbClr val="8590CA"/>
          </a:fillRef>
          <a:effectRef idx="0">
            <a:srgbClr val="8590CA"/>
          </a:effectRef>
          <a:fontRef idx="minor">
            <a:sysClr val="window" lastClr="FFFFFF"/>
          </a:fontRef>
        </p:style>
        <p:txBody>
          <a:bodyPr rtlCol="0" anchor="ctr"/>
          <a:lstStyle/>
          <a:p>
            <a:pPr algn="ctr">
              <a:lnSpc>
                <a:spcPct val="120000"/>
              </a:lnSpc>
            </a:pPr>
            <a:endParaRPr lang="zh-CN" altLang="en-US" spc="150">
              <a:latin typeface="Arial" panose="020B0604020202020204" pitchFamily="34" charset="0"/>
              <a:ea typeface="微软雅黑" charset="-122"/>
              <a:sym typeface="Arial" panose="020B0604020202020204" pitchFamily="34" charset="0"/>
            </a:endParaRPr>
          </a:p>
        </p:txBody>
      </p:sp>
      <p:sp>
        <p:nvSpPr>
          <p:cNvPr id="64" name="椭圆 63"/>
          <p:cNvSpPr/>
          <p:nvPr>
            <p:custDataLst>
              <p:tags r:id="rId16"/>
            </p:custDataLst>
          </p:nvPr>
        </p:nvSpPr>
        <p:spPr>
          <a:xfrm>
            <a:off x="1072515" y="4604998"/>
            <a:ext cx="860389" cy="911882"/>
          </a:xfrm>
          <a:prstGeom prst="ellipse">
            <a:avLst/>
          </a:prstGeom>
          <a:solidFill>
            <a:srgbClr val="79B6D3"/>
          </a:solidFill>
          <a:ln>
            <a:noFill/>
          </a:ln>
        </p:spPr>
        <p:style>
          <a:lnRef idx="2">
            <a:srgbClr val="8590CA">
              <a:shade val="50000"/>
            </a:srgbClr>
          </a:lnRef>
          <a:fillRef idx="1">
            <a:srgbClr val="8590CA"/>
          </a:fillRef>
          <a:effectRef idx="0">
            <a:srgbClr val="8590CA"/>
          </a:effectRef>
          <a:fontRef idx="minor">
            <a:sysClr val="window" lastClr="FFFFFF"/>
          </a:fontRef>
        </p:style>
        <p:txBody>
          <a:bodyPr rtlCol="0" anchor="ctr"/>
          <a:lstStyle/>
          <a:p>
            <a:pPr algn="ctr">
              <a:lnSpc>
                <a:spcPct val="120000"/>
              </a:lnSpc>
            </a:pPr>
            <a:r>
              <a:rPr lang="en-US" altLang="zh-CN" spc="150" dirty="0">
                <a:solidFill>
                  <a:sysClr val="window" lastClr="FFFFFF"/>
                </a:solidFill>
                <a:latin typeface="Arial" panose="020B0604020202020204" pitchFamily="34" charset="0"/>
                <a:ea typeface="微软雅黑" charset="-122"/>
                <a:sym typeface="Arial" panose="020B0604020202020204" pitchFamily="34" charset="0"/>
              </a:rPr>
              <a:t>03</a:t>
            </a:r>
            <a:endParaRPr lang="en-US" altLang="zh-CN" spc="150" dirty="0">
              <a:solidFill>
                <a:sysClr val="window" lastClr="FFFFFF"/>
              </a:solidFill>
              <a:latin typeface="Arial" panose="020B0604020202020204" pitchFamily="34" charset="0"/>
              <a:ea typeface="微软雅黑" charset="-122"/>
              <a:sym typeface="Arial" panose="020B0604020202020204" pitchFamily="34" charset="0"/>
            </a:endParaRPr>
          </a:p>
        </p:txBody>
      </p:sp>
      <p:sp>
        <p:nvSpPr>
          <p:cNvPr id="11" name="文本框 10"/>
          <p:cNvSpPr txBox="1"/>
          <p:nvPr>
            <p:custDataLst>
              <p:tags r:id="rId17"/>
            </p:custDataLst>
          </p:nvPr>
        </p:nvSpPr>
        <p:spPr>
          <a:xfrm>
            <a:off x="2071370" y="4552315"/>
            <a:ext cx="3978910" cy="819785"/>
          </a:xfrm>
          <a:prstGeom prst="rect">
            <a:avLst/>
          </a:prstGeom>
          <a:noFill/>
        </p:spPr>
        <p:txBody>
          <a:bodyPr wrap="square" rtlCol="0" anchor="ctr" anchorCtr="0"/>
          <a:lstStyle/>
          <a:p>
            <a:pPr algn="l">
              <a:lnSpc>
                <a:spcPct val="120000"/>
              </a:lnSpc>
            </a:pPr>
            <a:r>
              <a:rPr lang="zh-CN" altLang="en-US" sz="2800" spc="150">
                <a:latin typeface="Arial" panose="020B0604020202020204" pitchFamily="34" charset="0"/>
                <a:ea typeface="微软雅黑" charset="-122"/>
                <a:sym typeface="Arial" panose="020B0604020202020204" pitchFamily="34" charset="0"/>
              </a:rPr>
              <a:t>提升公办机构服务水平</a:t>
            </a:r>
            <a:endParaRPr lang="zh-CN" altLang="en-US" sz="2800" spc="150">
              <a:latin typeface="Arial" panose="020B0604020202020204" pitchFamily="34" charset="0"/>
              <a:ea typeface="微软雅黑" charset="-122"/>
              <a:sym typeface="Arial" panose="020B0604020202020204" pitchFamily="34" charset="0"/>
            </a:endParaRPr>
          </a:p>
        </p:txBody>
      </p:sp>
      <p:sp>
        <p:nvSpPr>
          <p:cNvPr id="66" name="矩形 65"/>
          <p:cNvSpPr/>
          <p:nvPr>
            <p:custDataLst>
              <p:tags r:id="rId18"/>
            </p:custDataLst>
          </p:nvPr>
        </p:nvSpPr>
        <p:spPr>
          <a:xfrm>
            <a:off x="6882097" y="2757769"/>
            <a:ext cx="4567884" cy="579459"/>
          </a:xfrm>
          <a:prstGeom prst="rect">
            <a:avLst/>
          </a:prstGeom>
          <a:solidFill>
            <a:srgbClr val="7AC2C7">
              <a:lumMod val="20000"/>
              <a:lumOff val="80000"/>
            </a:srgbClr>
          </a:solidFill>
          <a:ln>
            <a:noFill/>
          </a:ln>
        </p:spPr>
        <p:style>
          <a:lnRef idx="2">
            <a:srgbClr val="8590CA">
              <a:shade val="50000"/>
            </a:srgbClr>
          </a:lnRef>
          <a:fillRef idx="1">
            <a:srgbClr val="8590CA"/>
          </a:fillRef>
          <a:effectRef idx="0">
            <a:srgbClr val="8590CA"/>
          </a:effectRef>
          <a:fontRef idx="minor">
            <a:sysClr val="window" lastClr="FFFFFF"/>
          </a:fontRef>
        </p:style>
        <p:txBody>
          <a:bodyPr rtlCol="0" anchor="ctr"/>
          <a:lstStyle/>
          <a:p>
            <a:pPr algn="ctr">
              <a:lnSpc>
                <a:spcPct val="120000"/>
              </a:lnSpc>
            </a:pPr>
            <a:endParaRPr lang="zh-CN" altLang="en-US" spc="150">
              <a:latin typeface="Arial" panose="020B0604020202020204" pitchFamily="34" charset="0"/>
              <a:ea typeface="微软雅黑" charset="-122"/>
              <a:sym typeface="Arial" panose="020B0604020202020204" pitchFamily="34" charset="0"/>
            </a:endParaRPr>
          </a:p>
        </p:txBody>
      </p:sp>
      <p:sp>
        <p:nvSpPr>
          <p:cNvPr id="67" name="椭圆 66"/>
          <p:cNvSpPr/>
          <p:nvPr>
            <p:custDataLst>
              <p:tags r:id="rId19"/>
            </p:custDataLst>
          </p:nvPr>
        </p:nvSpPr>
        <p:spPr>
          <a:xfrm>
            <a:off x="6549674" y="2631969"/>
            <a:ext cx="862344" cy="926874"/>
          </a:xfrm>
          <a:prstGeom prst="ellipse">
            <a:avLst/>
          </a:prstGeom>
          <a:solidFill>
            <a:srgbClr val="7AC2C7"/>
          </a:solidFill>
          <a:ln>
            <a:noFill/>
          </a:ln>
        </p:spPr>
        <p:style>
          <a:lnRef idx="2">
            <a:srgbClr val="8590CA">
              <a:shade val="50000"/>
            </a:srgbClr>
          </a:lnRef>
          <a:fillRef idx="1">
            <a:srgbClr val="8590CA"/>
          </a:fillRef>
          <a:effectRef idx="0">
            <a:srgbClr val="8590CA"/>
          </a:effectRef>
          <a:fontRef idx="minor">
            <a:sysClr val="window" lastClr="FFFFFF"/>
          </a:fontRef>
        </p:style>
        <p:txBody>
          <a:bodyPr rtlCol="0" anchor="ctr"/>
          <a:lstStyle/>
          <a:p>
            <a:pPr algn="ctr">
              <a:lnSpc>
                <a:spcPct val="120000"/>
              </a:lnSpc>
            </a:pPr>
            <a:r>
              <a:rPr lang="en-US" altLang="zh-CN" spc="150" dirty="0">
                <a:solidFill>
                  <a:sysClr val="window" lastClr="FFFFFF"/>
                </a:solidFill>
                <a:latin typeface="Arial" panose="020B0604020202020204" pitchFamily="34" charset="0"/>
                <a:ea typeface="微软雅黑" charset="-122"/>
                <a:sym typeface="Arial" panose="020B0604020202020204" pitchFamily="34" charset="0"/>
              </a:rPr>
              <a:t>04</a:t>
            </a:r>
            <a:endParaRPr lang="en-US" altLang="zh-CN" spc="150" dirty="0">
              <a:solidFill>
                <a:sysClr val="window" lastClr="FFFFFF"/>
              </a:solidFill>
              <a:latin typeface="Arial" panose="020B0604020202020204" pitchFamily="34" charset="0"/>
              <a:ea typeface="微软雅黑" charset="-122"/>
              <a:sym typeface="Arial" panose="020B0604020202020204" pitchFamily="34" charset="0"/>
            </a:endParaRPr>
          </a:p>
        </p:txBody>
      </p:sp>
      <p:sp>
        <p:nvSpPr>
          <p:cNvPr id="68" name="文本框 67"/>
          <p:cNvSpPr txBox="1"/>
          <p:nvPr>
            <p:custDataLst>
              <p:tags r:id="rId20"/>
            </p:custDataLst>
          </p:nvPr>
        </p:nvSpPr>
        <p:spPr>
          <a:xfrm>
            <a:off x="7457645" y="2766894"/>
            <a:ext cx="3867188" cy="528618"/>
          </a:xfrm>
          <a:prstGeom prst="rect">
            <a:avLst/>
          </a:prstGeom>
          <a:noFill/>
        </p:spPr>
        <p:txBody>
          <a:bodyPr wrap="square" rtlCol="0" anchor="ctr" anchorCtr="0">
            <a:noAutofit/>
          </a:bodyPr>
          <a:lstStyle/>
          <a:p>
            <a:pPr algn="l">
              <a:lnSpc>
                <a:spcPct val="120000"/>
              </a:lnSpc>
            </a:pPr>
            <a:r>
              <a:rPr lang="zh-CN" altLang="en-US" sz="2400" spc="150">
                <a:latin typeface="Arial" panose="020B0604020202020204" pitchFamily="34" charset="0"/>
                <a:ea typeface="微软雅黑" charset="-122"/>
                <a:sym typeface="Arial" panose="020B0604020202020204" pitchFamily="34" charset="0"/>
              </a:rPr>
              <a:t>拓宽普惠性服务供给渠道</a:t>
            </a:r>
            <a:endParaRPr lang="zh-CN" altLang="en-US" sz="2400" spc="150">
              <a:latin typeface="Arial" panose="020B0604020202020204" pitchFamily="34" charset="0"/>
              <a:ea typeface="微软雅黑" charset="-122"/>
              <a:sym typeface="Arial" panose="020B0604020202020204" pitchFamily="34" charset="0"/>
            </a:endParaRPr>
          </a:p>
        </p:txBody>
      </p:sp>
      <p:sp>
        <p:nvSpPr>
          <p:cNvPr id="72" name="矩形 71"/>
          <p:cNvSpPr/>
          <p:nvPr>
            <p:custDataLst>
              <p:tags r:id="rId21"/>
            </p:custDataLst>
          </p:nvPr>
        </p:nvSpPr>
        <p:spPr>
          <a:xfrm>
            <a:off x="6882097" y="4024235"/>
            <a:ext cx="4567884" cy="579459"/>
          </a:xfrm>
          <a:prstGeom prst="rect">
            <a:avLst/>
          </a:prstGeom>
          <a:solidFill>
            <a:srgbClr val="6BC0A7">
              <a:lumMod val="20000"/>
              <a:lumOff val="80000"/>
            </a:srgbClr>
          </a:solidFill>
          <a:ln>
            <a:noFill/>
          </a:ln>
        </p:spPr>
        <p:style>
          <a:lnRef idx="2">
            <a:srgbClr val="8590CA">
              <a:shade val="50000"/>
            </a:srgbClr>
          </a:lnRef>
          <a:fillRef idx="1">
            <a:srgbClr val="8590CA"/>
          </a:fillRef>
          <a:effectRef idx="0">
            <a:srgbClr val="8590CA"/>
          </a:effectRef>
          <a:fontRef idx="minor">
            <a:sysClr val="window" lastClr="FFFFFF"/>
          </a:fontRef>
        </p:style>
        <p:txBody>
          <a:bodyPr rtlCol="0" anchor="ctr"/>
          <a:lstStyle/>
          <a:p>
            <a:pPr algn="ctr">
              <a:lnSpc>
                <a:spcPct val="120000"/>
              </a:lnSpc>
            </a:pPr>
            <a:endParaRPr lang="zh-CN" altLang="en-US" spc="150">
              <a:latin typeface="Arial" panose="020B0604020202020204" pitchFamily="34" charset="0"/>
              <a:ea typeface="微软雅黑" charset="-122"/>
              <a:sym typeface="Arial" panose="020B0604020202020204" pitchFamily="34" charset="0"/>
            </a:endParaRPr>
          </a:p>
        </p:txBody>
      </p:sp>
      <p:sp>
        <p:nvSpPr>
          <p:cNvPr id="73" name="椭圆 72"/>
          <p:cNvSpPr/>
          <p:nvPr>
            <p:custDataLst>
              <p:tags r:id="rId22"/>
            </p:custDataLst>
          </p:nvPr>
        </p:nvSpPr>
        <p:spPr>
          <a:xfrm>
            <a:off x="6549674" y="3898436"/>
            <a:ext cx="862344" cy="926874"/>
          </a:xfrm>
          <a:prstGeom prst="ellipse">
            <a:avLst/>
          </a:prstGeom>
          <a:solidFill>
            <a:srgbClr val="6BC0A7"/>
          </a:solidFill>
          <a:ln>
            <a:noFill/>
          </a:ln>
        </p:spPr>
        <p:style>
          <a:lnRef idx="2">
            <a:srgbClr val="8590CA">
              <a:shade val="50000"/>
            </a:srgbClr>
          </a:lnRef>
          <a:fillRef idx="1">
            <a:srgbClr val="8590CA"/>
          </a:fillRef>
          <a:effectRef idx="0">
            <a:srgbClr val="8590CA"/>
          </a:effectRef>
          <a:fontRef idx="minor">
            <a:sysClr val="window" lastClr="FFFFFF"/>
          </a:fontRef>
        </p:style>
        <p:txBody>
          <a:bodyPr rtlCol="0" anchor="ctr"/>
          <a:lstStyle/>
          <a:p>
            <a:pPr algn="ctr">
              <a:lnSpc>
                <a:spcPct val="120000"/>
              </a:lnSpc>
            </a:pPr>
            <a:r>
              <a:rPr lang="en-US" altLang="zh-CN" spc="150" dirty="0">
                <a:solidFill>
                  <a:sysClr val="window" lastClr="FFFFFF"/>
                </a:solidFill>
                <a:latin typeface="Arial" panose="020B0604020202020204" pitchFamily="34" charset="0"/>
                <a:ea typeface="微软雅黑" charset="-122"/>
                <a:sym typeface="Arial" panose="020B0604020202020204" pitchFamily="34" charset="0"/>
              </a:rPr>
              <a:t>05</a:t>
            </a:r>
            <a:endParaRPr lang="en-US" altLang="zh-CN" spc="150" dirty="0">
              <a:solidFill>
                <a:sysClr val="window" lastClr="FFFFFF"/>
              </a:solidFill>
              <a:latin typeface="Arial" panose="020B0604020202020204" pitchFamily="34" charset="0"/>
              <a:ea typeface="微软雅黑" charset="-122"/>
              <a:sym typeface="Arial" panose="020B0604020202020204" pitchFamily="34" charset="0"/>
            </a:endParaRPr>
          </a:p>
        </p:txBody>
      </p:sp>
      <p:sp>
        <p:nvSpPr>
          <p:cNvPr id="74" name="文本框 73"/>
          <p:cNvSpPr txBox="1"/>
          <p:nvPr>
            <p:custDataLst>
              <p:tags r:id="rId23"/>
            </p:custDataLst>
          </p:nvPr>
        </p:nvSpPr>
        <p:spPr>
          <a:xfrm>
            <a:off x="7457440" y="4033520"/>
            <a:ext cx="4091305" cy="528320"/>
          </a:xfrm>
          <a:prstGeom prst="rect">
            <a:avLst/>
          </a:prstGeom>
          <a:noFill/>
        </p:spPr>
        <p:txBody>
          <a:bodyPr wrap="square" rtlCol="0" anchor="ctr" anchorCtr="0">
            <a:noAutofit/>
          </a:bodyPr>
          <a:lstStyle/>
          <a:p>
            <a:pPr algn="l">
              <a:lnSpc>
                <a:spcPct val="120000"/>
              </a:lnSpc>
            </a:pPr>
            <a:r>
              <a:rPr lang="zh-CN" altLang="en-US" sz="2400" spc="150">
                <a:latin typeface="Arial" panose="020B0604020202020204" pitchFamily="34" charset="0"/>
                <a:ea typeface="微软雅黑" charset="-122"/>
                <a:sym typeface="Arial" panose="020B0604020202020204" pitchFamily="34" charset="0"/>
              </a:rPr>
              <a:t>引导金融机构提升服务质效</a:t>
            </a:r>
            <a:endParaRPr lang="zh-CN" altLang="en-US" sz="2400" spc="150">
              <a:latin typeface="Arial" panose="020B0604020202020204" pitchFamily="34" charset="0"/>
              <a:ea typeface="微软雅黑" charset="-122"/>
              <a:sym typeface="Arial" panose="020B0604020202020204" pitchFamily="34" charset="0"/>
            </a:endParaRPr>
          </a:p>
        </p:txBody>
      </p:sp>
    </p:spTree>
    <p:custDataLst>
      <p:tags r:id="rId24"/>
    </p:custData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p:pic>
        <p:nvPicPr>
          <p:cNvPr id="6" name="图片 5"/>
          <p:cNvPicPr>
            <a:picLocks noChangeAspect="1"/>
          </p:cNvPicPr>
          <p:nvPr userDrawn="1">
            <p:custDataLst>
              <p:tags r:id="rId1"/>
            </p:custDataLst>
          </p:nvPr>
        </p:nvPicPr>
        <p:blipFill>
          <a:blip r:embed="rId2"/>
          <a:stretch>
            <a:fillRect/>
          </a:stretch>
        </p:blipFill>
        <p:spPr>
          <a:xfrm>
            <a:off x="9375775" y="5390515"/>
            <a:ext cx="2445385" cy="1330960"/>
          </a:xfrm>
          <a:prstGeom prst="rect">
            <a:avLst/>
          </a:prstGeom>
        </p:spPr>
      </p:pic>
      <p:sp>
        <p:nvSpPr>
          <p:cNvPr id="2" name="标题 1"/>
          <p:cNvSpPr>
            <a:spLocks noGrp="1"/>
          </p:cNvSpPr>
          <p:nvPr>
            <p:ph type="title"/>
          </p:nvPr>
        </p:nvSpPr>
        <p:spPr>
          <a:xfrm>
            <a:off x="669882" y="443234"/>
            <a:ext cx="10852237" cy="441964"/>
          </a:xfrm>
        </p:spPr>
        <p:txBody>
          <a:bodyPr>
            <a:normAutofit fontScale="90000"/>
          </a:bodyPr>
          <a:p>
            <a:endParaRPr lang="zh-CN" altLang="en-US">
              <a:solidFill>
                <a:schemeClr val="accent1">
                  <a:lumMod val="75000"/>
                </a:schemeClr>
              </a:solidFill>
              <a:latin typeface="黑体" charset="0"/>
              <a:ea typeface="黑体" charset="0"/>
            </a:endParaRPr>
          </a:p>
        </p:txBody>
      </p:sp>
      <p:sp>
        <p:nvSpPr>
          <p:cNvPr id="10" name="矩形 9"/>
          <p:cNvSpPr/>
          <p:nvPr userDrawn="1">
            <p:custDataLst>
              <p:tags r:id="rId3"/>
            </p:custDataLst>
          </p:nvPr>
        </p:nvSpPr>
        <p:spPr>
          <a:xfrm>
            <a:off x="0" y="0"/>
            <a:ext cx="12192000" cy="97218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a:sym typeface="+mn-ea"/>
            </a:endParaRPr>
          </a:p>
        </p:txBody>
      </p:sp>
      <p:pic>
        <p:nvPicPr>
          <p:cNvPr id="4" name="图片 3"/>
          <p:cNvPicPr>
            <a:picLocks noChangeAspect="1"/>
          </p:cNvPicPr>
          <p:nvPr userDrawn="1">
            <p:custDataLst>
              <p:tags r:id="rId4"/>
            </p:custDataLst>
          </p:nvPr>
        </p:nvPicPr>
        <p:blipFill rotWithShape="1">
          <a:blip r:embed="rId5"/>
          <a:srcRect/>
          <a:stretch>
            <a:fillRect/>
          </a:stretch>
        </p:blipFill>
        <p:spPr>
          <a:xfrm>
            <a:off x="-17145" y="-62230"/>
            <a:ext cx="643890" cy="940435"/>
          </a:xfrm>
          <a:prstGeom prst="rect">
            <a:avLst/>
          </a:prstGeom>
        </p:spPr>
      </p:pic>
      <p:sp>
        <p:nvSpPr>
          <p:cNvPr id="3" name="标题 1"/>
          <p:cNvSpPr>
            <a:spLocks noGrp="1"/>
          </p:cNvSpPr>
          <p:nvPr/>
        </p:nvSpPr>
        <p:spPr>
          <a:xfrm>
            <a:off x="837565" y="24130"/>
            <a:ext cx="11548110" cy="966470"/>
          </a:xfrm>
          <a:prstGeom prst="rect">
            <a:avLst/>
          </a:prstGeom>
        </p:spPr>
        <p:txBody>
          <a:bodyPr vert="horz" lIns="91440" tIns="45720" rIns="91440" bIns="45720" rtlCol="0" anchor="b" anchorCtr="0"/>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4000">
                <a:sym typeface="+mn-ea"/>
              </a:rPr>
              <a:t>二、 《意见》的主要内容</a:t>
            </a:r>
            <a:endParaRPr lang="zh-CN" altLang="en-US" sz="4000">
              <a:solidFill>
                <a:schemeClr val="tx1"/>
              </a:solidFill>
              <a:sym typeface="+mn-ea"/>
            </a:endParaRPr>
          </a:p>
        </p:txBody>
      </p:sp>
      <p:sp>
        <p:nvSpPr>
          <p:cNvPr id="65" name="文本框 64"/>
          <p:cNvSpPr txBox="1"/>
          <p:nvPr>
            <p:custDataLst>
              <p:tags r:id="rId6"/>
            </p:custDataLst>
          </p:nvPr>
        </p:nvSpPr>
        <p:spPr>
          <a:xfrm>
            <a:off x="979805" y="1189355"/>
            <a:ext cx="9806940" cy="586740"/>
          </a:xfrm>
          <a:prstGeom prst="rect">
            <a:avLst/>
          </a:prstGeom>
          <a:noFill/>
        </p:spPr>
        <p:txBody>
          <a:bodyPr wrap="square" bIns="0" rtlCol="0"/>
          <a:p>
            <a:r>
              <a:rPr lang="zh-CN" altLang="en-US" sz="2800" spc="300">
                <a:solidFill>
                  <a:srgbClr val="000000">
                    <a:lumMod val="75000"/>
                    <a:lumOff val="25000"/>
                  </a:srgbClr>
                </a:solidFill>
                <a:latin typeface="黑体" charset="0"/>
                <a:ea typeface="黑体" charset="0"/>
                <a:cs typeface="黑体" charset="0"/>
              </a:rPr>
              <a:t>（三） 打造创新融合、包容开放的发展环境</a:t>
            </a:r>
            <a:endParaRPr lang="zh-CN" altLang="en-US" sz="2800" spc="300">
              <a:solidFill>
                <a:srgbClr val="000000">
                  <a:lumMod val="75000"/>
                  <a:lumOff val="25000"/>
                </a:srgbClr>
              </a:solidFill>
              <a:latin typeface="黑体" charset="0"/>
              <a:ea typeface="黑体" charset="0"/>
              <a:cs typeface="黑体" charset="0"/>
            </a:endParaRPr>
          </a:p>
        </p:txBody>
      </p:sp>
      <p:sp>
        <p:nvSpPr>
          <p:cNvPr id="73" name="任意多边形: 形状 2"/>
          <p:cNvSpPr/>
          <p:nvPr>
            <p:custDataLst>
              <p:tags r:id="rId7"/>
            </p:custDataLst>
          </p:nvPr>
        </p:nvSpPr>
        <p:spPr>
          <a:xfrm>
            <a:off x="8758825" y="2571215"/>
            <a:ext cx="2254685" cy="581187"/>
          </a:xfrm>
          <a:custGeom>
            <a:avLst/>
            <a:gdLst>
              <a:gd name="connsiteX0" fmla="*/ 250778 w 2676078"/>
              <a:gd name="connsiteY0" fmla="*/ 0 h 689871"/>
              <a:gd name="connsiteX1" fmla="*/ 2425300 w 2676078"/>
              <a:gd name="connsiteY1" fmla="*/ 0 h 689871"/>
              <a:gd name="connsiteX2" fmla="*/ 2676078 w 2676078"/>
              <a:gd name="connsiteY2" fmla="*/ 250778 h 689871"/>
              <a:gd name="connsiteX3" fmla="*/ 2676078 w 2676078"/>
              <a:gd name="connsiteY3" fmla="*/ 689871 h 689871"/>
              <a:gd name="connsiteX4" fmla="*/ 0 w 2676078"/>
              <a:gd name="connsiteY4" fmla="*/ 689871 h 689871"/>
              <a:gd name="connsiteX5" fmla="*/ 0 w 2676078"/>
              <a:gd name="connsiteY5" fmla="*/ 250778 h 689871"/>
              <a:gd name="connsiteX6" fmla="*/ 250778 w 2676078"/>
              <a:gd name="connsiteY6" fmla="*/ 0 h 6898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76078" h="689871">
                <a:moveTo>
                  <a:pt x="250778" y="0"/>
                </a:moveTo>
                <a:lnTo>
                  <a:pt x="2425300" y="0"/>
                </a:lnTo>
                <a:cubicBezTo>
                  <a:pt x="2563801" y="0"/>
                  <a:pt x="2676078" y="112277"/>
                  <a:pt x="2676078" y="250778"/>
                </a:cubicBezTo>
                <a:lnTo>
                  <a:pt x="2676078" y="689871"/>
                </a:lnTo>
                <a:lnTo>
                  <a:pt x="0" y="689871"/>
                </a:lnTo>
                <a:lnTo>
                  <a:pt x="0" y="250778"/>
                </a:lnTo>
                <a:cubicBezTo>
                  <a:pt x="0" y="112277"/>
                  <a:pt x="112277" y="0"/>
                  <a:pt x="250778" y="0"/>
                </a:cubicBezTo>
                <a:close/>
              </a:path>
            </a:pathLst>
          </a:custGeom>
          <a:solidFill>
            <a:srgbClr val="FFBA55"/>
          </a:solidFill>
          <a:ln>
            <a:noFill/>
          </a:ln>
        </p:spPr>
        <p:style>
          <a:lnRef idx="2">
            <a:srgbClr val="FFFFFF">
              <a:hueOff val="0"/>
              <a:satOff val="0"/>
              <a:lumOff val="0"/>
              <a:alphaOff val="0"/>
            </a:srgbClr>
          </a:lnRef>
          <a:fillRef idx="1">
            <a:srgbClr val="6096E6">
              <a:hueOff val="0"/>
              <a:satOff val="0"/>
              <a:lumOff val="0"/>
              <a:alphaOff val="0"/>
            </a:srgbClr>
          </a:fillRef>
          <a:effectRef idx="0">
            <a:srgbClr val="6096E6">
              <a:hueOff val="0"/>
              <a:satOff val="0"/>
              <a:lumOff val="0"/>
              <a:alphaOff val="0"/>
            </a:srgbClr>
          </a:effectRef>
          <a:fontRef idx="minor">
            <a:srgbClr val="FFFFFF"/>
          </a:fontRef>
        </p:style>
        <p:txBody>
          <a:bodyPr spcFirstLastPara="0" vert="horz" wrap="square" lIns="344928" tIns="344928" rIns="344928" bIns="344928" numCol="1" spcCol="1270" anchor="ctr" anchorCtr="0">
            <a:noAutofit/>
          </a:bodyPr>
          <a:p>
            <a:pPr marL="0" lvl="0" indent="0" algn="ctr" defTabSz="2800350">
              <a:lnSpc>
                <a:spcPct val="90000"/>
              </a:lnSpc>
              <a:spcBef>
                <a:spcPct val="0"/>
              </a:spcBef>
              <a:spcAft>
                <a:spcPct val="35000"/>
              </a:spcAft>
              <a:buNone/>
            </a:pPr>
            <a:endParaRPr lang="zh-CN" altLang="en-US" sz="6300" kern="1200"/>
          </a:p>
        </p:txBody>
      </p:sp>
      <p:sp>
        <p:nvSpPr>
          <p:cNvPr id="74" name="任意多边形: 形状 11"/>
          <p:cNvSpPr/>
          <p:nvPr>
            <p:custDataLst>
              <p:tags r:id="rId8"/>
            </p:custDataLst>
          </p:nvPr>
        </p:nvSpPr>
        <p:spPr>
          <a:xfrm>
            <a:off x="1216025" y="2571215"/>
            <a:ext cx="2254685" cy="581187"/>
          </a:xfrm>
          <a:custGeom>
            <a:avLst/>
            <a:gdLst>
              <a:gd name="connsiteX0" fmla="*/ 250778 w 2676078"/>
              <a:gd name="connsiteY0" fmla="*/ 0 h 689871"/>
              <a:gd name="connsiteX1" fmla="*/ 2425300 w 2676078"/>
              <a:gd name="connsiteY1" fmla="*/ 0 h 689871"/>
              <a:gd name="connsiteX2" fmla="*/ 2676078 w 2676078"/>
              <a:gd name="connsiteY2" fmla="*/ 250778 h 689871"/>
              <a:gd name="connsiteX3" fmla="*/ 2676078 w 2676078"/>
              <a:gd name="connsiteY3" fmla="*/ 689871 h 689871"/>
              <a:gd name="connsiteX4" fmla="*/ 0 w 2676078"/>
              <a:gd name="connsiteY4" fmla="*/ 689871 h 689871"/>
              <a:gd name="connsiteX5" fmla="*/ 0 w 2676078"/>
              <a:gd name="connsiteY5" fmla="*/ 250778 h 689871"/>
              <a:gd name="connsiteX6" fmla="*/ 250778 w 2676078"/>
              <a:gd name="connsiteY6" fmla="*/ 0 h 6898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76078" h="689871">
                <a:moveTo>
                  <a:pt x="250778" y="0"/>
                </a:moveTo>
                <a:lnTo>
                  <a:pt x="2425300" y="0"/>
                </a:lnTo>
                <a:cubicBezTo>
                  <a:pt x="2563801" y="0"/>
                  <a:pt x="2676078" y="112277"/>
                  <a:pt x="2676078" y="250778"/>
                </a:cubicBezTo>
                <a:lnTo>
                  <a:pt x="2676078" y="689871"/>
                </a:lnTo>
                <a:lnTo>
                  <a:pt x="0" y="689871"/>
                </a:lnTo>
                <a:lnTo>
                  <a:pt x="0" y="250778"/>
                </a:lnTo>
                <a:cubicBezTo>
                  <a:pt x="0" y="112277"/>
                  <a:pt x="112277" y="0"/>
                  <a:pt x="250778" y="0"/>
                </a:cubicBezTo>
                <a:close/>
              </a:path>
            </a:pathLst>
          </a:custGeom>
          <a:solidFill>
            <a:srgbClr val="6096E6"/>
          </a:solidFill>
          <a:ln>
            <a:noFill/>
          </a:ln>
        </p:spPr>
        <p:style>
          <a:lnRef idx="2">
            <a:srgbClr val="FFFFFF">
              <a:hueOff val="0"/>
              <a:satOff val="0"/>
              <a:lumOff val="0"/>
              <a:alphaOff val="0"/>
            </a:srgbClr>
          </a:lnRef>
          <a:fillRef idx="1">
            <a:srgbClr val="6096E6">
              <a:hueOff val="0"/>
              <a:satOff val="0"/>
              <a:lumOff val="0"/>
              <a:alphaOff val="0"/>
            </a:srgbClr>
          </a:fillRef>
          <a:effectRef idx="0">
            <a:srgbClr val="6096E6">
              <a:hueOff val="0"/>
              <a:satOff val="0"/>
              <a:lumOff val="0"/>
              <a:alphaOff val="0"/>
            </a:srgbClr>
          </a:effectRef>
          <a:fontRef idx="minor">
            <a:srgbClr val="FFFFFF"/>
          </a:fontRef>
        </p:style>
        <p:txBody>
          <a:bodyPr spcFirstLastPara="0" vert="horz" wrap="square" lIns="344928" tIns="344928" rIns="344928" bIns="344928" numCol="1" spcCol="1270" anchor="ctr" anchorCtr="0">
            <a:noAutofit/>
          </a:bodyPr>
          <a:p>
            <a:pPr marL="0" lvl="0" indent="0" algn="ctr" defTabSz="2800350">
              <a:lnSpc>
                <a:spcPct val="90000"/>
              </a:lnSpc>
              <a:spcBef>
                <a:spcPct val="0"/>
              </a:spcBef>
              <a:spcAft>
                <a:spcPct val="35000"/>
              </a:spcAft>
              <a:buNone/>
            </a:pPr>
            <a:endParaRPr lang="zh-CN" altLang="en-US" sz="6300" kern="1200"/>
          </a:p>
        </p:txBody>
      </p:sp>
      <p:sp>
        <p:nvSpPr>
          <p:cNvPr id="77" name="椭圆 76"/>
          <p:cNvSpPr/>
          <p:nvPr>
            <p:custDataLst>
              <p:tags r:id="rId9"/>
            </p:custDataLst>
          </p:nvPr>
        </p:nvSpPr>
        <p:spPr>
          <a:xfrm>
            <a:off x="1912071" y="2139345"/>
            <a:ext cx="862018" cy="862018"/>
          </a:xfrm>
          <a:prstGeom prst="ellipse">
            <a:avLst/>
          </a:prstGeom>
          <a:solidFill>
            <a:srgbClr val="FFFFFF"/>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solidFill>
                <a:srgbClr val="FFFFFF"/>
              </a:solidFill>
            </a:endParaRPr>
          </a:p>
        </p:txBody>
      </p:sp>
      <p:sp>
        <p:nvSpPr>
          <p:cNvPr id="81" name="椭圆 80"/>
          <p:cNvSpPr/>
          <p:nvPr>
            <p:custDataLst>
              <p:tags r:id="rId10"/>
            </p:custDataLst>
          </p:nvPr>
        </p:nvSpPr>
        <p:spPr>
          <a:xfrm>
            <a:off x="1971224" y="2198497"/>
            <a:ext cx="743713" cy="743713"/>
          </a:xfrm>
          <a:prstGeom prst="ellipse">
            <a:avLst/>
          </a:prstGeom>
          <a:solidFill>
            <a:srgbClr val="6096E6"/>
          </a:solidFill>
          <a:ln>
            <a:noFill/>
          </a:ln>
          <a:effectLst/>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p>
        </p:txBody>
      </p:sp>
      <p:sp>
        <p:nvSpPr>
          <p:cNvPr id="82" name="矩形 81"/>
          <p:cNvSpPr/>
          <p:nvPr>
            <p:custDataLst>
              <p:tags r:id="rId11"/>
            </p:custDataLst>
          </p:nvPr>
        </p:nvSpPr>
        <p:spPr>
          <a:xfrm>
            <a:off x="1222342" y="3152402"/>
            <a:ext cx="2241476" cy="2411468"/>
          </a:xfrm>
          <a:prstGeom prst="rect">
            <a:avLst/>
          </a:prstGeom>
          <a:gradFill flip="none">
            <a:gsLst>
              <a:gs pos="0">
                <a:srgbClr val="FFFFFF"/>
              </a:gs>
              <a:gs pos="100000">
                <a:srgbClr val="6096E6">
                  <a:lumMod val="40000"/>
                  <a:lumOff val="60000"/>
                </a:srgbClr>
              </a:gs>
            </a:gsLst>
            <a:lin ang="5400000" scaled="0"/>
          </a:gradFill>
          <a:ln>
            <a:noFill/>
          </a:ln>
        </p:spPr>
        <p:style>
          <a:lnRef idx="2">
            <a:srgbClr val="6096E6">
              <a:shade val="50000"/>
            </a:srgbClr>
          </a:lnRef>
          <a:fillRef idx="1">
            <a:srgbClr val="6096E6"/>
          </a:fillRef>
          <a:effectRef idx="0">
            <a:srgbClr val="6096E6"/>
          </a:effectRef>
          <a:fontRef idx="minor">
            <a:srgbClr val="FFFFFF"/>
          </a:fontRef>
        </p:style>
        <p:txBody>
          <a:bodyPr vertOverflow="overflow" horzOverflow="overflow" vert="horz" wrap="square" numCol="1" spcCol="0" rtlCol="0" fromWordArt="0" anchor="ctr" anchorCtr="0" forceAA="0" compatLnSpc="1">
            <a:noAutofit/>
          </a:bodyPr>
          <a:p>
            <a:pPr lvl="0" algn="ctr">
              <a:buClrTx/>
              <a:buSzTx/>
              <a:buFontTx/>
            </a:pPr>
            <a:endParaRPr lang="zh-CN" altLang="en-US">
              <a:sym typeface="微软雅黑" charset="-122"/>
            </a:endParaRPr>
          </a:p>
        </p:txBody>
      </p:sp>
      <p:sp>
        <p:nvSpPr>
          <p:cNvPr id="83" name="文本框 82"/>
          <p:cNvSpPr txBox="1"/>
          <p:nvPr>
            <p:custDataLst>
              <p:tags r:id="rId12"/>
            </p:custDataLst>
          </p:nvPr>
        </p:nvSpPr>
        <p:spPr>
          <a:xfrm>
            <a:off x="1374775" y="3476625"/>
            <a:ext cx="1762760" cy="1456690"/>
          </a:xfrm>
          <a:prstGeom prst="rect">
            <a:avLst/>
          </a:prstGeom>
          <a:noFill/>
        </p:spPr>
        <p:txBody>
          <a:bodyPr wrap="square" bIns="0" rtlCol="0" anchor="ctr" anchorCtr="0"/>
          <a:p>
            <a:pPr algn="ctr"/>
            <a:r>
              <a:rPr lang="zh-CN" altLang="en-US" sz="2400" spc="300">
                <a:solidFill>
                  <a:srgbClr val="6096E6">
                    <a:lumMod val="50000"/>
                  </a:srgbClr>
                </a:solidFill>
                <a:uFillTx/>
                <a:latin typeface="思源黑体 CN Bold" panose="020B0800000000000000" charset="-122"/>
                <a:ea typeface="思源黑体 CN Bold" panose="020B0800000000000000" charset="-122"/>
                <a:cs typeface="思源黑体 CN Regular" panose="020B0500000000000000" charset="-122"/>
              </a:rPr>
              <a:t>强化产品研发和创新设计</a:t>
            </a:r>
            <a:endParaRPr lang="zh-CN" altLang="en-US" sz="2400" spc="300">
              <a:solidFill>
                <a:srgbClr val="6096E6">
                  <a:lumMod val="50000"/>
                </a:srgbClr>
              </a:solidFill>
              <a:uFillTx/>
              <a:latin typeface="思源黑体 CN Bold" panose="020B0800000000000000" charset="-122"/>
              <a:ea typeface="思源黑体 CN Bold" panose="020B0800000000000000" charset="-122"/>
              <a:cs typeface="思源黑体 CN Regular" panose="020B0500000000000000" charset="-122"/>
            </a:endParaRPr>
          </a:p>
        </p:txBody>
      </p:sp>
      <p:sp>
        <p:nvSpPr>
          <p:cNvPr id="85" name="文本框 84"/>
          <p:cNvSpPr txBox="1"/>
          <p:nvPr>
            <p:custDataLst>
              <p:tags r:id="rId13"/>
            </p:custDataLst>
          </p:nvPr>
        </p:nvSpPr>
        <p:spPr>
          <a:xfrm>
            <a:off x="1966630" y="2367914"/>
            <a:ext cx="752902" cy="403156"/>
          </a:xfrm>
          <a:prstGeom prst="rect">
            <a:avLst/>
          </a:prstGeom>
          <a:noFill/>
        </p:spPr>
        <p:txBody>
          <a:bodyPr wrap="square" bIns="0" rtlCol="0" anchor="ctr" anchorCtr="0">
            <a:normAutofit lnSpcReduction="20000"/>
          </a:bodyPr>
          <a:p>
            <a:pPr algn="ctr"/>
            <a:r>
              <a:rPr lang="zh-CN" altLang="en-US" sz="2600" spc="300">
                <a:solidFill>
                  <a:srgbClr val="FFFFFF"/>
                </a:solidFill>
                <a:uFillTx/>
                <a:latin typeface="思源黑体 CN Bold" panose="020B0800000000000000" charset="-122"/>
                <a:ea typeface="思源黑体 CN Bold" panose="020B0800000000000000" charset="-122"/>
                <a:cs typeface="思源黑体 CN Regular" panose="020B0500000000000000" charset="-122"/>
              </a:rPr>
              <a:t>01</a:t>
            </a:r>
            <a:endParaRPr lang="zh-CN" altLang="en-US" sz="2600" spc="300">
              <a:solidFill>
                <a:srgbClr val="FFFFFF"/>
              </a:solidFill>
              <a:effectLst>
                <a:innerShdw blurRad="63500" dist="50800" dir="16200000">
                  <a:srgbClr val="850900">
                    <a:alpha val="50000"/>
                  </a:srgbClr>
                </a:innerShdw>
              </a:effectLst>
              <a:uFillTx/>
              <a:latin typeface="思源黑体 CN Bold" panose="020B0800000000000000" charset="-122"/>
              <a:ea typeface="思源黑体 CN Bold" panose="020B0800000000000000" charset="-122"/>
              <a:cs typeface="思源黑体 CN Regular" panose="020B0500000000000000" charset="-122"/>
            </a:endParaRPr>
          </a:p>
        </p:txBody>
      </p:sp>
      <p:sp>
        <p:nvSpPr>
          <p:cNvPr id="86" name="任意多边形: 形状 18"/>
          <p:cNvSpPr/>
          <p:nvPr>
            <p:custDataLst>
              <p:tags r:id="rId14"/>
            </p:custDataLst>
          </p:nvPr>
        </p:nvSpPr>
        <p:spPr>
          <a:xfrm>
            <a:off x="3742926" y="2571215"/>
            <a:ext cx="2254685" cy="581187"/>
          </a:xfrm>
          <a:custGeom>
            <a:avLst/>
            <a:gdLst>
              <a:gd name="connsiteX0" fmla="*/ 250778 w 2676078"/>
              <a:gd name="connsiteY0" fmla="*/ 0 h 689871"/>
              <a:gd name="connsiteX1" fmla="*/ 2425300 w 2676078"/>
              <a:gd name="connsiteY1" fmla="*/ 0 h 689871"/>
              <a:gd name="connsiteX2" fmla="*/ 2676078 w 2676078"/>
              <a:gd name="connsiteY2" fmla="*/ 250778 h 689871"/>
              <a:gd name="connsiteX3" fmla="*/ 2676078 w 2676078"/>
              <a:gd name="connsiteY3" fmla="*/ 689871 h 689871"/>
              <a:gd name="connsiteX4" fmla="*/ 0 w 2676078"/>
              <a:gd name="connsiteY4" fmla="*/ 689871 h 689871"/>
              <a:gd name="connsiteX5" fmla="*/ 0 w 2676078"/>
              <a:gd name="connsiteY5" fmla="*/ 250778 h 689871"/>
              <a:gd name="connsiteX6" fmla="*/ 250778 w 2676078"/>
              <a:gd name="connsiteY6" fmla="*/ 0 h 6898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76078" h="689871">
                <a:moveTo>
                  <a:pt x="250778" y="0"/>
                </a:moveTo>
                <a:lnTo>
                  <a:pt x="2425300" y="0"/>
                </a:lnTo>
                <a:cubicBezTo>
                  <a:pt x="2563801" y="0"/>
                  <a:pt x="2676078" y="112277"/>
                  <a:pt x="2676078" y="250778"/>
                </a:cubicBezTo>
                <a:lnTo>
                  <a:pt x="2676078" y="689871"/>
                </a:lnTo>
                <a:lnTo>
                  <a:pt x="0" y="689871"/>
                </a:lnTo>
                <a:lnTo>
                  <a:pt x="0" y="250778"/>
                </a:lnTo>
                <a:cubicBezTo>
                  <a:pt x="0" y="112277"/>
                  <a:pt x="112277" y="0"/>
                  <a:pt x="250778" y="0"/>
                </a:cubicBezTo>
                <a:close/>
              </a:path>
            </a:pathLst>
          </a:custGeom>
          <a:solidFill>
            <a:srgbClr val="58B6E5"/>
          </a:solidFill>
          <a:ln>
            <a:noFill/>
          </a:ln>
        </p:spPr>
        <p:style>
          <a:lnRef idx="2">
            <a:srgbClr val="FFFFFF">
              <a:hueOff val="0"/>
              <a:satOff val="0"/>
              <a:lumOff val="0"/>
              <a:alphaOff val="0"/>
            </a:srgbClr>
          </a:lnRef>
          <a:fillRef idx="1">
            <a:srgbClr val="6096E6">
              <a:hueOff val="0"/>
              <a:satOff val="0"/>
              <a:lumOff val="0"/>
              <a:alphaOff val="0"/>
            </a:srgbClr>
          </a:fillRef>
          <a:effectRef idx="0">
            <a:srgbClr val="6096E6">
              <a:hueOff val="0"/>
              <a:satOff val="0"/>
              <a:lumOff val="0"/>
              <a:alphaOff val="0"/>
            </a:srgbClr>
          </a:effectRef>
          <a:fontRef idx="minor">
            <a:srgbClr val="FFFFFF"/>
          </a:fontRef>
        </p:style>
        <p:txBody>
          <a:bodyPr spcFirstLastPara="0" vert="horz" wrap="square" lIns="344928" tIns="344928" rIns="344928" bIns="344928" numCol="1" spcCol="1270" anchor="ctr" anchorCtr="0">
            <a:noAutofit/>
          </a:bodyPr>
          <a:p>
            <a:pPr marL="0" lvl="0" indent="0" algn="ctr" defTabSz="2800350">
              <a:lnSpc>
                <a:spcPct val="90000"/>
              </a:lnSpc>
              <a:spcBef>
                <a:spcPct val="0"/>
              </a:spcBef>
              <a:spcAft>
                <a:spcPct val="35000"/>
              </a:spcAft>
              <a:buNone/>
            </a:pPr>
            <a:endParaRPr lang="zh-CN" altLang="en-US" sz="6300" kern="1200"/>
          </a:p>
        </p:txBody>
      </p:sp>
      <p:sp>
        <p:nvSpPr>
          <p:cNvPr id="87" name="椭圆 86"/>
          <p:cNvSpPr/>
          <p:nvPr>
            <p:custDataLst>
              <p:tags r:id="rId15"/>
            </p:custDataLst>
          </p:nvPr>
        </p:nvSpPr>
        <p:spPr>
          <a:xfrm>
            <a:off x="4439547" y="2139345"/>
            <a:ext cx="862018" cy="862018"/>
          </a:xfrm>
          <a:prstGeom prst="ellipse">
            <a:avLst/>
          </a:prstGeom>
          <a:solidFill>
            <a:srgbClr val="FFFFFF"/>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solidFill>
                <a:srgbClr val="FFFFFF"/>
              </a:solidFill>
            </a:endParaRPr>
          </a:p>
        </p:txBody>
      </p:sp>
      <p:sp>
        <p:nvSpPr>
          <p:cNvPr id="88" name="椭圆 87"/>
          <p:cNvSpPr/>
          <p:nvPr>
            <p:custDataLst>
              <p:tags r:id="rId16"/>
            </p:custDataLst>
          </p:nvPr>
        </p:nvSpPr>
        <p:spPr>
          <a:xfrm>
            <a:off x="4498699" y="2198497"/>
            <a:ext cx="743713" cy="743713"/>
          </a:xfrm>
          <a:prstGeom prst="ellipse">
            <a:avLst/>
          </a:prstGeom>
          <a:solidFill>
            <a:srgbClr val="58B6E5"/>
          </a:solidFill>
          <a:ln>
            <a:noFill/>
          </a:ln>
          <a:effectLst/>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p>
        </p:txBody>
      </p:sp>
      <p:sp>
        <p:nvSpPr>
          <p:cNvPr id="89" name="矩形 88"/>
          <p:cNvSpPr/>
          <p:nvPr>
            <p:custDataLst>
              <p:tags r:id="rId17"/>
            </p:custDataLst>
          </p:nvPr>
        </p:nvSpPr>
        <p:spPr>
          <a:xfrm>
            <a:off x="3749818" y="3152402"/>
            <a:ext cx="2241476" cy="2411468"/>
          </a:xfrm>
          <a:prstGeom prst="rect">
            <a:avLst/>
          </a:prstGeom>
          <a:gradFill flip="none">
            <a:gsLst>
              <a:gs pos="0">
                <a:srgbClr val="FFFFFF">
                  <a:alpha val="0"/>
                </a:srgbClr>
              </a:gs>
              <a:gs pos="100000">
                <a:srgbClr val="58B6E5">
                  <a:lumMod val="40000"/>
                  <a:lumOff val="60000"/>
                </a:srgbClr>
              </a:gs>
            </a:gsLst>
            <a:lin ang="5400000" scaled="0"/>
          </a:gradFill>
          <a:ln>
            <a:noFill/>
          </a:ln>
        </p:spPr>
        <p:style>
          <a:lnRef idx="2">
            <a:srgbClr val="6096E6">
              <a:shade val="50000"/>
            </a:srgbClr>
          </a:lnRef>
          <a:fillRef idx="1">
            <a:srgbClr val="6096E6"/>
          </a:fillRef>
          <a:effectRef idx="0">
            <a:srgbClr val="6096E6"/>
          </a:effectRef>
          <a:fontRef idx="minor">
            <a:srgbClr val="FFFFFF"/>
          </a:fontRef>
        </p:style>
        <p:txBody>
          <a:bodyPr vertOverflow="overflow" horzOverflow="overflow" vert="horz" wrap="square" numCol="1" spcCol="0" rtlCol="0" fromWordArt="0" anchor="ctr" anchorCtr="0" forceAA="0" compatLnSpc="1">
            <a:noAutofit/>
          </a:bodyPr>
          <a:p>
            <a:pPr lvl="0" algn="ctr">
              <a:buClrTx/>
              <a:buSzTx/>
              <a:buFontTx/>
            </a:pPr>
            <a:endParaRPr lang="zh-CN" altLang="en-US">
              <a:sym typeface="微软雅黑" charset="-122"/>
            </a:endParaRPr>
          </a:p>
        </p:txBody>
      </p:sp>
      <p:sp>
        <p:nvSpPr>
          <p:cNvPr id="90" name="文本框 89"/>
          <p:cNvSpPr txBox="1"/>
          <p:nvPr>
            <p:custDataLst>
              <p:tags r:id="rId18"/>
            </p:custDataLst>
          </p:nvPr>
        </p:nvSpPr>
        <p:spPr>
          <a:xfrm>
            <a:off x="4494105" y="2367914"/>
            <a:ext cx="752902" cy="403156"/>
          </a:xfrm>
          <a:prstGeom prst="rect">
            <a:avLst/>
          </a:prstGeom>
          <a:noFill/>
        </p:spPr>
        <p:txBody>
          <a:bodyPr wrap="square" bIns="0" rtlCol="0" anchor="ctr" anchorCtr="0">
            <a:normAutofit lnSpcReduction="20000"/>
          </a:bodyPr>
          <a:p>
            <a:pPr algn="ctr"/>
            <a:r>
              <a:rPr lang="zh-CN" altLang="en-US" sz="2600" spc="300">
                <a:solidFill>
                  <a:srgbClr val="FFFFFF"/>
                </a:solidFill>
                <a:uFillTx/>
                <a:latin typeface="思源黑体 CN Bold" panose="020B0800000000000000" charset="-122"/>
                <a:ea typeface="思源黑体 CN Bold" panose="020B0800000000000000" charset="-122"/>
                <a:cs typeface="思源黑体 CN Regular" panose="020B0500000000000000" charset="-122"/>
              </a:rPr>
              <a:t>0</a:t>
            </a:r>
            <a:r>
              <a:rPr lang="en-US" altLang="zh-CN" sz="2600" spc="300">
                <a:solidFill>
                  <a:srgbClr val="FFFFFF"/>
                </a:solidFill>
                <a:uFillTx/>
                <a:latin typeface="思源黑体 CN Bold" panose="020B0800000000000000" charset="-122"/>
                <a:ea typeface="思源黑体 CN Bold" panose="020B0800000000000000" charset="-122"/>
                <a:cs typeface="思源黑体 CN Regular" panose="020B0500000000000000" charset="-122"/>
              </a:rPr>
              <a:t>2</a:t>
            </a:r>
            <a:endParaRPr lang="en-US" altLang="zh-CN" sz="2600" spc="300">
              <a:solidFill>
                <a:srgbClr val="FFFFFF"/>
              </a:solidFill>
              <a:effectLst>
                <a:innerShdw blurRad="63500" dist="50800" dir="16200000">
                  <a:srgbClr val="850900">
                    <a:alpha val="50000"/>
                  </a:srgbClr>
                </a:innerShdw>
              </a:effectLst>
              <a:uFillTx/>
              <a:latin typeface="思源黑体 CN Bold" panose="020B0800000000000000" charset="-122"/>
              <a:ea typeface="思源黑体 CN Bold" panose="020B0800000000000000" charset="-122"/>
              <a:cs typeface="思源黑体 CN Regular" panose="020B0500000000000000" charset="-122"/>
            </a:endParaRPr>
          </a:p>
        </p:txBody>
      </p:sp>
      <p:sp>
        <p:nvSpPr>
          <p:cNvPr id="91" name="文本框 90"/>
          <p:cNvSpPr txBox="1"/>
          <p:nvPr>
            <p:custDataLst>
              <p:tags r:id="rId19"/>
            </p:custDataLst>
          </p:nvPr>
        </p:nvSpPr>
        <p:spPr>
          <a:xfrm>
            <a:off x="3902075" y="3476625"/>
            <a:ext cx="1812290" cy="1218565"/>
          </a:xfrm>
          <a:prstGeom prst="rect">
            <a:avLst/>
          </a:prstGeom>
          <a:noFill/>
        </p:spPr>
        <p:txBody>
          <a:bodyPr wrap="square" bIns="0" rtlCol="0" anchor="ctr" anchorCtr="0"/>
          <a:p>
            <a:pPr algn="ctr"/>
            <a:r>
              <a:rPr lang="zh-CN" altLang="en-US" sz="2400" spc="300">
                <a:solidFill>
                  <a:srgbClr val="58B6E5">
                    <a:lumMod val="50000"/>
                  </a:srgbClr>
                </a:solidFill>
                <a:uFillTx/>
                <a:latin typeface="思源黑体 CN Bold" panose="020B0800000000000000" charset="-122"/>
                <a:ea typeface="思源黑体 CN Bold" panose="020B0800000000000000" charset="-122"/>
                <a:cs typeface="思源黑体 CN Regular" panose="020B0500000000000000" charset="-122"/>
              </a:rPr>
              <a:t>促进用品制造提质升级</a:t>
            </a:r>
            <a:endParaRPr lang="zh-CN" altLang="en-US" sz="2400" spc="300">
              <a:solidFill>
                <a:srgbClr val="58B6E5">
                  <a:lumMod val="50000"/>
                </a:srgbClr>
              </a:solidFill>
              <a:uFillTx/>
              <a:latin typeface="思源黑体 CN Bold" panose="020B0800000000000000" charset="-122"/>
              <a:ea typeface="思源黑体 CN Bold" panose="020B0800000000000000" charset="-122"/>
              <a:cs typeface="思源黑体 CN Regular" panose="020B0500000000000000" charset="-122"/>
            </a:endParaRPr>
          </a:p>
        </p:txBody>
      </p:sp>
      <p:sp>
        <p:nvSpPr>
          <p:cNvPr id="93" name="任意多边形: 形状 2"/>
          <p:cNvSpPr/>
          <p:nvPr>
            <p:custDataLst>
              <p:tags r:id="rId20"/>
            </p:custDataLst>
          </p:nvPr>
        </p:nvSpPr>
        <p:spPr>
          <a:xfrm>
            <a:off x="6269827" y="2571215"/>
            <a:ext cx="2254685" cy="581187"/>
          </a:xfrm>
          <a:custGeom>
            <a:avLst/>
            <a:gdLst>
              <a:gd name="connsiteX0" fmla="*/ 250778 w 2676078"/>
              <a:gd name="connsiteY0" fmla="*/ 0 h 689871"/>
              <a:gd name="connsiteX1" fmla="*/ 2425300 w 2676078"/>
              <a:gd name="connsiteY1" fmla="*/ 0 h 689871"/>
              <a:gd name="connsiteX2" fmla="*/ 2676078 w 2676078"/>
              <a:gd name="connsiteY2" fmla="*/ 250778 h 689871"/>
              <a:gd name="connsiteX3" fmla="*/ 2676078 w 2676078"/>
              <a:gd name="connsiteY3" fmla="*/ 689871 h 689871"/>
              <a:gd name="connsiteX4" fmla="*/ 0 w 2676078"/>
              <a:gd name="connsiteY4" fmla="*/ 689871 h 689871"/>
              <a:gd name="connsiteX5" fmla="*/ 0 w 2676078"/>
              <a:gd name="connsiteY5" fmla="*/ 250778 h 689871"/>
              <a:gd name="connsiteX6" fmla="*/ 250778 w 2676078"/>
              <a:gd name="connsiteY6" fmla="*/ 0 h 6898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76078" h="689871">
                <a:moveTo>
                  <a:pt x="250778" y="0"/>
                </a:moveTo>
                <a:lnTo>
                  <a:pt x="2425300" y="0"/>
                </a:lnTo>
                <a:cubicBezTo>
                  <a:pt x="2563801" y="0"/>
                  <a:pt x="2676078" y="112277"/>
                  <a:pt x="2676078" y="250778"/>
                </a:cubicBezTo>
                <a:lnTo>
                  <a:pt x="2676078" y="689871"/>
                </a:lnTo>
                <a:lnTo>
                  <a:pt x="0" y="689871"/>
                </a:lnTo>
                <a:lnTo>
                  <a:pt x="0" y="250778"/>
                </a:lnTo>
                <a:cubicBezTo>
                  <a:pt x="0" y="112277"/>
                  <a:pt x="112277" y="0"/>
                  <a:pt x="250778" y="0"/>
                </a:cubicBezTo>
                <a:close/>
              </a:path>
            </a:pathLst>
          </a:custGeom>
          <a:solidFill>
            <a:srgbClr val="56CA95"/>
          </a:solidFill>
          <a:ln>
            <a:noFill/>
          </a:ln>
        </p:spPr>
        <p:style>
          <a:lnRef idx="2">
            <a:srgbClr val="FFFFFF">
              <a:hueOff val="0"/>
              <a:satOff val="0"/>
              <a:lumOff val="0"/>
              <a:alphaOff val="0"/>
            </a:srgbClr>
          </a:lnRef>
          <a:fillRef idx="1">
            <a:srgbClr val="6096E6">
              <a:hueOff val="0"/>
              <a:satOff val="0"/>
              <a:lumOff val="0"/>
              <a:alphaOff val="0"/>
            </a:srgbClr>
          </a:fillRef>
          <a:effectRef idx="0">
            <a:srgbClr val="6096E6">
              <a:hueOff val="0"/>
              <a:satOff val="0"/>
              <a:lumOff val="0"/>
              <a:alphaOff val="0"/>
            </a:srgbClr>
          </a:effectRef>
          <a:fontRef idx="minor">
            <a:srgbClr val="FFFFFF"/>
          </a:fontRef>
        </p:style>
        <p:txBody>
          <a:bodyPr spcFirstLastPara="0" vert="horz" wrap="square" lIns="344928" tIns="344928" rIns="344928" bIns="344928" numCol="1" spcCol="1270" anchor="ctr" anchorCtr="0">
            <a:noAutofit/>
          </a:bodyPr>
          <a:p>
            <a:pPr marL="0" lvl="0" indent="0" algn="ctr" defTabSz="2800350">
              <a:lnSpc>
                <a:spcPct val="90000"/>
              </a:lnSpc>
              <a:spcBef>
                <a:spcPct val="0"/>
              </a:spcBef>
              <a:spcAft>
                <a:spcPct val="35000"/>
              </a:spcAft>
              <a:buNone/>
            </a:pPr>
            <a:endParaRPr lang="zh-CN" altLang="en-US" sz="6300" kern="1200"/>
          </a:p>
        </p:txBody>
      </p:sp>
      <p:sp>
        <p:nvSpPr>
          <p:cNvPr id="94" name="椭圆 93"/>
          <p:cNvSpPr/>
          <p:nvPr>
            <p:custDataLst>
              <p:tags r:id="rId21"/>
            </p:custDataLst>
          </p:nvPr>
        </p:nvSpPr>
        <p:spPr>
          <a:xfrm>
            <a:off x="6966448" y="2139345"/>
            <a:ext cx="862018" cy="862018"/>
          </a:xfrm>
          <a:prstGeom prst="ellipse">
            <a:avLst/>
          </a:prstGeom>
          <a:solidFill>
            <a:srgbClr val="FFFFFF"/>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solidFill>
                <a:srgbClr val="FFFFFF"/>
              </a:solidFill>
            </a:endParaRPr>
          </a:p>
        </p:txBody>
      </p:sp>
      <p:sp>
        <p:nvSpPr>
          <p:cNvPr id="95" name="椭圆 94"/>
          <p:cNvSpPr/>
          <p:nvPr>
            <p:custDataLst>
              <p:tags r:id="rId22"/>
            </p:custDataLst>
          </p:nvPr>
        </p:nvSpPr>
        <p:spPr>
          <a:xfrm>
            <a:off x="7025601" y="2198497"/>
            <a:ext cx="743713" cy="743713"/>
          </a:xfrm>
          <a:prstGeom prst="ellipse">
            <a:avLst/>
          </a:prstGeom>
          <a:solidFill>
            <a:srgbClr val="56CA95"/>
          </a:solidFill>
          <a:ln>
            <a:noFill/>
          </a:ln>
          <a:effectLst/>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p>
        </p:txBody>
      </p:sp>
      <p:sp>
        <p:nvSpPr>
          <p:cNvPr id="96" name="矩形 95"/>
          <p:cNvSpPr/>
          <p:nvPr>
            <p:custDataLst>
              <p:tags r:id="rId23"/>
            </p:custDataLst>
          </p:nvPr>
        </p:nvSpPr>
        <p:spPr>
          <a:xfrm>
            <a:off x="6276719" y="3152402"/>
            <a:ext cx="2241476" cy="2411468"/>
          </a:xfrm>
          <a:prstGeom prst="rect">
            <a:avLst/>
          </a:prstGeom>
          <a:gradFill flip="none">
            <a:gsLst>
              <a:gs pos="0">
                <a:srgbClr val="FFFFFF">
                  <a:alpha val="0"/>
                </a:srgbClr>
              </a:gs>
              <a:gs pos="100000">
                <a:srgbClr val="56CA95">
                  <a:lumMod val="40000"/>
                  <a:lumOff val="60000"/>
                </a:srgbClr>
              </a:gs>
            </a:gsLst>
            <a:lin ang="5400000" scaled="0"/>
          </a:gradFill>
          <a:ln>
            <a:noFill/>
          </a:ln>
        </p:spPr>
        <p:style>
          <a:lnRef idx="2">
            <a:srgbClr val="6096E6">
              <a:shade val="50000"/>
            </a:srgbClr>
          </a:lnRef>
          <a:fillRef idx="1">
            <a:srgbClr val="6096E6"/>
          </a:fillRef>
          <a:effectRef idx="0">
            <a:srgbClr val="6096E6"/>
          </a:effectRef>
          <a:fontRef idx="minor">
            <a:srgbClr val="FFFFFF"/>
          </a:fontRef>
        </p:style>
        <p:txBody>
          <a:bodyPr vertOverflow="overflow" horzOverflow="overflow" vert="horz" wrap="square" numCol="1" spcCol="0" rtlCol="0" fromWordArt="0" anchor="ctr" anchorCtr="0" forceAA="0" compatLnSpc="1">
            <a:noAutofit/>
          </a:bodyPr>
          <a:p>
            <a:pPr lvl="0" algn="ctr">
              <a:buClrTx/>
              <a:buSzTx/>
              <a:buFontTx/>
            </a:pPr>
            <a:endParaRPr lang="zh-CN" altLang="en-US">
              <a:sym typeface="微软雅黑" charset="-122"/>
            </a:endParaRPr>
          </a:p>
        </p:txBody>
      </p:sp>
      <p:sp>
        <p:nvSpPr>
          <p:cNvPr id="97" name="文本框 96"/>
          <p:cNvSpPr txBox="1"/>
          <p:nvPr>
            <p:custDataLst>
              <p:tags r:id="rId24"/>
            </p:custDataLst>
          </p:nvPr>
        </p:nvSpPr>
        <p:spPr>
          <a:xfrm>
            <a:off x="7021006" y="2367914"/>
            <a:ext cx="752902" cy="403156"/>
          </a:xfrm>
          <a:prstGeom prst="rect">
            <a:avLst/>
          </a:prstGeom>
          <a:noFill/>
        </p:spPr>
        <p:txBody>
          <a:bodyPr wrap="square" bIns="0" rtlCol="0" anchor="ctr" anchorCtr="0">
            <a:normAutofit lnSpcReduction="20000"/>
          </a:bodyPr>
          <a:p>
            <a:pPr algn="ctr"/>
            <a:r>
              <a:rPr lang="zh-CN" altLang="en-US" sz="2600" spc="300">
                <a:solidFill>
                  <a:srgbClr val="FFFFFF"/>
                </a:solidFill>
                <a:uFillTx/>
                <a:latin typeface="思源黑体 CN Bold" panose="020B0800000000000000" charset="-122"/>
                <a:ea typeface="思源黑体 CN Bold" panose="020B0800000000000000" charset="-122"/>
                <a:cs typeface="思源黑体 CN Regular" panose="020B0500000000000000" charset="-122"/>
              </a:rPr>
              <a:t>0</a:t>
            </a:r>
            <a:r>
              <a:rPr lang="en-US" altLang="zh-CN" sz="2600" spc="300">
                <a:solidFill>
                  <a:srgbClr val="FFFFFF"/>
                </a:solidFill>
                <a:uFillTx/>
                <a:latin typeface="思源黑体 CN Bold" panose="020B0800000000000000" charset="-122"/>
                <a:ea typeface="思源黑体 CN Bold" panose="020B0800000000000000" charset="-122"/>
                <a:cs typeface="思源黑体 CN Regular" panose="020B0500000000000000" charset="-122"/>
              </a:rPr>
              <a:t>3</a:t>
            </a:r>
            <a:endParaRPr lang="en-US" altLang="zh-CN" sz="2600" spc="300">
              <a:solidFill>
                <a:srgbClr val="FFFFFF"/>
              </a:solidFill>
              <a:effectLst>
                <a:innerShdw blurRad="63500" dist="50800" dir="16200000">
                  <a:srgbClr val="850900">
                    <a:alpha val="50000"/>
                  </a:srgbClr>
                </a:innerShdw>
              </a:effectLst>
              <a:uFillTx/>
              <a:latin typeface="思源黑体 CN Bold" panose="020B0800000000000000" charset="-122"/>
              <a:ea typeface="思源黑体 CN Bold" panose="020B0800000000000000" charset="-122"/>
              <a:cs typeface="思源黑体 CN Regular" panose="020B0500000000000000" charset="-122"/>
            </a:endParaRPr>
          </a:p>
        </p:txBody>
      </p:sp>
      <p:sp>
        <p:nvSpPr>
          <p:cNvPr id="98" name="文本框 97"/>
          <p:cNvSpPr txBox="1"/>
          <p:nvPr>
            <p:custDataLst>
              <p:tags r:id="rId25"/>
            </p:custDataLst>
          </p:nvPr>
        </p:nvSpPr>
        <p:spPr>
          <a:xfrm>
            <a:off x="6428740" y="3476625"/>
            <a:ext cx="1862455" cy="1443355"/>
          </a:xfrm>
          <a:prstGeom prst="rect">
            <a:avLst/>
          </a:prstGeom>
          <a:noFill/>
        </p:spPr>
        <p:txBody>
          <a:bodyPr wrap="square" bIns="0" rtlCol="0" anchor="ctr" anchorCtr="0"/>
          <a:p>
            <a:pPr algn="ctr"/>
            <a:r>
              <a:rPr lang="zh-CN" altLang="en-US" sz="2400" spc="300">
                <a:solidFill>
                  <a:srgbClr val="56CA95">
                    <a:lumMod val="50000"/>
                  </a:srgbClr>
                </a:solidFill>
                <a:uFillTx/>
                <a:latin typeface="思源黑体 CN Bold" panose="020B0800000000000000" charset="-122"/>
                <a:ea typeface="思源黑体 CN Bold" panose="020B0800000000000000" charset="-122"/>
                <a:cs typeface="思源黑体 CN Regular" panose="020B0500000000000000" charset="-122"/>
              </a:rPr>
              <a:t>培育智慧养老托育新业态</a:t>
            </a:r>
            <a:endParaRPr lang="zh-CN" altLang="en-US" sz="2400" spc="300">
              <a:solidFill>
                <a:srgbClr val="56CA95">
                  <a:lumMod val="50000"/>
                </a:srgbClr>
              </a:solidFill>
              <a:uFillTx/>
              <a:latin typeface="思源黑体 CN Bold" panose="020B0800000000000000" charset="-122"/>
              <a:ea typeface="思源黑体 CN Bold" panose="020B0800000000000000" charset="-122"/>
              <a:cs typeface="思源黑体 CN Regular" panose="020B0500000000000000" charset="-122"/>
            </a:endParaRPr>
          </a:p>
        </p:txBody>
      </p:sp>
      <p:sp>
        <p:nvSpPr>
          <p:cNvPr id="101" name="椭圆 100"/>
          <p:cNvSpPr/>
          <p:nvPr>
            <p:custDataLst>
              <p:tags r:id="rId26"/>
            </p:custDataLst>
          </p:nvPr>
        </p:nvSpPr>
        <p:spPr>
          <a:xfrm>
            <a:off x="9486458" y="2139345"/>
            <a:ext cx="862018" cy="862018"/>
          </a:xfrm>
          <a:prstGeom prst="ellipse">
            <a:avLst/>
          </a:prstGeom>
          <a:solidFill>
            <a:srgbClr val="FFFFFF"/>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solidFill>
                <a:srgbClr val="FFFFFF"/>
              </a:solidFill>
            </a:endParaRPr>
          </a:p>
        </p:txBody>
      </p:sp>
      <p:sp>
        <p:nvSpPr>
          <p:cNvPr id="102" name="椭圆 101"/>
          <p:cNvSpPr/>
          <p:nvPr>
            <p:custDataLst>
              <p:tags r:id="rId27"/>
            </p:custDataLst>
          </p:nvPr>
        </p:nvSpPr>
        <p:spPr>
          <a:xfrm>
            <a:off x="9545610" y="2198497"/>
            <a:ext cx="743713" cy="743713"/>
          </a:xfrm>
          <a:prstGeom prst="ellipse">
            <a:avLst/>
          </a:prstGeom>
          <a:solidFill>
            <a:srgbClr val="FFBA55"/>
          </a:solidFill>
          <a:ln>
            <a:noFill/>
          </a:ln>
          <a:effectLst/>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p>
        </p:txBody>
      </p:sp>
      <p:sp>
        <p:nvSpPr>
          <p:cNvPr id="103" name="矩形 102"/>
          <p:cNvSpPr/>
          <p:nvPr>
            <p:custDataLst>
              <p:tags r:id="rId28"/>
            </p:custDataLst>
          </p:nvPr>
        </p:nvSpPr>
        <p:spPr>
          <a:xfrm>
            <a:off x="8796729" y="3152402"/>
            <a:ext cx="2241476" cy="2411468"/>
          </a:xfrm>
          <a:prstGeom prst="rect">
            <a:avLst/>
          </a:prstGeom>
          <a:gradFill flip="none">
            <a:gsLst>
              <a:gs pos="0">
                <a:srgbClr val="FFFFFF"/>
              </a:gs>
              <a:gs pos="100000">
                <a:srgbClr val="FFBA55">
                  <a:lumMod val="40000"/>
                  <a:lumOff val="60000"/>
                </a:srgbClr>
              </a:gs>
            </a:gsLst>
            <a:lin ang="5400000" scaled="0"/>
          </a:gradFill>
          <a:ln>
            <a:noFill/>
          </a:ln>
        </p:spPr>
        <p:style>
          <a:lnRef idx="2">
            <a:srgbClr val="6096E6">
              <a:shade val="50000"/>
            </a:srgbClr>
          </a:lnRef>
          <a:fillRef idx="1">
            <a:srgbClr val="6096E6"/>
          </a:fillRef>
          <a:effectRef idx="0">
            <a:srgbClr val="6096E6"/>
          </a:effectRef>
          <a:fontRef idx="minor">
            <a:srgbClr val="FFFFFF"/>
          </a:fontRef>
        </p:style>
        <p:txBody>
          <a:bodyPr vertOverflow="overflow" horzOverflow="overflow" vert="horz" wrap="square" numCol="1" spcCol="0" rtlCol="0" fromWordArt="0" anchor="ctr" anchorCtr="0" forceAA="0" compatLnSpc="1">
            <a:noAutofit/>
          </a:bodyPr>
          <a:p>
            <a:pPr lvl="0" algn="ctr">
              <a:buClrTx/>
              <a:buSzTx/>
              <a:buFontTx/>
            </a:pPr>
            <a:endParaRPr lang="zh-CN" altLang="en-US">
              <a:sym typeface="微软雅黑" charset="-122"/>
            </a:endParaRPr>
          </a:p>
        </p:txBody>
      </p:sp>
      <p:sp>
        <p:nvSpPr>
          <p:cNvPr id="104" name="文本框 103"/>
          <p:cNvSpPr txBox="1"/>
          <p:nvPr>
            <p:custDataLst>
              <p:tags r:id="rId29"/>
            </p:custDataLst>
          </p:nvPr>
        </p:nvSpPr>
        <p:spPr>
          <a:xfrm>
            <a:off x="9541016" y="2367914"/>
            <a:ext cx="752902" cy="403156"/>
          </a:xfrm>
          <a:prstGeom prst="rect">
            <a:avLst/>
          </a:prstGeom>
          <a:noFill/>
        </p:spPr>
        <p:txBody>
          <a:bodyPr wrap="square" bIns="0" rtlCol="0" anchor="ctr" anchorCtr="0">
            <a:normAutofit lnSpcReduction="20000"/>
          </a:bodyPr>
          <a:p>
            <a:pPr algn="ctr"/>
            <a:r>
              <a:rPr lang="zh-CN" altLang="en-US" sz="2600" spc="300">
                <a:solidFill>
                  <a:srgbClr val="FFFFFF"/>
                </a:solidFill>
                <a:uFillTx/>
                <a:latin typeface="思源黑体 CN Bold" panose="020B0800000000000000" charset="-122"/>
                <a:ea typeface="思源黑体 CN Bold" panose="020B0800000000000000" charset="-122"/>
                <a:cs typeface="思源黑体 CN Regular" panose="020B0500000000000000" charset="-122"/>
              </a:rPr>
              <a:t>0</a:t>
            </a:r>
            <a:r>
              <a:rPr lang="en-US" altLang="zh-CN" sz="2600" spc="300">
                <a:solidFill>
                  <a:srgbClr val="FFFFFF"/>
                </a:solidFill>
                <a:uFillTx/>
                <a:latin typeface="思源黑体 CN Bold" panose="020B0800000000000000" charset="-122"/>
                <a:ea typeface="思源黑体 CN Bold" panose="020B0800000000000000" charset="-122"/>
                <a:cs typeface="思源黑体 CN Regular" panose="020B0500000000000000" charset="-122"/>
              </a:rPr>
              <a:t>4</a:t>
            </a:r>
            <a:endParaRPr lang="en-US" altLang="zh-CN" sz="2600" spc="300">
              <a:solidFill>
                <a:srgbClr val="FFFFFF"/>
              </a:solidFill>
              <a:effectLst>
                <a:innerShdw blurRad="63500" dist="50800" dir="16200000">
                  <a:srgbClr val="850900">
                    <a:alpha val="50000"/>
                  </a:srgbClr>
                </a:innerShdw>
              </a:effectLst>
              <a:uFillTx/>
              <a:latin typeface="思源黑体 CN Bold" panose="020B0800000000000000" charset="-122"/>
              <a:ea typeface="思源黑体 CN Bold" panose="020B0800000000000000" charset="-122"/>
              <a:cs typeface="思源黑体 CN Regular" panose="020B0500000000000000" charset="-122"/>
            </a:endParaRPr>
          </a:p>
        </p:txBody>
      </p:sp>
      <p:sp>
        <p:nvSpPr>
          <p:cNvPr id="105" name="文本框 104"/>
          <p:cNvSpPr txBox="1"/>
          <p:nvPr>
            <p:custDataLst>
              <p:tags r:id="rId30"/>
            </p:custDataLst>
          </p:nvPr>
        </p:nvSpPr>
        <p:spPr>
          <a:xfrm>
            <a:off x="8949055" y="3476625"/>
            <a:ext cx="2024380" cy="1656715"/>
          </a:xfrm>
          <a:prstGeom prst="rect">
            <a:avLst/>
          </a:prstGeom>
          <a:noFill/>
        </p:spPr>
        <p:txBody>
          <a:bodyPr wrap="square" bIns="0" rtlCol="0" anchor="ctr" anchorCtr="0"/>
          <a:p>
            <a:pPr algn="ctr"/>
            <a:r>
              <a:rPr lang="zh-CN" altLang="en-US" sz="2800" spc="300">
                <a:solidFill>
                  <a:srgbClr val="56CA95">
                    <a:lumMod val="50000"/>
                  </a:srgbClr>
                </a:solidFill>
                <a:uFillTx/>
                <a:latin typeface="思源黑体 CN Bold" panose="020B0800000000000000" charset="-122"/>
                <a:ea typeface="思源黑体 CN Bold" panose="020B0800000000000000" charset="-122"/>
                <a:cs typeface="思源黑体 CN Regular" panose="020B0500000000000000" charset="-122"/>
              </a:rPr>
              <a:t>加强宜居环境建设</a:t>
            </a:r>
            <a:endParaRPr lang="zh-CN" altLang="en-US" sz="2800" spc="300">
              <a:solidFill>
                <a:srgbClr val="56CA95">
                  <a:lumMod val="50000"/>
                </a:srgbClr>
              </a:solidFill>
              <a:uFillTx/>
              <a:latin typeface="思源黑体 CN Bold" panose="020B0800000000000000" charset="-122"/>
              <a:ea typeface="思源黑体 CN Bold" panose="020B0800000000000000" charset="-122"/>
              <a:cs typeface="思源黑体 CN Regular" panose="020B0500000000000000" charset="-122"/>
            </a:endParaRPr>
          </a:p>
        </p:txBody>
      </p:sp>
    </p:spTree>
    <p:custDataLst>
      <p:tags r:id="rId31"/>
    </p:custData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p:pic>
        <p:nvPicPr>
          <p:cNvPr id="6" name="图片 5"/>
          <p:cNvPicPr>
            <a:picLocks noChangeAspect="1"/>
          </p:cNvPicPr>
          <p:nvPr userDrawn="1">
            <p:custDataLst>
              <p:tags r:id="rId1"/>
            </p:custDataLst>
          </p:nvPr>
        </p:nvPicPr>
        <p:blipFill>
          <a:blip r:embed="rId2"/>
          <a:stretch>
            <a:fillRect/>
          </a:stretch>
        </p:blipFill>
        <p:spPr>
          <a:xfrm>
            <a:off x="9375775" y="5390515"/>
            <a:ext cx="2445385" cy="1330960"/>
          </a:xfrm>
          <a:prstGeom prst="rect">
            <a:avLst/>
          </a:prstGeom>
        </p:spPr>
      </p:pic>
      <p:sp>
        <p:nvSpPr>
          <p:cNvPr id="2" name="标题 1"/>
          <p:cNvSpPr>
            <a:spLocks noGrp="1"/>
          </p:cNvSpPr>
          <p:nvPr>
            <p:ph type="title"/>
          </p:nvPr>
        </p:nvSpPr>
        <p:spPr>
          <a:xfrm>
            <a:off x="669882" y="443234"/>
            <a:ext cx="10852237" cy="441964"/>
          </a:xfrm>
        </p:spPr>
        <p:txBody>
          <a:bodyPr>
            <a:normAutofit fontScale="90000"/>
          </a:bodyPr>
          <a:p>
            <a:endParaRPr lang="zh-CN" altLang="en-US">
              <a:solidFill>
                <a:schemeClr val="accent1">
                  <a:lumMod val="75000"/>
                </a:schemeClr>
              </a:solidFill>
              <a:latin typeface="黑体" charset="0"/>
              <a:ea typeface="黑体" charset="0"/>
            </a:endParaRPr>
          </a:p>
        </p:txBody>
      </p:sp>
      <p:sp>
        <p:nvSpPr>
          <p:cNvPr id="10" name="矩形 9"/>
          <p:cNvSpPr/>
          <p:nvPr userDrawn="1">
            <p:custDataLst>
              <p:tags r:id="rId3"/>
            </p:custDataLst>
          </p:nvPr>
        </p:nvSpPr>
        <p:spPr>
          <a:xfrm>
            <a:off x="0" y="0"/>
            <a:ext cx="12192000" cy="97218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a:sym typeface="+mn-ea"/>
            </a:endParaRPr>
          </a:p>
        </p:txBody>
      </p:sp>
      <p:pic>
        <p:nvPicPr>
          <p:cNvPr id="4" name="图片 3"/>
          <p:cNvPicPr>
            <a:picLocks noChangeAspect="1"/>
          </p:cNvPicPr>
          <p:nvPr userDrawn="1">
            <p:custDataLst>
              <p:tags r:id="rId4"/>
            </p:custDataLst>
          </p:nvPr>
        </p:nvPicPr>
        <p:blipFill rotWithShape="1">
          <a:blip r:embed="rId5"/>
          <a:srcRect/>
          <a:stretch>
            <a:fillRect/>
          </a:stretch>
        </p:blipFill>
        <p:spPr>
          <a:xfrm>
            <a:off x="-17145" y="-62230"/>
            <a:ext cx="643890" cy="940435"/>
          </a:xfrm>
          <a:prstGeom prst="rect">
            <a:avLst/>
          </a:prstGeom>
        </p:spPr>
      </p:pic>
      <p:sp>
        <p:nvSpPr>
          <p:cNvPr id="3" name="标题 1"/>
          <p:cNvSpPr>
            <a:spLocks noGrp="1"/>
          </p:cNvSpPr>
          <p:nvPr/>
        </p:nvSpPr>
        <p:spPr>
          <a:xfrm>
            <a:off x="837565" y="24130"/>
            <a:ext cx="11548110" cy="966470"/>
          </a:xfrm>
          <a:prstGeom prst="rect">
            <a:avLst/>
          </a:prstGeom>
        </p:spPr>
        <p:txBody>
          <a:bodyPr vert="horz" lIns="91440" tIns="45720" rIns="91440" bIns="45720" rtlCol="0" anchor="b" anchorCtr="0"/>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4000">
                <a:sym typeface="+mn-ea"/>
              </a:rPr>
              <a:t>二、 《意见》的主要内容</a:t>
            </a:r>
            <a:endParaRPr lang="zh-CN" altLang="en-US" sz="4000">
              <a:solidFill>
                <a:schemeClr val="tx1"/>
              </a:solidFill>
              <a:sym typeface="+mn-ea"/>
            </a:endParaRPr>
          </a:p>
        </p:txBody>
      </p:sp>
      <p:sp>
        <p:nvSpPr>
          <p:cNvPr id="65" name="文本框 64"/>
          <p:cNvSpPr txBox="1"/>
          <p:nvPr>
            <p:custDataLst>
              <p:tags r:id="rId6"/>
            </p:custDataLst>
          </p:nvPr>
        </p:nvSpPr>
        <p:spPr>
          <a:xfrm>
            <a:off x="979805" y="1189355"/>
            <a:ext cx="9806940" cy="586740"/>
          </a:xfrm>
          <a:prstGeom prst="rect">
            <a:avLst/>
          </a:prstGeom>
          <a:noFill/>
        </p:spPr>
        <p:txBody>
          <a:bodyPr wrap="square" bIns="0" rtlCol="0"/>
          <a:p>
            <a:r>
              <a:rPr lang="zh-CN" altLang="en-US" sz="2800" spc="300">
                <a:solidFill>
                  <a:srgbClr val="000000">
                    <a:lumMod val="75000"/>
                    <a:lumOff val="25000"/>
                  </a:srgbClr>
                </a:solidFill>
                <a:latin typeface="黑体" charset="0"/>
                <a:ea typeface="黑体" charset="0"/>
                <a:cs typeface="黑体" charset="0"/>
              </a:rPr>
              <a:t>（四） 完善依法从严、便利高效的监管服务</a:t>
            </a:r>
            <a:endParaRPr lang="zh-CN" altLang="en-US" sz="2800" spc="300">
              <a:solidFill>
                <a:srgbClr val="000000">
                  <a:lumMod val="75000"/>
                  <a:lumOff val="25000"/>
                </a:srgbClr>
              </a:solidFill>
              <a:latin typeface="黑体" charset="0"/>
              <a:ea typeface="黑体" charset="0"/>
              <a:cs typeface="黑体" charset="0"/>
            </a:endParaRPr>
          </a:p>
        </p:txBody>
      </p:sp>
      <p:sp>
        <p:nvSpPr>
          <p:cNvPr id="35" name="矩形 34"/>
          <p:cNvSpPr/>
          <p:nvPr>
            <p:custDataLst>
              <p:tags r:id="rId7"/>
            </p:custDataLst>
          </p:nvPr>
        </p:nvSpPr>
        <p:spPr>
          <a:xfrm>
            <a:off x="982370" y="4536747"/>
            <a:ext cx="1730946" cy="526654"/>
          </a:xfrm>
          <a:prstGeom prst="rect">
            <a:avLst/>
          </a:prstGeom>
          <a:solidFill>
            <a:srgbClr val="FFFFFF"/>
          </a:solidFill>
          <a:ln w="3175">
            <a:solidFill>
              <a:srgbClr val="F58F33"/>
            </a:solidFill>
          </a:ln>
          <a:effectLst/>
        </p:spPr>
        <p:style>
          <a:lnRef idx="2">
            <a:srgbClr val="F58F33">
              <a:shade val="50000"/>
            </a:srgbClr>
          </a:lnRef>
          <a:fillRef idx="1">
            <a:srgbClr val="F58F33"/>
          </a:fillRef>
          <a:effectRef idx="0">
            <a:srgbClr val="F58F33"/>
          </a:effectRef>
          <a:fontRef idx="minor">
            <a:srgbClr val="FFFFFF"/>
          </a:fontRef>
        </p:style>
        <p:txBody>
          <a:bodyPr rtlCol="0" anchor="ctr">
            <a:normAutofit/>
          </a:bodyPr>
          <a:lstStyle/>
          <a:p>
            <a:pPr algn="ctr"/>
            <a:endParaRPr lang="zh-CN" altLang="en-US">
              <a:solidFill>
                <a:srgbClr val="FFFFFF"/>
              </a:solidFill>
              <a:latin typeface="微软雅黑" charset="-122"/>
              <a:ea typeface="微软雅黑" charset="-122"/>
            </a:endParaRPr>
          </a:p>
        </p:txBody>
      </p:sp>
      <p:sp>
        <p:nvSpPr>
          <p:cNvPr id="36" name="矩形 35"/>
          <p:cNvSpPr/>
          <p:nvPr>
            <p:custDataLst>
              <p:tags r:id="rId8"/>
            </p:custDataLst>
          </p:nvPr>
        </p:nvSpPr>
        <p:spPr>
          <a:xfrm>
            <a:off x="982370" y="5063401"/>
            <a:ext cx="1730946" cy="38824"/>
          </a:xfrm>
          <a:prstGeom prst="rect">
            <a:avLst/>
          </a:prstGeom>
          <a:solidFill>
            <a:srgbClr val="F58F33"/>
          </a:solidFill>
          <a:ln w="3175">
            <a:solidFill>
              <a:srgbClr val="EAB42E"/>
            </a:solidFill>
          </a:ln>
          <a:effectLst/>
        </p:spPr>
        <p:style>
          <a:lnRef idx="2">
            <a:srgbClr val="F58F33">
              <a:shade val="50000"/>
            </a:srgbClr>
          </a:lnRef>
          <a:fillRef idx="1">
            <a:srgbClr val="F58F33"/>
          </a:fillRef>
          <a:effectRef idx="0">
            <a:srgbClr val="F58F33"/>
          </a:effectRef>
          <a:fontRef idx="minor">
            <a:srgbClr val="FFFFFF"/>
          </a:fontRef>
        </p:style>
        <p:txBody>
          <a:bodyPr rtlCol="0" anchor="ctr">
            <a:normAutofit fontScale="25000" lnSpcReduction="20000"/>
          </a:bodyPr>
          <a:lstStyle/>
          <a:p>
            <a:pPr algn="ctr"/>
            <a:endParaRPr lang="zh-CN" altLang="en-US">
              <a:solidFill>
                <a:srgbClr val="FFFFFF"/>
              </a:solidFill>
              <a:latin typeface="微软雅黑" charset="-122"/>
              <a:ea typeface="微软雅黑" charset="-122"/>
            </a:endParaRPr>
          </a:p>
        </p:txBody>
      </p:sp>
      <p:cxnSp>
        <p:nvCxnSpPr>
          <p:cNvPr id="37" name="直接连接符 36"/>
          <p:cNvCxnSpPr/>
          <p:nvPr>
            <p:custDataLst>
              <p:tags r:id="rId9"/>
            </p:custDataLst>
          </p:nvPr>
        </p:nvCxnSpPr>
        <p:spPr>
          <a:xfrm flipH="1">
            <a:off x="982370" y="4536747"/>
            <a:ext cx="1730946" cy="524998"/>
          </a:xfrm>
          <a:prstGeom prst="line">
            <a:avLst/>
          </a:prstGeom>
          <a:ln>
            <a:solidFill>
              <a:srgbClr val="F58F33"/>
            </a:solidFill>
          </a:ln>
        </p:spPr>
        <p:style>
          <a:lnRef idx="1">
            <a:srgbClr val="F58F33"/>
          </a:lnRef>
          <a:fillRef idx="0">
            <a:srgbClr val="F58F33"/>
          </a:fillRef>
          <a:effectRef idx="0">
            <a:srgbClr val="F58F33"/>
          </a:effectRef>
          <a:fontRef idx="minor">
            <a:srgbClr val="000000"/>
          </a:fontRef>
        </p:style>
      </p:cxnSp>
      <p:sp>
        <p:nvSpPr>
          <p:cNvPr id="38" name="任意多边形 37"/>
          <p:cNvSpPr/>
          <p:nvPr>
            <p:custDataLst>
              <p:tags r:id="rId10"/>
            </p:custDataLst>
          </p:nvPr>
        </p:nvSpPr>
        <p:spPr>
          <a:xfrm>
            <a:off x="1664418" y="4577191"/>
            <a:ext cx="366850" cy="445765"/>
          </a:xfrm>
          <a:custGeom>
            <a:avLst/>
            <a:gdLst>
              <a:gd name="connsiteX0" fmla="*/ 216000 w 432000"/>
              <a:gd name="connsiteY0" fmla="*/ 0 h 524930"/>
              <a:gd name="connsiteX1" fmla="*/ 432000 w 432000"/>
              <a:gd name="connsiteY1" fmla="*/ 135467 h 524930"/>
              <a:gd name="connsiteX2" fmla="*/ 432000 w 432000"/>
              <a:gd name="connsiteY2" fmla="*/ 389463 h 524930"/>
              <a:gd name="connsiteX3" fmla="*/ 432000 w 432000"/>
              <a:gd name="connsiteY3" fmla="*/ 389466 h 524930"/>
              <a:gd name="connsiteX4" fmla="*/ 431995 w 432000"/>
              <a:gd name="connsiteY4" fmla="*/ 389466 h 524930"/>
              <a:gd name="connsiteX5" fmla="*/ 216000 w 432000"/>
              <a:gd name="connsiteY5" fmla="*/ 524930 h 524930"/>
              <a:gd name="connsiteX6" fmla="*/ 5 w 432000"/>
              <a:gd name="connsiteY6" fmla="*/ 389466 h 524930"/>
              <a:gd name="connsiteX7" fmla="*/ 0 w 432000"/>
              <a:gd name="connsiteY7" fmla="*/ 389466 h 524930"/>
              <a:gd name="connsiteX8" fmla="*/ 0 w 432000"/>
              <a:gd name="connsiteY8" fmla="*/ 389463 h 524930"/>
              <a:gd name="connsiteX9" fmla="*/ 0 w 432000"/>
              <a:gd name="connsiteY9" fmla="*/ 135467 h 5249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32000" h="524930">
                <a:moveTo>
                  <a:pt x="216000" y="0"/>
                </a:moveTo>
                <a:lnTo>
                  <a:pt x="432000" y="135467"/>
                </a:lnTo>
                <a:lnTo>
                  <a:pt x="432000" y="389463"/>
                </a:lnTo>
                <a:lnTo>
                  <a:pt x="432000" y="389466"/>
                </a:lnTo>
                <a:lnTo>
                  <a:pt x="431995" y="389466"/>
                </a:lnTo>
                <a:lnTo>
                  <a:pt x="216000" y="524930"/>
                </a:lnTo>
                <a:lnTo>
                  <a:pt x="5" y="389466"/>
                </a:lnTo>
                <a:lnTo>
                  <a:pt x="0" y="389466"/>
                </a:lnTo>
                <a:lnTo>
                  <a:pt x="0" y="389463"/>
                </a:lnTo>
                <a:lnTo>
                  <a:pt x="0" y="135467"/>
                </a:lnTo>
                <a:close/>
              </a:path>
            </a:pathLst>
          </a:custGeom>
          <a:solidFill>
            <a:srgbClr val="F58F33"/>
          </a:solidFill>
          <a:ln w="3175">
            <a:solidFill>
              <a:srgbClr val="FFFFFF"/>
            </a:solidFill>
          </a:ln>
        </p:spPr>
        <p:style>
          <a:lnRef idx="2">
            <a:srgbClr val="F58F33">
              <a:shade val="50000"/>
            </a:srgbClr>
          </a:lnRef>
          <a:fillRef idx="1">
            <a:srgbClr val="F58F33"/>
          </a:fillRef>
          <a:effectRef idx="0">
            <a:srgbClr val="F58F33"/>
          </a:effectRef>
          <a:fontRef idx="minor">
            <a:srgbClr val="FFFFFF"/>
          </a:fontRef>
        </p:style>
        <p:txBody>
          <a:bodyPr rtlCol="0" anchor="ctr">
            <a:normAutofit/>
          </a:bodyPr>
          <a:lstStyle/>
          <a:p>
            <a:pPr algn="ctr"/>
            <a:r>
              <a:rPr lang="en-US" altLang="zh-CN" dirty="0">
                <a:solidFill>
                  <a:srgbClr val="FFFFFF"/>
                </a:solidFill>
                <a:latin typeface="Arial" panose="020B0604020202020204" pitchFamily="34" charset="0"/>
                <a:ea typeface="微软雅黑" charset="-122"/>
                <a:cs typeface="Arial" panose="020B0604020202020204" pitchFamily="34" charset="0"/>
              </a:rPr>
              <a:t>A</a:t>
            </a:r>
            <a:endParaRPr lang="en-US" altLang="zh-CN" dirty="0">
              <a:solidFill>
                <a:srgbClr val="FFFFFF"/>
              </a:solidFill>
              <a:latin typeface="Arial" panose="020B0604020202020204" pitchFamily="34" charset="0"/>
              <a:ea typeface="微软雅黑" charset="-122"/>
              <a:cs typeface="Arial" panose="020B0604020202020204" pitchFamily="34" charset="0"/>
            </a:endParaRPr>
          </a:p>
        </p:txBody>
      </p:sp>
      <p:sp>
        <p:nvSpPr>
          <p:cNvPr id="39" name="矩形 38"/>
          <p:cNvSpPr/>
          <p:nvPr>
            <p:custDataLst>
              <p:tags r:id="rId11"/>
            </p:custDataLst>
          </p:nvPr>
        </p:nvSpPr>
        <p:spPr>
          <a:xfrm>
            <a:off x="982370" y="2178050"/>
            <a:ext cx="1730946" cy="2357041"/>
          </a:xfrm>
          <a:prstGeom prst="rect">
            <a:avLst/>
          </a:prstGeom>
          <a:solidFill>
            <a:srgbClr val="FFFFFF"/>
          </a:solidFill>
          <a:ln w="3175">
            <a:solidFill>
              <a:srgbClr val="F58F33"/>
            </a:solidFill>
          </a:ln>
        </p:spPr>
        <p:style>
          <a:lnRef idx="2">
            <a:srgbClr val="F58F33">
              <a:shade val="50000"/>
            </a:srgbClr>
          </a:lnRef>
          <a:fillRef idx="1">
            <a:srgbClr val="F58F33"/>
          </a:fillRef>
          <a:effectRef idx="0">
            <a:srgbClr val="F58F33"/>
          </a:effectRef>
          <a:fontRef idx="minor">
            <a:srgbClr val="FFFFFF"/>
          </a:fontRef>
        </p:style>
        <p:txBody>
          <a:bodyPr rtlCol="0" anchor="ctr">
            <a:normAutofit/>
          </a:bodyPr>
          <a:lstStyle/>
          <a:p>
            <a:pPr algn="ctr">
              <a:lnSpc>
                <a:spcPct val="150000"/>
              </a:lnSpc>
            </a:pPr>
            <a:endParaRPr lang="zh-CN" altLang="en-US" dirty="0">
              <a:solidFill>
                <a:srgbClr val="FFFFFF"/>
              </a:solidFill>
              <a:latin typeface="微软雅黑" charset="-122"/>
              <a:ea typeface="微软雅黑" charset="-122"/>
            </a:endParaRPr>
          </a:p>
        </p:txBody>
      </p:sp>
      <p:sp>
        <p:nvSpPr>
          <p:cNvPr id="40" name="文本框 39"/>
          <p:cNvSpPr txBox="1"/>
          <p:nvPr>
            <p:custDataLst>
              <p:tags r:id="rId12"/>
            </p:custDataLst>
          </p:nvPr>
        </p:nvSpPr>
        <p:spPr>
          <a:xfrm>
            <a:off x="982370" y="2274219"/>
            <a:ext cx="1730946" cy="2164702"/>
          </a:xfrm>
          <a:prstGeom prst="rect">
            <a:avLst/>
          </a:prstGeom>
          <a:noFill/>
        </p:spPr>
        <p:txBody>
          <a:bodyPr wrap="square" rtlCol="0" anchor="ctr">
            <a:normAutofit/>
          </a:bodyPr>
          <a:lstStyle>
            <a:defPPr>
              <a:defRPr lang="zh-CN"/>
            </a:defPPr>
            <a:lvl1pPr algn="ctr">
              <a:lnSpc>
                <a:spcPct val="120000"/>
              </a:lnSpc>
              <a:defRPr sz="1200" spc="150">
                <a:solidFill>
                  <a:srgbClr val="000000">
                    <a:lumMod val="75000"/>
                    <a:lumOff val="25000"/>
                  </a:srgbClr>
                </a:solidFill>
                <a:latin typeface="微软雅黑" charset="-122"/>
                <a:ea typeface="微软雅黑" charset="-122"/>
              </a:defRPr>
            </a:lvl1pPr>
          </a:lstStyle>
          <a:p>
            <a:r>
              <a:rPr lang="zh-CN" altLang="en-US" sz="2400"/>
              <a:t>完善养老托育服务综合监管体系</a:t>
            </a:r>
            <a:endParaRPr lang="zh-CN" altLang="en-US" sz="2400"/>
          </a:p>
        </p:txBody>
      </p:sp>
      <p:sp>
        <p:nvSpPr>
          <p:cNvPr id="41" name="矩形 40"/>
          <p:cNvSpPr/>
          <p:nvPr>
            <p:custDataLst>
              <p:tags r:id="rId13"/>
            </p:custDataLst>
          </p:nvPr>
        </p:nvSpPr>
        <p:spPr>
          <a:xfrm>
            <a:off x="3085535" y="4536747"/>
            <a:ext cx="1730946" cy="526654"/>
          </a:xfrm>
          <a:prstGeom prst="rect">
            <a:avLst/>
          </a:prstGeom>
          <a:solidFill>
            <a:srgbClr val="FFFFFF"/>
          </a:solidFill>
          <a:ln w="3175">
            <a:solidFill>
              <a:srgbClr val="F58F33"/>
            </a:solidFill>
          </a:ln>
          <a:effectLst/>
        </p:spPr>
        <p:style>
          <a:lnRef idx="2">
            <a:srgbClr val="F58F33">
              <a:shade val="50000"/>
            </a:srgbClr>
          </a:lnRef>
          <a:fillRef idx="1">
            <a:srgbClr val="F58F33"/>
          </a:fillRef>
          <a:effectRef idx="0">
            <a:srgbClr val="F58F33"/>
          </a:effectRef>
          <a:fontRef idx="minor">
            <a:srgbClr val="FFFFFF"/>
          </a:fontRef>
        </p:style>
        <p:txBody>
          <a:bodyPr rtlCol="0" anchor="ctr">
            <a:normAutofit/>
          </a:bodyPr>
          <a:lstStyle/>
          <a:p>
            <a:pPr algn="ctr"/>
            <a:endParaRPr lang="zh-CN" altLang="en-US">
              <a:solidFill>
                <a:srgbClr val="FFFFFF"/>
              </a:solidFill>
              <a:latin typeface="微软雅黑" charset="-122"/>
              <a:ea typeface="微软雅黑" charset="-122"/>
            </a:endParaRPr>
          </a:p>
        </p:txBody>
      </p:sp>
      <p:sp>
        <p:nvSpPr>
          <p:cNvPr id="42" name="矩形 41"/>
          <p:cNvSpPr/>
          <p:nvPr>
            <p:custDataLst>
              <p:tags r:id="rId14"/>
            </p:custDataLst>
          </p:nvPr>
        </p:nvSpPr>
        <p:spPr>
          <a:xfrm>
            <a:off x="3085535" y="5063401"/>
            <a:ext cx="1730946" cy="38824"/>
          </a:xfrm>
          <a:prstGeom prst="rect">
            <a:avLst/>
          </a:prstGeom>
          <a:solidFill>
            <a:srgbClr val="F58F33"/>
          </a:solidFill>
          <a:ln w="3175">
            <a:solidFill>
              <a:srgbClr val="EAB42E"/>
            </a:solidFill>
          </a:ln>
          <a:effectLst/>
        </p:spPr>
        <p:style>
          <a:lnRef idx="2">
            <a:srgbClr val="F58F33">
              <a:shade val="50000"/>
            </a:srgbClr>
          </a:lnRef>
          <a:fillRef idx="1">
            <a:srgbClr val="F58F33"/>
          </a:fillRef>
          <a:effectRef idx="0">
            <a:srgbClr val="F58F33"/>
          </a:effectRef>
          <a:fontRef idx="minor">
            <a:srgbClr val="FFFFFF"/>
          </a:fontRef>
        </p:style>
        <p:txBody>
          <a:bodyPr rtlCol="0" anchor="ctr">
            <a:normAutofit fontScale="25000" lnSpcReduction="20000"/>
          </a:bodyPr>
          <a:lstStyle/>
          <a:p>
            <a:pPr algn="ctr"/>
            <a:endParaRPr lang="zh-CN" altLang="en-US">
              <a:solidFill>
                <a:srgbClr val="FFFFFF"/>
              </a:solidFill>
              <a:latin typeface="微软雅黑" charset="-122"/>
              <a:ea typeface="微软雅黑" charset="-122"/>
            </a:endParaRPr>
          </a:p>
        </p:txBody>
      </p:sp>
      <p:cxnSp>
        <p:nvCxnSpPr>
          <p:cNvPr id="43" name="直接连接符 42"/>
          <p:cNvCxnSpPr/>
          <p:nvPr>
            <p:custDataLst>
              <p:tags r:id="rId15"/>
            </p:custDataLst>
          </p:nvPr>
        </p:nvCxnSpPr>
        <p:spPr>
          <a:xfrm flipH="1">
            <a:off x="3085535" y="4536747"/>
            <a:ext cx="1730946" cy="524998"/>
          </a:xfrm>
          <a:prstGeom prst="line">
            <a:avLst/>
          </a:prstGeom>
          <a:ln>
            <a:solidFill>
              <a:srgbClr val="F58F33"/>
            </a:solidFill>
          </a:ln>
        </p:spPr>
        <p:style>
          <a:lnRef idx="1">
            <a:srgbClr val="F58F33"/>
          </a:lnRef>
          <a:fillRef idx="0">
            <a:srgbClr val="F58F33"/>
          </a:fillRef>
          <a:effectRef idx="0">
            <a:srgbClr val="F58F33"/>
          </a:effectRef>
          <a:fontRef idx="minor">
            <a:srgbClr val="000000"/>
          </a:fontRef>
        </p:style>
      </p:cxnSp>
      <p:sp>
        <p:nvSpPr>
          <p:cNvPr id="46" name="任意多边形 45"/>
          <p:cNvSpPr/>
          <p:nvPr>
            <p:custDataLst>
              <p:tags r:id="rId16"/>
            </p:custDataLst>
          </p:nvPr>
        </p:nvSpPr>
        <p:spPr>
          <a:xfrm>
            <a:off x="3767583" y="4577191"/>
            <a:ext cx="366850" cy="445765"/>
          </a:xfrm>
          <a:custGeom>
            <a:avLst/>
            <a:gdLst>
              <a:gd name="connsiteX0" fmla="*/ 216000 w 432000"/>
              <a:gd name="connsiteY0" fmla="*/ 0 h 524930"/>
              <a:gd name="connsiteX1" fmla="*/ 432000 w 432000"/>
              <a:gd name="connsiteY1" fmla="*/ 135467 h 524930"/>
              <a:gd name="connsiteX2" fmla="*/ 432000 w 432000"/>
              <a:gd name="connsiteY2" fmla="*/ 389463 h 524930"/>
              <a:gd name="connsiteX3" fmla="*/ 432000 w 432000"/>
              <a:gd name="connsiteY3" fmla="*/ 389466 h 524930"/>
              <a:gd name="connsiteX4" fmla="*/ 431995 w 432000"/>
              <a:gd name="connsiteY4" fmla="*/ 389466 h 524930"/>
              <a:gd name="connsiteX5" fmla="*/ 216000 w 432000"/>
              <a:gd name="connsiteY5" fmla="*/ 524930 h 524930"/>
              <a:gd name="connsiteX6" fmla="*/ 5 w 432000"/>
              <a:gd name="connsiteY6" fmla="*/ 389466 h 524930"/>
              <a:gd name="connsiteX7" fmla="*/ 0 w 432000"/>
              <a:gd name="connsiteY7" fmla="*/ 389466 h 524930"/>
              <a:gd name="connsiteX8" fmla="*/ 0 w 432000"/>
              <a:gd name="connsiteY8" fmla="*/ 389463 h 524930"/>
              <a:gd name="connsiteX9" fmla="*/ 0 w 432000"/>
              <a:gd name="connsiteY9" fmla="*/ 135467 h 5249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32000" h="524930">
                <a:moveTo>
                  <a:pt x="216000" y="0"/>
                </a:moveTo>
                <a:lnTo>
                  <a:pt x="432000" y="135467"/>
                </a:lnTo>
                <a:lnTo>
                  <a:pt x="432000" y="389463"/>
                </a:lnTo>
                <a:lnTo>
                  <a:pt x="432000" y="389466"/>
                </a:lnTo>
                <a:lnTo>
                  <a:pt x="431995" y="389466"/>
                </a:lnTo>
                <a:lnTo>
                  <a:pt x="216000" y="524930"/>
                </a:lnTo>
                <a:lnTo>
                  <a:pt x="5" y="389466"/>
                </a:lnTo>
                <a:lnTo>
                  <a:pt x="0" y="389466"/>
                </a:lnTo>
                <a:lnTo>
                  <a:pt x="0" y="389463"/>
                </a:lnTo>
                <a:lnTo>
                  <a:pt x="0" y="135467"/>
                </a:lnTo>
                <a:close/>
              </a:path>
            </a:pathLst>
          </a:custGeom>
          <a:solidFill>
            <a:srgbClr val="F58F33"/>
          </a:solidFill>
          <a:ln w="3175">
            <a:solidFill>
              <a:srgbClr val="FFFFFF"/>
            </a:solidFill>
          </a:ln>
        </p:spPr>
        <p:style>
          <a:lnRef idx="2">
            <a:srgbClr val="F58F33">
              <a:shade val="50000"/>
            </a:srgbClr>
          </a:lnRef>
          <a:fillRef idx="1">
            <a:srgbClr val="F58F33"/>
          </a:fillRef>
          <a:effectRef idx="0">
            <a:srgbClr val="F58F33"/>
          </a:effectRef>
          <a:fontRef idx="minor">
            <a:srgbClr val="FFFFFF"/>
          </a:fontRef>
        </p:style>
        <p:txBody>
          <a:bodyPr rtlCol="0" anchor="ctr">
            <a:normAutofit/>
          </a:bodyPr>
          <a:lstStyle/>
          <a:p>
            <a:pPr algn="ctr"/>
            <a:r>
              <a:rPr lang="en-US" altLang="zh-CN" dirty="0">
                <a:solidFill>
                  <a:srgbClr val="FFFFFF"/>
                </a:solidFill>
                <a:latin typeface="Arial" panose="020B0604020202020204" pitchFamily="34" charset="0"/>
                <a:ea typeface="微软雅黑" charset="-122"/>
                <a:cs typeface="Arial" panose="020B0604020202020204" pitchFamily="34" charset="0"/>
              </a:rPr>
              <a:t>B</a:t>
            </a:r>
            <a:endParaRPr lang="en-US" altLang="zh-CN" dirty="0">
              <a:solidFill>
                <a:srgbClr val="FFFFFF"/>
              </a:solidFill>
              <a:latin typeface="Arial" panose="020B0604020202020204" pitchFamily="34" charset="0"/>
              <a:ea typeface="微软雅黑" charset="-122"/>
              <a:cs typeface="Arial" panose="020B0604020202020204" pitchFamily="34" charset="0"/>
            </a:endParaRPr>
          </a:p>
        </p:txBody>
      </p:sp>
      <p:sp>
        <p:nvSpPr>
          <p:cNvPr id="47" name="矩形 46"/>
          <p:cNvSpPr/>
          <p:nvPr>
            <p:custDataLst>
              <p:tags r:id="rId17"/>
            </p:custDataLst>
          </p:nvPr>
        </p:nvSpPr>
        <p:spPr>
          <a:xfrm>
            <a:off x="3085535" y="2178050"/>
            <a:ext cx="1730946" cy="2357041"/>
          </a:xfrm>
          <a:prstGeom prst="rect">
            <a:avLst/>
          </a:prstGeom>
          <a:solidFill>
            <a:srgbClr val="FFFFFF"/>
          </a:solidFill>
          <a:ln w="3175">
            <a:solidFill>
              <a:srgbClr val="F58F33"/>
            </a:solidFill>
          </a:ln>
        </p:spPr>
        <p:style>
          <a:lnRef idx="2">
            <a:srgbClr val="F58F33">
              <a:shade val="50000"/>
            </a:srgbClr>
          </a:lnRef>
          <a:fillRef idx="1">
            <a:srgbClr val="F58F33"/>
          </a:fillRef>
          <a:effectRef idx="0">
            <a:srgbClr val="F58F33"/>
          </a:effectRef>
          <a:fontRef idx="minor">
            <a:srgbClr val="FFFFFF"/>
          </a:fontRef>
        </p:style>
        <p:txBody>
          <a:bodyPr rtlCol="0" anchor="ctr">
            <a:normAutofit/>
          </a:bodyPr>
          <a:lstStyle/>
          <a:p>
            <a:pPr algn="ctr">
              <a:lnSpc>
                <a:spcPct val="150000"/>
              </a:lnSpc>
            </a:pPr>
            <a:endParaRPr lang="zh-CN" altLang="en-US" dirty="0">
              <a:solidFill>
                <a:srgbClr val="FFFFFF"/>
              </a:solidFill>
              <a:latin typeface="微软雅黑" charset="-122"/>
              <a:ea typeface="微软雅黑" charset="-122"/>
            </a:endParaRPr>
          </a:p>
        </p:txBody>
      </p:sp>
      <p:sp>
        <p:nvSpPr>
          <p:cNvPr id="51" name="文本框 50"/>
          <p:cNvSpPr txBox="1"/>
          <p:nvPr>
            <p:custDataLst>
              <p:tags r:id="rId18"/>
            </p:custDataLst>
          </p:nvPr>
        </p:nvSpPr>
        <p:spPr>
          <a:xfrm>
            <a:off x="3084081" y="2274219"/>
            <a:ext cx="1730946" cy="2164702"/>
          </a:xfrm>
          <a:prstGeom prst="rect">
            <a:avLst/>
          </a:prstGeom>
          <a:noFill/>
        </p:spPr>
        <p:txBody>
          <a:bodyPr wrap="square" rtlCol="0" anchor="ctr">
            <a:normAutofit/>
          </a:bodyPr>
          <a:lstStyle>
            <a:defPPr>
              <a:defRPr lang="zh-CN"/>
            </a:defPPr>
            <a:lvl1pPr algn="ctr">
              <a:lnSpc>
                <a:spcPct val="120000"/>
              </a:lnSpc>
              <a:defRPr sz="1200" spc="150">
                <a:solidFill>
                  <a:srgbClr val="000000">
                    <a:lumMod val="75000"/>
                    <a:lumOff val="25000"/>
                  </a:srgbClr>
                </a:solidFill>
                <a:latin typeface="微软雅黑" charset="-122"/>
                <a:ea typeface="微软雅黑" charset="-122"/>
              </a:defRPr>
            </a:lvl1pPr>
          </a:lstStyle>
          <a:p>
            <a:r>
              <a:rPr lang="zh-CN" altLang="en-US" sz="2800"/>
              <a:t>切实防范各类风险</a:t>
            </a:r>
            <a:endParaRPr lang="zh-CN" altLang="en-US" sz="2800"/>
          </a:p>
        </p:txBody>
      </p:sp>
      <p:sp>
        <p:nvSpPr>
          <p:cNvPr id="52" name="矩形 51"/>
          <p:cNvSpPr/>
          <p:nvPr>
            <p:custDataLst>
              <p:tags r:id="rId19"/>
            </p:custDataLst>
          </p:nvPr>
        </p:nvSpPr>
        <p:spPr>
          <a:xfrm>
            <a:off x="5190154" y="4536747"/>
            <a:ext cx="1730946" cy="526654"/>
          </a:xfrm>
          <a:prstGeom prst="rect">
            <a:avLst/>
          </a:prstGeom>
          <a:solidFill>
            <a:srgbClr val="FFFFFF"/>
          </a:solidFill>
          <a:ln w="3175">
            <a:solidFill>
              <a:srgbClr val="F58F33"/>
            </a:solidFill>
          </a:ln>
          <a:effectLst/>
        </p:spPr>
        <p:style>
          <a:lnRef idx="2">
            <a:srgbClr val="F58F33">
              <a:shade val="50000"/>
            </a:srgbClr>
          </a:lnRef>
          <a:fillRef idx="1">
            <a:srgbClr val="F58F33"/>
          </a:fillRef>
          <a:effectRef idx="0">
            <a:srgbClr val="F58F33"/>
          </a:effectRef>
          <a:fontRef idx="minor">
            <a:srgbClr val="FFFFFF"/>
          </a:fontRef>
        </p:style>
        <p:txBody>
          <a:bodyPr rtlCol="0" anchor="ctr">
            <a:normAutofit/>
          </a:bodyPr>
          <a:lstStyle/>
          <a:p>
            <a:pPr algn="ctr"/>
            <a:endParaRPr lang="zh-CN" altLang="en-US">
              <a:solidFill>
                <a:srgbClr val="FFFFFF"/>
              </a:solidFill>
              <a:latin typeface="微软雅黑" charset="-122"/>
              <a:ea typeface="微软雅黑" charset="-122"/>
            </a:endParaRPr>
          </a:p>
        </p:txBody>
      </p:sp>
      <p:sp>
        <p:nvSpPr>
          <p:cNvPr id="55" name="矩形 54"/>
          <p:cNvSpPr/>
          <p:nvPr>
            <p:custDataLst>
              <p:tags r:id="rId20"/>
            </p:custDataLst>
          </p:nvPr>
        </p:nvSpPr>
        <p:spPr>
          <a:xfrm>
            <a:off x="5190154" y="5063401"/>
            <a:ext cx="1730946" cy="38824"/>
          </a:xfrm>
          <a:prstGeom prst="rect">
            <a:avLst/>
          </a:prstGeom>
          <a:solidFill>
            <a:srgbClr val="F58F33"/>
          </a:solidFill>
          <a:ln w="3175">
            <a:solidFill>
              <a:srgbClr val="EAB42E"/>
            </a:solidFill>
          </a:ln>
          <a:effectLst/>
        </p:spPr>
        <p:style>
          <a:lnRef idx="2">
            <a:srgbClr val="F58F33">
              <a:shade val="50000"/>
            </a:srgbClr>
          </a:lnRef>
          <a:fillRef idx="1">
            <a:srgbClr val="F58F33"/>
          </a:fillRef>
          <a:effectRef idx="0">
            <a:srgbClr val="F58F33"/>
          </a:effectRef>
          <a:fontRef idx="minor">
            <a:srgbClr val="FFFFFF"/>
          </a:fontRef>
        </p:style>
        <p:txBody>
          <a:bodyPr rtlCol="0" anchor="ctr">
            <a:normAutofit fontScale="25000" lnSpcReduction="20000"/>
          </a:bodyPr>
          <a:lstStyle/>
          <a:p>
            <a:pPr algn="ctr"/>
            <a:endParaRPr lang="zh-CN" altLang="en-US">
              <a:solidFill>
                <a:srgbClr val="FFFFFF"/>
              </a:solidFill>
              <a:latin typeface="微软雅黑" charset="-122"/>
              <a:ea typeface="微软雅黑" charset="-122"/>
            </a:endParaRPr>
          </a:p>
        </p:txBody>
      </p:sp>
      <p:cxnSp>
        <p:nvCxnSpPr>
          <p:cNvPr id="61" name="直接连接符 60"/>
          <p:cNvCxnSpPr/>
          <p:nvPr>
            <p:custDataLst>
              <p:tags r:id="rId21"/>
            </p:custDataLst>
          </p:nvPr>
        </p:nvCxnSpPr>
        <p:spPr>
          <a:xfrm flipH="1">
            <a:off x="5190154" y="4536747"/>
            <a:ext cx="1730946" cy="524998"/>
          </a:xfrm>
          <a:prstGeom prst="line">
            <a:avLst/>
          </a:prstGeom>
          <a:ln>
            <a:solidFill>
              <a:srgbClr val="F58F33"/>
            </a:solidFill>
          </a:ln>
        </p:spPr>
        <p:style>
          <a:lnRef idx="1">
            <a:srgbClr val="F58F33"/>
          </a:lnRef>
          <a:fillRef idx="0">
            <a:srgbClr val="F58F33"/>
          </a:fillRef>
          <a:effectRef idx="0">
            <a:srgbClr val="F58F33"/>
          </a:effectRef>
          <a:fontRef idx="minor">
            <a:srgbClr val="000000"/>
          </a:fontRef>
        </p:style>
      </p:cxnSp>
      <p:sp>
        <p:nvSpPr>
          <p:cNvPr id="66" name="任意多边形 65"/>
          <p:cNvSpPr/>
          <p:nvPr>
            <p:custDataLst>
              <p:tags r:id="rId22"/>
            </p:custDataLst>
          </p:nvPr>
        </p:nvSpPr>
        <p:spPr>
          <a:xfrm>
            <a:off x="5872202" y="4577191"/>
            <a:ext cx="366850" cy="445765"/>
          </a:xfrm>
          <a:custGeom>
            <a:avLst/>
            <a:gdLst>
              <a:gd name="connsiteX0" fmla="*/ 216000 w 432000"/>
              <a:gd name="connsiteY0" fmla="*/ 0 h 524930"/>
              <a:gd name="connsiteX1" fmla="*/ 432000 w 432000"/>
              <a:gd name="connsiteY1" fmla="*/ 135467 h 524930"/>
              <a:gd name="connsiteX2" fmla="*/ 432000 w 432000"/>
              <a:gd name="connsiteY2" fmla="*/ 389463 h 524930"/>
              <a:gd name="connsiteX3" fmla="*/ 432000 w 432000"/>
              <a:gd name="connsiteY3" fmla="*/ 389466 h 524930"/>
              <a:gd name="connsiteX4" fmla="*/ 431995 w 432000"/>
              <a:gd name="connsiteY4" fmla="*/ 389466 h 524930"/>
              <a:gd name="connsiteX5" fmla="*/ 216000 w 432000"/>
              <a:gd name="connsiteY5" fmla="*/ 524930 h 524930"/>
              <a:gd name="connsiteX6" fmla="*/ 5 w 432000"/>
              <a:gd name="connsiteY6" fmla="*/ 389466 h 524930"/>
              <a:gd name="connsiteX7" fmla="*/ 0 w 432000"/>
              <a:gd name="connsiteY7" fmla="*/ 389466 h 524930"/>
              <a:gd name="connsiteX8" fmla="*/ 0 w 432000"/>
              <a:gd name="connsiteY8" fmla="*/ 389463 h 524930"/>
              <a:gd name="connsiteX9" fmla="*/ 0 w 432000"/>
              <a:gd name="connsiteY9" fmla="*/ 135467 h 5249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32000" h="524930">
                <a:moveTo>
                  <a:pt x="216000" y="0"/>
                </a:moveTo>
                <a:lnTo>
                  <a:pt x="432000" y="135467"/>
                </a:lnTo>
                <a:lnTo>
                  <a:pt x="432000" y="389463"/>
                </a:lnTo>
                <a:lnTo>
                  <a:pt x="432000" y="389466"/>
                </a:lnTo>
                <a:lnTo>
                  <a:pt x="431995" y="389466"/>
                </a:lnTo>
                <a:lnTo>
                  <a:pt x="216000" y="524930"/>
                </a:lnTo>
                <a:lnTo>
                  <a:pt x="5" y="389466"/>
                </a:lnTo>
                <a:lnTo>
                  <a:pt x="0" y="389466"/>
                </a:lnTo>
                <a:lnTo>
                  <a:pt x="0" y="389463"/>
                </a:lnTo>
                <a:lnTo>
                  <a:pt x="0" y="135467"/>
                </a:lnTo>
                <a:close/>
              </a:path>
            </a:pathLst>
          </a:custGeom>
          <a:solidFill>
            <a:srgbClr val="F58F33"/>
          </a:solidFill>
          <a:ln w="3175">
            <a:solidFill>
              <a:srgbClr val="FFFFFF"/>
            </a:solidFill>
          </a:ln>
        </p:spPr>
        <p:style>
          <a:lnRef idx="2">
            <a:srgbClr val="F58F33">
              <a:shade val="50000"/>
            </a:srgbClr>
          </a:lnRef>
          <a:fillRef idx="1">
            <a:srgbClr val="F58F33"/>
          </a:fillRef>
          <a:effectRef idx="0">
            <a:srgbClr val="F58F33"/>
          </a:effectRef>
          <a:fontRef idx="minor">
            <a:srgbClr val="FFFFFF"/>
          </a:fontRef>
        </p:style>
        <p:txBody>
          <a:bodyPr rtlCol="0" anchor="ctr">
            <a:normAutofit/>
          </a:bodyPr>
          <a:lstStyle/>
          <a:p>
            <a:pPr algn="ctr"/>
            <a:r>
              <a:rPr lang="en-US" altLang="zh-CN" dirty="0">
                <a:solidFill>
                  <a:srgbClr val="FFFFFF"/>
                </a:solidFill>
                <a:latin typeface="Arial" panose="020B0604020202020204" pitchFamily="34" charset="0"/>
                <a:ea typeface="微软雅黑" charset="-122"/>
                <a:cs typeface="Arial" panose="020B0604020202020204" pitchFamily="34" charset="0"/>
              </a:rPr>
              <a:t>C</a:t>
            </a:r>
            <a:endParaRPr lang="en-US" altLang="zh-CN" dirty="0">
              <a:solidFill>
                <a:srgbClr val="FFFFFF"/>
              </a:solidFill>
              <a:latin typeface="Arial" panose="020B0604020202020204" pitchFamily="34" charset="0"/>
              <a:ea typeface="微软雅黑" charset="-122"/>
              <a:cs typeface="Arial" panose="020B0604020202020204" pitchFamily="34" charset="0"/>
            </a:endParaRPr>
          </a:p>
        </p:txBody>
      </p:sp>
      <p:sp>
        <p:nvSpPr>
          <p:cNvPr id="69" name="矩形 68"/>
          <p:cNvSpPr/>
          <p:nvPr>
            <p:custDataLst>
              <p:tags r:id="rId23"/>
            </p:custDataLst>
          </p:nvPr>
        </p:nvSpPr>
        <p:spPr>
          <a:xfrm>
            <a:off x="5190154" y="2178050"/>
            <a:ext cx="1730946" cy="2357041"/>
          </a:xfrm>
          <a:prstGeom prst="rect">
            <a:avLst/>
          </a:prstGeom>
          <a:solidFill>
            <a:srgbClr val="FFFFFF"/>
          </a:solidFill>
          <a:ln w="3175">
            <a:solidFill>
              <a:srgbClr val="F58F33"/>
            </a:solidFill>
          </a:ln>
        </p:spPr>
        <p:style>
          <a:lnRef idx="2">
            <a:srgbClr val="F58F33">
              <a:shade val="50000"/>
            </a:srgbClr>
          </a:lnRef>
          <a:fillRef idx="1">
            <a:srgbClr val="F58F33"/>
          </a:fillRef>
          <a:effectRef idx="0">
            <a:srgbClr val="F58F33"/>
          </a:effectRef>
          <a:fontRef idx="minor">
            <a:srgbClr val="FFFFFF"/>
          </a:fontRef>
        </p:style>
        <p:txBody>
          <a:bodyPr rtlCol="0" anchor="ctr">
            <a:normAutofit/>
          </a:bodyPr>
          <a:lstStyle/>
          <a:p>
            <a:pPr algn="ctr">
              <a:lnSpc>
                <a:spcPct val="150000"/>
              </a:lnSpc>
            </a:pPr>
            <a:endParaRPr lang="zh-CN" altLang="en-US" dirty="0">
              <a:solidFill>
                <a:srgbClr val="FFFFFF"/>
              </a:solidFill>
              <a:latin typeface="微软雅黑" charset="-122"/>
              <a:ea typeface="微软雅黑" charset="-122"/>
            </a:endParaRPr>
          </a:p>
        </p:txBody>
      </p:sp>
      <p:sp>
        <p:nvSpPr>
          <p:cNvPr id="72" name="文本框 71"/>
          <p:cNvSpPr txBox="1"/>
          <p:nvPr>
            <p:custDataLst>
              <p:tags r:id="rId24"/>
            </p:custDataLst>
          </p:nvPr>
        </p:nvSpPr>
        <p:spPr>
          <a:xfrm>
            <a:off x="5187246" y="2274219"/>
            <a:ext cx="1730946" cy="2164702"/>
          </a:xfrm>
          <a:prstGeom prst="rect">
            <a:avLst/>
          </a:prstGeom>
          <a:noFill/>
        </p:spPr>
        <p:txBody>
          <a:bodyPr wrap="square" rtlCol="0" anchor="ctr">
            <a:normAutofit/>
          </a:bodyPr>
          <a:lstStyle>
            <a:defPPr>
              <a:defRPr lang="zh-CN"/>
            </a:defPPr>
            <a:lvl1pPr algn="ctr">
              <a:lnSpc>
                <a:spcPct val="120000"/>
              </a:lnSpc>
              <a:defRPr sz="1200" spc="150">
                <a:solidFill>
                  <a:srgbClr val="000000">
                    <a:lumMod val="75000"/>
                    <a:lumOff val="25000"/>
                  </a:srgbClr>
                </a:solidFill>
                <a:latin typeface="微软雅黑" charset="-122"/>
                <a:ea typeface="微软雅黑" charset="-122"/>
              </a:defRPr>
            </a:lvl1pPr>
          </a:lstStyle>
          <a:p>
            <a:r>
              <a:rPr lang="zh-CN" altLang="en-US" sz="2800"/>
              <a:t>优化政务服务环境</a:t>
            </a:r>
            <a:endParaRPr lang="zh-CN" altLang="en-US" sz="2800"/>
          </a:p>
        </p:txBody>
      </p:sp>
      <p:sp>
        <p:nvSpPr>
          <p:cNvPr id="73" name="矩形 72"/>
          <p:cNvSpPr/>
          <p:nvPr>
            <p:custDataLst>
              <p:tags r:id="rId25"/>
            </p:custDataLst>
          </p:nvPr>
        </p:nvSpPr>
        <p:spPr>
          <a:xfrm>
            <a:off x="7296227" y="4536747"/>
            <a:ext cx="1730946" cy="526654"/>
          </a:xfrm>
          <a:prstGeom prst="rect">
            <a:avLst/>
          </a:prstGeom>
          <a:solidFill>
            <a:srgbClr val="FFFFFF"/>
          </a:solidFill>
          <a:ln w="3175">
            <a:solidFill>
              <a:srgbClr val="F58F33"/>
            </a:solidFill>
          </a:ln>
          <a:effectLst/>
        </p:spPr>
        <p:style>
          <a:lnRef idx="2">
            <a:srgbClr val="F58F33">
              <a:shade val="50000"/>
            </a:srgbClr>
          </a:lnRef>
          <a:fillRef idx="1">
            <a:srgbClr val="F58F33"/>
          </a:fillRef>
          <a:effectRef idx="0">
            <a:srgbClr val="F58F33"/>
          </a:effectRef>
          <a:fontRef idx="minor">
            <a:srgbClr val="FFFFFF"/>
          </a:fontRef>
        </p:style>
        <p:txBody>
          <a:bodyPr rtlCol="0" anchor="ctr">
            <a:normAutofit/>
          </a:bodyPr>
          <a:lstStyle/>
          <a:p>
            <a:pPr algn="ctr"/>
            <a:endParaRPr lang="zh-CN" altLang="en-US">
              <a:solidFill>
                <a:srgbClr val="FFFFFF"/>
              </a:solidFill>
              <a:latin typeface="微软雅黑" charset="-122"/>
              <a:ea typeface="微软雅黑" charset="-122"/>
            </a:endParaRPr>
          </a:p>
        </p:txBody>
      </p:sp>
      <p:sp>
        <p:nvSpPr>
          <p:cNvPr id="74" name="矩形 73"/>
          <p:cNvSpPr/>
          <p:nvPr>
            <p:custDataLst>
              <p:tags r:id="rId26"/>
            </p:custDataLst>
          </p:nvPr>
        </p:nvSpPr>
        <p:spPr>
          <a:xfrm>
            <a:off x="7296227" y="5063401"/>
            <a:ext cx="1730946" cy="38824"/>
          </a:xfrm>
          <a:prstGeom prst="rect">
            <a:avLst/>
          </a:prstGeom>
          <a:solidFill>
            <a:srgbClr val="F58F33"/>
          </a:solidFill>
          <a:ln w="3175">
            <a:solidFill>
              <a:srgbClr val="EAB42E"/>
            </a:solidFill>
          </a:ln>
          <a:effectLst/>
        </p:spPr>
        <p:style>
          <a:lnRef idx="2">
            <a:srgbClr val="F58F33">
              <a:shade val="50000"/>
            </a:srgbClr>
          </a:lnRef>
          <a:fillRef idx="1">
            <a:srgbClr val="F58F33"/>
          </a:fillRef>
          <a:effectRef idx="0">
            <a:srgbClr val="F58F33"/>
          </a:effectRef>
          <a:fontRef idx="minor">
            <a:srgbClr val="FFFFFF"/>
          </a:fontRef>
        </p:style>
        <p:txBody>
          <a:bodyPr rtlCol="0" anchor="ctr">
            <a:normAutofit fontScale="25000" lnSpcReduction="20000"/>
          </a:bodyPr>
          <a:lstStyle/>
          <a:p>
            <a:pPr algn="ctr"/>
            <a:endParaRPr lang="zh-CN" altLang="en-US">
              <a:solidFill>
                <a:srgbClr val="FFFFFF"/>
              </a:solidFill>
              <a:latin typeface="微软雅黑" charset="-122"/>
              <a:ea typeface="微软雅黑" charset="-122"/>
            </a:endParaRPr>
          </a:p>
        </p:txBody>
      </p:sp>
      <p:cxnSp>
        <p:nvCxnSpPr>
          <p:cNvPr id="83" name="直接连接符 82"/>
          <p:cNvCxnSpPr/>
          <p:nvPr>
            <p:custDataLst>
              <p:tags r:id="rId27"/>
            </p:custDataLst>
          </p:nvPr>
        </p:nvCxnSpPr>
        <p:spPr>
          <a:xfrm flipH="1">
            <a:off x="7296227" y="4536747"/>
            <a:ext cx="1730946" cy="524998"/>
          </a:xfrm>
          <a:prstGeom prst="line">
            <a:avLst/>
          </a:prstGeom>
          <a:ln>
            <a:solidFill>
              <a:srgbClr val="F58F33"/>
            </a:solidFill>
          </a:ln>
        </p:spPr>
        <p:style>
          <a:lnRef idx="1">
            <a:srgbClr val="F58F33"/>
          </a:lnRef>
          <a:fillRef idx="0">
            <a:srgbClr val="F58F33"/>
          </a:fillRef>
          <a:effectRef idx="0">
            <a:srgbClr val="F58F33"/>
          </a:effectRef>
          <a:fontRef idx="minor">
            <a:srgbClr val="000000"/>
          </a:fontRef>
        </p:style>
      </p:cxnSp>
      <p:sp>
        <p:nvSpPr>
          <p:cNvPr id="87" name="任意多边形 86"/>
          <p:cNvSpPr/>
          <p:nvPr>
            <p:custDataLst>
              <p:tags r:id="rId28"/>
            </p:custDataLst>
          </p:nvPr>
        </p:nvSpPr>
        <p:spPr>
          <a:xfrm>
            <a:off x="7978275" y="4577191"/>
            <a:ext cx="366850" cy="445765"/>
          </a:xfrm>
          <a:custGeom>
            <a:avLst/>
            <a:gdLst>
              <a:gd name="connsiteX0" fmla="*/ 216000 w 432000"/>
              <a:gd name="connsiteY0" fmla="*/ 0 h 524930"/>
              <a:gd name="connsiteX1" fmla="*/ 432000 w 432000"/>
              <a:gd name="connsiteY1" fmla="*/ 135467 h 524930"/>
              <a:gd name="connsiteX2" fmla="*/ 432000 w 432000"/>
              <a:gd name="connsiteY2" fmla="*/ 389463 h 524930"/>
              <a:gd name="connsiteX3" fmla="*/ 432000 w 432000"/>
              <a:gd name="connsiteY3" fmla="*/ 389466 h 524930"/>
              <a:gd name="connsiteX4" fmla="*/ 431995 w 432000"/>
              <a:gd name="connsiteY4" fmla="*/ 389466 h 524930"/>
              <a:gd name="connsiteX5" fmla="*/ 216000 w 432000"/>
              <a:gd name="connsiteY5" fmla="*/ 524930 h 524930"/>
              <a:gd name="connsiteX6" fmla="*/ 5 w 432000"/>
              <a:gd name="connsiteY6" fmla="*/ 389466 h 524930"/>
              <a:gd name="connsiteX7" fmla="*/ 0 w 432000"/>
              <a:gd name="connsiteY7" fmla="*/ 389466 h 524930"/>
              <a:gd name="connsiteX8" fmla="*/ 0 w 432000"/>
              <a:gd name="connsiteY8" fmla="*/ 389463 h 524930"/>
              <a:gd name="connsiteX9" fmla="*/ 0 w 432000"/>
              <a:gd name="connsiteY9" fmla="*/ 135467 h 5249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32000" h="524930">
                <a:moveTo>
                  <a:pt x="216000" y="0"/>
                </a:moveTo>
                <a:lnTo>
                  <a:pt x="432000" y="135467"/>
                </a:lnTo>
                <a:lnTo>
                  <a:pt x="432000" y="389463"/>
                </a:lnTo>
                <a:lnTo>
                  <a:pt x="432000" y="389466"/>
                </a:lnTo>
                <a:lnTo>
                  <a:pt x="431995" y="389466"/>
                </a:lnTo>
                <a:lnTo>
                  <a:pt x="216000" y="524930"/>
                </a:lnTo>
                <a:lnTo>
                  <a:pt x="5" y="389466"/>
                </a:lnTo>
                <a:lnTo>
                  <a:pt x="0" y="389466"/>
                </a:lnTo>
                <a:lnTo>
                  <a:pt x="0" y="389463"/>
                </a:lnTo>
                <a:lnTo>
                  <a:pt x="0" y="135467"/>
                </a:lnTo>
                <a:close/>
              </a:path>
            </a:pathLst>
          </a:custGeom>
          <a:solidFill>
            <a:srgbClr val="F58F33"/>
          </a:solidFill>
          <a:ln w="3175">
            <a:solidFill>
              <a:srgbClr val="FFFFFF"/>
            </a:solidFill>
          </a:ln>
        </p:spPr>
        <p:style>
          <a:lnRef idx="2">
            <a:srgbClr val="F58F33">
              <a:shade val="50000"/>
            </a:srgbClr>
          </a:lnRef>
          <a:fillRef idx="1">
            <a:srgbClr val="F58F33"/>
          </a:fillRef>
          <a:effectRef idx="0">
            <a:srgbClr val="F58F33"/>
          </a:effectRef>
          <a:fontRef idx="minor">
            <a:srgbClr val="FFFFFF"/>
          </a:fontRef>
        </p:style>
        <p:txBody>
          <a:bodyPr rtlCol="0" anchor="ctr">
            <a:normAutofit/>
          </a:bodyPr>
          <a:lstStyle/>
          <a:p>
            <a:pPr algn="ctr"/>
            <a:r>
              <a:rPr lang="en-US" altLang="zh-CN" dirty="0">
                <a:solidFill>
                  <a:srgbClr val="FFFFFF"/>
                </a:solidFill>
                <a:latin typeface="Arial" panose="020B0604020202020204" pitchFamily="34" charset="0"/>
                <a:ea typeface="微软雅黑" charset="-122"/>
                <a:cs typeface="Arial" panose="020B0604020202020204" pitchFamily="34" charset="0"/>
              </a:rPr>
              <a:t>D</a:t>
            </a:r>
            <a:endParaRPr lang="en-US" altLang="zh-CN" dirty="0">
              <a:solidFill>
                <a:srgbClr val="FFFFFF"/>
              </a:solidFill>
              <a:latin typeface="Arial" panose="020B0604020202020204" pitchFamily="34" charset="0"/>
              <a:ea typeface="微软雅黑" charset="-122"/>
              <a:cs typeface="Arial" panose="020B0604020202020204" pitchFamily="34" charset="0"/>
            </a:endParaRPr>
          </a:p>
        </p:txBody>
      </p:sp>
      <p:sp>
        <p:nvSpPr>
          <p:cNvPr id="89" name="矩形 88"/>
          <p:cNvSpPr/>
          <p:nvPr>
            <p:custDataLst>
              <p:tags r:id="rId29"/>
            </p:custDataLst>
          </p:nvPr>
        </p:nvSpPr>
        <p:spPr>
          <a:xfrm>
            <a:off x="7296227" y="2178050"/>
            <a:ext cx="1730946" cy="2357041"/>
          </a:xfrm>
          <a:prstGeom prst="rect">
            <a:avLst/>
          </a:prstGeom>
          <a:solidFill>
            <a:srgbClr val="FFFFFF"/>
          </a:solidFill>
          <a:ln w="3175">
            <a:solidFill>
              <a:srgbClr val="F58F33"/>
            </a:solidFill>
          </a:ln>
        </p:spPr>
        <p:style>
          <a:lnRef idx="2">
            <a:srgbClr val="F58F33">
              <a:shade val="50000"/>
            </a:srgbClr>
          </a:lnRef>
          <a:fillRef idx="1">
            <a:srgbClr val="F58F33"/>
          </a:fillRef>
          <a:effectRef idx="0">
            <a:srgbClr val="F58F33"/>
          </a:effectRef>
          <a:fontRef idx="minor">
            <a:srgbClr val="FFFFFF"/>
          </a:fontRef>
        </p:style>
        <p:txBody>
          <a:bodyPr rtlCol="0" anchor="ctr">
            <a:normAutofit/>
          </a:bodyPr>
          <a:lstStyle/>
          <a:p>
            <a:pPr algn="ctr">
              <a:lnSpc>
                <a:spcPct val="150000"/>
              </a:lnSpc>
            </a:pPr>
            <a:endParaRPr lang="zh-CN" altLang="en-US" dirty="0">
              <a:solidFill>
                <a:srgbClr val="FFFFFF"/>
              </a:solidFill>
              <a:latin typeface="微软雅黑" charset="-122"/>
              <a:ea typeface="微软雅黑" charset="-122"/>
            </a:endParaRPr>
          </a:p>
        </p:txBody>
      </p:sp>
      <p:sp>
        <p:nvSpPr>
          <p:cNvPr id="91" name="文本框 90"/>
          <p:cNvSpPr txBox="1"/>
          <p:nvPr>
            <p:custDataLst>
              <p:tags r:id="rId30"/>
            </p:custDataLst>
          </p:nvPr>
        </p:nvSpPr>
        <p:spPr>
          <a:xfrm>
            <a:off x="7291865" y="2274219"/>
            <a:ext cx="1730946" cy="2164702"/>
          </a:xfrm>
          <a:prstGeom prst="rect">
            <a:avLst/>
          </a:prstGeom>
          <a:noFill/>
        </p:spPr>
        <p:txBody>
          <a:bodyPr wrap="square" rtlCol="0" anchor="ctr">
            <a:normAutofit/>
          </a:bodyPr>
          <a:lstStyle>
            <a:defPPr>
              <a:defRPr lang="zh-CN"/>
            </a:defPPr>
            <a:lvl1pPr algn="ctr">
              <a:lnSpc>
                <a:spcPct val="120000"/>
              </a:lnSpc>
              <a:defRPr sz="1200" spc="150">
                <a:solidFill>
                  <a:srgbClr val="000000">
                    <a:lumMod val="75000"/>
                    <a:lumOff val="25000"/>
                  </a:srgbClr>
                </a:solidFill>
                <a:latin typeface="微软雅黑" charset="-122"/>
                <a:ea typeface="微软雅黑" charset="-122"/>
              </a:defRPr>
            </a:lvl1pPr>
          </a:lstStyle>
          <a:p>
            <a:r>
              <a:rPr lang="zh-CN" altLang="en-US" sz="2800"/>
              <a:t>积极发挥多方合力</a:t>
            </a:r>
            <a:endParaRPr lang="zh-CN" altLang="en-US" sz="2800"/>
          </a:p>
        </p:txBody>
      </p:sp>
      <p:sp>
        <p:nvSpPr>
          <p:cNvPr id="94" name="矩形 93"/>
          <p:cNvSpPr/>
          <p:nvPr>
            <p:custDataLst>
              <p:tags r:id="rId31"/>
            </p:custDataLst>
          </p:nvPr>
        </p:nvSpPr>
        <p:spPr>
          <a:xfrm>
            <a:off x="9403754" y="4536747"/>
            <a:ext cx="1730946" cy="526654"/>
          </a:xfrm>
          <a:prstGeom prst="rect">
            <a:avLst/>
          </a:prstGeom>
          <a:solidFill>
            <a:srgbClr val="FFFFFF"/>
          </a:solidFill>
          <a:ln w="3175">
            <a:solidFill>
              <a:srgbClr val="F58F33"/>
            </a:solidFill>
          </a:ln>
          <a:effectLst/>
        </p:spPr>
        <p:style>
          <a:lnRef idx="2">
            <a:srgbClr val="F58F33">
              <a:shade val="50000"/>
            </a:srgbClr>
          </a:lnRef>
          <a:fillRef idx="1">
            <a:srgbClr val="F58F33"/>
          </a:fillRef>
          <a:effectRef idx="0">
            <a:srgbClr val="F58F33"/>
          </a:effectRef>
          <a:fontRef idx="minor">
            <a:srgbClr val="FFFFFF"/>
          </a:fontRef>
        </p:style>
        <p:txBody>
          <a:bodyPr rtlCol="0" anchor="ctr">
            <a:normAutofit/>
          </a:bodyPr>
          <a:lstStyle/>
          <a:p>
            <a:pPr algn="ctr"/>
            <a:endParaRPr lang="zh-CN" altLang="en-US">
              <a:solidFill>
                <a:srgbClr val="FFFFFF"/>
              </a:solidFill>
              <a:latin typeface="微软雅黑" charset="-122"/>
              <a:ea typeface="微软雅黑" charset="-122"/>
            </a:endParaRPr>
          </a:p>
        </p:txBody>
      </p:sp>
      <p:sp>
        <p:nvSpPr>
          <p:cNvPr id="95" name="矩形 94"/>
          <p:cNvSpPr/>
          <p:nvPr>
            <p:custDataLst>
              <p:tags r:id="rId32"/>
            </p:custDataLst>
          </p:nvPr>
        </p:nvSpPr>
        <p:spPr>
          <a:xfrm>
            <a:off x="9403754" y="5063401"/>
            <a:ext cx="1730946" cy="38824"/>
          </a:xfrm>
          <a:prstGeom prst="rect">
            <a:avLst/>
          </a:prstGeom>
          <a:solidFill>
            <a:srgbClr val="F58F33"/>
          </a:solidFill>
          <a:ln w="3175">
            <a:solidFill>
              <a:srgbClr val="EAB42E"/>
            </a:solidFill>
          </a:ln>
          <a:effectLst/>
        </p:spPr>
        <p:style>
          <a:lnRef idx="2">
            <a:srgbClr val="F58F33">
              <a:shade val="50000"/>
            </a:srgbClr>
          </a:lnRef>
          <a:fillRef idx="1">
            <a:srgbClr val="F58F33"/>
          </a:fillRef>
          <a:effectRef idx="0">
            <a:srgbClr val="F58F33"/>
          </a:effectRef>
          <a:fontRef idx="minor">
            <a:srgbClr val="FFFFFF"/>
          </a:fontRef>
        </p:style>
        <p:txBody>
          <a:bodyPr rtlCol="0" anchor="ctr">
            <a:normAutofit fontScale="25000" lnSpcReduction="20000"/>
          </a:bodyPr>
          <a:lstStyle/>
          <a:p>
            <a:pPr algn="ctr"/>
            <a:endParaRPr lang="zh-CN" altLang="en-US">
              <a:solidFill>
                <a:srgbClr val="FFFFFF"/>
              </a:solidFill>
              <a:latin typeface="微软雅黑" charset="-122"/>
              <a:ea typeface="微软雅黑" charset="-122"/>
            </a:endParaRPr>
          </a:p>
        </p:txBody>
      </p:sp>
      <p:cxnSp>
        <p:nvCxnSpPr>
          <p:cNvPr id="96" name="直接连接符 95"/>
          <p:cNvCxnSpPr/>
          <p:nvPr>
            <p:custDataLst>
              <p:tags r:id="rId33"/>
            </p:custDataLst>
          </p:nvPr>
        </p:nvCxnSpPr>
        <p:spPr>
          <a:xfrm flipH="1">
            <a:off x="9403754" y="4536747"/>
            <a:ext cx="1730946" cy="524998"/>
          </a:xfrm>
          <a:prstGeom prst="line">
            <a:avLst/>
          </a:prstGeom>
          <a:ln>
            <a:solidFill>
              <a:srgbClr val="F58F33"/>
            </a:solidFill>
          </a:ln>
        </p:spPr>
        <p:style>
          <a:lnRef idx="1">
            <a:srgbClr val="F58F33"/>
          </a:lnRef>
          <a:fillRef idx="0">
            <a:srgbClr val="F58F33"/>
          </a:fillRef>
          <a:effectRef idx="0">
            <a:srgbClr val="F58F33"/>
          </a:effectRef>
          <a:fontRef idx="minor">
            <a:srgbClr val="000000"/>
          </a:fontRef>
        </p:style>
      </p:cxnSp>
      <p:sp>
        <p:nvSpPr>
          <p:cNvPr id="97" name="任意多边形 96"/>
          <p:cNvSpPr/>
          <p:nvPr>
            <p:custDataLst>
              <p:tags r:id="rId34"/>
            </p:custDataLst>
          </p:nvPr>
        </p:nvSpPr>
        <p:spPr>
          <a:xfrm>
            <a:off x="10085802" y="4577191"/>
            <a:ext cx="366850" cy="445765"/>
          </a:xfrm>
          <a:custGeom>
            <a:avLst/>
            <a:gdLst>
              <a:gd name="connsiteX0" fmla="*/ 216000 w 432000"/>
              <a:gd name="connsiteY0" fmla="*/ 0 h 524930"/>
              <a:gd name="connsiteX1" fmla="*/ 432000 w 432000"/>
              <a:gd name="connsiteY1" fmla="*/ 135467 h 524930"/>
              <a:gd name="connsiteX2" fmla="*/ 432000 w 432000"/>
              <a:gd name="connsiteY2" fmla="*/ 389463 h 524930"/>
              <a:gd name="connsiteX3" fmla="*/ 432000 w 432000"/>
              <a:gd name="connsiteY3" fmla="*/ 389466 h 524930"/>
              <a:gd name="connsiteX4" fmla="*/ 431995 w 432000"/>
              <a:gd name="connsiteY4" fmla="*/ 389466 h 524930"/>
              <a:gd name="connsiteX5" fmla="*/ 216000 w 432000"/>
              <a:gd name="connsiteY5" fmla="*/ 524930 h 524930"/>
              <a:gd name="connsiteX6" fmla="*/ 5 w 432000"/>
              <a:gd name="connsiteY6" fmla="*/ 389466 h 524930"/>
              <a:gd name="connsiteX7" fmla="*/ 0 w 432000"/>
              <a:gd name="connsiteY7" fmla="*/ 389466 h 524930"/>
              <a:gd name="connsiteX8" fmla="*/ 0 w 432000"/>
              <a:gd name="connsiteY8" fmla="*/ 389463 h 524930"/>
              <a:gd name="connsiteX9" fmla="*/ 0 w 432000"/>
              <a:gd name="connsiteY9" fmla="*/ 135467 h 5249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32000" h="524930">
                <a:moveTo>
                  <a:pt x="216000" y="0"/>
                </a:moveTo>
                <a:lnTo>
                  <a:pt x="432000" y="135467"/>
                </a:lnTo>
                <a:lnTo>
                  <a:pt x="432000" y="389463"/>
                </a:lnTo>
                <a:lnTo>
                  <a:pt x="432000" y="389466"/>
                </a:lnTo>
                <a:lnTo>
                  <a:pt x="431995" y="389466"/>
                </a:lnTo>
                <a:lnTo>
                  <a:pt x="216000" y="524930"/>
                </a:lnTo>
                <a:lnTo>
                  <a:pt x="5" y="389466"/>
                </a:lnTo>
                <a:lnTo>
                  <a:pt x="0" y="389466"/>
                </a:lnTo>
                <a:lnTo>
                  <a:pt x="0" y="389463"/>
                </a:lnTo>
                <a:lnTo>
                  <a:pt x="0" y="135467"/>
                </a:lnTo>
                <a:close/>
              </a:path>
            </a:pathLst>
          </a:custGeom>
          <a:solidFill>
            <a:srgbClr val="F58F33"/>
          </a:solidFill>
          <a:ln w="3175">
            <a:solidFill>
              <a:srgbClr val="FFFFFF"/>
            </a:solidFill>
          </a:ln>
        </p:spPr>
        <p:style>
          <a:lnRef idx="2">
            <a:srgbClr val="F58F33">
              <a:shade val="50000"/>
            </a:srgbClr>
          </a:lnRef>
          <a:fillRef idx="1">
            <a:srgbClr val="F58F33"/>
          </a:fillRef>
          <a:effectRef idx="0">
            <a:srgbClr val="F58F33"/>
          </a:effectRef>
          <a:fontRef idx="minor">
            <a:srgbClr val="FFFFFF"/>
          </a:fontRef>
        </p:style>
        <p:txBody>
          <a:bodyPr rtlCol="0" anchor="ctr">
            <a:normAutofit/>
          </a:bodyPr>
          <a:lstStyle/>
          <a:p>
            <a:pPr algn="ctr"/>
            <a:r>
              <a:rPr lang="en-US" altLang="zh-CN" dirty="0">
                <a:solidFill>
                  <a:srgbClr val="FFFFFF"/>
                </a:solidFill>
                <a:latin typeface="Arial" panose="020B0604020202020204" pitchFamily="34" charset="0"/>
                <a:ea typeface="微软雅黑" charset="-122"/>
                <a:cs typeface="Arial" panose="020B0604020202020204" pitchFamily="34" charset="0"/>
              </a:rPr>
              <a:t>E</a:t>
            </a:r>
            <a:endParaRPr lang="en-US" altLang="zh-CN" dirty="0">
              <a:solidFill>
                <a:srgbClr val="FFFFFF"/>
              </a:solidFill>
              <a:latin typeface="Arial" panose="020B0604020202020204" pitchFamily="34" charset="0"/>
              <a:ea typeface="微软雅黑" charset="-122"/>
              <a:cs typeface="Arial" panose="020B0604020202020204" pitchFamily="34" charset="0"/>
            </a:endParaRPr>
          </a:p>
        </p:txBody>
      </p:sp>
      <p:sp>
        <p:nvSpPr>
          <p:cNvPr id="98" name="矩形 97"/>
          <p:cNvSpPr/>
          <p:nvPr>
            <p:custDataLst>
              <p:tags r:id="rId35"/>
            </p:custDataLst>
          </p:nvPr>
        </p:nvSpPr>
        <p:spPr>
          <a:xfrm>
            <a:off x="9403754" y="2178050"/>
            <a:ext cx="1730946" cy="2357041"/>
          </a:xfrm>
          <a:prstGeom prst="rect">
            <a:avLst/>
          </a:prstGeom>
          <a:solidFill>
            <a:srgbClr val="FFFFFF"/>
          </a:solidFill>
          <a:ln w="3175">
            <a:solidFill>
              <a:srgbClr val="F58F33"/>
            </a:solidFill>
          </a:ln>
        </p:spPr>
        <p:style>
          <a:lnRef idx="2">
            <a:srgbClr val="F58F33">
              <a:shade val="50000"/>
            </a:srgbClr>
          </a:lnRef>
          <a:fillRef idx="1">
            <a:srgbClr val="F58F33"/>
          </a:fillRef>
          <a:effectRef idx="0">
            <a:srgbClr val="F58F33"/>
          </a:effectRef>
          <a:fontRef idx="minor">
            <a:srgbClr val="FFFFFF"/>
          </a:fontRef>
        </p:style>
        <p:txBody>
          <a:bodyPr rtlCol="0" anchor="ctr">
            <a:normAutofit/>
          </a:bodyPr>
          <a:lstStyle/>
          <a:p>
            <a:pPr algn="ctr">
              <a:lnSpc>
                <a:spcPct val="150000"/>
              </a:lnSpc>
            </a:pPr>
            <a:endParaRPr lang="zh-CN" altLang="en-US" dirty="0">
              <a:solidFill>
                <a:srgbClr val="FFFFFF"/>
              </a:solidFill>
              <a:latin typeface="微软雅黑" charset="-122"/>
              <a:ea typeface="微软雅黑" charset="-122"/>
            </a:endParaRPr>
          </a:p>
        </p:txBody>
      </p:sp>
      <p:sp>
        <p:nvSpPr>
          <p:cNvPr id="99" name="文本框 98"/>
          <p:cNvSpPr txBox="1"/>
          <p:nvPr>
            <p:custDataLst>
              <p:tags r:id="rId36"/>
            </p:custDataLst>
          </p:nvPr>
        </p:nvSpPr>
        <p:spPr>
          <a:xfrm>
            <a:off x="9397938" y="2274219"/>
            <a:ext cx="1730946" cy="2164702"/>
          </a:xfrm>
          <a:prstGeom prst="rect">
            <a:avLst/>
          </a:prstGeom>
          <a:noFill/>
        </p:spPr>
        <p:txBody>
          <a:bodyPr wrap="square" rtlCol="0" anchor="ctr">
            <a:normAutofit/>
          </a:bodyPr>
          <a:lstStyle>
            <a:defPPr>
              <a:defRPr lang="zh-CN"/>
            </a:defPPr>
            <a:lvl1pPr algn="ctr">
              <a:lnSpc>
                <a:spcPct val="120000"/>
              </a:lnSpc>
              <a:defRPr sz="1200" spc="150">
                <a:solidFill>
                  <a:srgbClr val="000000">
                    <a:lumMod val="75000"/>
                    <a:lumOff val="25000"/>
                  </a:srgbClr>
                </a:solidFill>
                <a:latin typeface="微软雅黑" charset="-122"/>
                <a:ea typeface="微软雅黑" charset="-122"/>
              </a:defRPr>
            </a:lvl1pPr>
          </a:lstStyle>
          <a:p>
            <a:r>
              <a:rPr lang="zh-CN" altLang="en-US" sz="2800"/>
              <a:t>强化数据资源支撑</a:t>
            </a:r>
            <a:endParaRPr lang="zh-CN" altLang="en-US" sz="2800"/>
          </a:p>
        </p:txBody>
      </p:sp>
    </p:spTree>
    <p:custDataLst>
      <p:tags r:id="rId37"/>
    </p:custData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 name="矩形 7"/>
          <p:cNvSpPr/>
          <p:nvPr userDrawn="1">
            <p:custDataLst>
              <p:tags r:id="rId1"/>
            </p:custDataLst>
          </p:nvPr>
        </p:nvSpPr>
        <p:spPr>
          <a:xfrm>
            <a:off x="0" y="11430"/>
            <a:ext cx="4823460" cy="686625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dirty="0">
              <a:sym typeface="+mn-ea"/>
            </a:endParaRPr>
          </a:p>
        </p:txBody>
      </p:sp>
      <p:sp>
        <p:nvSpPr>
          <p:cNvPr id="2" name="标题 1"/>
          <p:cNvSpPr>
            <a:spLocks noGrp="1"/>
          </p:cNvSpPr>
          <p:nvPr>
            <p:ph type="title"/>
          </p:nvPr>
        </p:nvSpPr>
        <p:spPr>
          <a:xfrm>
            <a:off x="2618740" y="2900680"/>
            <a:ext cx="8790940" cy="1118870"/>
          </a:xfrm>
        </p:spPr>
        <p:txBody>
          <a:bodyPr>
            <a:normAutofit fontScale="90000"/>
          </a:bodyPr>
          <a:p>
            <a:pPr algn="ctr"/>
            <a:br>
              <a:rPr lang="zh-CN" altLang="en-US">
                <a:solidFill>
                  <a:schemeClr val="accent2">
                    <a:lumMod val="75000"/>
                  </a:schemeClr>
                </a:solidFill>
              </a:rPr>
            </a:br>
            <a:br>
              <a:rPr lang="zh-CN" altLang="en-US">
                <a:solidFill>
                  <a:schemeClr val="accent2">
                    <a:lumMod val="75000"/>
                  </a:schemeClr>
                </a:solidFill>
              </a:rPr>
            </a:br>
            <a:r>
              <a:rPr lang="zh-CN" altLang="en-US">
                <a:solidFill>
                  <a:schemeClr val="accent2">
                    <a:lumMod val="75000"/>
                  </a:schemeClr>
                </a:solidFill>
              </a:rPr>
              <a:t>全国婴幼儿照护服务示范城市创建活动的相关政策内容与解读</a:t>
            </a:r>
            <a:endParaRPr lang="zh-CN" altLang="en-US">
              <a:solidFill>
                <a:schemeClr val="accent2">
                  <a:lumMod val="75000"/>
                </a:schemeClr>
              </a:solidFill>
            </a:endParaRPr>
          </a:p>
        </p:txBody>
      </p:sp>
      <p:pic>
        <p:nvPicPr>
          <p:cNvPr id="4" name="图片 3"/>
          <p:cNvPicPr>
            <a:picLocks noChangeAspect="1"/>
          </p:cNvPicPr>
          <p:nvPr userDrawn="1">
            <p:custDataLst>
              <p:tags r:id="rId2"/>
            </p:custDataLst>
          </p:nvPr>
        </p:nvPicPr>
        <p:blipFill rotWithShape="1">
          <a:blip r:embed="rId3"/>
          <a:srcRect/>
          <a:stretch>
            <a:fillRect/>
          </a:stretch>
        </p:blipFill>
        <p:spPr>
          <a:xfrm>
            <a:off x="1282759" y="1652947"/>
            <a:ext cx="1519497" cy="2522353"/>
          </a:xfrm>
          <a:prstGeom prst="rect">
            <a:avLst/>
          </a:prstGeom>
        </p:spPr>
      </p:pic>
      <p:sp>
        <p:nvSpPr>
          <p:cNvPr id="100" name="文本框 99"/>
          <p:cNvSpPr txBox="1"/>
          <p:nvPr/>
        </p:nvSpPr>
        <p:spPr>
          <a:xfrm>
            <a:off x="5201285" y="1963420"/>
            <a:ext cx="2192655" cy="768350"/>
          </a:xfrm>
          <a:prstGeom prst="rect">
            <a:avLst/>
          </a:prstGeom>
          <a:noFill/>
          <a:ln w="9525">
            <a:noFill/>
          </a:ln>
        </p:spPr>
        <p:txBody>
          <a:bodyPr wrap="square">
            <a:spAutoFit/>
          </a:bodyPr>
          <a:p>
            <a:pPr marL="0" indent="0" algn="ctr"/>
            <a:r>
              <a:rPr lang="zh-CN" sz="4400" b="0">
                <a:cs typeface="宋体" charset="0"/>
              </a:rPr>
              <a:t>第</a:t>
            </a:r>
            <a:r>
              <a:rPr lang="zh-CN" sz="4400" b="0">
                <a:cs typeface="宋体" charset="0"/>
              </a:rPr>
              <a:t>四节</a:t>
            </a:r>
            <a:endParaRPr lang="zh-CN" altLang="en-US" sz="4400" b="0">
              <a:cs typeface="宋体" charset="0"/>
            </a:endParaRPr>
          </a:p>
        </p:txBody>
      </p:sp>
    </p:spTree>
    <p:custDataLst>
      <p:tags r:id="rId4"/>
    </p:custData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 name="矩形 9"/>
          <p:cNvSpPr/>
          <p:nvPr userDrawn="1">
            <p:custDataLst>
              <p:tags r:id="rId1"/>
            </p:custDataLst>
          </p:nvPr>
        </p:nvSpPr>
        <p:spPr>
          <a:xfrm>
            <a:off x="12065" y="0"/>
            <a:ext cx="12192000" cy="1046480"/>
          </a:xfrm>
          <a:prstGeom prst="rect">
            <a:avLst/>
          </a:prstGeom>
          <a:solidFill>
            <a:srgbClr val="F7F5EE"/>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pic>
        <p:nvPicPr>
          <p:cNvPr id="13" name="图片 12"/>
          <p:cNvPicPr>
            <a:picLocks noChangeAspect="1"/>
          </p:cNvPicPr>
          <p:nvPr userDrawn="1">
            <p:custDataLst>
              <p:tags r:id="rId2"/>
            </p:custDataLst>
          </p:nvPr>
        </p:nvPicPr>
        <p:blipFill rotWithShape="1">
          <a:blip r:embed="rId3"/>
          <a:srcRect/>
          <a:stretch>
            <a:fillRect/>
          </a:stretch>
        </p:blipFill>
        <p:spPr>
          <a:xfrm flipH="1">
            <a:off x="11482705" y="36830"/>
            <a:ext cx="612140" cy="1016000"/>
          </a:xfrm>
          <a:prstGeom prst="rect">
            <a:avLst/>
          </a:prstGeom>
        </p:spPr>
      </p:pic>
      <p:sp>
        <p:nvSpPr>
          <p:cNvPr id="14" name="圆角矩形 13"/>
          <p:cNvSpPr/>
          <p:nvPr/>
        </p:nvSpPr>
        <p:spPr>
          <a:xfrm>
            <a:off x="1120775" y="2015490"/>
            <a:ext cx="4712970" cy="4242435"/>
          </a:xfrm>
          <a:prstGeom prst="roundRect">
            <a:avLst/>
          </a:prstGeom>
          <a:solidFill>
            <a:schemeClr val="bg1"/>
          </a:solidFill>
          <a:ln w="28575" cmpd="sng">
            <a:solidFill>
              <a:schemeClr val="accent1">
                <a:shade val="5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p>
            <a:pPr indent="457200" algn="l" fontAlgn="auto">
              <a:lnSpc>
                <a:spcPct val="130000"/>
              </a:lnSpc>
            </a:pPr>
            <a:r>
              <a:rPr lang="zh-CN" altLang="en-US" sz="2400">
                <a:solidFill>
                  <a:schemeClr val="tx2"/>
                </a:solidFill>
              </a:rPr>
              <a:t> 我国婴幼儿照护服务正面临突出的供需矛盾，家长对普惠性婴幼儿照护服务有强烈需求，但现有的婴幼儿照护服务存在法治体系不健全、主管部门不明确、缺乏规范和监管以及政府财政投入不足的诸多问题。</a:t>
            </a:r>
            <a:endParaRPr lang="zh-CN" altLang="en-US" sz="2400">
              <a:solidFill>
                <a:schemeClr val="tx2"/>
              </a:solidFill>
            </a:endParaRPr>
          </a:p>
        </p:txBody>
      </p:sp>
      <p:sp>
        <p:nvSpPr>
          <p:cNvPr id="16" name="矩形 15"/>
          <p:cNvSpPr/>
          <p:nvPr/>
        </p:nvSpPr>
        <p:spPr>
          <a:xfrm>
            <a:off x="1290955" y="1049020"/>
            <a:ext cx="4320540" cy="796925"/>
          </a:xfrm>
          <a:prstGeom prst="rect">
            <a:avLst/>
          </a:prstGeom>
          <a:solidFill>
            <a:srgbClr val="77B260"/>
          </a:solidFill>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3600"/>
              <a:t>开展背景</a:t>
            </a:r>
            <a:endParaRPr lang="zh-CN" altLang="en-US" sz="3600"/>
          </a:p>
        </p:txBody>
      </p:sp>
      <p:grpSp>
        <p:nvGrpSpPr>
          <p:cNvPr id="19" name="组合 18"/>
          <p:cNvGrpSpPr/>
          <p:nvPr/>
        </p:nvGrpSpPr>
        <p:grpSpPr>
          <a:xfrm>
            <a:off x="6324600" y="1003935"/>
            <a:ext cx="4712970" cy="5208270"/>
            <a:chOff x="1965" y="1852"/>
            <a:chExt cx="7422" cy="8202"/>
          </a:xfrm>
        </p:grpSpPr>
        <p:sp>
          <p:nvSpPr>
            <p:cNvPr id="17" name="圆角矩形 16"/>
            <p:cNvSpPr/>
            <p:nvPr/>
          </p:nvSpPr>
          <p:spPr>
            <a:xfrm>
              <a:off x="1965" y="3374"/>
              <a:ext cx="7422" cy="6681"/>
            </a:xfrm>
            <a:prstGeom prst="roundRect">
              <a:avLst/>
            </a:prstGeom>
            <a:solidFill>
              <a:schemeClr val="bg1"/>
            </a:solidFill>
            <a:ln w="28575" cmpd="sng">
              <a:solidFill>
                <a:schemeClr val="accent1">
                  <a:shade val="5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p>
              <a:pPr indent="457200" algn="l" fontAlgn="auto"/>
              <a:r>
                <a:rPr lang="zh-CN" altLang="en-US" sz="2400">
                  <a:solidFill>
                    <a:schemeClr val="tx2"/>
                  </a:solidFill>
                </a:rPr>
                <a:t>示范城市创建活动将激励各地方落实《指导意见》和《意见》中的工作目标和具体举措，促使各省（区、市）在创建示范城市的过程中积累有关发展婴幼儿照护服务的经验，而示范城市的典型经验和先进做法更将被总结推广，以促进全国婴幼儿照护服务水平的提高，进一步满足人民群众的婴幼儿照护服务需求。</a:t>
              </a:r>
              <a:endParaRPr lang="zh-CN" altLang="en-US" sz="2400">
                <a:solidFill>
                  <a:schemeClr val="tx2"/>
                </a:solidFill>
              </a:endParaRPr>
            </a:p>
          </p:txBody>
        </p:sp>
        <p:sp>
          <p:nvSpPr>
            <p:cNvPr id="18" name="矩形 17"/>
            <p:cNvSpPr/>
            <p:nvPr/>
          </p:nvSpPr>
          <p:spPr>
            <a:xfrm>
              <a:off x="2233" y="1852"/>
              <a:ext cx="6804" cy="1255"/>
            </a:xfrm>
            <a:prstGeom prst="rect">
              <a:avLst/>
            </a:prstGeom>
            <a:solidFill>
              <a:srgbClr val="77B260"/>
            </a:solidFill>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4000"/>
                <a:t>意义</a:t>
              </a:r>
              <a:endParaRPr lang="zh-CN" altLang="en-US" sz="4000"/>
            </a:p>
          </p:txBody>
        </p:sp>
      </p:grpSp>
      <p:sp>
        <p:nvSpPr>
          <p:cNvPr id="9" name="标题 1"/>
          <p:cNvSpPr>
            <a:spLocks noGrp="1"/>
          </p:cNvSpPr>
          <p:nvPr/>
        </p:nvSpPr>
        <p:spPr>
          <a:xfrm>
            <a:off x="511810" y="173990"/>
            <a:ext cx="11548110" cy="691515"/>
          </a:xfrm>
          <a:prstGeom prst="rect">
            <a:avLst/>
          </a:prstGeom>
        </p:spPr>
        <p:txBody>
          <a:bodyPr vert="horz" lIns="91440" tIns="45720" rIns="91440" bIns="45720" rtlCol="0" anchor="b" anchorCtr="0"/>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3600">
                <a:solidFill>
                  <a:schemeClr val="tx1"/>
                </a:solidFill>
              </a:rPr>
              <a:t>一、 示范城市创建活动的开展背景与意义</a:t>
            </a:r>
            <a:endParaRPr lang="zh-CN" altLang="en-US" sz="3600">
              <a:solidFill>
                <a:schemeClr val="tx1"/>
              </a:solidFill>
            </a:endParaRPr>
          </a:p>
        </p:txBody>
      </p:sp>
    </p:spTree>
    <p:custDataLst>
      <p:tags r:id="rId4"/>
    </p:custData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endParaRPr lang="zh-CN" altLang="en-US"/>
          </a:p>
        </p:txBody>
      </p:sp>
      <p:sp>
        <p:nvSpPr>
          <p:cNvPr id="3" name="内容占位符 2"/>
          <p:cNvSpPr>
            <a:spLocks noGrp="1"/>
          </p:cNvSpPr>
          <p:nvPr>
            <p:ph idx="1"/>
          </p:nvPr>
        </p:nvSpPr>
        <p:spPr/>
        <p:txBody>
          <a:bodyPr/>
          <a:p>
            <a:endParaRPr lang="zh-CN" altLang="en-US"/>
          </a:p>
        </p:txBody>
      </p:sp>
      <p:sp>
        <p:nvSpPr>
          <p:cNvPr id="10" name="矩形 9"/>
          <p:cNvSpPr/>
          <p:nvPr userDrawn="1">
            <p:custDataLst>
              <p:tags r:id="rId1"/>
            </p:custDataLst>
          </p:nvPr>
        </p:nvSpPr>
        <p:spPr>
          <a:xfrm>
            <a:off x="0" y="959224"/>
            <a:ext cx="12192000" cy="4939553"/>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a:sym typeface="+mn-ea"/>
            </a:endParaRPr>
          </a:p>
        </p:txBody>
      </p:sp>
      <p:pic>
        <p:nvPicPr>
          <p:cNvPr id="4" name="图片 3"/>
          <p:cNvPicPr>
            <a:picLocks noChangeAspect="1"/>
          </p:cNvPicPr>
          <p:nvPr userDrawn="1">
            <p:custDataLst>
              <p:tags r:id="rId2"/>
            </p:custDataLst>
          </p:nvPr>
        </p:nvPicPr>
        <p:blipFill rotWithShape="1">
          <a:blip r:embed="rId3"/>
          <a:srcRect/>
          <a:stretch>
            <a:fillRect/>
          </a:stretch>
        </p:blipFill>
        <p:spPr>
          <a:xfrm>
            <a:off x="10888663" y="22225"/>
            <a:ext cx="1226398" cy="1789360"/>
          </a:xfrm>
          <a:prstGeom prst="rect">
            <a:avLst/>
          </a:prstGeom>
        </p:spPr>
      </p:pic>
      <p:pic>
        <p:nvPicPr>
          <p:cNvPr id="12" name="图片 11"/>
          <p:cNvPicPr>
            <a:picLocks noChangeAspect="1"/>
          </p:cNvPicPr>
          <p:nvPr userDrawn="1">
            <p:custDataLst>
              <p:tags r:id="rId4"/>
            </p:custDataLst>
          </p:nvPr>
        </p:nvPicPr>
        <p:blipFill rotWithShape="1">
          <a:blip r:embed="rId5"/>
          <a:srcRect/>
          <a:stretch>
            <a:fillRect/>
          </a:stretch>
        </p:blipFill>
        <p:spPr>
          <a:xfrm>
            <a:off x="167802" y="5105543"/>
            <a:ext cx="1238310" cy="1615932"/>
          </a:xfrm>
          <a:prstGeom prst="rect">
            <a:avLst/>
          </a:prstGeom>
        </p:spPr>
      </p:pic>
      <p:sp>
        <p:nvSpPr>
          <p:cNvPr id="5" name="圆角矩形 4"/>
          <p:cNvSpPr/>
          <p:nvPr/>
        </p:nvSpPr>
        <p:spPr>
          <a:xfrm>
            <a:off x="1661795" y="2625725"/>
            <a:ext cx="9210040" cy="2800350"/>
          </a:xfrm>
          <a:prstGeom prst="roundRect">
            <a:avLst/>
          </a:prstGeom>
        </p:spPr>
        <p:style>
          <a:lnRef idx="2">
            <a:schemeClr val="accent3"/>
          </a:lnRef>
          <a:fillRef idx="1">
            <a:schemeClr val="lt1"/>
          </a:fillRef>
          <a:effectRef idx="0">
            <a:schemeClr val="accent3"/>
          </a:effectRef>
          <a:fontRef idx="minor">
            <a:schemeClr val="dk1"/>
          </a:fontRef>
        </p:style>
        <p:txBody>
          <a:bodyPr rtlCol="0" anchor="ctr"/>
          <a:p>
            <a:pPr indent="457200" algn="l" fontAlgn="auto">
              <a:lnSpc>
                <a:spcPct val="150000"/>
              </a:lnSpc>
            </a:pPr>
            <a:r>
              <a:rPr lang="zh-CN" altLang="en-US"/>
              <a:t>案例导入：</a:t>
            </a:r>
            <a:endParaRPr lang="zh-CN" altLang="en-US"/>
          </a:p>
          <a:p>
            <a:pPr indent="457200" algn="l" fontAlgn="auto">
              <a:lnSpc>
                <a:spcPct val="150000"/>
              </a:lnSpc>
            </a:pPr>
            <a:r>
              <a:rPr lang="zh-CN" altLang="en-US"/>
              <a:t>2019年2月，郑雪生下了自己的第一个孩子。一家人虽沉浸在孩子诞生的喜悦中，但却发现照顾孩子并不比孕育孩子轻松。郑雪的母亲做过几次大手术，照顾孩子力不从心，家里保姆已经换了4个，但仍没有找到心仪的保姆。除此之外，郑雪和她的先生还有繁重的工作任务，这些都让她觉得焦头烂额。“就盼着孩子3岁后送到幼儿园，那时候就轻松了。”郑雪这样想。</a:t>
            </a:r>
            <a:endParaRPr lang="zh-CN" altLang="en-US"/>
          </a:p>
        </p:txBody>
      </p:sp>
    </p:spTree>
    <p:custDataLst>
      <p:tags r:id="rId6"/>
    </p:custData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p:pic>
        <p:nvPicPr>
          <p:cNvPr id="6" name="图片 5"/>
          <p:cNvPicPr>
            <a:picLocks noChangeAspect="1"/>
          </p:cNvPicPr>
          <p:nvPr userDrawn="1">
            <p:custDataLst>
              <p:tags r:id="rId1"/>
            </p:custDataLst>
          </p:nvPr>
        </p:nvPicPr>
        <p:blipFill>
          <a:blip r:embed="rId2"/>
          <a:stretch>
            <a:fillRect/>
          </a:stretch>
        </p:blipFill>
        <p:spPr>
          <a:xfrm>
            <a:off x="9375775" y="5390515"/>
            <a:ext cx="2445385" cy="1330960"/>
          </a:xfrm>
          <a:prstGeom prst="rect">
            <a:avLst/>
          </a:prstGeom>
        </p:spPr>
      </p:pic>
      <p:sp>
        <p:nvSpPr>
          <p:cNvPr id="2" name="标题 1"/>
          <p:cNvSpPr>
            <a:spLocks noGrp="1"/>
          </p:cNvSpPr>
          <p:nvPr>
            <p:ph type="title"/>
          </p:nvPr>
        </p:nvSpPr>
        <p:spPr>
          <a:xfrm>
            <a:off x="669882" y="443234"/>
            <a:ext cx="10852237" cy="441964"/>
          </a:xfrm>
        </p:spPr>
        <p:txBody>
          <a:bodyPr>
            <a:normAutofit fontScale="90000"/>
          </a:bodyPr>
          <a:p>
            <a:endParaRPr lang="zh-CN" altLang="en-US">
              <a:solidFill>
                <a:schemeClr val="accent1">
                  <a:lumMod val="75000"/>
                </a:schemeClr>
              </a:solidFill>
              <a:latin typeface="黑体" charset="0"/>
              <a:ea typeface="黑体" charset="0"/>
            </a:endParaRPr>
          </a:p>
        </p:txBody>
      </p:sp>
      <p:sp>
        <p:nvSpPr>
          <p:cNvPr id="10" name="矩形 9"/>
          <p:cNvSpPr/>
          <p:nvPr userDrawn="1">
            <p:custDataLst>
              <p:tags r:id="rId3"/>
            </p:custDataLst>
          </p:nvPr>
        </p:nvSpPr>
        <p:spPr>
          <a:xfrm>
            <a:off x="0" y="0"/>
            <a:ext cx="12192000" cy="97218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a:sym typeface="+mn-ea"/>
            </a:endParaRPr>
          </a:p>
        </p:txBody>
      </p:sp>
      <p:pic>
        <p:nvPicPr>
          <p:cNvPr id="4" name="图片 3"/>
          <p:cNvPicPr>
            <a:picLocks noChangeAspect="1"/>
          </p:cNvPicPr>
          <p:nvPr userDrawn="1">
            <p:custDataLst>
              <p:tags r:id="rId4"/>
            </p:custDataLst>
          </p:nvPr>
        </p:nvPicPr>
        <p:blipFill rotWithShape="1">
          <a:blip r:embed="rId5"/>
          <a:srcRect/>
          <a:stretch>
            <a:fillRect/>
          </a:stretch>
        </p:blipFill>
        <p:spPr>
          <a:xfrm>
            <a:off x="68580" y="-10795"/>
            <a:ext cx="643890" cy="940435"/>
          </a:xfrm>
          <a:prstGeom prst="rect">
            <a:avLst/>
          </a:prstGeom>
        </p:spPr>
      </p:pic>
      <p:sp>
        <p:nvSpPr>
          <p:cNvPr id="9" name="标题 1"/>
          <p:cNvSpPr>
            <a:spLocks noGrp="1"/>
          </p:cNvSpPr>
          <p:nvPr/>
        </p:nvSpPr>
        <p:spPr>
          <a:xfrm>
            <a:off x="837565" y="96520"/>
            <a:ext cx="10935335" cy="691515"/>
          </a:xfrm>
          <a:prstGeom prst="rect">
            <a:avLst/>
          </a:prstGeom>
        </p:spPr>
        <p:txBody>
          <a:bodyPr vert="horz" lIns="91440" tIns="45720" rIns="91440" bIns="45720" rtlCol="0" anchor="b" anchorCtr="0"/>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altLang="zh-CN" sz="2400">
                <a:solidFill>
                  <a:schemeClr val="tx1"/>
                </a:solidFill>
              </a:rPr>
              <a:t> </a:t>
            </a:r>
            <a:r>
              <a:rPr lang="zh-CN" altLang="en-US" sz="2400">
                <a:solidFill>
                  <a:schemeClr val="tx1"/>
                </a:solidFill>
              </a:rPr>
              <a:t>二、 《关于开展全国婴幼儿照护服务示范城市创建活动的通知》的主要内容</a:t>
            </a:r>
            <a:endParaRPr lang="zh-CN" altLang="en-US" sz="2400">
              <a:solidFill>
                <a:schemeClr val="tx1"/>
              </a:solidFill>
            </a:endParaRPr>
          </a:p>
        </p:txBody>
      </p:sp>
      <p:sp>
        <p:nvSpPr>
          <p:cNvPr id="5" name="圆角矩形 4"/>
          <p:cNvSpPr/>
          <p:nvPr/>
        </p:nvSpPr>
        <p:spPr>
          <a:xfrm>
            <a:off x="983615" y="1751330"/>
            <a:ext cx="10381615" cy="4401820"/>
          </a:xfrm>
          <a:prstGeom prst="roundRect">
            <a:avLst/>
          </a:prstGeom>
          <a:ln>
            <a:solidFill>
              <a:srgbClr val="00B050"/>
            </a:solidFill>
          </a:ln>
        </p:spPr>
        <p:style>
          <a:lnRef idx="2">
            <a:schemeClr val="accent1"/>
          </a:lnRef>
          <a:fillRef idx="1">
            <a:schemeClr val="lt1"/>
          </a:fillRef>
          <a:effectRef idx="0">
            <a:schemeClr val="accent1"/>
          </a:effectRef>
          <a:fontRef idx="minor">
            <a:schemeClr val="dk1"/>
          </a:fontRef>
        </p:style>
        <p:txBody>
          <a:bodyPr rtlCol="0" anchor="ctr"/>
          <a:p>
            <a:pPr indent="457200" algn="l" fontAlgn="auto">
              <a:lnSpc>
                <a:spcPct val="150000"/>
              </a:lnSpc>
            </a:pPr>
            <a:r>
              <a:rPr lang="zh-CN" altLang="en-US" sz="2000"/>
              <a:t>《关于开展全国婴幼儿照护服务示范城市创建活动的通知》指出，本次活动要充分发挥政策和规划的引导作用，创新管理体制，健全服务机制。</a:t>
            </a:r>
            <a:endParaRPr lang="zh-CN" altLang="en-US" sz="2000"/>
          </a:p>
          <a:p>
            <a:pPr indent="457200" algn="l" fontAlgn="auto">
              <a:lnSpc>
                <a:spcPct val="150000"/>
              </a:lnSpc>
            </a:pPr>
            <a:r>
              <a:rPr lang="zh-CN" altLang="en-US" sz="2000"/>
              <a:t>活动以满足人民群众对婴幼儿照护服务的需求为目标，以普惠服务为重点，建立完善促进婴幼儿照护服务发展的政策法规体系、标准规范体系和服务供给体系，调动社会力量的积极性，多种形式开展婴幼儿照护服务。</a:t>
            </a:r>
            <a:endParaRPr lang="zh-CN" altLang="en-US" sz="2000"/>
          </a:p>
          <a:p>
            <a:pPr indent="457200" algn="l" fontAlgn="auto">
              <a:lnSpc>
                <a:spcPct val="150000"/>
              </a:lnSpc>
            </a:pPr>
            <a:r>
              <a:rPr lang="zh-CN" altLang="en-US" sz="2000"/>
              <a:t>通过示范城市创建活动，形成一批可复制、可推广的典型经验，探索一批切实管用的政策举措。到2025年，婴幼儿照护服务的政策法规和标准规范体系基本健全，且每千人口拥有3岁以下婴幼儿托位数达到4.5个，人民群众的照护服务需求得到进一步满足。</a:t>
            </a:r>
            <a:endParaRPr lang="zh-CN" altLang="en-US" sz="2000"/>
          </a:p>
        </p:txBody>
      </p:sp>
      <p:sp>
        <p:nvSpPr>
          <p:cNvPr id="3" name="文本框 2"/>
          <p:cNvSpPr txBox="1"/>
          <p:nvPr>
            <p:custDataLst>
              <p:tags r:id="rId6"/>
            </p:custDataLst>
          </p:nvPr>
        </p:nvSpPr>
        <p:spPr>
          <a:xfrm>
            <a:off x="1030605" y="970280"/>
            <a:ext cx="9843770" cy="897255"/>
          </a:xfrm>
          <a:prstGeom prst="rect">
            <a:avLst/>
          </a:prstGeom>
          <a:noFill/>
        </p:spPr>
        <p:txBody>
          <a:bodyPr wrap="square" bIns="0" rtlCol="0"/>
          <a:p>
            <a:pPr fontAlgn="auto">
              <a:lnSpc>
                <a:spcPct val="150000"/>
              </a:lnSpc>
            </a:pPr>
            <a:r>
              <a:rPr lang="zh-CN" altLang="en-US" sz="2400" spc="300">
                <a:solidFill>
                  <a:srgbClr val="000000">
                    <a:lumMod val="75000"/>
                    <a:lumOff val="25000"/>
                  </a:srgbClr>
                </a:solidFill>
                <a:latin typeface="黑体" charset="0"/>
                <a:ea typeface="黑体" charset="0"/>
                <a:cs typeface="黑体" charset="0"/>
              </a:rPr>
              <a:t>（一） 总体要求</a:t>
            </a:r>
            <a:endParaRPr lang="zh-CN" altLang="en-US" sz="2400" spc="300">
              <a:solidFill>
                <a:srgbClr val="000000">
                  <a:lumMod val="75000"/>
                  <a:lumOff val="25000"/>
                </a:srgbClr>
              </a:solidFill>
              <a:latin typeface="黑体" charset="0"/>
              <a:ea typeface="黑体" charset="0"/>
              <a:cs typeface="黑体" charset="0"/>
            </a:endParaRPr>
          </a:p>
        </p:txBody>
      </p:sp>
    </p:spTree>
    <p:custDataLst>
      <p:tags r:id="rId7"/>
    </p:custData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p:pic>
        <p:nvPicPr>
          <p:cNvPr id="6" name="图片 5"/>
          <p:cNvPicPr>
            <a:picLocks noChangeAspect="1"/>
          </p:cNvPicPr>
          <p:nvPr userDrawn="1">
            <p:custDataLst>
              <p:tags r:id="rId1"/>
            </p:custDataLst>
          </p:nvPr>
        </p:nvPicPr>
        <p:blipFill>
          <a:blip r:embed="rId2"/>
          <a:stretch>
            <a:fillRect/>
          </a:stretch>
        </p:blipFill>
        <p:spPr>
          <a:xfrm>
            <a:off x="9375775" y="5390515"/>
            <a:ext cx="2445385" cy="1330960"/>
          </a:xfrm>
          <a:prstGeom prst="rect">
            <a:avLst/>
          </a:prstGeom>
        </p:spPr>
      </p:pic>
      <p:sp>
        <p:nvSpPr>
          <p:cNvPr id="2" name="标题 1"/>
          <p:cNvSpPr>
            <a:spLocks noGrp="1"/>
          </p:cNvSpPr>
          <p:nvPr>
            <p:ph type="title"/>
          </p:nvPr>
        </p:nvSpPr>
        <p:spPr>
          <a:xfrm>
            <a:off x="669882" y="443234"/>
            <a:ext cx="10852237" cy="441964"/>
          </a:xfrm>
        </p:spPr>
        <p:txBody>
          <a:bodyPr>
            <a:normAutofit fontScale="90000"/>
          </a:bodyPr>
          <a:p>
            <a:endParaRPr lang="zh-CN" altLang="en-US">
              <a:solidFill>
                <a:schemeClr val="accent1">
                  <a:lumMod val="75000"/>
                </a:schemeClr>
              </a:solidFill>
              <a:latin typeface="黑体" charset="0"/>
              <a:ea typeface="黑体" charset="0"/>
            </a:endParaRPr>
          </a:p>
        </p:txBody>
      </p:sp>
      <p:sp>
        <p:nvSpPr>
          <p:cNvPr id="10" name="矩形 9"/>
          <p:cNvSpPr/>
          <p:nvPr userDrawn="1">
            <p:custDataLst>
              <p:tags r:id="rId3"/>
            </p:custDataLst>
          </p:nvPr>
        </p:nvSpPr>
        <p:spPr>
          <a:xfrm>
            <a:off x="0" y="0"/>
            <a:ext cx="12192000" cy="97218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a:sym typeface="+mn-ea"/>
            </a:endParaRPr>
          </a:p>
        </p:txBody>
      </p:sp>
      <p:pic>
        <p:nvPicPr>
          <p:cNvPr id="4" name="图片 3"/>
          <p:cNvPicPr>
            <a:picLocks noChangeAspect="1"/>
          </p:cNvPicPr>
          <p:nvPr userDrawn="1">
            <p:custDataLst>
              <p:tags r:id="rId4"/>
            </p:custDataLst>
          </p:nvPr>
        </p:nvPicPr>
        <p:blipFill rotWithShape="1">
          <a:blip r:embed="rId5"/>
          <a:srcRect/>
          <a:stretch>
            <a:fillRect/>
          </a:stretch>
        </p:blipFill>
        <p:spPr>
          <a:xfrm>
            <a:off x="68580" y="-10795"/>
            <a:ext cx="643890" cy="940435"/>
          </a:xfrm>
          <a:prstGeom prst="rect">
            <a:avLst/>
          </a:prstGeom>
        </p:spPr>
      </p:pic>
      <p:sp>
        <p:nvSpPr>
          <p:cNvPr id="65" name="文本框 64"/>
          <p:cNvSpPr txBox="1"/>
          <p:nvPr>
            <p:custDataLst>
              <p:tags r:id="rId6"/>
            </p:custDataLst>
          </p:nvPr>
        </p:nvSpPr>
        <p:spPr>
          <a:xfrm>
            <a:off x="1030605" y="970280"/>
            <a:ext cx="9843770" cy="647065"/>
          </a:xfrm>
          <a:prstGeom prst="rect">
            <a:avLst/>
          </a:prstGeom>
          <a:noFill/>
        </p:spPr>
        <p:txBody>
          <a:bodyPr wrap="square" bIns="0" rtlCol="0"/>
          <a:p>
            <a:pPr fontAlgn="auto">
              <a:lnSpc>
                <a:spcPct val="150000"/>
              </a:lnSpc>
            </a:pPr>
            <a:r>
              <a:rPr lang="zh-CN" altLang="en-US" sz="2400" spc="300">
                <a:solidFill>
                  <a:srgbClr val="000000">
                    <a:lumMod val="75000"/>
                    <a:lumOff val="25000"/>
                  </a:srgbClr>
                </a:solidFill>
                <a:latin typeface="黑体" charset="0"/>
                <a:ea typeface="黑体" charset="0"/>
                <a:cs typeface="黑体" charset="0"/>
              </a:rPr>
              <a:t>（二） 创建范围</a:t>
            </a:r>
            <a:endParaRPr lang="zh-CN" altLang="en-US" sz="2400" spc="300">
              <a:solidFill>
                <a:srgbClr val="000000">
                  <a:lumMod val="75000"/>
                  <a:lumOff val="25000"/>
                </a:srgbClr>
              </a:solidFill>
              <a:latin typeface="黑体" charset="0"/>
              <a:ea typeface="黑体" charset="0"/>
              <a:cs typeface="黑体" charset="0"/>
            </a:endParaRPr>
          </a:p>
        </p:txBody>
      </p:sp>
      <p:sp>
        <p:nvSpPr>
          <p:cNvPr id="5" name="圆角矩形 4"/>
          <p:cNvSpPr/>
          <p:nvPr/>
        </p:nvSpPr>
        <p:spPr>
          <a:xfrm>
            <a:off x="1013460" y="2170430"/>
            <a:ext cx="9987915" cy="3024505"/>
          </a:xfrm>
          <a:prstGeom prst="roundRect">
            <a:avLst/>
          </a:prstGeom>
          <a:ln w="28575" cmpd="sng">
            <a:solidFill>
              <a:schemeClr val="accent1">
                <a:shade val="50000"/>
              </a:schemeClr>
            </a:solidFill>
            <a:prstDash val="sysDash"/>
          </a:ln>
        </p:spPr>
        <p:style>
          <a:lnRef idx="2">
            <a:schemeClr val="accent1"/>
          </a:lnRef>
          <a:fillRef idx="1">
            <a:schemeClr val="lt1"/>
          </a:fillRef>
          <a:effectRef idx="0">
            <a:schemeClr val="accent1"/>
          </a:effectRef>
          <a:fontRef idx="minor">
            <a:schemeClr val="dk1"/>
          </a:fontRef>
        </p:style>
        <p:txBody>
          <a:bodyPr rtlCol="0" anchor="ctr"/>
          <a:p>
            <a:pPr indent="457200" algn="l" fontAlgn="auto">
              <a:lnSpc>
                <a:spcPct val="150000"/>
              </a:lnSpc>
            </a:pPr>
            <a:r>
              <a:rPr lang="zh-CN" altLang="en-US" sz="2100"/>
              <a:t> 示范城市创建以设区的市（地、州、盟）、直辖市的区（县）为单位开展，评选工作每2年为一个周期，每周期各省（区、市）推荐的示范城市不超过可参评单位总数的10%。</a:t>
            </a:r>
            <a:endParaRPr lang="zh-CN" altLang="en-US" sz="2100"/>
          </a:p>
        </p:txBody>
      </p:sp>
      <p:sp>
        <p:nvSpPr>
          <p:cNvPr id="9" name="标题 1"/>
          <p:cNvSpPr>
            <a:spLocks noGrp="1"/>
          </p:cNvSpPr>
          <p:nvPr/>
        </p:nvSpPr>
        <p:spPr>
          <a:xfrm>
            <a:off x="837565" y="96520"/>
            <a:ext cx="10935335" cy="691515"/>
          </a:xfrm>
          <a:prstGeom prst="rect">
            <a:avLst/>
          </a:prstGeom>
        </p:spPr>
        <p:txBody>
          <a:bodyPr vert="horz" lIns="91440" tIns="45720" rIns="91440" bIns="45720" rtlCol="0" anchor="b" anchorCtr="0"/>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altLang="zh-CN" sz="2400">
                <a:solidFill>
                  <a:schemeClr val="tx1"/>
                </a:solidFill>
              </a:rPr>
              <a:t> </a:t>
            </a:r>
            <a:r>
              <a:rPr lang="zh-CN" altLang="en-US" sz="2400">
                <a:solidFill>
                  <a:schemeClr val="tx1"/>
                </a:solidFill>
              </a:rPr>
              <a:t>二、 《关于开展全国婴幼儿照护服务示范城市创建活动的通知》的主要内容</a:t>
            </a:r>
            <a:endParaRPr lang="zh-CN" altLang="en-US" sz="2400">
              <a:solidFill>
                <a:schemeClr val="tx1"/>
              </a:solidFill>
            </a:endParaRPr>
          </a:p>
        </p:txBody>
      </p:sp>
    </p:spTree>
    <p:custDataLst>
      <p:tags r:id="rId7"/>
    </p:custData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p:pic>
        <p:nvPicPr>
          <p:cNvPr id="6" name="图片 5"/>
          <p:cNvPicPr>
            <a:picLocks noChangeAspect="1"/>
          </p:cNvPicPr>
          <p:nvPr userDrawn="1">
            <p:custDataLst>
              <p:tags r:id="rId1"/>
            </p:custDataLst>
          </p:nvPr>
        </p:nvPicPr>
        <p:blipFill>
          <a:blip r:embed="rId2"/>
          <a:stretch>
            <a:fillRect/>
          </a:stretch>
        </p:blipFill>
        <p:spPr>
          <a:xfrm>
            <a:off x="9375775" y="5390515"/>
            <a:ext cx="2445385" cy="1330960"/>
          </a:xfrm>
          <a:prstGeom prst="rect">
            <a:avLst/>
          </a:prstGeom>
        </p:spPr>
      </p:pic>
      <p:sp>
        <p:nvSpPr>
          <p:cNvPr id="2" name="标题 1"/>
          <p:cNvSpPr>
            <a:spLocks noGrp="1"/>
          </p:cNvSpPr>
          <p:nvPr>
            <p:ph type="title"/>
          </p:nvPr>
        </p:nvSpPr>
        <p:spPr>
          <a:xfrm>
            <a:off x="669882" y="443234"/>
            <a:ext cx="10852237" cy="441964"/>
          </a:xfrm>
        </p:spPr>
        <p:txBody>
          <a:bodyPr>
            <a:normAutofit fontScale="90000"/>
          </a:bodyPr>
          <a:p>
            <a:endParaRPr lang="zh-CN" altLang="en-US">
              <a:solidFill>
                <a:schemeClr val="accent1">
                  <a:lumMod val="75000"/>
                </a:schemeClr>
              </a:solidFill>
              <a:latin typeface="黑体" charset="0"/>
              <a:ea typeface="黑体" charset="0"/>
            </a:endParaRPr>
          </a:p>
        </p:txBody>
      </p:sp>
      <p:sp>
        <p:nvSpPr>
          <p:cNvPr id="10" name="矩形 9"/>
          <p:cNvSpPr/>
          <p:nvPr userDrawn="1">
            <p:custDataLst>
              <p:tags r:id="rId3"/>
            </p:custDataLst>
          </p:nvPr>
        </p:nvSpPr>
        <p:spPr>
          <a:xfrm>
            <a:off x="0" y="0"/>
            <a:ext cx="12192000" cy="97218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a:sym typeface="+mn-ea"/>
            </a:endParaRPr>
          </a:p>
        </p:txBody>
      </p:sp>
      <p:pic>
        <p:nvPicPr>
          <p:cNvPr id="4" name="图片 3"/>
          <p:cNvPicPr>
            <a:picLocks noChangeAspect="1"/>
          </p:cNvPicPr>
          <p:nvPr userDrawn="1">
            <p:custDataLst>
              <p:tags r:id="rId4"/>
            </p:custDataLst>
          </p:nvPr>
        </p:nvPicPr>
        <p:blipFill rotWithShape="1">
          <a:blip r:embed="rId5"/>
          <a:srcRect/>
          <a:stretch>
            <a:fillRect/>
          </a:stretch>
        </p:blipFill>
        <p:spPr>
          <a:xfrm>
            <a:off x="68580" y="-10795"/>
            <a:ext cx="643890" cy="940435"/>
          </a:xfrm>
          <a:prstGeom prst="rect">
            <a:avLst/>
          </a:prstGeom>
        </p:spPr>
      </p:pic>
      <p:sp>
        <p:nvSpPr>
          <p:cNvPr id="65" name="文本框 64"/>
          <p:cNvSpPr txBox="1"/>
          <p:nvPr>
            <p:custDataLst>
              <p:tags r:id="rId6"/>
            </p:custDataLst>
          </p:nvPr>
        </p:nvSpPr>
        <p:spPr>
          <a:xfrm>
            <a:off x="1030605" y="982980"/>
            <a:ext cx="9843770" cy="697230"/>
          </a:xfrm>
          <a:prstGeom prst="rect">
            <a:avLst/>
          </a:prstGeom>
          <a:noFill/>
        </p:spPr>
        <p:txBody>
          <a:bodyPr wrap="square" bIns="0" rtlCol="0"/>
          <a:p>
            <a:pPr fontAlgn="auto">
              <a:lnSpc>
                <a:spcPct val="150000"/>
              </a:lnSpc>
            </a:pPr>
            <a:r>
              <a:rPr lang="zh-CN" altLang="en-US" sz="2400" spc="300">
                <a:solidFill>
                  <a:srgbClr val="000000">
                    <a:lumMod val="75000"/>
                    <a:lumOff val="25000"/>
                  </a:srgbClr>
                </a:solidFill>
                <a:latin typeface="黑体" charset="0"/>
                <a:ea typeface="黑体" charset="0"/>
                <a:cs typeface="黑体" charset="0"/>
              </a:rPr>
              <a:t>（三） 创建内容</a:t>
            </a:r>
            <a:endParaRPr lang="zh-CN" altLang="en-US" sz="2400" spc="300">
              <a:solidFill>
                <a:srgbClr val="000000">
                  <a:lumMod val="75000"/>
                  <a:lumOff val="25000"/>
                </a:srgbClr>
              </a:solidFill>
              <a:latin typeface="黑体" charset="0"/>
              <a:ea typeface="黑体" charset="0"/>
              <a:cs typeface="黑体" charset="0"/>
            </a:endParaRPr>
          </a:p>
        </p:txBody>
      </p:sp>
      <p:sp>
        <p:nvSpPr>
          <p:cNvPr id="9" name="标题 1"/>
          <p:cNvSpPr>
            <a:spLocks noGrp="1"/>
          </p:cNvSpPr>
          <p:nvPr/>
        </p:nvSpPr>
        <p:spPr>
          <a:xfrm>
            <a:off x="837565" y="96520"/>
            <a:ext cx="10935335" cy="691515"/>
          </a:xfrm>
          <a:prstGeom prst="rect">
            <a:avLst/>
          </a:prstGeom>
        </p:spPr>
        <p:txBody>
          <a:bodyPr vert="horz" lIns="91440" tIns="45720" rIns="91440" bIns="45720" rtlCol="0" anchor="b" anchorCtr="0"/>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altLang="zh-CN" sz="2400">
                <a:solidFill>
                  <a:schemeClr val="tx1"/>
                </a:solidFill>
              </a:rPr>
              <a:t> </a:t>
            </a:r>
            <a:r>
              <a:rPr lang="zh-CN" altLang="en-US" sz="2400">
                <a:solidFill>
                  <a:schemeClr val="tx1"/>
                </a:solidFill>
              </a:rPr>
              <a:t>二、 《关于开展全国婴幼儿照护服务示范城市创建活动的通知》的主要内容</a:t>
            </a:r>
            <a:endParaRPr lang="zh-CN" altLang="en-US" sz="2400">
              <a:solidFill>
                <a:schemeClr val="tx1"/>
              </a:solidFill>
            </a:endParaRPr>
          </a:p>
        </p:txBody>
      </p:sp>
      <p:cxnSp>
        <p:nvCxnSpPr>
          <p:cNvPr id="25" name="直接连接符 24"/>
          <p:cNvCxnSpPr/>
          <p:nvPr>
            <p:custDataLst>
              <p:tags r:id="rId7"/>
            </p:custDataLst>
          </p:nvPr>
        </p:nvCxnSpPr>
        <p:spPr>
          <a:xfrm>
            <a:off x="4086877" y="2326015"/>
            <a:ext cx="1718004" cy="0"/>
          </a:xfrm>
          <a:prstGeom prst="line">
            <a:avLst/>
          </a:prstGeom>
          <a:ln>
            <a:solidFill>
              <a:sysClr val="window" lastClr="FFFFFF">
                <a:lumMod val="65000"/>
              </a:sysClr>
            </a:solidFill>
            <a:prstDash val="sysDash"/>
          </a:ln>
        </p:spPr>
        <p:style>
          <a:lnRef idx="1">
            <a:srgbClr val="1F74AD"/>
          </a:lnRef>
          <a:fillRef idx="0">
            <a:srgbClr val="1F74AD"/>
          </a:fillRef>
          <a:effectRef idx="0">
            <a:srgbClr val="1F74AD"/>
          </a:effectRef>
          <a:fontRef idx="minor">
            <a:srgbClr val="000000"/>
          </a:fontRef>
        </p:style>
      </p:cxnSp>
      <p:sp>
        <p:nvSpPr>
          <p:cNvPr id="26" name="矩形 25"/>
          <p:cNvSpPr/>
          <p:nvPr>
            <p:custDataLst>
              <p:tags r:id="rId8"/>
            </p:custDataLst>
          </p:nvPr>
        </p:nvSpPr>
        <p:spPr>
          <a:xfrm>
            <a:off x="3309366" y="2253139"/>
            <a:ext cx="1360717" cy="81772"/>
          </a:xfrm>
          <a:prstGeom prst="rect">
            <a:avLst/>
          </a:prstGeom>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normAutofit fontScale="25000" lnSpcReduction="20000"/>
          </a:bodyPr>
          <a:lstStyle/>
          <a:p>
            <a:pPr algn="ctr">
              <a:lnSpc>
                <a:spcPct val="140000"/>
              </a:lnSpc>
            </a:pPr>
            <a:endParaRPr lang="zh-CN" altLang="en-US">
              <a:latin typeface="Arial" panose="020B0604020202020204" pitchFamily="34" charset="0"/>
              <a:ea typeface="微软雅黑" charset="-122"/>
              <a:sym typeface="Arial" panose="020B0604020202020204" pitchFamily="34" charset="0"/>
            </a:endParaRPr>
          </a:p>
        </p:txBody>
      </p:sp>
      <p:sp>
        <p:nvSpPr>
          <p:cNvPr id="31" name="标题 1"/>
          <p:cNvSpPr txBox="1"/>
          <p:nvPr>
            <p:custDataLst>
              <p:tags r:id="rId9"/>
            </p:custDataLst>
          </p:nvPr>
        </p:nvSpPr>
        <p:spPr>
          <a:xfrm>
            <a:off x="3233426" y="2461360"/>
            <a:ext cx="2840480" cy="1401864"/>
          </a:xfrm>
          <a:prstGeom prst="rect">
            <a:avLst/>
          </a:prstGeom>
          <a:noFill/>
        </p:spPr>
        <p:txBody>
          <a:bodyPr wrap="square" rtlCol="0">
            <a:normAutofit/>
          </a:bodyPr>
          <a:lstStyle>
            <a:defPPr>
              <a:defRPr lang="zh-CN"/>
            </a:defPPr>
            <a:lvl1pPr>
              <a:lnSpc>
                <a:spcPct val="130000"/>
              </a:lnSpc>
              <a:defRPr sz="1200"/>
            </a:lvl1pPr>
          </a:lstStyle>
          <a:p>
            <a:pPr>
              <a:lnSpc>
                <a:spcPct val="120000"/>
              </a:lnSpc>
            </a:pPr>
            <a:r>
              <a:rPr lang="zh-CN" altLang="en-US" sz="3200" spc="150">
                <a:latin typeface="Arial" panose="020B0604020202020204" pitchFamily="34" charset="0"/>
                <a:ea typeface="微软雅黑" charset="-122"/>
                <a:sym typeface="Arial" panose="020B0604020202020204" pitchFamily="34" charset="0"/>
              </a:rPr>
              <a:t>完善支持政策</a:t>
            </a:r>
            <a:endParaRPr lang="zh-CN" altLang="en-US" sz="3200" spc="150">
              <a:latin typeface="Arial" panose="020B0604020202020204" pitchFamily="34" charset="0"/>
              <a:ea typeface="微软雅黑" charset="-122"/>
              <a:sym typeface="Arial" panose="020B0604020202020204" pitchFamily="34" charset="0"/>
            </a:endParaRPr>
          </a:p>
        </p:txBody>
      </p:sp>
      <p:sp>
        <p:nvSpPr>
          <p:cNvPr id="41" name="标题 1"/>
          <p:cNvSpPr txBox="1"/>
          <p:nvPr>
            <p:custDataLst>
              <p:tags r:id="rId10"/>
            </p:custDataLst>
          </p:nvPr>
        </p:nvSpPr>
        <p:spPr>
          <a:xfrm>
            <a:off x="2804825" y="1670121"/>
            <a:ext cx="306510" cy="967462"/>
          </a:xfrm>
          <a:prstGeom prst="rect">
            <a:avLst/>
          </a:prstGeom>
          <a:noFill/>
        </p:spPr>
        <p:txBody>
          <a:bodyPr wrap="square" rtlCol="0" anchor="ctr">
            <a:normAutofit fontScale="60000"/>
          </a:bodyPr>
          <a:lstStyle>
            <a:defPPr>
              <a:defRPr lang="zh-CN"/>
            </a:defPPr>
            <a:lvl1pPr>
              <a:lnSpc>
                <a:spcPct val="130000"/>
              </a:lnSpc>
              <a:defRPr sz="1200"/>
            </a:lvl1pPr>
          </a:lstStyle>
          <a:p>
            <a:pPr algn="ctr">
              <a:lnSpc>
                <a:spcPct val="120000"/>
              </a:lnSpc>
            </a:pPr>
            <a:r>
              <a:rPr lang="en-US" altLang="zh-CN" sz="4000" spc="150" dirty="0">
                <a:solidFill>
                  <a:srgbClr val="1F74AD"/>
                </a:solidFill>
                <a:latin typeface="Arial" panose="020B0604020202020204" pitchFamily="34" charset="0"/>
                <a:ea typeface="微软雅黑" charset="-122"/>
                <a:sym typeface="Arial" panose="020B0604020202020204" pitchFamily="34" charset="0"/>
              </a:rPr>
              <a:t>1</a:t>
            </a:r>
            <a:endParaRPr lang="zh-CN" altLang="en-US" sz="4000" spc="150" dirty="0">
              <a:solidFill>
                <a:srgbClr val="1F74AD"/>
              </a:solidFill>
              <a:latin typeface="Arial" panose="020B0604020202020204" pitchFamily="34" charset="0"/>
              <a:ea typeface="微软雅黑" charset="-122"/>
              <a:sym typeface="Arial" panose="020B0604020202020204" pitchFamily="34" charset="0"/>
            </a:endParaRPr>
          </a:p>
        </p:txBody>
      </p:sp>
      <p:cxnSp>
        <p:nvCxnSpPr>
          <p:cNvPr id="42" name="直接连接符 41"/>
          <p:cNvCxnSpPr/>
          <p:nvPr>
            <p:custDataLst>
              <p:tags r:id="rId11"/>
            </p:custDataLst>
          </p:nvPr>
        </p:nvCxnSpPr>
        <p:spPr>
          <a:xfrm>
            <a:off x="7412211" y="2326015"/>
            <a:ext cx="1718004" cy="0"/>
          </a:xfrm>
          <a:prstGeom prst="line">
            <a:avLst/>
          </a:prstGeom>
          <a:ln>
            <a:solidFill>
              <a:sysClr val="window" lastClr="FFFFFF">
                <a:lumMod val="65000"/>
              </a:sysClr>
            </a:solidFill>
            <a:prstDash val="sysDash"/>
          </a:ln>
        </p:spPr>
        <p:style>
          <a:lnRef idx="1">
            <a:srgbClr val="1F74AD"/>
          </a:lnRef>
          <a:fillRef idx="0">
            <a:srgbClr val="1F74AD"/>
          </a:fillRef>
          <a:effectRef idx="0">
            <a:srgbClr val="1F74AD"/>
          </a:effectRef>
          <a:fontRef idx="minor">
            <a:srgbClr val="000000"/>
          </a:fontRef>
        </p:style>
      </p:cxnSp>
      <p:sp>
        <p:nvSpPr>
          <p:cNvPr id="43" name="矩形 42"/>
          <p:cNvSpPr/>
          <p:nvPr>
            <p:custDataLst>
              <p:tags r:id="rId12"/>
            </p:custDataLst>
          </p:nvPr>
        </p:nvSpPr>
        <p:spPr>
          <a:xfrm>
            <a:off x="6634700" y="2253139"/>
            <a:ext cx="1360717" cy="81772"/>
          </a:xfrm>
          <a:prstGeom prst="rect">
            <a:avLst/>
          </a:prstGeom>
          <a:solidFill>
            <a:srgbClr val="3498DB"/>
          </a:solid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normAutofit fontScale="25000" lnSpcReduction="20000"/>
          </a:bodyPr>
          <a:lstStyle/>
          <a:p>
            <a:pPr algn="ctr">
              <a:lnSpc>
                <a:spcPct val="140000"/>
              </a:lnSpc>
            </a:pPr>
            <a:endParaRPr lang="zh-CN" altLang="en-US">
              <a:solidFill>
                <a:srgbClr val="3498DB"/>
              </a:solidFill>
              <a:latin typeface="Arial" panose="020B0604020202020204" pitchFamily="34" charset="0"/>
              <a:ea typeface="微软雅黑" charset="-122"/>
              <a:sym typeface="Arial" panose="020B0604020202020204" pitchFamily="34" charset="0"/>
            </a:endParaRPr>
          </a:p>
        </p:txBody>
      </p:sp>
      <p:sp>
        <p:nvSpPr>
          <p:cNvPr id="44" name="标题 1"/>
          <p:cNvSpPr txBox="1"/>
          <p:nvPr>
            <p:custDataLst>
              <p:tags r:id="rId13"/>
            </p:custDataLst>
          </p:nvPr>
        </p:nvSpPr>
        <p:spPr>
          <a:xfrm>
            <a:off x="6558915" y="2461260"/>
            <a:ext cx="3303270" cy="1402080"/>
          </a:xfrm>
          <a:prstGeom prst="rect">
            <a:avLst/>
          </a:prstGeom>
          <a:noFill/>
        </p:spPr>
        <p:txBody>
          <a:bodyPr wrap="square" rtlCol="0">
            <a:noAutofit/>
          </a:bodyPr>
          <a:lstStyle>
            <a:defPPr>
              <a:defRPr lang="zh-CN"/>
            </a:defPPr>
            <a:lvl1pPr>
              <a:lnSpc>
                <a:spcPct val="130000"/>
              </a:lnSpc>
              <a:defRPr sz="1200"/>
            </a:lvl1pPr>
          </a:lstStyle>
          <a:p>
            <a:pPr>
              <a:lnSpc>
                <a:spcPct val="120000"/>
              </a:lnSpc>
            </a:pPr>
            <a:r>
              <a:rPr lang="zh-CN" altLang="en-US" sz="3200" spc="150">
                <a:latin typeface="Arial" panose="020B0604020202020204" pitchFamily="34" charset="0"/>
                <a:ea typeface="微软雅黑" charset="-122"/>
                <a:sym typeface="Arial" panose="020B0604020202020204" pitchFamily="34" charset="0"/>
              </a:rPr>
              <a:t>扩大服务供给</a:t>
            </a:r>
            <a:endParaRPr lang="zh-CN" altLang="en-US" sz="3200" spc="150">
              <a:latin typeface="Arial" panose="020B0604020202020204" pitchFamily="34" charset="0"/>
              <a:ea typeface="微软雅黑" charset="-122"/>
              <a:sym typeface="Arial" panose="020B0604020202020204" pitchFamily="34" charset="0"/>
            </a:endParaRPr>
          </a:p>
        </p:txBody>
      </p:sp>
      <p:sp>
        <p:nvSpPr>
          <p:cNvPr id="45" name="标题 1"/>
          <p:cNvSpPr txBox="1"/>
          <p:nvPr>
            <p:custDataLst>
              <p:tags r:id="rId14"/>
            </p:custDataLst>
          </p:nvPr>
        </p:nvSpPr>
        <p:spPr>
          <a:xfrm>
            <a:off x="6130159" y="1670121"/>
            <a:ext cx="306510" cy="967462"/>
          </a:xfrm>
          <a:prstGeom prst="rect">
            <a:avLst/>
          </a:prstGeom>
          <a:noFill/>
        </p:spPr>
        <p:txBody>
          <a:bodyPr wrap="square" rtlCol="0" anchor="ctr">
            <a:normAutofit fontScale="60000"/>
          </a:bodyPr>
          <a:lstStyle>
            <a:defPPr>
              <a:defRPr lang="zh-CN"/>
            </a:defPPr>
            <a:lvl1pPr>
              <a:lnSpc>
                <a:spcPct val="130000"/>
              </a:lnSpc>
              <a:defRPr sz="1200"/>
            </a:lvl1pPr>
          </a:lstStyle>
          <a:p>
            <a:pPr algn="ctr">
              <a:lnSpc>
                <a:spcPct val="120000"/>
              </a:lnSpc>
            </a:pPr>
            <a:r>
              <a:rPr lang="en-US" altLang="zh-CN" sz="4000" spc="150" dirty="0">
                <a:solidFill>
                  <a:srgbClr val="3498DB"/>
                </a:solidFill>
                <a:latin typeface="Arial" panose="020B0604020202020204" pitchFamily="34" charset="0"/>
                <a:ea typeface="微软雅黑" charset="-122"/>
                <a:sym typeface="Arial" panose="020B0604020202020204" pitchFamily="34" charset="0"/>
              </a:rPr>
              <a:t>2</a:t>
            </a:r>
            <a:endParaRPr lang="zh-CN" altLang="en-US" sz="4000" spc="150" dirty="0">
              <a:solidFill>
                <a:srgbClr val="3498DB"/>
              </a:solidFill>
              <a:latin typeface="Arial" panose="020B0604020202020204" pitchFamily="34" charset="0"/>
              <a:ea typeface="微软雅黑" charset="-122"/>
              <a:sym typeface="Arial" panose="020B0604020202020204" pitchFamily="34" charset="0"/>
            </a:endParaRPr>
          </a:p>
        </p:txBody>
      </p:sp>
      <p:cxnSp>
        <p:nvCxnSpPr>
          <p:cNvPr id="46" name="直接连接符 45"/>
          <p:cNvCxnSpPr/>
          <p:nvPr>
            <p:custDataLst>
              <p:tags r:id="rId15"/>
            </p:custDataLst>
          </p:nvPr>
        </p:nvCxnSpPr>
        <p:spPr>
          <a:xfrm>
            <a:off x="4086877" y="4418959"/>
            <a:ext cx="1718004" cy="0"/>
          </a:xfrm>
          <a:prstGeom prst="line">
            <a:avLst/>
          </a:prstGeom>
          <a:ln>
            <a:solidFill>
              <a:sysClr val="window" lastClr="FFFFFF">
                <a:lumMod val="65000"/>
              </a:sysClr>
            </a:solidFill>
            <a:prstDash val="sysDash"/>
          </a:ln>
        </p:spPr>
        <p:style>
          <a:lnRef idx="1">
            <a:srgbClr val="1F74AD"/>
          </a:lnRef>
          <a:fillRef idx="0">
            <a:srgbClr val="1F74AD"/>
          </a:fillRef>
          <a:effectRef idx="0">
            <a:srgbClr val="1F74AD"/>
          </a:effectRef>
          <a:fontRef idx="minor">
            <a:srgbClr val="000000"/>
          </a:fontRef>
        </p:style>
      </p:cxnSp>
      <p:sp>
        <p:nvSpPr>
          <p:cNvPr id="47" name="矩形 46"/>
          <p:cNvSpPr/>
          <p:nvPr>
            <p:custDataLst>
              <p:tags r:id="rId16"/>
            </p:custDataLst>
          </p:nvPr>
        </p:nvSpPr>
        <p:spPr>
          <a:xfrm>
            <a:off x="3309366" y="4358136"/>
            <a:ext cx="1360717" cy="81772"/>
          </a:xfrm>
          <a:prstGeom prst="rect">
            <a:avLst/>
          </a:prstGeom>
          <a:solidFill>
            <a:srgbClr val="1AA3AA"/>
          </a:solid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normAutofit fontScale="25000" lnSpcReduction="20000"/>
          </a:bodyPr>
          <a:lstStyle/>
          <a:p>
            <a:pPr algn="ctr">
              <a:lnSpc>
                <a:spcPct val="140000"/>
              </a:lnSpc>
            </a:pPr>
            <a:endParaRPr lang="zh-CN" altLang="en-US">
              <a:solidFill>
                <a:srgbClr val="3498DB"/>
              </a:solidFill>
              <a:latin typeface="Arial" panose="020B0604020202020204" pitchFamily="34" charset="0"/>
              <a:ea typeface="微软雅黑" charset="-122"/>
              <a:sym typeface="Arial" panose="020B0604020202020204" pitchFamily="34" charset="0"/>
            </a:endParaRPr>
          </a:p>
        </p:txBody>
      </p:sp>
      <p:sp>
        <p:nvSpPr>
          <p:cNvPr id="48" name="标题 1"/>
          <p:cNvSpPr txBox="1"/>
          <p:nvPr>
            <p:custDataLst>
              <p:tags r:id="rId17"/>
            </p:custDataLst>
          </p:nvPr>
        </p:nvSpPr>
        <p:spPr>
          <a:xfrm>
            <a:off x="3233426" y="4566357"/>
            <a:ext cx="2840480" cy="1401864"/>
          </a:xfrm>
          <a:prstGeom prst="rect">
            <a:avLst/>
          </a:prstGeom>
          <a:noFill/>
        </p:spPr>
        <p:txBody>
          <a:bodyPr wrap="square" rtlCol="0">
            <a:normAutofit/>
          </a:bodyPr>
          <a:lstStyle>
            <a:defPPr>
              <a:defRPr lang="zh-CN"/>
            </a:defPPr>
            <a:lvl1pPr>
              <a:lnSpc>
                <a:spcPct val="130000"/>
              </a:lnSpc>
              <a:defRPr sz="1200"/>
            </a:lvl1pPr>
          </a:lstStyle>
          <a:p>
            <a:pPr>
              <a:lnSpc>
                <a:spcPct val="120000"/>
              </a:lnSpc>
            </a:pPr>
            <a:r>
              <a:rPr lang="zh-CN" altLang="en-US" sz="3200" spc="150">
                <a:latin typeface="Arial" panose="020B0604020202020204" pitchFamily="34" charset="0"/>
                <a:ea typeface="微软雅黑" charset="-122"/>
                <a:sym typeface="Arial" panose="020B0604020202020204" pitchFamily="34" charset="0"/>
              </a:rPr>
              <a:t>推动创新融合</a:t>
            </a:r>
            <a:endParaRPr lang="zh-CN" altLang="en-US" sz="3200" spc="150">
              <a:latin typeface="Arial" panose="020B0604020202020204" pitchFamily="34" charset="0"/>
              <a:ea typeface="微软雅黑" charset="-122"/>
              <a:sym typeface="Arial" panose="020B0604020202020204" pitchFamily="34" charset="0"/>
            </a:endParaRPr>
          </a:p>
        </p:txBody>
      </p:sp>
      <p:sp>
        <p:nvSpPr>
          <p:cNvPr id="49" name="标题 1"/>
          <p:cNvSpPr txBox="1"/>
          <p:nvPr>
            <p:custDataLst>
              <p:tags r:id="rId18"/>
            </p:custDataLst>
          </p:nvPr>
        </p:nvSpPr>
        <p:spPr>
          <a:xfrm>
            <a:off x="2804825" y="3775119"/>
            <a:ext cx="306510" cy="967462"/>
          </a:xfrm>
          <a:prstGeom prst="rect">
            <a:avLst/>
          </a:prstGeom>
          <a:noFill/>
        </p:spPr>
        <p:txBody>
          <a:bodyPr wrap="square" rtlCol="0" anchor="ctr">
            <a:normAutofit fontScale="60000"/>
          </a:bodyPr>
          <a:lstStyle>
            <a:defPPr>
              <a:defRPr lang="zh-CN"/>
            </a:defPPr>
            <a:lvl1pPr>
              <a:lnSpc>
                <a:spcPct val="130000"/>
              </a:lnSpc>
              <a:defRPr sz="1200"/>
            </a:lvl1pPr>
          </a:lstStyle>
          <a:p>
            <a:pPr algn="ctr">
              <a:lnSpc>
                <a:spcPct val="120000"/>
              </a:lnSpc>
            </a:pPr>
            <a:r>
              <a:rPr lang="en-US" altLang="zh-CN" sz="4000" spc="150" dirty="0">
                <a:solidFill>
                  <a:srgbClr val="1AA3AA"/>
                </a:solidFill>
                <a:latin typeface="Arial" panose="020B0604020202020204" pitchFamily="34" charset="0"/>
                <a:ea typeface="微软雅黑" charset="-122"/>
                <a:sym typeface="Arial" panose="020B0604020202020204" pitchFamily="34" charset="0"/>
              </a:rPr>
              <a:t>3</a:t>
            </a:r>
            <a:endParaRPr lang="zh-CN" altLang="en-US" sz="4000" spc="150" dirty="0">
              <a:solidFill>
                <a:srgbClr val="1AA3AA"/>
              </a:solidFill>
              <a:latin typeface="Arial" panose="020B0604020202020204" pitchFamily="34" charset="0"/>
              <a:ea typeface="微软雅黑" charset="-122"/>
              <a:sym typeface="Arial" panose="020B0604020202020204" pitchFamily="34" charset="0"/>
            </a:endParaRPr>
          </a:p>
        </p:txBody>
      </p:sp>
      <p:cxnSp>
        <p:nvCxnSpPr>
          <p:cNvPr id="50" name="直接连接符 49"/>
          <p:cNvCxnSpPr/>
          <p:nvPr>
            <p:custDataLst>
              <p:tags r:id="rId19"/>
            </p:custDataLst>
          </p:nvPr>
        </p:nvCxnSpPr>
        <p:spPr>
          <a:xfrm>
            <a:off x="7412211" y="4418959"/>
            <a:ext cx="1718004" cy="0"/>
          </a:xfrm>
          <a:prstGeom prst="line">
            <a:avLst/>
          </a:prstGeom>
          <a:ln>
            <a:solidFill>
              <a:sysClr val="window" lastClr="FFFFFF">
                <a:lumMod val="65000"/>
              </a:sysClr>
            </a:solidFill>
            <a:prstDash val="sysDash"/>
          </a:ln>
        </p:spPr>
        <p:style>
          <a:lnRef idx="1">
            <a:srgbClr val="1F74AD"/>
          </a:lnRef>
          <a:fillRef idx="0">
            <a:srgbClr val="1F74AD"/>
          </a:fillRef>
          <a:effectRef idx="0">
            <a:srgbClr val="1F74AD"/>
          </a:effectRef>
          <a:fontRef idx="minor">
            <a:srgbClr val="000000"/>
          </a:fontRef>
        </p:style>
      </p:cxnSp>
      <p:sp>
        <p:nvSpPr>
          <p:cNvPr id="51" name="矩形 50"/>
          <p:cNvSpPr/>
          <p:nvPr>
            <p:custDataLst>
              <p:tags r:id="rId20"/>
            </p:custDataLst>
          </p:nvPr>
        </p:nvSpPr>
        <p:spPr>
          <a:xfrm>
            <a:off x="6634700" y="4358136"/>
            <a:ext cx="1360717" cy="81772"/>
          </a:xfrm>
          <a:prstGeom prst="rect">
            <a:avLst/>
          </a:prstGeom>
          <a:solidFill>
            <a:srgbClr val="69A35B"/>
          </a:solid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normAutofit fontScale="25000" lnSpcReduction="20000"/>
          </a:bodyPr>
          <a:lstStyle/>
          <a:p>
            <a:pPr algn="ctr">
              <a:lnSpc>
                <a:spcPct val="140000"/>
              </a:lnSpc>
            </a:pPr>
            <a:endParaRPr lang="zh-CN" altLang="en-US">
              <a:solidFill>
                <a:srgbClr val="3498DB"/>
              </a:solidFill>
              <a:latin typeface="Arial" panose="020B0604020202020204" pitchFamily="34" charset="0"/>
              <a:ea typeface="微软雅黑" charset="-122"/>
              <a:sym typeface="Arial" panose="020B0604020202020204" pitchFamily="34" charset="0"/>
            </a:endParaRPr>
          </a:p>
        </p:txBody>
      </p:sp>
      <p:sp>
        <p:nvSpPr>
          <p:cNvPr id="52" name="标题 1"/>
          <p:cNvSpPr txBox="1"/>
          <p:nvPr>
            <p:custDataLst>
              <p:tags r:id="rId21"/>
            </p:custDataLst>
          </p:nvPr>
        </p:nvSpPr>
        <p:spPr>
          <a:xfrm>
            <a:off x="6558760" y="4566357"/>
            <a:ext cx="2840480" cy="1401864"/>
          </a:xfrm>
          <a:prstGeom prst="rect">
            <a:avLst/>
          </a:prstGeom>
          <a:noFill/>
        </p:spPr>
        <p:txBody>
          <a:bodyPr wrap="square" rtlCol="0">
            <a:noAutofit/>
          </a:bodyPr>
          <a:lstStyle>
            <a:defPPr>
              <a:defRPr lang="zh-CN"/>
            </a:defPPr>
            <a:lvl1pPr>
              <a:lnSpc>
                <a:spcPct val="130000"/>
              </a:lnSpc>
              <a:defRPr sz="1200"/>
            </a:lvl1pPr>
          </a:lstStyle>
          <a:p>
            <a:pPr>
              <a:lnSpc>
                <a:spcPct val="120000"/>
              </a:lnSpc>
            </a:pPr>
            <a:r>
              <a:rPr lang="zh-CN" altLang="en-US" sz="3200" spc="150">
                <a:latin typeface="Arial" panose="020B0604020202020204" pitchFamily="34" charset="0"/>
                <a:ea typeface="微软雅黑" charset="-122"/>
                <a:sym typeface="Arial" panose="020B0604020202020204" pitchFamily="34" charset="0"/>
              </a:rPr>
              <a:t>完善监管服务</a:t>
            </a:r>
            <a:endParaRPr lang="zh-CN" altLang="en-US" sz="3200" spc="150">
              <a:latin typeface="Arial" panose="020B0604020202020204" pitchFamily="34" charset="0"/>
              <a:ea typeface="微软雅黑" charset="-122"/>
              <a:sym typeface="Arial" panose="020B0604020202020204" pitchFamily="34" charset="0"/>
            </a:endParaRPr>
          </a:p>
        </p:txBody>
      </p:sp>
      <p:sp>
        <p:nvSpPr>
          <p:cNvPr id="53" name="标题 1"/>
          <p:cNvSpPr txBox="1"/>
          <p:nvPr>
            <p:custDataLst>
              <p:tags r:id="rId22"/>
            </p:custDataLst>
          </p:nvPr>
        </p:nvSpPr>
        <p:spPr>
          <a:xfrm>
            <a:off x="6130159" y="3775119"/>
            <a:ext cx="306510" cy="967462"/>
          </a:xfrm>
          <a:prstGeom prst="rect">
            <a:avLst/>
          </a:prstGeom>
          <a:noFill/>
        </p:spPr>
        <p:txBody>
          <a:bodyPr wrap="square" rtlCol="0" anchor="ctr">
            <a:normAutofit fontScale="60000"/>
          </a:bodyPr>
          <a:lstStyle>
            <a:defPPr>
              <a:defRPr lang="zh-CN"/>
            </a:defPPr>
            <a:lvl1pPr>
              <a:lnSpc>
                <a:spcPct val="130000"/>
              </a:lnSpc>
              <a:defRPr sz="1200"/>
            </a:lvl1pPr>
          </a:lstStyle>
          <a:p>
            <a:pPr algn="ctr">
              <a:lnSpc>
                <a:spcPct val="120000"/>
              </a:lnSpc>
            </a:pPr>
            <a:r>
              <a:rPr lang="en-US" altLang="zh-CN" sz="4000" spc="150" dirty="0">
                <a:solidFill>
                  <a:srgbClr val="69A35B"/>
                </a:solidFill>
                <a:latin typeface="Arial" panose="020B0604020202020204" pitchFamily="34" charset="0"/>
                <a:ea typeface="微软雅黑" charset="-122"/>
                <a:sym typeface="Arial" panose="020B0604020202020204" pitchFamily="34" charset="0"/>
              </a:rPr>
              <a:t>4</a:t>
            </a:r>
            <a:endParaRPr lang="zh-CN" altLang="en-US" sz="4000" spc="150" dirty="0">
              <a:solidFill>
                <a:srgbClr val="69A35B"/>
              </a:solidFill>
              <a:latin typeface="Arial" panose="020B0604020202020204" pitchFamily="34" charset="0"/>
              <a:ea typeface="微软雅黑" charset="-122"/>
              <a:sym typeface="Arial" panose="020B0604020202020204" pitchFamily="34" charset="0"/>
            </a:endParaRPr>
          </a:p>
        </p:txBody>
      </p:sp>
    </p:spTree>
    <p:custDataLst>
      <p:tags r:id="rId23"/>
    </p:custData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p:pic>
        <p:nvPicPr>
          <p:cNvPr id="6" name="图片 5"/>
          <p:cNvPicPr>
            <a:picLocks noChangeAspect="1"/>
          </p:cNvPicPr>
          <p:nvPr userDrawn="1">
            <p:custDataLst>
              <p:tags r:id="rId1"/>
            </p:custDataLst>
          </p:nvPr>
        </p:nvPicPr>
        <p:blipFill>
          <a:blip r:embed="rId2"/>
          <a:stretch>
            <a:fillRect/>
          </a:stretch>
        </p:blipFill>
        <p:spPr>
          <a:xfrm>
            <a:off x="9375775" y="5390515"/>
            <a:ext cx="2445385" cy="1330960"/>
          </a:xfrm>
          <a:prstGeom prst="rect">
            <a:avLst/>
          </a:prstGeom>
        </p:spPr>
      </p:pic>
      <p:sp>
        <p:nvSpPr>
          <p:cNvPr id="2" name="标题 1"/>
          <p:cNvSpPr>
            <a:spLocks noGrp="1"/>
          </p:cNvSpPr>
          <p:nvPr>
            <p:ph type="title"/>
          </p:nvPr>
        </p:nvSpPr>
        <p:spPr>
          <a:xfrm>
            <a:off x="669882" y="443234"/>
            <a:ext cx="10852237" cy="441964"/>
          </a:xfrm>
        </p:spPr>
        <p:txBody>
          <a:bodyPr>
            <a:normAutofit fontScale="90000"/>
          </a:bodyPr>
          <a:p>
            <a:endParaRPr lang="zh-CN" altLang="en-US">
              <a:solidFill>
                <a:schemeClr val="accent1">
                  <a:lumMod val="75000"/>
                </a:schemeClr>
              </a:solidFill>
              <a:latin typeface="黑体" charset="0"/>
              <a:ea typeface="黑体" charset="0"/>
            </a:endParaRPr>
          </a:p>
        </p:txBody>
      </p:sp>
      <p:sp>
        <p:nvSpPr>
          <p:cNvPr id="10" name="矩形 9"/>
          <p:cNvSpPr/>
          <p:nvPr userDrawn="1">
            <p:custDataLst>
              <p:tags r:id="rId3"/>
            </p:custDataLst>
          </p:nvPr>
        </p:nvSpPr>
        <p:spPr>
          <a:xfrm>
            <a:off x="0" y="0"/>
            <a:ext cx="12192000" cy="97218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a:sym typeface="+mn-ea"/>
            </a:endParaRPr>
          </a:p>
        </p:txBody>
      </p:sp>
      <p:pic>
        <p:nvPicPr>
          <p:cNvPr id="4" name="图片 3"/>
          <p:cNvPicPr>
            <a:picLocks noChangeAspect="1"/>
          </p:cNvPicPr>
          <p:nvPr userDrawn="1">
            <p:custDataLst>
              <p:tags r:id="rId4"/>
            </p:custDataLst>
          </p:nvPr>
        </p:nvPicPr>
        <p:blipFill rotWithShape="1">
          <a:blip r:embed="rId5"/>
          <a:srcRect/>
          <a:stretch>
            <a:fillRect/>
          </a:stretch>
        </p:blipFill>
        <p:spPr>
          <a:xfrm>
            <a:off x="68580" y="-10795"/>
            <a:ext cx="643890" cy="940435"/>
          </a:xfrm>
          <a:prstGeom prst="rect">
            <a:avLst/>
          </a:prstGeom>
        </p:spPr>
      </p:pic>
      <p:sp>
        <p:nvSpPr>
          <p:cNvPr id="20" name="文本框 19"/>
          <p:cNvSpPr txBox="1"/>
          <p:nvPr>
            <p:custDataLst>
              <p:tags r:id="rId6"/>
            </p:custDataLst>
          </p:nvPr>
        </p:nvSpPr>
        <p:spPr>
          <a:xfrm>
            <a:off x="1048385" y="824865"/>
            <a:ext cx="9843770" cy="897255"/>
          </a:xfrm>
          <a:prstGeom prst="rect">
            <a:avLst/>
          </a:prstGeom>
          <a:noFill/>
        </p:spPr>
        <p:txBody>
          <a:bodyPr wrap="square" bIns="0" rtlCol="0"/>
          <a:p>
            <a:pPr fontAlgn="auto">
              <a:lnSpc>
                <a:spcPct val="150000"/>
              </a:lnSpc>
            </a:pPr>
            <a:r>
              <a:rPr lang="zh-CN" altLang="en-US" sz="2400" spc="300">
                <a:solidFill>
                  <a:srgbClr val="000000">
                    <a:lumMod val="75000"/>
                    <a:lumOff val="25000"/>
                  </a:srgbClr>
                </a:solidFill>
                <a:latin typeface="黑体" charset="0"/>
                <a:ea typeface="黑体" charset="0"/>
                <a:cs typeface="黑体" charset="0"/>
              </a:rPr>
              <a:t>（四） 工作要求</a:t>
            </a:r>
            <a:endParaRPr lang="zh-CN" altLang="en-US" sz="2400" spc="300">
              <a:solidFill>
                <a:srgbClr val="000000">
                  <a:lumMod val="75000"/>
                  <a:lumOff val="25000"/>
                </a:srgbClr>
              </a:solidFill>
              <a:latin typeface="黑体" charset="0"/>
              <a:ea typeface="黑体" charset="0"/>
              <a:cs typeface="黑体" charset="0"/>
            </a:endParaRPr>
          </a:p>
        </p:txBody>
      </p:sp>
      <p:sp>
        <p:nvSpPr>
          <p:cNvPr id="12" name="标题 1"/>
          <p:cNvSpPr>
            <a:spLocks noGrp="1"/>
          </p:cNvSpPr>
          <p:nvPr/>
        </p:nvSpPr>
        <p:spPr>
          <a:xfrm>
            <a:off x="837565" y="96520"/>
            <a:ext cx="10935335" cy="691515"/>
          </a:xfrm>
          <a:prstGeom prst="rect">
            <a:avLst/>
          </a:prstGeom>
        </p:spPr>
        <p:txBody>
          <a:bodyPr vert="horz" lIns="91440" tIns="45720" rIns="91440" bIns="45720" rtlCol="0" anchor="b" anchorCtr="0"/>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altLang="zh-CN" sz="2400">
                <a:solidFill>
                  <a:schemeClr val="tx1"/>
                </a:solidFill>
              </a:rPr>
              <a:t> </a:t>
            </a:r>
            <a:r>
              <a:rPr lang="zh-CN" altLang="en-US" sz="2400">
                <a:solidFill>
                  <a:schemeClr val="tx1"/>
                </a:solidFill>
              </a:rPr>
              <a:t>二、 《关于开展全国婴幼儿照护服务示范城市创建活动的通知》的主要内容</a:t>
            </a:r>
            <a:endParaRPr lang="zh-CN" altLang="en-US" sz="2400">
              <a:solidFill>
                <a:schemeClr val="tx1"/>
              </a:solidFill>
            </a:endParaRPr>
          </a:p>
        </p:txBody>
      </p:sp>
      <p:sp>
        <p:nvSpPr>
          <p:cNvPr id="14" name="圆角矩形 13"/>
          <p:cNvSpPr/>
          <p:nvPr/>
        </p:nvSpPr>
        <p:spPr>
          <a:xfrm>
            <a:off x="1013460" y="1894840"/>
            <a:ext cx="10113010" cy="3536950"/>
          </a:xfrm>
          <a:prstGeom prst="roundRect">
            <a:avLst/>
          </a:prstGeom>
          <a:ln w="28575" cmpd="sng">
            <a:solidFill>
              <a:schemeClr val="accent1">
                <a:shade val="50000"/>
              </a:schemeClr>
            </a:solidFill>
            <a:prstDash val="sysDash"/>
          </a:ln>
        </p:spPr>
        <p:style>
          <a:lnRef idx="2">
            <a:schemeClr val="accent1"/>
          </a:lnRef>
          <a:fillRef idx="1">
            <a:schemeClr val="lt1"/>
          </a:fillRef>
          <a:effectRef idx="0">
            <a:schemeClr val="accent1"/>
          </a:effectRef>
          <a:fontRef idx="minor">
            <a:schemeClr val="dk1"/>
          </a:fontRef>
        </p:style>
        <p:txBody>
          <a:bodyPr rtlCol="0" anchor="ctr"/>
          <a:p>
            <a:pPr indent="457200" algn="l" fontAlgn="auto">
              <a:lnSpc>
                <a:spcPct val="150000"/>
              </a:lnSpc>
            </a:pPr>
            <a:r>
              <a:rPr lang="zh-CN" altLang="en-US" sz="2100"/>
              <a:t> 2021年9月30日前，将创建活动方案报送国家卫生健康委、国家发展改革委。</a:t>
            </a:r>
            <a:endParaRPr lang="zh-CN" altLang="en-US" sz="2100"/>
          </a:p>
          <a:p>
            <a:pPr indent="457200" algn="l" fontAlgn="auto">
              <a:lnSpc>
                <a:spcPct val="150000"/>
              </a:lnSpc>
            </a:pPr>
            <a:r>
              <a:rPr lang="zh-CN" altLang="en-US" sz="2100"/>
              <a:t> 2022年9月30日前，将推荐的示范城市申报材料报送国家卫生健康委、国家发展改革委。</a:t>
            </a:r>
            <a:endParaRPr lang="zh-CN" altLang="en-US" sz="2100"/>
          </a:p>
          <a:p>
            <a:pPr indent="457200" algn="l" fontAlgn="auto">
              <a:lnSpc>
                <a:spcPct val="150000"/>
              </a:lnSpc>
            </a:pPr>
            <a:r>
              <a:rPr lang="zh-CN" altLang="en-US" sz="2100"/>
              <a:t>  2022年年底前，国家卫生健康委、国家发展改革委将命名第一批全国婴幼儿照护服务示范城市。</a:t>
            </a:r>
            <a:endParaRPr lang="zh-CN" altLang="en-US" sz="2100"/>
          </a:p>
        </p:txBody>
      </p:sp>
    </p:spTree>
    <p:custDataLst>
      <p:tags r:id="rId7"/>
    </p:custData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p:pic>
        <p:nvPicPr>
          <p:cNvPr id="6" name="图片 5"/>
          <p:cNvPicPr>
            <a:picLocks noChangeAspect="1"/>
          </p:cNvPicPr>
          <p:nvPr userDrawn="1">
            <p:custDataLst>
              <p:tags r:id="rId1"/>
            </p:custDataLst>
          </p:nvPr>
        </p:nvPicPr>
        <p:blipFill>
          <a:blip r:embed="rId2"/>
          <a:stretch>
            <a:fillRect/>
          </a:stretch>
        </p:blipFill>
        <p:spPr>
          <a:xfrm>
            <a:off x="9375775" y="5390515"/>
            <a:ext cx="2445385" cy="1330960"/>
          </a:xfrm>
          <a:prstGeom prst="rect">
            <a:avLst/>
          </a:prstGeom>
        </p:spPr>
      </p:pic>
      <p:sp>
        <p:nvSpPr>
          <p:cNvPr id="2" name="标题 1"/>
          <p:cNvSpPr>
            <a:spLocks noGrp="1"/>
          </p:cNvSpPr>
          <p:nvPr>
            <p:ph type="title"/>
          </p:nvPr>
        </p:nvSpPr>
        <p:spPr>
          <a:xfrm>
            <a:off x="669882" y="443234"/>
            <a:ext cx="10852237" cy="441964"/>
          </a:xfrm>
        </p:spPr>
        <p:txBody>
          <a:bodyPr>
            <a:normAutofit fontScale="90000"/>
          </a:bodyPr>
          <a:p>
            <a:endParaRPr lang="zh-CN" altLang="en-US">
              <a:solidFill>
                <a:schemeClr val="accent1">
                  <a:lumMod val="75000"/>
                </a:schemeClr>
              </a:solidFill>
              <a:latin typeface="黑体" charset="0"/>
              <a:ea typeface="黑体" charset="0"/>
            </a:endParaRPr>
          </a:p>
        </p:txBody>
      </p:sp>
      <p:sp>
        <p:nvSpPr>
          <p:cNvPr id="10" name="矩形 9"/>
          <p:cNvSpPr/>
          <p:nvPr userDrawn="1">
            <p:custDataLst>
              <p:tags r:id="rId3"/>
            </p:custDataLst>
          </p:nvPr>
        </p:nvSpPr>
        <p:spPr>
          <a:xfrm>
            <a:off x="0" y="0"/>
            <a:ext cx="12192000" cy="97218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a:sym typeface="+mn-ea"/>
            </a:endParaRPr>
          </a:p>
        </p:txBody>
      </p:sp>
      <p:pic>
        <p:nvPicPr>
          <p:cNvPr id="4" name="图片 3"/>
          <p:cNvPicPr>
            <a:picLocks noChangeAspect="1"/>
          </p:cNvPicPr>
          <p:nvPr userDrawn="1">
            <p:custDataLst>
              <p:tags r:id="rId4"/>
            </p:custDataLst>
          </p:nvPr>
        </p:nvPicPr>
        <p:blipFill rotWithShape="1">
          <a:blip r:embed="rId5"/>
          <a:srcRect/>
          <a:stretch>
            <a:fillRect/>
          </a:stretch>
        </p:blipFill>
        <p:spPr>
          <a:xfrm>
            <a:off x="68580" y="-10795"/>
            <a:ext cx="643890" cy="940435"/>
          </a:xfrm>
          <a:prstGeom prst="rect">
            <a:avLst/>
          </a:prstGeom>
        </p:spPr>
      </p:pic>
      <p:sp>
        <p:nvSpPr>
          <p:cNvPr id="20" name="文本框 19"/>
          <p:cNvSpPr txBox="1"/>
          <p:nvPr>
            <p:custDataLst>
              <p:tags r:id="rId6"/>
            </p:custDataLst>
          </p:nvPr>
        </p:nvSpPr>
        <p:spPr>
          <a:xfrm>
            <a:off x="1048385" y="824865"/>
            <a:ext cx="9843770" cy="897255"/>
          </a:xfrm>
          <a:prstGeom prst="rect">
            <a:avLst/>
          </a:prstGeom>
          <a:noFill/>
        </p:spPr>
        <p:txBody>
          <a:bodyPr wrap="square" bIns="0" rtlCol="0"/>
          <a:p>
            <a:pPr fontAlgn="auto">
              <a:lnSpc>
                <a:spcPct val="150000"/>
              </a:lnSpc>
            </a:pPr>
            <a:r>
              <a:rPr lang="zh-CN" altLang="en-US" sz="2400" spc="300">
                <a:solidFill>
                  <a:srgbClr val="000000">
                    <a:lumMod val="75000"/>
                    <a:lumOff val="25000"/>
                  </a:srgbClr>
                </a:solidFill>
                <a:latin typeface="黑体" charset="0"/>
                <a:ea typeface="黑体" charset="0"/>
                <a:cs typeface="黑体" charset="0"/>
              </a:rPr>
              <a:t>（一） 创建范围</a:t>
            </a:r>
            <a:endParaRPr lang="zh-CN" altLang="en-US" sz="2400" spc="300">
              <a:solidFill>
                <a:srgbClr val="000000">
                  <a:lumMod val="75000"/>
                  <a:lumOff val="25000"/>
                </a:srgbClr>
              </a:solidFill>
              <a:latin typeface="黑体" charset="0"/>
              <a:ea typeface="黑体" charset="0"/>
              <a:cs typeface="黑体" charset="0"/>
            </a:endParaRPr>
          </a:p>
        </p:txBody>
      </p:sp>
      <p:sp>
        <p:nvSpPr>
          <p:cNvPr id="3" name="标题 1"/>
          <p:cNvSpPr>
            <a:spLocks noGrp="1"/>
          </p:cNvSpPr>
          <p:nvPr/>
        </p:nvSpPr>
        <p:spPr>
          <a:xfrm>
            <a:off x="837565" y="83820"/>
            <a:ext cx="10935335" cy="691515"/>
          </a:xfrm>
          <a:prstGeom prst="rect">
            <a:avLst/>
          </a:prstGeom>
        </p:spPr>
        <p:txBody>
          <a:bodyPr vert="horz" lIns="91440" tIns="45720" rIns="91440" bIns="45720" rtlCol="0" anchor="b" anchorCtr="0"/>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altLang="zh-CN" sz="3200">
                <a:solidFill>
                  <a:schemeClr val="tx1"/>
                </a:solidFill>
              </a:rPr>
              <a:t> </a:t>
            </a:r>
            <a:r>
              <a:rPr lang="zh-CN" altLang="en-US" sz="3200">
                <a:solidFill>
                  <a:schemeClr val="tx1"/>
                </a:solidFill>
              </a:rPr>
              <a:t>三、 各地实施示范城市创建活动的方案</a:t>
            </a:r>
            <a:endParaRPr lang="zh-CN" altLang="en-US" sz="3200">
              <a:solidFill>
                <a:schemeClr val="tx1"/>
              </a:solidFill>
            </a:endParaRPr>
          </a:p>
        </p:txBody>
      </p:sp>
      <p:sp>
        <p:nvSpPr>
          <p:cNvPr id="5" name="圆角矩形 4"/>
          <p:cNvSpPr/>
          <p:nvPr/>
        </p:nvSpPr>
        <p:spPr>
          <a:xfrm>
            <a:off x="1249045" y="1814830"/>
            <a:ext cx="9911715" cy="3453130"/>
          </a:xfrm>
          <a:prstGeom prst="roundRect">
            <a:avLst/>
          </a:prstGeom>
          <a:solidFill>
            <a:schemeClr val="lt1">
              <a:alpha val="97000"/>
            </a:schemeClr>
          </a:solidFill>
          <a:ln w="28575" cmpd="sng">
            <a:solidFill>
              <a:schemeClr val="accent6"/>
            </a:solidFill>
            <a:prstDash val="sysDash"/>
          </a:ln>
        </p:spPr>
        <p:style>
          <a:lnRef idx="2">
            <a:schemeClr val="accent6"/>
          </a:lnRef>
          <a:fillRef idx="1">
            <a:schemeClr val="lt1"/>
          </a:fillRef>
          <a:effectRef idx="0">
            <a:schemeClr val="accent6"/>
          </a:effectRef>
          <a:fontRef idx="minor">
            <a:schemeClr val="dk1"/>
          </a:fontRef>
        </p:style>
        <p:txBody>
          <a:bodyPr rtlCol="0" anchor="ctr"/>
          <a:p>
            <a:pPr indent="457200" algn="l" fontAlgn="auto">
              <a:lnSpc>
                <a:spcPct val="150000"/>
              </a:lnSpc>
            </a:pPr>
            <a:r>
              <a:rPr lang="zh-CN" altLang="en-US" sz="2800"/>
              <a:t>  地方政府根据国家卫生健康委、国家发展改革委《关于开展全国婴幼儿照护服务示范城市创建活动的通知》中有关创建范围的要求，在活动方案中明确了各自开展示范城市创建的基本单位和申报数量。</a:t>
            </a:r>
            <a:endParaRPr lang="zh-CN" altLang="en-US" sz="2800"/>
          </a:p>
        </p:txBody>
      </p:sp>
    </p:spTree>
    <p:custDataLst>
      <p:tags r:id="rId7"/>
    </p:custData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p:pic>
        <p:nvPicPr>
          <p:cNvPr id="6" name="图片 5"/>
          <p:cNvPicPr>
            <a:picLocks noChangeAspect="1"/>
          </p:cNvPicPr>
          <p:nvPr userDrawn="1">
            <p:custDataLst>
              <p:tags r:id="rId1"/>
            </p:custDataLst>
          </p:nvPr>
        </p:nvPicPr>
        <p:blipFill>
          <a:blip r:embed="rId2"/>
          <a:stretch>
            <a:fillRect/>
          </a:stretch>
        </p:blipFill>
        <p:spPr>
          <a:xfrm>
            <a:off x="9375775" y="5390515"/>
            <a:ext cx="2445385" cy="1330960"/>
          </a:xfrm>
          <a:prstGeom prst="rect">
            <a:avLst/>
          </a:prstGeom>
        </p:spPr>
      </p:pic>
      <p:sp>
        <p:nvSpPr>
          <p:cNvPr id="2" name="标题 1"/>
          <p:cNvSpPr>
            <a:spLocks noGrp="1"/>
          </p:cNvSpPr>
          <p:nvPr>
            <p:ph type="title"/>
          </p:nvPr>
        </p:nvSpPr>
        <p:spPr>
          <a:xfrm>
            <a:off x="669882" y="443234"/>
            <a:ext cx="10852237" cy="441964"/>
          </a:xfrm>
        </p:spPr>
        <p:txBody>
          <a:bodyPr>
            <a:normAutofit fontScale="90000"/>
          </a:bodyPr>
          <a:p>
            <a:endParaRPr lang="zh-CN" altLang="en-US">
              <a:solidFill>
                <a:schemeClr val="accent1">
                  <a:lumMod val="75000"/>
                </a:schemeClr>
              </a:solidFill>
              <a:latin typeface="黑体" charset="0"/>
              <a:ea typeface="黑体" charset="0"/>
            </a:endParaRPr>
          </a:p>
        </p:txBody>
      </p:sp>
      <p:sp>
        <p:nvSpPr>
          <p:cNvPr id="10" name="矩形 9"/>
          <p:cNvSpPr/>
          <p:nvPr userDrawn="1">
            <p:custDataLst>
              <p:tags r:id="rId3"/>
            </p:custDataLst>
          </p:nvPr>
        </p:nvSpPr>
        <p:spPr>
          <a:xfrm>
            <a:off x="0" y="0"/>
            <a:ext cx="12192000" cy="97218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a:sym typeface="+mn-ea"/>
            </a:endParaRPr>
          </a:p>
        </p:txBody>
      </p:sp>
      <p:pic>
        <p:nvPicPr>
          <p:cNvPr id="4" name="图片 3"/>
          <p:cNvPicPr>
            <a:picLocks noChangeAspect="1"/>
          </p:cNvPicPr>
          <p:nvPr userDrawn="1">
            <p:custDataLst>
              <p:tags r:id="rId4"/>
            </p:custDataLst>
          </p:nvPr>
        </p:nvPicPr>
        <p:blipFill rotWithShape="1">
          <a:blip r:embed="rId5"/>
          <a:srcRect/>
          <a:stretch>
            <a:fillRect/>
          </a:stretch>
        </p:blipFill>
        <p:spPr>
          <a:xfrm>
            <a:off x="68580" y="-10795"/>
            <a:ext cx="643890" cy="940435"/>
          </a:xfrm>
          <a:prstGeom prst="rect">
            <a:avLst/>
          </a:prstGeom>
        </p:spPr>
      </p:pic>
      <p:sp>
        <p:nvSpPr>
          <p:cNvPr id="21" name="文本框 20"/>
          <p:cNvSpPr txBox="1"/>
          <p:nvPr>
            <p:custDataLst>
              <p:tags r:id="rId6"/>
            </p:custDataLst>
          </p:nvPr>
        </p:nvSpPr>
        <p:spPr>
          <a:xfrm>
            <a:off x="1048385" y="824865"/>
            <a:ext cx="9843770" cy="897255"/>
          </a:xfrm>
          <a:prstGeom prst="rect">
            <a:avLst/>
          </a:prstGeom>
          <a:noFill/>
        </p:spPr>
        <p:txBody>
          <a:bodyPr wrap="square" bIns="0" rtlCol="0"/>
          <a:p>
            <a:pPr fontAlgn="auto">
              <a:lnSpc>
                <a:spcPct val="150000"/>
              </a:lnSpc>
            </a:pPr>
            <a:r>
              <a:rPr lang="zh-CN" altLang="en-US" sz="2400" spc="300">
                <a:solidFill>
                  <a:srgbClr val="000000">
                    <a:lumMod val="75000"/>
                    <a:lumOff val="25000"/>
                  </a:srgbClr>
                </a:solidFill>
                <a:latin typeface="黑体" charset="0"/>
                <a:ea typeface="黑体" charset="0"/>
                <a:cs typeface="黑体" charset="0"/>
              </a:rPr>
              <a:t>（二） 工作要求</a:t>
            </a:r>
            <a:endParaRPr lang="zh-CN" altLang="en-US" sz="2400" spc="300">
              <a:solidFill>
                <a:srgbClr val="000000">
                  <a:lumMod val="75000"/>
                  <a:lumOff val="25000"/>
                </a:srgbClr>
              </a:solidFill>
              <a:latin typeface="黑体" charset="0"/>
              <a:ea typeface="黑体" charset="0"/>
              <a:cs typeface="黑体" charset="0"/>
            </a:endParaRPr>
          </a:p>
        </p:txBody>
      </p:sp>
      <p:sp>
        <p:nvSpPr>
          <p:cNvPr id="5" name="标题 1"/>
          <p:cNvSpPr>
            <a:spLocks noGrp="1"/>
          </p:cNvSpPr>
          <p:nvPr/>
        </p:nvSpPr>
        <p:spPr>
          <a:xfrm>
            <a:off x="837565" y="83820"/>
            <a:ext cx="10935335" cy="691515"/>
          </a:xfrm>
          <a:prstGeom prst="rect">
            <a:avLst/>
          </a:prstGeom>
        </p:spPr>
        <p:txBody>
          <a:bodyPr vert="horz" lIns="91440" tIns="45720" rIns="91440" bIns="45720" rtlCol="0" anchor="b" anchorCtr="0"/>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altLang="zh-CN" sz="3200">
                <a:solidFill>
                  <a:schemeClr val="tx1"/>
                </a:solidFill>
              </a:rPr>
              <a:t> </a:t>
            </a:r>
            <a:r>
              <a:rPr lang="zh-CN" altLang="en-US" sz="3200">
                <a:solidFill>
                  <a:schemeClr val="tx1"/>
                </a:solidFill>
              </a:rPr>
              <a:t>三、 各地实施示范城市创建活动的方案</a:t>
            </a:r>
            <a:endParaRPr lang="zh-CN" altLang="en-US" sz="3200">
              <a:solidFill>
                <a:schemeClr val="tx1"/>
              </a:solidFill>
            </a:endParaRPr>
          </a:p>
        </p:txBody>
      </p:sp>
      <p:sp>
        <p:nvSpPr>
          <p:cNvPr id="7" name="圆角矩形 6"/>
          <p:cNvSpPr/>
          <p:nvPr/>
        </p:nvSpPr>
        <p:spPr>
          <a:xfrm>
            <a:off x="1249045" y="1814830"/>
            <a:ext cx="9911715" cy="3453130"/>
          </a:xfrm>
          <a:prstGeom prst="roundRect">
            <a:avLst/>
          </a:prstGeom>
          <a:solidFill>
            <a:schemeClr val="lt1">
              <a:alpha val="97000"/>
            </a:schemeClr>
          </a:solidFill>
          <a:ln w="28575" cmpd="sng">
            <a:solidFill>
              <a:schemeClr val="accent6">
                <a:lumMod val="60000"/>
                <a:lumOff val="40000"/>
              </a:schemeClr>
            </a:solidFill>
            <a:prstDash val="sysDash"/>
          </a:ln>
        </p:spPr>
        <p:style>
          <a:lnRef idx="2">
            <a:schemeClr val="accent6"/>
          </a:lnRef>
          <a:fillRef idx="1">
            <a:schemeClr val="lt1"/>
          </a:fillRef>
          <a:effectRef idx="0">
            <a:schemeClr val="accent6"/>
          </a:effectRef>
          <a:fontRef idx="minor">
            <a:schemeClr val="dk1"/>
          </a:fontRef>
        </p:style>
        <p:txBody>
          <a:bodyPr rtlCol="0" anchor="ctr"/>
          <a:p>
            <a:pPr indent="457200" algn="l" fontAlgn="auto">
              <a:lnSpc>
                <a:spcPct val="150000"/>
              </a:lnSpc>
            </a:pPr>
            <a:r>
              <a:rPr lang="zh-CN" altLang="en-US" sz="2800"/>
              <a:t> 各地在国家卫生健康委、国家发展改革委发布《关于开展全国婴幼儿照护服务示范城市创建活动的通知》提出的工作要求的基础上，对各自开展示范城市创建活动的工作要求作了一些补充。</a:t>
            </a:r>
            <a:endParaRPr lang="zh-CN" altLang="en-US" sz="2800"/>
          </a:p>
        </p:txBody>
      </p:sp>
    </p:spTree>
    <p:custDataLst>
      <p:tags r:id="rId7"/>
    </p:custData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p:pic>
        <p:nvPicPr>
          <p:cNvPr id="6" name="图片 5"/>
          <p:cNvPicPr>
            <a:picLocks noChangeAspect="1"/>
          </p:cNvPicPr>
          <p:nvPr userDrawn="1">
            <p:custDataLst>
              <p:tags r:id="rId1"/>
            </p:custDataLst>
          </p:nvPr>
        </p:nvPicPr>
        <p:blipFill>
          <a:blip r:embed="rId2"/>
          <a:stretch>
            <a:fillRect/>
          </a:stretch>
        </p:blipFill>
        <p:spPr>
          <a:xfrm>
            <a:off x="9375775" y="5390515"/>
            <a:ext cx="2445385" cy="1330960"/>
          </a:xfrm>
          <a:prstGeom prst="rect">
            <a:avLst/>
          </a:prstGeom>
        </p:spPr>
      </p:pic>
      <p:sp>
        <p:nvSpPr>
          <p:cNvPr id="2" name="标题 1"/>
          <p:cNvSpPr>
            <a:spLocks noGrp="1"/>
          </p:cNvSpPr>
          <p:nvPr>
            <p:ph type="title"/>
          </p:nvPr>
        </p:nvSpPr>
        <p:spPr>
          <a:xfrm>
            <a:off x="669882" y="443234"/>
            <a:ext cx="10852237" cy="441964"/>
          </a:xfrm>
        </p:spPr>
        <p:txBody>
          <a:bodyPr>
            <a:normAutofit fontScale="90000"/>
          </a:bodyPr>
          <a:p>
            <a:endParaRPr lang="zh-CN" altLang="en-US">
              <a:solidFill>
                <a:schemeClr val="accent1">
                  <a:lumMod val="75000"/>
                </a:schemeClr>
              </a:solidFill>
              <a:latin typeface="黑体" charset="0"/>
              <a:ea typeface="黑体" charset="0"/>
            </a:endParaRPr>
          </a:p>
        </p:txBody>
      </p:sp>
      <p:sp>
        <p:nvSpPr>
          <p:cNvPr id="10" name="矩形 9"/>
          <p:cNvSpPr/>
          <p:nvPr userDrawn="1">
            <p:custDataLst>
              <p:tags r:id="rId3"/>
            </p:custDataLst>
          </p:nvPr>
        </p:nvSpPr>
        <p:spPr>
          <a:xfrm>
            <a:off x="0" y="0"/>
            <a:ext cx="12192000" cy="97218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a:sym typeface="+mn-ea"/>
            </a:endParaRPr>
          </a:p>
        </p:txBody>
      </p:sp>
      <p:pic>
        <p:nvPicPr>
          <p:cNvPr id="4" name="图片 3"/>
          <p:cNvPicPr>
            <a:picLocks noChangeAspect="1"/>
          </p:cNvPicPr>
          <p:nvPr userDrawn="1">
            <p:custDataLst>
              <p:tags r:id="rId4"/>
            </p:custDataLst>
          </p:nvPr>
        </p:nvPicPr>
        <p:blipFill rotWithShape="1">
          <a:blip r:embed="rId5"/>
          <a:srcRect/>
          <a:stretch>
            <a:fillRect/>
          </a:stretch>
        </p:blipFill>
        <p:spPr>
          <a:xfrm>
            <a:off x="68580" y="-10795"/>
            <a:ext cx="643890" cy="940435"/>
          </a:xfrm>
          <a:prstGeom prst="rect">
            <a:avLst/>
          </a:prstGeom>
        </p:spPr>
      </p:pic>
      <p:sp>
        <p:nvSpPr>
          <p:cNvPr id="3" name="十字星 2"/>
          <p:cNvSpPr/>
          <p:nvPr>
            <p:custDataLst>
              <p:tags r:id="rId6"/>
            </p:custDataLst>
          </p:nvPr>
        </p:nvSpPr>
        <p:spPr>
          <a:xfrm>
            <a:off x="11050905" y="156845"/>
            <a:ext cx="701040" cy="701040"/>
          </a:xfrm>
          <a:prstGeom prst="star4">
            <a:avLst>
              <a:gd name="adj" fmla="val 24818"/>
            </a:avLst>
          </a:prstGeom>
          <a:gradFill>
            <a:gsLst>
              <a:gs pos="51000">
                <a:srgbClr val="7578EC">
                  <a:lumMod val="40000"/>
                  <a:lumOff val="60000"/>
                </a:srgbClr>
              </a:gs>
              <a:gs pos="0">
                <a:srgbClr val="7578EC">
                  <a:lumMod val="40000"/>
                  <a:lumOff val="60000"/>
                </a:srgbClr>
              </a:gs>
              <a:gs pos="100000">
                <a:srgbClr val="7578EC">
                  <a:lumMod val="20000"/>
                  <a:lumOff val="80000"/>
                </a:srgbClr>
              </a:gs>
            </a:gsLst>
            <a:lin ang="13500000" scaled="0"/>
          </a:gradFill>
          <a:ln>
            <a:noFill/>
          </a:ln>
        </p:spPr>
        <p:style>
          <a:lnRef idx="2">
            <a:srgbClr val="7578EC">
              <a:shade val="50000"/>
            </a:srgbClr>
          </a:lnRef>
          <a:fillRef idx="1">
            <a:srgbClr val="7578EC"/>
          </a:fillRef>
          <a:effectRef idx="0">
            <a:srgbClr val="7578EC"/>
          </a:effectRef>
          <a:fontRef idx="minor">
            <a:srgbClr val="FFFFFF"/>
          </a:fontRef>
        </p:style>
        <p:txBody>
          <a:bodyPr rtlCol="0" anchor="ctr"/>
          <a:p>
            <a:pPr algn="ctr"/>
            <a:endParaRPr lang="zh-CN" altLang="en-US"/>
          </a:p>
        </p:txBody>
      </p:sp>
      <p:sp>
        <p:nvSpPr>
          <p:cNvPr id="21" name="文本框 20"/>
          <p:cNvSpPr txBox="1"/>
          <p:nvPr>
            <p:custDataLst>
              <p:tags r:id="rId7"/>
            </p:custDataLst>
          </p:nvPr>
        </p:nvSpPr>
        <p:spPr>
          <a:xfrm>
            <a:off x="1048385" y="824865"/>
            <a:ext cx="9843770" cy="684530"/>
          </a:xfrm>
          <a:prstGeom prst="rect">
            <a:avLst/>
          </a:prstGeom>
          <a:noFill/>
        </p:spPr>
        <p:txBody>
          <a:bodyPr wrap="square" bIns="0" rtlCol="0"/>
          <a:p>
            <a:pPr fontAlgn="auto">
              <a:lnSpc>
                <a:spcPct val="150000"/>
              </a:lnSpc>
            </a:pPr>
            <a:r>
              <a:rPr lang="zh-CN" altLang="en-US" sz="2400" spc="300">
                <a:solidFill>
                  <a:srgbClr val="000000">
                    <a:lumMod val="75000"/>
                    <a:lumOff val="25000"/>
                  </a:srgbClr>
                </a:solidFill>
                <a:latin typeface="黑体" charset="0"/>
                <a:ea typeface="黑体" charset="0"/>
                <a:cs typeface="黑体" charset="0"/>
              </a:rPr>
              <a:t>（三） 创建程序</a:t>
            </a:r>
            <a:endParaRPr lang="zh-CN" altLang="en-US" sz="2400" spc="300">
              <a:solidFill>
                <a:srgbClr val="000000">
                  <a:lumMod val="75000"/>
                  <a:lumOff val="25000"/>
                </a:srgbClr>
              </a:solidFill>
              <a:latin typeface="黑体" charset="0"/>
              <a:ea typeface="黑体" charset="0"/>
              <a:cs typeface="黑体" charset="0"/>
            </a:endParaRPr>
          </a:p>
        </p:txBody>
      </p:sp>
      <p:sp>
        <p:nvSpPr>
          <p:cNvPr id="5" name="标题 1"/>
          <p:cNvSpPr>
            <a:spLocks noGrp="1"/>
          </p:cNvSpPr>
          <p:nvPr/>
        </p:nvSpPr>
        <p:spPr>
          <a:xfrm>
            <a:off x="837565" y="83820"/>
            <a:ext cx="10935335" cy="691515"/>
          </a:xfrm>
          <a:prstGeom prst="rect">
            <a:avLst/>
          </a:prstGeom>
        </p:spPr>
        <p:txBody>
          <a:bodyPr vert="horz" lIns="91440" tIns="45720" rIns="91440" bIns="45720" rtlCol="0" anchor="b" anchorCtr="0"/>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altLang="zh-CN" sz="3200">
                <a:solidFill>
                  <a:schemeClr val="tx1"/>
                </a:solidFill>
              </a:rPr>
              <a:t> </a:t>
            </a:r>
            <a:r>
              <a:rPr lang="zh-CN" altLang="en-US" sz="3200">
                <a:solidFill>
                  <a:schemeClr val="tx1"/>
                </a:solidFill>
              </a:rPr>
              <a:t>三、 各地实施示范城市创建活动的方案</a:t>
            </a:r>
            <a:endParaRPr lang="zh-CN" altLang="en-US" sz="3200">
              <a:solidFill>
                <a:schemeClr val="tx1"/>
              </a:solidFill>
            </a:endParaRPr>
          </a:p>
        </p:txBody>
      </p:sp>
      <p:sp>
        <p:nvSpPr>
          <p:cNvPr id="8" name="矩形 7"/>
          <p:cNvSpPr/>
          <p:nvPr/>
        </p:nvSpPr>
        <p:spPr>
          <a:xfrm>
            <a:off x="1349375" y="2115820"/>
            <a:ext cx="9736455" cy="2753360"/>
          </a:xfrm>
          <a:prstGeom prst="rect">
            <a:avLst/>
          </a:prstGeom>
        </p:spPr>
        <p:style>
          <a:lnRef idx="2">
            <a:schemeClr val="accent6"/>
          </a:lnRef>
          <a:fillRef idx="1">
            <a:schemeClr val="lt1"/>
          </a:fillRef>
          <a:effectRef idx="0">
            <a:schemeClr val="accent6"/>
          </a:effectRef>
          <a:fontRef idx="minor">
            <a:schemeClr val="dk1"/>
          </a:fontRef>
        </p:style>
        <p:txBody>
          <a:bodyPr rtlCol="0" anchor="ctr"/>
          <a:p>
            <a:pPr indent="457200" algn="l" fontAlgn="auto">
              <a:lnSpc>
                <a:spcPct val="150000"/>
              </a:lnSpc>
            </a:pPr>
            <a:r>
              <a:rPr lang="zh-CN" altLang="en-US" sz="3200"/>
              <a:t>各地实施全国婴幼儿照护服务示范城市创建活动的方案中都明确了各自的创建程序和时间安排。</a:t>
            </a:r>
            <a:endParaRPr lang="zh-CN" altLang="en-US" sz="3200"/>
          </a:p>
        </p:txBody>
      </p:sp>
    </p:spTree>
    <p:custDataLst>
      <p:tags r:id="rId8"/>
    </p:custData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p:pic>
        <p:nvPicPr>
          <p:cNvPr id="6" name="图片 5"/>
          <p:cNvPicPr>
            <a:picLocks noChangeAspect="1"/>
          </p:cNvPicPr>
          <p:nvPr userDrawn="1">
            <p:custDataLst>
              <p:tags r:id="rId1"/>
            </p:custDataLst>
          </p:nvPr>
        </p:nvPicPr>
        <p:blipFill>
          <a:blip r:embed="rId2"/>
          <a:stretch>
            <a:fillRect/>
          </a:stretch>
        </p:blipFill>
        <p:spPr>
          <a:xfrm>
            <a:off x="9375775" y="5390515"/>
            <a:ext cx="2445385" cy="1330960"/>
          </a:xfrm>
          <a:prstGeom prst="rect">
            <a:avLst/>
          </a:prstGeom>
        </p:spPr>
      </p:pic>
      <p:sp>
        <p:nvSpPr>
          <p:cNvPr id="2" name="标题 1"/>
          <p:cNvSpPr>
            <a:spLocks noGrp="1"/>
          </p:cNvSpPr>
          <p:nvPr>
            <p:ph type="title"/>
          </p:nvPr>
        </p:nvSpPr>
        <p:spPr>
          <a:xfrm>
            <a:off x="669882" y="443234"/>
            <a:ext cx="10852237" cy="441964"/>
          </a:xfrm>
        </p:spPr>
        <p:txBody>
          <a:bodyPr>
            <a:normAutofit fontScale="90000"/>
          </a:bodyPr>
          <a:p>
            <a:endParaRPr lang="zh-CN" altLang="en-US">
              <a:solidFill>
                <a:schemeClr val="accent1">
                  <a:lumMod val="75000"/>
                </a:schemeClr>
              </a:solidFill>
              <a:latin typeface="黑体" charset="0"/>
              <a:ea typeface="黑体" charset="0"/>
            </a:endParaRPr>
          </a:p>
        </p:txBody>
      </p:sp>
      <p:sp>
        <p:nvSpPr>
          <p:cNvPr id="10" name="矩形 9"/>
          <p:cNvSpPr/>
          <p:nvPr userDrawn="1">
            <p:custDataLst>
              <p:tags r:id="rId3"/>
            </p:custDataLst>
          </p:nvPr>
        </p:nvSpPr>
        <p:spPr>
          <a:xfrm>
            <a:off x="0" y="0"/>
            <a:ext cx="12192000" cy="97218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a:sym typeface="+mn-ea"/>
            </a:endParaRPr>
          </a:p>
        </p:txBody>
      </p:sp>
      <p:pic>
        <p:nvPicPr>
          <p:cNvPr id="4" name="图片 3"/>
          <p:cNvPicPr>
            <a:picLocks noChangeAspect="1"/>
          </p:cNvPicPr>
          <p:nvPr userDrawn="1">
            <p:custDataLst>
              <p:tags r:id="rId4"/>
            </p:custDataLst>
          </p:nvPr>
        </p:nvPicPr>
        <p:blipFill rotWithShape="1">
          <a:blip r:embed="rId5"/>
          <a:srcRect/>
          <a:stretch>
            <a:fillRect/>
          </a:stretch>
        </p:blipFill>
        <p:spPr>
          <a:xfrm>
            <a:off x="68580" y="-10795"/>
            <a:ext cx="643890" cy="940435"/>
          </a:xfrm>
          <a:prstGeom prst="rect">
            <a:avLst/>
          </a:prstGeom>
        </p:spPr>
      </p:pic>
      <p:sp>
        <p:nvSpPr>
          <p:cNvPr id="3" name="十字星 2"/>
          <p:cNvSpPr/>
          <p:nvPr>
            <p:custDataLst>
              <p:tags r:id="rId6"/>
            </p:custDataLst>
          </p:nvPr>
        </p:nvSpPr>
        <p:spPr>
          <a:xfrm>
            <a:off x="11050905" y="156845"/>
            <a:ext cx="701040" cy="701040"/>
          </a:xfrm>
          <a:prstGeom prst="star4">
            <a:avLst>
              <a:gd name="adj" fmla="val 24818"/>
            </a:avLst>
          </a:prstGeom>
          <a:gradFill>
            <a:gsLst>
              <a:gs pos="51000">
                <a:srgbClr val="7578EC">
                  <a:lumMod val="40000"/>
                  <a:lumOff val="60000"/>
                </a:srgbClr>
              </a:gs>
              <a:gs pos="0">
                <a:srgbClr val="7578EC">
                  <a:lumMod val="40000"/>
                  <a:lumOff val="60000"/>
                </a:srgbClr>
              </a:gs>
              <a:gs pos="100000">
                <a:srgbClr val="7578EC">
                  <a:lumMod val="20000"/>
                  <a:lumOff val="80000"/>
                </a:srgbClr>
              </a:gs>
            </a:gsLst>
            <a:lin ang="13500000" scaled="0"/>
          </a:gradFill>
          <a:ln>
            <a:noFill/>
          </a:ln>
        </p:spPr>
        <p:style>
          <a:lnRef idx="2">
            <a:srgbClr val="7578EC">
              <a:shade val="50000"/>
            </a:srgbClr>
          </a:lnRef>
          <a:fillRef idx="1">
            <a:srgbClr val="7578EC"/>
          </a:fillRef>
          <a:effectRef idx="0">
            <a:srgbClr val="7578EC"/>
          </a:effectRef>
          <a:fontRef idx="minor">
            <a:srgbClr val="FFFFFF"/>
          </a:fontRef>
        </p:style>
        <p:txBody>
          <a:bodyPr rtlCol="0" anchor="ctr"/>
          <a:p>
            <a:pPr algn="ctr"/>
            <a:endParaRPr lang="zh-CN" altLang="en-US"/>
          </a:p>
        </p:txBody>
      </p:sp>
      <p:sp>
        <p:nvSpPr>
          <p:cNvPr id="21" name="文本框 20"/>
          <p:cNvSpPr txBox="1"/>
          <p:nvPr>
            <p:custDataLst>
              <p:tags r:id="rId7"/>
            </p:custDataLst>
          </p:nvPr>
        </p:nvSpPr>
        <p:spPr>
          <a:xfrm>
            <a:off x="898525" y="1325245"/>
            <a:ext cx="9843770" cy="897255"/>
          </a:xfrm>
          <a:prstGeom prst="rect">
            <a:avLst/>
          </a:prstGeom>
          <a:noFill/>
        </p:spPr>
        <p:txBody>
          <a:bodyPr wrap="square" bIns="0" rtlCol="0"/>
          <a:p>
            <a:pPr fontAlgn="auto">
              <a:lnSpc>
                <a:spcPct val="150000"/>
              </a:lnSpc>
            </a:pPr>
            <a:r>
              <a:rPr lang="zh-CN" altLang="en-US" sz="2400" spc="300">
                <a:solidFill>
                  <a:srgbClr val="000000">
                    <a:lumMod val="75000"/>
                    <a:lumOff val="25000"/>
                  </a:srgbClr>
                </a:solidFill>
                <a:latin typeface="黑体" charset="0"/>
                <a:ea typeface="黑体" charset="0"/>
                <a:cs typeface="黑体" charset="0"/>
              </a:rPr>
              <a:t>（一） 推荐数量</a:t>
            </a:r>
            <a:endParaRPr lang="zh-CN" altLang="en-US" sz="2400" spc="300">
              <a:solidFill>
                <a:srgbClr val="000000">
                  <a:lumMod val="75000"/>
                  <a:lumOff val="25000"/>
                </a:srgbClr>
              </a:solidFill>
              <a:latin typeface="黑体" charset="0"/>
              <a:ea typeface="黑体" charset="0"/>
              <a:cs typeface="黑体" charset="0"/>
            </a:endParaRPr>
          </a:p>
        </p:txBody>
      </p:sp>
      <p:sp>
        <p:nvSpPr>
          <p:cNvPr id="5" name="标题 1"/>
          <p:cNvSpPr>
            <a:spLocks noGrp="1"/>
          </p:cNvSpPr>
          <p:nvPr/>
        </p:nvSpPr>
        <p:spPr>
          <a:xfrm>
            <a:off x="837565" y="83820"/>
            <a:ext cx="10935335" cy="1129665"/>
          </a:xfrm>
          <a:prstGeom prst="rect">
            <a:avLst/>
          </a:prstGeom>
        </p:spPr>
        <p:txBody>
          <a:bodyPr vert="horz" lIns="91440" tIns="45720" rIns="91440" bIns="45720" rtlCol="0" anchor="b" anchorCtr="0"/>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3200">
                <a:solidFill>
                  <a:schemeClr val="tx1"/>
                </a:solidFill>
              </a:rPr>
              <a:t>四、 《关于做好第一批全国婴幼儿照护服务示范城市推荐申报工作的通知》的主要内容   </a:t>
            </a:r>
            <a:endParaRPr lang="zh-CN" altLang="en-US" sz="3200">
              <a:solidFill>
                <a:schemeClr val="tx1"/>
              </a:solidFill>
            </a:endParaRPr>
          </a:p>
        </p:txBody>
      </p:sp>
      <p:sp>
        <p:nvSpPr>
          <p:cNvPr id="7" name="矩形 6"/>
          <p:cNvSpPr/>
          <p:nvPr/>
        </p:nvSpPr>
        <p:spPr>
          <a:xfrm>
            <a:off x="1074420" y="2466340"/>
            <a:ext cx="10073640" cy="2878455"/>
          </a:xfrm>
          <a:prstGeom prst="rect">
            <a:avLst/>
          </a:prstGeom>
        </p:spPr>
        <p:style>
          <a:lnRef idx="2">
            <a:schemeClr val="accent6"/>
          </a:lnRef>
          <a:fillRef idx="1">
            <a:schemeClr val="lt1"/>
          </a:fillRef>
          <a:effectRef idx="0">
            <a:schemeClr val="accent6"/>
          </a:effectRef>
          <a:fontRef idx="minor">
            <a:schemeClr val="dk1"/>
          </a:fontRef>
        </p:style>
        <p:txBody>
          <a:bodyPr rtlCol="0" anchor="ctr"/>
          <a:p>
            <a:pPr indent="457200" algn="l" fontAlgn="auto">
              <a:lnSpc>
                <a:spcPct val="150000"/>
              </a:lnSpc>
            </a:pPr>
            <a:r>
              <a:rPr lang="zh-CN" altLang="en-US" sz="2000"/>
              <a:t> 申报城市必须符合《全国婴幼儿照护服务示范城市创建标准（2022年版）》中10个方面的创建标准，缺一不可，特别是在多渠道发展普惠托育服务、托育机构纾困等方面出台切实可行的政策措施。</a:t>
            </a:r>
            <a:endParaRPr lang="zh-CN" altLang="en-US" sz="2000"/>
          </a:p>
          <a:p>
            <a:pPr indent="457200" algn="l" fontAlgn="auto">
              <a:lnSpc>
                <a:spcPct val="150000"/>
              </a:lnSpc>
            </a:pPr>
            <a:r>
              <a:rPr lang="zh-CN" altLang="en-US" sz="2000"/>
              <a:t> 向国家推荐的示范城市数量原则上不超过可参评单位总数的10%，超过10%的要排出顺序。</a:t>
            </a:r>
            <a:endParaRPr lang="zh-CN" altLang="en-US" sz="2000"/>
          </a:p>
          <a:p>
            <a:pPr indent="457200" algn="l" fontAlgn="auto">
              <a:lnSpc>
                <a:spcPct val="150000"/>
              </a:lnSpc>
            </a:pPr>
            <a:r>
              <a:rPr lang="zh-CN" altLang="en-US" sz="2000"/>
              <a:t>坚持好中选优、宁缺毋滥，可以少推荐或不推荐。</a:t>
            </a:r>
            <a:endParaRPr lang="zh-CN" altLang="en-US" sz="2000"/>
          </a:p>
        </p:txBody>
      </p:sp>
    </p:spTree>
    <p:custDataLst>
      <p:tags r:id="rId8"/>
    </p:custData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p:pic>
        <p:nvPicPr>
          <p:cNvPr id="6" name="图片 5"/>
          <p:cNvPicPr>
            <a:picLocks noChangeAspect="1"/>
          </p:cNvPicPr>
          <p:nvPr userDrawn="1">
            <p:custDataLst>
              <p:tags r:id="rId1"/>
            </p:custDataLst>
          </p:nvPr>
        </p:nvPicPr>
        <p:blipFill>
          <a:blip r:embed="rId2"/>
          <a:stretch>
            <a:fillRect/>
          </a:stretch>
        </p:blipFill>
        <p:spPr>
          <a:xfrm>
            <a:off x="9375775" y="5390515"/>
            <a:ext cx="2445385" cy="1330960"/>
          </a:xfrm>
          <a:prstGeom prst="rect">
            <a:avLst/>
          </a:prstGeom>
        </p:spPr>
      </p:pic>
      <p:sp>
        <p:nvSpPr>
          <p:cNvPr id="2" name="标题 1"/>
          <p:cNvSpPr>
            <a:spLocks noGrp="1"/>
          </p:cNvSpPr>
          <p:nvPr>
            <p:ph type="title"/>
          </p:nvPr>
        </p:nvSpPr>
        <p:spPr>
          <a:xfrm>
            <a:off x="669882" y="443234"/>
            <a:ext cx="10852237" cy="441964"/>
          </a:xfrm>
        </p:spPr>
        <p:txBody>
          <a:bodyPr>
            <a:normAutofit fontScale="90000"/>
          </a:bodyPr>
          <a:p>
            <a:endParaRPr lang="zh-CN" altLang="en-US">
              <a:solidFill>
                <a:schemeClr val="accent1">
                  <a:lumMod val="75000"/>
                </a:schemeClr>
              </a:solidFill>
              <a:latin typeface="黑体" charset="0"/>
              <a:ea typeface="黑体" charset="0"/>
            </a:endParaRPr>
          </a:p>
        </p:txBody>
      </p:sp>
      <p:sp>
        <p:nvSpPr>
          <p:cNvPr id="10" name="矩形 9"/>
          <p:cNvSpPr/>
          <p:nvPr userDrawn="1">
            <p:custDataLst>
              <p:tags r:id="rId3"/>
            </p:custDataLst>
          </p:nvPr>
        </p:nvSpPr>
        <p:spPr>
          <a:xfrm>
            <a:off x="0" y="0"/>
            <a:ext cx="12192000" cy="97218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a:sym typeface="+mn-ea"/>
            </a:endParaRPr>
          </a:p>
        </p:txBody>
      </p:sp>
      <p:pic>
        <p:nvPicPr>
          <p:cNvPr id="4" name="图片 3"/>
          <p:cNvPicPr>
            <a:picLocks noChangeAspect="1"/>
          </p:cNvPicPr>
          <p:nvPr userDrawn="1">
            <p:custDataLst>
              <p:tags r:id="rId4"/>
            </p:custDataLst>
          </p:nvPr>
        </p:nvPicPr>
        <p:blipFill rotWithShape="1">
          <a:blip r:embed="rId5"/>
          <a:srcRect/>
          <a:stretch>
            <a:fillRect/>
          </a:stretch>
        </p:blipFill>
        <p:spPr>
          <a:xfrm>
            <a:off x="68580" y="-10795"/>
            <a:ext cx="643890" cy="940435"/>
          </a:xfrm>
          <a:prstGeom prst="rect">
            <a:avLst/>
          </a:prstGeom>
        </p:spPr>
      </p:pic>
      <p:sp>
        <p:nvSpPr>
          <p:cNvPr id="22" name="文本框 21"/>
          <p:cNvSpPr txBox="1"/>
          <p:nvPr>
            <p:custDataLst>
              <p:tags r:id="rId6"/>
            </p:custDataLst>
          </p:nvPr>
        </p:nvSpPr>
        <p:spPr>
          <a:xfrm>
            <a:off x="960755" y="1363345"/>
            <a:ext cx="9843770" cy="660400"/>
          </a:xfrm>
          <a:prstGeom prst="rect">
            <a:avLst/>
          </a:prstGeom>
          <a:noFill/>
        </p:spPr>
        <p:txBody>
          <a:bodyPr wrap="square" bIns="0" rtlCol="0"/>
          <a:p>
            <a:pPr fontAlgn="auto">
              <a:lnSpc>
                <a:spcPct val="150000"/>
              </a:lnSpc>
            </a:pPr>
            <a:r>
              <a:rPr lang="zh-CN" altLang="en-US" sz="2400" spc="300">
                <a:solidFill>
                  <a:srgbClr val="000000">
                    <a:lumMod val="75000"/>
                    <a:lumOff val="25000"/>
                  </a:srgbClr>
                </a:solidFill>
                <a:latin typeface="黑体" charset="0"/>
                <a:ea typeface="黑体" charset="0"/>
                <a:cs typeface="黑体" charset="0"/>
              </a:rPr>
              <a:t>（二） 报送材料</a:t>
            </a:r>
            <a:endParaRPr lang="zh-CN" altLang="en-US" sz="2400" spc="300">
              <a:solidFill>
                <a:srgbClr val="000000">
                  <a:lumMod val="75000"/>
                  <a:lumOff val="25000"/>
                </a:srgbClr>
              </a:solidFill>
              <a:latin typeface="黑体" charset="0"/>
              <a:ea typeface="黑体" charset="0"/>
              <a:cs typeface="黑体" charset="0"/>
            </a:endParaRPr>
          </a:p>
        </p:txBody>
      </p:sp>
      <p:sp>
        <p:nvSpPr>
          <p:cNvPr id="14" name="标题 1"/>
          <p:cNvSpPr>
            <a:spLocks noGrp="1"/>
          </p:cNvSpPr>
          <p:nvPr/>
        </p:nvSpPr>
        <p:spPr>
          <a:xfrm>
            <a:off x="837565" y="83820"/>
            <a:ext cx="10935335" cy="1129665"/>
          </a:xfrm>
          <a:prstGeom prst="rect">
            <a:avLst/>
          </a:prstGeom>
        </p:spPr>
        <p:txBody>
          <a:bodyPr vert="horz" lIns="91440" tIns="45720" rIns="91440" bIns="45720" rtlCol="0" anchor="b" anchorCtr="0"/>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3200">
                <a:solidFill>
                  <a:schemeClr val="tx1"/>
                </a:solidFill>
              </a:rPr>
              <a:t>四、 《关于做好第一批全国婴幼儿照护服务示范城市推荐申报工作的通知》的主要内容   </a:t>
            </a:r>
            <a:endParaRPr lang="zh-CN" altLang="en-US" sz="3200">
              <a:solidFill>
                <a:schemeClr val="tx1"/>
              </a:solidFill>
            </a:endParaRPr>
          </a:p>
        </p:txBody>
      </p:sp>
      <p:sp>
        <p:nvSpPr>
          <p:cNvPr id="15" name="文本框 14"/>
          <p:cNvSpPr txBox="1"/>
          <p:nvPr>
            <p:custDataLst>
              <p:tags r:id="rId7"/>
            </p:custDataLst>
          </p:nvPr>
        </p:nvSpPr>
        <p:spPr>
          <a:xfrm>
            <a:off x="862549" y="2427337"/>
            <a:ext cx="1531941" cy="1151165"/>
          </a:xfrm>
          <a:prstGeom prst="rect">
            <a:avLst/>
          </a:prstGeom>
          <a:noFill/>
        </p:spPr>
        <p:txBody>
          <a:bodyPr wrap="square" rtlCol="0" anchor="ctr" anchorCtr="0">
            <a:normAutofit/>
          </a:bodyPr>
          <a:lstStyle/>
          <a:p>
            <a:pPr algn="ctr"/>
            <a:r>
              <a:rPr lang="en-US" altLang="zh-TW" sz="6600" dirty="0">
                <a:solidFill>
                  <a:srgbClr val="40C0CB"/>
                </a:solidFill>
              </a:rPr>
              <a:t>01/</a:t>
            </a:r>
            <a:endParaRPr lang="zh-TW" altLang="en-US" sz="6600" dirty="0">
              <a:solidFill>
                <a:srgbClr val="40C0CB"/>
              </a:solidFill>
            </a:endParaRPr>
          </a:p>
        </p:txBody>
      </p:sp>
      <p:sp>
        <p:nvSpPr>
          <p:cNvPr id="16" name="文本框 15"/>
          <p:cNvSpPr txBox="1"/>
          <p:nvPr>
            <p:custDataLst>
              <p:tags r:id="rId8"/>
            </p:custDataLst>
          </p:nvPr>
        </p:nvSpPr>
        <p:spPr>
          <a:xfrm>
            <a:off x="6406321" y="2427337"/>
            <a:ext cx="1531941" cy="1151165"/>
          </a:xfrm>
          <a:prstGeom prst="rect">
            <a:avLst/>
          </a:prstGeom>
          <a:noFill/>
        </p:spPr>
        <p:txBody>
          <a:bodyPr wrap="square" rtlCol="0" anchor="ctr" anchorCtr="0">
            <a:normAutofit/>
          </a:bodyPr>
          <a:lstStyle/>
          <a:p>
            <a:pPr algn="ctr"/>
            <a:r>
              <a:rPr lang="en-US" altLang="zh-TW" sz="6600" dirty="0">
                <a:solidFill>
                  <a:srgbClr val="40C0CB"/>
                </a:solidFill>
              </a:rPr>
              <a:t>02/</a:t>
            </a:r>
            <a:endParaRPr lang="zh-TW" altLang="en-US" sz="6600" dirty="0">
              <a:solidFill>
                <a:srgbClr val="40C0CB"/>
              </a:solidFill>
            </a:endParaRPr>
          </a:p>
        </p:txBody>
      </p:sp>
      <p:sp>
        <p:nvSpPr>
          <p:cNvPr id="17" name="文本框 16"/>
          <p:cNvSpPr txBox="1"/>
          <p:nvPr>
            <p:custDataLst>
              <p:tags r:id="rId9"/>
            </p:custDataLst>
          </p:nvPr>
        </p:nvSpPr>
        <p:spPr>
          <a:xfrm>
            <a:off x="8040370" y="2736850"/>
            <a:ext cx="2390140" cy="842010"/>
          </a:xfrm>
          <a:prstGeom prst="rect">
            <a:avLst/>
          </a:prstGeom>
        </p:spPr>
        <p:txBody>
          <a:bodyPr wrap="square" anchor="ctr" anchorCtr="0">
            <a:noAutofit/>
          </a:bodyPr>
          <a:lstStyle>
            <a:defPPr>
              <a:defRPr lang="zh-CN"/>
            </a:defPPr>
            <a:lvl1pPr>
              <a:defRPr sz="2000"/>
            </a:lvl1pPr>
          </a:lstStyle>
          <a:p>
            <a:r>
              <a:rPr lang="zh-CN" altLang="en-US" sz="3600" dirty="0"/>
              <a:t>省级评审推荐报告</a:t>
            </a:r>
            <a:endParaRPr lang="zh-CN" altLang="en-US" sz="3600" dirty="0"/>
          </a:p>
        </p:txBody>
      </p:sp>
      <p:sp>
        <p:nvSpPr>
          <p:cNvPr id="18" name="文本框 17"/>
          <p:cNvSpPr txBox="1"/>
          <p:nvPr>
            <p:custDataLst>
              <p:tags r:id="rId10"/>
            </p:custDataLst>
          </p:nvPr>
        </p:nvSpPr>
        <p:spPr>
          <a:xfrm>
            <a:off x="3634435" y="4564469"/>
            <a:ext cx="1531941" cy="1151165"/>
          </a:xfrm>
          <a:prstGeom prst="rect">
            <a:avLst/>
          </a:prstGeom>
          <a:noFill/>
        </p:spPr>
        <p:txBody>
          <a:bodyPr wrap="square" rtlCol="0" anchor="ctr" anchorCtr="0">
            <a:normAutofit/>
          </a:bodyPr>
          <a:lstStyle/>
          <a:p>
            <a:pPr algn="ctr"/>
            <a:r>
              <a:rPr lang="en-US" altLang="zh-TW" sz="6600" dirty="0">
                <a:solidFill>
                  <a:srgbClr val="40C0CB"/>
                </a:solidFill>
              </a:rPr>
              <a:t>03/</a:t>
            </a:r>
            <a:endParaRPr lang="zh-TW" altLang="en-US" sz="6600" dirty="0">
              <a:solidFill>
                <a:srgbClr val="40C0CB"/>
              </a:solidFill>
            </a:endParaRPr>
          </a:p>
        </p:txBody>
      </p:sp>
      <p:sp>
        <p:nvSpPr>
          <p:cNvPr id="19" name="文本框 18"/>
          <p:cNvSpPr txBox="1"/>
          <p:nvPr>
            <p:custDataLst>
              <p:tags r:id="rId11"/>
            </p:custDataLst>
          </p:nvPr>
        </p:nvSpPr>
        <p:spPr>
          <a:xfrm>
            <a:off x="5268330" y="4873752"/>
            <a:ext cx="3289236" cy="841882"/>
          </a:xfrm>
          <a:prstGeom prst="rect">
            <a:avLst/>
          </a:prstGeom>
        </p:spPr>
        <p:txBody>
          <a:bodyPr wrap="square" anchor="ctr" anchorCtr="0">
            <a:normAutofit/>
          </a:bodyPr>
          <a:lstStyle>
            <a:defPPr>
              <a:defRPr lang="zh-CN"/>
            </a:defPPr>
            <a:lvl1pPr>
              <a:defRPr sz="2000"/>
            </a:lvl1pPr>
          </a:lstStyle>
          <a:p>
            <a:r>
              <a:rPr lang="zh-CN" altLang="en-US" sz="4000" dirty="0"/>
              <a:t>报送时间</a:t>
            </a:r>
            <a:endParaRPr lang="zh-CN" altLang="en-US" sz="4000" dirty="0"/>
          </a:p>
        </p:txBody>
      </p:sp>
      <p:sp>
        <p:nvSpPr>
          <p:cNvPr id="20" name="文本框 19"/>
          <p:cNvSpPr txBox="1"/>
          <p:nvPr>
            <p:custDataLst>
              <p:tags r:id="rId12"/>
            </p:custDataLst>
          </p:nvPr>
        </p:nvSpPr>
        <p:spPr>
          <a:xfrm>
            <a:off x="2496444" y="2736620"/>
            <a:ext cx="3289236" cy="841882"/>
          </a:xfrm>
          <a:prstGeom prst="rect">
            <a:avLst/>
          </a:prstGeom>
        </p:spPr>
        <p:txBody>
          <a:bodyPr wrap="square" anchor="ctr" anchorCtr="0">
            <a:normAutofit/>
          </a:bodyPr>
          <a:lstStyle>
            <a:defPPr>
              <a:defRPr lang="zh-CN"/>
            </a:defPPr>
            <a:lvl1pPr>
              <a:defRPr sz="2000"/>
            </a:lvl1pPr>
          </a:lstStyle>
          <a:p>
            <a:r>
              <a:rPr lang="zh-CN" altLang="en-US" sz="3600" dirty="0"/>
              <a:t>城市申报报告</a:t>
            </a:r>
            <a:endParaRPr lang="zh-CN" altLang="en-US" sz="3600" dirty="0"/>
          </a:p>
        </p:txBody>
      </p:sp>
    </p:spTree>
    <p:custDataLst>
      <p:tags r:id="rId13"/>
    </p:custData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p:pic>
        <p:nvPicPr>
          <p:cNvPr id="6" name="图片 5"/>
          <p:cNvPicPr>
            <a:picLocks noChangeAspect="1"/>
          </p:cNvPicPr>
          <p:nvPr userDrawn="1">
            <p:custDataLst>
              <p:tags r:id="rId1"/>
            </p:custDataLst>
          </p:nvPr>
        </p:nvPicPr>
        <p:blipFill>
          <a:blip r:embed="rId2"/>
          <a:stretch>
            <a:fillRect/>
          </a:stretch>
        </p:blipFill>
        <p:spPr>
          <a:xfrm>
            <a:off x="9375775" y="5390515"/>
            <a:ext cx="2445385" cy="1330960"/>
          </a:xfrm>
          <a:prstGeom prst="rect">
            <a:avLst/>
          </a:prstGeom>
        </p:spPr>
      </p:pic>
      <p:sp>
        <p:nvSpPr>
          <p:cNvPr id="2" name="标题 1"/>
          <p:cNvSpPr>
            <a:spLocks noGrp="1"/>
          </p:cNvSpPr>
          <p:nvPr>
            <p:ph type="title"/>
          </p:nvPr>
        </p:nvSpPr>
        <p:spPr>
          <a:xfrm>
            <a:off x="669882" y="443234"/>
            <a:ext cx="10852237" cy="441964"/>
          </a:xfrm>
        </p:spPr>
        <p:txBody>
          <a:bodyPr>
            <a:normAutofit fontScale="90000"/>
          </a:bodyPr>
          <a:p>
            <a:endParaRPr lang="zh-CN" altLang="en-US">
              <a:solidFill>
                <a:schemeClr val="accent1">
                  <a:lumMod val="75000"/>
                </a:schemeClr>
              </a:solidFill>
              <a:latin typeface="黑体" charset="0"/>
              <a:ea typeface="黑体" charset="0"/>
            </a:endParaRPr>
          </a:p>
        </p:txBody>
      </p:sp>
      <p:sp>
        <p:nvSpPr>
          <p:cNvPr id="10" name="矩形 9"/>
          <p:cNvSpPr/>
          <p:nvPr userDrawn="1">
            <p:custDataLst>
              <p:tags r:id="rId3"/>
            </p:custDataLst>
          </p:nvPr>
        </p:nvSpPr>
        <p:spPr>
          <a:xfrm>
            <a:off x="0" y="0"/>
            <a:ext cx="12192000" cy="97218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a:sym typeface="+mn-ea"/>
            </a:endParaRPr>
          </a:p>
        </p:txBody>
      </p:sp>
      <p:pic>
        <p:nvPicPr>
          <p:cNvPr id="4" name="图片 3"/>
          <p:cNvPicPr>
            <a:picLocks noChangeAspect="1"/>
          </p:cNvPicPr>
          <p:nvPr userDrawn="1">
            <p:custDataLst>
              <p:tags r:id="rId4"/>
            </p:custDataLst>
          </p:nvPr>
        </p:nvPicPr>
        <p:blipFill rotWithShape="1">
          <a:blip r:embed="rId5"/>
          <a:srcRect/>
          <a:stretch>
            <a:fillRect/>
          </a:stretch>
        </p:blipFill>
        <p:spPr>
          <a:xfrm>
            <a:off x="68580" y="-10795"/>
            <a:ext cx="643890" cy="940435"/>
          </a:xfrm>
          <a:prstGeom prst="rect">
            <a:avLst/>
          </a:prstGeom>
        </p:spPr>
      </p:pic>
      <p:sp>
        <p:nvSpPr>
          <p:cNvPr id="21" name="文本框 20"/>
          <p:cNvSpPr txBox="1"/>
          <p:nvPr>
            <p:custDataLst>
              <p:tags r:id="rId6"/>
            </p:custDataLst>
          </p:nvPr>
        </p:nvSpPr>
        <p:spPr>
          <a:xfrm>
            <a:off x="973455" y="1125220"/>
            <a:ext cx="9843770" cy="774700"/>
          </a:xfrm>
          <a:prstGeom prst="rect">
            <a:avLst/>
          </a:prstGeom>
          <a:noFill/>
        </p:spPr>
        <p:txBody>
          <a:bodyPr wrap="square" bIns="0" rtlCol="0"/>
          <a:p>
            <a:pPr fontAlgn="auto">
              <a:lnSpc>
                <a:spcPct val="150000"/>
              </a:lnSpc>
            </a:pPr>
            <a:r>
              <a:rPr lang="zh-CN" altLang="en-US" sz="2400" spc="300">
                <a:solidFill>
                  <a:srgbClr val="000000">
                    <a:lumMod val="75000"/>
                    <a:lumOff val="25000"/>
                  </a:srgbClr>
                </a:solidFill>
                <a:latin typeface="黑体" charset="0"/>
                <a:ea typeface="黑体" charset="0"/>
                <a:cs typeface="黑体" charset="0"/>
              </a:rPr>
              <a:t>（三） 《全国婴幼儿照护服务示范城市创建标准（2022年版）》</a:t>
            </a:r>
            <a:endParaRPr lang="zh-CN" altLang="en-US" sz="2400" spc="300">
              <a:solidFill>
                <a:srgbClr val="000000">
                  <a:lumMod val="75000"/>
                  <a:lumOff val="25000"/>
                </a:srgbClr>
              </a:solidFill>
              <a:latin typeface="黑体" charset="0"/>
              <a:ea typeface="黑体" charset="0"/>
              <a:cs typeface="黑体" charset="0"/>
            </a:endParaRPr>
          </a:p>
        </p:txBody>
      </p:sp>
      <p:sp>
        <p:nvSpPr>
          <p:cNvPr id="3" name="标题 1"/>
          <p:cNvSpPr>
            <a:spLocks noGrp="1"/>
          </p:cNvSpPr>
          <p:nvPr/>
        </p:nvSpPr>
        <p:spPr>
          <a:xfrm>
            <a:off x="837565" y="83820"/>
            <a:ext cx="10935335" cy="1129665"/>
          </a:xfrm>
          <a:prstGeom prst="rect">
            <a:avLst/>
          </a:prstGeom>
        </p:spPr>
        <p:txBody>
          <a:bodyPr vert="horz" lIns="91440" tIns="45720" rIns="91440" bIns="45720" rtlCol="0" anchor="b" anchorCtr="0"/>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3200">
                <a:solidFill>
                  <a:schemeClr val="tx1"/>
                </a:solidFill>
              </a:rPr>
              <a:t>四、 《关于做好第一批全国婴幼儿照护服务示范城市推荐申报工作的通知》的主要内容   </a:t>
            </a:r>
            <a:endParaRPr lang="zh-CN" altLang="en-US" sz="3200">
              <a:solidFill>
                <a:schemeClr val="tx1"/>
              </a:solidFill>
            </a:endParaRPr>
          </a:p>
        </p:txBody>
      </p:sp>
      <p:sp>
        <p:nvSpPr>
          <p:cNvPr id="5" name="圆角矩形 4"/>
          <p:cNvSpPr/>
          <p:nvPr/>
        </p:nvSpPr>
        <p:spPr>
          <a:xfrm>
            <a:off x="849630" y="1878330"/>
            <a:ext cx="10774045" cy="4491990"/>
          </a:xfrm>
          <a:prstGeom prst="roundRect">
            <a:avLst/>
          </a:prstGeom>
        </p:spPr>
        <p:style>
          <a:lnRef idx="2">
            <a:schemeClr val="accent6"/>
          </a:lnRef>
          <a:fillRef idx="1">
            <a:schemeClr val="lt1"/>
          </a:fillRef>
          <a:effectRef idx="0">
            <a:schemeClr val="accent6"/>
          </a:effectRef>
          <a:fontRef idx="minor">
            <a:schemeClr val="dk1"/>
          </a:fontRef>
        </p:style>
        <p:txBody>
          <a:bodyPr rtlCol="0" anchor="ctr"/>
          <a:p>
            <a:pPr algn="l"/>
            <a:r>
              <a:rPr lang="zh-CN" altLang="en-US"/>
              <a:t>    （1） 建立地市级婴幼儿照护服务发展联席会议制度，将托育服务纳入民生工程或民生实事项目。</a:t>
            </a:r>
            <a:endParaRPr lang="zh-CN" altLang="en-US"/>
          </a:p>
          <a:p>
            <a:pPr algn="l"/>
            <a:r>
              <a:rPr lang="zh-CN" altLang="en-US"/>
              <a:t>    （2） 将发展普惠托育服务纳入城市经济社会发展“十四五”规划，制定并实施整体解决方案。</a:t>
            </a:r>
            <a:endParaRPr lang="zh-CN" altLang="en-US"/>
          </a:p>
          <a:p>
            <a:pPr algn="l"/>
            <a:r>
              <a:rPr lang="zh-CN" altLang="en-US"/>
              <a:t>    （3） 出台托育机构运营补贴、建设补助等具体措施，落实支持社区托育服务发展的税费优惠政策。</a:t>
            </a:r>
            <a:endParaRPr lang="zh-CN" altLang="en-US"/>
          </a:p>
          <a:p>
            <a:pPr algn="l"/>
            <a:r>
              <a:rPr lang="zh-CN" altLang="en-US"/>
              <a:t>    （4） 高等院校和职业院校开设婴幼儿托育服务相关专业，将托育服务人员作为急需紧缺职业（工种）纳入培训规划。</a:t>
            </a:r>
            <a:endParaRPr lang="zh-CN" altLang="en-US"/>
          </a:p>
          <a:p>
            <a:pPr algn="l"/>
            <a:r>
              <a:rPr lang="zh-CN" altLang="en-US"/>
              <a:t>    （5） 建立托育机构关停等特殊情况应急处置机制，针对疫情等影响出台房租补贴、人员补助等纾困政策。</a:t>
            </a:r>
            <a:endParaRPr lang="zh-CN" altLang="en-US"/>
          </a:p>
          <a:p>
            <a:pPr algn="l"/>
            <a:r>
              <a:rPr lang="zh-CN" altLang="en-US"/>
              <a:t>    （6） 大力发展“医育结合”，在推进托育服务中加强儿童保健专业服务和指导。</a:t>
            </a:r>
            <a:endParaRPr lang="zh-CN" altLang="en-US"/>
          </a:p>
          <a:p>
            <a:pPr algn="l"/>
            <a:r>
              <a:rPr lang="zh-CN" altLang="en-US"/>
              <a:t>    （7） 出台并落实为家庭科学育儿提供指导服务的政策措施，提高家庭婴幼儿照护能力。</a:t>
            </a:r>
            <a:endParaRPr lang="zh-CN" altLang="en-US"/>
          </a:p>
          <a:p>
            <a:pPr algn="l"/>
            <a:r>
              <a:rPr lang="zh-CN" altLang="en-US"/>
              <a:t>    （8） 加大对农村婴幼儿照护服务的支持，重点关注困境儿童、留守儿童的早期发展。</a:t>
            </a:r>
            <a:endParaRPr lang="zh-CN" altLang="en-US"/>
          </a:p>
          <a:p>
            <a:pPr algn="l"/>
            <a:r>
              <a:rPr lang="zh-CN" altLang="en-US"/>
              <a:t>    （9） 严格落实《托育机构消防安全指南（试行）》等一系列规范性文件，近三年来没有发生涉及婴幼儿照护服务的安全责任事故。</a:t>
            </a:r>
            <a:endParaRPr lang="zh-CN" altLang="en-US"/>
          </a:p>
          <a:p>
            <a:pPr algn="l"/>
            <a:r>
              <a:rPr lang="zh-CN" altLang="en-US"/>
              <a:t>    （10） 2021年千人口托位数不低于全国平均水平（2.03个），且2025年千人口托位数预期值不低于4.5个。</a:t>
            </a:r>
            <a:endParaRPr lang="zh-CN" altLang="en-US"/>
          </a:p>
        </p:txBody>
      </p:sp>
    </p:spTree>
    <p:custDataLst>
      <p:tags r:id="rId7"/>
    </p:custData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endParaRPr lang="zh-CN" altLang="en-US"/>
          </a:p>
        </p:txBody>
      </p:sp>
      <p:sp>
        <p:nvSpPr>
          <p:cNvPr id="3" name="内容占位符 2"/>
          <p:cNvSpPr>
            <a:spLocks noGrp="1"/>
          </p:cNvSpPr>
          <p:nvPr>
            <p:ph idx="1"/>
          </p:nvPr>
        </p:nvSpPr>
        <p:spPr/>
        <p:txBody>
          <a:bodyPr/>
          <a:p>
            <a:endParaRPr lang="zh-CN" altLang="en-US"/>
          </a:p>
        </p:txBody>
      </p:sp>
      <p:sp>
        <p:nvSpPr>
          <p:cNvPr id="8" name="矩形 7"/>
          <p:cNvSpPr/>
          <p:nvPr userDrawn="1">
            <p:custDataLst>
              <p:tags r:id="rId1"/>
            </p:custDataLst>
          </p:nvPr>
        </p:nvSpPr>
        <p:spPr>
          <a:xfrm>
            <a:off x="292800" y="304200"/>
            <a:ext cx="11606400" cy="62496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pic>
        <p:nvPicPr>
          <p:cNvPr id="10" name="图片 9"/>
          <p:cNvPicPr>
            <a:picLocks noChangeAspect="1"/>
          </p:cNvPicPr>
          <p:nvPr userDrawn="1">
            <p:custDataLst>
              <p:tags r:id="rId2"/>
            </p:custDataLst>
          </p:nvPr>
        </p:nvPicPr>
        <p:blipFill rotWithShape="1">
          <a:blip r:embed="rId3"/>
          <a:srcRect/>
          <a:stretch>
            <a:fillRect/>
          </a:stretch>
        </p:blipFill>
        <p:spPr>
          <a:xfrm>
            <a:off x="10814368" y="34925"/>
            <a:ext cx="1226398" cy="1789360"/>
          </a:xfrm>
          <a:prstGeom prst="rect">
            <a:avLst/>
          </a:prstGeom>
        </p:spPr>
      </p:pic>
      <p:pic>
        <p:nvPicPr>
          <p:cNvPr id="12" name="图片 11"/>
          <p:cNvPicPr>
            <a:picLocks noChangeAspect="1"/>
          </p:cNvPicPr>
          <p:nvPr userDrawn="1">
            <p:custDataLst>
              <p:tags r:id="rId4"/>
            </p:custDataLst>
          </p:nvPr>
        </p:nvPicPr>
        <p:blipFill rotWithShape="1">
          <a:blip r:embed="rId5"/>
          <a:srcRect/>
          <a:stretch>
            <a:fillRect/>
          </a:stretch>
        </p:blipFill>
        <p:spPr>
          <a:xfrm>
            <a:off x="254797" y="5105543"/>
            <a:ext cx="1238310" cy="1615932"/>
          </a:xfrm>
          <a:prstGeom prst="rect">
            <a:avLst/>
          </a:prstGeom>
        </p:spPr>
      </p:pic>
      <p:grpSp>
        <p:nvGrpSpPr>
          <p:cNvPr id="61" name="组合 60"/>
          <p:cNvGrpSpPr/>
          <p:nvPr/>
        </p:nvGrpSpPr>
        <p:grpSpPr>
          <a:xfrm>
            <a:off x="332105" y="1450340"/>
            <a:ext cx="1866265" cy="3765550"/>
            <a:chOff x="1929" y="2782"/>
            <a:chExt cx="4154" cy="5432"/>
          </a:xfrm>
        </p:grpSpPr>
        <p:sp>
          <p:nvSpPr>
            <p:cNvPr id="50" name="圆角矩形 49"/>
            <p:cNvSpPr/>
            <p:nvPr/>
          </p:nvSpPr>
          <p:spPr>
            <a:xfrm>
              <a:off x="1929" y="2782"/>
              <a:ext cx="4155" cy="862"/>
            </a:xfrm>
            <a:prstGeom prst="round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p>
              <a:pPr algn="ctr"/>
              <a:r>
                <a:rPr lang="zh-CN" altLang="en-US" sz="4000"/>
                <a:t>第一节</a:t>
              </a:r>
              <a:endParaRPr lang="zh-CN" altLang="en-US" sz="4000"/>
            </a:p>
          </p:txBody>
        </p:sp>
        <p:sp>
          <p:nvSpPr>
            <p:cNvPr id="51" name="矩形 50"/>
            <p:cNvSpPr/>
            <p:nvPr/>
          </p:nvSpPr>
          <p:spPr>
            <a:xfrm>
              <a:off x="1929" y="3804"/>
              <a:ext cx="4095" cy="4410"/>
            </a:xfrm>
            <a:prstGeom prst="rect">
              <a:avLst/>
            </a:prstGeom>
          </p:spPr>
          <p:style>
            <a:lnRef idx="3">
              <a:schemeClr val="lt1"/>
            </a:lnRef>
            <a:fillRef idx="1">
              <a:schemeClr val="accent3"/>
            </a:fillRef>
            <a:effectRef idx="1">
              <a:schemeClr val="accent3"/>
            </a:effectRef>
            <a:fontRef idx="minor">
              <a:schemeClr val="lt1"/>
            </a:fontRef>
          </p:style>
          <p:txBody>
            <a:bodyPr rtlCol="0" anchor="ctr"/>
            <a:p>
              <a:pPr algn="ctr"/>
              <a:r>
                <a:rPr lang="zh-CN" altLang="en-US" sz="2400"/>
                <a:t>《国务院办公厅关于促进3岁以下婴幼儿照护服务发展的指导意见》的内容与解读</a:t>
              </a:r>
              <a:endParaRPr lang="zh-CN" altLang="en-US" sz="2400"/>
            </a:p>
          </p:txBody>
        </p:sp>
      </p:grpSp>
      <p:grpSp>
        <p:nvGrpSpPr>
          <p:cNvPr id="4" name="组合 3"/>
          <p:cNvGrpSpPr/>
          <p:nvPr/>
        </p:nvGrpSpPr>
        <p:grpSpPr>
          <a:xfrm>
            <a:off x="2338070" y="1421765"/>
            <a:ext cx="1866265" cy="3800475"/>
            <a:chOff x="1929" y="2782"/>
            <a:chExt cx="4154" cy="5432"/>
          </a:xfrm>
        </p:grpSpPr>
        <p:sp>
          <p:nvSpPr>
            <p:cNvPr id="5" name="圆角矩形 4"/>
            <p:cNvSpPr/>
            <p:nvPr/>
          </p:nvSpPr>
          <p:spPr>
            <a:xfrm>
              <a:off x="1929" y="2782"/>
              <a:ext cx="4155" cy="862"/>
            </a:xfrm>
            <a:prstGeom prst="round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p>
              <a:pPr algn="ctr"/>
              <a:r>
                <a:rPr lang="zh-CN" altLang="en-US" sz="4000"/>
                <a:t>第</a:t>
              </a:r>
              <a:r>
                <a:rPr lang="zh-CN" altLang="en-US" sz="4000"/>
                <a:t>二节</a:t>
              </a:r>
              <a:endParaRPr lang="zh-CN" altLang="en-US" sz="4000"/>
            </a:p>
          </p:txBody>
        </p:sp>
        <p:sp>
          <p:nvSpPr>
            <p:cNvPr id="6" name="矩形 5"/>
            <p:cNvSpPr/>
            <p:nvPr/>
          </p:nvSpPr>
          <p:spPr>
            <a:xfrm>
              <a:off x="1929" y="3804"/>
              <a:ext cx="4095" cy="4410"/>
            </a:xfrm>
            <a:prstGeom prst="rect">
              <a:avLst/>
            </a:prstGeom>
          </p:spPr>
          <p:style>
            <a:lnRef idx="3">
              <a:schemeClr val="lt1"/>
            </a:lnRef>
            <a:fillRef idx="1">
              <a:schemeClr val="accent3"/>
            </a:fillRef>
            <a:effectRef idx="1">
              <a:schemeClr val="accent3"/>
            </a:effectRef>
            <a:fontRef idx="minor">
              <a:schemeClr val="lt1"/>
            </a:fontRef>
          </p:style>
          <p:txBody>
            <a:bodyPr rtlCol="0" anchor="ctr"/>
            <a:p>
              <a:pPr algn="ctr"/>
              <a:r>
                <a:rPr lang="zh-CN" altLang="en-US" sz="2400"/>
                <a:t>《支持社会力量发展普惠托育服务专项行动实施方案（试行）》的内容与解读</a:t>
              </a:r>
              <a:endParaRPr lang="zh-CN" altLang="en-US" sz="2400"/>
            </a:p>
          </p:txBody>
        </p:sp>
      </p:grpSp>
      <p:grpSp>
        <p:nvGrpSpPr>
          <p:cNvPr id="7" name="组合 6"/>
          <p:cNvGrpSpPr/>
          <p:nvPr/>
        </p:nvGrpSpPr>
        <p:grpSpPr>
          <a:xfrm>
            <a:off x="4378325" y="1463675"/>
            <a:ext cx="1796415" cy="3817620"/>
            <a:chOff x="1929" y="2782"/>
            <a:chExt cx="4154" cy="5432"/>
          </a:xfrm>
        </p:grpSpPr>
        <p:sp>
          <p:nvSpPr>
            <p:cNvPr id="9" name="圆角矩形 8"/>
            <p:cNvSpPr/>
            <p:nvPr/>
          </p:nvSpPr>
          <p:spPr>
            <a:xfrm>
              <a:off x="1929" y="2782"/>
              <a:ext cx="4155" cy="862"/>
            </a:xfrm>
            <a:prstGeom prst="round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p>
              <a:pPr algn="ctr"/>
              <a:r>
                <a:rPr lang="zh-CN" altLang="en-US" sz="4000"/>
                <a:t>第</a:t>
              </a:r>
              <a:r>
                <a:rPr lang="zh-CN" altLang="en-US" sz="4000"/>
                <a:t>三节</a:t>
              </a:r>
              <a:endParaRPr lang="zh-CN" altLang="en-US" sz="4000"/>
            </a:p>
          </p:txBody>
        </p:sp>
        <p:sp>
          <p:nvSpPr>
            <p:cNvPr id="11" name="矩形 10"/>
            <p:cNvSpPr/>
            <p:nvPr/>
          </p:nvSpPr>
          <p:spPr>
            <a:xfrm>
              <a:off x="1929" y="3804"/>
              <a:ext cx="4095" cy="4410"/>
            </a:xfrm>
            <a:prstGeom prst="rect">
              <a:avLst/>
            </a:prstGeom>
          </p:spPr>
          <p:style>
            <a:lnRef idx="3">
              <a:schemeClr val="lt1"/>
            </a:lnRef>
            <a:fillRef idx="1">
              <a:schemeClr val="accent3"/>
            </a:fillRef>
            <a:effectRef idx="1">
              <a:schemeClr val="accent3"/>
            </a:effectRef>
            <a:fontRef idx="minor">
              <a:schemeClr val="lt1"/>
            </a:fontRef>
          </p:style>
          <p:txBody>
            <a:bodyPr rtlCol="0" anchor="ctr"/>
            <a:p>
              <a:pPr algn="ctr"/>
              <a:r>
                <a:rPr lang="zh-CN" altLang="en-US" sz="2400"/>
                <a:t>《国务院办公厅关于促进养老托育服务健康发展的意见》的内容与解读</a:t>
              </a:r>
              <a:endParaRPr lang="zh-CN" altLang="en-US" sz="2400"/>
            </a:p>
          </p:txBody>
        </p:sp>
      </p:grpSp>
      <p:grpSp>
        <p:nvGrpSpPr>
          <p:cNvPr id="13" name="组合 12"/>
          <p:cNvGrpSpPr/>
          <p:nvPr/>
        </p:nvGrpSpPr>
        <p:grpSpPr>
          <a:xfrm>
            <a:off x="6317615" y="1401445"/>
            <a:ext cx="1936115" cy="3921760"/>
            <a:chOff x="1929" y="2782"/>
            <a:chExt cx="4154" cy="5432"/>
          </a:xfrm>
        </p:grpSpPr>
        <p:sp>
          <p:nvSpPr>
            <p:cNvPr id="14" name="圆角矩形 13"/>
            <p:cNvSpPr/>
            <p:nvPr/>
          </p:nvSpPr>
          <p:spPr>
            <a:xfrm>
              <a:off x="1929" y="2782"/>
              <a:ext cx="4155" cy="862"/>
            </a:xfrm>
            <a:prstGeom prst="round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p>
              <a:pPr algn="ctr"/>
              <a:r>
                <a:rPr lang="zh-CN" altLang="en-US" sz="4000"/>
                <a:t>第</a:t>
              </a:r>
              <a:r>
                <a:rPr lang="zh-CN" altLang="en-US" sz="4000"/>
                <a:t>四节</a:t>
              </a:r>
              <a:endParaRPr lang="zh-CN" altLang="en-US" sz="4000"/>
            </a:p>
          </p:txBody>
        </p:sp>
        <p:sp>
          <p:nvSpPr>
            <p:cNvPr id="15" name="矩形 14"/>
            <p:cNvSpPr/>
            <p:nvPr/>
          </p:nvSpPr>
          <p:spPr>
            <a:xfrm>
              <a:off x="1929" y="3804"/>
              <a:ext cx="4095" cy="4410"/>
            </a:xfrm>
            <a:prstGeom prst="rect">
              <a:avLst/>
            </a:prstGeom>
          </p:spPr>
          <p:style>
            <a:lnRef idx="3">
              <a:schemeClr val="lt1"/>
            </a:lnRef>
            <a:fillRef idx="1">
              <a:schemeClr val="accent3"/>
            </a:fillRef>
            <a:effectRef idx="1">
              <a:schemeClr val="accent3"/>
            </a:effectRef>
            <a:fontRef idx="minor">
              <a:schemeClr val="lt1"/>
            </a:fontRef>
          </p:style>
          <p:txBody>
            <a:bodyPr rtlCol="0" anchor="ctr"/>
            <a:p>
              <a:pPr algn="ctr"/>
              <a:r>
                <a:rPr lang="zh-CN" altLang="en-US" sz="2400"/>
                <a:t>全国婴幼儿照护服务示范城市创建活动的相关政策内容与解读</a:t>
              </a:r>
              <a:endParaRPr lang="zh-CN" altLang="en-US" sz="2400"/>
            </a:p>
          </p:txBody>
        </p:sp>
      </p:grpSp>
      <p:grpSp>
        <p:nvGrpSpPr>
          <p:cNvPr id="16" name="组合 15"/>
          <p:cNvGrpSpPr/>
          <p:nvPr/>
        </p:nvGrpSpPr>
        <p:grpSpPr>
          <a:xfrm>
            <a:off x="8360410" y="1356995"/>
            <a:ext cx="1795780" cy="3956685"/>
            <a:chOff x="1929" y="2782"/>
            <a:chExt cx="4154" cy="5432"/>
          </a:xfrm>
        </p:grpSpPr>
        <p:sp>
          <p:nvSpPr>
            <p:cNvPr id="17" name="圆角矩形 16"/>
            <p:cNvSpPr/>
            <p:nvPr/>
          </p:nvSpPr>
          <p:spPr>
            <a:xfrm>
              <a:off x="1929" y="2782"/>
              <a:ext cx="4155" cy="862"/>
            </a:xfrm>
            <a:prstGeom prst="round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p>
              <a:pPr algn="ctr"/>
              <a:r>
                <a:rPr lang="zh-CN" altLang="en-US" sz="4000"/>
                <a:t>第</a:t>
              </a:r>
              <a:r>
                <a:rPr lang="zh-CN" altLang="en-US" sz="4000"/>
                <a:t>五节</a:t>
              </a:r>
              <a:endParaRPr lang="zh-CN" altLang="en-US" sz="4000"/>
            </a:p>
          </p:txBody>
        </p:sp>
        <p:sp>
          <p:nvSpPr>
            <p:cNvPr id="18" name="矩形 17"/>
            <p:cNvSpPr/>
            <p:nvPr/>
          </p:nvSpPr>
          <p:spPr>
            <a:xfrm>
              <a:off x="1929" y="3804"/>
              <a:ext cx="4095" cy="4410"/>
            </a:xfrm>
            <a:prstGeom prst="rect">
              <a:avLst/>
            </a:prstGeom>
          </p:spPr>
          <p:style>
            <a:lnRef idx="3">
              <a:schemeClr val="lt1"/>
            </a:lnRef>
            <a:fillRef idx="1">
              <a:schemeClr val="accent3"/>
            </a:fillRef>
            <a:effectRef idx="1">
              <a:schemeClr val="accent3"/>
            </a:effectRef>
            <a:fontRef idx="minor">
              <a:schemeClr val="lt1"/>
            </a:fontRef>
          </p:style>
          <p:txBody>
            <a:bodyPr rtlCol="0" anchor="ctr"/>
            <a:p>
              <a:pPr algn="ctr"/>
              <a:r>
                <a:rPr lang="zh-CN" altLang="en-US" sz="2400"/>
                <a:t>《关于报送本地区每千人口拥有3岁以下婴幼儿托位数年度分解指标的通知》的内容与解读</a:t>
              </a:r>
              <a:endParaRPr lang="zh-CN" altLang="en-US" sz="2400"/>
            </a:p>
          </p:txBody>
        </p:sp>
      </p:grpSp>
      <p:grpSp>
        <p:nvGrpSpPr>
          <p:cNvPr id="19" name="组合 18"/>
          <p:cNvGrpSpPr/>
          <p:nvPr/>
        </p:nvGrpSpPr>
        <p:grpSpPr>
          <a:xfrm>
            <a:off x="10270490" y="1346835"/>
            <a:ext cx="1795780" cy="3956685"/>
            <a:chOff x="1929" y="2782"/>
            <a:chExt cx="4154" cy="5432"/>
          </a:xfrm>
        </p:grpSpPr>
        <p:sp>
          <p:nvSpPr>
            <p:cNvPr id="20" name="圆角矩形 19"/>
            <p:cNvSpPr/>
            <p:nvPr/>
          </p:nvSpPr>
          <p:spPr>
            <a:xfrm>
              <a:off x="1929" y="2782"/>
              <a:ext cx="4155" cy="862"/>
            </a:xfrm>
            <a:prstGeom prst="round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p>
              <a:pPr algn="ctr"/>
              <a:r>
                <a:rPr lang="zh-CN" altLang="en-US" sz="4000"/>
                <a:t>第</a:t>
              </a:r>
              <a:r>
                <a:rPr lang="zh-CN" altLang="en-US" sz="4000"/>
                <a:t>六节</a:t>
              </a:r>
              <a:endParaRPr lang="zh-CN" altLang="en-US" sz="4000"/>
            </a:p>
          </p:txBody>
        </p:sp>
        <p:sp>
          <p:nvSpPr>
            <p:cNvPr id="21" name="矩形 20"/>
            <p:cNvSpPr/>
            <p:nvPr/>
          </p:nvSpPr>
          <p:spPr>
            <a:xfrm>
              <a:off x="1929" y="3804"/>
              <a:ext cx="4095" cy="4410"/>
            </a:xfrm>
            <a:prstGeom prst="rect">
              <a:avLst/>
            </a:prstGeom>
          </p:spPr>
          <p:style>
            <a:lnRef idx="3">
              <a:schemeClr val="lt1"/>
            </a:lnRef>
            <a:fillRef idx="1">
              <a:schemeClr val="accent3"/>
            </a:fillRef>
            <a:effectRef idx="1">
              <a:schemeClr val="accent3"/>
            </a:effectRef>
            <a:fontRef idx="minor">
              <a:schemeClr val="lt1"/>
            </a:fontRef>
          </p:style>
          <p:txBody>
            <a:bodyPr rtlCol="0" anchor="ctr"/>
            <a:p>
              <a:pPr algn="ctr"/>
              <a:r>
                <a:rPr lang="zh-CN" altLang="en-US" sz="2400"/>
                <a:t> 地方性政策举例：四川省《关于加快推进3岁以下婴幼儿托育服务发展的意见》</a:t>
              </a:r>
              <a:endParaRPr lang="zh-CN" altLang="en-US" sz="2400"/>
            </a:p>
          </p:txBody>
        </p:sp>
      </p:grpSp>
    </p:spTree>
    <p:custDataLst>
      <p:tags r:id="rId6"/>
    </p:custData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p:pic>
        <p:nvPicPr>
          <p:cNvPr id="6" name="图片 5"/>
          <p:cNvPicPr>
            <a:picLocks noChangeAspect="1"/>
          </p:cNvPicPr>
          <p:nvPr userDrawn="1">
            <p:custDataLst>
              <p:tags r:id="rId1"/>
            </p:custDataLst>
          </p:nvPr>
        </p:nvPicPr>
        <p:blipFill>
          <a:blip r:embed="rId2"/>
          <a:stretch>
            <a:fillRect/>
          </a:stretch>
        </p:blipFill>
        <p:spPr>
          <a:xfrm>
            <a:off x="9375775" y="5390515"/>
            <a:ext cx="2445385" cy="1330960"/>
          </a:xfrm>
          <a:prstGeom prst="rect">
            <a:avLst/>
          </a:prstGeom>
        </p:spPr>
      </p:pic>
      <p:sp>
        <p:nvSpPr>
          <p:cNvPr id="2" name="标题 1"/>
          <p:cNvSpPr>
            <a:spLocks noGrp="1"/>
          </p:cNvSpPr>
          <p:nvPr>
            <p:ph type="title"/>
          </p:nvPr>
        </p:nvSpPr>
        <p:spPr>
          <a:xfrm>
            <a:off x="669882" y="443234"/>
            <a:ext cx="10852237" cy="441964"/>
          </a:xfrm>
        </p:spPr>
        <p:txBody>
          <a:bodyPr>
            <a:normAutofit fontScale="90000"/>
          </a:bodyPr>
          <a:p>
            <a:endParaRPr lang="zh-CN" altLang="en-US">
              <a:solidFill>
                <a:schemeClr val="accent1">
                  <a:lumMod val="75000"/>
                </a:schemeClr>
              </a:solidFill>
              <a:latin typeface="黑体" charset="0"/>
              <a:ea typeface="黑体" charset="0"/>
            </a:endParaRPr>
          </a:p>
        </p:txBody>
      </p:sp>
      <p:sp>
        <p:nvSpPr>
          <p:cNvPr id="10" name="矩形 9"/>
          <p:cNvSpPr/>
          <p:nvPr userDrawn="1">
            <p:custDataLst>
              <p:tags r:id="rId3"/>
            </p:custDataLst>
          </p:nvPr>
        </p:nvSpPr>
        <p:spPr>
          <a:xfrm>
            <a:off x="0" y="0"/>
            <a:ext cx="12192000" cy="97218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a:sym typeface="+mn-ea"/>
            </a:endParaRPr>
          </a:p>
        </p:txBody>
      </p:sp>
      <p:pic>
        <p:nvPicPr>
          <p:cNvPr id="4" name="图片 3"/>
          <p:cNvPicPr>
            <a:picLocks noChangeAspect="1"/>
          </p:cNvPicPr>
          <p:nvPr userDrawn="1">
            <p:custDataLst>
              <p:tags r:id="rId4"/>
            </p:custDataLst>
          </p:nvPr>
        </p:nvPicPr>
        <p:blipFill rotWithShape="1">
          <a:blip r:embed="rId5"/>
          <a:srcRect/>
          <a:stretch>
            <a:fillRect/>
          </a:stretch>
        </p:blipFill>
        <p:spPr>
          <a:xfrm>
            <a:off x="68580" y="-10795"/>
            <a:ext cx="643890" cy="940435"/>
          </a:xfrm>
          <a:prstGeom prst="rect">
            <a:avLst/>
          </a:prstGeom>
        </p:spPr>
      </p:pic>
      <p:sp>
        <p:nvSpPr>
          <p:cNvPr id="65" name="文本框 64"/>
          <p:cNvSpPr txBox="1"/>
          <p:nvPr>
            <p:custDataLst>
              <p:tags r:id="rId6"/>
            </p:custDataLst>
          </p:nvPr>
        </p:nvSpPr>
        <p:spPr>
          <a:xfrm>
            <a:off x="1118235" y="720725"/>
            <a:ext cx="9843770" cy="897255"/>
          </a:xfrm>
          <a:prstGeom prst="rect">
            <a:avLst/>
          </a:prstGeom>
          <a:noFill/>
        </p:spPr>
        <p:txBody>
          <a:bodyPr wrap="square" bIns="0" rtlCol="0"/>
          <a:p>
            <a:pPr fontAlgn="auto">
              <a:lnSpc>
                <a:spcPct val="150000"/>
              </a:lnSpc>
            </a:pPr>
            <a:r>
              <a:rPr lang="zh-CN" altLang="en-US" sz="2400" spc="300">
                <a:solidFill>
                  <a:srgbClr val="000000">
                    <a:lumMod val="75000"/>
                    <a:lumOff val="25000"/>
                  </a:srgbClr>
                </a:solidFill>
                <a:latin typeface="黑体" charset="0"/>
                <a:ea typeface="黑体" charset="0"/>
                <a:cs typeface="黑体" charset="0"/>
              </a:rPr>
              <a:t>（一） 示范城市名单</a:t>
            </a:r>
            <a:endParaRPr lang="zh-CN" altLang="en-US" sz="2400" spc="300">
              <a:solidFill>
                <a:srgbClr val="000000">
                  <a:lumMod val="75000"/>
                  <a:lumOff val="25000"/>
                </a:srgbClr>
              </a:solidFill>
              <a:latin typeface="黑体" charset="0"/>
              <a:ea typeface="黑体" charset="0"/>
              <a:cs typeface="黑体" charset="0"/>
            </a:endParaRPr>
          </a:p>
          <a:p>
            <a:pPr fontAlgn="auto">
              <a:lnSpc>
                <a:spcPct val="150000"/>
              </a:lnSpc>
            </a:pPr>
            <a:r>
              <a:rPr lang="zh-CN" altLang="en-US" sz="2400" spc="300">
                <a:solidFill>
                  <a:srgbClr val="000000">
                    <a:lumMod val="75000"/>
                    <a:lumOff val="25000"/>
                  </a:srgbClr>
                </a:solidFill>
                <a:latin typeface="黑体" charset="0"/>
                <a:ea typeface="黑体" charset="0"/>
                <a:cs typeface="黑体" charset="0"/>
              </a:rPr>
              <a:t>第一批全国婴幼儿照护服务示范城市</a:t>
            </a:r>
            <a:endParaRPr lang="zh-CN" altLang="en-US" sz="2400" spc="300">
              <a:solidFill>
                <a:srgbClr val="000000">
                  <a:lumMod val="75000"/>
                  <a:lumOff val="25000"/>
                </a:srgbClr>
              </a:solidFill>
              <a:latin typeface="黑体" charset="0"/>
              <a:ea typeface="黑体" charset="0"/>
              <a:cs typeface="黑体" charset="0"/>
            </a:endParaRPr>
          </a:p>
        </p:txBody>
      </p:sp>
      <p:sp>
        <p:nvSpPr>
          <p:cNvPr id="9" name="标题 1"/>
          <p:cNvSpPr>
            <a:spLocks noGrp="1"/>
          </p:cNvSpPr>
          <p:nvPr/>
        </p:nvSpPr>
        <p:spPr>
          <a:xfrm>
            <a:off x="837565" y="24130"/>
            <a:ext cx="11548110" cy="691515"/>
          </a:xfrm>
          <a:prstGeom prst="rect">
            <a:avLst/>
          </a:prstGeom>
        </p:spPr>
        <p:txBody>
          <a:bodyPr vert="horz" lIns="91440" tIns="45720" rIns="91440" bIns="45720" rtlCol="0" anchor="b" anchorCtr="0"/>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2800">
                <a:solidFill>
                  <a:schemeClr val="tx1"/>
                </a:solidFill>
              </a:rPr>
              <a:t> 五、 第一批全国婴幼儿照护服务示范城市</a:t>
            </a:r>
            <a:endParaRPr lang="zh-CN" altLang="en-US" sz="2800">
              <a:solidFill>
                <a:schemeClr val="tx1"/>
              </a:solidFill>
            </a:endParaRPr>
          </a:p>
        </p:txBody>
      </p:sp>
      <p:sp>
        <p:nvSpPr>
          <p:cNvPr id="5" name="圆角矩形 4"/>
          <p:cNvSpPr/>
          <p:nvPr/>
        </p:nvSpPr>
        <p:spPr>
          <a:xfrm>
            <a:off x="1013460" y="1964690"/>
            <a:ext cx="9882505" cy="4008755"/>
          </a:xfrm>
          <a:prstGeom prst="roundRect">
            <a:avLst/>
          </a:prstGeom>
          <a:ln>
            <a:solidFill>
              <a:srgbClr val="0070C0"/>
            </a:solidFill>
          </a:ln>
        </p:spPr>
        <p:style>
          <a:lnRef idx="2">
            <a:schemeClr val="accent1"/>
          </a:lnRef>
          <a:fillRef idx="1">
            <a:schemeClr val="lt1"/>
          </a:fillRef>
          <a:effectRef idx="0">
            <a:schemeClr val="accent1"/>
          </a:effectRef>
          <a:fontRef idx="minor">
            <a:schemeClr val="dk1"/>
          </a:fontRef>
        </p:style>
        <p:txBody>
          <a:bodyPr rtlCol="0" anchor="ctr"/>
          <a:p>
            <a:pPr indent="457200" algn="l" fontAlgn="auto">
              <a:lnSpc>
                <a:spcPct val="150000"/>
              </a:lnSpc>
            </a:pPr>
            <a:r>
              <a:rPr lang="zh-CN" altLang="en-US" sz="2200"/>
              <a:t>河北省石家庄市、衡水市；内蒙古自治区鄂尔多斯市；黑龙江省哈尔滨市；上海市黄浦区、浦东新区、奉贤区；江苏省南京市、无锡市、苏州市；浙江省杭州市、宁波市、温州市；安徽省合肥市、淮北市；福建省厦门市；江西省南昌市；山东省济南市、济宁市、聊城市；河南省郑州市；湖北省荆门市；广东省广州市、珠海市；广西壮族自治区南宁市、柳州市；重庆市万州区；四川省成都市、眉山市；云南省保山市；陕西省西安市；青海省西宁市；新疆维吾尔自治区克拉玛依市。</a:t>
            </a:r>
            <a:endParaRPr lang="zh-CN" altLang="en-US" sz="2200"/>
          </a:p>
        </p:txBody>
      </p:sp>
    </p:spTree>
    <p:custDataLst>
      <p:tags r:id="rId7"/>
    </p:custData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p:pic>
        <p:nvPicPr>
          <p:cNvPr id="6" name="图片 5"/>
          <p:cNvPicPr>
            <a:picLocks noChangeAspect="1"/>
          </p:cNvPicPr>
          <p:nvPr userDrawn="1">
            <p:custDataLst>
              <p:tags r:id="rId1"/>
            </p:custDataLst>
          </p:nvPr>
        </p:nvPicPr>
        <p:blipFill>
          <a:blip r:embed="rId2"/>
          <a:stretch>
            <a:fillRect/>
          </a:stretch>
        </p:blipFill>
        <p:spPr>
          <a:xfrm>
            <a:off x="9375775" y="5390515"/>
            <a:ext cx="2445385" cy="1330960"/>
          </a:xfrm>
          <a:prstGeom prst="rect">
            <a:avLst/>
          </a:prstGeom>
        </p:spPr>
      </p:pic>
      <p:sp>
        <p:nvSpPr>
          <p:cNvPr id="2" name="标题 1"/>
          <p:cNvSpPr>
            <a:spLocks noGrp="1"/>
          </p:cNvSpPr>
          <p:nvPr>
            <p:ph type="title"/>
          </p:nvPr>
        </p:nvSpPr>
        <p:spPr>
          <a:xfrm>
            <a:off x="669882" y="443234"/>
            <a:ext cx="10852237" cy="441964"/>
          </a:xfrm>
        </p:spPr>
        <p:txBody>
          <a:bodyPr>
            <a:normAutofit fontScale="90000"/>
          </a:bodyPr>
          <a:p>
            <a:endParaRPr lang="zh-CN" altLang="en-US">
              <a:solidFill>
                <a:schemeClr val="accent1">
                  <a:lumMod val="75000"/>
                </a:schemeClr>
              </a:solidFill>
              <a:latin typeface="黑体" charset="0"/>
              <a:ea typeface="黑体" charset="0"/>
            </a:endParaRPr>
          </a:p>
        </p:txBody>
      </p:sp>
      <p:sp>
        <p:nvSpPr>
          <p:cNvPr id="10" name="矩形 9"/>
          <p:cNvSpPr/>
          <p:nvPr userDrawn="1">
            <p:custDataLst>
              <p:tags r:id="rId3"/>
            </p:custDataLst>
          </p:nvPr>
        </p:nvSpPr>
        <p:spPr>
          <a:xfrm>
            <a:off x="0" y="0"/>
            <a:ext cx="12192000" cy="97218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a:sym typeface="+mn-ea"/>
            </a:endParaRPr>
          </a:p>
        </p:txBody>
      </p:sp>
      <p:pic>
        <p:nvPicPr>
          <p:cNvPr id="4" name="图片 3"/>
          <p:cNvPicPr>
            <a:picLocks noChangeAspect="1"/>
          </p:cNvPicPr>
          <p:nvPr userDrawn="1">
            <p:custDataLst>
              <p:tags r:id="rId4"/>
            </p:custDataLst>
          </p:nvPr>
        </p:nvPicPr>
        <p:blipFill rotWithShape="1">
          <a:blip r:embed="rId5"/>
          <a:srcRect/>
          <a:stretch>
            <a:fillRect/>
          </a:stretch>
        </p:blipFill>
        <p:spPr>
          <a:xfrm>
            <a:off x="68580" y="-10795"/>
            <a:ext cx="643890" cy="940435"/>
          </a:xfrm>
          <a:prstGeom prst="rect">
            <a:avLst/>
          </a:prstGeom>
        </p:spPr>
      </p:pic>
      <p:sp>
        <p:nvSpPr>
          <p:cNvPr id="65" name="文本框 64"/>
          <p:cNvSpPr txBox="1"/>
          <p:nvPr>
            <p:custDataLst>
              <p:tags r:id="rId6"/>
            </p:custDataLst>
          </p:nvPr>
        </p:nvSpPr>
        <p:spPr>
          <a:xfrm>
            <a:off x="1017905" y="820420"/>
            <a:ext cx="9843770" cy="897255"/>
          </a:xfrm>
          <a:prstGeom prst="rect">
            <a:avLst/>
          </a:prstGeom>
          <a:noFill/>
        </p:spPr>
        <p:txBody>
          <a:bodyPr wrap="square" bIns="0" rtlCol="0"/>
          <a:p>
            <a:pPr fontAlgn="auto">
              <a:lnSpc>
                <a:spcPct val="150000"/>
              </a:lnSpc>
            </a:pPr>
            <a:r>
              <a:rPr lang="zh-CN" altLang="en-US" sz="2400" spc="300">
                <a:solidFill>
                  <a:srgbClr val="000000">
                    <a:lumMod val="75000"/>
                    <a:lumOff val="25000"/>
                  </a:srgbClr>
                </a:solidFill>
                <a:latin typeface="黑体" charset="0"/>
                <a:ea typeface="黑体" charset="0"/>
                <a:cs typeface="黑体" charset="0"/>
              </a:rPr>
              <a:t>（二） 示范城市意义</a:t>
            </a:r>
            <a:endParaRPr lang="zh-CN" altLang="en-US" sz="2400" spc="300">
              <a:solidFill>
                <a:srgbClr val="000000">
                  <a:lumMod val="75000"/>
                  <a:lumOff val="25000"/>
                </a:srgbClr>
              </a:solidFill>
              <a:latin typeface="黑体" charset="0"/>
              <a:ea typeface="黑体" charset="0"/>
              <a:cs typeface="黑体" charset="0"/>
            </a:endParaRPr>
          </a:p>
        </p:txBody>
      </p:sp>
      <p:sp>
        <p:nvSpPr>
          <p:cNvPr id="3" name="标题 1"/>
          <p:cNvSpPr>
            <a:spLocks noGrp="1"/>
          </p:cNvSpPr>
          <p:nvPr/>
        </p:nvSpPr>
        <p:spPr>
          <a:xfrm>
            <a:off x="837565" y="24130"/>
            <a:ext cx="11548110" cy="691515"/>
          </a:xfrm>
          <a:prstGeom prst="rect">
            <a:avLst/>
          </a:prstGeom>
        </p:spPr>
        <p:txBody>
          <a:bodyPr vert="horz" lIns="91440" tIns="45720" rIns="91440" bIns="45720" rtlCol="0" anchor="b" anchorCtr="0"/>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2800">
                <a:solidFill>
                  <a:schemeClr val="tx1"/>
                </a:solidFill>
              </a:rPr>
              <a:t> 五、 第一批全国婴幼儿照护服务示范城市</a:t>
            </a:r>
            <a:endParaRPr lang="zh-CN" altLang="en-US" sz="2800">
              <a:solidFill>
                <a:schemeClr val="tx1"/>
              </a:solidFill>
            </a:endParaRPr>
          </a:p>
        </p:txBody>
      </p:sp>
      <p:sp>
        <p:nvSpPr>
          <p:cNvPr id="7" name="圆角矩形 6"/>
          <p:cNvSpPr/>
          <p:nvPr/>
        </p:nvSpPr>
        <p:spPr>
          <a:xfrm>
            <a:off x="1039495" y="1828800"/>
            <a:ext cx="10235565" cy="3640455"/>
          </a:xfrm>
          <a:prstGeom prst="roundRect">
            <a:avLst/>
          </a:prstGeom>
        </p:spPr>
        <p:style>
          <a:lnRef idx="2">
            <a:schemeClr val="accent6"/>
          </a:lnRef>
          <a:fillRef idx="1">
            <a:schemeClr val="lt1"/>
          </a:fillRef>
          <a:effectRef idx="0">
            <a:schemeClr val="accent6"/>
          </a:effectRef>
          <a:fontRef idx="minor">
            <a:schemeClr val="dk1"/>
          </a:fontRef>
        </p:style>
        <p:txBody>
          <a:bodyPr rtlCol="0" anchor="ctr"/>
          <a:p>
            <a:pPr indent="457200" algn="l" fontAlgn="auto">
              <a:lnSpc>
                <a:spcPct val="150000"/>
              </a:lnSpc>
            </a:pPr>
            <a:r>
              <a:rPr lang="zh-CN" altLang="en-US" sz="2400"/>
              <a:t>被命名的示范城市应坚持以习近平新时代中国特色社会主义思想为指导，持续深化创建，大力发展多种形式的普惠托育服务，逐步健全婴幼儿照护服务的政策法规体系、标准规范体系和服务供给体系，更好地满足人民群众的婴幼儿照护服务需求。各地要认真宣传推广第一批全国婴幼儿照护服务示范城市的典型经验，充分发挥示范引领、带动辐射作用，不断促进婴幼儿照护服务高质量发展。</a:t>
            </a:r>
            <a:endParaRPr lang="zh-CN" altLang="en-US" sz="2400"/>
          </a:p>
        </p:txBody>
      </p:sp>
    </p:spTree>
    <p:custDataLst>
      <p:tags r:id="rId7"/>
    </p:custData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 name="矩形 7"/>
          <p:cNvSpPr/>
          <p:nvPr userDrawn="1">
            <p:custDataLst>
              <p:tags r:id="rId1"/>
            </p:custDataLst>
          </p:nvPr>
        </p:nvSpPr>
        <p:spPr>
          <a:xfrm>
            <a:off x="0" y="11430"/>
            <a:ext cx="4823460" cy="686625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dirty="0">
              <a:sym typeface="+mn-ea"/>
            </a:endParaRPr>
          </a:p>
        </p:txBody>
      </p:sp>
      <p:sp>
        <p:nvSpPr>
          <p:cNvPr id="2" name="标题 1"/>
          <p:cNvSpPr>
            <a:spLocks noGrp="1"/>
          </p:cNvSpPr>
          <p:nvPr>
            <p:ph type="title"/>
          </p:nvPr>
        </p:nvSpPr>
        <p:spPr>
          <a:xfrm>
            <a:off x="3230880" y="2667635"/>
            <a:ext cx="8001000" cy="2098040"/>
          </a:xfrm>
        </p:spPr>
        <p:txBody>
          <a:bodyPr>
            <a:normAutofit fontScale="90000"/>
          </a:bodyPr>
          <a:p>
            <a:pPr algn="ctr"/>
            <a:br>
              <a:rPr lang="zh-CN" altLang="en-US">
                <a:solidFill>
                  <a:schemeClr val="accent2">
                    <a:lumMod val="75000"/>
                  </a:schemeClr>
                </a:solidFill>
              </a:rPr>
            </a:br>
            <a:r>
              <a:rPr lang="zh-CN" altLang="en-US">
                <a:solidFill>
                  <a:schemeClr val="accent2">
                    <a:lumMod val="75000"/>
                  </a:schemeClr>
                </a:solidFill>
              </a:rPr>
              <a:t>《关于报送本地区每千人口拥有3岁以下婴幼儿托位数年度分解指标的通知》的内容与解读</a:t>
            </a:r>
            <a:endParaRPr lang="zh-CN" altLang="en-US">
              <a:solidFill>
                <a:schemeClr val="accent2">
                  <a:lumMod val="75000"/>
                </a:schemeClr>
              </a:solidFill>
            </a:endParaRPr>
          </a:p>
        </p:txBody>
      </p:sp>
      <p:sp>
        <p:nvSpPr>
          <p:cNvPr id="100" name="文本框 99"/>
          <p:cNvSpPr txBox="1"/>
          <p:nvPr/>
        </p:nvSpPr>
        <p:spPr>
          <a:xfrm>
            <a:off x="5201285" y="1963420"/>
            <a:ext cx="2192655" cy="768350"/>
          </a:xfrm>
          <a:prstGeom prst="rect">
            <a:avLst/>
          </a:prstGeom>
          <a:noFill/>
          <a:ln w="9525">
            <a:noFill/>
          </a:ln>
        </p:spPr>
        <p:txBody>
          <a:bodyPr wrap="square">
            <a:spAutoFit/>
          </a:bodyPr>
          <a:p>
            <a:pPr marL="0" indent="0" algn="ctr"/>
            <a:r>
              <a:rPr lang="zh-CN" sz="4400" b="0">
                <a:cs typeface="宋体" charset="0"/>
              </a:rPr>
              <a:t>第</a:t>
            </a:r>
            <a:r>
              <a:rPr lang="zh-CN" sz="4400" b="0">
                <a:cs typeface="宋体" charset="0"/>
              </a:rPr>
              <a:t>五节</a:t>
            </a:r>
            <a:endParaRPr lang="zh-CN" altLang="en-US" sz="4400" b="0">
              <a:cs typeface="宋体" charset="0"/>
            </a:endParaRPr>
          </a:p>
        </p:txBody>
      </p:sp>
      <p:pic>
        <p:nvPicPr>
          <p:cNvPr id="12" name="图片 11"/>
          <p:cNvPicPr>
            <a:picLocks noChangeAspect="1"/>
          </p:cNvPicPr>
          <p:nvPr userDrawn="1">
            <p:custDataLst>
              <p:tags r:id="rId2"/>
            </p:custDataLst>
          </p:nvPr>
        </p:nvPicPr>
        <p:blipFill rotWithShape="1">
          <a:blip r:embed="rId3"/>
          <a:srcRect/>
          <a:stretch>
            <a:fillRect/>
          </a:stretch>
        </p:blipFill>
        <p:spPr>
          <a:xfrm>
            <a:off x="1672649" y="1718352"/>
            <a:ext cx="1519497" cy="2522353"/>
          </a:xfrm>
          <a:prstGeom prst="rect">
            <a:avLst/>
          </a:prstGeom>
        </p:spPr>
      </p:pic>
    </p:spTree>
    <p:custDataLst>
      <p:tags r:id="rId4"/>
    </p:custData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 name="矩形 9"/>
          <p:cNvSpPr/>
          <p:nvPr userDrawn="1">
            <p:custDataLst>
              <p:tags r:id="rId1"/>
            </p:custDataLst>
          </p:nvPr>
        </p:nvSpPr>
        <p:spPr>
          <a:xfrm>
            <a:off x="12065" y="0"/>
            <a:ext cx="12192000" cy="1046480"/>
          </a:xfrm>
          <a:prstGeom prst="rect">
            <a:avLst/>
          </a:prstGeom>
          <a:solidFill>
            <a:srgbClr val="F7F5EE"/>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pic>
        <p:nvPicPr>
          <p:cNvPr id="13" name="图片 12"/>
          <p:cNvPicPr>
            <a:picLocks noChangeAspect="1"/>
          </p:cNvPicPr>
          <p:nvPr userDrawn="1">
            <p:custDataLst>
              <p:tags r:id="rId2"/>
            </p:custDataLst>
          </p:nvPr>
        </p:nvPicPr>
        <p:blipFill rotWithShape="1">
          <a:blip r:embed="rId3"/>
          <a:srcRect/>
          <a:stretch>
            <a:fillRect/>
          </a:stretch>
        </p:blipFill>
        <p:spPr>
          <a:xfrm flipH="1">
            <a:off x="11482705" y="36830"/>
            <a:ext cx="612140" cy="1016000"/>
          </a:xfrm>
          <a:prstGeom prst="rect">
            <a:avLst/>
          </a:prstGeom>
        </p:spPr>
      </p:pic>
      <p:sp>
        <p:nvSpPr>
          <p:cNvPr id="14" name="圆角矩形 13"/>
          <p:cNvSpPr/>
          <p:nvPr/>
        </p:nvSpPr>
        <p:spPr>
          <a:xfrm>
            <a:off x="1120775" y="2015490"/>
            <a:ext cx="4712970" cy="4242435"/>
          </a:xfrm>
          <a:prstGeom prst="roundRect">
            <a:avLst/>
          </a:prstGeom>
          <a:solidFill>
            <a:schemeClr val="bg1"/>
          </a:solidFill>
          <a:ln w="28575" cmpd="sng">
            <a:solidFill>
              <a:schemeClr val="accent1">
                <a:shade val="5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p>
            <a:pPr indent="457200" algn="l" fontAlgn="auto">
              <a:lnSpc>
                <a:spcPct val="130000"/>
              </a:lnSpc>
            </a:pPr>
            <a:r>
              <a:rPr lang="zh-CN" altLang="en-US" sz="2000">
                <a:solidFill>
                  <a:schemeClr val="tx2"/>
                </a:solidFill>
              </a:rPr>
              <a:t> 党的十九大报告指出，坚持在发展中保障和改善民生；在幼有所育、学有所教、劳有所得、病有所医、老有所养、住有所居、弱有所扶上不断取得新进展。</a:t>
            </a:r>
            <a:endParaRPr lang="zh-CN" altLang="en-US" sz="2000">
              <a:solidFill>
                <a:schemeClr val="tx2"/>
              </a:solidFill>
            </a:endParaRPr>
          </a:p>
          <a:p>
            <a:pPr indent="457200" algn="l" fontAlgn="auto">
              <a:lnSpc>
                <a:spcPct val="130000"/>
              </a:lnSpc>
            </a:pPr>
            <a:r>
              <a:rPr lang="zh-CN" altLang="en-US" sz="2000">
                <a:solidFill>
                  <a:schemeClr val="tx2"/>
                </a:solidFill>
              </a:rPr>
              <a:t> 在“十三五”时期，我国3岁以下婴幼儿托育服务刚刚起步，2020年每千人口拥有3岁以下婴幼儿托位数约为1.8个。</a:t>
            </a:r>
            <a:endParaRPr lang="zh-CN" altLang="en-US" sz="2000">
              <a:solidFill>
                <a:schemeClr val="tx2"/>
              </a:solidFill>
            </a:endParaRPr>
          </a:p>
        </p:txBody>
      </p:sp>
      <p:sp>
        <p:nvSpPr>
          <p:cNvPr id="16" name="矩形 15"/>
          <p:cNvSpPr/>
          <p:nvPr/>
        </p:nvSpPr>
        <p:spPr>
          <a:xfrm>
            <a:off x="1290955" y="1049020"/>
            <a:ext cx="4320540" cy="796925"/>
          </a:xfrm>
          <a:prstGeom prst="rect">
            <a:avLst/>
          </a:prstGeom>
          <a:solidFill>
            <a:srgbClr val="77B260"/>
          </a:solidFill>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3600"/>
              <a:t>出台背景</a:t>
            </a:r>
            <a:endParaRPr lang="zh-CN" altLang="en-US" sz="3600"/>
          </a:p>
        </p:txBody>
      </p:sp>
      <p:grpSp>
        <p:nvGrpSpPr>
          <p:cNvPr id="19" name="组合 18"/>
          <p:cNvGrpSpPr/>
          <p:nvPr/>
        </p:nvGrpSpPr>
        <p:grpSpPr>
          <a:xfrm>
            <a:off x="6324600" y="1003935"/>
            <a:ext cx="4712970" cy="5208270"/>
            <a:chOff x="1965" y="1852"/>
            <a:chExt cx="7422" cy="8202"/>
          </a:xfrm>
        </p:grpSpPr>
        <p:sp>
          <p:nvSpPr>
            <p:cNvPr id="17" name="圆角矩形 16"/>
            <p:cNvSpPr/>
            <p:nvPr/>
          </p:nvSpPr>
          <p:spPr>
            <a:xfrm>
              <a:off x="1965" y="3374"/>
              <a:ext cx="7422" cy="6681"/>
            </a:xfrm>
            <a:prstGeom prst="roundRect">
              <a:avLst/>
            </a:prstGeom>
            <a:solidFill>
              <a:schemeClr val="bg1"/>
            </a:solidFill>
            <a:ln w="28575" cmpd="sng">
              <a:solidFill>
                <a:schemeClr val="accent1">
                  <a:shade val="5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p>
              <a:pPr indent="457200" algn="l" fontAlgn="auto">
                <a:lnSpc>
                  <a:spcPct val="150000"/>
                </a:lnSpc>
              </a:pPr>
              <a:r>
                <a:rPr lang="zh-CN" altLang="en-US">
                  <a:solidFill>
                    <a:schemeClr val="tx2"/>
                  </a:solidFill>
                </a:rPr>
                <a:t>《通知》向各省、自治区、直辖市及新疆生产建设兵团卫生健康委、发展改革委明确了报送本地区每千人口拥有3岁以下婴幼儿托位数年度分解指标的工作要求，有助于“每千人口拥有3岁以下婴幼儿托位数达到4.5个”这一目标任务的按期有效完成，有利于党的十九届五中全会和《中华人民共和国国民经济和社会发展第十四个五年规划和2035年远景目标纲要》精神的贯彻落实。</a:t>
              </a:r>
              <a:endParaRPr lang="zh-CN" altLang="en-US">
                <a:solidFill>
                  <a:schemeClr val="tx2"/>
                </a:solidFill>
              </a:endParaRPr>
            </a:p>
          </p:txBody>
        </p:sp>
        <p:sp>
          <p:nvSpPr>
            <p:cNvPr id="18" name="矩形 17"/>
            <p:cNvSpPr/>
            <p:nvPr/>
          </p:nvSpPr>
          <p:spPr>
            <a:xfrm>
              <a:off x="2233" y="1852"/>
              <a:ext cx="6804" cy="1255"/>
            </a:xfrm>
            <a:prstGeom prst="rect">
              <a:avLst/>
            </a:prstGeom>
            <a:solidFill>
              <a:srgbClr val="77B260"/>
            </a:solidFill>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4000"/>
                <a:t>意义</a:t>
              </a:r>
              <a:endParaRPr lang="zh-CN" altLang="en-US" sz="4000"/>
            </a:p>
          </p:txBody>
        </p:sp>
      </p:grpSp>
      <p:sp>
        <p:nvSpPr>
          <p:cNvPr id="2" name="标题 1"/>
          <p:cNvSpPr>
            <a:spLocks noGrp="1"/>
          </p:cNvSpPr>
          <p:nvPr/>
        </p:nvSpPr>
        <p:spPr>
          <a:xfrm>
            <a:off x="837565" y="24130"/>
            <a:ext cx="11548110" cy="691515"/>
          </a:xfrm>
          <a:prstGeom prst="rect">
            <a:avLst/>
          </a:prstGeom>
        </p:spPr>
        <p:txBody>
          <a:bodyPr vert="horz" lIns="91440" tIns="45720" rIns="91440" bIns="45720" rtlCol="0" anchor="b" anchorCtr="0"/>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2800">
                <a:solidFill>
                  <a:schemeClr val="tx1"/>
                </a:solidFill>
              </a:rPr>
              <a:t>一、 《通知》的出台背景与意义</a:t>
            </a:r>
            <a:endParaRPr lang="zh-CN" altLang="en-US" sz="2800">
              <a:solidFill>
                <a:schemeClr val="tx1"/>
              </a:solidFill>
            </a:endParaRPr>
          </a:p>
        </p:txBody>
      </p:sp>
    </p:spTree>
    <p:custDataLst>
      <p:tags r:id="rId4"/>
    </p:custData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 name="矩形 9"/>
          <p:cNvSpPr/>
          <p:nvPr userDrawn="1">
            <p:custDataLst>
              <p:tags r:id="rId1"/>
            </p:custDataLst>
          </p:nvPr>
        </p:nvSpPr>
        <p:spPr>
          <a:xfrm>
            <a:off x="0" y="0"/>
            <a:ext cx="12192000" cy="9144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a:sym typeface="+mn-ea"/>
            </a:endParaRPr>
          </a:p>
        </p:txBody>
      </p:sp>
      <p:pic>
        <p:nvPicPr>
          <p:cNvPr id="12" name="图片 11"/>
          <p:cNvPicPr>
            <a:picLocks noChangeAspect="1"/>
          </p:cNvPicPr>
          <p:nvPr userDrawn="1">
            <p:custDataLst>
              <p:tags r:id="rId2"/>
            </p:custDataLst>
          </p:nvPr>
        </p:nvPicPr>
        <p:blipFill>
          <a:blip r:embed="rId3"/>
          <a:stretch>
            <a:fillRect/>
          </a:stretch>
        </p:blipFill>
        <p:spPr>
          <a:xfrm>
            <a:off x="10212392" y="78582"/>
            <a:ext cx="1404808" cy="764381"/>
          </a:xfrm>
          <a:prstGeom prst="rect">
            <a:avLst/>
          </a:prstGeom>
        </p:spPr>
      </p:pic>
      <p:sp>
        <p:nvSpPr>
          <p:cNvPr id="9" name="标题 1"/>
          <p:cNvSpPr>
            <a:spLocks noGrp="1"/>
          </p:cNvSpPr>
          <p:nvPr/>
        </p:nvSpPr>
        <p:spPr>
          <a:xfrm>
            <a:off x="837565" y="24130"/>
            <a:ext cx="11548110" cy="691515"/>
          </a:xfrm>
          <a:prstGeom prst="rect">
            <a:avLst/>
          </a:prstGeom>
        </p:spPr>
        <p:txBody>
          <a:bodyPr vert="horz" lIns="91440" tIns="45720" rIns="91440" bIns="45720" rtlCol="0" anchor="b" anchorCtr="0"/>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2800">
                <a:solidFill>
                  <a:schemeClr val="tx1"/>
                </a:solidFill>
              </a:rPr>
              <a:t>二、 《通知》的主要内容</a:t>
            </a:r>
            <a:endParaRPr lang="zh-CN" altLang="en-US" sz="2800">
              <a:solidFill>
                <a:schemeClr val="tx1"/>
              </a:solidFill>
            </a:endParaRPr>
          </a:p>
        </p:txBody>
      </p:sp>
      <p:sp>
        <p:nvSpPr>
          <p:cNvPr id="14" name="文本框 13"/>
          <p:cNvSpPr txBox="1"/>
          <p:nvPr>
            <p:custDataLst>
              <p:tags r:id="rId4"/>
            </p:custDataLst>
          </p:nvPr>
        </p:nvSpPr>
        <p:spPr>
          <a:xfrm>
            <a:off x="1030605" y="807720"/>
            <a:ext cx="9843770" cy="772160"/>
          </a:xfrm>
          <a:prstGeom prst="rect">
            <a:avLst/>
          </a:prstGeom>
          <a:noFill/>
        </p:spPr>
        <p:txBody>
          <a:bodyPr wrap="square" bIns="0" rtlCol="0"/>
          <a:p>
            <a:pPr fontAlgn="auto">
              <a:lnSpc>
                <a:spcPct val="150000"/>
              </a:lnSpc>
            </a:pPr>
            <a:r>
              <a:rPr lang="zh-CN" altLang="en-US" sz="2800" spc="300">
                <a:solidFill>
                  <a:srgbClr val="000000">
                    <a:lumMod val="75000"/>
                    <a:lumOff val="25000"/>
                  </a:srgbClr>
                </a:solidFill>
                <a:latin typeface="黑体" charset="0"/>
                <a:ea typeface="黑体" charset="0"/>
                <a:cs typeface="黑体" charset="0"/>
              </a:rPr>
              <a:t>（一） 三项基本原则</a:t>
            </a:r>
            <a:endParaRPr lang="zh-CN" altLang="en-US" sz="2800" spc="300">
              <a:solidFill>
                <a:srgbClr val="000000">
                  <a:lumMod val="75000"/>
                  <a:lumOff val="25000"/>
                </a:srgbClr>
              </a:solidFill>
              <a:latin typeface="黑体" charset="0"/>
              <a:ea typeface="黑体" charset="0"/>
              <a:cs typeface="黑体" charset="0"/>
            </a:endParaRPr>
          </a:p>
        </p:txBody>
      </p:sp>
      <p:sp>
        <p:nvSpPr>
          <p:cNvPr id="15" name="矩形 14"/>
          <p:cNvSpPr/>
          <p:nvPr>
            <p:custDataLst>
              <p:tags r:id="rId5"/>
            </p:custDataLst>
          </p:nvPr>
        </p:nvSpPr>
        <p:spPr>
          <a:xfrm>
            <a:off x="1918038" y="4757284"/>
            <a:ext cx="1975271" cy="600992"/>
          </a:xfrm>
          <a:prstGeom prst="rect">
            <a:avLst/>
          </a:prstGeom>
          <a:solidFill>
            <a:srgbClr val="FFFFFF"/>
          </a:solidFill>
          <a:ln w="3175">
            <a:solidFill>
              <a:srgbClr val="F58F33"/>
            </a:solidFill>
          </a:ln>
          <a:effectLst/>
        </p:spPr>
        <p:style>
          <a:lnRef idx="2">
            <a:srgbClr val="F58F33">
              <a:shade val="50000"/>
            </a:srgbClr>
          </a:lnRef>
          <a:fillRef idx="1">
            <a:srgbClr val="F58F33"/>
          </a:fillRef>
          <a:effectRef idx="0">
            <a:srgbClr val="F58F33"/>
          </a:effectRef>
          <a:fontRef idx="minor">
            <a:srgbClr val="FFFFFF"/>
          </a:fontRef>
        </p:style>
        <p:txBody>
          <a:bodyPr rtlCol="0" anchor="ctr">
            <a:normAutofit/>
          </a:bodyPr>
          <a:lstStyle/>
          <a:p>
            <a:pPr algn="ctr"/>
            <a:endParaRPr lang="zh-CN" altLang="en-US">
              <a:solidFill>
                <a:srgbClr val="FFFFFF"/>
              </a:solidFill>
              <a:latin typeface="微软雅黑" charset="-122"/>
              <a:ea typeface="微软雅黑" charset="-122"/>
            </a:endParaRPr>
          </a:p>
        </p:txBody>
      </p:sp>
      <p:sp>
        <p:nvSpPr>
          <p:cNvPr id="19" name="矩形 18"/>
          <p:cNvSpPr/>
          <p:nvPr>
            <p:custDataLst>
              <p:tags r:id="rId6"/>
            </p:custDataLst>
          </p:nvPr>
        </p:nvSpPr>
        <p:spPr>
          <a:xfrm>
            <a:off x="1918038" y="5358276"/>
            <a:ext cx="1975271" cy="44304"/>
          </a:xfrm>
          <a:prstGeom prst="rect">
            <a:avLst/>
          </a:prstGeom>
          <a:solidFill>
            <a:srgbClr val="F58F33"/>
          </a:solidFill>
          <a:ln w="3175">
            <a:solidFill>
              <a:srgbClr val="EAB42E"/>
            </a:solidFill>
          </a:ln>
          <a:effectLst/>
        </p:spPr>
        <p:style>
          <a:lnRef idx="2">
            <a:srgbClr val="F58F33">
              <a:shade val="50000"/>
            </a:srgbClr>
          </a:lnRef>
          <a:fillRef idx="1">
            <a:srgbClr val="F58F33"/>
          </a:fillRef>
          <a:effectRef idx="0">
            <a:srgbClr val="F58F33"/>
          </a:effectRef>
          <a:fontRef idx="minor">
            <a:srgbClr val="FFFFFF"/>
          </a:fontRef>
        </p:style>
        <p:txBody>
          <a:bodyPr rtlCol="0" anchor="ctr">
            <a:normAutofit fontScale="25000" lnSpcReduction="20000"/>
          </a:bodyPr>
          <a:lstStyle/>
          <a:p>
            <a:pPr algn="ctr"/>
            <a:endParaRPr lang="zh-CN" altLang="en-US">
              <a:solidFill>
                <a:srgbClr val="FFFFFF"/>
              </a:solidFill>
              <a:latin typeface="微软雅黑" charset="-122"/>
              <a:ea typeface="微软雅黑" charset="-122"/>
            </a:endParaRPr>
          </a:p>
        </p:txBody>
      </p:sp>
      <p:cxnSp>
        <p:nvCxnSpPr>
          <p:cNvPr id="37" name="直接连接符 36"/>
          <p:cNvCxnSpPr/>
          <p:nvPr>
            <p:custDataLst>
              <p:tags r:id="rId7"/>
            </p:custDataLst>
          </p:nvPr>
        </p:nvCxnSpPr>
        <p:spPr>
          <a:xfrm flipH="1">
            <a:off x="1918038" y="4757284"/>
            <a:ext cx="1975271" cy="599102"/>
          </a:xfrm>
          <a:prstGeom prst="line">
            <a:avLst/>
          </a:prstGeom>
          <a:ln>
            <a:solidFill>
              <a:srgbClr val="F58F33"/>
            </a:solidFill>
          </a:ln>
        </p:spPr>
        <p:style>
          <a:lnRef idx="1">
            <a:srgbClr val="F58F33"/>
          </a:lnRef>
          <a:fillRef idx="0">
            <a:srgbClr val="F58F33"/>
          </a:fillRef>
          <a:effectRef idx="0">
            <a:srgbClr val="F58F33"/>
          </a:effectRef>
          <a:fontRef idx="minor">
            <a:srgbClr val="000000"/>
          </a:fontRef>
        </p:style>
      </p:cxnSp>
      <p:sp>
        <p:nvSpPr>
          <p:cNvPr id="20" name="任意多边形 19"/>
          <p:cNvSpPr/>
          <p:nvPr>
            <p:custDataLst>
              <p:tags r:id="rId8"/>
            </p:custDataLst>
          </p:nvPr>
        </p:nvSpPr>
        <p:spPr>
          <a:xfrm>
            <a:off x="2696357" y="4803437"/>
            <a:ext cx="418631" cy="508685"/>
          </a:xfrm>
          <a:custGeom>
            <a:avLst/>
            <a:gdLst>
              <a:gd name="connsiteX0" fmla="*/ 216000 w 432000"/>
              <a:gd name="connsiteY0" fmla="*/ 0 h 524930"/>
              <a:gd name="connsiteX1" fmla="*/ 432000 w 432000"/>
              <a:gd name="connsiteY1" fmla="*/ 135467 h 524930"/>
              <a:gd name="connsiteX2" fmla="*/ 432000 w 432000"/>
              <a:gd name="connsiteY2" fmla="*/ 389463 h 524930"/>
              <a:gd name="connsiteX3" fmla="*/ 432000 w 432000"/>
              <a:gd name="connsiteY3" fmla="*/ 389466 h 524930"/>
              <a:gd name="connsiteX4" fmla="*/ 431995 w 432000"/>
              <a:gd name="connsiteY4" fmla="*/ 389466 h 524930"/>
              <a:gd name="connsiteX5" fmla="*/ 216000 w 432000"/>
              <a:gd name="connsiteY5" fmla="*/ 524930 h 524930"/>
              <a:gd name="connsiteX6" fmla="*/ 5 w 432000"/>
              <a:gd name="connsiteY6" fmla="*/ 389466 h 524930"/>
              <a:gd name="connsiteX7" fmla="*/ 0 w 432000"/>
              <a:gd name="connsiteY7" fmla="*/ 389466 h 524930"/>
              <a:gd name="connsiteX8" fmla="*/ 0 w 432000"/>
              <a:gd name="connsiteY8" fmla="*/ 389463 h 524930"/>
              <a:gd name="connsiteX9" fmla="*/ 0 w 432000"/>
              <a:gd name="connsiteY9" fmla="*/ 135467 h 5249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32000" h="524930">
                <a:moveTo>
                  <a:pt x="216000" y="0"/>
                </a:moveTo>
                <a:lnTo>
                  <a:pt x="432000" y="135467"/>
                </a:lnTo>
                <a:lnTo>
                  <a:pt x="432000" y="389463"/>
                </a:lnTo>
                <a:lnTo>
                  <a:pt x="432000" y="389466"/>
                </a:lnTo>
                <a:lnTo>
                  <a:pt x="431995" y="389466"/>
                </a:lnTo>
                <a:lnTo>
                  <a:pt x="216000" y="524930"/>
                </a:lnTo>
                <a:lnTo>
                  <a:pt x="5" y="389466"/>
                </a:lnTo>
                <a:lnTo>
                  <a:pt x="0" y="389466"/>
                </a:lnTo>
                <a:lnTo>
                  <a:pt x="0" y="389463"/>
                </a:lnTo>
                <a:lnTo>
                  <a:pt x="0" y="135467"/>
                </a:lnTo>
                <a:close/>
              </a:path>
            </a:pathLst>
          </a:custGeom>
          <a:solidFill>
            <a:srgbClr val="F58F33"/>
          </a:solidFill>
          <a:ln w="3175">
            <a:solidFill>
              <a:srgbClr val="FFFFFF"/>
            </a:solidFill>
          </a:ln>
        </p:spPr>
        <p:style>
          <a:lnRef idx="2">
            <a:srgbClr val="F58F33">
              <a:shade val="50000"/>
            </a:srgbClr>
          </a:lnRef>
          <a:fillRef idx="1">
            <a:srgbClr val="F58F33"/>
          </a:fillRef>
          <a:effectRef idx="0">
            <a:srgbClr val="F58F33"/>
          </a:effectRef>
          <a:fontRef idx="minor">
            <a:srgbClr val="FFFFFF"/>
          </a:fontRef>
        </p:style>
        <p:txBody>
          <a:bodyPr rtlCol="0" anchor="ctr">
            <a:normAutofit/>
          </a:bodyPr>
          <a:lstStyle/>
          <a:p>
            <a:pPr algn="ctr"/>
            <a:r>
              <a:rPr lang="en-US" altLang="zh-CN" dirty="0">
                <a:solidFill>
                  <a:srgbClr val="FFFFFF"/>
                </a:solidFill>
                <a:latin typeface="Arial" panose="020B0604020202020204" pitchFamily="34" charset="0"/>
                <a:ea typeface="微软雅黑" charset="-122"/>
                <a:cs typeface="Arial" panose="020B0604020202020204" pitchFamily="34" charset="0"/>
              </a:rPr>
              <a:t>A</a:t>
            </a:r>
            <a:endParaRPr lang="en-US" altLang="zh-CN" dirty="0">
              <a:solidFill>
                <a:srgbClr val="FFFFFF"/>
              </a:solidFill>
              <a:latin typeface="Arial" panose="020B0604020202020204" pitchFamily="34" charset="0"/>
              <a:ea typeface="微软雅黑" charset="-122"/>
              <a:cs typeface="Arial" panose="020B0604020202020204" pitchFamily="34" charset="0"/>
            </a:endParaRPr>
          </a:p>
        </p:txBody>
      </p:sp>
      <p:sp>
        <p:nvSpPr>
          <p:cNvPr id="17" name="矩形 16"/>
          <p:cNvSpPr/>
          <p:nvPr>
            <p:custDataLst>
              <p:tags r:id="rId9"/>
            </p:custDataLst>
          </p:nvPr>
        </p:nvSpPr>
        <p:spPr>
          <a:xfrm>
            <a:off x="1918038" y="2065655"/>
            <a:ext cx="1975271" cy="2689740"/>
          </a:xfrm>
          <a:prstGeom prst="rect">
            <a:avLst/>
          </a:prstGeom>
          <a:solidFill>
            <a:srgbClr val="FFFFFF"/>
          </a:solidFill>
          <a:ln w="3175">
            <a:solidFill>
              <a:srgbClr val="F58F33"/>
            </a:solidFill>
          </a:ln>
        </p:spPr>
        <p:style>
          <a:lnRef idx="2">
            <a:srgbClr val="F58F33">
              <a:shade val="50000"/>
            </a:srgbClr>
          </a:lnRef>
          <a:fillRef idx="1">
            <a:srgbClr val="F58F33"/>
          </a:fillRef>
          <a:effectRef idx="0">
            <a:srgbClr val="F58F33"/>
          </a:effectRef>
          <a:fontRef idx="minor">
            <a:srgbClr val="FFFFFF"/>
          </a:fontRef>
        </p:style>
        <p:txBody>
          <a:bodyPr rtlCol="0" anchor="ctr">
            <a:normAutofit/>
          </a:bodyPr>
          <a:lstStyle/>
          <a:p>
            <a:pPr algn="ctr">
              <a:lnSpc>
                <a:spcPct val="150000"/>
              </a:lnSpc>
            </a:pPr>
            <a:endParaRPr lang="zh-CN" altLang="en-US" dirty="0">
              <a:solidFill>
                <a:srgbClr val="FFFFFF"/>
              </a:solidFill>
              <a:latin typeface="微软雅黑" charset="-122"/>
              <a:ea typeface="微软雅黑" charset="-122"/>
            </a:endParaRPr>
          </a:p>
        </p:txBody>
      </p:sp>
      <p:sp>
        <p:nvSpPr>
          <p:cNvPr id="16" name="文本框 15"/>
          <p:cNvSpPr txBox="1"/>
          <p:nvPr>
            <p:custDataLst>
              <p:tags r:id="rId10"/>
            </p:custDataLst>
          </p:nvPr>
        </p:nvSpPr>
        <p:spPr>
          <a:xfrm>
            <a:off x="1918038" y="2175398"/>
            <a:ext cx="1975271" cy="2470252"/>
          </a:xfrm>
          <a:prstGeom prst="rect">
            <a:avLst/>
          </a:prstGeom>
          <a:noFill/>
        </p:spPr>
        <p:txBody>
          <a:bodyPr wrap="square" rtlCol="0" anchor="ctr">
            <a:normAutofit/>
          </a:bodyPr>
          <a:lstStyle>
            <a:defPPr>
              <a:defRPr lang="zh-CN"/>
            </a:defPPr>
            <a:lvl1pPr algn="ctr">
              <a:lnSpc>
                <a:spcPct val="120000"/>
              </a:lnSpc>
              <a:defRPr sz="1200" spc="150">
                <a:solidFill>
                  <a:srgbClr val="000000">
                    <a:lumMod val="75000"/>
                    <a:lumOff val="25000"/>
                  </a:srgbClr>
                </a:solidFill>
                <a:latin typeface="微软雅黑" charset="-122"/>
                <a:ea typeface="微软雅黑" charset="-122"/>
              </a:defRPr>
            </a:lvl1pPr>
          </a:lstStyle>
          <a:p>
            <a:r>
              <a:rPr lang="zh-CN" altLang="en-US" sz="3600"/>
              <a:t>坚持目标导向</a:t>
            </a:r>
            <a:endParaRPr lang="zh-CN" altLang="en-US" sz="3600"/>
          </a:p>
        </p:txBody>
      </p:sp>
      <p:sp>
        <p:nvSpPr>
          <p:cNvPr id="29" name="矩形 28"/>
          <p:cNvSpPr/>
          <p:nvPr>
            <p:custDataLst>
              <p:tags r:id="rId11"/>
            </p:custDataLst>
          </p:nvPr>
        </p:nvSpPr>
        <p:spPr>
          <a:xfrm>
            <a:off x="5382274" y="4757284"/>
            <a:ext cx="1975271" cy="600992"/>
          </a:xfrm>
          <a:prstGeom prst="rect">
            <a:avLst/>
          </a:prstGeom>
          <a:solidFill>
            <a:srgbClr val="FFFFFF"/>
          </a:solidFill>
          <a:ln w="3175">
            <a:solidFill>
              <a:srgbClr val="F58F33"/>
            </a:solidFill>
          </a:ln>
          <a:effectLst/>
        </p:spPr>
        <p:style>
          <a:lnRef idx="2">
            <a:srgbClr val="F58F33">
              <a:shade val="50000"/>
            </a:srgbClr>
          </a:lnRef>
          <a:fillRef idx="1">
            <a:srgbClr val="F58F33"/>
          </a:fillRef>
          <a:effectRef idx="0">
            <a:srgbClr val="F58F33"/>
          </a:effectRef>
          <a:fontRef idx="minor">
            <a:srgbClr val="FFFFFF"/>
          </a:fontRef>
        </p:style>
        <p:txBody>
          <a:bodyPr rtlCol="0" anchor="ctr">
            <a:normAutofit/>
          </a:bodyPr>
          <a:lstStyle/>
          <a:p>
            <a:pPr algn="ctr"/>
            <a:endParaRPr lang="zh-CN" altLang="en-US">
              <a:solidFill>
                <a:srgbClr val="FFFFFF"/>
              </a:solidFill>
              <a:latin typeface="微软雅黑" charset="-122"/>
              <a:ea typeface="微软雅黑" charset="-122"/>
            </a:endParaRPr>
          </a:p>
        </p:txBody>
      </p:sp>
      <p:sp>
        <p:nvSpPr>
          <p:cNvPr id="30" name="矩形 29"/>
          <p:cNvSpPr/>
          <p:nvPr>
            <p:custDataLst>
              <p:tags r:id="rId12"/>
            </p:custDataLst>
          </p:nvPr>
        </p:nvSpPr>
        <p:spPr>
          <a:xfrm>
            <a:off x="5382274" y="5358276"/>
            <a:ext cx="1975271" cy="44304"/>
          </a:xfrm>
          <a:prstGeom prst="rect">
            <a:avLst/>
          </a:prstGeom>
          <a:solidFill>
            <a:srgbClr val="F58F33"/>
          </a:solidFill>
          <a:ln w="3175">
            <a:solidFill>
              <a:srgbClr val="EAB42E"/>
            </a:solidFill>
          </a:ln>
          <a:effectLst/>
        </p:spPr>
        <p:style>
          <a:lnRef idx="2">
            <a:srgbClr val="F58F33">
              <a:shade val="50000"/>
            </a:srgbClr>
          </a:lnRef>
          <a:fillRef idx="1">
            <a:srgbClr val="F58F33"/>
          </a:fillRef>
          <a:effectRef idx="0">
            <a:srgbClr val="F58F33"/>
          </a:effectRef>
          <a:fontRef idx="minor">
            <a:srgbClr val="FFFFFF"/>
          </a:fontRef>
        </p:style>
        <p:txBody>
          <a:bodyPr rtlCol="0" anchor="ctr">
            <a:normAutofit fontScale="25000" lnSpcReduction="20000"/>
          </a:bodyPr>
          <a:lstStyle/>
          <a:p>
            <a:pPr algn="ctr"/>
            <a:endParaRPr lang="zh-CN" altLang="en-US">
              <a:solidFill>
                <a:srgbClr val="FFFFFF"/>
              </a:solidFill>
              <a:latin typeface="微软雅黑" charset="-122"/>
              <a:ea typeface="微软雅黑" charset="-122"/>
            </a:endParaRPr>
          </a:p>
        </p:txBody>
      </p:sp>
      <p:cxnSp>
        <p:nvCxnSpPr>
          <p:cNvPr id="31" name="直接连接符 30"/>
          <p:cNvCxnSpPr/>
          <p:nvPr>
            <p:custDataLst>
              <p:tags r:id="rId13"/>
            </p:custDataLst>
          </p:nvPr>
        </p:nvCxnSpPr>
        <p:spPr>
          <a:xfrm flipH="1">
            <a:off x="5382274" y="4757284"/>
            <a:ext cx="1975271" cy="599102"/>
          </a:xfrm>
          <a:prstGeom prst="line">
            <a:avLst/>
          </a:prstGeom>
          <a:ln>
            <a:solidFill>
              <a:srgbClr val="F58F33"/>
            </a:solidFill>
          </a:ln>
        </p:spPr>
        <p:style>
          <a:lnRef idx="1">
            <a:srgbClr val="F58F33"/>
          </a:lnRef>
          <a:fillRef idx="0">
            <a:srgbClr val="F58F33"/>
          </a:fillRef>
          <a:effectRef idx="0">
            <a:srgbClr val="F58F33"/>
          </a:effectRef>
          <a:fontRef idx="minor">
            <a:srgbClr val="000000"/>
          </a:fontRef>
        </p:style>
      </p:cxnSp>
      <p:sp>
        <p:nvSpPr>
          <p:cNvPr id="32" name="任意多边形 31"/>
          <p:cNvSpPr/>
          <p:nvPr>
            <p:custDataLst>
              <p:tags r:id="rId14"/>
            </p:custDataLst>
          </p:nvPr>
        </p:nvSpPr>
        <p:spPr>
          <a:xfrm>
            <a:off x="6160594" y="4803437"/>
            <a:ext cx="418631" cy="508685"/>
          </a:xfrm>
          <a:custGeom>
            <a:avLst/>
            <a:gdLst>
              <a:gd name="connsiteX0" fmla="*/ 216000 w 432000"/>
              <a:gd name="connsiteY0" fmla="*/ 0 h 524930"/>
              <a:gd name="connsiteX1" fmla="*/ 432000 w 432000"/>
              <a:gd name="connsiteY1" fmla="*/ 135467 h 524930"/>
              <a:gd name="connsiteX2" fmla="*/ 432000 w 432000"/>
              <a:gd name="connsiteY2" fmla="*/ 389463 h 524930"/>
              <a:gd name="connsiteX3" fmla="*/ 432000 w 432000"/>
              <a:gd name="connsiteY3" fmla="*/ 389466 h 524930"/>
              <a:gd name="connsiteX4" fmla="*/ 431995 w 432000"/>
              <a:gd name="connsiteY4" fmla="*/ 389466 h 524930"/>
              <a:gd name="connsiteX5" fmla="*/ 216000 w 432000"/>
              <a:gd name="connsiteY5" fmla="*/ 524930 h 524930"/>
              <a:gd name="connsiteX6" fmla="*/ 5 w 432000"/>
              <a:gd name="connsiteY6" fmla="*/ 389466 h 524930"/>
              <a:gd name="connsiteX7" fmla="*/ 0 w 432000"/>
              <a:gd name="connsiteY7" fmla="*/ 389466 h 524930"/>
              <a:gd name="connsiteX8" fmla="*/ 0 w 432000"/>
              <a:gd name="connsiteY8" fmla="*/ 389463 h 524930"/>
              <a:gd name="connsiteX9" fmla="*/ 0 w 432000"/>
              <a:gd name="connsiteY9" fmla="*/ 135467 h 5249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32000" h="524930">
                <a:moveTo>
                  <a:pt x="216000" y="0"/>
                </a:moveTo>
                <a:lnTo>
                  <a:pt x="432000" y="135467"/>
                </a:lnTo>
                <a:lnTo>
                  <a:pt x="432000" y="389463"/>
                </a:lnTo>
                <a:lnTo>
                  <a:pt x="432000" y="389466"/>
                </a:lnTo>
                <a:lnTo>
                  <a:pt x="431995" y="389466"/>
                </a:lnTo>
                <a:lnTo>
                  <a:pt x="216000" y="524930"/>
                </a:lnTo>
                <a:lnTo>
                  <a:pt x="5" y="389466"/>
                </a:lnTo>
                <a:lnTo>
                  <a:pt x="0" y="389466"/>
                </a:lnTo>
                <a:lnTo>
                  <a:pt x="0" y="389463"/>
                </a:lnTo>
                <a:lnTo>
                  <a:pt x="0" y="135467"/>
                </a:lnTo>
                <a:close/>
              </a:path>
            </a:pathLst>
          </a:custGeom>
          <a:solidFill>
            <a:srgbClr val="F58F33"/>
          </a:solidFill>
          <a:ln w="3175">
            <a:solidFill>
              <a:srgbClr val="FFFFFF"/>
            </a:solidFill>
          </a:ln>
        </p:spPr>
        <p:style>
          <a:lnRef idx="2">
            <a:srgbClr val="F58F33">
              <a:shade val="50000"/>
            </a:srgbClr>
          </a:lnRef>
          <a:fillRef idx="1">
            <a:srgbClr val="F58F33"/>
          </a:fillRef>
          <a:effectRef idx="0">
            <a:srgbClr val="F58F33"/>
          </a:effectRef>
          <a:fontRef idx="minor">
            <a:srgbClr val="FFFFFF"/>
          </a:fontRef>
        </p:style>
        <p:txBody>
          <a:bodyPr rtlCol="0" anchor="ctr">
            <a:normAutofit/>
          </a:bodyPr>
          <a:lstStyle/>
          <a:p>
            <a:pPr algn="ctr"/>
            <a:r>
              <a:rPr lang="en-US" altLang="zh-CN" dirty="0">
                <a:solidFill>
                  <a:srgbClr val="FFFFFF"/>
                </a:solidFill>
                <a:latin typeface="Arial" panose="020B0604020202020204" pitchFamily="34" charset="0"/>
                <a:ea typeface="微软雅黑" charset="-122"/>
                <a:cs typeface="Arial" panose="020B0604020202020204" pitchFamily="34" charset="0"/>
              </a:rPr>
              <a:t>B</a:t>
            </a:r>
            <a:endParaRPr lang="en-US" altLang="zh-CN" dirty="0">
              <a:solidFill>
                <a:srgbClr val="FFFFFF"/>
              </a:solidFill>
              <a:latin typeface="Arial" panose="020B0604020202020204" pitchFamily="34" charset="0"/>
              <a:ea typeface="微软雅黑" charset="-122"/>
              <a:cs typeface="Arial" panose="020B0604020202020204" pitchFamily="34" charset="0"/>
            </a:endParaRPr>
          </a:p>
        </p:txBody>
      </p:sp>
      <p:sp>
        <p:nvSpPr>
          <p:cNvPr id="33" name="矩形 32"/>
          <p:cNvSpPr/>
          <p:nvPr>
            <p:custDataLst>
              <p:tags r:id="rId15"/>
            </p:custDataLst>
          </p:nvPr>
        </p:nvSpPr>
        <p:spPr>
          <a:xfrm>
            <a:off x="5382274" y="2065655"/>
            <a:ext cx="1975271" cy="2689740"/>
          </a:xfrm>
          <a:prstGeom prst="rect">
            <a:avLst/>
          </a:prstGeom>
          <a:solidFill>
            <a:srgbClr val="FFFFFF"/>
          </a:solidFill>
          <a:ln w="3175">
            <a:solidFill>
              <a:srgbClr val="F58F33"/>
            </a:solidFill>
          </a:ln>
        </p:spPr>
        <p:style>
          <a:lnRef idx="2">
            <a:srgbClr val="F58F33">
              <a:shade val="50000"/>
            </a:srgbClr>
          </a:lnRef>
          <a:fillRef idx="1">
            <a:srgbClr val="F58F33"/>
          </a:fillRef>
          <a:effectRef idx="0">
            <a:srgbClr val="F58F33"/>
          </a:effectRef>
          <a:fontRef idx="minor">
            <a:srgbClr val="FFFFFF"/>
          </a:fontRef>
        </p:style>
        <p:txBody>
          <a:bodyPr rtlCol="0" anchor="ctr">
            <a:normAutofit/>
          </a:bodyPr>
          <a:lstStyle/>
          <a:p>
            <a:pPr algn="ctr">
              <a:lnSpc>
                <a:spcPct val="150000"/>
              </a:lnSpc>
            </a:pPr>
            <a:endParaRPr lang="zh-CN" altLang="en-US" dirty="0">
              <a:solidFill>
                <a:srgbClr val="FFFFFF"/>
              </a:solidFill>
              <a:latin typeface="微软雅黑" charset="-122"/>
              <a:ea typeface="微软雅黑" charset="-122"/>
            </a:endParaRPr>
          </a:p>
        </p:txBody>
      </p:sp>
      <p:sp>
        <p:nvSpPr>
          <p:cNvPr id="18" name="文本框 17"/>
          <p:cNvSpPr txBox="1"/>
          <p:nvPr>
            <p:custDataLst>
              <p:tags r:id="rId16"/>
            </p:custDataLst>
          </p:nvPr>
        </p:nvSpPr>
        <p:spPr>
          <a:xfrm>
            <a:off x="5380615" y="2175398"/>
            <a:ext cx="1975271" cy="2470252"/>
          </a:xfrm>
          <a:prstGeom prst="rect">
            <a:avLst/>
          </a:prstGeom>
          <a:noFill/>
        </p:spPr>
        <p:txBody>
          <a:bodyPr wrap="square" rtlCol="0" anchor="ctr">
            <a:normAutofit/>
          </a:bodyPr>
          <a:lstStyle>
            <a:defPPr>
              <a:defRPr lang="zh-CN"/>
            </a:defPPr>
            <a:lvl1pPr algn="ctr">
              <a:lnSpc>
                <a:spcPct val="120000"/>
              </a:lnSpc>
              <a:defRPr sz="1200" spc="150">
                <a:solidFill>
                  <a:srgbClr val="000000">
                    <a:lumMod val="75000"/>
                    <a:lumOff val="25000"/>
                  </a:srgbClr>
                </a:solidFill>
                <a:latin typeface="微软雅黑" charset="-122"/>
                <a:ea typeface="微软雅黑" charset="-122"/>
              </a:defRPr>
            </a:lvl1pPr>
          </a:lstStyle>
          <a:p>
            <a:r>
              <a:rPr lang="zh-CN" altLang="en-US" sz="3600"/>
              <a:t>坚持科学统计</a:t>
            </a:r>
            <a:endParaRPr lang="zh-CN" altLang="en-US" sz="3600"/>
          </a:p>
        </p:txBody>
      </p:sp>
      <p:sp>
        <p:nvSpPr>
          <p:cNvPr id="35" name="矩形 34"/>
          <p:cNvSpPr/>
          <p:nvPr>
            <p:custDataLst>
              <p:tags r:id="rId17"/>
            </p:custDataLst>
          </p:nvPr>
        </p:nvSpPr>
        <p:spPr>
          <a:xfrm>
            <a:off x="8848168" y="4757284"/>
            <a:ext cx="1975271" cy="600992"/>
          </a:xfrm>
          <a:prstGeom prst="rect">
            <a:avLst/>
          </a:prstGeom>
          <a:solidFill>
            <a:srgbClr val="FFFFFF"/>
          </a:solidFill>
          <a:ln w="3175">
            <a:solidFill>
              <a:srgbClr val="F58F33"/>
            </a:solidFill>
          </a:ln>
          <a:effectLst/>
        </p:spPr>
        <p:style>
          <a:lnRef idx="2">
            <a:srgbClr val="F58F33">
              <a:shade val="50000"/>
            </a:srgbClr>
          </a:lnRef>
          <a:fillRef idx="1">
            <a:srgbClr val="F58F33"/>
          </a:fillRef>
          <a:effectRef idx="0">
            <a:srgbClr val="F58F33"/>
          </a:effectRef>
          <a:fontRef idx="minor">
            <a:srgbClr val="FFFFFF"/>
          </a:fontRef>
        </p:style>
        <p:txBody>
          <a:bodyPr rtlCol="0" anchor="ctr">
            <a:normAutofit/>
          </a:bodyPr>
          <a:lstStyle/>
          <a:p>
            <a:pPr algn="ctr"/>
            <a:endParaRPr lang="zh-CN" altLang="en-US">
              <a:solidFill>
                <a:srgbClr val="FFFFFF"/>
              </a:solidFill>
              <a:latin typeface="微软雅黑" charset="-122"/>
              <a:ea typeface="微软雅黑" charset="-122"/>
            </a:endParaRPr>
          </a:p>
        </p:txBody>
      </p:sp>
      <p:sp>
        <p:nvSpPr>
          <p:cNvPr id="36" name="矩形 35"/>
          <p:cNvSpPr/>
          <p:nvPr>
            <p:custDataLst>
              <p:tags r:id="rId18"/>
            </p:custDataLst>
          </p:nvPr>
        </p:nvSpPr>
        <p:spPr>
          <a:xfrm>
            <a:off x="8848168" y="5358276"/>
            <a:ext cx="1975271" cy="44304"/>
          </a:xfrm>
          <a:prstGeom prst="rect">
            <a:avLst/>
          </a:prstGeom>
          <a:solidFill>
            <a:srgbClr val="F58F33"/>
          </a:solidFill>
          <a:ln w="3175">
            <a:solidFill>
              <a:srgbClr val="EAB42E"/>
            </a:solidFill>
          </a:ln>
          <a:effectLst/>
        </p:spPr>
        <p:style>
          <a:lnRef idx="2">
            <a:srgbClr val="F58F33">
              <a:shade val="50000"/>
            </a:srgbClr>
          </a:lnRef>
          <a:fillRef idx="1">
            <a:srgbClr val="F58F33"/>
          </a:fillRef>
          <a:effectRef idx="0">
            <a:srgbClr val="F58F33"/>
          </a:effectRef>
          <a:fontRef idx="minor">
            <a:srgbClr val="FFFFFF"/>
          </a:fontRef>
        </p:style>
        <p:txBody>
          <a:bodyPr rtlCol="0" anchor="ctr">
            <a:normAutofit fontScale="25000" lnSpcReduction="20000"/>
          </a:bodyPr>
          <a:lstStyle/>
          <a:p>
            <a:pPr algn="ctr"/>
            <a:endParaRPr lang="zh-CN" altLang="en-US">
              <a:solidFill>
                <a:srgbClr val="FFFFFF"/>
              </a:solidFill>
              <a:latin typeface="微软雅黑" charset="-122"/>
              <a:ea typeface="微软雅黑" charset="-122"/>
            </a:endParaRPr>
          </a:p>
        </p:txBody>
      </p:sp>
      <p:cxnSp>
        <p:nvCxnSpPr>
          <p:cNvPr id="38" name="直接连接符 37"/>
          <p:cNvCxnSpPr/>
          <p:nvPr>
            <p:custDataLst>
              <p:tags r:id="rId19"/>
            </p:custDataLst>
          </p:nvPr>
        </p:nvCxnSpPr>
        <p:spPr>
          <a:xfrm flipH="1">
            <a:off x="8848168" y="4757284"/>
            <a:ext cx="1975271" cy="599102"/>
          </a:xfrm>
          <a:prstGeom prst="line">
            <a:avLst/>
          </a:prstGeom>
          <a:ln>
            <a:solidFill>
              <a:srgbClr val="F58F33"/>
            </a:solidFill>
          </a:ln>
        </p:spPr>
        <p:style>
          <a:lnRef idx="1">
            <a:srgbClr val="F58F33"/>
          </a:lnRef>
          <a:fillRef idx="0">
            <a:srgbClr val="F58F33"/>
          </a:fillRef>
          <a:effectRef idx="0">
            <a:srgbClr val="F58F33"/>
          </a:effectRef>
          <a:fontRef idx="minor">
            <a:srgbClr val="000000"/>
          </a:fontRef>
        </p:style>
      </p:cxnSp>
      <p:sp>
        <p:nvSpPr>
          <p:cNvPr id="39" name="任意多边形 38"/>
          <p:cNvSpPr/>
          <p:nvPr>
            <p:custDataLst>
              <p:tags r:id="rId20"/>
            </p:custDataLst>
          </p:nvPr>
        </p:nvSpPr>
        <p:spPr>
          <a:xfrm>
            <a:off x="9626488" y="4803437"/>
            <a:ext cx="418631" cy="508685"/>
          </a:xfrm>
          <a:custGeom>
            <a:avLst/>
            <a:gdLst>
              <a:gd name="connsiteX0" fmla="*/ 216000 w 432000"/>
              <a:gd name="connsiteY0" fmla="*/ 0 h 524930"/>
              <a:gd name="connsiteX1" fmla="*/ 432000 w 432000"/>
              <a:gd name="connsiteY1" fmla="*/ 135467 h 524930"/>
              <a:gd name="connsiteX2" fmla="*/ 432000 w 432000"/>
              <a:gd name="connsiteY2" fmla="*/ 389463 h 524930"/>
              <a:gd name="connsiteX3" fmla="*/ 432000 w 432000"/>
              <a:gd name="connsiteY3" fmla="*/ 389466 h 524930"/>
              <a:gd name="connsiteX4" fmla="*/ 431995 w 432000"/>
              <a:gd name="connsiteY4" fmla="*/ 389466 h 524930"/>
              <a:gd name="connsiteX5" fmla="*/ 216000 w 432000"/>
              <a:gd name="connsiteY5" fmla="*/ 524930 h 524930"/>
              <a:gd name="connsiteX6" fmla="*/ 5 w 432000"/>
              <a:gd name="connsiteY6" fmla="*/ 389466 h 524930"/>
              <a:gd name="connsiteX7" fmla="*/ 0 w 432000"/>
              <a:gd name="connsiteY7" fmla="*/ 389466 h 524930"/>
              <a:gd name="connsiteX8" fmla="*/ 0 w 432000"/>
              <a:gd name="connsiteY8" fmla="*/ 389463 h 524930"/>
              <a:gd name="connsiteX9" fmla="*/ 0 w 432000"/>
              <a:gd name="connsiteY9" fmla="*/ 135467 h 5249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32000" h="524930">
                <a:moveTo>
                  <a:pt x="216000" y="0"/>
                </a:moveTo>
                <a:lnTo>
                  <a:pt x="432000" y="135467"/>
                </a:lnTo>
                <a:lnTo>
                  <a:pt x="432000" y="389463"/>
                </a:lnTo>
                <a:lnTo>
                  <a:pt x="432000" y="389466"/>
                </a:lnTo>
                <a:lnTo>
                  <a:pt x="431995" y="389466"/>
                </a:lnTo>
                <a:lnTo>
                  <a:pt x="216000" y="524930"/>
                </a:lnTo>
                <a:lnTo>
                  <a:pt x="5" y="389466"/>
                </a:lnTo>
                <a:lnTo>
                  <a:pt x="0" y="389466"/>
                </a:lnTo>
                <a:lnTo>
                  <a:pt x="0" y="389463"/>
                </a:lnTo>
                <a:lnTo>
                  <a:pt x="0" y="135467"/>
                </a:lnTo>
                <a:close/>
              </a:path>
            </a:pathLst>
          </a:custGeom>
          <a:solidFill>
            <a:srgbClr val="F58F33"/>
          </a:solidFill>
          <a:ln w="3175">
            <a:solidFill>
              <a:srgbClr val="FFFFFF"/>
            </a:solidFill>
          </a:ln>
        </p:spPr>
        <p:style>
          <a:lnRef idx="2">
            <a:srgbClr val="F58F33">
              <a:shade val="50000"/>
            </a:srgbClr>
          </a:lnRef>
          <a:fillRef idx="1">
            <a:srgbClr val="F58F33"/>
          </a:fillRef>
          <a:effectRef idx="0">
            <a:srgbClr val="F58F33"/>
          </a:effectRef>
          <a:fontRef idx="minor">
            <a:srgbClr val="FFFFFF"/>
          </a:fontRef>
        </p:style>
        <p:txBody>
          <a:bodyPr rtlCol="0" anchor="ctr">
            <a:normAutofit/>
          </a:bodyPr>
          <a:lstStyle/>
          <a:p>
            <a:pPr algn="ctr"/>
            <a:r>
              <a:rPr lang="en-US" altLang="zh-CN" dirty="0">
                <a:solidFill>
                  <a:srgbClr val="FFFFFF"/>
                </a:solidFill>
                <a:latin typeface="Arial" panose="020B0604020202020204" pitchFamily="34" charset="0"/>
                <a:ea typeface="微软雅黑" charset="-122"/>
                <a:cs typeface="Arial" panose="020B0604020202020204" pitchFamily="34" charset="0"/>
              </a:rPr>
              <a:t>C</a:t>
            </a:r>
            <a:endParaRPr lang="en-US" altLang="zh-CN" dirty="0">
              <a:solidFill>
                <a:srgbClr val="FFFFFF"/>
              </a:solidFill>
              <a:latin typeface="Arial" panose="020B0604020202020204" pitchFamily="34" charset="0"/>
              <a:ea typeface="微软雅黑" charset="-122"/>
              <a:cs typeface="Arial" panose="020B0604020202020204" pitchFamily="34" charset="0"/>
            </a:endParaRPr>
          </a:p>
        </p:txBody>
      </p:sp>
      <p:sp>
        <p:nvSpPr>
          <p:cNvPr id="40" name="矩形 39"/>
          <p:cNvSpPr/>
          <p:nvPr>
            <p:custDataLst>
              <p:tags r:id="rId21"/>
            </p:custDataLst>
          </p:nvPr>
        </p:nvSpPr>
        <p:spPr>
          <a:xfrm>
            <a:off x="8848168" y="2065655"/>
            <a:ext cx="1975271" cy="2689740"/>
          </a:xfrm>
          <a:prstGeom prst="rect">
            <a:avLst/>
          </a:prstGeom>
          <a:solidFill>
            <a:srgbClr val="FFFFFF"/>
          </a:solidFill>
          <a:ln w="3175">
            <a:solidFill>
              <a:srgbClr val="F58F33"/>
            </a:solidFill>
          </a:ln>
        </p:spPr>
        <p:style>
          <a:lnRef idx="2">
            <a:srgbClr val="F58F33">
              <a:shade val="50000"/>
            </a:srgbClr>
          </a:lnRef>
          <a:fillRef idx="1">
            <a:srgbClr val="F58F33"/>
          </a:fillRef>
          <a:effectRef idx="0">
            <a:srgbClr val="F58F33"/>
          </a:effectRef>
          <a:fontRef idx="minor">
            <a:srgbClr val="FFFFFF"/>
          </a:fontRef>
        </p:style>
        <p:txBody>
          <a:bodyPr rtlCol="0" anchor="ctr">
            <a:normAutofit/>
          </a:bodyPr>
          <a:lstStyle/>
          <a:p>
            <a:pPr algn="ctr">
              <a:lnSpc>
                <a:spcPct val="150000"/>
              </a:lnSpc>
            </a:pPr>
            <a:endParaRPr lang="zh-CN" altLang="en-US" dirty="0">
              <a:solidFill>
                <a:srgbClr val="FFFFFF"/>
              </a:solidFill>
              <a:latin typeface="微软雅黑" charset="-122"/>
              <a:ea typeface="微软雅黑" charset="-122"/>
            </a:endParaRPr>
          </a:p>
        </p:txBody>
      </p:sp>
      <p:sp>
        <p:nvSpPr>
          <p:cNvPr id="45" name="文本框 44"/>
          <p:cNvSpPr txBox="1"/>
          <p:nvPr>
            <p:custDataLst>
              <p:tags r:id="rId22"/>
            </p:custDataLst>
          </p:nvPr>
        </p:nvSpPr>
        <p:spPr>
          <a:xfrm>
            <a:off x="8844850" y="2175398"/>
            <a:ext cx="1975271" cy="2470252"/>
          </a:xfrm>
          <a:prstGeom prst="rect">
            <a:avLst/>
          </a:prstGeom>
          <a:noFill/>
        </p:spPr>
        <p:txBody>
          <a:bodyPr wrap="square" rtlCol="0" anchor="ctr">
            <a:normAutofit/>
          </a:bodyPr>
          <a:lstStyle>
            <a:defPPr>
              <a:defRPr lang="zh-CN"/>
            </a:defPPr>
            <a:lvl1pPr algn="ctr">
              <a:lnSpc>
                <a:spcPct val="120000"/>
              </a:lnSpc>
              <a:defRPr sz="1200" spc="150">
                <a:solidFill>
                  <a:srgbClr val="000000">
                    <a:lumMod val="75000"/>
                    <a:lumOff val="25000"/>
                  </a:srgbClr>
                </a:solidFill>
                <a:latin typeface="微软雅黑" charset="-122"/>
                <a:ea typeface="微软雅黑" charset="-122"/>
              </a:defRPr>
            </a:lvl1pPr>
          </a:lstStyle>
          <a:p>
            <a:r>
              <a:rPr lang="zh-CN" altLang="en-US" sz="3600"/>
              <a:t>坚持效果导向</a:t>
            </a:r>
            <a:endParaRPr lang="zh-CN" altLang="en-US" sz="3600"/>
          </a:p>
        </p:txBody>
      </p:sp>
    </p:spTree>
    <p:custDataLst>
      <p:tags r:id="rId23"/>
    </p:custData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 name="矩形 9"/>
          <p:cNvSpPr/>
          <p:nvPr userDrawn="1">
            <p:custDataLst>
              <p:tags r:id="rId1"/>
            </p:custDataLst>
          </p:nvPr>
        </p:nvSpPr>
        <p:spPr>
          <a:xfrm>
            <a:off x="0" y="0"/>
            <a:ext cx="12192000" cy="9144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a:sym typeface="+mn-ea"/>
            </a:endParaRPr>
          </a:p>
        </p:txBody>
      </p:sp>
      <p:pic>
        <p:nvPicPr>
          <p:cNvPr id="12" name="图片 11"/>
          <p:cNvPicPr>
            <a:picLocks noChangeAspect="1"/>
          </p:cNvPicPr>
          <p:nvPr userDrawn="1">
            <p:custDataLst>
              <p:tags r:id="rId2"/>
            </p:custDataLst>
          </p:nvPr>
        </p:nvPicPr>
        <p:blipFill>
          <a:blip r:embed="rId3"/>
          <a:stretch>
            <a:fillRect/>
          </a:stretch>
        </p:blipFill>
        <p:spPr>
          <a:xfrm>
            <a:off x="10212392" y="78582"/>
            <a:ext cx="1404808" cy="764381"/>
          </a:xfrm>
          <a:prstGeom prst="rect">
            <a:avLst/>
          </a:prstGeom>
        </p:spPr>
      </p:pic>
      <p:sp>
        <p:nvSpPr>
          <p:cNvPr id="65" name="文本框 64"/>
          <p:cNvSpPr txBox="1"/>
          <p:nvPr>
            <p:custDataLst>
              <p:tags r:id="rId4"/>
            </p:custDataLst>
          </p:nvPr>
        </p:nvSpPr>
        <p:spPr>
          <a:xfrm>
            <a:off x="1030605" y="807720"/>
            <a:ext cx="9843770" cy="897255"/>
          </a:xfrm>
          <a:prstGeom prst="rect">
            <a:avLst/>
          </a:prstGeom>
          <a:noFill/>
        </p:spPr>
        <p:txBody>
          <a:bodyPr wrap="square" bIns="0" rtlCol="0"/>
          <a:p>
            <a:pPr fontAlgn="auto">
              <a:lnSpc>
                <a:spcPct val="150000"/>
              </a:lnSpc>
            </a:pPr>
            <a:r>
              <a:rPr lang="zh-CN" altLang="en-US" sz="2800" spc="300">
                <a:solidFill>
                  <a:srgbClr val="000000">
                    <a:lumMod val="75000"/>
                    <a:lumOff val="25000"/>
                  </a:srgbClr>
                </a:solidFill>
                <a:latin typeface="黑体" charset="0"/>
                <a:ea typeface="黑体" charset="0"/>
                <a:cs typeface="黑体" charset="0"/>
              </a:rPr>
              <a:t>（二） 三项工作要求</a:t>
            </a:r>
            <a:endParaRPr lang="zh-CN" altLang="en-US" sz="2800" spc="300">
              <a:solidFill>
                <a:srgbClr val="000000">
                  <a:lumMod val="75000"/>
                  <a:lumOff val="25000"/>
                </a:srgbClr>
              </a:solidFill>
              <a:latin typeface="黑体" charset="0"/>
              <a:ea typeface="黑体" charset="0"/>
              <a:cs typeface="黑体" charset="0"/>
            </a:endParaRPr>
          </a:p>
        </p:txBody>
      </p:sp>
      <p:sp>
        <p:nvSpPr>
          <p:cNvPr id="20" name="文本框 19"/>
          <p:cNvSpPr txBox="1"/>
          <p:nvPr/>
        </p:nvSpPr>
        <p:spPr>
          <a:xfrm>
            <a:off x="1426845" y="2127250"/>
            <a:ext cx="596900" cy="583565"/>
          </a:xfrm>
          <a:prstGeom prst="rect">
            <a:avLst/>
          </a:prstGeom>
          <a:noFill/>
        </p:spPr>
        <p:txBody>
          <a:bodyPr wrap="square" rtlCol="0">
            <a:spAutoFit/>
          </a:bodyPr>
          <a:p>
            <a:pPr algn="ctr"/>
            <a:r>
              <a:rPr lang="en-US" altLang="zh-CN" sz="3200">
                <a:solidFill>
                  <a:schemeClr val="bg1"/>
                </a:solidFill>
              </a:rPr>
              <a:t>1</a:t>
            </a:r>
            <a:endParaRPr lang="en-US" altLang="zh-CN" sz="3200">
              <a:solidFill>
                <a:schemeClr val="bg1"/>
              </a:solidFill>
            </a:endParaRPr>
          </a:p>
        </p:txBody>
      </p:sp>
      <p:sp>
        <p:nvSpPr>
          <p:cNvPr id="21" name="文本框 20"/>
          <p:cNvSpPr txBox="1"/>
          <p:nvPr/>
        </p:nvSpPr>
        <p:spPr>
          <a:xfrm>
            <a:off x="1403350" y="3818255"/>
            <a:ext cx="596900" cy="583565"/>
          </a:xfrm>
          <a:prstGeom prst="rect">
            <a:avLst/>
          </a:prstGeom>
          <a:noFill/>
        </p:spPr>
        <p:txBody>
          <a:bodyPr wrap="square" rtlCol="0">
            <a:spAutoFit/>
          </a:bodyPr>
          <a:p>
            <a:pPr algn="ctr"/>
            <a:r>
              <a:rPr lang="en-US" altLang="zh-CN" sz="3200">
                <a:solidFill>
                  <a:schemeClr val="bg1"/>
                </a:solidFill>
              </a:rPr>
              <a:t>2</a:t>
            </a:r>
            <a:endParaRPr lang="en-US" altLang="zh-CN" sz="3200">
              <a:solidFill>
                <a:schemeClr val="bg1"/>
              </a:solidFill>
            </a:endParaRPr>
          </a:p>
        </p:txBody>
      </p:sp>
      <p:sp>
        <p:nvSpPr>
          <p:cNvPr id="22" name="文本框 21"/>
          <p:cNvSpPr txBox="1"/>
          <p:nvPr/>
        </p:nvSpPr>
        <p:spPr>
          <a:xfrm>
            <a:off x="1417955" y="5447030"/>
            <a:ext cx="596900" cy="583565"/>
          </a:xfrm>
          <a:prstGeom prst="rect">
            <a:avLst/>
          </a:prstGeom>
          <a:noFill/>
        </p:spPr>
        <p:txBody>
          <a:bodyPr wrap="square" rtlCol="0">
            <a:spAutoFit/>
          </a:bodyPr>
          <a:p>
            <a:pPr algn="ctr"/>
            <a:r>
              <a:rPr lang="en-US" altLang="zh-CN" sz="3200">
                <a:solidFill>
                  <a:schemeClr val="bg1"/>
                </a:solidFill>
              </a:rPr>
              <a:t>3</a:t>
            </a:r>
            <a:endParaRPr lang="en-US" altLang="zh-CN" sz="3200">
              <a:solidFill>
                <a:schemeClr val="bg1"/>
              </a:solidFill>
            </a:endParaRPr>
          </a:p>
        </p:txBody>
      </p:sp>
      <p:sp>
        <p:nvSpPr>
          <p:cNvPr id="23" name="文本框 22"/>
          <p:cNvSpPr txBox="1"/>
          <p:nvPr/>
        </p:nvSpPr>
        <p:spPr>
          <a:xfrm>
            <a:off x="6275705" y="2232660"/>
            <a:ext cx="596900" cy="583565"/>
          </a:xfrm>
          <a:prstGeom prst="rect">
            <a:avLst/>
          </a:prstGeom>
          <a:noFill/>
        </p:spPr>
        <p:txBody>
          <a:bodyPr wrap="square" rtlCol="0">
            <a:spAutoFit/>
          </a:bodyPr>
          <a:p>
            <a:pPr algn="ctr"/>
            <a:r>
              <a:rPr lang="en-US" altLang="zh-CN" sz="3200">
                <a:solidFill>
                  <a:schemeClr val="bg1"/>
                </a:solidFill>
              </a:rPr>
              <a:t>4</a:t>
            </a:r>
            <a:endParaRPr lang="en-US" altLang="zh-CN" sz="3200">
              <a:solidFill>
                <a:schemeClr val="bg1"/>
              </a:solidFill>
            </a:endParaRPr>
          </a:p>
        </p:txBody>
      </p:sp>
      <p:sp>
        <p:nvSpPr>
          <p:cNvPr id="2" name="标题 1"/>
          <p:cNvSpPr>
            <a:spLocks noGrp="1"/>
          </p:cNvSpPr>
          <p:nvPr/>
        </p:nvSpPr>
        <p:spPr>
          <a:xfrm>
            <a:off x="837565" y="24130"/>
            <a:ext cx="11548110" cy="691515"/>
          </a:xfrm>
          <a:prstGeom prst="rect">
            <a:avLst/>
          </a:prstGeom>
        </p:spPr>
        <p:txBody>
          <a:bodyPr vert="horz" lIns="91440" tIns="45720" rIns="91440" bIns="45720" rtlCol="0" anchor="b" anchorCtr="0"/>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2800">
                <a:solidFill>
                  <a:schemeClr val="tx1"/>
                </a:solidFill>
              </a:rPr>
              <a:t>二、 《通知》的主要内容</a:t>
            </a:r>
            <a:endParaRPr lang="zh-CN" altLang="en-US" sz="2800">
              <a:solidFill>
                <a:schemeClr val="tx1"/>
              </a:solidFill>
            </a:endParaRPr>
          </a:p>
        </p:txBody>
      </p:sp>
      <p:sp>
        <p:nvSpPr>
          <p:cNvPr id="11" name="矩形 10"/>
          <p:cNvSpPr/>
          <p:nvPr>
            <p:custDataLst>
              <p:tags r:id="rId5"/>
            </p:custDataLst>
          </p:nvPr>
        </p:nvSpPr>
        <p:spPr>
          <a:xfrm>
            <a:off x="1802130" y="1984651"/>
            <a:ext cx="843143" cy="789325"/>
          </a:xfrm>
          <a:prstGeom prst="rect">
            <a:avLst/>
          </a:prstGeom>
          <a:solidFill>
            <a:srgbClr val="00B0F0"/>
          </a:solidFill>
          <a:ln>
            <a:noFill/>
          </a:ln>
        </p:spPr>
        <p:style>
          <a:lnRef idx="2">
            <a:srgbClr val="00B0F0">
              <a:shade val="50000"/>
            </a:srgbClr>
          </a:lnRef>
          <a:fillRef idx="1">
            <a:srgbClr val="00B0F0"/>
          </a:fillRef>
          <a:effectRef idx="0">
            <a:srgbClr val="00B0F0"/>
          </a:effectRef>
          <a:fontRef idx="minor">
            <a:srgbClr val="FFFFFF"/>
          </a:fontRef>
        </p:style>
        <p:txBody>
          <a:bodyPr rtlCol="0" anchor="ctr"/>
          <a:lstStyle/>
          <a:p>
            <a:pPr algn="ctr"/>
            <a:endParaRPr lang="zh-CN" altLang="en-US">
              <a:solidFill>
                <a:srgbClr val="000000"/>
              </a:solidFill>
            </a:endParaRPr>
          </a:p>
        </p:txBody>
      </p:sp>
      <p:sp>
        <p:nvSpPr>
          <p:cNvPr id="13" name="矩形 12"/>
          <p:cNvSpPr/>
          <p:nvPr>
            <p:custDataLst>
              <p:tags r:id="rId6"/>
            </p:custDataLst>
          </p:nvPr>
        </p:nvSpPr>
        <p:spPr>
          <a:xfrm>
            <a:off x="2644694" y="1984651"/>
            <a:ext cx="8671006" cy="789325"/>
          </a:xfrm>
          <a:prstGeom prst="rect">
            <a:avLst/>
          </a:prstGeom>
          <a:solidFill>
            <a:srgbClr val="FFFFFF">
              <a:lumMod val="95000"/>
              <a:alpha val="50000"/>
            </a:srgbClr>
          </a:solidFill>
          <a:ln>
            <a:noFill/>
          </a:ln>
        </p:spPr>
        <p:style>
          <a:lnRef idx="2">
            <a:srgbClr val="00B0F0">
              <a:shade val="50000"/>
            </a:srgbClr>
          </a:lnRef>
          <a:fillRef idx="1">
            <a:srgbClr val="00B0F0"/>
          </a:fillRef>
          <a:effectRef idx="0">
            <a:srgbClr val="00B0F0"/>
          </a:effectRef>
          <a:fontRef idx="minor">
            <a:srgbClr val="FFFFFF"/>
          </a:fontRef>
        </p:style>
        <p:txBody>
          <a:bodyPr rtlCol="0" anchor="ctr"/>
          <a:lstStyle/>
          <a:p>
            <a:pPr algn="ctr"/>
            <a:endParaRPr lang="zh-CN" altLang="en-US">
              <a:solidFill>
                <a:srgbClr val="000000"/>
              </a:solidFill>
            </a:endParaRPr>
          </a:p>
        </p:txBody>
      </p:sp>
      <p:sp>
        <p:nvSpPr>
          <p:cNvPr id="17" name="文本框 16"/>
          <p:cNvSpPr txBox="1"/>
          <p:nvPr>
            <p:custDataLst>
              <p:tags r:id="rId7"/>
            </p:custDataLst>
          </p:nvPr>
        </p:nvSpPr>
        <p:spPr>
          <a:xfrm>
            <a:off x="2911468" y="2032103"/>
            <a:ext cx="8265348" cy="694421"/>
          </a:xfrm>
          <a:prstGeom prst="rect">
            <a:avLst/>
          </a:prstGeom>
        </p:spPr>
        <p:txBody>
          <a:bodyPr wrap="square" lIns="90000" tIns="46800" rIns="90000" bIns="46800" anchor="ctr" anchorCtr="0">
            <a:noAutofit/>
          </a:bodyPr>
          <a:lstStyle>
            <a:defPPr>
              <a:defRPr lang="zh-CN"/>
            </a:defPPr>
            <a:lvl1pPr>
              <a:defRPr sz="1400">
                <a:solidFill>
                  <a:prstClr val="white"/>
                </a:solidFill>
              </a:defRPr>
            </a:lvl1pPr>
          </a:lstStyle>
          <a:p>
            <a:pPr fontAlgn="auto">
              <a:lnSpc>
                <a:spcPct val="120000"/>
              </a:lnSpc>
            </a:pPr>
            <a:r>
              <a:rPr lang="zh-CN" altLang="en-US" sz="3600" spc="100" dirty="0">
                <a:solidFill>
                  <a:srgbClr val="000000">
                    <a:lumMod val="85000"/>
                    <a:lumOff val="15000"/>
                  </a:srgbClr>
                </a:solidFill>
                <a:uFillTx/>
                <a:latin typeface="Arial" panose="020B0604020202020204" pitchFamily="34" charset="0"/>
                <a:ea typeface="微软雅黑" charset="-122"/>
              </a:rPr>
              <a:t>加强组织领导</a:t>
            </a:r>
            <a:endParaRPr lang="zh-CN" altLang="en-US" sz="3600" spc="100" dirty="0">
              <a:solidFill>
                <a:srgbClr val="000000">
                  <a:lumMod val="85000"/>
                  <a:lumOff val="15000"/>
                </a:srgbClr>
              </a:solidFill>
              <a:uFillTx/>
              <a:latin typeface="Arial" panose="020B0604020202020204" pitchFamily="34" charset="0"/>
              <a:ea typeface="微软雅黑" charset="-122"/>
            </a:endParaRPr>
          </a:p>
        </p:txBody>
      </p:sp>
      <p:sp>
        <p:nvSpPr>
          <p:cNvPr id="14" name="矩形 13"/>
          <p:cNvSpPr/>
          <p:nvPr>
            <p:custDataLst>
              <p:tags r:id="rId8"/>
            </p:custDataLst>
          </p:nvPr>
        </p:nvSpPr>
        <p:spPr>
          <a:xfrm>
            <a:off x="1802130" y="3190050"/>
            <a:ext cx="843143" cy="789325"/>
          </a:xfrm>
          <a:prstGeom prst="rect">
            <a:avLst/>
          </a:prstGeom>
          <a:solidFill>
            <a:srgbClr val="FFC000"/>
          </a:solidFill>
          <a:ln>
            <a:noFill/>
          </a:ln>
        </p:spPr>
        <p:style>
          <a:lnRef idx="2">
            <a:srgbClr val="00B0F0">
              <a:shade val="50000"/>
            </a:srgbClr>
          </a:lnRef>
          <a:fillRef idx="1">
            <a:srgbClr val="00B0F0"/>
          </a:fillRef>
          <a:effectRef idx="0">
            <a:srgbClr val="00B0F0"/>
          </a:effectRef>
          <a:fontRef idx="minor">
            <a:srgbClr val="FFFFFF"/>
          </a:fontRef>
        </p:style>
        <p:txBody>
          <a:bodyPr rtlCol="0" anchor="ctr"/>
          <a:lstStyle/>
          <a:p>
            <a:pPr algn="ctr"/>
            <a:endParaRPr lang="zh-CN" altLang="en-US">
              <a:solidFill>
                <a:srgbClr val="000000"/>
              </a:solidFill>
            </a:endParaRPr>
          </a:p>
        </p:txBody>
      </p:sp>
      <p:sp>
        <p:nvSpPr>
          <p:cNvPr id="15" name="矩形 14"/>
          <p:cNvSpPr/>
          <p:nvPr>
            <p:custDataLst>
              <p:tags r:id="rId9"/>
            </p:custDataLst>
          </p:nvPr>
        </p:nvSpPr>
        <p:spPr>
          <a:xfrm>
            <a:off x="2644694" y="3190050"/>
            <a:ext cx="8671006" cy="789325"/>
          </a:xfrm>
          <a:prstGeom prst="rect">
            <a:avLst/>
          </a:prstGeom>
          <a:solidFill>
            <a:srgbClr val="FFFFFF">
              <a:lumMod val="95000"/>
              <a:alpha val="50000"/>
            </a:srgbClr>
          </a:solidFill>
          <a:ln>
            <a:noFill/>
          </a:ln>
        </p:spPr>
        <p:style>
          <a:lnRef idx="2">
            <a:srgbClr val="00B0F0">
              <a:shade val="50000"/>
            </a:srgbClr>
          </a:lnRef>
          <a:fillRef idx="1">
            <a:srgbClr val="00B0F0"/>
          </a:fillRef>
          <a:effectRef idx="0">
            <a:srgbClr val="00B0F0"/>
          </a:effectRef>
          <a:fontRef idx="minor">
            <a:srgbClr val="FFFFFF"/>
          </a:fontRef>
        </p:style>
        <p:txBody>
          <a:bodyPr rtlCol="0" anchor="ctr"/>
          <a:lstStyle/>
          <a:p>
            <a:pPr algn="ctr"/>
            <a:endParaRPr lang="zh-CN" altLang="en-US">
              <a:solidFill>
                <a:srgbClr val="000000"/>
              </a:solidFill>
            </a:endParaRPr>
          </a:p>
        </p:txBody>
      </p:sp>
      <p:sp>
        <p:nvSpPr>
          <p:cNvPr id="18" name="文本框 17"/>
          <p:cNvSpPr txBox="1"/>
          <p:nvPr>
            <p:custDataLst>
              <p:tags r:id="rId10"/>
            </p:custDataLst>
          </p:nvPr>
        </p:nvSpPr>
        <p:spPr>
          <a:xfrm>
            <a:off x="2911468" y="3237502"/>
            <a:ext cx="8265348" cy="694421"/>
          </a:xfrm>
          <a:prstGeom prst="rect">
            <a:avLst/>
          </a:prstGeom>
        </p:spPr>
        <p:txBody>
          <a:bodyPr wrap="square" lIns="90000" tIns="46800" rIns="90000" bIns="46800" anchor="ctr" anchorCtr="0">
            <a:noAutofit/>
          </a:bodyPr>
          <a:lstStyle>
            <a:defPPr>
              <a:defRPr lang="zh-CN"/>
            </a:defPPr>
            <a:lvl1pPr>
              <a:defRPr sz="1400">
                <a:solidFill>
                  <a:prstClr val="white"/>
                </a:solidFill>
              </a:defRPr>
            </a:lvl1pPr>
          </a:lstStyle>
          <a:p>
            <a:pPr lvl="0" algn="l">
              <a:lnSpc>
                <a:spcPct val="120000"/>
              </a:lnSpc>
              <a:buClrTx/>
              <a:buSzTx/>
              <a:buFontTx/>
            </a:pPr>
            <a:r>
              <a:rPr lang="zh-CN" altLang="en-US" sz="3600" spc="100" dirty="0">
                <a:solidFill>
                  <a:srgbClr val="000000">
                    <a:lumMod val="85000"/>
                    <a:lumOff val="15000"/>
                  </a:srgbClr>
                </a:solidFill>
                <a:uFillTx/>
                <a:latin typeface="Arial" panose="020B0604020202020204" pitchFamily="34" charset="0"/>
                <a:ea typeface="微软雅黑" charset="-122"/>
                <a:sym typeface="微软雅黑" charset="-122"/>
              </a:rPr>
              <a:t>认真审核上报</a:t>
            </a:r>
            <a:endParaRPr lang="zh-CN" altLang="en-US" sz="3600" spc="100" dirty="0">
              <a:solidFill>
                <a:srgbClr val="000000">
                  <a:lumMod val="85000"/>
                  <a:lumOff val="15000"/>
                </a:srgbClr>
              </a:solidFill>
              <a:uFillTx/>
              <a:latin typeface="Arial" panose="020B0604020202020204" pitchFamily="34" charset="0"/>
              <a:ea typeface="微软雅黑" charset="-122"/>
              <a:sym typeface="微软雅黑" charset="-122"/>
            </a:endParaRPr>
          </a:p>
        </p:txBody>
      </p:sp>
      <p:sp>
        <p:nvSpPr>
          <p:cNvPr id="16" name="矩形 15"/>
          <p:cNvSpPr/>
          <p:nvPr>
            <p:custDataLst>
              <p:tags r:id="rId11"/>
            </p:custDataLst>
          </p:nvPr>
        </p:nvSpPr>
        <p:spPr>
          <a:xfrm>
            <a:off x="1802130" y="4395450"/>
            <a:ext cx="843143" cy="789325"/>
          </a:xfrm>
          <a:prstGeom prst="rect">
            <a:avLst/>
          </a:prstGeom>
          <a:solidFill>
            <a:srgbClr val="92D050"/>
          </a:solidFill>
          <a:ln>
            <a:noFill/>
          </a:ln>
        </p:spPr>
        <p:style>
          <a:lnRef idx="2">
            <a:srgbClr val="00B0F0">
              <a:shade val="50000"/>
            </a:srgbClr>
          </a:lnRef>
          <a:fillRef idx="1">
            <a:srgbClr val="00B0F0"/>
          </a:fillRef>
          <a:effectRef idx="0">
            <a:srgbClr val="00B0F0"/>
          </a:effectRef>
          <a:fontRef idx="minor">
            <a:srgbClr val="FFFFFF"/>
          </a:fontRef>
        </p:style>
        <p:txBody>
          <a:bodyPr rtlCol="0" anchor="ctr"/>
          <a:lstStyle/>
          <a:p>
            <a:pPr algn="ctr"/>
            <a:endParaRPr lang="zh-CN" altLang="en-US">
              <a:solidFill>
                <a:srgbClr val="000000"/>
              </a:solidFill>
            </a:endParaRPr>
          </a:p>
        </p:txBody>
      </p:sp>
      <p:sp>
        <p:nvSpPr>
          <p:cNvPr id="19" name="矩形 18"/>
          <p:cNvSpPr/>
          <p:nvPr>
            <p:custDataLst>
              <p:tags r:id="rId12"/>
            </p:custDataLst>
          </p:nvPr>
        </p:nvSpPr>
        <p:spPr>
          <a:xfrm>
            <a:off x="2644694" y="4395450"/>
            <a:ext cx="8671006" cy="789325"/>
          </a:xfrm>
          <a:prstGeom prst="rect">
            <a:avLst/>
          </a:prstGeom>
          <a:solidFill>
            <a:srgbClr val="FFFFFF">
              <a:lumMod val="95000"/>
              <a:alpha val="50000"/>
            </a:srgbClr>
          </a:solidFill>
          <a:ln>
            <a:noFill/>
          </a:ln>
        </p:spPr>
        <p:style>
          <a:lnRef idx="2">
            <a:srgbClr val="00B0F0">
              <a:shade val="50000"/>
            </a:srgbClr>
          </a:lnRef>
          <a:fillRef idx="1">
            <a:srgbClr val="00B0F0"/>
          </a:fillRef>
          <a:effectRef idx="0">
            <a:srgbClr val="00B0F0"/>
          </a:effectRef>
          <a:fontRef idx="minor">
            <a:srgbClr val="FFFFFF"/>
          </a:fontRef>
        </p:style>
        <p:txBody>
          <a:bodyPr rtlCol="0" anchor="ctr"/>
          <a:lstStyle/>
          <a:p>
            <a:pPr algn="ctr"/>
            <a:endParaRPr lang="zh-CN" altLang="en-US">
              <a:solidFill>
                <a:srgbClr val="000000"/>
              </a:solidFill>
            </a:endParaRPr>
          </a:p>
        </p:txBody>
      </p:sp>
      <p:sp>
        <p:nvSpPr>
          <p:cNvPr id="25" name="文本框 24"/>
          <p:cNvSpPr txBox="1"/>
          <p:nvPr>
            <p:custDataLst>
              <p:tags r:id="rId13"/>
            </p:custDataLst>
          </p:nvPr>
        </p:nvSpPr>
        <p:spPr>
          <a:xfrm>
            <a:off x="2911468" y="4442902"/>
            <a:ext cx="8265348" cy="694421"/>
          </a:xfrm>
          <a:prstGeom prst="rect">
            <a:avLst/>
          </a:prstGeom>
        </p:spPr>
        <p:txBody>
          <a:bodyPr wrap="square" lIns="90000" tIns="46800" rIns="90000" bIns="46800" anchor="ctr" anchorCtr="0">
            <a:noAutofit/>
          </a:bodyPr>
          <a:lstStyle>
            <a:defPPr>
              <a:defRPr lang="zh-CN"/>
            </a:defPPr>
            <a:lvl1pPr>
              <a:defRPr sz="1400">
                <a:solidFill>
                  <a:prstClr val="white"/>
                </a:solidFill>
              </a:defRPr>
            </a:lvl1pPr>
          </a:lstStyle>
          <a:p>
            <a:pPr lvl="0" algn="l">
              <a:lnSpc>
                <a:spcPct val="120000"/>
              </a:lnSpc>
              <a:buClrTx/>
              <a:buSzTx/>
              <a:buFontTx/>
            </a:pPr>
            <a:r>
              <a:rPr lang="zh-CN" altLang="en-US" sz="3600" spc="100" dirty="0">
                <a:solidFill>
                  <a:srgbClr val="000000">
                    <a:lumMod val="85000"/>
                    <a:lumOff val="15000"/>
                  </a:srgbClr>
                </a:solidFill>
                <a:uFillTx/>
                <a:latin typeface="Arial" panose="020B0604020202020204" pitchFamily="34" charset="0"/>
                <a:ea typeface="微软雅黑" charset="-122"/>
                <a:sym typeface="微软雅黑" charset="-122"/>
              </a:rPr>
              <a:t>以指标促落实</a:t>
            </a:r>
            <a:endParaRPr lang="zh-CN" altLang="en-US" sz="3600" spc="100" dirty="0">
              <a:solidFill>
                <a:srgbClr val="000000">
                  <a:lumMod val="85000"/>
                  <a:lumOff val="15000"/>
                </a:srgbClr>
              </a:solidFill>
              <a:uFillTx/>
              <a:latin typeface="Arial" panose="020B0604020202020204" pitchFamily="34" charset="0"/>
              <a:ea typeface="微软雅黑" charset="-122"/>
              <a:sym typeface="微软雅黑" charset="-122"/>
            </a:endParaRPr>
          </a:p>
        </p:txBody>
      </p:sp>
      <p:sp>
        <p:nvSpPr>
          <p:cNvPr id="26" name="文本框 25"/>
          <p:cNvSpPr txBox="1"/>
          <p:nvPr>
            <p:custDataLst>
              <p:tags r:id="rId14"/>
            </p:custDataLst>
          </p:nvPr>
        </p:nvSpPr>
        <p:spPr>
          <a:xfrm>
            <a:off x="1997725" y="4468364"/>
            <a:ext cx="451952" cy="644076"/>
          </a:xfrm>
          <a:prstGeom prst="rect">
            <a:avLst/>
          </a:prstGeom>
          <a:noFill/>
        </p:spPr>
        <p:txBody>
          <a:bodyPr wrap="square" rtlCol="0">
            <a:normAutofit fontScale="80000"/>
          </a:bodyPr>
          <a:lstStyle/>
          <a:p>
            <a:r>
              <a:rPr lang="en-US" altLang="zh-CN" sz="4000" b="1">
                <a:solidFill>
                  <a:srgbClr val="FFFFFF"/>
                </a:solidFill>
                <a:latin typeface="微软雅黑" charset="-122"/>
                <a:ea typeface="微软雅黑" charset="-122"/>
              </a:rPr>
              <a:t>3</a:t>
            </a:r>
            <a:endParaRPr lang="en-US" altLang="zh-CN" sz="4000" b="1">
              <a:solidFill>
                <a:srgbClr val="FFFFFF"/>
              </a:solidFill>
              <a:latin typeface="微软雅黑" charset="-122"/>
              <a:ea typeface="微软雅黑" charset="-122"/>
            </a:endParaRPr>
          </a:p>
        </p:txBody>
      </p:sp>
      <p:sp>
        <p:nvSpPr>
          <p:cNvPr id="27" name="文本框 26"/>
          <p:cNvSpPr txBox="1"/>
          <p:nvPr>
            <p:custDataLst>
              <p:tags r:id="rId15"/>
            </p:custDataLst>
          </p:nvPr>
        </p:nvSpPr>
        <p:spPr>
          <a:xfrm>
            <a:off x="1997725" y="3262964"/>
            <a:ext cx="451952" cy="644076"/>
          </a:xfrm>
          <a:prstGeom prst="rect">
            <a:avLst/>
          </a:prstGeom>
          <a:noFill/>
        </p:spPr>
        <p:txBody>
          <a:bodyPr wrap="square" rtlCol="0">
            <a:normAutofit fontScale="80000"/>
          </a:bodyPr>
          <a:lstStyle/>
          <a:p>
            <a:r>
              <a:rPr lang="en-US" altLang="zh-CN" sz="4000" b="1">
                <a:solidFill>
                  <a:srgbClr val="FFFFFF"/>
                </a:solidFill>
                <a:latin typeface="微软雅黑" charset="-122"/>
                <a:ea typeface="微软雅黑" charset="-122"/>
              </a:rPr>
              <a:t>2</a:t>
            </a:r>
            <a:endParaRPr lang="en-US" altLang="zh-CN" sz="4000" b="1">
              <a:solidFill>
                <a:srgbClr val="FFFFFF"/>
              </a:solidFill>
              <a:latin typeface="微软雅黑" charset="-122"/>
              <a:ea typeface="微软雅黑" charset="-122"/>
            </a:endParaRPr>
          </a:p>
        </p:txBody>
      </p:sp>
      <p:sp>
        <p:nvSpPr>
          <p:cNvPr id="28" name="文本框 27"/>
          <p:cNvSpPr txBox="1"/>
          <p:nvPr>
            <p:custDataLst>
              <p:tags r:id="rId16"/>
            </p:custDataLst>
          </p:nvPr>
        </p:nvSpPr>
        <p:spPr>
          <a:xfrm>
            <a:off x="1997725" y="2057565"/>
            <a:ext cx="451952" cy="644076"/>
          </a:xfrm>
          <a:prstGeom prst="rect">
            <a:avLst/>
          </a:prstGeom>
          <a:noFill/>
        </p:spPr>
        <p:txBody>
          <a:bodyPr wrap="square" rtlCol="0">
            <a:normAutofit fontScale="80000"/>
          </a:bodyPr>
          <a:lstStyle/>
          <a:p>
            <a:r>
              <a:rPr lang="en-US" altLang="zh-CN" sz="4000" b="1">
                <a:solidFill>
                  <a:srgbClr val="FFFFFF"/>
                </a:solidFill>
                <a:latin typeface="微软雅黑" charset="-122"/>
                <a:ea typeface="微软雅黑" charset="-122"/>
              </a:rPr>
              <a:t>1</a:t>
            </a:r>
            <a:endParaRPr lang="en-US" altLang="zh-CN" sz="4000" b="1">
              <a:solidFill>
                <a:srgbClr val="FFFFFF"/>
              </a:solidFill>
              <a:latin typeface="微软雅黑" charset="-122"/>
              <a:ea typeface="微软雅黑" charset="-122"/>
            </a:endParaRPr>
          </a:p>
        </p:txBody>
      </p:sp>
    </p:spTree>
    <p:custDataLst>
      <p:tags r:id="rId17"/>
    </p:custData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 name="矩形 9"/>
          <p:cNvSpPr/>
          <p:nvPr userDrawn="1">
            <p:custDataLst>
              <p:tags r:id="rId1"/>
            </p:custDataLst>
          </p:nvPr>
        </p:nvSpPr>
        <p:spPr>
          <a:xfrm>
            <a:off x="0" y="0"/>
            <a:ext cx="12192000" cy="9144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a:sym typeface="+mn-ea"/>
            </a:endParaRPr>
          </a:p>
        </p:txBody>
      </p:sp>
      <p:pic>
        <p:nvPicPr>
          <p:cNvPr id="12" name="图片 11"/>
          <p:cNvPicPr>
            <a:picLocks noChangeAspect="1"/>
          </p:cNvPicPr>
          <p:nvPr userDrawn="1">
            <p:custDataLst>
              <p:tags r:id="rId2"/>
            </p:custDataLst>
          </p:nvPr>
        </p:nvPicPr>
        <p:blipFill>
          <a:blip r:embed="rId3"/>
          <a:stretch>
            <a:fillRect/>
          </a:stretch>
        </p:blipFill>
        <p:spPr>
          <a:xfrm>
            <a:off x="10212392" y="78582"/>
            <a:ext cx="1404808" cy="764381"/>
          </a:xfrm>
          <a:prstGeom prst="rect">
            <a:avLst/>
          </a:prstGeom>
        </p:spPr>
      </p:pic>
      <p:sp>
        <p:nvSpPr>
          <p:cNvPr id="65" name="文本框 64"/>
          <p:cNvSpPr txBox="1"/>
          <p:nvPr>
            <p:custDataLst>
              <p:tags r:id="rId4"/>
            </p:custDataLst>
          </p:nvPr>
        </p:nvSpPr>
        <p:spPr>
          <a:xfrm>
            <a:off x="1030605" y="807720"/>
            <a:ext cx="9843770" cy="897255"/>
          </a:xfrm>
          <a:prstGeom prst="rect">
            <a:avLst/>
          </a:prstGeom>
          <a:noFill/>
        </p:spPr>
        <p:txBody>
          <a:bodyPr wrap="square" bIns="0" rtlCol="0"/>
          <a:p>
            <a:pPr fontAlgn="auto">
              <a:lnSpc>
                <a:spcPct val="150000"/>
              </a:lnSpc>
            </a:pPr>
            <a:r>
              <a:rPr lang="en-US" altLang="zh-CN" sz="2800" spc="300">
                <a:solidFill>
                  <a:srgbClr val="000000">
                    <a:lumMod val="75000"/>
                    <a:lumOff val="25000"/>
                  </a:srgbClr>
                </a:solidFill>
                <a:latin typeface="黑体" charset="0"/>
                <a:ea typeface="黑体" charset="0"/>
                <a:cs typeface="黑体" charset="0"/>
              </a:rPr>
              <a:t>（三） “十四五”时期本地区千人口托位数年度指标分解表</a:t>
            </a:r>
            <a:endParaRPr lang="en-US" altLang="zh-CN" sz="2800" spc="300">
              <a:solidFill>
                <a:srgbClr val="000000">
                  <a:lumMod val="75000"/>
                  <a:lumOff val="25000"/>
                </a:srgbClr>
              </a:solidFill>
              <a:latin typeface="黑体" charset="0"/>
              <a:ea typeface="黑体" charset="0"/>
              <a:cs typeface="黑体" charset="0"/>
            </a:endParaRPr>
          </a:p>
        </p:txBody>
      </p:sp>
      <p:sp>
        <p:nvSpPr>
          <p:cNvPr id="9" name="标题 1"/>
          <p:cNvSpPr>
            <a:spLocks noGrp="1"/>
          </p:cNvSpPr>
          <p:nvPr/>
        </p:nvSpPr>
        <p:spPr>
          <a:xfrm>
            <a:off x="837565" y="24130"/>
            <a:ext cx="11548110" cy="691515"/>
          </a:xfrm>
          <a:prstGeom prst="rect">
            <a:avLst/>
          </a:prstGeom>
        </p:spPr>
        <p:txBody>
          <a:bodyPr vert="horz" lIns="91440" tIns="45720" rIns="91440" bIns="45720" rtlCol="0" anchor="b" anchorCtr="0"/>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2800">
                <a:solidFill>
                  <a:schemeClr val="tx1"/>
                </a:solidFill>
              </a:rPr>
              <a:t>二、 《通知》的主要内容</a:t>
            </a:r>
            <a:endParaRPr lang="zh-CN" altLang="en-US" sz="2800">
              <a:solidFill>
                <a:schemeClr val="tx1"/>
              </a:solidFill>
            </a:endParaRPr>
          </a:p>
        </p:txBody>
      </p:sp>
      <p:pic>
        <p:nvPicPr>
          <p:cNvPr id="6" name="图片 5"/>
          <p:cNvPicPr>
            <a:picLocks noChangeAspect="1"/>
          </p:cNvPicPr>
          <p:nvPr/>
        </p:nvPicPr>
        <p:blipFill>
          <a:blip r:embed="rId5"/>
          <a:stretch>
            <a:fillRect/>
          </a:stretch>
        </p:blipFill>
        <p:spPr>
          <a:xfrm>
            <a:off x="1764030" y="2085975"/>
            <a:ext cx="9221470" cy="4258310"/>
          </a:xfrm>
          <a:prstGeom prst="rect">
            <a:avLst/>
          </a:prstGeom>
        </p:spPr>
      </p:pic>
    </p:spTree>
    <p:custDataLst>
      <p:tags r:id="rId6"/>
    </p:custData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 name="矩形 7"/>
          <p:cNvSpPr/>
          <p:nvPr userDrawn="1">
            <p:custDataLst>
              <p:tags r:id="rId1"/>
            </p:custDataLst>
          </p:nvPr>
        </p:nvSpPr>
        <p:spPr>
          <a:xfrm>
            <a:off x="0" y="11430"/>
            <a:ext cx="4823460" cy="686625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dirty="0">
              <a:sym typeface="+mn-ea"/>
            </a:endParaRPr>
          </a:p>
        </p:txBody>
      </p:sp>
      <p:sp>
        <p:nvSpPr>
          <p:cNvPr id="2" name="标题 1"/>
          <p:cNvSpPr>
            <a:spLocks noGrp="1"/>
          </p:cNvSpPr>
          <p:nvPr>
            <p:ph type="title"/>
          </p:nvPr>
        </p:nvSpPr>
        <p:spPr>
          <a:xfrm>
            <a:off x="3218815" y="2790190"/>
            <a:ext cx="8001000" cy="1950720"/>
          </a:xfrm>
        </p:spPr>
        <p:txBody>
          <a:bodyPr>
            <a:normAutofit fontScale="90000"/>
          </a:bodyPr>
          <a:p>
            <a:pPr algn="ctr"/>
            <a:br>
              <a:rPr lang="zh-CN" altLang="en-US">
                <a:solidFill>
                  <a:schemeClr val="accent2">
                    <a:lumMod val="75000"/>
                  </a:schemeClr>
                </a:solidFill>
              </a:rPr>
            </a:br>
            <a:r>
              <a:rPr lang="zh-CN" altLang="en-US">
                <a:solidFill>
                  <a:schemeClr val="accent2">
                    <a:lumMod val="75000"/>
                  </a:schemeClr>
                </a:solidFill>
              </a:rPr>
              <a:t>地方性政策举例：四川省《关于加快推进3岁以下婴幼儿托育服务发展的意见》</a:t>
            </a:r>
            <a:endParaRPr lang="zh-CN" altLang="en-US">
              <a:solidFill>
                <a:schemeClr val="accent2">
                  <a:lumMod val="75000"/>
                </a:schemeClr>
              </a:solidFill>
            </a:endParaRPr>
          </a:p>
        </p:txBody>
      </p:sp>
      <p:sp>
        <p:nvSpPr>
          <p:cNvPr id="100" name="文本框 99"/>
          <p:cNvSpPr txBox="1"/>
          <p:nvPr/>
        </p:nvSpPr>
        <p:spPr>
          <a:xfrm>
            <a:off x="5201285" y="1963420"/>
            <a:ext cx="2192655" cy="768350"/>
          </a:xfrm>
          <a:prstGeom prst="rect">
            <a:avLst/>
          </a:prstGeom>
          <a:noFill/>
          <a:ln w="9525">
            <a:noFill/>
          </a:ln>
        </p:spPr>
        <p:txBody>
          <a:bodyPr wrap="square">
            <a:spAutoFit/>
          </a:bodyPr>
          <a:p>
            <a:pPr marL="0" indent="0" algn="ctr"/>
            <a:r>
              <a:rPr lang="zh-CN" sz="4400" b="0">
                <a:cs typeface="宋体" charset="0"/>
              </a:rPr>
              <a:t>第</a:t>
            </a:r>
            <a:r>
              <a:rPr lang="zh-CN" sz="4400" b="0">
                <a:cs typeface="宋体" charset="0"/>
              </a:rPr>
              <a:t>六节</a:t>
            </a:r>
            <a:endParaRPr lang="zh-CN" altLang="en-US" sz="4400" b="0">
              <a:cs typeface="宋体" charset="0"/>
            </a:endParaRPr>
          </a:p>
        </p:txBody>
      </p:sp>
      <p:pic>
        <p:nvPicPr>
          <p:cNvPr id="10" name="图片 9"/>
          <p:cNvPicPr>
            <a:picLocks noChangeAspect="1"/>
          </p:cNvPicPr>
          <p:nvPr userDrawn="1">
            <p:custDataLst>
              <p:tags r:id="rId2"/>
            </p:custDataLst>
          </p:nvPr>
        </p:nvPicPr>
        <p:blipFill rotWithShape="1">
          <a:blip r:embed="rId3"/>
          <a:srcRect/>
          <a:stretch>
            <a:fillRect/>
          </a:stretch>
        </p:blipFill>
        <p:spPr>
          <a:xfrm>
            <a:off x="1703705" y="2032000"/>
            <a:ext cx="1226185" cy="2045335"/>
          </a:xfrm>
          <a:prstGeom prst="rect">
            <a:avLst/>
          </a:prstGeom>
        </p:spPr>
      </p:pic>
    </p:spTree>
    <p:custDataLst>
      <p:tags r:id="rId4"/>
    </p:custData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 name="矩形 9"/>
          <p:cNvSpPr/>
          <p:nvPr userDrawn="1">
            <p:custDataLst>
              <p:tags r:id="rId1"/>
            </p:custDataLst>
          </p:nvPr>
        </p:nvSpPr>
        <p:spPr>
          <a:xfrm>
            <a:off x="12065" y="0"/>
            <a:ext cx="12192000" cy="1046480"/>
          </a:xfrm>
          <a:prstGeom prst="rect">
            <a:avLst/>
          </a:prstGeom>
          <a:solidFill>
            <a:srgbClr val="F7F5EE"/>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pic>
        <p:nvPicPr>
          <p:cNvPr id="13" name="图片 12"/>
          <p:cNvPicPr>
            <a:picLocks noChangeAspect="1"/>
          </p:cNvPicPr>
          <p:nvPr userDrawn="1">
            <p:custDataLst>
              <p:tags r:id="rId2"/>
            </p:custDataLst>
          </p:nvPr>
        </p:nvPicPr>
        <p:blipFill rotWithShape="1">
          <a:blip r:embed="rId3"/>
          <a:srcRect/>
          <a:stretch>
            <a:fillRect/>
          </a:stretch>
        </p:blipFill>
        <p:spPr>
          <a:xfrm flipH="1">
            <a:off x="11482705" y="36830"/>
            <a:ext cx="612140" cy="1016000"/>
          </a:xfrm>
          <a:prstGeom prst="rect">
            <a:avLst/>
          </a:prstGeom>
        </p:spPr>
      </p:pic>
      <p:grpSp>
        <p:nvGrpSpPr>
          <p:cNvPr id="2" name="组合 1"/>
          <p:cNvGrpSpPr/>
          <p:nvPr/>
        </p:nvGrpSpPr>
        <p:grpSpPr>
          <a:xfrm>
            <a:off x="1120775" y="1261745"/>
            <a:ext cx="4475480" cy="4995545"/>
            <a:chOff x="1765" y="1652"/>
            <a:chExt cx="7422" cy="8202"/>
          </a:xfrm>
        </p:grpSpPr>
        <p:sp>
          <p:nvSpPr>
            <p:cNvPr id="14" name="圆角矩形 13"/>
            <p:cNvSpPr/>
            <p:nvPr/>
          </p:nvSpPr>
          <p:spPr>
            <a:xfrm>
              <a:off x="1765" y="3174"/>
              <a:ext cx="7422" cy="6681"/>
            </a:xfrm>
            <a:prstGeom prst="roundRect">
              <a:avLst/>
            </a:prstGeom>
            <a:solidFill>
              <a:schemeClr val="bg1"/>
            </a:solidFill>
            <a:ln w="28575" cmpd="sng">
              <a:solidFill>
                <a:schemeClr val="accent1">
                  <a:shade val="5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p>
              <a:pPr indent="457200" algn="l" fontAlgn="auto">
                <a:lnSpc>
                  <a:spcPct val="130000"/>
                </a:lnSpc>
              </a:pPr>
              <a:r>
                <a:rPr lang="zh-CN" altLang="en-US" sz="2400">
                  <a:solidFill>
                    <a:schemeClr val="tx2"/>
                  </a:solidFill>
                </a:rPr>
                <a:t>婴幼儿阶段是人生发展的截至四川省《关于加快推进3岁以下婴幼儿托育服务发展的意见》发布前，四川省3岁以下婴幼儿托育服务发展不充分、供给不足等问题较为突出，难以满足广大家庭的基本需求。</a:t>
              </a:r>
              <a:endParaRPr lang="zh-CN" altLang="en-US" sz="2400">
                <a:solidFill>
                  <a:schemeClr val="tx2"/>
                </a:solidFill>
              </a:endParaRPr>
            </a:p>
          </p:txBody>
        </p:sp>
        <p:sp>
          <p:nvSpPr>
            <p:cNvPr id="16" name="矩形 15"/>
            <p:cNvSpPr/>
            <p:nvPr/>
          </p:nvSpPr>
          <p:spPr>
            <a:xfrm>
              <a:off x="2033" y="1652"/>
              <a:ext cx="6804" cy="1255"/>
            </a:xfrm>
            <a:prstGeom prst="rect">
              <a:avLst/>
            </a:prstGeom>
            <a:solidFill>
              <a:srgbClr val="77B260"/>
            </a:solidFill>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3600"/>
                <a:t>出台背景</a:t>
              </a:r>
              <a:endParaRPr lang="zh-CN" altLang="en-US" sz="3600"/>
            </a:p>
          </p:txBody>
        </p:sp>
      </p:grpSp>
      <p:grpSp>
        <p:nvGrpSpPr>
          <p:cNvPr id="19" name="组合 18"/>
          <p:cNvGrpSpPr/>
          <p:nvPr/>
        </p:nvGrpSpPr>
        <p:grpSpPr>
          <a:xfrm>
            <a:off x="6486525" y="1241425"/>
            <a:ext cx="4551045" cy="4970780"/>
            <a:chOff x="1965" y="1852"/>
            <a:chExt cx="7422" cy="8202"/>
          </a:xfrm>
        </p:grpSpPr>
        <p:sp>
          <p:nvSpPr>
            <p:cNvPr id="17" name="圆角矩形 16"/>
            <p:cNvSpPr/>
            <p:nvPr/>
          </p:nvSpPr>
          <p:spPr>
            <a:xfrm>
              <a:off x="1965" y="3374"/>
              <a:ext cx="7422" cy="6681"/>
            </a:xfrm>
            <a:prstGeom prst="roundRect">
              <a:avLst/>
            </a:prstGeom>
            <a:solidFill>
              <a:schemeClr val="bg1"/>
            </a:solidFill>
            <a:ln w="28575" cmpd="sng">
              <a:solidFill>
                <a:schemeClr val="accent1">
                  <a:shade val="5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p>
              <a:pPr indent="457200" algn="l" fontAlgn="auto">
                <a:lnSpc>
                  <a:spcPct val="150000"/>
                </a:lnSpc>
              </a:pPr>
              <a:r>
                <a:rPr lang="zh-CN" altLang="en-US" sz="2400">
                  <a:solidFill>
                    <a:schemeClr val="tx2"/>
                  </a:solidFill>
                </a:rPr>
                <a:t>提出了发展托育服务的总体要求、工作目标、基本原则、主要任务和保障措施，有助于促进四川省3岁以下婴幼儿托育服务的发展，增强广大家庭获得幸福感。</a:t>
              </a:r>
              <a:endParaRPr lang="zh-CN" altLang="en-US" sz="2400">
                <a:solidFill>
                  <a:schemeClr val="tx2"/>
                </a:solidFill>
              </a:endParaRPr>
            </a:p>
          </p:txBody>
        </p:sp>
        <p:sp>
          <p:nvSpPr>
            <p:cNvPr id="18" name="矩形 17"/>
            <p:cNvSpPr/>
            <p:nvPr/>
          </p:nvSpPr>
          <p:spPr>
            <a:xfrm>
              <a:off x="2233" y="1852"/>
              <a:ext cx="6804" cy="1255"/>
            </a:xfrm>
            <a:prstGeom prst="rect">
              <a:avLst/>
            </a:prstGeom>
            <a:solidFill>
              <a:srgbClr val="77B260"/>
            </a:solidFill>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4000"/>
                <a:t>意义</a:t>
              </a:r>
              <a:endParaRPr lang="zh-CN" altLang="en-US" sz="4000"/>
            </a:p>
          </p:txBody>
        </p:sp>
      </p:grpSp>
      <p:sp>
        <p:nvSpPr>
          <p:cNvPr id="3" name="标题 1"/>
          <p:cNvSpPr>
            <a:spLocks noGrp="1"/>
          </p:cNvSpPr>
          <p:nvPr/>
        </p:nvSpPr>
        <p:spPr>
          <a:xfrm>
            <a:off x="837565" y="24130"/>
            <a:ext cx="9608185" cy="1042035"/>
          </a:xfrm>
          <a:prstGeom prst="rect">
            <a:avLst/>
          </a:prstGeom>
        </p:spPr>
        <p:txBody>
          <a:bodyPr vert="horz" lIns="91440" tIns="45720" rIns="91440" bIns="45720" rtlCol="0" anchor="b" anchorCtr="0"/>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2800">
                <a:solidFill>
                  <a:schemeClr val="tx1"/>
                </a:solidFill>
              </a:rPr>
              <a:t>一、 四川省《关于加快推进3岁以下婴幼儿托育服务发展的意见》的出台背景与意义  </a:t>
            </a:r>
            <a:endParaRPr lang="zh-CN" altLang="en-US" sz="2800">
              <a:solidFill>
                <a:schemeClr val="tx1"/>
              </a:solidFill>
            </a:endParaRPr>
          </a:p>
        </p:txBody>
      </p:sp>
    </p:spTree>
    <p:custDataLst>
      <p:tags r:id="rId4"/>
    </p:custData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 name="矩形 9"/>
          <p:cNvSpPr/>
          <p:nvPr userDrawn="1">
            <p:custDataLst>
              <p:tags r:id="rId1"/>
            </p:custDataLst>
          </p:nvPr>
        </p:nvSpPr>
        <p:spPr>
          <a:xfrm>
            <a:off x="0" y="0"/>
            <a:ext cx="12192000" cy="9144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a:sym typeface="+mn-ea"/>
            </a:endParaRPr>
          </a:p>
        </p:txBody>
      </p:sp>
      <p:pic>
        <p:nvPicPr>
          <p:cNvPr id="12" name="图片 11"/>
          <p:cNvPicPr>
            <a:picLocks noChangeAspect="1"/>
          </p:cNvPicPr>
          <p:nvPr userDrawn="1">
            <p:custDataLst>
              <p:tags r:id="rId2"/>
            </p:custDataLst>
          </p:nvPr>
        </p:nvPicPr>
        <p:blipFill>
          <a:blip r:embed="rId3"/>
          <a:stretch>
            <a:fillRect/>
          </a:stretch>
        </p:blipFill>
        <p:spPr>
          <a:xfrm>
            <a:off x="10212392" y="78582"/>
            <a:ext cx="1404808" cy="764381"/>
          </a:xfrm>
          <a:prstGeom prst="rect">
            <a:avLst/>
          </a:prstGeom>
        </p:spPr>
      </p:pic>
      <p:sp>
        <p:nvSpPr>
          <p:cNvPr id="9" name="标题 1"/>
          <p:cNvSpPr>
            <a:spLocks noGrp="1"/>
          </p:cNvSpPr>
          <p:nvPr/>
        </p:nvSpPr>
        <p:spPr>
          <a:xfrm>
            <a:off x="837565" y="135890"/>
            <a:ext cx="9608185" cy="930275"/>
          </a:xfrm>
          <a:prstGeom prst="rect">
            <a:avLst/>
          </a:prstGeom>
        </p:spPr>
        <p:txBody>
          <a:bodyPr vert="horz" lIns="91440" tIns="45720" rIns="91440" bIns="45720" rtlCol="0" anchor="b" anchorCtr="0"/>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2800">
                <a:solidFill>
                  <a:schemeClr val="tx1"/>
                </a:solidFill>
              </a:rPr>
              <a:t>一、 四川省《关于加快推进3岁以下婴幼儿托育服务发展的意见》的</a:t>
            </a:r>
            <a:r>
              <a:rPr lang="zh-CN" altLang="en-US" sz="2800">
                <a:solidFill>
                  <a:schemeClr val="tx1"/>
                </a:solidFill>
              </a:rPr>
              <a:t>主要内容</a:t>
            </a:r>
            <a:endParaRPr lang="zh-CN" altLang="en-US" sz="2800">
              <a:solidFill>
                <a:schemeClr val="tx1"/>
              </a:solidFill>
            </a:endParaRPr>
          </a:p>
        </p:txBody>
      </p:sp>
      <p:sp>
        <p:nvSpPr>
          <p:cNvPr id="52" name="矩形 51"/>
          <p:cNvSpPr/>
          <p:nvPr>
            <p:custDataLst>
              <p:tags r:id="rId4"/>
            </p:custDataLst>
          </p:nvPr>
        </p:nvSpPr>
        <p:spPr>
          <a:xfrm>
            <a:off x="2999740" y="544830"/>
            <a:ext cx="1080135" cy="14605"/>
          </a:xfrm>
          <a:prstGeom prst="rect">
            <a:avLst/>
          </a:prstGeom>
          <a:solidFill>
            <a:srgbClr val="FFFFFF">
              <a:lumMod val="75000"/>
            </a:srgbClr>
          </a:solidFill>
          <a:ln>
            <a:noFill/>
          </a:ln>
        </p:spPr>
        <p:style>
          <a:lnRef idx="2">
            <a:srgbClr val="3366FE">
              <a:shade val="50000"/>
            </a:srgbClr>
          </a:lnRef>
          <a:fillRef idx="1">
            <a:srgbClr val="3366FE"/>
          </a:fillRef>
          <a:effectRef idx="0">
            <a:srgbClr val="3366FE"/>
          </a:effectRef>
          <a:fontRef idx="minor">
            <a:srgbClr val="FFFFFF"/>
          </a:fontRef>
        </p:style>
        <p:txBody>
          <a:bodyPr rtlCol="0" anchor="ctr"/>
          <a:p>
            <a:pPr algn="ctr"/>
            <a:endParaRPr lang="zh-CN" altLang="en-US"/>
          </a:p>
        </p:txBody>
      </p:sp>
      <p:sp>
        <p:nvSpPr>
          <p:cNvPr id="2" name="文本框 1"/>
          <p:cNvSpPr txBox="1"/>
          <p:nvPr>
            <p:custDataLst>
              <p:tags r:id="rId5"/>
            </p:custDataLst>
          </p:nvPr>
        </p:nvSpPr>
        <p:spPr>
          <a:xfrm>
            <a:off x="1030605" y="982980"/>
            <a:ext cx="9843770" cy="697230"/>
          </a:xfrm>
          <a:prstGeom prst="rect">
            <a:avLst/>
          </a:prstGeom>
          <a:noFill/>
        </p:spPr>
        <p:txBody>
          <a:bodyPr wrap="square" bIns="0" rtlCol="0"/>
          <a:p>
            <a:pPr fontAlgn="auto">
              <a:lnSpc>
                <a:spcPct val="150000"/>
              </a:lnSpc>
            </a:pPr>
            <a:r>
              <a:rPr lang="zh-CN" altLang="en-US" sz="2800" spc="300">
                <a:solidFill>
                  <a:srgbClr val="000000">
                    <a:lumMod val="75000"/>
                    <a:lumOff val="25000"/>
                  </a:srgbClr>
                </a:solidFill>
                <a:latin typeface="黑体" charset="0"/>
                <a:ea typeface="黑体" charset="0"/>
                <a:cs typeface="黑体" charset="0"/>
              </a:rPr>
              <a:t>（一） 总体要求：政府主导、部门联动、多方参与</a:t>
            </a:r>
            <a:endParaRPr lang="zh-CN" altLang="en-US" sz="2800" spc="300">
              <a:solidFill>
                <a:srgbClr val="000000">
                  <a:lumMod val="75000"/>
                  <a:lumOff val="25000"/>
                </a:srgbClr>
              </a:solidFill>
              <a:latin typeface="黑体" charset="0"/>
              <a:ea typeface="黑体" charset="0"/>
              <a:cs typeface="黑体" charset="0"/>
            </a:endParaRPr>
          </a:p>
        </p:txBody>
      </p:sp>
      <p:sp>
        <p:nvSpPr>
          <p:cNvPr id="6" name="圆角矩形 5"/>
          <p:cNvSpPr/>
          <p:nvPr/>
        </p:nvSpPr>
        <p:spPr>
          <a:xfrm>
            <a:off x="1211580" y="2089785"/>
            <a:ext cx="9861550" cy="3616325"/>
          </a:xfrm>
          <a:prstGeom prst="roundRect">
            <a:avLst/>
          </a:prstGeom>
        </p:spPr>
        <p:style>
          <a:lnRef idx="2">
            <a:schemeClr val="accent6"/>
          </a:lnRef>
          <a:fillRef idx="1">
            <a:schemeClr val="lt1"/>
          </a:fillRef>
          <a:effectRef idx="0">
            <a:schemeClr val="accent6"/>
          </a:effectRef>
          <a:fontRef idx="minor">
            <a:schemeClr val="dk1"/>
          </a:fontRef>
        </p:style>
        <p:txBody>
          <a:bodyPr rtlCol="0" anchor="ctr"/>
          <a:p>
            <a:pPr indent="457200" algn="l" fontAlgn="auto">
              <a:lnSpc>
                <a:spcPct val="150000"/>
              </a:lnSpc>
            </a:pPr>
            <a:r>
              <a:rPr lang="zh-CN" altLang="en-US" sz="2400"/>
              <a:t>3岁以下婴幼儿托育服务旨在为3岁以下婴幼儿及其实际抚养人提供婴幼儿保育和科学育儿的指导服务。为提高婴幼儿托育服务供给，满足广大家庭婴幼儿托育服务需求，推动四川省经济社会健康发展，要按照“政府主导、部门联动、多方参与”的总体思路，建立主体多元、管理规范、质量保证的婴幼儿托育服务体系。</a:t>
            </a:r>
            <a:endParaRPr lang="zh-CN" altLang="en-US" sz="2400"/>
          </a:p>
        </p:txBody>
      </p:sp>
    </p:spTree>
    <p:custDataLst>
      <p:tags r:id="rId6"/>
    </p:custData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 name="矩形 7"/>
          <p:cNvSpPr/>
          <p:nvPr userDrawn="1">
            <p:custDataLst>
              <p:tags r:id="rId1"/>
            </p:custDataLst>
          </p:nvPr>
        </p:nvSpPr>
        <p:spPr>
          <a:xfrm>
            <a:off x="0" y="11430"/>
            <a:ext cx="4823460" cy="686625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dirty="0">
              <a:sym typeface="+mn-ea"/>
            </a:endParaRPr>
          </a:p>
        </p:txBody>
      </p:sp>
      <p:sp>
        <p:nvSpPr>
          <p:cNvPr id="2" name="标题 1"/>
          <p:cNvSpPr>
            <a:spLocks noGrp="1"/>
          </p:cNvSpPr>
          <p:nvPr>
            <p:ph type="title"/>
          </p:nvPr>
        </p:nvSpPr>
        <p:spPr>
          <a:xfrm>
            <a:off x="3255645" y="2790190"/>
            <a:ext cx="8001000" cy="1754505"/>
          </a:xfrm>
        </p:spPr>
        <p:txBody>
          <a:bodyPr>
            <a:normAutofit fontScale="90000"/>
          </a:bodyPr>
          <a:p>
            <a:pPr algn="ctr"/>
            <a:r>
              <a:rPr>
                <a:solidFill>
                  <a:schemeClr val="accent2">
                    <a:lumMod val="75000"/>
                  </a:schemeClr>
                </a:solidFill>
                <a:latin typeface="黑体" charset="0"/>
                <a:ea typeface="黑体" charset="0"/>
                <a:cs typeface="黑体" charset="0"/>
              </a:rPr>
              <a:t>《国务院办公厅关于促进3岁以下婴幼儿照护服务发展的指导意见》的内容与解读</a:t>
            </a:r>
            <a:endParaRPr>
              <a:solidFill>
                <a:schemeClr val="accent2">
                  <a:lumMod val="75000"/>
                </a:schemeClr>
              </a:solidFill>
              <a:latin typeface="黑体" charset="0"/>
              <a:ea typeface="黑体" charset="0"/>
              <a:cs typeface="黑体" charset="0"/>
            </a:endParaRPr>
          </a:p>
        </p:txBody>
      </p:sp>
      <p:pic>
        <p:nvPicPr>
          <p:cNvPr id="4" name="图片 3"/>
          <p:cNvPicPr>
            <a:picLocks noChangeAspect="1"/>
          </p:cNvPicPr>
          <p:nvPr userDrawn="1">
            <p:custDataLst>
              <p:tags r:id="rId2"/>
            </p:custDataLst>
          </p:nvPr>
        </p:nvPicPr>
        <p:blipFill rotWithShape="1">
          <a:blip r:embed="rId3"/>
          <a:srcRect/>
          <a:stretch>
            <a:fillRect/>
          </a:stretch>
        </p:blipFill>
        <p:spPr>
          <a:xfrm>
            <a:off x="1642804" y="1652947"/>
            <a:ext cx="1519497" cy="2522353"/>
          </a:xfrm>
          <a:prstGeom prst="rect">
            <a:avLst/>
          </a:prstGeom>
        </p:spPr>
      </p:pic>
      <p:sp>
        <p:nvSpPr>
          <p:cNvPr id="100" name="文本框 99"/>
          <p:cNvSpPr txBox="1"/>
          <p:nvPr/>
        </p:nvSpPr>
        <p:spPr>
          <a:xfrm>
            <a:off x="5201285" y="1963420"/>
            <a:ext cx="2192655" cy="768350"/>
          </a:xfrm>
          <a:prstGeom prst="rect">
            <a:avLst/>
          </a:prstGeom>
          <a:noFill/>
          <a:ln w="9525">
            <a:noFill/>
          </a:ln>
        </p:spPr>
        <p:txBody>
          <a:bodyPr wrap="square">
            <a:spAutoFit/>
          </a:bodyPr>
          <a:p>
            <a:pPr marL="0" indent="0" algn="ctr"/>
            <a:r>
              <a:rPr lang="zh-CN" sz="4400" b="0">
                <a:cs typeface="宋体" charset="0"/>
              </a:rPr>
              <a:t>第一节</a:t>
            </a:r>
            <a:endParaRPr lang="zh-CN" altLang="en-US" sz="4400" b="0">
              <a:cs typeface="宋体" charset="0"/>
            </a:endParaRPr>
          </a:p>
        </p:txBody>
      </p:sp>
    </p:spTree>
    <p:custDataLst>
      <p:tags r:id="rId4"/>
    </p:custData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 name="矩形 9"/>
          <p:cNvSpPr/>
          <p:nvPr userDrawn="1">
            <p:custDataLst>
              <p:tags r:id="rId1"/>
            </p:custDataLst>
          </p:nvPr>
        </p:nvSpPr>
        <p:spPr>
          <a:xfrm>
            <a:off x="0" y="0"/>
            <a:ext cx="12192000" cy="9144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a:sym typeface="+mn-ea"/>
            </a:endParaRPr>
          </a:p>
        </p:txBody>
      </p:sp>
      <p:pic>
        <p:nvPicPr>
          <p:cNvPr id="12" name="图片 11"/>
          <p:cNvPicPr>
            <a:picLocks noChangeAspect="1"/>
          </p:cNvPicPr>
          <p:nvPr userDrawn="1">
            <p:custDataLst>
              <p:tags r:id="rId2"/>
            </p:custDataLst>
          </p:nvPr>
        </p:nvPicPr>
        <p:blipFill>
          <a:blip r:embed="rId3"/>
          <a:stretch>
            <a:fillRect/>
          </a:stretch>
        </p:blipFill>
        <p:spPr>
          <a:xfrm>
            <a:off x="10212392" y="78582"/>
            <a:ext cx="1404808" cy="764381"/>
          </a:xfrm>
          <a:prstGeom prst="rect">
            <a:avLst/>
          </a:prstGeom>
        </p:spPr>
      </p:pic>
      <p:sp>
        <p:nvSpPr>
          <p:cNvPr id="65" name="文本框 64"/>
          <p:cNvSpPr txBox="1"/>
          <p:nvPr>
            <p:custDataLst>
              <p:tags r:id="rId4"/>
            </p:custDataLst>
          </p:nvPr>
        </p:nvSpPr>
        <p:spPr>
          <a:xfrm>
            <a:off x="1030605" y="982980"/>
            <a:ext cx="9843770" cy="697230"/>
          </a:xfrm>
          <a:prstGeom prst="rect">
            <a:avLst/>
          </a:prstGeom>
          <a:noFill/>
        </p:spPr>
        <p:txBody>
          <a:bodyPr wrap="square" bIns="0" rtlCol="0"/>
          <a:p>
            <a:pPr fontAlgn="auto">
              <a:lnSpc>
                <a:spcPct val="150000"/>
              </a:lnSpc>
            </a:pPr>
            <a:r>
              <a:rPr lang="zh-CN" altLang="en-US" sz="2800" spc="300">
                <a:solidFill>
                  <a:srgbClr val="000000">
                    <a:lumMod val="75000"/>
                    <a:lumOff val="25000"/>
                  </a:srgbClr>
                </a:solidFill>
                <a:latin typeface="黑体" charset="0"/>
                <a:ea typeface="黑体" charset="0"/>
                <a:cs typeface="黑体" charset="0"/>
              </a:rPr>
              <a:t>（二） 工作目标：建立婴幼儿托育服务体系</a:t>
            </a:r>
            <a:endParaRPr lang="zh-CN" altLang="en-US" sz="2800" spc="300">
              <a:solidFill>
                <a:srgbClr val="000000">
                  <a:lumMod val="75000"/>
                  <a:lumOff val="25000"/>
                </a:srgbClr>
              </a:solidFill>
              <a:latin typeface="黑体" charset="0"/>
              <a:ea typeface="黑体" charset="0"/>
              <a:cs typeface="黑体" charset="0"/>
            </a:endParaRPr>
          </a:p>
        </p:txBody>
      </p:sp>
      <p:sp>
        <p:nvSpPr>
          <p:cNvPr id="7" name="圆角矩形 6"/>
          <p:cNvSpPr/>
          <p:nvPr/>
        </p:nvSpPr>
        <p:spPr>
          <a:xfrm>
            <a:off x="1316990" y="1878330"/>
            <a:ext cx="9707245" cy="4003675"/>
          </a:xfrm>
          <a:prstGeom prst="roundRect">
            <a:avLst/>
          </a:prstGeom>
        </p:spPr>
        <p:style>
          <a:lnRef idx="2">
            <a:schemeClr val="accent6"/>
          </a:lnRef>
          <a:fillRef idx="1">
            <a:schemeClr val="lt1"/>
          </a:fillRef>
          <a:effectRef idx="0">
            <a:schemeClr val="accent6"/>
          </a:effectRef>
          <a:fontRef idx="minor">
            <a:schemeClr val="dk1"/>
          </a:fontRef>
        </p:style>
        <p:txBody>
          <a:bodyPr rtlCol="0" anchor="ctr"/>
          <a:p>
            <a:pPr indent="457200" algn="l" fontAlgn="auto">
              <a:lnSpc>
                <a:spcPct val="150000"/>
              </a:lnSpc>
            </a:pPr>
            <a:r>
              <a:rPr sz="2400">
                <a:solidFill>
                  <a:schemeClr val="accent6"/>
                </a:solidFill>
                <a:latin typeface="黑体" charset="0"/>
                <a:ea typeface="黑体" charset="0"/>
                <a:cs typeface="黑体" charset="0"/>
              </a:rPr>
              <a:t> 到2020年，婴幼儿托育服务政策法规和标准规范体系初步建立，婴幼儿托育服务体系初步形成，婴幼儿托育服务水平明显提高。</a:t>
            </a:r>
            <a:endParaRPr sz="2400">
              <a:solidFill>
                <a:schemeClr val="accent6"/>
              </a:solidFill>
              <a:latin typeface="黑体" charset="0"/>
              <a:ea typeface="黑体" charset="0"/>
              <a:cs typeface="黑体" charset="0"/>
            </a:endParaRPr>
          </a:p>
          <a:p>
            <a:pPr indent="457200" algn="l" fontAlgn="auto">
              <a:lnSpc>
                <a:spcPct val="150000"/>
              </a:lnSpc>
            </a:pPr>
            <a:r>
              <a:rPr sz="2400">
                <a:solidFill>
                  <a:schemeClr val="accent6"/>
                </a:solidFill>
                <a:latin typeface="黑体" charset="0"/>
                <a:ea typeface="黑体" charset="0"/>
                <a:cs typeface="黑体" charset="0"/>
              </a:rPr>
              <a:t>坚持以习近平新时代中国特色社会主义思想为指导，践行以人民为中心的发展理念，以问题和需求为导向，建立健全促进3岁以下婴幼儿托育服务发展的政策体系、标准规范体系和服务供给体系，满足广大家庭对婴幼儿托育服务需求，促进婴幼儿健康成长，促进广大家庭和谐幸福。</a:t>
            </a:r>
            <a:endParaRPr sz="2400">
              <a:solidFill>
                <a:schemeClr val="accent6"/>
              </a:solidFill>
              <a:latin typeface="黑体" charset="0"/>
              <a:ea typeface="黑体" charset="0"/>
              <a:cs typeface="黑体" charset="0"/>
            </a:endParaRPr>
          </a:p>
        </p:txBody>
      </p:sp>
      <p:sp>
        <p:nvSpPr>
          <p:cNvPr id="2" name="标题 1"/>
          <p:cNvSpPr>
            <a:spLocks noGrp="1"/>
          </p:cNvSpPr>
          <p:nvPr/>
        </p:nvSpPr>
        <p:spPr>
          <a:xfrm>
            <a:off x="837565" y="135890"/>
            <a:ext cx="9608185" cy="930275"/>
          </a:xfrm>
          <a:prstGeom prst="rect">
            <a:avLst/>
          </a:prstGeom>
        </p:spPr>
        <p:txBody>
          <a:bodyPr vert="horz" lIns="91440" tIns="45720" rIns="91440" bIns="45720" rtlCol="0" anchor="b" anchorCtr="0"/>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2800">
                <a:solidFill>
                  <a:schemeClr val="tx1"/>
                </a:solidFill>
              </a:rPr>
              <a:t>一、 四川省《关于加快推进3岁以下婴幼儿托育服务发展的意见》的</a:t>
            </a:r>
            <a:r>
              <a:rPr lang="zh-CN" altLang="en-US" sz="2800">
                <a:solidFill>
                  <a:schemeClr val="tx1"/>
                </a:solidFill>
              </a:rPr>
              <a:t>主要内容</a:t>
            </a:r>
            <a:endParaRPr lang="zh-CN" altLang="en-US" sz="2800">
              <a:solidFill>
                <a:schemeClr val="tx1"/>
              </a:solidFill>
            </a:endParaRPr>
          </a:p>
        </p:txBody>
      </p:sp>
    </p:spTree>
    <p:custDataLst>
      <p:tags r:id="rId5"/>
    </p:custData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 name="矩形 9"/>
          <p:cNvSpPr/>
          <p:nvPr userDrawn="1">
            <p:custDataLst>
              <p:tags r:id="rId1"/>
            </p:custDataLst>
          </p:nvPr>
        </p:nvSpPr>
        <p:spPr>
          <a:xfrm>
            <a:off x="0" y="0"/>
            <a:ext cx="12192000" cy="9144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a:sym typeface="+mn-ea"/>
            </a:endParaRPr>
          </a:p>
        </p:txBody>
      </p:sp>
      <p:pic>
        <p:nvPicPr>
          <p:cNvPr id="12" name="图片 11"/>
          <p:cNvPicPr>
            <a:picLocks noChangeAspect="1"/>
          </p:cNvPicPr>
          <p:nvPr userDrawn="1">
            <p:custDataLst>
              <p:tags r:id="rId2"/>
            </p:custDataLst>
          </p:nvPr>
        </p:nvPicPr>
        <p:blipFill>
          <a:blip r:embed="rId3"/>
          <a:stretch>
            <a:fillRect/>
          </a:stretch>
        </p:blipFill>
        <p:spPr>
          <a:xfrm>
            <a:off x="10212392" y="78582"/>
            <a:ext cx="1404808" cy="764381"/>
          </a:xfrm>
          <a:prstGeom prst="rect">
            <a:avLst/>
          </a:prstGeom>
        </p:spPr>
      </p:pic>
      <p:sp>
        <p:nvSpPr>
          <p:cNvPr id="65" name="文本框 64"/>
          <p:cNvSpPr txBox="1"/>
          <p:nvPr>
            <p:custDataLst>
              <p:tags r:id="rId4"/>
            </p:custDataLst>
          </p:nvPr>
        </p:nvSpPr>
        <p:spPr>
          <a:xfrm>
            <a:off x="1043305" y="1170305"/>
            <a:ext cx="9843770" cy="697230"/>
          </a:xfrm>
          <a:prstGeom prst="rect">
            <a:avLst/>
          </a:prstGeom>
          <a:noFill/>
        </p:spPr>
        <p:txBody>
          <a:bodyPr wrap="square" bIns="0" rtlCol="0"/>
          <a:p>
            <a:pPr fontAlgn="auto">
              <a:lnSpc>
                <a:spcPct val="150000"/>
              </a:lnSpc>
            </a:pPr>
            <a:r>
              <a:rPr lang="zh-CN" altLang="en-US" sz="2800" spc="300">
                <a:solidFill>
                  <a:srgbClr val="000000">
                    <a:lumMod val="75000"/>
                    <a:lumOff val="25000"/>
                  </a:srgbClr>
                </a:solidFill>
                <a:latin typeface="黑体" charset="0"/>
                <a:ea typeface="黑体" charset="0"/>
                <a:cs typeface="黑体" charset="0"/>
                <a:sym typeface="+mn-ea"/>
              </a:rPr>
              <a:t>（三） 基本原则</a:t>
            </a:r>
            <a:endParaRPr lang="zh-CN" altLang="en-US" sz="2800" spc="300">
              <a:solidFill>
                <a:srgbClr val="000000">
                  <a:lumMod val="75000"/>
                  <a:lumOff val="25000"/>
                </a:srgbClr>
              </a:solidFill>
              <a:latin typeface="黑体" charset="0"/>
              <a:ea typeface="黑体" charset="0"/>
              <a:cs typeface="黑体" charset="0"/>
              <a:sym typeface="+mn-ea"/>
            </a:endParaRPr>
          </a:p>
        </p:txBody>
      </p:sp>
      <p:sp>
        <p:nvSpPr>
          <p:cNvPr id="8" name="标题 1"/>
          <p:cNvSpPr>
            <a:spLocks noGrp="1"/>
          </p:cNvSpPr>
          <p:nvPr/>
        </p:nvSpPr>
        <p:spPr>
          <a:xfrm>
            <a:off x="837565" y="135890"/>
            <a:ext cx="9608185" cy="930275"/>
          </a:xfrm>
          <a:prstGeom prst="rect">
            <a:avLst/>
          </a:prstGeom>
        </p:spPr>
        <p:txBody>
          <a:bodyPr vert="horz" lIns="91440" tIns="45720" rIns="91440" bIns="45720" rtlCol="0" anchor="b" anchorCtr="0"/>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2800">
                <a:solidFill>
                  <a:schemeClr val="tx1"/>
                </a:solidFill>
              </a:rPr>
              <a:t>一、 四川省《关于加快推进3岁以下婴幼儿托育服务发展的意见》的</a:t>
            </a:r>
            <a:r>
              <a:rPr lang="zh-CN" altLang="en-US" sz="2800">
                <a:solidFill>
                  <a:schemeClr val="tx1"/>
                </a:solidFill>
              </a:rPr>
              <a:t>主要内容</a:t>
            </a:r>
            <a:endParaRPr lang="zh-CN" altLang="en-US" sz="2800">
              <a:solidFill>
                <a:schemeClr val="tx1"/>
              </a:solidFill>
            </a:endParaRPr>
          </a:p>
        </p:txBody>
      </p:sp>
      <p:sp>
        <p:nvSpPr>
          <p:cNvPr id="31" name="圆角矩形 30"/>
          <p:cNvSpPr/>
          <p:nvPr>
            <p:custDataLst>
              <p:tags r:id="rId5"/>
            </p:custDataLst>
          </p:nvPr>
        </p:nvSpPr>
        <p:spPr>
          <a:xfrm>
            <a:off x="1628110" y="2298848"/>
            <a:ext cx="4099622" cy="1168058"/>
          </a:xfrm>
          <a:prstGeom prst="roundRect">
            <a:avLst>
              <a:gd name="adj" fmla="val 50000"/>
            </a:avLst>
          </a:prstGeom>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p>
        </p:txBody>
      </p:sp>
      <p:sp>
        <p:nvSpPr>
          <p:cNvPr id="30" name="椭圆 29"/>
          <p:cNvSpPr/>
          <p:nvPr>
            <p:custDataLst>
              <p:tags r:id="rId6"/>
            </p:custDataLst>
          </p:nvPr>
        </p:nvSpPr>
        <p:spPr>
          <a:xfrm>
            <a:off x="1291851" y="2215497"/>
            <a:ext cx="1324484" cy="1324484"/>
          </a:xfrm>
          <a:prstGeom prst="ellipse">
            <a:avLst/>
          </a:prstGeom>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p>
        </p:txBody>
      </p:sp>
      <p:sp>
        <p:nvSpPr>
          <p:cNvPr id="32" name="椭圆 31"/>
          <p:cNvSpPr/>
          <p:nvPr>
            <p:custDataLst>
              <p:tags r:id="rId7"/>
            </p:custDataLst>
          </p:nvPr>
        </p:nvSpPr>
        <p:spPr>
          <a:xfrm>
            <a:off x="1382624" y="2307982"/>
            <a:ext cx="1141797" cy="1141797"/>
          </a:xfrm>
          <a:prstGeom prst="ellipse">
            <a:avLst/>
          </a:prstGeom>
          <a:solidFill>
            <a:srgbClr val="FFFFFF"/>
          </a:solidFill>
          <a:ln>
            <a:noFill/>
          </a:ln>
          <a:effectLst>
            <a:outerShdw blurRad="63500" sx="102000" sy="102000" algn="ctr" rotWithShape="0">
              <a:srgbClr val="FFFFFF">
                <a:lumMod val="65000"/>
                <a:alpha val="40000"/>
              </a:srgbClr>
            </a:outerShdw>
          </a:effectLst>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p>
        </p:txBody>
      </p:sp>
      <p:sp>
        <p:nvSpPr>
          <p:cNvPr id="33" name="文本框 32"/>
          <p:cNvSpPr txBox="1"/>
          <p:nvPr>
            <p:custDataLst>
              <p:tags r:id="rId8"/>
            </p:custDataLst>
          </p:nvPr>
        </p:nvSpPr>
        <p:spPr>
          <a:xfrm>
            <a:off x="1558461" y="2576876"/>
            <a:ext cx="788982" cy="624563"/>
          </a:xfrm>
          <a:prstGeom prst="rect">
            <a:avLst/>
          </a:prstGeom>
          <a:noFill/>
        </p:spPr>
        <p:txBody>
          <a:bodyPr wrap="square" bIns="0" rtlCol="0">
            <a:normAutofit fontScale="90000"/>
          </a:bodyPr>
          <a:p>
            <a:pPr algn="ctr"/>
            <a:r>
              <a:rPr lang="en-US" altLang="zh-CN" sz="3600" spc="300">
                <a:solidFill>
                  <a:srgbClr val="6096E6">
                    <a:lumMod val="50000"/>
                  </a:srgbClr>
                </a:solidFill>
                <a:uFillTx/>
                <a:latin typeface="思源黑体 CN Bold" panose="020B0800000000000000" charset="-122"/>
                <a:ea typeface="思源黑体 CN Bold" panose="020B0800000000000000" charset="-122"/>
              </a:rPr>
              <a:t>01</a:t>
            </a:r>
            <a:endParaRPr lang="en-US" altLang="zh-CN" sz="3600" spc="300">
              <a:solidFill>
                <a:srgbClr val="6096E6">
                  <a:lumMod val="50000"/>
                </a:srgbClr>
              </a:solidFill>
              <a:uFillTx/>
              <a:latin typeface="思源黑体 CN Bold" panose="020B0800000000000000" charset="-122"/>
              <a:ea typeface="思源黑体 CN Bold" panose="020B0800000000000000" charset="-122"/>
            </a:endParaRPr>
          </a:p>
        </p:txBody>
      </p:sp>
      <p:sp>
        <p:nvSpPr>
          <p:cNvPr id="68" name="文本框 67"/>
          <p:cNvSpPr txBox="1"/>
          <p:nvPr>
            <p:custDataLst>
              <p:tags r:id="rId9"/>
            </p:custDataLst>
          </p:nvPr>
        </p:nvSpPr>
        <p:spPr>
          <a:xfrm>
            <a:off x="2524125" y="2414270"/>
            <a:ext cx="2945130" cy="941070"/>
          </a:xfrm>
          <a:prstGeom prst="rect">
            <a:avLst/>
          </a:prstGeom>
          <a:noFill/>
        </p:spPr>
        <p:txBody>
          <a:bodyPr wrap="square" bIns="0" rtlCol="0"/>
          <a:p>
            <a:pPr algn="l"/>
            <a:r>
              <a:rPr lang="zh-CN" altLang="en-US" sz="2800" spc="300">
                <a:solidFill>
                  <a:srgbClr val="FFFFFF"/>
                </a:solidFill>
                <a:uFillTx/>
                <a:latin typeface="思源黑体 CN Regular" panose="020B0500000000000000" charset="-122"/>
                <a:ea typeface="思源黑体 CN Regular" panose="020B0500000000000000" charset="-122"/>
              </a:rPr>
              <a:t>坚持政府主导，统筹发展</a:t>
            </a:r>
            <a:endParaRPr lang="zh-CN" altLang="en-US" sz="2800" spc="300">
              <a:solidFill>
                <a:srgbClr val="FFFFFF"/>
              </a:solidFill>
              <a:uFillTx/>
              <a:latin typeface="思源黑体 CN Regular" panose="020B0500000000000000" charset="-122"/>
              <a:ea typeface="思源黑体 CN Regular" panose="020B0500000000000000" charset="-122"/>
            </a:endParaRPr>
          </a:p>
        </p:txBody>
      </p:sp>
      <p:sp>
        <p:nvSpPr>
          <p:cNvPr id="35" name="圆角矩形 34"/>
          <p:cNvSpPr/>
          <p:nvPr>
            <p:custDataLst>
              <p:tags r:id="rId10"/>
            </p:custDataLst>
          </p:nvPr>
        </p:nvSpPr>
        <p:spPr>
          <a:xfrm>
            <a:off x="1628110" y="4633252"/>
            <a:ext cx="4099622" cy="1168058"/>
          </a:xfrm>
          <a:prstGeom prst="roundRect">
            <a:avLst>
              <a:gd name="adj" fmla="val 50000"/>
            </a:avLst>
          </a:prstGeom>
          <a:solidFill>
            <a:srgbClr val="58B6E5"/>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p>
        </p:txBody>
      </p:sp>
      <p:sp>
        <p:nvSpPr>
          <p:cNvPr id="36" name="椭圆 35"/>
          <p:cNvSpPr/>
          <p:nvPr>
            <p:custDataLst>
              <p:tags r:id="rId11"/>
            </p:custDataLst>
          </p:nvPr>
        </p:nvSpPr>
        <p:spPr>
          <a:xfrm>
            <a:off x="1291851" y="4549901"/>
            <a:ext cx="1324484" cy="1324484"/>
          </a:xfrm>
          <a:prstGeom prst="ellipse">
            <a:avLst/>
          </a:prstGeom>
          <a:solidFill>
            <a:srgbClr val="58B6E5"/>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p>
        </p:txBody>
      </p:sp>
      <p:sp>
        <p:nvSpPr>
          <p:cNvPr id="37" name="椭圆 36"/>
          <p:cNvSpPr/>
          <p:nvPr>
            <p:custDataLst>
              <p:tags r:id="rId12"/>
            </p:custDataLst>
          </p:nvPr>
        </p:nvSpPr>
        <p:spPr>
          <a:xfrm>
            <a:off x="1382624" y="4642386"/>
            <a:ext cx="1141797" cy="1141797"/>
          </a:xfrm>
          <a:prstGeom prst="ellipse">
            <a:avLst/>
          </a:prstGeom>
          <a:solidFill>
            <a:srgbClr val="FFFFFF"/>
          </a:solidFill>
          <a:ln>
            <a:noFill/>
          </a:ln>
          <a:effectLst>
            <a:outerShdw blurRad="63500" sx="102000" sy="102000" algn="ctr" rotWithShape="0">
              <a:srgbClr val="FFFFFF">
                <a:lumMod val="65000"/>
                <a:alpha val="40000"/>
              </a:srgbClr>
            </a:outerShdw>
          </a:effectLst>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p>
        </p:txBody>
      </p:sp>
      <p:sp>
        <p:nvSpPr>
          <p:cNvPr id="59" name="文本框 58"/>
          <p:cNvSpPr txBox="1"/>
          <p:nvPr>
            <p:custDataLst>
              <p:tags r:id="rId13"/>
            </p:custDataLst>
          </p:nvPr>
        </p:nvSpPr>
        <p:spPr>
          <a:xfrm>
            <a:off x="2524125" y="4747260"/>
            <a:ext cx="2769870" cy="1010285"/>
          </a:xfrm>
          <a:prstGeom prst="rect">
            <a:avLst/>
          </a:prstGeom>
          <a:noFill/>
        </p:spPr>
        <p:txBody>
          <a:bodyPr wrap="square" bIns="0" rtlCol="0"/>
          <a:p>
            <a:pPr algn="l"/>
            <a:r>
              <a:rPr lang="zh-CN" altLang="en-US" sz="2800" spc="300">
                <a:solidFill>
                  <a:srgbClr val="FFFFFF"/>
                </a:solidFill>
                <a:uFillTx/>
                <a:latin typeface="思源黑体 CN Regular" panose="020B0500000000000000" charset="-122"/>
                <a:ea typeface="思源黑体 CN Regular" panose="020B0500000000000000" charset="-122"/>
              </a:rPr>
              <a:t>坚持家庭为主，托养结合</a:t>
            </a:r>
            <a:endParaRPr lang="zh-CN" altLang="en-US" sz="2800" spc="300">
              <a:solidFill>
                <a:srgbClr val="FFFFFF"/>
              </a:solidFill>
              <a:uFillTx/>
              <a:latin typeface="思源黑体 CN Regular" panose="020B0500000000000000" charset="-122"/>
              <a:ea typeface="思源黑体 CN Regular" panose="020B0500000000000000" charset="-122"/>
            </a:endParaRPr>
          </a:p>
        </p:txBody>
      </p:sp>
      <p:sp>
        <p:nvSpPr>
          <p:cNvPr id="60" name="圆角矩形 59"/>
          <p:cNvSpPr/>
          <p:nvPr>
            <p:custDataLst>
              <p:tags r:id="rId14"/>
            </p:custDataLst>
          </p:nvPr>
        </p:nvSpPr>
        <p:spPr>
          <a:xfrm>
            <a:off x="7142418" y="2281721"/>
            <a:ext cx="4099622" cy="1168058"/>
          </a:xfrm>
          <a:prstGeom prst="roundRect">
            <a:avLst>
              <a:gd name="adj" fmla="val 50000"/>
            </a:avLst>
          </a:prstGeom>
          <a:solidFill>
            <a:srgbClr val="56CA95"/>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p>
        </p:txBody>
      </p:sp>
      <p:sp>
        <p:nvSpPr>
          <p:cNvPr id="61" name="椭圆 60"/>
          <p:cNvSpPr/>
          <p:nvPr>
            <p:custDataLst>
              <p:tags r:id="rId15"/>
            </p:custDataLst>
          </p:nvPr>
        </p:nvSpPr>
        <p:spPr>
          <a:xfrm>
            <a:off x="6805588" y="2198370"/>
            <a:ext cx="1324484" cy="1324484"/>
          </a:xfrm>
          <a:prstGeom prst="ellipse">
            <a:avLst/>
          </a:prstGeom>
          <a:solidFill>
            <a:srgbClr val="56CA95"/>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p>
        </p:txBody>
      </p:sp>
      <p:sp>
        <p:nvSpPr>
          <p:cNvPr id="62" name="椭圆 61"/>
          <p:cNvSpPr/>
          <p:nvPr>
            <p:custDataLst>
              <p:tags r:id="rId16"/>
            </p:custDataLst>
          </p:nvPr>
        </p:nvSpPr>
        <p:spPr>
          <a:xfrm>
            <a:off x="6896361" y="2290856"/>
            <a:ext cx="1141797" cy="1141797"/>
          </a:xfrm>
          <a:prstGeom prst="ellipse">
            <a:avLst/>
          </a:prstGeom>
          <a:solidFill>
            <a:srgbClr val="FFFFFF"/>
          </a:solidFill>
          <a:ln>
            <a:noFill/>
          </a:ln>
          <a:effectLst>
            <a:outerShdw blurRad="63500" sx="102000" sy="102000" algn="ctr" rotWithShape="0">
              <a:srgbClr val="FFFFFF">
                <a:lumMod val="65000"/>
                <a:alpha val="40000"/>
              </a:srgbClr>
            </a:outerShdw>
          </a:effectLst>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p>
        </p:txBody>
      </p:sp>
      <p:sp>
        <p:nvSpPr>
          <p:cNvPr id="67" name="文本框 66"/>
          <p:cNvSpPr txBox="1"/>
          <p:nvPr>
            <p:custDataLst>
              <p:tags r:id="rId17"/>
            </p:custDataLst>
          </p:nvPr>
        </p:nvSpPr>
        <p:spPr>
          <a:xfrm>
            <a:off x="8038465" y="2379345"/>
            <a:ext cx="2781300" cy="1024255"/>
          </a:xfrm>
          <a:prstGeom prst="rect">
            <a:avLst/>
          </a:prstGeom>
          <a:noFill/>
        </p:spPr>
        <p:txBody>
          <a:bodyPr wrap="square" bIns="0" rtlCol="0"/>
          <a:p>
            <a:pPr algn="l"/>
            <a:r>
              <a:rPr lang="zh-CN" altLang="en-US" sz="2800" spc="300">
                <a:solidFill>
                  <a:srgbClr val="FFFFFF"/>
                </a:solidFill>
                <a:uFillTx/>
                <a:latin typeface="思源黑体 CN Regular" panose="020B0500000000000000" charset="-122"/>
                <a:ea typeface="思源黑体 CN Regular" panose="020B0500000000000000" charset="-122"/>
              </a:rPr>
              <a:t>坚持安全健康，规范发展</a:t>
            </a:r>
            <a:endParaRPr lang="zh-CN" altLang="en-US" sz="2800" spc="300">
              <a:solidFill>
                <a:srgbClr val="FFFFFF"/>
              </a:solidFill>
              <a:uFillTx/>
              <a:latin typeface="思源黑体 CN Regular" panose="020B0500000000000000" charset="-122"/>
              <a:ea typeface="思源黑体 CN Regular" panose="020B0500000000000000" charset="-122"/>
            </a:endParaRPr>
          </a:p>
        </p:txBody>
      </p:sp>
      <p:sp>
        <p:nvSpPr>
          <p:cNvPr id="11" name="文本框 10"/>
          <p:cNvSpPr txBox="1"/>
          <p:nvPr>
            <p:custDataLst>
              <p:tags r:id="rId18"/>
            </p:custDataLst>
          </p:nvPr>
        </p:nvSpPr>
        <p:spPr>
          <a:xfrm>
            <a:off x="1519069" y="4911279"/>
            <a:ext cx="868337" cy="624563"/>
          </a:xfrm>
          <a:prstGeom prst="rect">
            <a:avLst/>
          </a:prstGeom>
          <a:noFill/>
        </p:spPr>
        <p:txBody>
          <a:bodyPr wrap="square" bIns="0" rtlCol="0">
            <a:normAutofit/>
          </a:bodyPr>
          <a:p>
            <a:pPr algn="ctr"/>
            <a:r>
              <a:rPr lang="en-US" altLang="zh-CN" sz="3600" spc="300">
                <a:solidFill>
                  <a:srgbClr val="58B6E5">
                    <a:lumMod val="50000"/>
                  </a:srgbClr>
                </a:solidFill>
                <a:uFillTx/>
                <a:latin typeface="思源黑体 CN Bold" panose="020B0800000000000000" charset="-122"/>
                <a:ea typeface="思源黑体 CN Bold" panose="020B0800000000000000" charset="-122"/>
              </a:rPr>
              <a:t>02</a:t>
            </a:r>
            <a:endParaRPr lang="en-US" altLang="zh-CN" sz="3600" spc="300">
              <a:solidFill>
                <a:srgbClr val="58B6E5">
                  <a:lumMod val="50000"/>
                </a:srgbClr>
              </a:solidFill>
              <a:uFillTx/>
              <a:latin typeface="思源黑体 CN Bold" panose="020B0800000000000000" charset="-122"/>
              <a:ea typeface="思源黑体 CN Bold" panose="020B0800000000000000" charset="-122"/>
            </a:endParaRPr>
          </a:p>
        </p:txBody>
      </p:sp>
      <p:sp>
        <p:nvSpPr>
          <p:cNvPr id="15" name="文本框 14"/>
          <p:cNvSpPr txBox="1"/>
          <p:nvPr>
            <p:custDataLst>
              <p:tags r:id="rId19"/>
            </p:custDataLst>
          </p:nvPr>
        </p:nvSpPr>
        <p:spPr>
          <a:xfrm>
            <a:off x="7035660" y="2563174"/>
            <a:ext cx="868337" cy="624563"/>
          </a:xfrm>
          <a:prstGeom prst="rect">
            <a:avLst/>
          </a:prstGeom>
          <a:noFill/>
        </p:spPr>
        <p:txBody>
          <a:bodyPr wrap="square" bIns="0" rtlCol="0">
            <a:normAutofit/>
          </a:bodyPr>
          <a:p>
            <a:pPr algn="ctr"/>
            <a:r>
              <a:rPr lang="en-US" altLang="zh-CN" sz="3600" spc="300">
                <a:solidFill>
                  <a:srgbClr val="56CA95">
                    <a:lumMod val="50000"/>
                  </a:srgbClr>
                </a:solidFill>
                <a:uFillTx/>
                <a:latin typeface="思源黑体 CN Bold" panose="020B0800000000000000" charset="-122"/>
                <a:ea typeface="思源黑体 CN Bold" panose="020B0800000000000000" charset="-122"/>
              </a:rPr>
              <a:t>03</a:t>
            </a:r>
            <a:endParaRPr lang="en-US" altLang="zh-CN" sz="3600" spc="300">
              <a:solidFill>
                <a:srgbClr val="56CA95">
                  <a:lumMod val="50000"/>
                </a:srgbClr>
              </a:solidFill>
              <a:uFillTx/>
              <a:latin typeface="思源黑体 CN Bold" panose="020B0800000000000000" charset="-122"/>
              <a:ea typeface="思源黑体 CN Bold" panose="020B0800000000000000" charset="-122"/>
            </a:endParaRPr>
          </a:p>
        </p:txBody>
      </p:sp>
      <p:sp>
        <p:nvSpPr>
          <p:cNvPr id="69" name="圆角矩形 68"/>
          <p:cNvSpPr/>
          <p:nvPr>
            <p:custDataLst>
              <p:tags r:id="rId20"/>
            </p:custDataLst>
          </p:nvPr>
        </p:nvSpPr>
        <p:spPr>
          <a:xfrm>
            <a:off x="7142418" y="4616125"/>
            <a:ext cx="4099622" cy="1168058"/>
          </a:xfrm>
          <a:prstGeom prst="roundRect">
            <a:avLst>
              <a:gd name="adj" fmla="val 50000"/>
            </a:avLst>
          </a:prstGeom>
          <a:solidFill>
            <a:srgbClr val="FFBA55"/>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p>
        </p:txBody>
      </p:sp>
      <p:sp>
        <p:nvSpPr>
          <p:cNvPr id="70" name="椭圆 69"/>
          <p:cNvSpPr/>
          <p:nvPr>
            <p:custDataLst>
              <p:tags r:id="rId21"/>
            </p:custDataLst>
          </p:nvPr>
        </p:nvSpPr>
        <p:spPr>
          <a:xfrm>
            <a:off x="6805588" y="4532774"/>
            <a:ext cx="1324484" cy="1324484"/>
          </a:xfrm>
          <a:prstGeom prst="ellipse">
            <a:avLst/>
          </a:prstGeom>
          <a:solidFill>
            <a:srgbClr val="FFBA55"/>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p>
        </p:txBody>
      </p:sp>
      <p:sp>
        <p:nvSpPr>
          <p:cNvPr id="71" name="椭圆 70"/>
          <p:cNvSpPr/>
          <p:nvPr>
            <p:custDataLst>
              <p:tags r:id="rId22"/>
            </p:custDataLst>
          </p:nvPr>
        </p:nvSpPr>
        <p:spPr>
          <a:xfrm>
            <a:off x="6896361" y="4625259"/>
            <a:ext cx="1141797" cy="1141797"/>
          </a:xfrm>
          <a:prstGeom prst="ellipse">
            <a:avLst/>
          </a:prstGeom>
          <a:solidFill>
            <a:srgbClr val="FFFFFF"/>
          </a:solidFill>
          <a:ln>
            <a:noFill/>
          </a:ln>
          <a:effectLst>
            <a:outerShdw blurRad="63500" sx="102000" sy="102000" algn="ctr" rotWithShape="0">
              <a:srgbClr val="FFFFFF">
                <a:lumMod val="65000"/>
                <a:alpha val="40000"/>
              </a:srgbClr>
            </a:outerShdw>
          </a:effectLst>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p>
        </p:txBody>
      </p:sp>
      <p:sp>
        <p:nvSpPr>
          <p:cNvPr id="75" name="文本框 74"/>
          <p:cNvSpPr txBox="1"/>
          <p:nvPr>
            <p:custDataLst>
              <p:tags r:id="rId23"/>
            </p:custDataLst>
          </p:nvPr>
        </p:nvSpPr>
        <p:spPr>
          <a:xfrm>
            <a:off x="8038465" y="4716780"/>
            <a:ext cx="2781300" cy="1020445"/>
          </a:xfrm>
          <a:prstGeom prst="rect">
            <a:avLst/>
          </a:prstGeom>
          <a:noFill/>
        </p:spPr>
        <p:txBody>
          <a:bodyPr wrap="square" bIns="0" rtlCol="0"/>
          <a:p>
            <a:pPr algn="l"/>
            <a:r>
              <a:rPr lang="zh-CN" altLang="en-US" sz="2800" spc="300">
                <a:solidFill>
                  <a:srgbClr val="FFFFFF"/>
                </a:solidFill>
                <a:uFillTx/>
                <a:latin typeface="思源黑体 CN Regular" panose="020B0500000000000000" charset="-122"/>
                <a:ea typeface="思源黑体 CN Regular" panose="020B0500000000000000" charset="-122"/>
              </a:rPr>
              <a:t>坚持因地制宜，分类指导</a:t>
            </a:r>
            <a:endParaRPr lang="zh-CN" altLang="en-US" sz="2800" spc="300">
              <a:solidFill>
                <a:srgbClr val="FFFFFF"/>
              </a:solidFill>
              <a:uFillTx/>
              <a:latin typeface="思源黑体 CN Regular" panose="020B0500000000000000" charset="-122"/>
              <a:ea typeface="思源黑体 CN Regular" panose="020B0500000000000000" charset="-122"/>
            </a:endParaRPr>
          </a:p>
        </p:txBody>
      </p:sp>
      <p:sp>
        <p:nvSpPr>
          <p:cNvPr id="16" name="文本框 15"/>
          <p:cNvSpPr txBox="1"/>
          <p:nvPr>
            <p:custDataLst>
              <p:tags r:id="rId24"/>
            </p:custDataLst>
          </p:nvPr>
        </p:nvSpPr>
        <p:spPr>
          <a:xfrm>
            <a:off x="7035660" y="4883876"/>
            <a:ext cx="868337" cy="624563"/>
          </a:xfrm>
          <a:prstGeom prst="rect">
            <a:avLst/>
          </a:prstGeom>
          <a:noFill/>
        </p:spPr>
        <p:txBody>
          <a:bodyPr wrap="square" bIns="0" rtlCol="0">
            <a:normAutofit/>
          </a:bodyPr>
          <a:p>
            <a:pPr algn="ctr"/>
            <a:r>
              <a:rPr lang="en-US" altLang="zh-CN" sz="3600" spc="300">
                <a:solidFill>
                  <a:srgbClr val="FFBA55">
                    <a:lumMod val="50000"/>
                  </a:srgbClr>
                </a:solidFill>
                <a:uFillTx/>
                <a:latin typeface="思源黑体 CN Bold" panose="020B0800000000000000" charset="-122"/>
                <a:ea typeface="思源黑体 CN Bold" panose="020B0800000000000000" charset="-122"/>
              </a:rPr>
              <a:t>04</a:t>
            </a:r>
            <a:endParaRPr lang="en-US" altLang="zh-CN" sz="3600" spc="300">
              <a:solidFill>
                <a:srgbClr val="FFBA55">
                  <a:lumMod val="50000"/>
                </a:srgbClr>
              </a:solidFill>
              <a:uFillTx/>
              <a:latin typeface="思源黑体 CN Bold" panose="020B0800000000000000" charset="-122"/>
              <a:ea typeface="思源黑体 CN Bold" panose="020B0800000000000000" charset="-122"/>
            </a:endParaRPr>
          </a:p>
        </p:txBody>
      </p:sp>
    </p:spTree>
    <p:custDataLst>
      <p:tags r:id="rId25"/>
    </p:custData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 name="矩形 9"/>
          <p:cNvSpPr/>
          <p:nvPr userDrawn="1">
            <p:custDataLst>
              <p:tags r:id="rId1"/>
            </p:custDataLst>
          </p:nvPr>
        </p:nvSpPr>
        <p:spPr>
          <a:xfrm>
            <a:off x="0" y="0"/>
            <a:ext cx="12192000" cy="9144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a:sym typeface="+mn-ea"/>
            </a:endParaRPr>
          </a:p>
        </p:txBody>
      </p:sp>
      <p:pic>
        <p:nvPicPr>
          <p:cNvPr id="12" name="图片 11"/>
          <p:cNvPicPr>
            <a:picLocks noChangeAspect="1"/>
          </p:cNvPicPr>
          <p:nvPr userDrawn="1">
            <p:custDataLst>
              <p:tags r:id="rId2"/>
            </p:custDataLst>
          </p:nvPr>
        </p:nvPicPr>
        <p:blipFill>
          <a:blip r:embed="rId3"/>
          <a:stretch>
            <a:fillRect/>
          </a:stretch>
        </p:blipFill>
        <p:spPr>
          <a:xfrm>
            <a:off x="10212392" y="78582"/>
            <a:ext cx="1404808" cy="764381"/>
          </a:xfrm>
          <a:prstGeom prst="rect">
            <a:avLst/>
          </a:prstGeom>
        </p:spPr>
      </p:pic>
      <p:sp>
        <p:nvSpPr>
          <p:cNvPr id="65" name="文本框 64"/>
          <p:cNvSpPr txBox="1"/>
          <p:nvPr>
            <p:custDataLst>
              <p:tags r:id="rId4"/>
            </p:custDataLst>
          </p:nvPr>
        </p:nvSpPr>
        <p:spPr>
          <a:xfrm>
            <a:off x="1030605" y="982980"/>
            <a:ext cx="9843770" cy="697230"/>
          </a:xfrm>
          <a:prstGeom prst="rect">
            <a:avLst/>
          </a:prstGeom>
          <a:noFill/>
        </p:spPr>
        <p:txBody>
          <a:bodyPr wrap="square" bIns="0" rtlCol="0"/>
          <a:p>
            <a:pPr fontAlgn="auto">
              <a:lnSpc>
                <a:spcPct val="150000"/>
              </a:lnSpc>
            </a:pPr>
            <a:r>
              <a:rPr lang="zh-CN" altLang="en-US" sz="2800" spc="300">
                <a:solidFill>
                  <a:srgbClr val="000000">
                    <a:lumMod val="75000"/>
                    <a:lumOff val="25000"/>
                  </a:srgbClr>
                </a:solidFill>
                <a:latin typeface="黑体" charset="0"/>
                <a:ea typeface="黑体" charset="0"/>
                <a:cs typeface="黑体" charset="0"/>
              </a:rPr>
              <a:t>（四） 主要任务</a:t>
            </a:r>
            <a:endParaRPr lang="zh-CN" altLang="en-US" sz="2800" spc="300">
              <a:solidFill>
                <a:srgbClr val="000000">
                  <a:lumMod val="75000"/>
                  <a:lumOff val="25000"/>
                </a:srgbClr>
              </a:solidFill>
              <a:latin typeface="黑体" charset="0"/>
              <a:ea typeface="黑体" charset="0"/>
              <a:cs typeface="黑体" charset="0"/>
            </a:endParaRPr>
          </a:p>
        </p:txBody>
      </p:sp>
      <p:sp>
        <p:nvSpPr>
          <p:cNvPr id="3" name="标题 1"/>
          <p:cNvSpPr>
            <a:spLocks noGrp="1"/>
          </p:cNvSpPr>
          <p:nvPr/>
        </p:nvSpPr>
        <p:spPr>
          <a:xfrm>
            <a:off x="837565" y="135890"/>
            <a:ext cx="9608185" cy="930275"/>
          </a:xfrm>
          <a:prstGeom prst="rect">
            <a:avLst/>
          </a:prstGeom>
        </p:spPr>
        <p:txBody>
          <a:bodyPr vert="horz" lIns="91440" tIns="45720" rIns="91440" bIns="45720" rtlCol="0" anchor="b" anchorCtr="0"/>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2800">
                <a:solidFill>
                  <a:schemeClr val="tx1"/>
                </a:solidFill>
              </a:rPr>
              <a:t>一、 四川省《关于加快推进3岁以下婴幼儿托育服务发展的意见》的</a:t>
            </a:r>
            <a:r>
              <a:rPr lang="zh-CN" altLang="en-US" sz="2800">
                <a:solidFill>
                  <a:schemeClr val="tx1"/>
                </a:solidFill>
              </a:rPr>
              <a:t>主要内容</a:t>
            </a:r>
            <a:endParaRPr lang="zh-CN" altLang="en-US" sz="2800">
              <a:solidFill>
                <a:schemeClr val="tx1"/>
              </a:solidFill>
            </a:endParaRPr>
          </a:p>
        </p:txBody>
      </p:sp>
      <p:pic>
        <p:nvPicPr>
          <p:cNvPr id="7" name="图片 6" descr="而我个人个人"/>
          <p:cNvPicPr>
            <a:picLocks noChangeAspect="1"/>
          </p:cNvPicPr>
          <p:nvPr>
            <p:custDataLst>
              <p:tags r:id="rId5"/>
            </p:custDataLst>
          </p:nvPr>
        </p:nvPicPr>
        <p:blipFill>
          <a:blip r:embed="rId6">
            <a:extLst>
              <a:ext uri="{96DAC541-7B7A-43D3-8B79-37D633B846F1}">
                <asvg:svgBlip xmlns:asvg="http://schemas.microsoft.com/office/drawing/2016/SVG/main" r:embed="rId7"/>
              </a:ext>
            </a:extLst>
          </a:blip>
          <a:stretch>
            <a:fillRect/>
          </a:stretch>
        </p:blipFill>
        <p:spPr>
          <a:xfrm>
            <a:off x="2943860" y="1870710"/>
            <a:ext cx="2765425" cy="2626360"/>
          </a:xfrm>
          <a:prstGeom prst="rect">
            <a:avLst/>
          </a:prstGeom>
        </p:spPr>
      </p:pic>
      <p:pic>
        <p:nvPicPr>
          <p:cNvPr id="11" name="图片 10" descr="是个如果"/>
          <p:cNvPicPr>
            <a:picLocks noChangeAspect="1"/>
          </p:cNvPicPr>
          <p:nvPr>
            <p:custDataLst>
              <p:tags r:id="rId8"/>
            </p:custDataLst>
          </p:nvPr>
        </p:nvPicPr>
        <p:blipFill>
          <a:blip r:embed="rId9">
            <a:extLst>
              <a:ext uri="{96DAC541-7B7A-43D3-8B79-37D633B846F1}">
                <asvg:svgBlip xmlns:asvg="http://schemas.microsoft.com/office/drawing/2016/SVG/main" r:embed="rId10"/>
              </a:ext>
            </a:extLst>
          </a:blip>
          <a:stretch>
            <a:fillRect/>
          </a:stretch>
        </p:blipFill>
        <p:spPr>
          <a:xfrm>
            <a:off x="6511290" y="1870710"/>
            <a:ext cx="2626360" cy="2626360"/>
          </a:xfrm>
          <a:prstGeom prst="rect">
            <a:avLst/>
          </a:prstGeom>
        </p:spPr>
      </p:pic>
      <p:pic>
        <p:nvPicPr>
          <p:cNvPr id="16" name="图片 15" descr="微风如果他"/>
          <p:cNvPicPr>
            <a:picLocks noChangeAspect="1"/>
          </p:cNvPicPr>
          <p:nvPr>
            <p:custDataLst>
              <p:tags r:id="rId11"/>
            </p:custDataLst>
          </p:nvPr>
        </p:nvPicPr>
        <p:blipFill>
          <a:blip r:embed="rId12">
            <a:extLst>
              <a:ext uri="{96DAC541-7B7A-43D3-8B79-37D633B846F1}">
                <asvg:svgBlip xmlns:asvg="http://schemas.microsoft.com/office/drawing/2016/SVG/main" r:embed="rId13"/>
              </a:ext>
            </a:extLst>
          </a:blip>
          <a:stretch>
            <a:fillRect/>
          </a:stretch>
        </p:blipFill>
        <p:spPr>
          <a:xfrm>
            <a:off x="4735195" y="3615690"/>
            <a:ext cx="2765425" cy="2626360"/>
          </a:xfrm>
          <a:prstGeom prst="rect">
            <a:avLst/>
          </a:prstGeom>
        </p:spPr>
      </p:pic>
      <p:sp>
        <p:nvSpPr>
          <p:cNvPr id="17" name="文本框 16"/>
          <p:cNvSpPr txBox="1"/>
          <p:nvPr>
            <p:custDataLst>
              <p:tags r:id="rId14"/>
            </p:custDataLst>
          </p:nvPr>
        </p:nvSpPr>
        <p:spPr>
          <a:xfrm>
            <a:off x="3574415" y="3682365"/>
            <a:ext cx="1016000" cy="645160"/>
          </a:xfrm>
          <a:prstGeom prst="rect">
            <a:avLst/>
          </a:prstGeom>
          <a:noFill/>
        </p:spPr>
        <p:txBody>
          <a:bodyPr wrap="square" rtlCol="0">
            <a:normAutofit/>
          </a:bodyPr>
          <a:p>
            <a:r>
              <a:rPr lang="en-US" altLang="zh-CN" sz="3600">
                <a:solidFill>
                  <a:srgbClr val="6096E6"/>
                </a:solidFill>
                <a:latin typeface="思源黑体 CN Bold" panose="020B0800000000000000" charset="-122"/>
                <a:ea typeface="思源黑体 CN Bold" panose="020B0800000000000000" charset="-122"/>
              </a:rPr>
              <a:t>01</a:t>
            </a:r>
            <a:endParaRPr lang="en-US" altLang="zh-CN" sz="3600">
              <a:solidFill>
                <a:srgbClr val="6096E6"/>
              </a:solidFill>
              <a:latin typeface="思源黑体 CN Bold" panose="020B0800000000000000" charset="-122"/>
              <a:ea typeface="思源黑体 CN Bold" panose="020B0800000000000000" charset="-122"/>
            </a:endParaRPr>
          </a:p>
        </p:txBody>
      </p:sp>
      <p:sp>
        <p:nvSpPr>
          <p:cNvPr id="18" name="文本框 17"/>
          <p:cNvSpPr txBox="1"/>
          <p:nvPr>
            <p:custDataLst>
              <p:tags r:id="rId15"/>
            </p:custDataLst>
          </p:nvPr>
        </p:nvSpPr>
        <p:spPr>
          <a:xfrm>
            <a:off x="5262880" y="3841750"/>
            <a:ext cx="1302385" cy="645160"/>
          </a:xfrm>
          <a:prstGeom prst="rect">
            <a:avLst/>
          </a:prstGeom>
          <a:noFill/>
        </p:spPr>
        <p:txBody>
          <a:bodyPr wrap="square" rtlCol="0">
            <a:normAutofit/>
          </a:bodyPr>
          <a:p>
            <a:r>
              <a:rPr lang="en-US" altLang="zh-CN" sz="3600">
                <a:solidFill>
                  <a:srgbClr val="58B6E5"/>
                </a:solidFill>
                <a:latin typeface="思源黑体 CN Bold" panose="020B0800000000000000" charset="-122"/>
                <a:ea typeface="思源黑体 CN Bold" panose="020B0800000000000000" charset="-122"/>
              </a:rPr>
              <a:t>02</a:t>
            </a:r>
            <a:endParaRPr lang="en-US" altLang="zh-CN" sz="3600">
              <a:solidFill>
                <a:srgbClr val="58B6E5"/>
              </a:solidFill>
              <a:latin typeface="思源黑体 CN Bold" panose="020B0800000000000000" charset="-122"/>
              <a:ea typeface="思源黑体 CN Bold" panose="020B0800000000000000" charset="-122"/>
            </a:endParaRPr>
          </a:p>
        </p:txBody>
      </p:sp>
      <p:sp>
        <p:nvSpPr>
          <p:cNvPr id="19" name="文本框 18"/>
          <p:cNvSpPr txBox="1"/>
          <p:nvPr>
            <p:custDataLst>
              <p:tags r:id="rId16"/>
            </p:custDataLst>
          </p:nvPr>
        </p:nvSpPr>
        <p:spPr>
          <a:xfrm>
            <a:off x="7385050" y="3675380"/>
            <a:ext cx="929640" cy="645160"/>
          </a:xfrm>
          <a:prstGeom prst="rect">
            <a:avLst/>
          </a:prstGeom>
          <a:noFill/>
        </p:spPr>
        <p:txBody>
          <a:bodyPr wrap="square" rtlCol="0">
            <a:normAutofit/>
          </a:bodyPr>
          <a:p>
            <a:r>
              <a:rPr lang="en-US" altLang="zh-CN" sz="3600">
                <a:solidFill>
                  <a:srgbClr val="56CA95"/>
                </a:solidFill>
                <a:latin typeface="思源黑体 CN Bold" panose="020B0800000000000000" charset="-122"/>
                <a:ea typeface="思源黑体 CN Bold" panose="020B0800000000000000" charset="-122"/>
              </a:rPr>
              <a:t>03</a:t>
            </a:r>
            <a:endParaRPr lang="en-US" altLang="zh-CN" sz="3600">
              <a:solidFill>
                <a:srgbClr val="56CA95"/>
              </a:solidFill>
              <a:latin typeface="思源黑体 CN Bold" panose="020B0800000000000000" charset="-122"/>
              <a:ea typeface="思源黑体 CN Bold" panose="020B0800000000000000" charset="-122"/>
            </a:endParaRPr>
          </a:p>
        </p:txBody>
      </p:sp>
      <p:sp>
        <p:nvSpPr>
          <p:cNvPr id="43" name="文本框 42"/>
          <p:cNvSpPr txBox="1"/>
          <p:nvPr>
            <p:custDataLst>
              <p:tags r:id="rId17"/>
            </p:custDataLst>
          </p:nvPr>
        </p:nvSpPr>
        <p:spPr>
          <a:xfrm>
            <a:off x="3160395" y="2056765"/>
            <a:ext cx="2128520" cy="1198880"/>
          </a:xfrm>
          <a:prstGeom prst="rect">
            <a:avLst/>
          </a:prstGeom>
          <a:noFill/>
        </p:spPr>
        <p:txBody>
          <a:bodyPr wrap="square" rtlCol="0">
            <a:spAutoFit/>
          </a:bodyPr>
          <a:p>
            <a:pPr algn="ctr"/>
            <a:r>
              <a:rPr lang="zh-CN" altLang="en-US" sz="2400" spc="300">
                <a:solidFill>
                  <a:srgbClr val="6096E6"/>
                </a:solidFill>
                <a:uFillTx/>
                <a:latin typeface="思源黑体 CN Bold" panose="020B0800000000000000" charset="-122"/>
                <a:ea typeface="思源黑体 CN Bold" panose="020B0800000000000000" charset="-122"/>
              </a:rPr>
              <a:t>科学规划建设婴幼儿托育机构</a:t>
            </a:r>
            <a:endParaRPr lang="zh-CN" altLang="en-US" sz="2400" spc="300">
              <a:solidFill>
                <a:srgbClr val="6096E6"/>
              </a:solidFill>
              <a:uFillTx/>
              <a:latin typeface="思源黑体 CN Bold" panose="020B0800000000000000" charset="-122"/>
              <a:ea typeface="思源黑体 CN Bold" panose="020B0800000000000000" charset="-122"/>
            </a:endParaRPr>
          </a:p>
        </p:txBody>
      </p:sp>
      <p:sp>
        <p:nvSpPr>
          <p:cNvPr id="20" name="文本框 19"/>
          <p:cNvSpPr txBox="1"/>
          <p:nvPr>
            <p:custDataLst>
              <p:tags r:id="rId18"/>
            </p:custDataLst>
          </p:nvPr>
        </p:nvSpPr>
        <p:spPr>
          <a:xfrm>
            <a:off x="6760210" y="2052320"/>
            <a:ext cx="2128520" cy="1198880"/>
          </a:xfrm>
          <a:prstGeom prst="rect">
            <a:avLst/>
          </a:prstGeom>
          <a:noFill/>
        </p:spPr>
        <p:txBody>
          <a:bodyPr wrap="square" rtlCol="0">
            <a:spAutoFit/>
          </a:bodyPr>
          <a:p>
            <a:pPr algn="ctr"/>
            <a:r>
              <a:rPr lang="zh-CN" altLang="en-US" sz="2400" spc="300">
                <a:solidFill>
                  <a:srgbClr val="56CA95"/>
                </a:solidFill>
                <a:uFillTx/>
                <a:latin typeface="思源黑体 CN Bold" panose="020B0800000000000000" charset="-122"/>
                <a:ea typeface="思源黑体 CN Bold" panose="020B0800000000000000" charset="-122"/>
              </a:rPr>
              <a:t>加强婴幼儿家庭养育指导服务</a:t>
            </a:r>
            <a:endParaRPr lang="zh-CN" altLang="en-US" sz="2400" spc="300">
              <a:solidFill>
                <a:srgbClr val="56CA95"/>
              </a:solidFill>
              <a:uFillTx/>
              <a:latin typeface="思源黑体 CN Bold" panose="020B0800000000000000" charset="-122"/>
              <a:ea typeface="思源黑体 CN Bold" panose="020B0800000000000000" charset="-122"/>
            </a:endParaRPr>
          </a:p>
        </p:txBody>
      </p:sp>
      <p:sp>
        <p:nvSpPr>
          <p:cNvPr id="28" name="文本框 27"/>
          <p:cNvSpPr txBox="1"/>
          <p:nvPr>
            <p:custDataLst>
              <p:tags r:id="rId19"/>
            </p:custDataLst>
          </p:nvPr>
        </p:nvSpPr>
        <p:spPr>
          <a:xfrm>
            <a:off x="4968875" y="4739005"/>
            <a:ext cx="2128520" cy="1198880"/>
          </a:xfrm>
          <a:prstGeom prst="rect">
            <a:avLst/>
          </a:prstGeom>
          <a:noFill/>
        </p:spPr>
        <p:txBody>
          <a:bodyPr wrap="square" rtlCol="0">
            <a:spAutoFit/>
          </a:bodyPr>
          <a:p>
            <a:pPr algn="ctr"/>
            <a:r>
              <a:rPr lang="zh-CN" altLang="en-US" sz="2400" spc="300">
                <a:solidFill>
                  <a:srgbClr val="58B6E5"/>
                </a:solidFill>
                <a:uFillTx/>
                <a:latin typeface="思源黑体 CN Bold" panose="020B0800000000000000" charset="-122"/>
                <a:ea typeface="思源黑体 CN Bold" panose="020B0800000000000000" charset="-122"/>
              </a:rPr>
              <a:t>规范发展婴幼儿托育服务</a:t>
            </a:r>
            <a:endParaRPr lang="zh-CN" altLang="en-US" sz="2400" spc="300">
              <a:solidFill>
                <a:srgbClr val="58B6E5"/>
              </a:solidFill>
              <a:uFillTx/>
              <a:latin typeface="思源黑体 CN Bold" panose="020B0800000000000000" charset="-122"/>
              <a:ea typeface="思源黑体 CN Bold" panose="020B0800000000000000" charset="-122"/>
            </a:endParaRPr>
          </a:p>
        </p:txBody>
      </p:sp>
      <p:sp>
        <p:nvSpPr>
          <p:cNvPr id="26" name="流程图: 合并 25"/>
          <p:cNvSpPr/>
          <p:nvPr>
            <p:custDataLst>
              <p:tags r:id="rId20"/>
            </p:custDataLst>
          </p:nvPr>
        </p:nvSpPr>
        <p:spPr>
          <a:xfrm rot="16200000">
            <a:off x="11665585" y="1196975"/>
            <a:ext cx="177165" cy="171450"/>
          </a:xfrm>
          <a:prstGeom prst="flowChartMerge">
            <a:avLst/>
          </a:prstGeom>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p>
        </p:txBody>
      </p:sp>
    </p:spTree>
    <p:custDataLst>
      <p:tags r:id="rId21"/>
    </p:custData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 name="矩形 9"/>
          <p:cNvSpPr/>
          <p:nvPr userDrawn="1">
            <p:custDataLst>
              <p:tags r:id="rId1"/>
            </p:custDataLst>
          </p:nvPr>
        </p:nvSpPr>
        <p:spPr>
          <a:xfrm>
            <a:off x="0" y="0"/>
            <a:ext cx="12192000" cy="9144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a:sym typeface="+mn-ea"/>
            </a:endParaRPr>
          </a:p>
        </p:txBody>
      </p:sp>
      <p:pic>
        <p:nvPicPr>
          <p:cNvPr id="12" name="图片 11"/>
          <p:cNvPicPr>
            <a:picLocks noChangeAspect="1"/>
          </p:cNvPicPr>
          <p:nvPr userDrawn="1">
            <p:custDataLst>
              <p:tags r:id="rId2"/>
            </p:custDataLst>
          </p:nvPr>
        </p:nvPicPr>
        <p:blipFill>
          <a:blip r:embed="rId3"/>
          <a:stretch>
            <a:fillRect/>
          </a:stretch>
        </p:blipFill>
        <p:spPr>
          <a:xfrm>
            <a:off x="10212392" y="78582"/>
            <a:ext cx="1404808" cy="764381"/>
          </a:xfrm>
          <a:prstGeom prst="rect">
            <a:avLst/>
          </a:prstGeom>
        </p:spPr>
      </p:pic>
      <p:sp>
        <p:nvSpPr>
          <p:cNvPr id="65" name="文本框 64"/>
          <p:cNvSpPr txBox="1"/>
          <p:nvPr>
            <p:custDataLst>
              <p:tags r:id="rId4"/>
            </p:custDataLst>
          </p:nvPr>
        </p:nvSpPr>
        <p:spPr>
          <a:xfrm>
            <a:off x="1030605" y="982980"/>
            <a:ext cx="9843770" cy="696595"/>
          </a:xfrm>
          <a:prstGeom prst="rect">
            <a:avLst/>
          </a:prstGeom>
          <a:noFill/>
        </p:spPr>
        <p:txBody>
          <a:bodyPr wrap="square" bIns="0" rtlCol="0"/>
          <a:p>
            <a:pPr fontAlgn="auto">
              <a:lnSpc>
                <a:spcPct val="150000"/>
              </a:lnSpc>
            </a:pPr>
            <a:r>
              <a:rPr lang="zh-CN" altLang="en-US" sz="2800" spc="300">
                <a:solidFill>
                  <a:srgbClr val="000000">
                    <a:lumMod val="75000"/>
                    <a:lumOff val="25000"/>
                  </a:srgbClr>
                </a:solidFill>
                <a:latin typeface="黑体" charset="0"/>
                <a:ea typeface="黑体" charset="0"/>
                <a:cs typeface="黑体" charset="0"/>
              </a:rPr>
              <a:t>（五） 保障措施</a:t>
            </a:r>
            <a:endParaRPr lang="zh-CN" altLang="en-US" sz="2800" spc="300">
              <a:solidFill>
                <a:srgbClr val="000000">
                  <a:lumMod val="75000"/>
                  <a:lumOff val="25000"/>
                </a:srgbClr>
              </a:solidFill>
              <a:latin typeface="黑体" charset="0"/>
              <a:ea typeface="黑体" charset="0"/>
              <a:cs typeface="黑体" charset="0"/>
            </a:endParaRPr>
          </a:p>
        </p:txBody>
      </p:sp>
      <p:sp>
        <p:nvSpPr>
          <p:cNvPr id="2" name="标题 1"/>
          <p:cNvSpPr>
            <a:spLocks noGrp="1"/>
          </p:cNvSpPr>
          <p:nvPr/>
        </p:nvSpPr>
        <p:spPr>
          <a:xfrm>
            <a:off x="837565" y="135890"/>
            <a:ext cx="9608185" cy="930275"/>
          </a:xfrm>
          <a:prstGeom prst="rect">
            <a:avLst/>
          </a:prstGeom>
        </p:spPr>
        <p:txBody>
          <a:bodyPr vert="horz" lIns="91440" tIns="45720" rIns="91440" bIns="45720" rtlCol="0" anchor="b" anchorCtr="0"/>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2800">
                <a:solidFill>
                  <a:schemeClr val="tx1"/>
                </a:solidFill>
              </a:rPr>
              <a:t>一、 四川省《关于加快推进3岁以下婴幼儿托育服务发展的意见》的</a:t>
            </a:r>
            <a:r>
              <a:rPr lang="zh-CN" altLang="en-US" sz="2800">
                <a:solidFill>
                  <a:schemeClr val="tx1"/>
                </a:solidFill>
              </a:rPr>
              <a:t>主要内容</a:t>
            </a:r>
            <a:endParaRPr lang="zh-CN" altLang="en-US" sz="2800">
              <a:solidFill>
                <a:schemeClr val="tx1"/>
              </a:solidFill>
            </a:endParaRPr>
          </a:p>
        </p:txBody>
      </p:sp>
      <p:sp>
        <p:nvSpPr>
          <p:cNvPr id="15" name="文本框 14"/>
          <p:cNvSpPr txBox="1"/>
          <p:nvPr>
            <p:custDataLst>
              <p:tags r:id="rId5"/>
            </p:custDataLst>
          </p:nvPr>
        </p:nvSpPr>
        <p:spPr>
          <a:xfrm>
            <a:off x="932772" y="2139682"/>
            <a:ext cx="1531941" cy="1151165"/>
          </a:xfrm>
          <a:prstGeom prst="rect">
            <a:avLst/>
          </a:prstGeom>
          <a:noFill/>
        </p:spPr>
        <p:txBody>
          <a:bodyPr wrap="square" rtlCol="0" anchor="ctr" anchorCtr="0">
            <a:normAutofit/>
          </a:bodyPr>
          <a:lstStyle/>
          <a:p>
            <a:pPr algn="ctr"/>
            <a:r>
              <a:rPr lang="en-US" altLang="zh-TW" sz="6600" dirty="0">
                <a:solidFill>
                  <a:srgbClr val="40C0CB"/>
                </a:solidFill>
              </a:rPr>
              <a:t>01/</a:t>
            </a:r>
            <a:endParaRPr lang="zh-TW" altLang="en-US" sz="6600" dirty="0">
              <a:solidFill>
                <a:srgbClr val="40C0CB"/>
              </a:solidFill>
            </a:endParaRPr>
          </a:p>
        </p:txBody>
      </p:sp>
      <p:sp>
        <p:nvSpPr>
          <p:cNvPr id="16" name="文本框 15"/>
          <p:cNvSpPr txBox="1"/>
          <p:nvPr>
            <p:custDataLst>
              <p:tags r:id="rId6"/>
            </p:custDataLst>
          </p:nvPr>
        </p:nvSpPr>
        <p:spPr>
          <a:xfrm>
            <a:off x="932772" y="4276814"/>
            <a:ext cx="1531941" cy="1151165"/>
          </a:xfrm>
          <a:prstGeom prst="rect">
            <a:avLst/>
          </a:prstGeom>
          <a:noFill/>
        </p:spPr>
        <p:txBody>
          <a:bodyPr wrap="square" rtlCol="0" anchor="ctr" anchorCtr="0">
            <a:normAutofit/>
          </a:bodyPr>
          <a:lstStyle/>
          <a:p>
            <a:pPr algn="ctr"/>
            <a:r>
              <a:rPr lang="en-US" altLang="zh-TW" sz="6600" dirty="0">
                <a:solidFill>
                  <a:srgbClr val="40C0CB"/>
                </a:solidFill>
              </a:rPr>
              <a:t>03/</a:t>
            </a:r>
            <a:endParaRPr lang="zh-TW" altLang="en-US" sz="6600" dirty="0">
              <a:solidFill>
                <a:srgbClr val="40C0CB"/>
              </a:solidFill>
            </a:endParaRPr>
          </a:p>
        </p:txBody>
      </p:sp>
      <p:sp>
        <p:nvSpPr>
          <p:cNvPr id="17" name="文本框 16"/>
          <p:cNvSpPr txBox="1"/>
          <p:nvPr>
            <p:custDataLst>
              <p:tags r:id="rId7"/>
            </p:custDataLst>
          </p:nvPr>
        </p:nvSpPr>
        <p:spPr>
          <a:xfrm>
            <a:off x="6476544" y="2139682"/>
            <a:ext cx="1531941" cy="1151165"/>
          </a:xfrm>
          <a:prstGeom prst="rect">
            <a:avLst/>
          </a:prstGeom>
          <a:noFill/>
        </p:spPr>
        <p:txBody>
          <a:bodyPr wrap="square" rtlCol="0" anchor="ctr" anchorCtr="0">
            <a:normAutofit/>
          </a:bodyPr>
          <a:lstStyle/>
          <a:p>
            <a:pPr algn="ctr"/>
            <a:r>
              <a:rPr lang="en-US" altLang="zh-TW" sz="6600" dirty="0">
                <a:solidFill>
                  <a:srgbClr val="40C0CB"/>
                </a:solidFill>
              </a:rPr>
              <a:t>02/</a:t>
            </a:r>
            <a:endParaRPr lang="zh-TW" altLang="en-US" sz="6600" dirty="0">
              <a:solidFill>
                <a:srgbClr val="40C0CB"/>
              </a:solidFill>
            </a:endParaRPr>
          </a:p>
        </p:txBody>
      </p:sp>
      <p:sp>
        <p:nvSpPr>
          <p:cNvPr id="18" name="文本框 17"/>
          <p:cNvSpPr txBox="1"/>
          <p:nvPr>
            <p:custDataLst>
              <p:tags r:id="rId8"/>
            </p:custDataLst>
          </p:nvPr>
        </p:nvSpPr>
        <p:spPr>
          <a:xfrm>
            <a:off x="6476544" y="4276814"/>
            <a:ext cx="1531941" cy="1151165"/>
          </a:xfrm>
          <a:prstGeom prst="rect">
            <a:avLst/>
          </a:prstGeom>
          <a:noFill/>
        </p:spPr>
        <p:txBody>
          <a:bodyPr wrap="square" rtlCol="0" anchor="ctr" anchorCtr="0">
            <a:normAutofit/>
          </a:bodyPr>
          <a:lstStyle/>
          <a:p>
            <a:pPr algn="ctr"/>
            <a:r>
              <a:rPr lang="en-US" altLang="zh-TW" sz="6600" dirty="0">
                <a:solidFill>
                  <a:srgbClr val="40C0CB"/>
                </a:solidFill>
              </a:rPr>
              <a:t>04/</a:t>
            </a:r>
            <a:endParaRPr lang="zh-TW" altLang="en-US" sz="6600" dirty="0">
              <a:solidFill>
                <a:srgbClr val="40C0CB"/>
              </a:solidFill>
            </a:endParaRPr>
          </a:p>
        </p:txBody>
      </p:sp>
      <p:sp>
        <p:nvSpPr>
          <p:cNvPr id="21" name="文本框 20"/>
          <p:cNvSpPr txBox="1"/>
          <p:nvPr>
            <p:custDataLst>
              <p:tags r:id="rId9"/>
            </p:custDataLst>
          </p:nvPr>
        </p:nvSpPr>
        <p:spPr>
          <a:xfrm>
            <a:off x="8110439" y="4638397"/>
            <a:ext cx="3123390" cy="789582"/>
          </a:xfrm>
          <a:prstGeom prst="rect">
            <a:avLst/>
          </a:prstGeom>
        </p:spPr>
        <p:txBody>
          <a:bodyPr wrap="square" anchor="ctr" anchorCtr="0">
            <a:normAutofit/>
          </a:bodyPr>
          <a:lstStyle>
            <a:defPPr>
              <a:defRPr lang="zh-CN"/>
            </a:defPPr>
            <a:lvl1pPr>
              <a:defRPr sz="2000"/>
            </a:lvl1pPr>
          </a:lstStyle>
          <a:p>
            <a:r>
              <a:rPr lang="zh-CN" altLang="en-US" sz="3200" dirty="0"/>
              <a:t>加强监督管理</a:t>
            </a:r>
            <a:endParaRPr lang="zh-CN" altLang="en-US" sz="3200" dirty="0"/>
          </a:p>
        </p:txBody>
      </p:sp>
      <p:sp>
        <p:nvSpPr>
          <p:cNvPr id="22" name="文本框 21"/>
          <p:cNvSpPr txBox="1"/>
          <p:nvPr>
            <p:custDataLst>
              <p:tags r:id="rId10"/>
            </p:custDataLst>
          </p:nvPr>
        </p:nvSpPr>
        <p:spPr>
          <a:xfrm>
            <a:off x="8110439" y="2501265"/>
            <a:ext cx="3123390" cy="789582"/>
          </a:xfrm>
          <a:prstGeom prst="rect">
            <a:avLst/>
          </a:prstGeom>
        </p:spPr>
        <p:txBody>
          <a:bodyPr wrap="square" anchor="ctr" anchorCtr="0">
            <a:normAutofit/>
          </a:bodyPr>
          <a:lstStyle>
            <a:defPPr>
              <a:defRPr lang="zh-CN"/>
            </a:defPPr>
            <a:lvl1pPr>
              <a:defRPr sz="2000"/>
            </a:lvl1pPr>
          </a:lstStyle>
          <a:p>
            <a:r>
              <a:rPr lang="zh-CN" altLang="en-US" sz="3200" dirty="0"/>
              <a:t>加强部门协作</a:t>
            </a:r>
            <a:endParaRPr lang="zh-CN" altLang="en-US" sz="3200" dirty="0"/>
          </a:p>
        </p:txBody>
      </p:sp>
      <p:sp>
        <p:nvSpPr>
          <p:cNvPr id="23" name="文本框 22"/>
          <p:cNvSpPr txBox="1"/>
          <p:nvPr>
            <p:custDataLst>
              <p:tags r:id="rId11"/>
            </p:custDataLst>
          </p:nvPr>
        </p:nvSpPr>
        <p:spPr>
          <a:xfrm>
            <a:off x="2566667" y="4538702"/>
            <a:ext cx="3123390" cy="789582"/>
          </a:xfrm>
          <a:prstGeom prst="rect">
            <a:avLst/>
          </a:prstGeom>
        </p:spPr>
        <p:txBody>
          <a:bodyPr wrap="square" anchor="ctr" anchorCtr="0">
            <a:normAutofit/>
          </a:bodyPr>
          <a:lstStyle>
            <a:defPPr>
              <a:defRPr lang="zh-CN"/>
            </a:defPPr>
            <a:lvl1pPr>
              <a:defRPr sz="2000"/>
            </a:lvl1pPr>
          </a:lstStyle>
          <a:p>
            <a:r>
              <a:rPr lang="zh-CN" altLang="en-US" sz="3200" dirty="0"/>
              <a:t>强化示范引领</a:t>
            </a:r>
            <a:endParaRPr lang="zh-CN" altLang="en-US" sz="3200" dirty="0"/>
          </a:p>
        </p:txBody>
      </p:sp>
      <p:sp>
        <p:nvSpPr>
          <p:cNvPr id="24" name="文本框 23"/>
          <p:cNvSpPr txBox="1"/>
          <p:nvPr>
            <p:custDataLst>
              <p:tags r:id="rId12"/>
            </p:custDataLst>
          </p:nvPr>
        </p:nvSpPr>
        <p:spPr>
          <a:xfrm>
            <a:off x="2566667" y="2501265"/>
            <a:ext cx="3123390" cy="789582"/>
          </a:xfrm>
          <a:prstGeom prst="rect">
            <a:avLst/>
          </a:prstGeom>
        </p:spPr>
        <p:txBody>
          <a:bodyPr wrap="square" anchor="ctr" anchorCtr="0">
            <a:normAutofit/>
          </a:bodyPr>
          <a:lstStyle>
            <a:defPPr>
              <a:defRPr lang="zh-CN"/>
            </a:defPPr>
            <a:lvl1pPr>
              <a:defRPr sz="2000"/>
            </a:lvl1pPr>
          </a:lstStyle>
          <a:p>
            <a:r>
              <a:rPr lang="zh-CN" altLang="en-US" sz="2800" dirty="0"/>
              <a:t>加强组织领导</a:t>
            </a:r>
            <a:endParaRPr lang="zh-CN" altLang="en-US" sz="2800" dirty="0"/>
          </a:p>
        </p:txBody>
      </p:sp>
    </p:spTree>
    <p:custDataLst>
      <p:tags r:id="rId13"/>
    </p:custData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 name="矩形 9"/>
          <p:cNvSpPr/>
          <p:nvPr userDrawn="1">
            <p:custDataLst>
              <p:tags r:id="rId1"/>
            </p:custDataLst>
          </p:nvPr>
        </p:nvSpPr>
        <p:spPr>
          <a:xfrm>
            <a:off x="0" y="0"/>
            <a:ext cx="12192000" cy="9144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a:sym typeface="+mn-ea"/>
            </a:endParaRPr>
          </a:p>
        </p:txBody>
      </p:sp>
      <p:pic>
        <p:nvPicPr>
          <p:cNvPr id="12" name="图片 11"/>
          <p:cNvPicPr>
            <a:picLocks noChangeAspect="1"/>
          </p:cNvPicPr>
          <p:nvPr userDrawn="1">
            <p:custDataLst>
              <p:tags r:id="rId2"/>
            </p:custDataLst>
          </p:nvPr>
        </p:nvPicPr>
        <p:blipFill>
          <a:blip r:embed="rId3"/>
          <a:stretch>
            <a:fillRect/>
          </a:stretch>
        </p:blipFill>
        <p:spPr>
          <a:xfrm>
            <a:off x="10212392" y="78582"/>
            <a:ext cx="1404808" cy="764381"/>
          </a:xfrm>
          <a:prstGeom prst="rect">
            <a:avLst/>
          </a:prstGeom>
        </p:spPr>
      </p:pic>
      <p:sp>
        <p:nvSpPr>
          <p:cNvPr id="65" name="文本框 64"/>
          <p:cNvSpPr txBox="1"/>
          <p:nvPr>
            <p:custDataLst>
              <p:tags r:id="rId4"/>
            </p:custDataLst>
          </p:nvPr>
        </p:nvSpPr>
        <p:spPr>
          <a:xfrm>
            <a:off x="1030605" y="982980"/>
            <a:ext cx="9843770" cy="696595"/>
          </a:xfrm>
          <a:prstGeom prst="rect">
            <a:avLst/>
          </a:prstGeom>
          <a:noFill/>
        </p:spPr>
        <p:txBody>
          <a:bodyPr wrap="square" bIns="0" rtlCol="0"/>
          <a:p>
            <a:pPr fontAlgn="auto">
              <a:lnSpc>
                <a:spcPct val="150000"/>
              </a:lnSpc>
            </a:pPr>
            <a:r>
              <a:rPr lang="zh-CN" altLang="en-US" sz="2800" spc="300">
                <a:solidFill>
                  <a:srgbClr val="000000">
                    <a:lumMod val="75000"/>
                    <a:lumOff val="25000"/>
                  </a:srgbClr>
                </a:solidFill>
                <a:latin typeface="黑体" charset="0"/>
                <a:ea typeface="黑体" charset="0"/>
                <a:cs typeface="黑体" charset="0"/>
              </a:rPr>
              <a:t>（五） 保障措施</a:t>
            </a:r>
            <a:endParaRPr lang="zh-CN" altLang="en-US" sz="2800" spc="300">
              <a:solidFill>
                <a:srgbClr val="000000">
                  <a:lumMod val="75000"/>
                  <a:lumOff val="25000"/>
                </a:srgbClr>
              </a:solidFill>
              <a:latin typeface="黑体" charset="0"/>
              <a:ea typeface="黑体" charset="0"/>
              <a:cs typeface="黑体" charset="0"/>
            </a:endParaRPr>
          </a:p>
        </p:txBody>
      </p:sp>
      <p:sp>
        <p:nvSpPr>
          <p:cNvPr id="2" name="标题 1"/>
          <p:cNvSpPr>
            <a:spLocks noGrp="1"/>
          </p:cNvSpPr>
          <p:nvPr/>
        </p:nvSpPr>
        <p:spPr>
          <a:xfrm>
            <a:off x="837565" y="135890"/>
            <a:ext cx="9608185" cy="930275"/>
          </a:xfrm>
          <a:prstGeom prst="rect">
            <a:avLst/>
          </a:prstGeom>
        </p:spPr>
        <p:txBody>
          <a:bodyPr vert="horz" lIns="91440" tIns="45720" rIns="91440" bIns="45720" rtlCol="0" anchor="b" anchorCtr="0"/>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2800">
                <a:solidFill>
                  <a:schemeClr val="tx1"/>
                </a:solidFill>
              </a:rPr>
              <a:t>一、 四川省《关于加快推进3岁以下婴幼儿托育服务发展的意见》的</a:t>
            </a:r>
            <a:r>
              <a:rPr lang="zh-CN" altLang="en-US" sz="2800">
                <a:solidFill>
                  <a:schemeClr val="tx1"/>
                </a:solidFill>
              </a:rPr>
              <a:t>主要内容</a:t>
            </a:r>
            <a:endParaRPr lang="zh-CN" altLang="en-US" sz="2800">
              <a:solidFill>
                <a:schemeClr val="tx1"/>
              </a:solidFill>
            </a:endParaRPr>
          </a:p>
        </p:txBody>
      </p:sp>
      <p:sp>
        <p:nvSpPr>
          <p:cNvPr id="3" name="文本框 2"/>
          <p:cNvSpPr txBox="1"/>
          <p:nvPr/>
        </p:nvSpPr>
        <p:spPr>
          <a:xfrm>
            <a:off x="1682750" y="1960880"/>
            <a:ext cx="5783580" cy="521970"/>
          </a:xfrm>
          <a:prstGeom prst="rect">
            <a:avLst/>
          </a:prstGeom>
          <a:noFill/>
        </p:spPr>
        <p:txBody>
          <a:bodyPr wrap="square" rtlCol="0">
            <a:spAutoFit/>
          </a:bodyPr>
          <a:p>
            <a:r>
              <a:rPr lang="zh-CN" altLang="en-US" sz="2800"/>
              <a:t>政策法规的出台主要意义</a:t>
            </a:r>
            <a:endParaRPr lang="zh-CN" altLang="en-US" sz="2800"/>
          </a:p>
        </p:txBody>
      </p:sp>
      <p:sp>
        <p:nvSpPr>
          <p:cNvPr id="20" name="对角圆角矩形 3"/>
          <p:cNvSpPr/>
          <p:nvPr>
            <p:custDataLst>
              <p:tags r:id="rId5"/>
            </p:custDataLst>
          </p:nvPr>
        </p:nvSpPr>
        <p:spPr>
          <a:xfrm>
            <a:off x="2611179" y="2605637"/>
            <a:ext cx="3456939" cy="1859922"/>
          </a:xfrm>
          <a:prstGeom prst="round2DiagRect">
            <a:avLst>
              <a:gd name="adj1" fmla="val 18255"/>
              <a:gd name="adj2" fmla="val 0"/>
            </a:avLst>
          </a:prstGeom>
          <a:solidFill>
            <a:srgbClr val="FFFFFF">
              <a:lumMod val="95000"/>
              <a:alpha val="50000"/>
            </a:srgbClr>
          </a:solidFill>
          <a:effectLst/>
        </p:spPr>
        <p:txBody>
          <a:bodyPr rot="0" spcFirstLastPara="0" vertOverflow="overflow" horzOverflow="overflow" vert="horz" wrap="square" lIns="1080000" tIns="45720" rIns="91440" bIns="45720" numCol="1" spcCol="0" rtlCol="0" fromWordArt="0" anchor="ctr" anchorCtr="0" forceAA="0" compatLnSpc="1">
            <a:normAutofit/>
          </a:bodyPr>
          <a:p>
            <a:pPr algn="just">
              <a:lnSpc>
                <a:spcPct val="120000"/>
              </a:lnSpc>
            </a:pPr>
            <a:endParaRPr lang="da-DK" altLang="zh-CN" dirty="0">
              <a:solidFill>
                <a:srgbClr val="3D90B9">
                  <a:lumMod val="50000"/>
                </a:srgbClr>
              </a:solidFill>
              <a:latin typeface="Arial" panose="020B0604020202020204" pitchFamily="34" charset="0"/>
              <a:ea typeface="微软雅黑" charset="-122"/>
              <a:sym typeface="Arial" panose="020B0604020202020204" pitchFamily="34" charset="0"/>
            </a:endParaRPr>
          </a:p>
        </p:txBody>
      </p:sp>
      <p:sp>
        <p:nvSpPr>
          <p:cNvPr id="4" name="椭圆 3"/>
          <p:cNvSpPr/>
          <p:nvPr>
            <p:custDataLst>
              <p:tags r:id="rId6"/>
            </p:custDataLst>
          </p:nvPr>
        </p:nvSpPr>
        <p:spPr>
          <a:xfrm>
            <a:off x="2722780" y="2728216"/>
            <a:ext cx="530636" cy="527820"/>
          </a:xfrm>
          <a:prstGeom prst="ellipse">
            <a:avLst/>
          </a:prstGeom>
          <a:solidFill>
            <a:srgbClr val="3D90B9"/>
          </a:solidFill>
        </p:spPr>
        <p:txBody>
          <a:bodyPr rot="0" spcFirstLastPara="0" vertOverflow="overflow" horzOverflow="overflow" vert="horz" wrap="square" lIns="91440" tIns="45720" rIns="91440" bIns="45720" numCol="1" spcCol="0" rtlCol="0" fromWordArt="0" anchor="ctr" anchorCtr="0" forceAA="0" compatLnSpc="1">
            <a:normAutofit fontScale="62500"/>
          </a:bodyPr>
          <a:p>
            <a:pPr algn="ctr"/>
            <a:r>
              <a:rPr lang="en-US" altLang="zh-CN" sz="2800" dirty="0">
                <a:solidFill>
                  <a:srgbClr val="FFFFFF"/>
                </a:solidFill>
                <a:latin typeface="Arial" panose="020B0604020202020204" pitchFamily="34" charset="0"/>
                <a:ea typeface="微软雅黑" charset="-122"/>
                <a:sym typeface="Arial" panose="020B0604020202020204" pitchFamily="34" charset="0"/>
              </a:rPr>
              <a:t>A</a:t>
            </a:r>
            <a:endParaRPr lang="zh-CN" altLang="en-US" sz="2800" dirty="0" err="1">
              <a:solidFill>
                <a:srgbClr val="FFFFFF"/>
              </a:solidFill>
              <a:latin typeface="Arial" panose="020B0604020202020204" pitchFamily="34" charset="0"/>
              <a:ea typeface="微软雅黑" charset="-122"/>
              <a:sym typeface="Arial" panose="020B0604020202020204" pitchFamily="34" charset="0"/>
            </a:endParaRPr>
          </a:p>
        </p:txBody>
      </p:sp>
      <p:sp>
        <p:nvSpPr>
          <p:cNvPr id="5" name="文本框 4"/>
          <p:cNvSpPr txBox="1"/>
          <p:nvPr>
            <p:custDataLst>
              <p:tags r:id="rId7"/>
            </p:custDataLst>
          </p:nvPr>
        </p:nvSpPr>
        <p:spPr>
          <a:xfrm>
            <a:off x="3365016" y="2728216"/>
            <a:ext cx="2494379" cy="1638659"/>
          </a:xfrm>
          <a:prstGeom prst="rect">
            <a:avLst/>
          </a:prstGeom>
          <a:noFill/>
        </p:spPr>
        <p:txBody>
          <a:bodyPr wrap="square" rtlCol="0" anchor="ctr">
            <a:normAutofit/>
          </a:bodyPr>
          <a:p>
            <a:pPr>
              <a:lnSpc>
                <a:spcPct val="120000"/>
              </a:lnSpc>
            </a:pPr>
            <a:r>
              <a:rPr lang="zh-CN" altLang="en-US" sz="1600" spc="150">
                <a:solidFill>
                  <a:srgbClr val="000000">
                    <a:lumMod val="85000"/>
                    <a:lumOff val="15000"/>
                  </a:srgbClr>
                </a:solidFill>
                <a:latin typeface="Arial" panose="020B0604020202020204" pitchFamily="34" charset="0"/>
                <a:ea typeface="微软雅黑" charset="-122"/>
                <a:sym typeface="Arial" panose="020B0604020202020204" pitchFamily="34" charset="0"/>
              </a:rPr>
              <a:t>制定托育相关政策有利于规范托育机构的运营模式，保障0—3岁婴幼儿托育事业更好发展。</a:t>
            </a:r>
            <a:endParaRPr lang="zh-CN" altLang="en-US" sz="1600" spc="150">
              <a:solidFill>
                <a:srgbClr val="000000">
                  <a:lumMod val="85000"/>
                  <a:lumOff val="15000"/>
                </a:srgbClr>
              </a:solidFill>
              <a:latin typeface="Arial" panose="020B0604020202020204" pitchFamily="34" charset="0"/>
              <a:ea typeface="微软雅黑" charset="-122"/>
              <a:sym typeface="Arial" panose="020B0604020202020204" pitchFamily="34" charset="0"/>
            </a:endParaRPr>
          </a:p>
        </p:txBody>
      </p:sp>
      <p:sp>
        <p:nvSpPr>
          <p:cNvPr id="60" name="对角圆角矩形 3"/>
          <p:cNvSpPr/>
          <p:nvPr>
            <p:custDataLst>
              <p:tags r:id="rId8"/>
            </p:custDataLst>
          </p:nvPr>
        </p:nvSpPr>
        <p:spPr>
          <a:xfrm>
            <a:off x="2611179" y="4617279"/>
            <a:ext cx="3456939" cy="1859922"/>
          </a:xfrm>
          <a:prstGeom prst="round2DiagRect">
            <a:avLst>
              <a:gd name="adj1" fmla="val 18255"/>
              <a:gd name="adj2" fmla="val 0"/>
            </a:avLst>
          </a:prstGeom>
          <a:solidFill>
            <a:srgbClr val="FFFFFF">
              <a:lumMod val="95000"/>
              <a:alpha val="50000"/>
            </a:srgbClr>
          </a:solidFill>
          <a:effectLst/>
        </p:spPr>
        <p:txBody>
          <a:bodyPr rot="0" spcFirstLastPara="0" vertOverflow="overflow" horzOverflow="overflow" vert="horz" wrap="square" lIns="1080000" tIns="45720" rIns="91440" bIns="45720" numCol="1" spcCol="0" rtlCol="0" fromWordArt="0" anchor="ctr" anchorCtr="0" forceAA="0" compatLnSpc="1">
            <a:normAutofit/>
          </a:bodyPr>
          <a:p>
            <a:pPr algn="just">
              <a:lnSpc>
                <a:spcPct val="120000"/>
              </a:lnSpc>
            </a:pPr>
            <a:endParaRPr lang="da-DK" altLang="zh-CN" dirty="0">
              <a:solidFill>
                <a:srgbClr val="3D90B9">
                  <a:lumMod val="50000"/>
                </a:srgbClr>
              </a:solidFill>
              <a:latin typeface="Arial" panose="020B0604020202020204" pitchFamily="34" charset="0"/>
              <a:ea typeface="微软雅黑" charset="-122"/>
              <a:sym typeface="Arial" panose="020B0604020202020204" pitchFamily="34" charset="0"/>
            </a:endParaRPr>
          </a:p>
        </p:txBody>
      </p:sp>
      <p:sp>
        <p:nvSpPr>
          <p:cNvPr id="63" name="椭圆 62"/>
          <p:cNvSpPr/>
          <p:nvPr>
            <p:custDataLst>
              <p:tags r:id="rId9"/>
            </p:custDataLst>
          </p:nvPr>
        </p:nvSpPr>
        <p:spPr>
          <a:xfrm>
            <a:off x="2722780" y="4739858"/>
            <a:ext cx="530636" cy="527820"/>
          </a:xfrm>
          <a:prstGeom prst="ellipse">
            <a:avLst/>
          </a:prstGeom>
          <a:solidFill>
            <a:srgbClr val="38658A"/>
          </a:solidFill>
        </p:spPr>
        <p:txBody>
          <a:bodyPr rot="0" spcFirstLastPara="0" vertOverflow="overflow" horzOverflow="overflow" vert="horz" wrap="square" lIns="91440" tIns="45720" rIns="91440" bIns="45720" numCol="1" spcCol="0" rtlCol="0" fromWordArt="0" anchor="ctr" anchorCtr="0" forceAA="0" compatLnSpc="1">
            <a:normAutofit fontScale="62500"/>
          </a:bodyPr>
          <a:p>
            <a:pPr algn="ctr"/>
            <a:r>
              <a:rPr lang="en-US" altLang="zh-CN" sz="2800" dirty="0">
                <a:solidFill>
                  <a:srgbClr val="FFFFFF"/>
                </a:solidFill>
                <a:latin typeface="Arial" panose="020B0604020202020204" pitchFamily="34" charset="0"/>
                <a:ea typeface="微软雅黑" charset="-122"/>
                <a:sym typeface="Arial" panose="020B0604020202020204" pitchFamily="34" charset="0"/>
              </a:rPr>
              <a:t>C</a:t>
            </a:r>
            <a:endParaRPr lang="zh-CN" altLang="en-US" sz="2800" dirty="0" err="1">
              <a:solidFill>
                <a:srgbClr val="FFFFFF"/>
              </a:solidFill>
              <a:latin typeface="Arial" panose="020B0604020202020204" pitchFamily="34" charset="0"/>
              <a:ea typeface="微软雅黑" charset="-122"/>
              <a:sym typeface="Arial" panose="020B0604020202020204" pitchFamily="34" charset="0"/>
            </a:endParaRPr>
          </a:p>
        </p:txBody>
      </p:sp>
      <p:sp>
        <p:nvSpPr>
          <p:cNvPr id="62" name="文本框 61"/>
          <p:cNvSpPr txBox="1"/>
          <p:nvPr>
            <p:custDataLst>
              <p:tags r:id="rId10"/>
            </p:custDataLst>
          </p:nvPr>
        </p:nvSpPr>
        <p:spPr>
          <a:xfrm>
            <a:off x="3365016" y="4739858"/>
            <a:ext cx="2494379" cy="1638659"/>
          </a:xfrm>
          <a:prstGeom prst="rect">
            <a:avLst/>
          </a:prstGeom>
          <a:noFill/>
        </p:spPr>
        <p:txBody>
          <a:bodyPr wrap="square" rtlCol="0" anchor="ctr"/>
          <a:p>
            <a:pPr>
              <a:lnSpc>
                <a:spcPct val="120000"/>
              </a:lnSpc>
            </a:pPr>
            <a:r>
              <a:rPr lang="zh-CN" altLang="en-US" spc="150">
                <a:solidFill>
                  <a:srgbClr val="000000">
                    <a:lumMod val="85000"/>
                    <a:lumOff val="15000"/>
                  </a:srgbClr>
                </a:solidFill>
                <a:latin typeface="Arial" panose="020B0604020202020204" pitchFamily="34" charset="0"/>
                <a:ea typeface="微软雅黑" charset="-122"/>
                <a:sym typeface="Arial" panose="020B0604020202020204" pitchFamily="34" charset="0"/>
              </a:rPr>
              <a:t>细化相关政策，权责分明，利于政府部门监管。</a:t>
            </a:r>
            <a:endParaRPr lang="zh-CN" altLang="en-US" spc="150">
              <a:solidFill>
                <a:srgbClr val="000000">
                  <a:lumMod val="85000"/>
                  <a:lumOff val="15000"/>
                </a:srgbClr>
              </a:solidFill>
              <a:latin typeface="Arial" panose="020B0604020202020204" pitchFamily="34" charset="0"/>
              <a:ea typeface="微软雅黑" charset="-122"/>
              <a:sym typeface="Arial" panose="020B0604020202020204" pitchFamily="34" charset="0"/>
            </a:endParaRPr>
          </a:p>
        </p:txBody>
      </p:sp>
      <p:sp>
        <p:nvSpPr>
          <p:cNvPr id="66" name="对角圆角矩形 3"/>
          <p:cNvSpPr/>
          <p:nvPr>
            <p:custDataLst>
              <p:tags r:id="rId11"/>
            </p:custDataLst>
          </p:nvPr>
        </p:nvSpPr>
        <p:spPr>
          <a:xfrm>
            <a:off x="6334702" y="2605637"/>
            <a:ext cx="3456939" cy="1859922"/>
          </a:xfrm>
          <a:prstGeom prst="round2DiagRect">
            <a:avLst>
              <a:gd name="adj1" fmla="val 18255"/>
              <a:gd name="adj2" fmla="val 0"/>
            </a:avLst>
          </a:prstGeom>
          <a:solidFill>
            <a:srgbClr val="FFFFFF">
              <a:lumMod val="95000"/>
              <a:alpha val="50000"/>
            </a:srgbClr>
          </a:solidFill>
          <a:effectLst/>
        </p:spPr>
        <p:txBody>
          <a:bodyPr rot="0" spcFirstLastPara="0" vertOverflow="overflow" horzOverflow="overflow" vert="horz" wrap="square" lIns="1080000" tIns="45720" rIns="91440" bIns="45720" numCol="1" spcCol="0" rtlCol="0" fromWordArt="0" anchor="ctr" anchorCtr="0" forceAA="0" compatLnSpc="1">
            <a:normAutofit/>
          </a:bodyPr>
          <a:p>
            <a:pPr algn="just">
              <a:lnSpc>
                <a:spcPct val="120000"/>
              </a:lnSpc>
            </a:pPr>
            <a:endParaRPr lang="da-DK" altLang="zh-CN" dirty="0">
              <a:solidFill>
                <a:srgbClr val="3D90B9">
                  <a:lumMod val="50000"/>
                </a:srgbClr>
              </a:solidFill>
              <a:latin typeface="Arial" panose="020B0604020202020204" pitchFamily="34" charset="0"/>
              <a:ea typeface="微软雅黑" charset="-122"/>
              <a:sym typeface="Arial" panose="020B0604020202020204" pitchFamily="34" charset="0"/>
            </a:endParaRPr>
          </a:p>
        </p:txBody>
      </p:sp>
      <p:sp>
        <p:nvSpPr>
          <p:cNvPr id="69" name="椭圆 68"/>
          <p:cNvSpPr/>
          <p:nvPr>
            <p:custDataLst>
              <p:tags r:id="rId12"/>
            </p:custDataLst>
          </p:nvPr>
        </p:nvSpPr>
        <p:spPr>
          <a:xfrm>
            <a:off x="6446303" y="2728216"/>
            <a:ext cx="530636" cy="527820"/>
          </a:xfrm>
          <a:prstGeom prst="ellipse">
            <a:avLst/>
          </a:prstGeom>
          <a:solidFill>
            <a:srgbClr val="5178A4"/>
          </a:solidFill>
        </p:spPr>
        <p:txBody>
          <a:bodyPr rot="0" spcFirstLastPara="0" vertOverflow="overflow" horzOverflow="overflow" vert="horz" wrap="square" lIns="91440" tIns="45720" rIns="91440" bIns="45720" numCol="1" spcCol="0" rtlCol="0" fromWordArt="0" anchor="ctr" anchorCtr="0" forceAA="0" compatLnSpc="1">
            <a:normAutofit fontScale="62500"/>
          </a:bodyPr>
          <a:p>
            <a:pPr algn="ctr"/>
            <a:r>
              <a:rPr lang="en-US" altLang="zh-CN" sz="2800" dirty="0">
                <a:solidFill>
                  <a:srgbClr val="FFFFFF"/>
                </a:solidFill>
                <a:latin typeface="Arial" panose="020B0604020202020204" pitchFamily="34" charset="0"/>
                <a:ea typeface="微软雅黑" charset="-122"/>
                <a:sym typeface="Arial" panose="020B0604020202020204" pitchFamily="34" charset="0"/>
              </a:rPr>
              <a:t>B</a:t>
            </a:r>
            <a:endParaRPr lang="zh-CN" altLang="en-US" sz="2800" dirty="0" err="1">
              <a:solidFill>
                <a:srgbClr val="FFFFFF"/>
              </a:solidFill>
              <a:latin typeface="Arial" panose="020B0604020202020204" pitchFamily="34" charset="0"/>
              <a:ea typeface="微软雅黑" charset="-122"/>
              <a:sym typeface="Arial" panose="020B0604020202020204" pitchFamily="34" charset="0"/>
            </a:endParaRPr>
          </a:p>
        </p:txBody>
      </p:sp>
      <p:sp>
        <p:nvSpPr>
          <p:cNvPr id="68" name="文本框 67"/>
          <p:cNvSpPr txBox="1"/>
          <p:nvPr>
            <p:custDataLst>
              <p:tags r:id="rId13"/>
            </p:custDataLst>
          </p:nvPr>
        </p:nvSpPr>
        <p:spPr>
          <a:xfrm>
            <a:off x="7088539" y="2728216"/>
            <a:ext cx="2494379" cy="1638659"/>
          </a:xfrm>
          <a:prstGeom prst="rect">
            <a:avLst/>
          </a:prstGeom>
          <a:noFill/>
        </p:spPr>
        <p:txBody>
          <a:bodyPr wrap="square" rtlCol="0" anchor="ctr"/>
          <a:p>
            <a:pPr>
              <a:lnSpc>
                <a:spcPct val="120000"/>
              </a:lnSpc>
            </a:pPr>
            <a:r>
              <a:rPr lang="zh-CN" altLang="en-US" sz="2000" spc="150">
                <a:solidFill>
                  <a:srgbClr val="000000">
                    <a:lumMod val="85000"/>
                    <a:lumOff val="15000"/>
                  </a:srgbClr>
                </a:solidFill>
                <a:latin typeface="Arial" panose="020B0604020202020204" pitchFamily="34" charset="0"/>
                <a:ea typeface="微软雅黑" charset="-122"/>
                <a:sym typeface="Arial" panose="020B0604020202020204" pitchFamily="34" charset="0"/>
              </a:rPr>
              <a:t>有利于提升托育人员专业能力，加强人员队伍建设。</a:t>
            </a:r>
            <a:endParaRPr lang="zh-CN" altLang="en-US" sz="2000" spc="150">
              <a:solidFill>
                <a:srgbClr val="000000">
                  <a:lumMod val="85000"/>
                  <a:lumOff val="15000"/>
                </a:srgbClr>
              </a:solidFill>
              <a:latin typeface="Arial" panose="020B0604020202020204" pitchFamily="34" charset="0"/>
              <a:ea typeface="微软雅黑" charset="-122"/>
              <a:sym typeface="Arial" panose="020B0604020202020204" pitchFamily="34" charset="0"/>
            </a:endParaRPr>
          </a:p>
        </p:txBody>
      </p:sp>
      <p:sp>
        <p:nvSpPr>
          <p:cNvPr id="72" name="对角圆角矩形 3"/>
          <p:cNvSpPr/>
          <p:nvPr>
            <p:custDataLst>
              <p:tags r:id="rId14"/>
            </p:custDataLst>
          </p:nvPr>
        </p:nvSpPr>
        <p:spPr>
          <a:xfrm>
            <a:off x="6334702" y="4617279"/>
            <a:ext cx="3456939" cy="1859922"/>
          </a:xfrm>
          <a:prstGeom prst="round2DiagRect">
            <a:avLst>
              <a:gd name="adj1" fmla="val 18255"/>
              <a:gd name="adj2" fmla="val 0"/>
            </a:avLst>
          </a:prstGeom>
          <a:solidFill>
            <a:srgbClr val="FFFFFF">
              <a:lumMod val="95000"/>
              <a:alpha val="50000"/>
            </a:srgbClr>
          </a:solidFill>
          <a:effectLst/>
        </p:spPr>
        <p:txBody>
          <a:bodyPr rot="0" spcFirstLastPara="0" vertOverflow="overflow" horzOverflow="overflow" vert="horz" wrap="square" lIns="1080000" tIns="45720" rIns="91440" bIns="45720" numCol="1" spcCol="0" rtlCol="0" fromWordArt="0" anchor="ctr" anchorCtr="0" forceAA="0" compatLnSpc="1">
            <a:normAutofit/>
          </a:bodyPr>
          <a:p>
            <a:pPr algn="just">
              <a:lnSpc>
                <a:spcPct val="120000"/>
              </a:lnSpc>
            </a:pPr>
            <a:endParaRPr lang="da-DK" altLang="zh-CN" dirty="0">
              <a:solidFill>
                <a:srgbClr val="3D90B9">
                  <a:lumMod val="50000"/>
                </a:srgbClr>
              </a:solidFill>
              <a:latin typeface="Arial" panose="020B0604020202020204" pitchFamily="34" charset="0"/>
              <a:ea typeface="微软雅黑" charset="-122"/>
              <a:sym typeface="Arial" panose="020B0604020202020204" pitchFamily="34" charset="0"/>
            </a:endParaRPr>
          </a:p>
        </p:txBody>
      </p:sp>
      <p:sp>
        <p:nvSpPr>
          <p:cNvPr id="75" name="椭圆 74"/>
          <p:cNvSpPr/>
          <p:nvPr>
            <p:custDataLst>
              <p:tags r:id="rId15"/>
            </p:custDataLst>
          </p:nvPr>
        </p:nvSpPr>
        <p:spPr>
          <a:xfrm>
            <a:off x="6446303" y="4739858"/>
            <a:ext cx="530636" cy="527820"/>
          </a:xfrm>
          <a:prstGeom prst="ellipse">
            <a:avLst/>
          </a:prstGeom>
          <a:solidFill>
            <a:srgbClr val="415595"/>
          </a:solidFill>
        </p:spPr>
        <p:txBody>
          <a:bodyPr rot="0" spcFirstLastPara="0" vertOverflow="overflow" horzOverflow="overflow" vert="horz" wrap="square" lIns="91440" tIns="45720" rIns="91440" bIns="45720" numCol="1" spcCol="0" rtlCol="0" fromWordArt="0" anchor="ctr" anchorCtr="0" forceAA="0" compatLnSpc="1">
            <a:normAutofit fontScale="62500"/>
          </a:bodyPr>
          <a:p>
            <a:pPr algn="ctr"/>
            <a:r>
              <a:rPr lang="en-US" altLang="zh-CN" sz="2800" dirty="0">
                <a:solidFill>
                  <a:srgbClr val="FFFFFF"/>
                </a:solidFill>
                <a:latin typeface="Arial" panose="020B0604020202020204" pitchFamily="34" charset="0"/>
                <a:ea typeface="微软雅黑" charset="-122"/>
                <a:sym typeface="Arial" panose="020B0604020202020204" pitchFamily="34" charset="0"/>
              </a:rPr>
              <a:t>D</a:t>
            </a:r>
            <a:endParaRPr lang="zh-CN" altLang="en-US" sz="2800" dirty="0" err="1">
              <a:solidFill>
                <a:srgbClr val="FFFFFF"/>
              </a:solidFill>
              <a:latin typeface="Arial" panose="020B0604020202020204" pitchFamily="34" charset="0"/>
              <a:ea typeface="微软雅黑" charset="-122"/>
              <a:sym typeface="Arial" panose="020B0604020202020204" pitchFamily="34" charset="0"/>
            </a:endParaRPr>
          </a:p>
        </p:txBody>
      </p:sp>
      <p:sp>
        <p:nvSpPr>
          <p:cNvPr id="74" name="文本框 73"/>
          <p:cNvSpPr txBox="1"/>
          <p:nvPr>
            <p:custDataLst>
              <p:tags r:id="rId16"/>
            </p:custDataLst>
          </p:nvPr>
        </p:nvSpPr>
        <p:spPr>
          <a:xfrm>
            <a:off x="7088539" y="4739858"/>
            <a:ext cx="2494379" cy="1638659"/>
          </a:xfrm>
          <a:prstGeom prst="rect">
            <a:avLst/>
          </a:prstGeom>
          <a:noFill/>
        </p:spPr>
        <p:txBody>
          <a:bodyPr wrap="square" rtlCol="0" anchor="ctr"/>
          <a:p>
            <a:pPr>
              <a:lnSpc>
                <a:spcPct val="120000"/>
              </a:lnSpc>
            </a:pPr>
            <a:r>
              <a:rPr lang="zh-CN" altLang="en-US" spc="150">
                <a:solidFill>
                  <a:srgbClr val="000000">
                    <a:lumMod val="85000"/>
                    <a:lumOff val="15000"/>
                  </a:srgbClr>
                </a:solidFill>
                <a:latin typeface="Arial" panose="020B0604020202020204" pitchFamily="34" charset="0"/>
                <a:ea typeface="微软雅黑" charset="-122"/>
                <a:sym typeface="Arial" panose="020B0604020202020204" pitchFamily="34" charset="0"/>
              </a:rPr>
              <a:t>制定托育相关政策有利于婴幼儿身心健康发展，为家庭提供保障。</a:t>
            </a:r>
            <a:endParaRPr lang="zh-CN" altLang="en-US" spc="150">
              <a:solidFill>
                <a:srgbClr val="000000">
                  <a:lumMod val="85000"/>
                  <a:lumOff val="15000"/>
                </a:srgbClr>
              </a:solidFill>
              <a:latin typeface="Arial" panose="020B0604020202020204" pitchFamily="34" charset="0"/>
              <a:ea typeface="微软雅黑" charset="-122"/>
              <a:sym typeface="Arial" panose="020B0604020202020204" pitchFamily="34" charset="0"/>
            </a:endParaRPr>
          </a:p>
        </p:txBody>
      </p:sp>
    </p:spTree>
    <p:custDataLst>
      <p:tags r:id="rId17"/>
    </p:custData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 name="矩形 9"/>
          <p:cNvSpPr/>
          <p:nvPr userDrawn="1">
            <p:custDataLst>
              <p:tags r:id="rId1"/>
            </p:custDataLst>
          </p:nvPr>
        </p:nvSpPr>
        <p:spPr>
          <a:xfrm>
            <a:off x="0" y="0"/>
            <a:ext cx="12192000" cy="9144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a:sym typeface="+mn-ea"/>
            </a:endParaRPr>
          </a:p>
        </p:txBody>
      </p:sp>
      <p:pic>
        <p:nvPicPr>
          <p:cNvPr id="12" name="图片 11"/>
          <p:cNvPicPr>
            <a:picLocks noChangeAspect="1"/>
          </p:cNvPicPr>
          <p:nvPr userDrawn="1">
            <p:custDataLst>
              <p:tags r:id="rId2"/>
            </p:custDataLst>
          </p:nvPr>
        </p:nvPicPr>
        <p:blipFill>
          <a:blip r:embed="rId3"/>
          <a:stretch>
            <a:fillRect/>
          </a:stretch>
        </p:blipFill>
        <p:spPr>
          <a:xfrm>
            <a:off x="10212392" y="78582"/>
            <a:ext cx="1404808" cy="764381"/>
          </a:xfrm>
          <a:prstGeom prst="rect">
            <a:avLst/>
          </a:prstGeom>
        </p:spPr>
      </p:pic>
      <p:pic>
        <p:nvPicPr>
          <p:cNvPr id="6" name="图片 5"/>
          <p:cNvPicPr>
            <a:picLocks noChangeAspect="1"/>
          </p:cNvPicPr>
          <p:nvPr userDrawn="1">
            <p:custDataLst>
              <p:tags r:id="rId4"/>
            </p:custDataLst>
          </p:nvPr>
        </p:nvPicPr>
        <p:blipFill>
          <a:blip r:embed="rId3"/>
          <a:stretch>
            <a:fillRect/>
          </a:stretch>
        </p:blipFill>
        <p:spPr>
          <a:xfrm>
            <a:off x="1274445" y="2641600"/>
            <a:ext cx="2849880" cy="1551305"/>
          </a:xfrm>
          <a:prstGeom prst="rect">
            <a:avLst/>
          </a:prstGeom>
        </p:spPr>
      </p:pic>
      <p:sp>
        <p:nvSpPr>
          <p:cNvPr id="7" name="圆角矩形 6"/>
          <p:cNvSpPr/>
          <p:nvPr/>
        </p:nvSpPr>
        <p:spPr>
          <a:xfrm>
            <a:off x="4469130" y="1736090"/>
            <a:ext cx="6544945" cy="4034155"/>
          </a:xfrm>
          <a:prstGeom prst="roundRect">
            <a:avLst/>
          </a:prstGeom>
        </p:spPr>
        <p:style>
          <a:lnRef idx="2">
            <a:schemeClr val="accent6"/>
          </a:lnRef>
          <a:fillRef idx="1">
            <a:schemeClr val="lt1"/>
          </a:fillRef>
          <a:effectRef idx="0">
            <a:schemeClr val="accent6"/>
          </a:effectRef>
          <a:fontRef idx="minor">
            <a:schemeClr val="dk1"/>
          </a:fontRef>
        </p:style>
        <p:txBody>
          <a:bodyPr rtlCol="0" anchor="ctr"/>
          <a:p>
            <a:pPr algn="l"/>
            <a:r>
              <a:rPr lang="zh-CN" altLang="en-US" sz="2000"/>
              <a:t>  思考与练习</a:t>
            </a:r>
            <a:endParaRPr lang="zh-CN" altLang="en-US" sz="2000"/>
          </a:p>
          <a:p>
            <a:pPr algn="l"/>
            <a:r>
              <a:rPr lang="zh-CN" altLang="en-US" sz="2000"/>
              <a:t>    </a:t>
            </a:r>
            <a:endParaRPr lang="zh-CN" altLang="en-US" sz="2000"/>
          </a:p>
          <a:p>
            <a:pPr algn="l"/>
            <a:r>
              <a:rPr lang="en-US" altLang="zh-CN" sz="2000"/>
              <a:t>    </a:t>
            </a:r>
            <a:r>
              <a:rPr lang="zh-CN" altLang="en-US" sz="2000"/>
              <a:t>1. 《国务院办公厅关于促进3岁以下婴幼儿照护服务发展的指导意见》中的三个主要任务是什么？</a:t>
            </a:r>
            <a:endParaRPr lang="zh-CN" altLang="en-US" sz="2000"/>
          </a:p>
          <a:p>
            <a:pPr algn="l"/>
            <a:r>
              <a:rPr lang="zh-CN" altLang="en-US" sz="2000"/>
              <a:t>    2. 支持社会力量发展普惠托育服务专项行动的措施有哪些？</a:t>
            </a:r>
            <a:endParaRPr lang="zh-CN" altLang="en-US" sz="2000"/>
          </a:p>
          <a:p>
            <a:pPr algn="l"/>
            <a:r>
              <a:rPr lang="zh-CN" altLang="en-US" sz="2000"/>
              <a:t>    3. 我国0—3岁婴幼儿托育事业的发展现状如何？</a:t>
            </a:r>
            <a:endParaRPr lang="zh-CN" altLang="en-US" sz="2000"/>
          </a:p>
          <a:p>
            <a:pPr algn="l"/>
            <a:r>
              <a:rPr lang="zh-CN" altLang="en-US" sz="2000"/>
              <a:t>    4. 综合本章中的政策文件，分析我国政府通过哪些手段来指导和促进0—3岁婴幼儿托育事业的发展。</a:t>
            </a:r>
            <a:endParaRPr lang="zh-CN" altLang="en-US" sz="2000"/>
          </a:p>
        </p:txBody>
      </p:sp>
    </p:spTree>
    <p:custDataLst>
      <p:tags r:id="rId5"/>
    </p:custData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1"/>
          </p:nvPr>
        </p:nvSpPr>
        <p:spPr>
          <a:xfrm>
            <a:off x="999490" y="1488440"/>
            <a:ext cx="10515600" cy="2360295"/>
          </a:xfrm>
        </p:spPr>
        <p:txBody>
          <a:bodyPr/>
          <a:p>
            <a:pPr marL="0" indent="0">
              <a:buNone/>
            </a:pPr>
            <a:endParaRPr lang="zh-CN" altLang="en-US"/>
          </a:p>
          <a:p>
            <a:pPr marL="0" algn="l">
              <a:buClrTx/>
              <a:buSzTx/>
              <a:buNone/>
            </a:pPr>
            <a:endParaRPr lang="zh-CN" altLang="en-US"/>
          </a:p>
        </p:txBody>
      </p:sp>
      <p:sp>
        <p:nvSpPr>
          <p:cNvPr id="10" name="矩形 9"/>
          <p:cNvSpPr/>
          <p:nvPr userDrawn="1">
            <p:custDataLst>
              <p:tags r:id="rId1"/>
            </p:custDataLst>
          </p:nvPr>
        </p:nvSpPr>
        <p:spPr>
          <a:xfrm>
            <a:off x="0" y="0"/>
            <a:ext cx="12192000" cy="100901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pic>
        <p:nvPicPr>
          <p:cNvPr id="13" name="图片 12"/>
          <p:cNvPicPr>
            <a:picLocks noChangeAspect="1"/>
          </p:cNvPicPr>
          <p:nvPr userDrawn="1">
            <p:custDataLst>
              <p:tags r:id="rId2"/>
            </p:custDataLst>
          </p:nvPr>
        </p:nvPicPr>
        <p:blipFill rotWithShape="1">
          <a:blip r:embed="rId3"/>
          <a:srcRect/>
          <a:stretch>
            <a:fillRect/>
          </a:stretch>
        </p:blipFill>
        <p:spPr>
          <a:xfrm flipH="1">
            <a:off x="11581765" y="-8255"/>
            <a:ext cx="512445" cy="850265"/>
          </a:xfrm>
          <a:prstGeom prst="rect">
            <a:avLst/>
          </a:prstGeom>
        </p:spPr>
      </p:pic>
      <p:sp>
        <p:nvSpPr>
          <p:cNvPr id="2" name="标题 1"/>
          <p:cNvSpPr>
            <a:spLocks noGrp="1"/>
          </p:cNvSpPr>
          <p:nvPr>
            <p:ph type="title"/>
          </p:nvPr>
        </p:nvSpPr>
        <p:spPr>
          <a:xfrm>
            <a:off x="90805" y="173990"/>
            <a:ext cx="10515600" cy="691515"/>
          </a:xfrm>
        </p:spPr>
        <p:txBody>
          <a:bodyPr>
            <a:normAutofit fontScale="90000"/>
          </a:bodyPr>
          <a:p>
            <a:r>
              <a:rPr lang="en-US" altLang="zh-CN"/>
              <a:t>     </a:t>
            </a:r>
            <a:r>
              <a:rPr lang="zh-CN" altLang="en-US"/>
              <a:t>一、 《指导意见》的出台背景</a:t>
            </a:r>
            <a:endParaRPr lang="zh-CN" altLang="en-US"/>
          </a:p>
        </p:txBody>
      </p:sp>
      <p:sp>
        <p:nvSpPr>
          <p:cNvPr id="5" name="文本框 4"/>
          <p:cNvSpPr txBox="1"/>
          <p:nvPr/>
        </p:nvSpPr>
        <p:spPr>
          <a:xfrm>
            <a:off x="1838325" y="1981200"/>
            <a:ext cx="7905115" cy="1124585"/>
          </a:xfrm>
          <a:prstGeom prst="rect">
            <a:avLst/>
          </a:prstGeom>
          <a:noFill/>
        </p:spPr>
        <p:txBody>
          <a:bodyPr wrap="square" rtlCol="0" anchor="t">
            <a:spAutoFit/>
          </a:bodyPr>
          <a:p>
            <a:pPr marL="0" indent="457200" fontAlgn="auto">
              <a:lnSpc>
                <a:spcPct val="140000"/>
              </a:lnSpc>
              <a:buNone/>
            </a:pPr>
            <a:r>
              <a:rPr lang="zh-CN" altLang="en-US" sz="2400">
                <a:sym typeface="+mn-ea"/>
              </a:rPr>
              <a:t>党和国家高度重视婴幼儿照护服务的发展。党的十九大报告要求，在“</a:t>
            </a:r>
            <a:r>
              <a:rPr lang="zh-CN" altLang="en-US" sz="2400">
                <a:solidFill>
                  <a:srgbClr val="CC3300"/>
                </a:solidFill>
                <a:sym typeface="+mn-ea"/>
              </a:rPr>
              <a:t>幼有所育</a:t>
            </a:r>
            <a:r>
              <a:rPr lang="zh-CN" altLang="en-US" sz="2400">
                <a:sym typeface="+mn-ea"/>
              </a:rPr>
              <a:t>”上不断取得新进展。</a:t>
            </a:r>
            <a:endParaRPr lang="zh-CN" altLang="en-US" sz="2400">
              <a:sym typeface="+mn-ea"/>
            </a:endParaRPr>
          </a:p>
        </p:txBody>
      </p:sp>
      <p:pic>
        <p:nvPicPr>
          <p:cNvPr id="6" name="图片 5"/>
          <p:cNvPicPr>
            <a:picLocks noChangeAspect="1"/>
          </p:cNvPicPr>
          <p:nvPr/>
        </p:nvPicPr>
        <p:blipFill>
          <a:blip r:embed="rId4">
            <a:clrChange>
              <a:clrFrom>
                <a:srgbClr val="FFFFFF">
                  <a:alpha val="100000"/>
                </a:srgbClr>
              </a:clrFrom>
              <a:clrTo>
                <a:srgbClr val="FFFFFF">
                  <a:alpha val="100000"/>
                  <a:alpha val="0"/>
                </a:srgbClr>
              </a:clrTo>
            </a:clrChange>
          </a:blip>
          <a:stretch>
            <a:fillRect/>
          </a:stretch>
        </p:blipFill>
        <p:spPr>
          <a:xfrm>
            <a:off x="9022080" y="3977640"/>
            <a:ext cx="2287270" cy="2287270"/>
          </a:xfrm>
          <a:prstGeom prst="rect">
            <a:avLst/>
          </a:prstGeom>
        </p:spPr>
      </p:pic>
      <p:sp>
        <p:nvSpPr>
          <p:cNvPr id="8" name="内容占位符 7"/>
          <p:cNvSpPr>
            <a:spLocks noGrp="1"/>
          </p:cNvSpPr>
          <p:nvPr/>
        </p:nvSpPr>
        <p:spPr>
          <a:xfrm>
            <a:off x="1137285" y="1092200"/>
            <a:ext cx="10515600" cy="66738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zh-CN" altLang="en-US">
                <a:solidFill>
                  <a:schemeClr val="tx1"/>
                </a:solidFill>
              </a:rPr>
              <a:t>（一） 党和国家高度重视婴幼儿照护服务的发展</a:t>
            </a:r>
            <a:endParaRPr lang="zh-CN" altLang="en-US">
              <a:solidFill>
                <a:schemeClr val="tx1"/>
              </a:solidFill>
            </a:endParaRPr>
          </a:p>
        </p:txBody>
      </p:sp>
    </p:spTree>
    <p:custDataLst>
      <p:tags r:id="rId5"/>
    </p:custData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 name="矩形 9"/>
          <p:cNvSpPr/>
          <p:nvPr userDrawn="1">
            <p:custDataLst>
              <p:tags r:id="rId1"/>
            </p:custDataLst>
          </p:nvPr>
        </p:nvSpPr>
        <p:spPr>
          <a:xfrm>
            <a:off x="13335" y="-38735"/>
            <a:ext cx="12192000" cy="97218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pic>
        <p:nvPicPr>
          <p:cNvPr id="13" name="图片 12"/>
          <p:cNvPicPr>
            <a:picLocks noChangeAspect="1"/>
          </p:cNvPicPr>
          <p:nvPr userDrawn="1">
            <p:custDataLst>
              <p:tags r:id="rId2"/>
            </p:custDataLst>
          </p:nvPr>
        </p:nvPicPr>
        <p:blipFill rotWithShape="1">
          <a:blip r:embed="rId3"/>
          <a:srcRect/>
          <a:stretch>
            <a:fillRect/>
          </a:stretch>
        </p:blipFill>
        <p:spPr>
          <a:xfrm flipH="1">
            <a:off x="11581765" y="35560"/>
            <a:ext cx="537845" cy="892810"/>
          </a:xfrm>
          <a:prstGeom prst="rect">
            <a:avLst/>
          </a:prstGeom>
        </p:spPr>
      </p:pic>
      <p:sp>
        <p:nvSpPr>
          <p:cNvPr id="8" name="内容占位符 7"/>
          <p:cNvSpPr>
            <a:spLocks noGrp="1"/>
          </p:cNvSpPr>
          <p:nvPr>
            <p:ph idx="1"/>
          </p:nvPr>
        </p:nvSpPr>
        <p:spPr>
          <a:xfrm>
            <a:off x="1137285" y="1079500"/>
            <a:ext cx="10515600" cy="667385"/>
          </a:xfrm>
        </p:spPr>
        <p:txBody>
          <a:bodyPr/>
          <a:p>
            <a:pPr marL="0" indent="0">
              <a:buNone/>
            </a:pPr>
            <a:r>
              <a:rPr lang="zh-CN" altLang="en-US">
                <a:solidFill>
                  <a:schemeClr val="tx1"/>
                </a:solidFill>
              </a:rPr>
              <a:t>（二） 早期教育保育和托育机构的重要性日渐凸显</a:t>
            </a:r>
            <a:endParaRPr lang="zh-CN" altLang="en-US">
              <a:solidFill>
                <a:schemeClr val="tx1"/>
              </a:solidFill>
            </a:endParaRPr>
          </a:p>
        </p:txBody>
      </p:sp>
      <p:sp>
        <p:nvSpPr>
          <p:cNvPr id="6" name="标题 5"/>
          <p:cNvSpPr>
            <a:spLocks noGrp="1"/>
          </p:cNvSpPr>
          <p:nvPr>
            <p:ph type="title"/>
          </p:nvPr>
        </p:nvSpPr>
        <p:spPr>
          <a:xfrm>
            <a:off x="90805" y="173990"/>
            <a:ext cx="10515600" cy="691515"/>
          </a:xfrm>
        </p:spPr>
        <p:txBody>
          <a:bodyPr>
            <a:normAutofit fontScale="90000"/>
          </a:bodyPr>
          <a:p>
            <a:r>
              <a:rPr lang="en-US" altLang="zh-CN"/>
              <a:t>     </a:t>
            </a:r>
            <a:r>
              <a:rPr lang="zh-CN" altLang="en-US"/>
              <a:t>一、 《指导意见》的出台背景</a:t>
            </a:r>
            <a:endParaRPr lang="zh-CN" altLang="en-US"/>
          </a:p>
        </p:txBody>
      </p:sp>
      <p:sp>
        <p:nvSpPr>
          <p:cNvPr id="28" name="圆角矩形 27"/>
          <p:cNvSpPr/>
          <p:nvPr>
            <p:custDataLst>
              <p:tags r:id="rId4"/>
            </p:custDataLst>
          </p:nvPr>
        </p:nvSpPr>
        <p:spPr>
          <a:xfrm>
            <a:off x="2532380" y="2255520"/>
            <a:ext cx="2850515" cy="4040505"/>
          </a:xfrm>
          <a:prstGeom prst="roundRect">
            <a:avLst/>
          </a:prstGeom>
          <a:noFill/>
          <a:ln>
            <a:gradFill>
              <a:gsLst>
                <a:gs pos="0">
                  <a:srgbClr val="FFFFFF"/>
                </a:gs>
                <a:gs pos="65000">
                  <a:srgbClr val="098902"/>
                </a:gs>
              </a:gsLst>
              <a:lin ang="16200000" scaled="1"/>
            </a:gradFill>
          </a:ln>
        </p:spPr>
        <p:style>
          <a:lnRef idx="2">
            <a:srgbClr val="098902">
              <a:shade val="50000"/>
            </a:srgbClr>
          </a:lnRef>
          <a:fillRef idx="1">
            <a:srgbClr val="098902"/>
          </a:fillRef>
          <a:effectRef idx="0">
            <a:srgbClr val="098902"/>
          </a:effectRef>
          <a:fontRef idx="minor">
            <a:srgbClr val="FFFFFF"/>
          </a:fontRef>
        </p:style>
        <p:txBody>
          <a:bodyPr rtlCol="0" anchor="ctr"/>
          <a:p>
            <a:pPr algn="ctr"/>
            <a:endParaRPr lang="zh-CN" altLang="en-US"/>
          </a:p>
        </p:txBody>
      </p:sp>
      <p:sp>
        <p:nvSpPr>
          <p:cNvPr id="30" name="椭圆 29"/>
          <p:cNvSpPr/>
          <p:nvPr>
            <p:custDataLst>
              <p:tags r:id="rId5"/>
            </p:custDataLst>
          </p:nvPr>
        </p:nvSpPr>
        <p:spPr>
          <a:xfrm>
            <a:off x="3464513" y="1758631"/>
            <a:ext cx="861740" cy="861740"/>
          </a:xfrm>
          <a:prstGeom prst="ellipse">
            <a:avLst/>
          </a:prstGeom>
          <a:ln>
            <a:noFill/>
          </a:ln>
          <a:effectLst>
            <a:outerShdw blurRad="63500" dist="50800" dir="5400000" algn="ctr" rotWithShape="0">
              <a:srgbClr val="000000">
                <a:alpha val="18000"/>
              </a:srgbClr>
            </a:outerShdw>
          </a:effectLst>
        </p:spPr>
        <p:style>
          <a:lnRef idx="2">
            <a:srgbClr val="098902">
              <a:shade val="50000"/>
            </a:srgbClr>
          </a:lnRef>
          <a:fillRef idx="1">
            <a:srgbClr val="098902"/>
          </a:fillRef>
          <a:effectRef idx="0">
            <a:srgbClr val="098902"/>
          </a:effectRef>
          <a:fontRef idx="minor">
            <a:srgbClr val="FFFFFF"/>
          </a:fontRef>
        </p:style>
        <p:txBody>
          <a:bodyPr rtlCol="0" anchor="ctr"/>
          <a:p>
            <a:pPr algn="ctr"/>
            <a:endParaRPr lang="zh-CN" altLang="en-US"/>
          </a:p>
        </p:txBody>
      </p:sp>
      <p:sp>
        <p:nvSpPr>
          <p:cNvPr id="91" name="椭圆 90"/>
          <p:cNvSpPr/>
          <p:nvPr>
            <p:custDataLst>
              <p:tags r:id="rId6"/>
            </p:custDataLst>
          </p:nvPr>
        </p:nvSpPr>
        <p:spPr>
          <a:xfrm>
            <a:off x="3334859" y="1616913"/>
            <a:ext cx="1148986" cy="1148986"/>
          </a:xfrm>
          <a:prstGeom prst="ellipse">
            <a:avLst/>
          </a:prstGeom>
          <a:noFill/>
          <a:ln>
            <a:solidFill>
              <a:srgbClr val="098902"/>
            </a:solidFill>
          </a:ln>
        </p:spPr>
        <p:style>
          <a:lnRef idx="2">
            <a:srgbClr val="098902">
              <a:shade val="50000"/>
            </a:srgbClr>
          </a:lnRef>
          <a:fillRef idx="1">
            <a:srgbClr val="098902"/>
          </a:fillRef>
          <a:effectRef idx="0">
            <a:srgbClr val="098902"/>
          </a:effectRef>
          <a:fontRef idx="minor">
            <a:srgbClr val="FFFFFF"/>
          </a:fontRef>
        </p:style>
        <p:txBody>
          <a:bodyPr rtlCol="0" anchor="ctr"/>
          <a:p>
            <a:pPr algn="ctr"/>
            <a:endParaRPr lang="zh-CN" altLang="en-US"/>
          </a:p>
        </p:txBody>
      </p:sp>
      <p:sp>
        <p:nvSpPr>
          <p:cNvPr id="103" name="文本框 102"/>
          <p:cNvSpPr txBox="1"/>
          <p:nvPr>
            <p:custDataLst>
              <p:tags r:id="rId7"/>
            </p:custDataLst>
          </p:nvPr>
        </p:nvSpPr>
        <p:spPr>
          <a:xfrm>
            <a:off x="2799080" y="2834640"/>
            <a:ext cx="2404745" cy="633730"/>
          </a:xfrm>
          <a:prstGeom prst="rect">
            <a:avLst/>
          </a:prstGeom>
          <a:noFill/>
        </p:spPr>
        <p:txBody>
          <a:bodyPr wrap="square" bIns="0" rtlCol="0"/>
          <a:p>
            <a:pPr algn="ctr"/>
            <a:r>
              <a:rPr lang="zh-CN" altLang="en-US" sz="2400" spc="300">
                <a:solidFill>
                  <a:srgbClr val="098902"/>
                </a:solidFill>
                <a:uFillTx/>
                <a:latin typeface="思源黑体 CN Bold" panose="020B0800000000000000" charset="-122"/>
                <a:ea typeface="思源黑体 CN Bold" panose="020B0800000000000000" charset="-122"/>
              </a:rPr>
              <a:t>从脑科学研究看早期教育保育的重要性</a:t>
            </a:r>
            <a:endParaRPr lang="zh-CN" altLang="en-US" sz="2400" spc="300">
              <a:solidFill>
                <a:srgbClr val="098902"/>
              </a:solidFill>
              <a:uFillTx/>
              <a:latin typeface="思源黑体 CN Bold" panose="020B0800000000000000" charset="-122"/>
              <a:ea typeface="思源黑体 CN Bold" panose="020B0800000000000000" charset="-122"/>
            </a:endParaRPr>
          </a:p>
        </p:txBody>
      </p:sp>
      <p:sp>
        <p:nvSpPr>
          <p:cNvPr id="104" name="文本框 103"/>
          <p:cNvSpPr txBox="1"/>
          <p:nvPr>
            <p:custDataLst>
              <p:tags r:id="rId8"/>
            </p:custDataLst>
          </p:nvPr>
        </p:nvSpPr>
        <p:spPr>
          <a:xfrm>
            <a:off x="2682240" y="4114800"/>
            <a:ext cx="2463165" cy="2152650"/>
          </a:xfrm>
          <a:prstGeom prst="rect">
            <a:avLst/>
          </a:prstGeom>
          <a:noFill/>
        </p:spPr>
        <p:txBody>
          <a:bodyPr wrap="square" rtlCol="0">
            <a:noAutofit/>
          </a:bodyPr>
          <a:p>
            <a:pPr algn="l" fontAlgn="auto">
              <a:lnSpc>
                <a:spcPct val="150000"/>
              </a:lnSpc>
              <a:spcAft>
                <a:spcPts val="1000"/>
              </a:spcAft>
            </a:pPr>
            <a:r>
              <a:rPr lang="zh-CN" altLang="en-US" spc="150">
                <a:solidFill>
                  <a:srgbClr val="000000">
                    <a:lumMod val="75000"/>
                    <a:lumOff val="25000"/>
                  </a:srgbClr>
                </a:solidFill>
                <a:uFillTx/>
                <a:latin typeface="思源黑体 CN Light" panose="020B0300000000000000" charset="-122"/>
                <a:ea typeface="思源黑体 CN Light" panose="020B0300000000000000" charset="-122"/>
                <a:sym typeface="微软雅黑" charset="-122"/>
              </a:rPr>
              <a:t>脑科学研究证实了早期教育保育实践活动的价值，也为早期教育保育提供了有益的和可供参考的信息。</a:t>
            </a:r>
            <a:endParaRPr lang="zh-CN" altLang="en-US" spc="150">
              <a:solidFill>
                <a:srgbClr val="000000">
                  <a:lumMod val="75000"/>
                  <a:lumOff val="25000"/>
                </a:srgbClr>
              </a:solidFill>
              <a:uFillTx/>
              <a:latin typeface="思源黑体 CN Light" panose="020B0300000000000000" charset="-122"/>
              <a:ea typeface="思源黑体 CN Light" panose="020B0300000000000000" charset="-122"/>
              <a:sym typeface="微软雅黑" charset="-122"/>
            </a:endParaRPr>
          </a:p>
        </p:txBody>
      </p:sp>
      <p:sp>
        <p:nvSpPr>
          <p:cNvPr id="113" name="椭圆 112"/>
          <p:cNvSpPr/>
          <p:nvPr>
            <p:custDataLst>
              <p:tags r:id="rId9"/>
            </p:custDataLst>
          </p:nvPr>
        </p:nvSpPr>
        <p:spPr>
          <a:xfrm>
            <a:off x="3357484" y="1635926"/>
            <a:ext cx="195850" cy="195850"/>
          </a:xfrm>
          <a:prstGeom prst="ellipse">
            <a:avLst/>
          </a:prstGeom>
          <a:ln>
            <a:noFill/>
          </a:ln>
        </p:spPr>
        <p:style>
          <a:lnRef idx="2">
            <a:srgbClr val="098902">
              <a:shade val="50000"/>
            </a:srgbClr>
          </a:lnRef>
          <a:fillRef idx="1">
            <a:srgbClr val="098902"/>
          </a:fillRef>
          <a:effectRef idx="0">
            <a:srgbClr val="098902"/>
          </a:effectRef>
          <a:fontRef idx="minor">
            <a:srgbClr val="FFFFFF"/>
          </a:fontRef>
        </p:style>
        <p:txBody>
          <a:bodyPr rtlCol="0" anchor="ctr"/>
          <a:p>
            <a:pPr algn="ctr"/>
            <a:endParaRPr lang="zh-CN" altLang="en-US"/>
          </a:p>
        </p:txBody>
      </p:sp>
      <p:cxnSp>
        <p:nvCxnSpPr>
          <p:cNvPr id="118" name="直接连接符 117"/>
          <p:cNvCxnSpPr/>
          <p:nvPr>
            <p:custDataLst>
              <p:tags r:id="rId10"/>
            </p:custDataLst>
          </p:nvPr>
        </p:nvCxnSpPr>
        <p:spPr>
          <a:xfrm>
            <a:off x="3201512" y="3610659"/>
            <a:ext cx="1985483" cy="0"/>
          </a:xfrm>
          <a:prstGeom prst="line">
            <a:avLst/>
          </a:prstGeom>
          <a:ln>
            <a:gradFill>
              <a:gsLst>
                <a:gs pos="100000">
                  <a:srgbClr val="FFFFFF"/>
                </a:gs>
                <a:gs pos="0">
                  <a:srgbClr val="098902"/>
                </a:gs>
              </a:gsLst>
              <a:path path="circle">
                <a:fillToRect l="50000" t="50000" r="50000" b="50000"/>
              </a:path>
              <a:tileRect/>
            </a:gradFill>
            <a:headEnd type="none"/>
          </a:ln>
        </p:spPr>
        <p:style>
          <a:lnRef idx="1">
            <a:srgbClr val="098902"/>
          </a:lnRef>
          <a:fillRef idx="0">
            <a:srgbClr val="098902"/>
          </a:fillRef>
          <a:effectRef idx="0">
            <a:srgbClr val="098902"/>
          </a:effectRef>
          <a:fontRef idx="minor">
            <a:srgbClr val="000000"/>
          </a:fontRef>
        </p:style>
      </p:cxnSp>
      <p:sp>
        <p:nvSpPr>
          <p:cNvPr id="73" name="圆角矩形 72"/>
          <p:cNvSpPr/>
          <p:nvPr>
            <p:custDataLst>
              <p:tags r:id="rId11"/>
            </p:custDataLst>
          </p:nvPr>
        </p:nvSpPr>
        <p:spPr>
          <a:xfrm>
            <a:off x="6510020" y="2255520"/>
            <a:ext cx="2963545" cy="4040505"/>
          </a:xfrm>
          <a:prstGeom prst="roundRect">
            <a:avLst/>
          </a:prstGeom>
          <a:noFill/>
          <a:ln>
            <a:gradFill>
              <a:gsLst>
                <a:gs pos="0">
                  <a:srgbClr val="FFFFFF"/>
                </a:gs>
                <a:gs pos="65000">
                  <a:srgbClr val="098902"/>
                </a:gs>
              </a:gsLst>
              <a:lin ang="16200000" scaled="1"/>
            </a:gradFill>
          </a:ln>
        </p:spPr>
        <p:style>
          <a:lnRef idx="2">
            <a:srgbClr val="098902">
              <a:shade val="50000"/>
            </a:srgbClr>
          </a:lnRef>
          <a:fillRef idx="1">
            <a:srgbClr val="098902"/>
          </a:fillRef>
          <a:effectRef idx="0">
            <a:srgbClr val="098902"/>
          </a:effectRef>
          <a:fontRef idx="minor">
            <a:srgbClr val="FFFFFF"/>
          </a:fontRef>
        </p:style>
        <p:txBody>
          <a:bodyPr rtlCol="0" anchor="ctr"/>
          <a:p>
            <a:pPr algn="ctr"/>
            <a:endParaRPr lang="zh-CN" altLang="en-US"/>
          </a:p>
        </p:txBody>
      </p:sp>
      <p:sp>
        <p:nvSpPr>
          <p:cNvPr id="74" name="椭圆 73"/>
          <p:cNvSpPr/>
          <p:nvPr>
            <p:custDataLst>
              <p:tags r:id="rId12"/>
            </p:custDataLst>
          </p:nvPr>
        </p:nvSpPr>
        <p:spPr>
          <a:xfrm>
            <a:off x="7672708" y="1822766"/>
            <a:ext cx="861740" cy="861740"/>
          </a:xfrm>
          <a:prstGeom prst="ellipse">
            <a:avLst/>
          </a:prstGeom>
          <a:solidFill>
            <a:srgbClr val="0A9307"/>
          </a:solidFill>
          <a:ln>
            <a:noFill/>
          </a:ln>
          <a:effectLst>
            <a:outerShdw blurRad="63500" dist="50800" dir="5400000" algn="ctr" rotWithShape="0">
              <a:srgbClr val="000000">
                <a:alpha val="18000"/>
              </a:srgbClr>
            </a:outerShdw>
          </a:effectLst>
        </p:spPr>
        <p:style>
          <a:lnRef idx="2">
            <a:srgbClr val="098902">
              <a:shade val="50000"/>
            </a:srgbClr>
          </a:lnRef>
          <a:fillRef idx="1">
            <a:srgbClr val="098902"/>
          </a:fillRef>
          <a:effectRef idx="0">
            <a:srgbClr val="098902"/>
          </a:effectRef>
          <a:fontRef idx="minor">
            <a:srgbClr val="FFFFFF"/>
          </a:fontRef>
        </p:style>
        <p:txBody>
          <a:bodyPr rtlCol="0" anchor="ctr"/>
          <a:p>
            <a:pPr algn="ctr"/>
            <a:endParaRPr lang="zh-CN" altLang="en-US"/>
          </a:p>
        </p:txBody>
      </p:sp>
      <p:sp>
        <p:nvSpPr>
          <p:cNvPr id="94" name="椭圆 93"/>
          <p:cNvSpPr/>
          <p:nvPr>
            <p:custDataLst>
              <p:tags r:id="rId13"/>
            </p:custDataLst>
          </p:nvPr>
        </p:nvSpPr>
        <p:spPr>
          <a:xfrm>
            <a:off x="7529084" y="1679143"/>
            <a:ext cx="1148986" cy="1148986"/>
          </a:xfrm>
          <a:prstGeom prst="ellipse">
            <a:avLst/>
          </a:prstGeom>
          <a:noFill/>
          <a:ln>
            <a:solidFill>
              <a:srgbClr val="0A9307"/>
            </a:solidFill>
          </a:ln>
        </p:spPr>
        <p:style>
          <a:lnRef idx="2">
            <a:srgbClr val="098902">
              <a:shade val="50000"/>
            </a:srgbClr>
          </a:lnRef>
          <a:fillRef idx="1">
            <a:srgbClr val="098902"/>
          </a:fillRef>
          <a:effectRef idx="0">
            <a:srgbClr val="098902"/>
          </a:effectRef>
          <a:fontRef idx="minor">
            <a:srgbClr val="FFFFFF"/>
          </a:fontRef>
        </p:style>
        <p:txBody>
          <a:bodyPr rtlCol="0" anchor="ctr"/>
          <a:p>
            <a:pPr algn="ctr"/>
            <a:endParaRPr lang="zh-CN" altLang="en-US"/>
          </a:p>
        </p:txBody>
      </p:sp>
      <p:sp>
        <p:nvSpPr>
          <p:cNvPr id="105" name="文本框 104"/>
          <p:cNvSpPr txBox="1"/>
          <p:nvPr>
            <p:custDataLst>
              <p:tags r:id="rId14"/>
            </p:custDataLst>
          </p:nvPr>
        </p:nvSpPr>
        <p:spPr>
          <a:xfrm>
            <a:off x="6608430" y="3009182"/>
            <a:ext cx="2255321" cy="483967"/>
          </a:xfrm>
          <a:prstGeom prst="rect">
            <a:avLst/>
          </a:prstGeom>
          <a:noFill/>
        </p:spPr>
        <p:txBody>
          <a:bodyPr wrap="square" bIns="0" rtlCol="0"/>
          <a:p>
            <a:pPr algn="ctr"/>
            <a:r>
              <a:rPr lang="zh-CN" altLang="en-US" sz="2400" spc="300">
                <a:solidFill>
                  <a:srgbClr val="098902"/>
                </a:solidFill>
                <a:uFillTx/>
                <a:latin typeface="思源黑体 CN Bold" panose="020B0800000000000000" charset="-122"/>
                <a:ea typeface="思源黑体 CN Bold" panose="020B0800000000000000" charset="-122"/>
              </a:rPr>
              <a:t>对优质托育机构需求的增加</a:t>
            </a:r>
            <a:endParaRPr lang="zh-CN" altLang="en-US" sz="2400" spc="300">
              <a:solidFill>
                <a:srgbClr val="098902"/>
              </a:solidFill>
              <a:uFillTx/>
              <a:latin typeface="思源黑体 CN Bold" panose="020B0800000000000000" charset="-122"/>
              <a:ea typeface="思源黑体 CN Bold" panose="020B0800000000000000" charset="-122"/>
            </a:endParaRPr>
          </a:p>
        </p:txBody>
      </p:sp>
      <p:sp>
        <p:nvSpPr>
          <p:cNvPr id="106" name="文本框 105"/>
          <p:cNvSpPr txBox="1"/>
          <p:nvPr>
            <p:custDataLst>
              <p:tags r:id="rId15"/>
            </p:custDataLst>
          </p:nvPr>
        </p:nvSpPr>
        <p:spPr>
          <a:xfrm>
            <a:off x="6566535" y="3740150"/>
            <a:ext cx="2800350" cy="2152650"/>
          </a:xfrm>
          <a:prstGeom prst="rect">
            <a:avLst/>
          </a:prstGeom>
          <a:noFill/>
        </p:spPr>
        <p:txBody>
          <a:bodyPr wrap="square" rtlCol="0">
            <a:noAutofit/>
          </a:bodyPr>
          <a:p>
            <a:pPr indent="457200" algn="l" fontAlgn="auto">
              <a:lnSpc>
                <a:spcPct val="130000"/>
              </a:lnSpc>
              <a:spcAft>
                <a:spcPts val="1000"/>
              </a:spcAft>
            </a:pPr>
            <a:r>
              <a:rPr lang="zh-CN" altLang="en-US" spc="150">
                <a:solidFill>
                  <a:srgbClr val="000000">
                    <a:lumMod val="75000"/>
                    <a:lumOff val="25000"/>
                  </a:srgbClr>
                </a:solidFill>
                <a:uFillTx/>
                <a:latin typeface="思源黑体 CN Light" panose="020B0300000000000000" charset="-122"/>
                <a:ea typeface="思源黑体 CN Light" panose="020B0300000000000000" charset="-122"/>
                <a:sym typeface="微软雅黑" charset="-122"/>
              </a:rPr>
              <a:t>目前，我国托育机构的质量还存在参差不齐、鱼龙混杂的问题，因此，建立完善的托育机构质量监测和评价体制还需得到更多的重视。</a:t>
            </a:r>
            <a:endParaRPr lang="zh-CN" altLang="en-US" spc="150">
              <a:solidFill>
                <a:srgbClr val="000000">
                  <a:lumMod val="75000"/>
                  <a:lumOff val="25000"/>
                </a:srgbClr>
              </a:solidFill>
              <a:uFillTx/>
              <a:latin typeface="思源黑体 CN Light" panose="020B0300000000000000" charset="-122"/>
              <a:ea typeface="思源黑体 CN Light" panose="020B0300000000000000" charset="-122"/>
              <a:sym typeface="微软雅黑" charset="-122"/>
            </a:endParaRPr>
          </a:p>
        </p:txBody>
      </p:sp>
      <p:sp>
        <p:nvSpPr>
          <p:cNvPr id="114" name="椭圆 113"/>
          <p:cNvSpPr/>
          <p:nvPr>
            <p:custDataLst>
              <p:tags r:id="rId16"/>
            </p:custDataLst>
          </p:nvPr>
        </p:nvSpPr>
        <p:spPr>
          <a:xfrm>
            <a:off x="7574347" y="1728758"/>
            <a:ext cx="195850" cy="195850"/>
          </a:xfrm>
          <a:prstGeom prst="ellipse">
            <a:avLst/>
          </a:prstGeom>
          <a:solidFill>
            <a:srgbClr val="0A9307"/>
          </a:solidFill>
          <a:ln>
            <a:noFill/>
          </a:ln>
        </p:spPr>
        <p:style>
          <a:lnRef idx="2">
            <a:srgbClr val="098902">
              <a:shade val="50000"/>
            </a:srgbClr>
          </a:lnRef>
          <a:fillRef idx="1">
            <a:srgbClr val="098902"/>
          </a:fillRef>
          <a:effectRef idx="0">
            <a:srgbClr val="098902"/>
          </a:effectRef>
          <a:fontRef idx="minor">
            <a:srgbClr val="FFFFFF"/>
          </a:fontRef>
        </p:style>
        <p:txBody>
          <a:bodyPr rtlCol="0" anchor="ctr"/>
          <a:p>
            <a:pPr algn="ctr"/>
            <a:endParaRPr lang="zh-CN" altLang="en-US"/>
          </a:p>
        </p:txBody>
      </p:sp>
      <p:cxnSp>
        <p:nvCxnSpPr>
          <p:cNvPr id="119" name="直接连接符 118"/>
          <p:cNvCxnSpPr/>
          <p:nvPr>
            <p:custDataLst>
              <p:tags r:id="rId17"/>
            </p:custDataLst>
          </p:nvPr>
        </p:nvCxnSpPr>
        <p:spPr>
          <a:xfrm>
            <a:off x="6766851" y="3610659"/>
            <a:ext cx="1985483" cy="0"/>
          </a:xfrm>
          <a:prstGeom prst="line">
            <a:avLst/>
          </a:prstGeom>
          <a:ln>
            <a:gradFill>
              <a:gsLst>
                <a:gs pos="100000">
                  <a:srgbClr val="FFFFFF"/>
                </a:gs>
                <a:gs pos="0">
                  <a:srgbClr val="098902"/>
                </a:gs>
              </a:gsLst>
              <a:path path="circle">
                <a:fillToRect l="50000" t="50000" r="50000" b="50000"/>
              </a:path>
              <a:tileRect/>
            </a:gradFill>
            <a:headEnd type="none"/>
          </a:ln>
        </p:spPr>
        <p:style>
          <a:lnRef idx="1">
            <a:srgbClr val="098902"/>
          </a:lnRef>
          <a:fillRef idx="0">
            <a:srgbClr val="098902"/>
          </a:fillRef>
          <a:effectRef idx="0">
            <a:srgbClr val="098902"/>
          </a:effectRef>
          <a:fontRef idx="minor">
            <a:srgbClr val="000000"/>
          </a:fontRef>
        </p:style>
      </p:cxnSp>
      <p:sp>
        <p:nvSpPr>
          <p:cNvPr id="35" name="文本框 34"/>
          <p:cNvSpPr txBox="1"/>
          <p:nvPr/>
        </p:nvSpPr>
        <p:spPr>
          <a:xfrm>
            <a:off x="3434080" y="1859280"/>
            <a:ext cx="911860" cy="583565"/>
          </a:xfrm>
          <a:prstGeom prst="rect">
            <a:avLst/>
          </a:prstGeom>
          <a:noFill/>
        </p:spPr>
        <p:txBody>
          <a:bodyPr wrap="square" rtlCol="0">
            <a:spAutoFit/>
          </a:bodyPr>
          <a:p>
            <a:pPr algn="ctr"/>
            <a:r>
              <a:rPr lang="en-US" altLang="zh-CN" sz="3200" b="1">
                <a:solidFill>
                  <a:schemeClr val="bg1"/>
                </a:solidFill>
                <a:latin typeface="Arial Bold" panose="020B0604020202020204" charset="0"/>
                <a:cs typeface="Arial Bold" panose="020B0604020202020204" charset="0"/>
              </a:rPr>
              <a:t>1</a:t>
            </a:r>
            <a:endParaRPr lang="en-US" altLang="zh-CN" sz="3200" b="1">
              <a:solidFill>
                <a:schemeClr val="bg1"/>
              </a:solidFill>
              <a:latin typeface="Arial Bold" panose="020B0604020202020204" charset="0"/>
              <a:cs typeface="Arial Bold" panose="020B0604020202020204" charset="0"/>
            </a:endParaRPr>
          </a:p>
        </p:txBody>
      </p:sp>
      <p:sp>
        <p:nvSpPr>
          <p:cNvPr id="37" name="文本框 36"/>
          <p:cNvSpPr txBox="1"/>
          <p:nvPr/>
        </p:nvSpPr>
        <p:spPr>
          <a:xfrm>
            <a:off x="7651115" y="1924050"/>
            <a:ext cx="911860" cy="583565"/>
          </a:xfrm>
          <a:prstGeom prst="rect">
            <a:avLst/>
          </a:prstGeom>
          <a:noFill/>
        </p:spPr>
        <p:txBody>
          <a:bodyPr wrap="square" rtlCol="0">
            <a:spAutoFit/>
          </a:bodyPr>
          <a:p>
            <a:pPr algn="ctr"/>
            <a:r>
              <a:rPr lang="en-US" altLang="zh-CN" sz="3200" b="1">
                <a:solidFill>
                  <a:schemeClr val="bg1"/>
                </a:solidFill>
                <a:latin typeface="Arial Bold" panose="020B0604020202020204" charset="0"/>
                <a:cs typeface="Arial Bold" panose="020B0604020202020204" charset="0"/>
              </a:rPr>
              <a:t>2</a:t>
            </a:r>
            <a:endParaRPr lang="en-US" altLang="zh-CN" sz="3200" b="1">
              <a:solidFill>
                <a:schemeClr val="bg1"/>
              </a:solidFill>
              <a:latin typeface="Arial Bold" panose="020B0604020202020204" charset="0"/>
              <a:cs typeface="Arial Bold" panose="020B0604020202020204" charset="0"/>
            </a:endParaRPr>
          </a:p>
        </p:txBody>
      </p:sp>
    </p:spTree>
    <p:custDataLst>
      <p:tags r:id="rId18"/>
    </p:custData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 name="矩形 9"/>
          <p:cNvSpPr/>
          <p:nvPr userDrawn="1">
            <p:custDataLst>
              <p:tags r:id="rId1"/>
            </p:custDataLst>
          </p:nvPr>
        </p:nvSpPr>
        <p:spPr>
          <a:xfrm>
            <a:off x="0" y="0"/>
            <a:ext cx="12192000" cy="132016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pic>
        <p:nvPicPr>
          <p:cNvPr id="13" name="图片 12"/>
          <p:cNvPicPr>
            <a:picLocks noChangeAspect="1"/>
          </p:cNvPicPr>
          <p:nvPr userDrawn="1">
            <p:custDataLst>
              <p:tags r:id="rId2"/>
            </p:custDataLst>
          </p:nvPr>
        </p:nvPicPr>
        <p:blipFill rotWithShape="1">
          <a:blip r:embed="rId3"/>
          <a:srcRect/>
          <a:stretch>
            <a:fillRect/>
          </a:stretch>
        </p:blipFill>
        <p:spPr>
          <a:xfrm flipH="1">
            <a:off x="11482705" y="36830"/>
            <a:ext cx="612140" cy="1016000"/>
          </a:xfrm>
          <a:prstGeom prst="rect">
            <a:avLst/>
          </a:prstGeom>
        </p:spPr>
      </p:pic>
      <p:sp>
        <p:nvSpPr>
          <p:cNvPr id="2" name="标题 1"/>
          <p:cNvSpPr>
            <a:spLocks noGrp="1"/>
          </p:cNvSpPr>
          <p:nvPr>
            <p:ph type="title"/>
          </p:nvPr>
        </p:nvSpPr>
        <p:spPr>
          <a:xfrm>
            <a:off x="90805" y="173990"/>
            <a:ext cx="10515600" cy="691515"/>
          </a:xfrm>
        </p:spPr>
        <p:txBody>
          <a:bodyPr>
            <a:normAutofit fontScale="90000"/>
          </a:bodyPr>
          <a:p>
            <a:r>
              <a:rPr lang="en-US" altLang="zh-CN"/>
              <a:t>     </a:t>
            </a:r>
            <a:r>
              <a:rPr lang="zh-CN" altLang="en-US"/>
              <a:t>一、 《指导意见》的出台背景</a:t>
            </a:r>
            <a:endParaRPr lang="zh-CN" altLang="en-US"/>
          </a:p>
        </p:txBody>
      </p:sp>
      <p:sp>
        <p:nvSpPr>
          <p:cNvPr id="8" name="内容占位符 7"/>
          <p:cNvSpPr>
            <a:spLocks noGrp="1"/>
          </p:cNvSpPr>
          <p:nvPr>
            <p:ph idx="1"/>
          </p:nvPr>
        </p:nvSpPr>
        <p:spPr>
          <a:xfrm>
            <a:off x="1137285" y="1079500"/>
            <a:ext cx="10515600" cy="667385"/>
          </a:xfrm>
        </p:spPr>
        <p:txBody>
          <a:bodyPr/>
          <a:p>
            <a:pPr marL="0" indent="0">
              <a:buNone/>
            </a:pPr>
            <a:r>
              <a:rPr lang="zh-CN" altLang="en-US">
                <a:solidFill>
                  <a:schemeClr val="tx1"/>
                </a:solidFill>
              </a:rPr>
              <a:t>（三） 我国婴幼儿照护服务供需矛盾突出</a:t>
            </a:r>
            <a:endParaRPr lang="zh-CN" altLang="en-US">
              <a:solidFill>
                <a:schemeClr val="tx1"/>
              </a:solidFill>
            </a:endParaRPr>
          </a:p>
        </p:txBody>
      </p:sp>
      <p:sp>
        <p:nvSpPr>
          <p:cNvPr id="18" name="圆角矩形 2"/>
          <p:cNvSpPr/>
          <p:nvPr>
            <p:custDataLst>
              <p:tags r:id="rId4"/>
            </p:custDataLst>
          </p:nvPr>
        </p:nvSpPr>
        <p:spPr>
          <a:xfrm>
            <a:off x="1398905" y="2090420"/>
            <a:ext cx="4662805" cy="4168140"/>
          </a:xfrm>
          <a:prstGeom prst="roundRect">
            <a:avLst>
              <a:gd name="adj" fmla="val 8416"/>
            </a:avLst>
          </a:prstGeom>
          <a:solidFill>
            <a:sysClr val="window" lastClr="FFFFFF">
              <a:lumMod val="95000"/>
            </a:sysClr>
          </a:solidFill>
          <a:ln>
            <a:noFill/>
          </a:ln>
        </p:spPr>
        <p:style>
          <a:lnRef idx="2">
            <a:srgbClr val="8590CA">
              <a:shade val="50000"/>
            </a:srgbClr>
          </a:lnRef>
          <a:fillRef idx="1">
            <a:srgbClr val="8590CA"/>
          </a:fillRef>
          <a:effectRef idx="0">
            <a:srgbClr val="8590CA"/>
          </a:effectRef>
          <a:fontRef idx="minor">
            <a:sysClr val="window" lastClr="FFFFFF"/>
          </a:fontRef>
        </p:style>
        <p:txBody>
          <a:bodyPr rtlCol="0" anchor="ctr"/>
          <a:lstStyle/>
          <a:p>
            <a:pPr algn="ctr"/>
            <a:endParaRPr lang="zh-CN" altLang="en-US">
              <a:solidFill>
                <a:sysClr val="windowText" lastClr="000000"/>
              </a:solidFill>
              <a:latin typeface="Arial" panose="020B0604020202020204" pitchFamily="34" charset="0"/>
              <a:ea typeface="微软雅黑" charset="-122"/>
              <a:sym typeface="Arial" panose="020B0604020202020204" pitchFamily="34" charset="0"/>
            </a:endParaRPr>
          </a:p>
        </p:txBody>
      </p:sp>
      <p:sp>
        <p:nvSpPr>
          <p:cNvPr id="19" name="文本框 18"/>
          <p:cNvSpPr txBox="1"/>
          <p:nvPr>
            <p:custDataLst>
              <p:tags r:id="rId5"/>
            </p:custDataLst>
          </p:nvPr>
        </p:nvSpPr>
        <p:spPr>
          <a:xfrm>
            <a:off x="1775460" y="2111375"/>
            <a:ext cx="3977640" cy="632460"/>
          </a:xfrm>
          <a:prstGeom prst="rect">
            <a:avLst/>
          </a:prstGeom>
          <a:noFill/>
        </p:spPr>
        <p:txBody>
          <a:bodyPr wrap="square" anchor="b" anchorCtr="0">
            <a:normAutofit lnSpcReduction="10000"/>
          </a:bodyPr>
          <a:lstStyle>
            <a:defPPr>
              <a:defRPr lang="zh-CN"/>
            </a:defPPr>
            <a:lvl1pPr algn="ctr">
              <a:defRPr>
                <a:solidFill>
                  <a:sysClr val="window" lastClr="FFFFFF"/>
                </a:solidFill>
              </a:defRPr>
            </a:lvl1pPr>
          </a:lstStyle>
          <a:p>
            <a:pPr algn="l">
              <a:lnSpc>
                <a:spcPct val="140000"/>
              </a:lnSpc>
            </a:pPr>
            <a:r>
              <a:rPr lang="zh-CN" altLang="en-US" sz="2000" b="1" spc="300" dirty="0">
                <a:solidFill>
                  <a:sysClr val="windowText" lastClr="000000">
                    <a:lumMod val="75000"/>
                    <a:lumOff val="25000"/>
                  </a:sysClr>
                </a:solidFill>
                <a:latin typeface="Arial" panose="020B0604020202020204" pitchFamily="34" charset="0"/>
                <a:ea typeface="微软雅黑" charset="-122"/>
                <a:sym typeface="Arial" panose="020B0604020202020204" pitchFamily="34" charset="0"/>
              </a:rPr>
              <a:t> 1. 家长托育服务需求强烈</a:t>
            </a:r>
            <a:endParaRPr lang="zh-CN" altLang="en-US" sz="2000" b="1" spc="300" dirty="0">
              <a:solidFill>
                <a:sysClr val="windowText" lastClr="000000">
                  <a:lumMod val="75000"/>
                  <a:lumOff val="25000"/>
                </a:sysClr>
              </a:solidFill>
              <a:latin typeface="Arial" panose="020B0604020202020204" pitchFamily="34" charset="0"/>
              <a:ea typeface="微软雅黑" charset="-122"/>
              <a:sym typeface="Arial" panose="020B0604020202020204" pitchFamily="34" charset="0"/>
            </a:endParaRPr>
          </a:p>
        </p:txBody>
      </p:sp>
      <p:sp>
        <p:nvSpPr>
          <p:cNvPr id="20" name="文本框 19"/>
          <p:cNvSpPr txBox="1"/>
          <p:nvPr>
            <p:custDataLst>
              <p:tags r:id="rId6"/>
            </p:custDataLst>
          </p:nvPr>
        </p:nvSpPr>
        <p:spPr>
          <a:xfrm>
            <a:off x="1851025" y="2795905"/>
            <a:ext cx="4203065" cy="2995930"/>
          </a:xfrm>
          <a:prstGeom prst="rect">
            <a:avLst/>
          </a:prstGeom>
        </p:spPr>
        <p:txBody>
          <a:bodyPr wrap="square"/>
          <a:lstStyle>
            <a:defPPr>
              <a:defRPr lang="zh-CN"/>
            </a:defPPr>
            <a:lvl1pPr algn="ctr">
              <a:defRPr sz="1400">
                <a:solidFill>
                  <a:sysClr val="window" lastClr="FFFFFF"/>
                </a:solidFill>
              </a:defRPr>
            </a:lvl1pPr>
          </a:lstStyle>
          <a:p>
            <a:pPr algn="l">
              <a:lnSpc>
                <a:spcPct val="140000"/>
              </a:lnSpc>
            </a:pPr>
            <a:r>
              <a:rPr lang="zh-CN" altLang="en-US" sz="2000" spc="150" dirty="0">
                <a:solidFill>
                  <a:sysClr val="windowText" lastClr="000000">
                    <a:lumMod val="65000"/>
                    <a:lumOff val="35000"/>
                  </a:sysClr>
                </a:solidFill>
                <a:latin typeface="Arial" panose="020B0604020202020204" pitchFamily="34" charset="0"/>
                <a:ea typeface="微软雅黑" charset="-122"/>
                <a:sym typeface="Arial" panose="020B0604020202020204" pitchFamily="34" charset="0"/>
              </a:rPr>
              <a:t> 国内家长对托育服务的需求非常强烈，而目前我国的优质托育服务又供不应求，托育服务供给严重短缺，0—3岁婴幼儿入托率较低。</a:t>
            </a:r>
            <a:endParaRPr lang="zh-CN" altLang="en-US" sz="2000" spc="150" dirty="0">
              <a:solidFill>
                <a:sysClr val="windowText" lastClr="000000">
                  <a:lumMod val="65000"/>
                  <a:lumOff val="35000"/>
                </a:sysClr>
              </a:solidFill>
              <a:latin typeface="Arial" panose="020B0604020202020204" pitchFamily="34" charset="0"/>
              <a:ea typeface="微软雅黑" charset="-122"/>
              <a:sym typeface="Arial" panose="020B0604020202020204" pitchFamily="34" charset="0"/>
            </a:endParaRPr>
          </a:p>
          <a:p>
            <a:pPr algn="l">
              <a:lnSpc>
                <a:spcPct val="140000"/>
              </a:lnSpc>
            </a:pPr>
            <a:r>
              <a:rPr lang="zh-CN" altLang="en-US" sz="2000" spc="150" dirty="0">
                <a:solidFill>
                  <a:sysClr val="windowText" lastClr="000000">
                    <a:lumMod val="65000"/>
                    <a:lumOff val="35000"/>
                  </a:sysClr>
                </a:solidFill>
                <a:latin typeface="Arial" panose="020B0604020202020204" pitchFamily="34" charset="0"/>
                <a:ea typeface="微软雅黑" charset="-122"/>
                <a:sym typeface="Arial" panose="020B0604020202020204" pitchFamily="34" charset="0"/>
              </a:rPr>
              <a:t>“无人照料”、经济因素已经成为影响家长生育意愿的非常重要的因素。</a:t>
            </a:r>
            <a:endParaRPr lang="zh-CN" altLang="en-US" sz="2000" spc="150" dirty="0">
              <a:solidFill>
                <a:sysClr val="windowText" lastClr="000000">
                  <a:lumMod val="65000"/>
                  <a:lumOff val="35000"/>
                </a:sysClr>
              </a:solidFill>
              <a:latin typeface="Arial" panose="020B0604020202020204" pitchFamily="34" charset="0"/>
              <a:ea typeface="微软雅黑" charset="-122"/>
              <a:sym typeface="Arial" panose="020B0604020202020204" pitchFamily="34" charset="0"/>
            </a:endParaRPr>
          </a:p>
        </p:txBody>
      </p:sp>
      <p:sp>
        <p:nvSpPr>
          <p:cNvPr id="3" name="椭圆 2"/>
          <p:cNvSpPr/>
          <p:nvPr>
            <p:custDataLst>
              <p:tags r:id="rId7"/>
            </p:custDataLst>
          </p:nvPr>
        </p:nvSpPr>
        <p:spPr>
          <a:xfrm>
            <a:off x="1057938" y="3091671"/>
            <a:ext cx="681356" cy="681356"/>
          </a:xfrm>
          <a:prstGeom prst="ellipse">
            <a:avLst/>
          </a:prstGeom>
          <a:solidFill>
            <a:srgbClr val="8590CA"/>
          </a:solidFill>
          <a:ln>
            <a:noFill/>
          </a:ln>
        </p:spPr>
        <p:style>
          <a:lnRef idx="2">
            <a:srgbClr val="8590CA">
              <a:shade val="50000"/>
            </a:srgbClr>
          </a:lnRef>
          <a:fillRef idx="1">
            <a:srgbClr val="8590CA"/>
          </a:fillRef>
          <a:effectRef idx="0">
            <a:srgbClr val="8590CA"/>
          </a:effectRef>
          <a:fontRef idx="minor">
            <a:sysClr val="window" lastClr="FFFFFF"/>
          </a:fontRef>
        </p:style>
        <p:txBody>
          <a:bodyPr rtlCol="0" anchor="ctr"/>
          <a:lstStyle/>
          <a:p>
            <a:pPr algn="ctr"/>
            <a:endParaRPr lang="zh-CN" altLang="en-US">
              <a:solidFill>
                <a:sysClr val="window" lastClr="FFFFFF"/>
              </a:solidFill>
              <a:latin typeface="Arial" panose="020B0604020202020204" pitchFamily="34" charset="0"/>
              <a:ea typeface="微软雅黑" charset="-122"/>
              <a:sym typeface="Arial" panose="020B0604020202020204" pitchFamily="34" charset="0"/>
            </a:endParaRPr>
          </a:p>
        </p:txBody>
      </p:sp>
      <p:sp>
        <p:nvSpPr>
          <p:cNvPr id="36" name="圆角矩形 2"/>
          <p:cNvSpPr/>
          <p:nvPr>
            <p:custDataLst>
              <p:tags r:id="rId8"/>
            </p:custDataLst>
          </p:nvPr>
        </p:nvSpPr>
        <p:spPr>
          <a:xfrm>
            <a:off x="6306185" y="2090420"/>
            <a:ext cx="4662805" cy="4069080"/>
          </a:xfrm>
          <a:prstGeom prst="roundRect">
            <a:avLst>
              <a:gd name="adj" fmla="val 8416"/>
            </a:avLst>
          </a:prstGeom>
          <a:solidFill>
            <a:sysClr val="window" lastClr="FFFFFF">
              <a:lumMod val="95000"/>
            </a:sysClr>
          </a:solidFill>
          <a:ln>
            <a:noFill/>
          </a:ln>
        </p:spPr>
        <p:style>
          <a:lnRef idx="2">
            <a:srgbClr val="8590CA">
              <a:shade val="50000"/>
            </a:srgbClr>
          </a:lnRef>
          <a:fillRef idx="1">
            <a:srgbClr val="8590CA"/>
          </a:fillRef>
          <a:effectRef idx="0">
            <a:srgbClr val="8590CA"/>
          </a:effectRef>
          <a:fontRef idx="minor">
            <a:sysClr val="window" lastClr="FFFFFF"/>
          </a:fontRef>
        </p:style>
        <p:txBody>
          <a:bodyPr rtlCol="0" anchor="ctr"/>
          <a:lstStyle/>
          <a:p>
            <a:pPr algn="ctr"/>
            <a:endParaRPr lang="zh-CN" altLang="en-US">
              <a:solidFill>
                <a:sysClr val="windowText" lastClr="000000"/>
              </a:solidFill>
              <a:latin typeface="Arial" panose="020B0604020202020204" pitchFamily="34" charset="0"/>
              <a:ea typeface="微软雅黑" charset="-122"/>
              <a:sym typeface="Arial" panose="020B0604020202020204" pitchFamily="34" charset="0"/>
            </a:endParaRPr>
          </a:p>
        </p:txBody>
      </p:sp>
      <p:sp>
        <p:nvSpPr>
          <p:cNvPr id="37" name="文本框 36"/>
          <p:cNvSpPr txBox="1"/>
          <p:nvPr>
            <p:custDataLst>
              <p:tags r:id="rId9"/>
            </p:custDataLst>
          </p:nvPr>
        </p:nvSpPr>
        <p:spPr>
          <a:xfrm>
            <a:off x="6612890" y="2249805"/>
            <a:ext cx="4265295" cy="819150"/>
          </a:xfrm>
          <a:prstGeom prst="rect">
            <a:avLst/>
          </a:prstGeom>
          <a:noFill/>
        </p:spPr>
        <p:txBody>
          <a:bodyPr wrap="square" anchor="b" anchorCtr="0"/>
          <a:lstStyle>
            <a:defPPr>
              <a:defRPr lang="zh-CN"/>
            </a:defPPr>
            <a:lvl1pPr algn="ctr">
              <a:defRPr>
                <a:solidFill>
                  <a:sysClr val="window" lastClr="FFFFFF"/>
                </a:solidFill>
              </a:defRPr>
            </a:lvl1pPr>
          </a:lstStyle>
          <a:p>
            <a:pPr algn="ctr">
              <a:lnSpc>
                <a:spcPct val="140000"/>
              </a:lnSpc>
            </a:pPr>
            <a:r>
              <a:rPr lang="zh-CN" altLang="en-US" sz="2000" b="1" spc="300" dirty="0">
                <a:solidFill>
                  <a:sysClr val="windowText" lastClr="000000">
                    <a:lumMod val="75000"/>
                    <a:lumOff val="25000"/>
                  </a:sysClr>
                </a:solidFill>
                <a:latin typeface="Arial" panose="020B0604020202020204" pitchFamily="34" charset="0"/>
                <a:ea typeface="微软雅黑" charset="-122"/>
                <a:sym typeface="Arial" panose="020B0604020202020204" pitchFamily="34" charset="0"/>
              </a:rPr>
              <a:t>2. 我国托育服务仍存在</a:t>
            </a:r>
            <a:endParaRPr lang="zh-CN" altLang="en-US" sz="2000" b="1" spc="300" dirty="0">
              <a:solidFill>
                <a:sysClr val="windowText" lastClr="000000">
                  <a:lumMod val="75000"/>
                  <a:lumOff val="25000"/>
                </a:sysClr>
              </a:solidFill>
              <a:latin typeface="Arial" panose="020B0604020202020204" pitchFamily="34" charset="0"/>
              <a:ea typeface="微软雅黑" charset="-122"/>
              <a:sym typeface="Arial" panose="020B0604020202020204" pitchFamily="34" charset="0"/>
            </a:endParaRPr>
          </a:p>
          <a:p>
            <a:pPr algn="ctr">
              <a:lnSpc>
                <a:spcPct val="140000"/>
              </a:lnSpc>
            </a:pPr>
            <a:r>
              <a:rPr lang="zh-CN" altLang="en-US" sz="2000" b="1" spc="300" dirty="0">
                <a:solidFill>
                  <a:sysClr val="windowText" lastClr="000000">
                    <a:lumMod val="75000"/>
                    <a:lumOff val="25000"/>
                  </a:sysClr>
                </a:solidFill>
                <a:latin typeface="Arial" panose="020B0604020202020204" pitchFamily="34" charset="0"/>
                <a:ea typeface="微软雅黑" charset="-122"/>
                <a:sym typeface="Arial" panose="020B0604020202020204" pitchFamily="34" charset="0"/>
              </a:rPr>
              <a:t>一些问题</a:t>
            </a:r>
            <a:endParaRPr lang="zh-CN" altLang="en-US" sz="2000" b="1" spc="300" dirty="0">
              <a:solidFill>
                <a:sysClr val="windowText" lastClr="000000">
                  <a:lumMod val="75000"/>
                  <a:lumOff val="25000"/>
                </a:sysClr>
              </a:solidFill>
              <a:latin typeface="Arial" panose="020B0604020202020204" pitchFamily="34" charset="0"/>
              <a:ea typeface="微软雅黑" charset="-122"/>
              <a:sym typeface="Arial" panose="020B0604020202020204" pitchFamily="34" charset="0"/>
            </a:endParaRPr>
          </a:p>
        </p:txBody>
      </p:sp>
      <p:sp>
        <p:nvSpPr>
          <p:cNvPr id="38" name="文本框 37"/>
          <p:cNvSpPr txBox="1"/>
          <p:nvPr>
            <p:custDataLst>
              <p:tags r:id="rId10"/>
            </p:custDataLst>
          </p:nvPr>
        </p:nvSpPr>
        <p:spPr>
          <a:xfrm>
            <a:off x="6501765" y="3169920"/>
            <a:ext cx="4139565" cy="2435225"/>
          </a:xfrm>
          <a:prstGeom prst="rect">
            <a:avLst/>
          </a:prstGeom>
        </p:spPr>
        <p:txBody>
          <a:bodyPr wrap="square">
            <a:noAutofit/>
          </a:bodyPr>
          <a:lstStyle>
            <a:defPPr>
              <a:defRPr lang="zh-CN"/>
            </a:defPPr>
            <a:lvl1pPr algn="ctr">
              <a:defRPr sz="1400">
                <a:solidFill>
                  <a:sysClr val="window" lastClr="FFFFFF"/>
                </a:solidFill>
              </a:defRPr>
            </a:lvl1pPr>
          </a:lstStyle>
          <a:p>
            <a:pPr algn="l">
              <a:lnSpc>
                <a:spcPct val="140000"/>
              </a:lnSpc>
            </a:pPr>
            <a:r>
              <a:rPr lang="zh-CN" altLang="en-US" sz="2000" spc="150" dirty="0">
                <a:solidFill>
                  <a:sysClr val="windowText" lastClr="000000">
                    <a:lumMod val="65000"/>
                    <a:lumOff val="35000"/>
                  </a:sysClr>
                </a:solidFill>
                <a:latin typeface="Arial" panose="020B0604020202020204" pitchFamily="34" charset="0"/>
                <a:ea typeface="微软雅黑" charset="-122"/>
                <a:sym typeface="Arial" panose="020B0604020202020204" pitchFamily="34" charset="0"/>
              </a:rPr>
              <a:t>第一，法治体系仍不健全，缺少立法和保护机制。</a:t>
            </a:r>
            <a:endParaRPr lang="zh-CN" altLang="en-US" sz="2000" spc="150" dirty="0">
              <a:solidFill>
                <a:sysClr val="windowText" lastClr="000000">
                  <a:lumMod val="65000"/>
                  <a:lumOff val="35000"/>
                </a:sysClr>
              </a:solidFill>
              <a:latin typeface="Arial" panose="020B0604020202020204" pitchFamily="34" charset="0"/>
              <a:ea typeface="微软雅黑" charset="-122"/>
              <a:sym typeface="Arial" panose="020B0604020202020204" pitchFamily="34" charset="0"/>
            </a:endParaRPr>
          </a:p>
          <a:p>
            <a:pPr algn="l">
              <a:lnSpc>
                <a:spcPct val="140000"/>
              </a:lnSpc>
            </a:pPr>
            <a:r>
              <a:rPr lang="zh-CN" altLang="en-US" sz="2000" spc="150" dirty="0">
                <a:solidFill>
                  <a:sysClr val="windowText" lastClr="000000">
                    <a:lumMod val="65000"/>
                    <a:lumOff val="35000"/>
                  </a:sysClr>
                </a:solidFill>
                <a:latin typeface="Arial" panose="020B0604020202020204" pitchFamily="34" charset="0"/>
                <a:ea typeface="微软雅黑" charset="-122"/>
                <a:sym typeface="Arial" panose="020B0604020202020204" pitchFamily="34" charset="0"/>
              </a:rPr>
              <a:t>第二，缺乏规范和监管。</a:t>
            </a:r>
            <a:endParaRPr lang="zh-CN" altLang="en-US" sz="2000" spc="150" dirty="0">
              <a:solidFill>
                <a:sysClr val="windowText" lastClr="000000">
                  <a:lumMod val="65000"/>
                  <a:lumOff val="35000"/>
                </a:sysClr>
              </a:solidFill>
              <a:latin typeface="Arial" panose="020B0604020202020204" pitchFamily="34" charset="0"/>
              <a:ea typeface="微软雅黑" charset="-122"/>
              <a:sym typeface="Arial" panose="020B0604020202020204" pitchFamily="34" charset="0"/>
            </a:endParaRPr>
          </a:p>
          <a:p>
            <a:pPr algn="l">
              <a:lnSpc>
                <a:spcPct val="140000"/>
              </a:lnSpc>
            </a:pPr>
            <a:r>
              <a:rPr lang="zh-CN" altLang="en-US" sz="2000" spc="150" dirty="0">
                <a:solidFill>
                  <a:sysClr val="windowText" lastClr="000000">
                    <a:lumMod val="65000"/>
                    <a:lumOff val="35000"/>
                  </a:sysClr>
                </a:solidFill>
                <a:latin typeface="Arial" panose="020B0604020202020204" pitchFamily="34" charset="0"/>
                <a:ea typeface="微软雅黑" charset="-122"/>
                <a:sym typeface="Arial" panose="020B0604020202020204" pitchFamily="34" charset="0"/>
              </a:rPr>
              <a:t>第三，政府财政投入不足。</a:t>
            </a:r>
            <a:endParaRPr lang="zh-CN" altLang="en-US" sz="2000" spc="150" dirty="0">
              <a:solidFill>
                <a:sysClr val="windowText" lastClr="000000">
                  <a:lumMod val="65000"/>
                  <a:lumOff val="35000"/>
                </a:sysClr>
              </a:solidFill>
              <a:latin typeface="Arial" panose="020B0604020202020204" pitchFamily="34" charset="0"/>
              <a:ea typeface="微软雅黑" charset="-122"/>
              <a:sym typeface="Arial" panose="020B0604020202020204" pitchFamily="34" charset="0"/>
            </a:endParaRPr>
          </a:p>
        </p:txBody>
      </p:sp>
      <p:sp>
        <p:nvSpPr>
          <p:cNvPr id="15" name="椭圆 14"/>
          <p:cNvSpPr/>
          <p:nvPr>
            <p:custDataLst>
              <p:tags r:id="rId11"/>
            </p:custDataLst>
          </p:nvPr>
        </p:nvSpPr>
        <p:spPr>
          <a:xfrm>
            <a:off x="10628426" y="3091671"/>
            <a:ext cx="681356" cy="681356"/>
          </a:xfrm>
          <a:prstGeom prst="ellipse">
            <a:avLst/>
          </a:prstGeom>
          <a:solidFill>
            <a:srgbClr val="8EAADC"/>
          </a:solidFill>
          <a:ln>
            <a:noFill/>
          </a:ln>
        </p:spPr>
        <p:style>
          <a:lnRef idx="2">
            <a:srgbClr val="8590CA">
              <a:shade val="50000"/>
            </a:srgbClr>
          </a:lnRef>
          <a:fillRef idx="1">
            <a:srgbClr val="8590CA"/>
          </a:fillRef>
          <a:effectRef idx="0">
            <a:srgbClr val="8590CA"/>
          </a:effectRef>
          <a:fontRef idx="minor">
            <a:sysClr val="window" lastClr="FFFFFF"/>
          </a:fontRef>
        </p:style>
        <p:txBody>
          <a:bodyPr rtlCol="0" anchor="ctr"/>
          <a:lstStyle/>
          <a:p>
            <a:pPr algn="ctr"/>
            <a:endParaRPr lang="zh-CN" altLang="en-US">
              <a:solidFill>
                <a:sysClr val="window" lastClr="FFFFFF"/>
              </a:solidFill>
              <a:latin typeface="Arial" panose="020B0604020202020204" pitchFamily="34" charset="0"/>
              <a:ea typeface="微软雅黑" charset="-122"/>
              <a:sym typeface="Arial" panose="020B0604020202020204" pitchFamily="34" charset="0"/>
            </a:endParaRPr>
          </a:p>
        </p:txBody>
      </p:sp>
      <p:sp>
        <p:nvSpPr>
          <p:cNvPr id="16" name="KSO_Shape"/>
          <p:cNvSpPr>
            <a:spLocks noChangeAspect="1"/>
          </p:cNvSpPr>
          <p:nvPr>
            <p:custDataLst>
              <p:tags r:id="rId12"/>
            </p:custDataLst>
          </p:nvPr>
        </p:nvSpPr>
        <p:spPr bwMode="auto">
          <a:xfrm>
            <a:off x="10792384" y="3249536"/>
            <a:ext cx="353439" cy="365627"/>
          </a:xfrm>
          <a:custGeom>
            <a:avLst/>
            <a:gdLst>
              <a:gd name="T0" fmla="*/ 2147483646 w 90"/>
              <a:gd name="T1" fmla="*/ 2147483646 h 93"/>
              <a:gd name="T2" fmla="*/ 2147483646 w 90"/>
              <a:gd name="T3" fmla="*/ 2147483646 h 93"/>
              <a:gd name="T4" fmla="*/ 2147483646 w 90"/>
              <a:gd name="T5" fmla="*/ 2147483646 h 93"/>
              <a:gd name="T6" fmla="*/ 2147483646 w 90"/>
              <a:gd name="T7" fmla="*/ 2147483646 h 93"/>
              <a:gd name="T8" fmla="*/ 2147483646 w 90"/>
              <a:gd name="T9" fmla="*/ 2147483646 h 93"/>
              <a:gd name="T10" fmla="*/ 0 w 90"/>
              <a:gd name="T11" fmla="*/ 2147483646 h 93"/>
              <a:gd name="T12" fmla="*/ 0 w 90"/>
              <a:gd name="T13" fmla="*/ 2147483646 h 93"/>
              <a:gd name="T14" fmla="*/ 2147483646 w 90"/>
              <a:gd name="T15" fmla="*/ 2147483646 h 93"/>
              <a:gd name="T16" fmla="*/ 2147483646 w 90"/>
              <a:gd name="T17" fmla="*/ 2147483646 h 93"/>
              <a:gd name="T18" fmla="*/ 2147483646 w 90"/>
              <a:gd name="T19" fmla="*/ 2147483646 h 93"/>
              <a:gd name="T20" fmla="*/ 2147483646 w 90"/>
              <a:gd name="T21" fmla="*/ 2147483646 h 93"/>
              <a:gd name="T22" fmla="*/ 2147483646 w 90"/>
              <a:gd name="T23" fmla="*/ 2147483646 h 93"/>
              <a:gd name="T24" fmla="*/ 2147483646 w 90"/>
              <a:gd name="T25" fmla="*/ 2147483646 h 93"/>
              <a:gd name="T26" fmla="*/ 2147483646 w 90"/>
              <a:gd name="T27" fmla="*/ 2147483646 h 93"/>
              <a:gd name="T28" fmla="*/ 2147483646 w 90"/>
              <a:gd name="T29" fmla="*/ 2147483646 h 93"/>
              <a:gd name="T30" fmla="*/ 2147483646 w 90"/>
              <a:gd name="T31" fmla="*/ 2147483646 h 93"/>
              <a:gd name="T32" fmla="*/ 2147483646 w 90"/>
              <a:gd name="T33" fmla="*/ 2147483646 h 93"/>
              <a:gd name="T34" fmla="*/ 2147483646 w 90"/>
              <a:gd name="T35" fmla="*/ 2147483646 h 93"/>
              <a:gd name="T36" fmla="*/ 2147483646 w 90"/>
              <a:gd name="T37" fmla="*/ 2147483646 h 93"/>
              <a:gd name="T38" fmla="*/ 2147483646 w 90"/>
              <a:gd name="T39" fmla="*/ 2147483646 h 93"/>
              <a:gd name="T40" fmla="*/ 2147483646 w 90"/>
              <a:gd name="T41" fmla="*/ 2147483646 h 93"/>
              <a:gd name="T42" fmla="*/ 2147483646 w 90"/>
              <a:gd name="T43" fmla="*/ 2147483646 h 93"/>
              <a:gd name="T44" fmla="*/ 2147483646 w 90"/>
              <a:gd name="T45" fmla="*/ 2147483646 h 93"/>
              <a:gd name="T46" fmla="*/ 2147483646 w 90"/>
              <a:gd name="T47" fmla="*/ 2147483646 h 93"/>
              <a:gd name="T48" fmla="*/ 2147483646 w 90"/>
              <a:gd name="T49" fmla="*/ 2147483646 h 93"/>
              <a:gd name="T50" fmla="*/ 2147483646 w 90"/>
              <a:gd name="T51" fmla="*/ 2147483646 h 93"/>
              <a:gd name="T52" fmla="*/ 2147483646 w 90"/>
              <a:gd name="T53" fmla="*/ 2147483646 h 93"/>
              <a:gd name="T54" fmla="*/ 2147483646 w 90"/>
              <a:gd name="T55" fmla="*/ 2147483646 h 93"/>
              <a:gd name="T56" fmla="*/ 2147483646 w 90"/>
              <a:gd name="T57" fmla="*/ 2147483646 h 93"/>
              <a:gd name="T58" fmla="*/ 2147483646 w 90"/>
              <a:gd name="T59" fmla="*/ 2147483646 h 93"/>
              <a:gd name="T60" fmla="*/ 2147483646 w 90"/>
              <a:gd name="T61" fmla="*/ 2147483646 h 93"/>
              <a:gd name="T62" fmla="*/ 2147483646 w 90"/>
              <a:gd name="T63" fmla="*/ 2147483646 h 93"/>
              <a:gd name="T64" fmla="*/ 2147483646 w 90"/>
              <a:gd name="T65" fmla="*/ 2147483646 h 93"/>
              <a:gd name="T66" fmla="*/ 2147483646 w 90"/>
              <a:gd name="T67" fmla="*/ 2147483646 h 93"/>
              <a:gd name="T68" fmla="*/ 2147483646 w 90"/>
              <a:gd name="T69" fmla="*/ 2147483646 h 93"/>
              <a:gd name="T70" fmla="*/ 2147483646 w 90"/>
              <a:gd name="T71" fmla="*/ 2147483646 h 93"/>
              <a:gd name="T72" fmla="*/ 2147483646 w 90"/>
              <a:gd name="T73" fmla="*/ 2147483646 h 93"/>
              <a:gd name="T74" fmla="*/ 2147483646 w 90"/>
              <a:gd name="T75" fmla="*/ 2147483646 h 93"/>
              <a:gd name="T76" fmla="*/ 2147483646 w 90"/>
              <a:gd name="T77" fmla="*/ 2147483646 h 93"/>
              <a:gd name="T78" fmla="*/ 2147483646 w 90"/>
              <a:gd name="T79" fmla="*/ 2147483646 h 93"/>
              <a:gd name="T80" fmla="*/ 2147483646 w 90"/>
              <a:gd name="T81" fmla="*/ 2147483646 h 93"/>
              <a:gd name="T82" fmla="*/ 2147483646 w 90"/>
              <a:gd name="T83" fmla="*/ 2147483646 h 93"/>
              <a:gd name="T84" fmla="*/ 2147483646 w 90"/>
              <a:gd name="T85" fmla="*/ 2147483646 h 93"/>
              <a:gd name="T86" fmla="*/ 2147483646 w 90"/>
              <a:gd name="T87" fmla="*/ 2147483646 h 93"/>
              <a:gd name="T88" fmla="*/ 2147483646 w 90"/>
              <a:gd name="T89" fmla="*/ 2147483646 h 93"/>
              <a:gd name="T90" fmla="*/ 2147483646 w 90"/>
              <a:gd name="T91" fmla="*/ 2147483646 h 93"/>
              <a:gd name="T92" fmla="*/ 2147483646 w 90"/>
              <a:gd name="T93" fmla="*/ 2147483646 h 93"/>
              <a:gd name="T94" fmla="*/ 2147483646 w 90"/>
              <a:gd name="T95" fmla="*/ 2147483646 h 93"/>
              <a:gd name="T96" fmla="*/ 2147483646 w 90"/>
              <a:gd name="T97" fmla="*/ 2147483646 h 93"/>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90" h="93">
                <a:moveTo>
                  <a:pt x="86" y="38"/>
                </a:moveTo>
                <a:cubicBezTo>
                  <a:pt x="88" y="40"/>
                  <a:pt x="90" y="43"/>
                  <a:pt x="90" y="46"/>
                </a:cubicBezTo>
                <a:cubicBezTo>
                  <a:pt x="90" y="83"/>
                  <a:pt x="90" y="83"/>
                  <a:pt x="90" y="83"/>
                </a:cubicBezTo>
                <a:cubicBezTo>
                  <a:pt x="90" y="88"/>
                  <a:pt x="86" y="93"/>
                  <a:pt x="81" y="93"/>
                </a:cubicBezTo>
                <a:cubicBezTo>
                  <a:pt x="9" y="93"/>
                  <a:pt x="9" y="93"/>
                  <a:pt x="9" y="93"/>
                </a:cubicBezTo>
                <a:cubicBezTo>
                  <a:pt x="4" y="93"/>
                  <a:pt x="0" y="88"/>
                  <a:pt x="0" y="83"/>
                </a:cubicBezTo>
                <a:cubicBezTo>
                  <a:pt x="0" y="46"/>
                  <a:pt x="0" y="46"/>
                  <a:pt x="0" y="46"/>
                </a:cubicBezTo>
                <a:cubicBezTo>
                  <a:pt x="0" y="44"/>
                  <a:pt x="1" y="41"/>
                  <a:pt x="2" y="40"/>
                </a:cubicBezTo>
                <a:cubicBezTo>
                  <a:pt x="2" y="40"/>
                  <a:pt x="2" y="40"/>
                  <a:pt x="2" y="40"/>
                </a:cubicBezTo>
                <a:cubicBezTo>
                  <a:pt x="2" y="40"/>
                  <a:pt x="2" y="40"/>
                  <a:pt x="2" y="40"/>
                </a:cubicBezTo>
                <a:cubicBezTo>
                  <a:pt x="2" y="39"/>
                  <a:pt x="2" y="39"/>
                  <a:pt x="3" y="39"/>
                </a:cubicBezTo>
                <a:cubicBezTo>
                  <a:pt x="39" y="3"/>
                  <a:pt x="39" y="3"/>
                  <a:pt x="39" y="3"/>
                </a:cubicBezTo>
                <a:cubicBezTo>
                  <a:pt x="43" y="0"/>
                  <a:pt x="46" y="0"/>
                  <a:pt x="50" y="3"/>
                </a:cubicBezTo>
                <a:cubicBezTo>
                  <a:pt x="86" y="38"/>
                  <a:pt x="86" y="38"/>
                  <a:pt x="86" y="38"/>
                </a:cubicBezTo>
                <a:close/>
                <a:moveTo>
                  <a:pt x="15" y="30"/>
                </a:moveTo>
                <a:cubicBezTo>
                  <a:pt x="15" y="52"/>
                  <a:pt x="15" y="52"/>
                  <a:pt x="15" y="52"/>
                </a:cubicBezTo>
                <a:cubicBezTo>
                  <a:pt x="45" y="75"/>
                  <a:pt x="45" y="75"/>
                  <a:pt x="45" y="75"/>
                </a:cubicBezTo>
                <a:cubicBezTo>
                  <a:pt x="72" y="54"/>
                  <a:pt x="72" y="54"/>
                  <a:pt x="72" y="54"/>
                </a:cubicBezTo>
                <a:cubicBezTo>
                  <a:pt x="72" y="30"/>
                  <a:pt x="72" y="30"/>
                  <a:pt x="72" y="30"/>
                </a:cubicBezTo>
                <a:cubicBezTo>
                  <a:pt x="15" y="30"/>
                  <a:pt x="15" y="30"/>
                  <a:pt x="15" y="30"/>
                </a:cubicBezTo>
                <a:close/>
                <a:moveTo>
                  <a:pt x="25" y="35"/>
                </a:moveTo>
                <a:cubicBezTo>
                  <a:pt x="25" y="39"/>
                  <a:pt x="25" y="39"/>
                  <a:pt x="25" y="39"/>
                </a:cubicBezTo>
                <a:cubicBezTo>
                  <a:pt x="63" y="39"/>
                  <a:pt x="63" y="39"/>
                  <a:pt x="63" y="39"/>
                </a:cubicBezTo>
                <a:cubicBezTo>
                  <a:pt x="63" y="35"/>
                  <a:pt x="63" y="35"/>
                  <a:pt x="63" y="35"/>
                </a:cubicBezTo>
                <a:cubicBezTo>
                  <a:pt x="25" y="35"/>
                  <a:pt x="25" y="35"/>
                  <a:pt x="25" y="35"/>
                </a:cubicBezTo>
                <a:close/>
                <a:moveTo>
                  <a:pt x="25" y="51"/>
                </a:moveTo>
                <a:cubicBezTo>
                  <a:pt x="25" y="55"/>
                  <a:pt x="25" y="55"/>
                  <a:pt x="25" y="55"/>
                </a:cubicBezTo>
                <a:cubicBezTo>
                  <a:pt x="63" y="55"/>
                  <a:pt x="63" y="55"/>
                  <a:pt x="63" y="55"/>
                </a:cubicBezTo>
                <a:cubicBezTo>
                  <a:pt x="63" y="51"/>
                  <a:pt x="63" y="51"/>
                  <a:pt x="63" y="51"/>
                </a:cubicBezTo>
                <a:cubicBezTo>
                  <a:pt x="25" y="51"/>
                  <a:pt x="25" y="51"/>
                  <a:pt x="25" y="51"/>
                </a:cubicBezTo>
                <a:close/>
                <a:moveTo>
                  <a:pt x="25" y="43"/>
                </a:moveTo>
                <a:cubicBezTo>
                  <a:pt x="25" y="47"/>
                  <a:pt x="25" y="47"/>
                  <a:pt x="25" y="47"/>
                </a:cubicBezTo>
                <a:cubicBezTo>
                  <a:pt x="63" y="47"/>
                  <a:pt x="63" y="47"/>
                  <a:pt x="63" y="47"/>
                </a:cubicBezTo>
                <a:cubicBezTo>
                  <a:pt x="63" y="43"/>
                  <a:pt x="63" y="43"/>
                  <a:pt x="63" y="43"/>
                </a:cubicBezTo>
                <a:cubicBezTo>
                  <a:pt x="25" y="43"/>
                  <a:pt x="25" y="43"/>
                  <a:pt x="25" y="43"/>
                </a:cubicBezTo>
                <a:close/>
                <a:moveTo>
                  <a:pt x="10" y="87"/>
                </a:moveTo>
                <a:cubicBezTo>
                  <a:pt x="28" y="69"/>
                  <a:pt x="28" y="69"/>
                  <a:pt x="28" y="69"/>
                </a:cubicBezTo>
                <a:cubicBezTo>
                  <a:pt x="28" y="69"/>
                  <a:pt x="28" y="68"/>
                  <a:pt x="28" y="67"/>
                </a:cubicBezTo>
                <a:cubicBezTo>
                  <a:pt x="27" y="66"/>
                  <a:pt x="26" y="66"/>
                  <a:pt x="25" y="67"/>
                </a:cubicBezTo>
                <a:cubicBezTo>
                  <a:pt x="7" y="84"/>
                  <a:pt x="7" y="84"/>
                  <a:pt x="7" y="84"/>
                </a:cubicBezTo>
                <a:cubicBezTo>
                  <a:pt x="6" y="85"/>
                  <a:pt x="6" y="86"/>
                  <a:pt x="7" y="87"/>
                </a:cubicBezTo>
                <a:cubicBezTo>
                  <a:pt x="8" y="87"/>
                  <a:pt x="9" y="87"/>
                  <a:pt x="10" y="87"/>
                </a:cubicBezTo>
                <a:close/>
                <a:moveTo>
                  <a:pt x="84" y="84"/>
                </a:moveTo>
                <a:cubicBezTo>
                  <a:pt x="66" y="67"/>
                  <a:pt x="66" y="67"/>
                  <a:pt x="66" y="67"/>
                </a:cubicBezTo>
                <a:cubicBezTo>
                  <a:pt x="65" y="66"/>
                  <a:pt x="64" y="66"/>
                  <a:pt x="63" y="67"/>
                </a:cubicBezTo>
                <a:cubicBezTo>
                  <a:pt x="62" y="68"/>
                  <a:pt x="62" y="69"/>
                  <a:pt x="63" y="69"/>
                </a:cubicBezTo>
                <a:cubicBezTo>
                  <a:pt x="81" y="87"/>
                  <a:pt x="81" y="87"/>
                  <a:pt x="81" y="87"/>
                </a:cubicBezTo>
                <a:cubicBezTo>
                  <a:pt x="82" y="87"/>
                  <a:pt x="83" y="87"/>
                  <a:pt x="84" y="87"/>
                </a:cubicBezTo>
                <a:cubicBezTo>
                  <a:pt x="85" y="86"/>
                  <a:pt x="85" y="85"/>
                  <a:pt x="84" y="84"/>
                </a:cubicBezTo>
                <a:close/>
              </a:path>
            </a:pathLst>
          </a:custGeom>
          <a:solidFill>
            <a:sysClr val="window" lastClr="FFFFFF"/>
          </a:solidFill>
          <a:ln>
            <a:noFill/>
          </a:ln>
        </p:spPr>
        <p:txBody>
          <a:bodyPr/>
          <a:lstStyle/>
          <a:p>
            <a:endParaRPr lang="zh-CN" altLang="en-US">
              <a:solidFill>
                <a:sysClr val="window" lastClr="FFFFFF"/>
              </a:solidFill>
              <a:latin typeface="Arial" panose="020B0604020202020204" pitchFamily="34" charset="0"/>
              <a:ea typeface="微软雅黑" charset="-122"/>
              <a:sym typeface="Arial" panose="020B0604020202020204" pitchFamily="34" charset="0"/>
            </a:endParaRPr>
          </a:p>
        </p:txBody>
      </p:sp>
      <p:pic>
        <p:nvPicPr>
          <p:cNvPr id="5" name="图形 4"/>
          <p:cNvPicPr>
            <a:picLocks noChangeAspect="1"/>
          </p:cNvPicPr>
          <p:nvPr>
            <p:custDataLst>
              <p:tags r:id="rId13"/>
            </p:custDataLst>
          </p:nvPr>
        </p:nvPicPr>
        <p:blipFill>
          <a:blip r:embed="rId14" cstate="print">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1156696" y="3249536"/>
            <a:ext cx="483836" cy="379479"/>
          </a:xfrm>
          <a:prstGeom prst="rect">
            <a:avLst/>
          </a:prstGeom>
        </p:spPr>
      </p:pic>
    </p:spTree>
    <p:custDataLst>
      <p:tags r:id="rId16"/>
    </p:custData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 name="矩形 9"/>
          <p:cNvSpPr/>
          <p:nvPr userDrawn="1">
            <p:custDataLst>
              <p:tags r:id="rId1"/>
            </p:custDataLst>
          </p:nvPr>
        </p:nvSpPr>
        <p:spPr>
          <a:xfrm>
            <a:off x="0" y="0"/>
            <a:ext cx="12192000" cy="132016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pic>
        <p:nvPicPr>
          <p:cNvPr id="13" name="图片 12"/>
          <p:cNvPicPr>
            <a:picLocks noChangeAspect="1"/>
          </p:cNvPicPr>
          <p:nvPr userDrawn="1">
            <p:custDataLst>
              <p:tags r:id="rId2"/>
            </p:custDataLst>
          </p:nvPr>
        </p:nvPicPr>
        <p:blipFill rotWithShape="1">
          <a:blip r:embed="rId3"/>
          <a:srcRect/>
          <a:stretch>
            <a:fillRect/>
          </a:stretch>
        </p:blipFill>
        <p:spPr>
          <a:xfrm flipH="1">
            <a:off x="11482705" y="36830"/>
            <a:ext cx="612140" cy="1016000"/>
          </a:xfrm>
          <a:prstGeom prst="rect">
            <a:avLst/>
          </a:prstGeom>
        </p:spPr>
      </p:pic>
      <p:sp>
        <p:nvSpPr>
          <p:cNvPr id="8" name="内容占位符 7"/>
          <p:cNvSpPr>
            <a:spLocks noGrp="1"/>
          </p:cNvSpPr>
          <p:nvPr>
            <p:ph idx="1"/>
          </p:nvPr>
        </p:nvSpPr>
        <p:spPr>
          <a:xfrm>
            <a:off x="1049655" y="942340"/>
            <a:ext cx="10515600" cy="667385"/>
          </a:xfrm>
        </p:spPr>
        <p:txBody>
          <a:bodyPr/>
          <a:p>
            <a:pPr marL="0" indent="0">
              <a:buNone/>
            </a:pPr>
            <a:r>
              <a:rPr lang="zh-CN" altLang="en-US">
                <a:solidFill>
                  <a:schemeClr val="tx1"/>
                </a:solidFill>
              </a:rPr>
              <a:t>（一） 总体要求</a:t>
            </a:r>
            <a:endParaRPr lang="zh-CN" altLang="en-US">
              <a:solidFill>
                <a:schemeClr val="tx1"/>
              </a:solidFill>
            </a:endParaRPr>
          </a:p>
        </p:txBody>
      </p:sp>
      <p:sp>
        <p:nvSpPr>
          <p:cNvPr id="2" name="标题 1"/>
          <p:cNvSpPr>
            <a:spLocks noGrp="1"/>
          </p:cNvSpPr>
          <p:nvPr>
            <p:ph type="title"/>
          </p:nvPr>
        </p:nvSpPr>
        <p:spPr>
          <a:xfrm>
            <a:off x="90805" y="173990"/>
            <a:ext cx="10515600" cy="691515"/>
          </a:xfrm>
        </p:spPr>
        <p:txBody>
          <a:bodyPr>
            <a:normAutofit fontScale="90000"/>
          </a:bodyPr>
          <a:p>
            <a:r>
              <a:rPr lang="en-US" altLang="zh-CN">
                <a:solidFill>
                  <a:schemeClr val="tx1"/>
                </a:solidFill>
              </a:rPr>
              <a:t>    </a:t>
            </a:r>
            <a:r>
              <a:rPr lang="zh-CN" altLang="en-US">
                <a:solidFill>
                  <a:schemeClr val="tx1"/>
                </a:solidFill>
              </a:rPr>
              <a:t>二、 《指导意见》的主要内容</a:t>
            </a:r>
            <a:endParaRPr lang="zh-CN" altLang="en-US">
              <a:solidFill>
                <a:schemeClr val="tx1"/>
              </a:solidFill>
            </a:endParaRPr>
          </a:p>
        </p:txBody>
      </p:sp>
      <p:sp>
        <p:nvSpPr>
          <p:cNvPr id="12" name="矩形 11"/>
          <p:cNvSpPr/>
          <p:nvPr>
            <p:custDataLst>
              <p:tags r:id="rId4"/>
            </p:custDataLst>
          </p:nvPr>
        </p:nvSpPr>
        <p:spPr>
          <a:xfrm flipV="1">
            <a:off x="642620" y="2679065"/>
            <a:ext cx="3447415" cy="3808730"/>
          </a:xfrm>
          <a:prstGeom prst="rect">
            <a:avLst/>
          </a:prstGeom>
          <a:solidFill>
            <a:schemeClr val="accent1">
              <a:lumMod val="20000"/>
              <a:lumOff val="80000"/>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cs typeface="思源黑体 CN Regular" panose="020B0500000000000000" charset="-122"/>
            </a:endParaRPr>
          </a:p>
        </p:txBody>
      </p:sp>
      <p:sp>
        <p:nvSpPr>
          <p:cNvPr id="3" name="同侧圆角矩形 2"/>
          <p:cNvSpPr/>
          <p:nvPr>
            <p:custDataLst>
              <p:tags r:id="rId5"/>
            </p:custDataLst>
          </p:nvPr>
        </p:nvSpPr>
        <p:spPr>
          <a:xfrm>
            <a:off x="760095" y="1770380"/>
            <a:ext cx="3349625" cy="784860"/>
          </a:xfrm>
          <a:prstGeom prst="round2Same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cs typeface="思源黑体 CN Regular" panose="020B0500000000000000" charset="-122"/>
            </a:endParaRPr>
          </a:p>
        </p:txBody>
      </p:sp>
      <p:sp>
        <p:nvSpPr>
          <p:cNvPr id="38" name="文本框 37"/>
          <p:cNvSpPr txBox="1"/>
          <p:nvPr>
            <p:custDataLst>
              <p:tags r:id="rId6"/>
            </p:custDataLst>
          </p:nvPr>
        </p:nvSpPr>
        <p:spPr>
          <a:xfrm>
            <a:off x="825500" y="1856740"/>
            <a:ext cx="3164840" cy="624205"/>
          </a:xfrm>
          <a:prstGeom prst="rect">
            <a:avLst/>
          </a:prstGeom>
          <a:noFill/>
        </p:spPr>
        <p:txBody>
          <a:bodyPr wrap="square" bIns="0" rtlCol="0" anchor="ctr" anchorCtr="0">
            <a:normAutofit/>
          </a:bodyPr>
          <a:p>
            <a:pPr algn="ctr"/>
            <a:r>
              <a:rPr lang="en-US" altLang="zh-CN" sz="2400">
                <a:solidFill>
                  <a:schemeClr val="bg1"/>
                </a:solidFill>
                <a:latin typeface="思源黑体 CN Bold" panose="020B0800000000000000" charset="-122"/>
                <a:ea typeface="思源黑体 CN Bold" panose="020B0800000000000000" charset="-122"/>
                <a:cs typeface="思源黑体 CN Regular" panose="020B0500000000000000" charset="-122"/>
              </a:rPr>
              <a:t>1. 一个指导思想</a:t>
            </a:r>
            <a:endParaRPr lang="en-US" altLang="zh-CN" sz="2400">
              <a:solidFill>
                <a:schemeClr val="bg1"/>
              </a:solidFill>
              <a:latin typeface="思源黑体 CN Bold" panose="020B0800000000000000" charset="-122"/>
              <a:ea typeface="思源黑体 CN Bold" panose="020B0800000000000000" charset="-122"/>
              <a:cs typeface="思源黑体 CN Regular" panose="020B0500000000000000" charset="-122"/>
            </a:endParaRPr>
          </a:p>
        </p:txBody>
      </p:sp>
      <p:sp>
        <p:nvSpPr>
          <p:cNvPr id="42" name="椭圆 41"/>
          <p:cNvSpPr/>
          <p:nvPr>
            <p:custDataLst>
              <p:tags r:id="rId7"/>
            </p:custDataLst>
          </p:nvPr>
        </p:nvSpPr>
        <p:spPr>
          <a:xfrm>
            <a:off x="2261565" y="5328440"/>
            <a:ext cx="81493" cy="8149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cs typeface="思源黑体 CN Regular" panose="020B0500000000000000" charset="-122"/>
            </a:endParaRPr>
          </a:p>
        </p:txBody>
      </p:sp>
      <p:sp>
        <p:nvSpPr>
          <p:cNvPr id="43" name="椭圆 42"/>
          <p:cNvSpPr/>
          <p:nvPr>
            <p:custDataLst>
              <p:tags r:id="rId8"/>
            </p:custDataLst>
          </p:nvPr>
        </p:nvSpPr>
        <p:spPr>
          <a:xfrm>
            <a:off x="2375512" y="5328440"/>
            <a:ext cx="81493" cy="81493"/>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cs typeface="思源黑体 CN Regular" panose="020B0500000000000000" charset="-122"/>
            </a:endParaRPr>
          </a:p>
        </p:txBody>
      </p:sp>
      <p:sp>
        <p:nvSpPr>
          <p:cNvPr id="44" name="椭圆 43"/>
          <p:cNvSpPr/>
          <p:nvPr>
            <p:custDataLst>
              <p:tags r:id="rId9"/>
            </p:custDataLst>
          </p:nvPr>
        </p:nvSpPr>
        <p:spPr>
          <a:xfrm>
            <a:off x="2489457" y="5328440"/>
            <a:ext cx="81493" cy="81493"/>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cs typeface="思源黑体 CN Regular" panose="020B0500000000000000" charset="-122"/>
            </a:endParaRPr>
          </a:p>
        </p:txBody>
      </p:sp>
      <p:sp>
        <p:nvSpPr>
          <p:cNvPr id="4" name="文本框 3"/>
          <p:cNvSpPr txBox="1"/>
          <p:nvPr>
            <p:custDataLst>
              <p:tags r:id="rId10"/>
            </p:custDataLst>
          </p:nvPr>
        </p:nvSpPr>
        <p:spPr>
          <a:xfrm>
            <a:off x="711835" y="2789555"/>
            <a:ext cx="3305175" cy="3535045"/>
          </a:xfrm>
          <a:prstGeom prst="rect">
            <a:avLst/>
          </a:prstGeom>
          <a:noFill/>
        </p:spPr>
        <p:txBody>
          <a:bodyPr wrap="square" bIns="0" rtlCol="0" anchor="ctr" anchorCtr="0"/>
          <a:p>
            <a:pPr marL="0" indent="457200" algn="l" fontAlgn="auto">
              <a:lnSpc>
                <a:spcPct val="100000"/>
              </a:lnSpc>
              <a:spcBef>
                <a:spcPts val="0"/>
              </a:spcBef>
              <a:spcAft>
                <a:spcPts val="0"/>
              </a:spcAft>
              <a:buSzPct val="100000"/>
            </a:pPr>
            <a:r>
              <a:rPr lang="zh-CN" altLang="en-US" sz="1400" spc="300">
                <a:solidFill>
                  <a:srgbClr val="6096E6">
                    <a:lumMod val="50000"/>
                  </a:srgbClr>
                </a:solidFill>
                <a:uFillTx/>
                <a:latin typeface="思源黑体 CN Bold" panose="020B0800000000000000" charset="-122"/>
                <a:ea typeface="思源黑体 CN Bold" panose="020B0800000000000000" charset="-122"/>
                <a:cs typeface="思源黑体 CN Regular" panose="020B0500000000000000" charset="-122"/>
                <a:sym typeface="微软雅黑" charset="-122"/>
              </a:rPr>
              <a:t>以习近平新时代中国特色社会主义思想为指导，全面贯彻党的十九大和十九届二中、三中全会精神，按照统筹推进“五位一体”总体布局和协调推进“四个全面”战略布局要求，坚持以人民为中心的发展思想，以需求和问题为导向，推进供给侧结构性改革，建立完善促进婴幼儿照护服务发展的政策法规体系、标准规范体系和服务供给体系，充分调动社会力量的积极性，多种形式开展婴幼儿照护服务，逐步满足人民群众对婴幼儿照护服务的需求，促进婴幼儿健康成长、广大家庭和谐幸福、经济社会持续发展。</a:t>
            </a:r>
            <a:endParaRPr lang="zh-CN" altLang="en-US" sz="1400" spc="300">
              <a:solidFill>
                <a:srgbClr val="6096E6">
                  <a:lumMod val="50000"/>
                </a:srgbClr>
              </a:solidFill>
              <a:uFillTx/>
              <a:latin typeface="思源黑体 CN Bold" panose="020B0800000000000000" charset="-122"/>
              <a:ea typeface="思源黑体 CN Bold" panose="020B0800000000000000" charset="-122"/>
              <a:cs typeface="思源黑体 CN Regular" panose="020B0500000000000000" charset="-122"/>
              <a:sym typeface="微软雅黑" charset="-122"/>
            </a:endParaRPr>
          </a:p>
        </p:txBody>
      </p:sp>
      <p:sp>
        <p:nvSpPr>
          <p:cNvPr id="15" name="矩形 14"/>
          <p:cNvSpPr/>
          <p:nvPr>
            <p:custDataLst>
              <p:tags r:id="rId11"/>
            </p:custDataLst>
          </p:nvPr>
        </p:nvSpPr>
        <p:spPr>
          <a:xfrm flipV="1">
            <a:off x="4410710" y="2679065"/>
            <a:ext cx="3209925" cy="3834130"/>
          </a:xfrm>
          <a:prstGeom prst="rect">
            <a:avLst/>
          </a:prstGeom>
          <a:solidFill>
            <a:schemeClr val="accent2">
              <a:lumMod val="20000"/>
              <a:lumOff val="80000"/>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cs typeface="思源黑体 CN Regular" panose="020B0500000000000000" charset="-122"/>
            </a:endParaRPr>
          </a:p>
        </p:txBody>
      </p:sp>
      <p:sp>
        <p:nvSpPr>
          <p:cNvPr id="7" name="同侧圆角矩形 6"/>
          <p:cNvSpPr/>
          <p:nvPr>
            <p:custDataLst>
              <p:tags r:id="rId12"/>
            </p:custDataLst>
          </p:nvPr>
        </p:nvSpPr>
        <p:spPr>
          <a:xfrm>
            <a:off x="4403725" y="1770380"/>
            <a:ext cx="3224530" cy="784860"/>
          </a:xfrm>
          <a:prstGeom prst="round2Same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cs typeface="思源黑体 CN Regular" panose="020B0500000000000000" charset="-122"/>
            </a:endParaRPr>
          </a:p>
        </p:txBody>
      </p:sp>
      <p:sp>
        <p:nvSpPr>
          <p:cNvPr id="39" name="文本框 38"/>
          <p:cNvSpPr txBox="1"/>
          <p:nvPr>
            <p:custDataLst>
              <p:tags r:id="rId13"/>
            </p:custDataLst>
          </p:nvPr>
        </p:nvSpPr>
        <p:spPr>
          <a:xfrm>
            <a:off x="4469765" y="1872615"/>
            <a:ext cx="3067050" cy="558165"/>
          </a:xfrm>
          <a:prstGeom prst="rect">
            <a:avLst/>
          </a:prstGeom>
          <a:noFill/>
        </p:spPr>
        <p:txBody>
          <a:bodyPr wrap="square" bIns="0" rtlCol="0" anchor="ctr" anchorCtr="0">
            <a:normAutofit/>
          </a:bodyPr>
          <a:p>
            <a:pPr algn="ctr"/>
            <a:r>
              <a:rPr lang="en-US" altLang="zh-CN" sz="2400">
                <a:solidFill>
                  <a:schemeClr val="bg1"/>
                </a:solidFill>
                <a:latin typeface="思源黑体 CN Bold" panose="020B0800000000000000" charset="-122"/>
                <a:ea typeface="思源黑体 CN Bold" panose="020B0800000000000000" charset="-122"/>
                <a:cs typeface="思源黑体 CN Regular" panose="020B0500000000000000" charset="-122"/>
              </a:rPr>
              <a:t>2. 四项基本原则</a:t>
            </a:r>
            <a:endParaRPr lang="en-US" altLang="zh-CN" sz="2400">
              <a:solidFill>
                <a:schemeClr val="bg1"/>
              </a:solidFill>
              <a:latin typeface="思源黑体 CN Bold" panose="020B0800000000000000" charset="-122"/>
              <a:ea typeface="思源黑体 CN Bold" panose="020B0800000000000000" charset="-122"/>
              <a:cs typeface="思源黑体 CN Regular" panose="020B0500000000000000" charset="-122"/>
            </a:endParaRPr>
          </a:p>
        </p:txBody>
      </p:sp>
      <p:sp>
        <p:nvSpPr>
          <p:cNvPr id="49" name="椭圆 48"/>
          <p:cNvSpPr/>
          <p:nvPr>
            <p:custDataLst>
              <p:tags r:id="rId14"/>
            </p:custDataLst>
          </p:nvPr>
        </p:nvSpPr>
        <p:spPr>
          <a:xfrm>
            <a:off x="6041967" y="5328440"/>
            <a:ext cx="81493" cy="81493"/>
          </a:xfrm>
          <a:prstGeom prst="ellipse">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cs typeface="思源黑体 CN Regular" panose="020B0500000000000000" charset="-122"/>
            </a:endParaRPr>
          </a:p>
        </p:txBody>
      </p:sp>
      <p:sp>
        <p:nvSpPr>
          <p:cNvPr id="50" name="椭圆 49"/>
          <p:cNvSpPr/>
          <p:nvPr>
            <p:custDataLst>
              <p:tags r:id="rId15"/>
            </p:custDataLst>
          </p:nvPr>
        </p:nvSpPr>
        <p:spPr>
          <a:xfrm>
            <a:off x="6155914" y="5328440"/>
            <a:ext cx="81493" cy="8149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cs typeface="思源黑体 CN Regular" panose="020B0500000000000000" charset="-122"/>
            </a:endParaRPr>
          </a:p>
        </p:txBody>
      </p:sp>
      <p:sp>
        <p:nvSpPr>
          <p:cNvPr id="51" name="椭圆 50"/>
          <p:cNvSpPr/>
          <p:nvPr>
            <p:custDataLst>
              <p:tags r:id="rId16"/>
            </p:custDataLst>
          </p:nvPr>
        </p:nvSpPr>
        <p:spPr>
          <a:xfrm>
            <a:off x="6269859" y="5328440"/>
            <a:ext cx="81493" cy="81493"/>
          </a:xfrm>
          <a:prstGeom prst="ellipse">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cs typeface="思源黑体 CN Regular" panose="020B0500000000000000" charset="-122"/>
            </a:endParaRPr>
          </a:p>
        </p:txBody>
      </p:sp>
      <p:sp>
        <p:nvSpPr>
          <p:cNvPr id="9" name="文本框 8"/>
          <p:cNvSpPr txBox="1"/>
          <p:nvPr>
            <p:custDataLst>
              <p:tags r:id="rId17"/>
            </p:custDataLst>
          </p:nvPr>
        </p:nvSpPr>
        <p:spPr>
          <a:xfrm>
            <a:off x="4518025" y="2722880"/>
            <a:ext cx="3121660" cy="3431540"/>
          </a:xfrm>
          <a:prstGeom prst="rect">
            <a:avLst/>
          </a:prstGeom>
          <a:noFill/>
        </p:spPr>
        <p:txBody>
          <a:bodyPr wrap="square" bIns="0" rtlCol="0" anchor="ctr" anchorCtr="0"/>
          <a:p>
            <a:pPr marL="0" indent="0" algn="ctr">
              <a:lnSpc>
                <a:spcPct val="100000"/>
              </a:lnSpc>
              <a:spcBef>
                <a:spcPts val="0"/>
              </a:spcBef>
              <a:spcAft>
                <a:spcPts val="0"/>
              </a:spcAft>
              <a:buSzPct val="100000"/>
            </a:pPr>
            <a:r>
              <a:rPr lang="zh-CN" altLang="en-US" sz="2200" spc="300">
                <a:solidFill>
                  <a:srgbClr val="58B6E5">
                    <a:lumMod val="50000"/>
                  </a:srgbClr>
                </a:solidFill>
                <a:uFillTx/>
                <a:latin typeface="思源黑体 CN Bold" panose="020B0800000000000000" charset="-122"/>
                <a:ea typeface="思源黑体 CN Bold" panose="020B0800000000000000" charset="-122"/>
                <a:cs typeface="思源黑体 CN Regular" panose="020B0500000000000000" charset="-122"/>
                <a:sym typeface="微软雅黑" charset="-122"/>
              </a:rPr>
              <a:t>家庭为主，托育补充。</a:t>
            </a:r>
            <a:endParaRPr lang="zh-CN" altLang="en-US" sz="2200" spc="300">
              <a:solidFill>
                <a:srgbClr val="58B6E5">
                  <a:lumMod val="50000"/>
                </a:srgbClr>
              </a:solidFill>
              <a:uFillTx/>
              <a:latin typeface="思源黑体 CN Bold" panose="020B0800000000000000" charset="-122"/>
              <a:ea typeface="思源黑体 CN Bold" panose="020B0800000000000000" charset="-122"/>
              <a:cs typeface="思源黑体 CN Regular" panose="020B0500000000000000" charset="-122"/>
              <a:sym typeface="微软雅黑" charset="-122"/>
            </a:endParaRPr>
          </a:p>
          <a:p>
            <a:pPr marL="0" indent="0" algn="ctr">
              <a:lnSpc>
                <a:spcPct val="100000"/>
              </a:lnSpc>
              <a:spcBef>
                <a:spcPts val="0"/>
              </a:spcBef>
              <a:spcAft>
                <a:spcPts val="0"/>
              </a:spcAft>
              <a:buSzPct val="100000"/>
            </a:pPr>
            <a:r>
              <a:rPr lang="zh-CN" altLang="en-US" sz="2200" spc="300">
                <a:solidFill>
                  <a:srgbClr val="58B6E5">
                    <a:lumMod val="50000"/>
                  </a:srgbClr>
                </a:solidFill>
                <a:uFillTx/>
                <a:latin typeface="思源黑体 CN Bold" panose="020B0800000000000000" charset="-122"/>
                <a:ea typeface="思源黑体 CN Bold" panose="020B0800000000000000" charset="-122"/>
                <a:cs typeface="思源黑体 CN Regular" panose="020B0500000000000000" charset="-122"/>
                <a:sym typeface="微软雅黑" charset="-122"/>
              </a:rPr>
              <a:t>政策引导，普惠优先。</a:t>
            </a:r>
            <a:endParaRPr lang="zh-CN" altLang="en-US" sz="2200" spc="300">
              <a:solidFill>
                <a:srgbClr val="58B6E5">
                  <a:lumMod val="50000"/>
                </a:srgbClr>
              </a:solidFill>
              <a:uFillTx/>
              <a:latin typeface="思源黑体 CN Bold" panose="020B0800000000000000" charset="-122"/>
              <a:ea typeface="思源黑体 CN Bold" panose="020B0800000000000000" charset="-122"/>
              <a:cs typeface="思源黑体 CN Regular" panose="020B0500000000000000" charset="-122"/>
              <a:sym typeface="微软雅黑" charset="-122"/>
            </a:endParaRPr>
          </a:p>
          <a:p>
            <a:pPr marL="0" indent="0" algn="ctr">
              <a:lnSpc>
                <a:spcPct val="100000"/>
              </a:lnSpc>
              <a:spcBef>
                <a:spcPts val="0"/>
              </a:spcBef>
              <a:spcAft>
                <a:spcPts val="0"/>
              </a:spcAft>
              <a:buSzPct val="100000"/>
            </a:pPr>
            <a:r>
              <a:rPr lang="zh-CN" altLang="en-US" sz="2200" spc="300">
                <a:solidFill>
                  <a:srgbClr val="58B6E5">
                    <a:lumMod val="50000"/>
                  </a:srgbClr>
                </a:solidFill>
                <a:uFillTx/>
                <a:latin typeface="思源黑体 CN Bold" panose="020B0800000000000000" charset="-122"/>
                <a:ea typeface="思源黑体 CN Bold" panose="020B0800000000000000" charset="-122"/>
                <a:cs typeface="思源黑体 CN Regular" panose="020B0500000000000000" charset="-122"/>
                <a:sym typeface="微软雅黑" charset="-122"/>
              </a:rPr>
              <a:t>安全健康，科学规范。</a:t>
            </a:r>
            <a:endParaRPr lang="zh-CN" altLang="en-US" sz="2200" spc="300">
              <a:solidFill>
                <a:srgbClr val="58B6E5">
                  <a:lumMod val="50000"/>
                </a:srgbClr>
              </a:solidFill>
              <a:uFillTx/>
              <a:latin typeface="思源黑体 CN Bold" panose="020B0800000000000000" charset="-122"/>
              <a:ea typeface="思源黑体 CN Bold" panose="020B0800000000000000" charset="-122"/>
              <a:cs typeface="思源黑体 CN Regular" panose="020B0500000000000000" charset="-122"/>
              <a:sym typeface="微软雅黑" charset="-122"/>
            </a:endParaRPr>
          </a:p>
          <a:p>
            <a:pPr marL="0" indent="0" algn="ctr">
              <a:lnSpc>
                <a:spcPct val="100000"/>
              </a:lnSpc>
              <a:spcBef>
                <a:spcPts val="0"/>
              </a:spcBef>
              <a:spcAft>
                <a:spcPts val="0"/>
              </a:spcAft>
              <a:buSzPct val="100000"/>
            </a:pPr>
            <a:r>
              <a:rPr lang="zh-CN" altLang="en-US" sz="2200" spc="300">
                <a:solidFill>
                  <a:srgbClr val="58B6E5">
                    <a:lumMod val="50000"/>
                  </a:srgbClr>
                </a:solidFill>
                <a:uFillTx/>
                <a:latin typeface="思源黑体 CN Bold" panose="020B0800000000000000" charset="-122"/>
                <a:ea typeface="思源黑体 CN Bold" panose="020B0800000000000000" charset="-122"/>
                <a:cs typeface="思源黑体 CN Regular" panose="020B0500000000000000" charset="-122"/>
                <a:sym typeface="微软雅黑" charset="-122"/>
              </a:rPr>
              <a:t>属地管理，分类指导。</a:t>
            </a:r>
            <a:endParaRPr lang="zh-CN" altLang="en-US" sz="2200" spc="300">
              <a:solidFill>
                <a:srgbClr val="58B6E5">
                  <a:lumMod val="50000"/>
                </a:srgbClr>
              </a:solidFill>
              <a:uFillTx/>
              <a:latin typeface="思源黑体 CN Bold" panose="020B0800000000000000" charset="-122"/>
              <a:ea typeface="思源黑体 CN Bold" panose="020B0800000000000000" charset="-122"/>
              <a:cs typeface="思源黑体 CN Regular" panose="020B0500000000000000" charset="-122"/>
              <a:sym typeface="微软雅黑" charset="-122"/>
            </a:endParaRPr>
          </a:p>
        </p:txBody>
      </p:sp>
      <p:sp>
        <p:nvSpPr>
          <p:cNvPr id="16" name="矩形 15"/>
          <p:cNvSpPr/>
          <p:nvPr>
            <p:custDataLst>
              <p:tags r:id="rId18"/>
            </p:custDataLst>
          </p:nvPr>
        </p:nvSpPr>
        <p:spPr>
          <a:xfrm flipV="1">
            <a:off x="8177530" y="2679065"/>
            <a:ext cx="3223260" cy="3684905"/>
          </a:xfrm>
          <a:prstGeom prst="rect">
            <a:avLst/>
          </a:prstGeom>
          <a:solidFill>
            <a:schemeClr val="accent3">
              <a:lumMod val="20000"/>
              <a:lumOff val="80000"/>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cs typeface="思源黑体 CN Regular" panose="020B0500000000000000" charset="-122"/>
            </a:endParaRPr>
          </a:p>
        </p:txBody>
      </p:sp>
      <p:sp>
        <p:nvSpPr>
          <p:cNvPr id="20" name="同侧圆角矩形 19"/>
          <p:cNvSpPr/>
          <p:nvPr>
            <p:custDataLst>
              <p:tags r:id="rId19"/>
            </p:custDataLst>
          </p:nvPr>
        </p:nvSpPr>
        <p:spPr>
          <a:xfrm>
            <a:off x="8171180" y="1770380"/>
            <a:ext cx="3237230" cy="784860"/>
          </a:xfrm>
          <a:prstGeom prst="round2Same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cs typeface="思源黑体 CN Regular" panose="020B0500000000000000" charset="-122"/>
            </a:endParaRPr>
          </a:p>
        </p:txBody>
      </p:sp>
      <p:sp>
        <p:nvSpPr>
          <p:cNvPr id="40" name="文本框 39"/>
          <p:cNvSpPr txBox="1"/>
          <p:nvPr>
            <p:custDataLst>
              <p:tags r:id="rId20"/>
            </p:custDataLst>
          </p:nvPr>
        </p:nvSpPr>
        <p:spPr>
          <a:xfrm>
            <a:off x="8260080" y="1907540"/>
            <a:ext cx="3096260" cy="549275"/>
          </a:xfrm>
          <a:prstGeom prst="rect">
            <a:avLst/>
          </a:prstGeom>
          <a:noFill/>
        </p:spPr>
        <p:txBody>
          <a:bodyPr wrap="square" bIns="0" rtlCol="0" anchor="ctr" anchorCtr="0">
            <a:normAutofit/>
          </a:bodyPr>
          <a:p>
            <a:pPr algn="ctr"/>
            <a:r>
              <a:rPr lang="en-US" altLang="zh-CN" sz="2400">
                <a:solidFill>
                  <a:schemeClr val="bg1"/>
                </a:solidFill>
                <a:latin typeface="思源黑体 CN Bold" panose="020B0800000000000000" charset="-122"/>
                <a:ea typeface="思源黑体 CN Bold" panose="020B0800000000000000" charset="-122"/>
                <a:cs typeface="思源黑体 CN Regular" panose="020B0500000000000000" charset="-122"/>
              </a:rPr>
              <a:t> 3. 两个发展目标</a:t>
            </a:r>
            <a:endParaRPr lang="en-US" altLang="zh-CN" sz="2400">
              <a:solidFill>
                <a:schemeClr val="bg1"/>
              </a:solidFill>
              <a:latin typeface="思源黑体 CN Bold" panose="020B0800000000000000" charset="-122"/>
              <a:ea typeface="思源黑体 CN Bold" panose="020B0800000000000000" charset="-122"/>
              <a:cs typeface="思源黑体 CN Regular" panose="020B0500000000000000" charset="-122"/>
            </a:endParaRPr>
          </a:p>
        </p:txBody>
      </p:sp>
      <p:sp>
        <p:nvSpPr>
          <p:cNvPr id="54" name="椭圆 53"/>
          <p:cNvSpPr/>
          <p:nvPr>
            <p:custDataLst>
              <p:tags r:id="rId21"/>
            </p:custDataLst>
          </p:nvPr>
        </p:nvSpPr>
        <p:spPr>
          <a:xfrm>
            <a:off x="9822369" y="5328440"/>
            <a:ext cx="81493" cy="81493"/>
          </a:xfrm>
          <a:prstGeom prst="ellipse">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cs typeface="思源黑体 CN Regular" panose="020B0500000000000000" charset="-122"/>
            </a:endParaRPr>
          </a:p>
        </p:txBody>
      </p:sp>
      <p:sp>
        <p:nvSpPr>
          <p:cNvPr id="55" name="椭圆 54"/>
          <p:cNvSpPr/>
          <p:nvPr>
            <p:custDataLst>
              <p:tags r:id="rId22"/>
            </p:custDataLst>
          </p:nvPr>
        </p:nvSpPr>
        <p:spPr>
          <a:xfrm>
            <a:off x="9936316" y="5328440"/>
            <a:ext cx="81493" cy="81493"/>
          </a:xfrm>
          <a:prstGeom prst="ellipse">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cs typeface="思源黑体 CN Regular" panose="020B0500000000000000" charset="-122"/>
            </a:endParaRPr>
          </a:p>
        </p:txBody>
      </p:sp>
      <p:sp>
        <p:nvSpPr>
          <p:cNvPr id="56" name="椭圆 55"/>
          <p:cNvSpPr/>
          <p:nvPr>
            <p:custDataLst>
              <p:tags r:id="rId23"/>
            </p:custDataLst>
          </p:nvPr>
        </p:nvSpPr>
        <p:spPr>
          <a:xfrm>
            <a:off x="10050261" y="5328440"/>
            <a:ext cx="81493" cy="8149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cs typeface="思源黑体 CN Regular" panose="020B0500000000000000" charset="-122"/>
            </a:endParaRPr>
          </a:p>
        </p:txBody>
      </p:sp>
      <p:sp>
        <p:nvSpPr>
          <p:cNvPr id="37" name="文本框 36"/>
          <p:cNvSpPr txBox="1"/>
          <p:nvPr>
            <p:custDataLst>
              <p:tags r:id="rId24"/>
            </p:custDataLst>
          </p:nvPr>
        </p:nvSpPr>
        <p:spPr>
          <a:xfrm>
            <a:off x="8185150" y="2661285"/>
            <a:ext cx="3171190" cy="3679825"/>
          </a:xfrm>
          <a:prstGeom prst="rect">
            <a:avLst/>
          </a:prstGeom>
          <a:noFill/>
        </p:spPr>
        <p:txBody>
          <a:bodyPr wrap="square" bIns="0" rtlCol="0" anchor="ctr" anchorCtr="0"/>
          <a:p>
            <a:pPr marL="0" indent="457200" algn="l" fontAlgn="auto">
              <a:lnSpc>
                <a:spcPct val="100000"/>
              </a:lnSpc>
              <a:spcBef>
                <a:spcPts val="0"/>
              </a:spcBef>
              <a:spcAft>
                <a:spcPts val="0"/>
              </a:spcAft>
              <a:buSzPct val="100000"/>
            </a:pPr>
            <a:r>
              <a:rPr lang="zh-CN" altLang="en-US" sz="1500" spc="300">
                <a:solidFill>
                  <a:srgbClr val="000000"/>
                </a:solidFill>
                <a:uFillTx/>
                <a:latin typeface="思源黑体 CN Bold" panose="020B0800000000000000" charset="-122"/>
                <a:ea typeface="思源黑体 CN Bold" panose="020B0800000000000000" charset="-122"/>
                <a:cs typeface="思源黑体 CN Regular" panose="020B0500000000000000" charset="-122"/>
                <a:sym typeface="微软雅黑" charset="-122"/>
              </a:rPr>
              <a:t>到2020年，婴幼儿照护服务的政策法规体系和标准规范体系初步建立，建成一批具有示范效应的婴幼儿照护服务机构，婴幼儿照护服务水平有所提升，人民群众的婴幼儿照护服务需求得到初步满足。</a:t>
            </a:r>
            <a:endParaRPr lang="zh-CN" altLang="en-US" sz="1500" spc="300">
              <a:solidFill>
                <a:srgbClr val="000000"/>
              </a:solidFill>
              <a:uFillTx/>
              <a:latin typeface="思源黑体 CN Bold" panose="020B0800000000000000" charset="-122"/>
              <a:ea typeface="思源黑体 CN Bold" panose="020B0800000000000000" charset="-122"/>
              <a:cs typeface="思源黑体 CN Regular" panose="020B0500000000000000" charset="-122"/>
              <a:sym typeface="微软雅黑" charset="-122"/>
            </a:endParaRPr>
          </a:p>
          <a:p>
            <a:pPr marL="0" indent="457200" algn="l" fontAlgn="auto">
              <a:lnSpc>
                <a:spcPct val="100000"/>
              </a:lnSpc>
              <a:spcBef>
                <a:spcPts val="0"/>
              </a:spcBef>
              <a:spcAft>
                <a:spcPts val="0"/>
              </a:spcAft>
              <a:buSzPct val="100000"/>
            </a:pPr>
            <a:r>
              <a:rPr lang="zh-CN" altLang="en-US" sz="1500" spc="300">
                <a:solidFill>
                  <a:srgbClr val="000000"/>
                </a:solidFill>
                <a:uFillTx/>
                <a:latin typeface="思源黑体 CN Bold" panose="020B0800000000000000" charset="-122"/>
                <a:ea typeface="思源黑体 CN Bold" panose="020B0800000000000000" charset="-122"/>
                <a:cs typeface="思源黑体 CN Regular" panose="020B0500000000000000" charset="-122"/>
                <a:sym typeface="微软雅黑" charset="-122"/>
              </a:rPr>
              <a:t> 到2025年，婴幼儿照护服务的政策法规体系和标准规范体系基本健全，多元化、多样化、覆盖城乡的婴幼儿照护服务体系基本形成，婴幼儿照护服务水平明显提升，人民群众的婴幼儿照护服务需求得到进一步满足。</a:t>
            </a:r>
            <a:endParaRPr lang="zh-CN" altLang="en-US" sz="1500" spc="300">
              <a:solidFill>
                <a:srgbClr val="000000"/>
              </a:solidFill>
              <a:uFillTx/>
              <a:latin typeface="思源黑体 CN Bold" panose="020B0800000000000000" charset="-122"/>
              <a:ea typeface="思源黑体 CN Bold" panose="020B0800000000000000" charset="-122"/>
              <a:cs typeface="思源黑体 CN Regular" panose="020B0500000000000000" charset="-122"/>
              <a:sym typeface="微软雅黑" charset="-122"/>
            </a:endParaRPr>
          </a:p>
        </p:txBody>
      </p:sp>
    </p:spTree>
    <p:custDataLst>
      <p:tags r:id="rId25"/>
    </p:custDataLst>
  </p:cSld>
  <p:clrMapOvr>
    <a:masterClrMapping/>
  </p:clrMapOvr>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0.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01.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02.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03.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04.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05.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06.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07.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SUBTYPE" val="h"/>
  <p:tag name="KSO_WM_UNIT_TYPE" val="i"/>
  <p:tag name="KSO_WM_UNIT_INDEX" val="1"/>
  <p:tag name="KSO_WM_UNIT_BK_DARK_LIGHT" val="2"/>
</p:tagLst>
</file>

<file path=ppt/tags/tag108.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09.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10.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11.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12.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13.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14.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15.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16.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i*1"/>
  <p:tag name="KSO_WM_UNIT_LAYERLEVEL" val="1"/>
  <p:tag name="KSO_WM_TAG_VERSION" val="1.0"/>
  <p:tag name="KSO_WM_BEAUTIFY_FLAG" val="#wm#"/>
  <p:tag name="KSO_WM_UNIT_SUBTYPE" val="h"/>
  <p:tag name="KSO_WM_UNIT_TYPE" val="i"/>
  <p:tag name="KSO_WM_UNIT_INDEX" val="1"/>
  <p:tag name="KSO_WM_UNIT_BK_DARK_LIGHT" val="2"/>
</p:tagLst>
</file>

<file path=ppt/tags/tag117.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18.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19.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20.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21.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22.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23.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24.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i*1"/>
  <p:tag name="KSO_WM_UNIT_LAYERLEVEL" val="1"/>
  <p:tag name="KSO_WM_TAG_VERSION" val="1.0"/>
  <p:tag name="KSO_WM_BEAUTIFY_FLAG" val="#wm#"/>
  <p:tag name="KSO_WM_UNIT_SUBTYPE" val="h"/>
  <p:tag name="KSO_WM_UNIT_TYPE" val="i"/>
  <p:tag name="KSO_WM_UNIT_INDEX" val="1"/>
  <p:tag name="KSO_WM_UNIT_BK_DARK_LIGHT" val="2"/>
</p:tagLst>
</file>

<file path=ppt/tags/tag125.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26.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27.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28.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29.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30.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31.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32.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33.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34.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i*1"/>
  <p:tag name="KSO_WM_UNIT_LAYERLEVEL" val="1"/>
  <p:tag name="KSO_WM_TAG_VERSION" val="1.0"/>
  <p:tag name="KSO_WM_BEAUTIFY_FLAG" val="#wm#"/>
  <p:tag name="KSO_WM_UNIT_SUBTYPE" val="h"/>
  <p:tag name="KSO_WM_UNIT_TYPE" val="i"/>
  <p:tag name="KSO_WM_UNIT_INDEX" val="1"/>
  <p:tag name="KSO_WM_UNIT_BK_DARK_LIGHT" val="2"/>
</p:tagLst>
</file>

<file path=ppt/tags/tag135.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36.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37.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38.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39.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40.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41.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65.xml><?xml version="1.0" encoding="utf-8"?>
<p:tagLst xmlns:p="http://schemas.openxmlformats.org/presentationml/2006/main">
  <p:tag name="KSO_WM_TAG_VERSION" val="1.0"/>
  <p:tag name="KSO_WM_BEAUTIFY_FLAG" val="#wm#"/>
  <p:tag name="KSO_WM_UNIT_HIGHLIGHT" val="0"/>
  <p:tag name="KSO_WM_UNIT_COMPATIBLE" val="0"/>
  <p:tag name="KSO_WM_UNIT_DIAGRAM_ISNUMVISUAL" val="0"/>
  <p:tag name="KSO_WM_UNIT_DIAGRAM_ISREFERUNIT" val="0"/>
  <p:tag name="KSO_WM_UNIT_ID" val="_0**"/>
  <p:tag name="KSO_WM_UNIT_LAYERLEVEL" val="1"/>
  <p:tag name="KSO_WM_TEMPLATE_CATEGORY" val="custom"/>
  <p:tag name="KSO_WM_TEMPLATE_INDEX" val="20184601"/>
</p:tagLst>
</file>

<file path=ppt/tags/tag166.xml><?xml version="1.0" encoding="utf-8"?>
<p:tagLst xmlns:p="http://schemas.openxmlformats.org/presentationml/2006/main">
  <p:tag name="KSO_WM_TAG_VERSION" val="1.0"/>
  <p:tag name="KSO_WM_BEAUTIFY_FLAG" val="#wm#"/>
  <p:tag name="KSO_WM_UNIT_HIGHLIGHT" val="0"/>
  <p:tag name="KSO_WM_UNIT_COMPATIBLE" val="0"/>
  <p:tag name="KSO_WM_UNIT_DIAGRAM_ISNUMVISUAL" val="0"/>
  <p:tag name="KSO_WM_UNIT_DIAGRAM_ISREFERUNIT" val="0"/>
  <p:tag name="KSO_WM_UNIT_ID" val="_0**"/>
  <p:tag name="KSO_WM_UNIT_LAYERLEVEL" val="1"/>
  <p:tag name="KSO_WM_TEMPLATE_CATEGORY" val="custom"/>
  <p:tag name="KSO_WM_TEMPLATE_INDEX" val="20184601"/>
</p:tagLst>
</file>

<file path=ppt/tags/tag1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70.xml><?xml version="1.0" encoding="utf-8"?>
<p:tagLst xmlns:p="http://schemas.openxmlformats.org/presentationml/2006/main">
  <p:tag name="KSO_WM_TAG_VERSION" val="1.0"/>
  <p:tag name="KSO_WM_BEAUTIFY_FLAG" val="#wm#"/>
  <p:tag name="KSO_WM_COMBINE_RELATE_SLIDE_ID" val="custom830053_1"/>
  <p:tag name="KSO_WM_TEMPLATE_CATEGORY" val="custom"/>
  <p:tag name="KSO_WM_TEMPLATE_INDEX" val="20184601"/>
  <p:tag name="KSO_WM_TEMPLATE_SUBCATEGORY" val="combine"/>
  <p:tag name="KSO_WM_TEMPLATE_THUMBS_INDEX" val="1、5、6、11、12、18、24、28、29、35"/>
  <p:tag name="KSO_WM_TEMPLATE_MASTER_TYPE" val="1"/>
</p:tagLst>
</file>

<file path=ppt/tags/tag1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74.xml><?xml version="1.0" encoding="utf-8"?>
<p:tagLst xmlns:p="http://schemas.openxmlformats.org/presentationml/2006/main">
  <p:tag name="KSO_WM_BEAUTIFY_FLAG" val="#wm#"/>
  <p:tag name="KSO_WM_TEMPLATE_CATEGORY" val="custom"/>
  <p:tag name="KSO_WM_TEMPLATE_INDEX" val="20184601"/>
  <p:tag name="KSO_WM_SPECIAL_SOURCE" val="bdnull"/>
</p:tagLst>
</file>

<file path=ppt/tags/tag17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WM_BEAUTIFY_SHAPE_IDENTITY" val="{2eb873f3-4798-627e-17ad-bd651a211d69}"/>
  <p:tag name="KSO_WM_UNIT_TYPE" val="i"/>
</p:tagLst>
</file>

<file path=ppt/tags/tag176.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i*1"/>
  <p:tag name="KSO_WM_UNIT_LAYERLEVEL" val="1"/>
  <p:tag name="KSO_WM_TAG_VERSION" val="1.0"/>
  <p:tag name="KSO_WM_BEAUTIFY_FLAG" val="#wm#"/>
  <p:tag name="KSO_WM_UNIT_SUBTYPE" val="h"/>
  <p:tag name="KSO_WM_UNIT_TYPE" val="i"/>
  <p:tag name="KSO_WM_UNIT_INDEX" val="1"/>
  <p:tag name="KSO_WM_UNIT_BK_DARK_LIGHT" val="2"/>
</p:tagLst>
</file>

<file path=ppt/tags/tag177.xml><?xml version="1.0" encoding="utf-8"?>
<p:tagLst xmlns:p="http://schemas.openxmlformats.org/presentationml/2006/main">
  <p:tag name="KSO_WM_SLIDE_BK_DARK_LIGHT" val=""/>
  <p:tag name="KSO_WM_SLIDE_BACKGROUND_TYPE" val="general"/>
  <p:tag name="KSO_WM_SPECIAL_SOURCE" val="bdnull"/>
</p:tagLst>
</file>

<file path=ppt/tags/tag178.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i*1"/>
  <p:tag name="KSO_WM_UNIT_LAYERLEVEL" val="1"/>
  <p:tag name="KSO_WM_TAG_VERSION" val="1.0"/>
  <p:tag name="KSO_WM_BEAUTIFY_FLAG" val="#wm#"/>
  <p:tag name="KSO_WM_UNIT_SUBTYPE" val="h"/>
  <p:tag name="KSO_WM_UNIT_TYPE" val="i"/>
  <p:tag name="KSO_WM_UNIT_INDEX" val="1"/>
  <p:tag name="KSO_WM_UNIT_BK_DARK_LIGHT" val="2"/>
</p:tagLst>
</file>

<file path=ppt/tags/tag179.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80.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181.xml><?xml version="1.0" encoding="utf-8"?>
<p:tagLst xmlns:p="http://schemas.openxmlformats.org/presentationml/2006/main">
  <p:tag name="KSO_WM_SPECIAL_SOURCE" val="bdnull"/>
</p:tagLst>
</file>

<file path=ppt/tags/tag182.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i*1"/>
  <p:tag name="KSO_WM_UNIT_LAYERLEVEL" val="1"/>
  <p:tag name="KSO_WM_TAG_VERSION" val="1.0"/>
  <p:tag name="KSO_WM_BEAUTIFY_FLAG" val="#wm#"/>
  <p:tag name="KSO_WM_UNIT_BK_DARK_LIGHT" val="2"/>
  <p:tag name="KSO_WM_UNIT_SUBTYPE" val="h"/>
  <p:tag name="KSO_WM_UNIT_TYPE" val="i"/>
  <p:tag name="KSO_WM_UNIT_INDEX" val="1"/>
</p:tagLst>
</file>

<file path=ppt/tags/tag183.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184.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185.xml><?xml version="1.0" encoding="utf-8"?>
<p:tagLst xmlns:p="http://schemas.openxmlformats.org/presentationml/2006/main">
  <p:tag name="KSO_WM_SPECIAL_SOURCE" val="bdnull"/>
</p:tagLst>
</file>

<file path=ppt/tags/tag186.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i*1"/>
  <p:tag name="KSO_WM_UNIT_LAYERLEVEL" val="1"/>
  <p:tag name="KSO_WM_TAG_VERSION" val="1.0"/>
  <p:tag name="KSO_WM_BEAUTIFY_FLAG" val="#wm#"/>
  <p:tag name="KSO_WM_UNIT_SUBTYPE" val="h"/>
  <p:tag name="KSO_WM_UNIT_TYPE" val="i"/>
  <p:tag name="KSO_WM_UNIT_INDEX" val="1"/>
  <p:tag name="KSO_WM_UNIT_BK_DARK_LIGHT" val="2"/>
</p:tagLst>
</file>

<file path=ppt/tags/tag187.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88.xml><?xml version="1.0" encoding="utf-8"?>
<p:tagLst xmlns:p="http://schemas.openxmlformats.org/presentationml/2006/main">
  <p:tag name="KSO_WM_SPECIAL_SOURCE" val="bdnull"/>
</p:tagLst>
</file>

<file path=ppt/tags/tag189.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SUBTYPE" val="h"/>
  <p:tag name="KSO_WM_UNIT_TYPE" val="i"/>
  <p:tag name="KSO_WM_UNIT_INDEX" val="1"/>
  <p:tag name="KSO_WM_UNIT_BK_DARK_LIGHT" val="2"/>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90.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91.xml><?xml version="1.0" encoding="utf-8"?>
<p:tagLst xmlns:p="http://schemas.openxmlformats.org/presentationml/2006/main">
  <p:tag name="KSO_WM_BEAUTIFY_FLAG" val="#wm#"/>
  <p:tag name="KSO_WM_TEMPLATE_CATEGORY" val="custom"/>
  <p:tag name="KSO_WM_TEMPLATE_INDEX" val="20184601"/>
  <p:tag name="KSO_WM_SPECIAL_SOURCE" val="bdnull"/>
</p:tagLst>
</file>

<file path=ppt/tags/tag192.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SUBTYPE" val="h"/>
  <p:tag name="KSO_WM_UNIT_TYPE" val="i"/>
  <p:tag name="KSO_WM_UNIT_INDEX" val="1"/>
  <p:tag name="KSO_WM_UNIT_BK_DARK_LIGHT" val="2"/>
</p:tagLst>
</file>

<file path=ppt/tags/tag193.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9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20228061_2*l_h_i*1_1_1"/>
  <p:tag name="KSO_WM_TEMPLATE_CATEGORY" val="diagram"/>
  <p:tag name="KSO_WM_TEMPLATE_INDEX" val="20228061"/>
  <p:tag name="KSO_WM_UNIT_LAYERLEVEL" val="1_1_1"/>
  <p:tag name="KSO_WM_TAG_VERSION" val="1.0"/>
  <p:tag name="KSO_WM_BEAUTIFY_FLAG" val="#wm#"/>
  <p:tag name="KSO_WM_UNIT_LINE_FORE_SCHEMECOLOR_INDEX" val="14"/>
  <p:tag name="KSO_WM_UNIT_LINE_FILL_TYPE" val="2"/>
  <p:tag name="KSO_WM_UNIT_TEXT_FILL_FORE_SCHEMECOLOR_INDEX" val="2"/>
  <p:tag name="KSO_WM_UNIT_TEXT_FILL_TYPE" val="1"/>
</p:tagLst>
</file>

<file path=ppt/tags/tag19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2"/>
  <p:tag name="KSO_WM_UNIT_ID" val="diagram20228061_2*l_h_i*1_1_2"/>
  <p:tag name="KSO_WM_TEMPLATE_CATEGORY" val="diagram"/>
  <p:tag name="KSO_WM_TEMPLATE_INDEX" val="20228061"/>
  <p:tag name="KSO_WM_UNIT_LAYERLEVEL" val="1_1_1"/>
  <p:tag name="KSO_WM_TAG_VERSION" val="1.0"/>
  <p:tag name="KSO_WM_BEAUTIFY_FLAG" val="#wm#"/>
  <p:tag name="KSO_WM_UNIT_FILL_FORE_SCHEMECOLOR_INDEX" val="5"/>
  <p:tag name="KSO_WM_UNIT_FILL_TYPE" val="1"/>
  <p:tag name="KSO_WM_UNIT_SHADOW_SCHEMECOLOR_INDEX" val="13"/>
  <p:tag name="KSO_WM_UNIT_TEXT_FILL_FORE_SCHEMECOLOR_INDEX" val="2"/>
  <p:tag name="KSO_WM_UNIT_TEXT_FILL_TYPE" val="1"/>
</p:tagLst>
</file>

<file path=ppt/tags/tag19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3"/>
  <p:tag name="KSO_WM_UNIT_ID" val="diagram20228061_2*l_h_i*1_1_3"/>
  <p:tag name="KSO_WM_TEMPLATE_CATEGORY" val="diagram"/>
  <p:tag name="KSO_WM_TEMPLATE_INDEX" val="20228061"/>
  <p:tag name="KSO_WM_UNIT_LAYERLEVEL" val="1_1_1"/>
  <p:tag name="KSO_WM_TAG_VERSION" val="1.0"/>
  <p:tag name="KSO_WM_BEAUTIFY_FLAG" val="#wm#"/>
  <p:tag name="KSO_WM_UNIT_LINE_FORE_SCHEMECOLOR_INDEX" val="5"/>
  <p:tag name="KSO_WM_UNIT_LINE_FILL_TYPE" val="2"/>
  <p:tag name="KSO_WM_UNIT_TEXT_FILL_FORE_SCHEMECOLOR_INDEX" val="2"/>
  <p:tag name="KSO_WM_UNIT_TEXT_FILL_TYPE" val="1"/>
</p:tagLst>
</file>

<file path=ppt/tags/tag197.xml><?xml version="1.0" encoding="utf-8"?>
<p:tagLst xmlns:p="http://schemas.openxmlformats.org/presentationml/2006/main">
  <p:tag name="KSO_WM_UNIT_ISCONTENTSTITLE" val="0"/>
  <p:tag name="KSO_WM_UNIT_ISNUMDGMTITLE" val="0"/>
  <p:tag name="KSO_WM_UNIT_PRESET_TEXT" val="添加小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1_1"/>
  <p:tag name="KSO_WM_UNIT_ID" val="diagram20228061_2*l_h_a*1_1_1"/>
  <p:tag name="KSO_WM_TEMPLATE_CATEGORY" val="diagram"/>
  <p:tag name="KSO_WM_TEMPLATE_INDEX" val="20228061"/>
  <p:tag name="KSO_WM_UNIT_LAYERLEVEL" val="1_1_1"/>
  <p:tag name="KSO_WM_TAG_VERSION" val="1.0"/>
  <p:tag name="KSO_WM_BEAUTIFY_FLAG" val="#wm#"/>
  <p:tag name="KSO_WM_UNIT_TEXT_FILL_FORE_SCHEMECOLOR_INDEX" val="5"/>
  <p:tag name="KSO_WM_UNIT_TEXT_FILL_TYPE" val="1"/>
</p:tagLst>
</file>

<file path=ppt/tags/tag198.xml><?xml version="1.0" encoding="utf-8"?>
<p:tagLst xmlns:p="http://schemas.openxmlformats.org/presentationml/2006/main">
  <p:tag name="KSO_WM_UNIT_SUBTYPE" val="a"/>
  <p:tag name="KSO_WM_UNIT_PRESET_TEXT" val="单击此处输入你的正文，文字是您思想的提炼，为了最终演示发布的良好效果，请尽量言简意赅的阐述观点；"/>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20228061_2*l_h_f*1_1_1"/>
  <p:tag name="KSO_WM_TEMPLATE_CATEGORY" val="diagram"/>
  <p:tag name="KSO_WM_TEMPLATE_INDEX" val="20228061"/>
  <p:tag name="KSO_WM_UNIT_LAYERLEVEL" val="1_1_1"/>
  <p:tag name="KSO_WM_TAG_VERSION" val="1.0"/>
  <p:tag name="KSO_WM_BEAUTIFY_FLAG" val="#wm#"/>
  <p:tag name="KSO_WM_UNIT_TEXT_FILL_FORE_SCHEMECOLOR_INDEX" val="13"/>
  <p:tag name="KSO_WM_UNIT_TEXT_FILL_TYPE" val="1"/>
</p:tagLst>
</file>

<file path=ppt/tags/tag19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4"/>
  <p:tag name="KSO_WM_UNIT_ID" val="diagram20228061_2*l_h_i*1_1_4"/>
  <p:tag name="KSO_WM_TEMPLATE_CATEGORY" val="diagram"/>
  <p:tag name="KSO_WM_TEMPLATE_INDEX" val="20228061"/>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0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5"/>
  <p:tag name="KSO_WM_UNIT_ID" val="diagram20228061_2*l_h_i*1_1_5"/>
  <p:tag name="KSO_WM_TEMPLATE_CATEGORY" val="diagram"/>
  <p:tag name="KSO_WM_TEMPLATE_INDEX" val="20228061"/>
  <p:tag name="KSO_WM_UNIT_LAYERLEVEL" val="1_1_1"/>
  <p:tag name="KSO_WM_TAG_VERSION" val="1.0"/>
  <p:tag name="KSO_WM_BEAUTIFY_FLAG" val="#wm#"/>
  <p:tag name="KSO_WM_UNIT_LINE_FORE_SCHEMECOLOR_INDEX" val="14"/>
  <p:tag name="KSO_WM_UNIT_LINE_FILL_TYPE" val="2"/>
</p:tagLst>
</file>

<file path=ppt/tags/tag20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diagram20228061_2*l_h_i*1_2_1"/>
  <p:tag name="KSO_WM_TEMPLATE_CATEGORY" val="diagram"/>
  <p:tag name="KSO_WM_TEMPLATE_INDEX" val="20228061"/>
  <p:tag name="KSO_WM_UNIT_LAYERLEVEL" val="1_1_1"/>
  <p:tag name="KSO_WM_TAG_VERSION" val="1.0"/>
  <p:tag name="KSO_WM_BEAUTIFY_FLAG" val="#wm#"/>
  <p:tag name="KSO_WM_UNIT_LINE_FORE_SCHEMECOLOR_INDEX" val="14"/>
  <p:tag name="KSO_WM_UNIT_LINE_FILL_TYPE" val="2"/>
  <p:tag name="KSO_WM_UNIT_TEXT_FILL_FORE_SCHEMECOLOR_INDEX" val="2"/>
  <p:tag name="KSO_WM_UNIT_TEXT_FILL_TYPE" val="1"/>
</p:tagLst>
</file>

<file path=ppt/tags/tag20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ID" val="diagram20228061_2*l_h_i*1_2_2"/>
  <p:tag name="KSO_WM_TEMPLATE_CATEGORY" val="diagram"/>
  <p:tag name="KSO_WM_TEMPLATE_INDEX" val="20228061"/>
  <p:tag name="KSO_WM_UNIT_LAYERLEVEL" val="1_1_1"/>
  <p:tag name="KSO_WM_TAG_VERSION" val="1.0"/>
  <p:tag name="KSO_WM_BEAUTIFY_FLAG" val="#wm#"/>
  <p:tag name="KSO_WM_UNIT_FILL_FORE_SCHEMECOLOR_INDEX" val="6"/>
  <p:tag name="KSO_WM_UNIT_FILL_TYPE" val="1"/>
  <p:tag name="KSO_WM_UNIT_SHADOW_SCHEMECOLOR_INDEX" val="13"/>
  <p:tag name="KSO_WM_UNIT_TEXT_FILL_FORE_SCHEMECOLOR_INDEX" val="2"/>
  <p:tag name="KSO_WM_UNIT_TEXT_FILL_TYPE" val="1"/>
</p:tagLst>
</file>

<file path=ppt/tags/tag20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3"/>
  <p:tag name="KSO_WM_UNIT_ID" val="diagram20228061_2*l_h_i*1_2_3"/>
  <p:tag name="KSO_WM_TEMPLATE_CATEGORY" val="diagram"/>
  <p:tag name="KSO_WM_TEMPLATE_INDEX" val="20228061"/>
  <p:tag name="KSO_WM_UNIT_LAYERLEVEL" val="1_1_1"/>
  <p:tag name="KSO_WM_TAG_VERSION" val="1.0"/>
  <p:tag name="KSO_WM_BEAUTIFY_FLAG" val="#wm#"/>
  <p:tag name="KSO_WM_UNIT_LINE_FORE_SCHEMECOLOR_INDEX" val="6"/>
  <p:tag name="KSO_WM_UNIT_LINE_FILL_TYPE" val="2"/>
  <p:tag name="KSO_WM_UNIT_TEXT_FILL_FORE_SCHEMECOLOR_INDEX" val="2"/>
  <p:tag name="KSO_WM_UNIT_TEXT_FILL_TYPE" val="1"/>
</p:tagLst>
</file>

<file path=ppt/tags/tag204.xml><?xml version="1.0" encoding="utf-8"?>
<p:tagLst xmlns:p="http://schemas.openxmlformats.org/presentationml/2006/main">
  <p:tag name="KSO_WM_UNIT_ISCONTENTSTITLE" val="0"/>
  <p:tag name="KSO_WM_UNIT_ISNUMDGMTITLE" val="0"/>
  <p:tag name="KSO_WM_UNIT_PRESET_TEXT" val="添加小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2_1"/>
  <p:tag name="KSO_WM_UNIT_ID" val="diagram20228061_2*l_h_a*1_2_1"/>
  <p:tag name="KSO_WM_TEMPLATE_CATEGORY" val="diagram"/>
  <p:tag name="KSO_WM_TEMPLATE_INDEX" val="20228061"/>
  <p:tag name="KSO_WM_UNIT_LAYERLEVEL" val="1_1_1"/>
  <p:tag name="KSO_WM_TAG_VERSION" val="1.0"/>
  <p:tag name="KSO_WM_BEAUTIFY_FLAG" val="#wm#"/>
  <p:tag name="KSO_WM_UNIT_TEXT_FILL_FORE_SCHEMECOLOR_INDEX" val="5"/>
  <p:tag name="KSO_WM_UNIT_TEXT_FILL_TYPE" val="1"/>
</p:tagLst>
</file>

<file path=ppt/tags/tag205.xml><?xml version="1.0" encoding="utf-8"?>
<p:tagLst xmlns:p="http://schemas.openxmlformats.org/presentationml/2006/main">
  <p:tag name="KSO_WM_UNIT_SUBTYPE" val="a"/>
  <p:tag name="KSO_WM_UNIT_PRESET_TEXT" val="单击此处输入你的正文，文字是您思想的提炼，为了最终演示发布的良好效果，请尽量言简意赅的阐述观点；"/>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ID" val="diagram20228061_2*l_h_f*1_2_1"/>
  <p:tag name="KSO_WM_TEMPLATE_CATEGORY" val="diagram"/>
  <p:tag name="KSO_WM_TEMPLATE_INDEX" val="20228061"/>
  <p:tag name="KSO_WM_UNIT_LAYERLEVEL" val="1_1_1"/>
  <p:tag name="KSO_WM_TAG_VERSION" val="1.0"/>
  <p:tag name="KSO_WM_BEAUTIFY_FLAG" val="#wm#"/>
  <p:tag name="KSO_WM_UNIT_TEXT_FILL_FORE_SCHEMECOLOR_INDEX" val="13"/>
  <p:tag name="KSO_WM_UNIT_TEXT_FILL_TYPE" val="1"/>
</p:tagLst>
</file>

<file path=ppt/tags/tag20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4"/>
  <p:tag name="KSO_WM_UNIT_ID" val="diagram20228061_2*l_h_i*1_2_4"/>
  <p:tag name="KSO_WM_TEMPLATE_CATEGORY" val="diagram"/>
  <p:tag name="KSO_WM_TEMPLATE_INDEX" val="20228061"/>
  <p:tag name="KSO_WM_UNIT_LAYERLEVEL" val="1_1_1"/>
  <p:tag name="KSO_WM_TAG_VERSION" val="1.0"/>
  <p:tag name="KSO_WM_BEAUTIFY_FLAG" val="#wm#"/>
  <p:tag name="KSO_WM_UNIT_FILL_FORE_SCHEMECOLOR_INDEX" val="6"/>
  <p:tag name="KSO_WM_UNIT_FILL_TYPE" val="1"/>
  <p:tag name="KSO_WM_UNIT_TEXT_FILL_FORE_SCHEMECOLOR_INDEX" val="2"/>
  <p:tag name="KSO_WM_UNIT_TEXT_FILL_TYPE" val="1"/>
</p:tagLst>
</file>

<file path=ppt/tags/tag20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5"/>
  <p:tag name="KSO_WM_UNIT_ID" val="diagram20228061_2*l_h_i*1_2_5"/>
  <p:tag name="KSO_WM_TEMPLATE_CATEGORY" val="diagram"/>
  <p:tag name="KSO_WM_TEMPLATE_INDEX" val="20228061"/>
  <p:tag name="KSO_WM_UNIT_LAYERLEVEL" val="1_1_1"/>
  <p:tag name="KSO_WM_TAG_VERSION" val="1.0"/>
  <p:tag name="KSO_WM_BEAUTIFY_FLAG" val="#wm#"/>
  <p:tag name="KSO_WM_UNIT_LINE_FORE_SCHEMECOLOR_INDEX" val="14"/>
  <p:tag name="KSO_WM_UNIT_LINE_FILL_TYPE" val="2"/>
</p:tagLst>
</file>

<file path=ppt/tags/tag208.xml><?xml version="1.0" encoding="utf-8"?>
<p:tagLst xmlns:p="http://schemas.openxmlformats.org/presentationml/2006/main">
  <p:tag name="KSO_WM_BEAUTIFY_FLAG" val="#wm#"/>
  <p:tag name="KSO_WM_TEMPLATE_CATEGORY" val="custom"/>
  <p:tag name="KSO_WM_TEMPLATE_INDEX" val="20184601"/>
  <p:tag name="KSO_WM_SLIDE_ITEM_CNT" val="5"/>
  <p:tag name="KSO_WM_SPECIAL_SOURCE" val="bdnull"/>
</p:tagLst>
</file>

<file path=ppt/tags/tag209.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SUBTYPE" val="h"/>
  <p:tag name="KSO_WM_UNIT_TYPE" val="i"/>
  <p:tag name="KSO_WM_UNIT_INDEX" val="1"/>
  <p:tag name="KSO_WM_UNIT_BK_DARK_LIGHT" val="2"/>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10.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211.xml><?xml version="1.0" encoding="utf-8"?>
<p:tagLst xmlns:p="http://schemas.openxmlformats.org/presentationml/2006/main">
  <p:tag name="KSO_WM_TEMPLATE_CATEGORY" val="diagram"/>
  <p:tag name="KSO_WM_TEMPLATE_INDEX" val="20170847"/>
  <p:tag name="KSO_WM_TAG_VERSION" val="1.0"/>
  <p:tag name="KSO_WM_BEAUTIFY_FLAG" val="#wm#"/>
  <p:tag name="KSO_WM_UNIT_TYPE" val="l_h_i"/>
  <p:tag name="KSO_WM_UNIT_INDEX" val="1_1_1"/>
  <p:tag name="KSO_WM_UNIT_ID" val="diagram20170847_2*l_h_i*1_1_1"/>
  <p:tag name="KSO_WM_UNIT_LAYERLEVEL" val="1_1_1"/>
  <p:tag name="KSO_WM_DIAGRAM_GROUP_CODE" val="l1-1"/>
  <p:tag name="KSO_WM_UNIT_HIGHLIGHT" val="0"/>
  <p:tag name="KSO_WM_UNIT_COMPATIBLE" val="0"/>
  <p:tag name="KSO_WM_UNIT_DIAGRAM_ISNUMVISUAL" val="0"/>
  <p:tag name="KSO_WM_UNIT_DIAGRAM_ISREFERUNIT" val="0"/>
  <p:tag name="KSO_WM_UNIT_FILL_FORE_SCHEMECOLOR_INDEX" val="14"/>
  <p:tag name="KSO_WM_UNIT_FILL_TYPE" val="1"/>
  <p:tag name="KSO_WM_UNIT_TEXT_FILL_FORE_SCHEMECOLOR_INDEX" val="13"/>
  <p:tag name="KSO_WM_UNIT_TEXT_FILL_TYPE" val="1"/>
</p:tagLst>
</file>

<file path=ppt/tags/tag212.xml><?xml version="1.0" encoding="utf-8"?>
<p:tagLst xmlns:p="http://schemas.openxmlformats.org/presentationml/2006/main">
  <p:tag name="KSO_WM_TEMPLATE_CATEGORY" val="diagram"/>
  <p:tag name="KSO_WM_TEMPLATE_INDEX" val="20170847"/>
  <p:tag name="KSO_WM_TAG_VERSION" val="1.0"/>
  <p:tag name="KSO_WM_BEAUTIFY_FLAG" val="#wm#"/>
  <p:tag name="KSO_WM_UNIT_TYPE" val="l_h_a"/>
  <p:tag name="KSO_WM_UNIT_INDEX" val="1_1_1"/>
  <p:tag name="KSO_WM_UNIT_LAYERLEVEL" val="1_1_1"/>
  <p:tag name="KSO_WM_UNIT_VALUE" val="34"/>
  <p:tag name="KSO_WM_UNIT_HIGHLIGHT" val="0"/>
  <p:tag name="KSO_WM_UNIT_COMPATIBLE" val="0"/>
  <p:tag name="KSO_WM_DIAGRAM_GROUP_CODE" val="l1-1"/>
  <p:tag name="KSO_WM_UNIT_ID" val="diagram20170847_2*l_h_a*1_1_1"/>
  <p:tag name="KSO_WM_UNIT_ISCONTENTSTITLE" val="0"/>
  <p:tag name="KSO_WM_UNIT_NOCLEAR" val="0"/>
  <p:tag name="KSO_WM_UNIT_DIAGRAM_ISNUMVISUAL" val="0"/>
  <p:tag name="KSO_WM_UNIT_DIAGRAM_ISREFERUNIT" val="0"/>
  <p:tag name="KSO_WM_UNIT_PRESET_TEXT" val="单击此处添加标题"/>
  <p:tag name="KSO_WM_UNIT_TEXT_FILL_FORE_SCHEMECOLOR_INDEX" val="13"/>
  <p:tag name="KSO_WM_UNIT_TEXT_FILL_TYPE" val="1"/>
</p:tagLst>
</file>

<file path=ppt/tags/tag213.xml><?xml version="1.0" encoding="utf-8"?>
<p:tagLst xmlns:p="http://schemas.openxmlformats.org/presentationml/2006/main">
  <p:tag name="KSO_WM_TEMPLATE_CATEGORY" val="diagram"/>
  <p:tag name="KSO_WM_TEMPLATE_INDEX" val="20170847"/>
  <p:tag name="KSO_WM_TAG_VERSION" val="1.0"/>
  <p:tag name="KSO_WM_BEAUTIFY_FLAG" val="#wm#"/>
  <p:tag name="KSO_WM_UNIT_TYPE" val="l_h_f"/>
  <p:tag name="KSO_WM_UNIT_INDEX" val="1_1_1"/>
  <p:tag name="KSO_WM_UNIT_LAYERLEVEL" val="1_1_1"/>
  <p:tag name="KSO_WM_UNIT_VALUE" val="85"/>
  <p:tag name="KSO_WM_UNIT_HIGHLIGHT" val="0"/>
  <p:tag name="KSO_WM_UNIT_COMPATIBLE" val="0"/>
  <p:tag name="KSO_WM_DIAGRAM_GROUP_CODE" val="l1-1"/>
  <p:tag name="KSO_WM_UNIT_ID" val="diagram20170847_2*l_h_f*1_1_1"/>
  <p:tag name="KSO_WM_UNIT_NOCLEAR" val="0"/>
  <p:tag name="KSO_WM_UNIT_DIAGRAM_ISNUMVISUAL" val="0"/>
  <p:tag name="KSO_WM_UNIT_DIAGRAM_ISREFERUNIT" val="0"/>
  <p:tag name="KSO_WM_UNIT_PRESET_TEXT" val="单击此处添加文本具体内容，简明扼要的阐述您的观点。根据需要可酌情增减文字，以便观者准确的理解您传达的思想。"/>
  <p:tag name="KSO_WM_UNIT_TEXT_FILL_FORE_SCHEMECOLOR_INDEX" val="13"/>
  <p:tag name="KSO_WM_UNIT_TEXT_FILL_TYPE" val="1"/>
</p:tagLst>
</file>

<file path=ppt/tags/tag214.xml><?xml version="1.0" encoding="utf-8"?>
<p:tagLst xmlns:p="http://schemas.openxmlformats.org/presentationml/2006/main">
  <p:tag name="KSO_WM_TEMPLATE_CATEGORY" val="diagram"/>
  <p:tag name="KSO_WM_TEMPLATE_INDEX" val="20170847"/>
  <p:tag name="KSO_WM_TAG_VERSION" val="1.0"/>
  <p:tag name="KSO_WM_BEAUTIFY_FLAG" val="#wm#"/>
  <p:tag name="KSO_WM_UNIT_TYPE" val="l_h_i"/>
  <p:tag name="KSO_WM_UNIT_INDEX" val="1_1_2"/>
  <p:tag name="KSO_WM_UNIT_ID" val="diagram20170847_2*l_h_i*1_1_2"/>
  <p:tag name="KSO_WM_UNIT_LAYERLEVEL" val="1_1_1"/>
  <p:tag name="KSO_WM_DIAGRAM_GROUP_CODE" val="l1-1"/>
  <p:tag name="KSO_WM_UNIT_HIGHLIGHT" val="0"/>
  <p:tag name="KSO_WM_UNIT_COMPATIBLE" val="0"/>
  <p:tag name="KSO_WM_UNIT_DIAGRAM_ISNUMVISUAL" val="0"/>
  <p:tag name="KSO_WM_UNIT_DIAGRAM_ISREFERUNIT" val="0"/>
  <p:tag name="KSO_WM_UNIT_FILL_FORE_SCHEMECOLOR_INDEX" val="5"/>
  <p:tag name="KSO_WM_UNIT_FILL_TYPE" val="1"/>
  <p:tag name="KSO_WM_UNIT_TEXT_FILL_FORE_SCHEMECOLOR_INDEX" val="14"/>
  <p:tag name="KSO_WM_UNIT_TEXT_FILL_TYPE" val="1"/>
</p:tagLst>
</file>

<file path=ppt/tags/tag215.xml><?xml version="1.0" encoding="utf-8"?>
<p:tagLst xmlns:p="http://schemas.openxmlformats.org/presentationml/2006/main">
  <p:tag name="KSO_WM_TEMPLATE_CATEGORY" val="diagram"/>
  <p:tag name="KSO_WM_TEMPLATE_INDEX" val="20170847"/>
  <p:tag name="KSO_WM_TAG_VERSION" val="1.0"/>
  <p:tag name="KSO_WM_BEAUTIFY_FLAG" val="#wm#"/>
  <p:tag name="KSO_WM_UNIT_TYPE" val="l_h_i"/>
  <p:tag name="KSO_WM_UNIT_INDEX" val="1_2_3"/>
  <p:tag name="KSO_WM_UNIT_ID" val="diagram20170847_2*l_h_i*1_2_3"/>
  <p:tag name="KSO_WM_UNIT_LAYERLEVEL" val="1_1_1"/>
  <p:tag name="KSO_WM_DIAGRAM_GROUP_CODE" val="l1-1"/>
  <p:tag name="KSO_WM_UNIT_HIGHLIGHT" val="0"/>
  <p:tag name="KSO_WM_UNIT_COMPATIBLE" val="0"/>
  <p:tag name="KSO_WM_UNIT_DIAGRAM_ISNUMVISUAL" val="0"/>
  <p:tag name="KSO_WM_UNIT_DIAGRAM_ISREFERUNIT" val="0"/>
  <p:tag name="KSO_WM_UNIT_FILL_FORE_SCHEMECOLOR_INDEX" val="14"/>
  <p:tag name="KSO_WM_UNIT_FILL_TYPE" val="1"/>
  <p:tag name="KSO_WM_UNIT_TEXT_FILL_FORE_SCHEMECOLOR_INDEX" val="13"/>
  <p:tag name="KSO_WM_UNIT_TEXT_FILL_TYPE" val="1"/>
</p:tagLst>
</file>

<file path=ppt/tags/tag216.xml><?xml version="1.0" encoding="utf-8"?>
<p:tagLst xmlns:p="http://schemas.openxmlformats.org/presentationml/2006/main">
  <p:tag name="KSO_WM_TEMPLATE_CATEGORY" val="diagram"/>
  <p:tag name="KSO_WM_TEMPLATE_INDEX" val="20170847"/>
  <p:tag name="KSO_WM_TAG_VERSION" val="1.0"/>
  <p:tag name="KSO_WM_BEAUTIFY_FLAG" val="#wm#"/>
  <p:tag name="KSO_WM_UNIT_TYPE" val="l_h_a"/>
  <p:tag name="KSO_WM_UNIT_INDEX" val="1_2_1"/>
  <p:tag name="KSO_WM_UNIT_LAYERLEVEL" val="1_1_1"/>
  <p:tag name="KSO_WM_UNIT_VALUE" val="34"/>
  <p:tag name="KSO_WM_UNIT_HIGHLIGHT" val="0"/>
  <p:tag name="KSO_WM_UNIT_COMPATIBLE" val="0"/>
  <p:tag name="KSO_WM_DIAGRAM_GROUP_CODE" val="l1-1"/>
  <p:tag name="KSO_WM_UNIT_ID" val="diagram20170847_2*l_h_a*1_2_1"/>
  <p:tag name="KSO_WM_UNIT_ISCONTENTSTITLE" val="0"/>
  <p:tag name="KSO_WM_UNIT_NOCLEAR" val="0"/>
  <p:tag name="KSO_WM_UNIT_DIAGRAM_ISNUMVISUAL" val="0"/>
  <p:tag name="KSO_WM_UNIT_DIAGRAM_ISREFERUNIT" val="0"/>
  <p:tag name="KSO_WM_UNIT_PRESET_TEXT" val="单击此处添加标题"/>
  <p:tag name="KSO_WM_UNIT_TEXT_FILL_FORE_SCHEMECOLOR_INDEX" val="13"/>
  <p:tag name="KSO_WM_UNIT_TEXT_FILL_TYPE" val="1"/>
</p:tagLst>
</file>

<file path=ppt/tags/tag217.xml><?xml version="1.0" encoding="utf-8"?>
<p:tagLst xmlns:p="http://schemas.openxmlformats.org/presentationml/2006/main">
  <p:tag name="KSO_WM_TEMPLATE_CATEGORY" val="diagram"/>
  <p:tag name="KSO_WM_TEMPLATE_INDEX" val="20170847"/>
  <p:tag name="KSO_WM_TAG_VERSION" val="1.0"/>
  <p:tag name="KSO_WM_BEAUTIFY_FLAG" val="#wm#"/>
  <p:tag name="KSO_WM_UNIT_TYPE" val="l_h_f"/>
  <p:tag name="KSO_WM_UNIT_INDEX" val="1_2_1"/>
  <p:tag name="KSO_WM_UNIT_LAYERLEVEL" val="1_1_1"/>
  <p:tag name="KSO_WM_UNIT_VALUE" val="85"/>
  <p:tag name="KSO_WM_UNIT_HIGHLIGHT" val="0"/>
  <p:tag name="KSO_WM_UNIT_COMPATIBLE" val="0"/>
  <p:tag name="KSO_WM_DIAGRAM_GROUP_CODE" val="l1-1"/>
  <p:tag name="KSO_WM_UNIT_ID" val="diagram20170847_2*l_h_f*1_2_1"/>
  <p:tag name="KSO_WM_UNIT_NOCLEAR" val="0"/>
  <p:tag name="KSO_WM_UNIT_DIAGRAM_ISNUMVISUAL" val="0"/>
  <p:tag name="KSO_WM_UNIT_DIAGRAM_ISREFERUNIT" val="0"/>
  <p:tag name="KSO_WM_UNIT_PRESET_TEXT" val="单击此处添加文本具体内容，简明扼要的阐述您的观点。根据需要可酌情增减文字，以便观者准确的理解您传达的思想。"/>
  <p:tag name="KSO_WM_UNIT_TEXT_FILL_FORE_SCHEMECOLOR_INDEX" val="13"/>
  <p:tag name="KSO_WM_UNIT_TEXT_FILL_TYPE" val="1"/>
</p:tagLst>
</file>

<file path=ppt/tags/tag218.xml><?xml version="1.0" encoding="utf-8"?>
<p:tagLst xmlns:p="http://schemas.openxmlformats.org/presentationml/2006/main">
  <p:tag name="KSO_WM_TEMPLATE_CATEGORY" val="diagram"/>
  <p:tag name="KSO_WM_TEMPLATE_INDEX" val="20170847"/>
  <p:tag name="KSO_WM_TAG_VERSION" val="1.0"/>
  <p:tag name="KSO_WM_BEAUTIFY_FLAG" val="#wm#"/>
  <p:tag name="KSO_WM_UNIT_TYPE" val="l_h_i"/>
  <p:tag name="KSO_WM_UNIT_INDEX" val="1_2_1"/>
  <p:tag name="KSO_WM_UNIT_ID" val="diagram20170847_2*l_h_i*1_2_1"/>
  <p:tag name="KSO_WM_UNIT_LAYERLEVEL" val="1_1_1"/>
  <p:tag name="KSO_WM_DIAGRAM_GROUP_CODE" val="l1-1"/>
  <p:tag name="KSO_WM_UNIT_HIGHLIGHT" val="0"/>
  <p:tag name="KSO_WM_UNIT_COMPATIBLE" val="0"/>
  <p:tag name="KSO_WM_UNIT_DIAGRAM_ISNUMVISUAL" val="0"/>
  <p:tag name="KSO_WM_UNIT_DIAGRAM_ISREFERUNIT" val="0"/>
  <p:tag name="KSO_WM_UNIT_FILL_FORE_SCHEMECOLOR_INDEX" val="6"/>
  <p:tag name="KSO_WM_UNIT_FILL_TYPE" val="1"/>
  <p:tag name="KSO_WM_UNIT_TEXT_FILL_FORE_SCHEMECOLOR_INDEX" val="14"/>
  <p:tag name="KSO_WM_UNIT_TEXT_FILL_TYPE" val="1"/>
</p:tagLst>
</file>

<file path=ppt/tags/tag219.xml><?xml version="1.0" encoding="utf-8"?>
<p:tagLst xmlns:p="http://schemas.openxmlformats.org/presentationml/2006/main">
  <p:tag name="KSO_WM_TEMPLATE_CATEGORY" val="diagram"/>
  <p:tag name="KSO_WM_TEMPLATE_INDEX" val="20170847"/>
  <p:tag name="KSO_WM_TAG_VERSION" val="1.0"/>
  <p:tag name="KSO_WM_BEAUTIFY_FLAG" val="#wm#"/>
  <p:tag name="KSO_WM_UNIT_TYPE" val="l_h_x"/>
  <p:tag name="KSO_WM_UNIT_INDEX" val="1_2_1"/>
  <p:tag name="KSO_WM_UNIT_ID" val="diagram20170847_2*l_h_x*1_2_1"/>
  <p:tag name="KSO_WM_UNIT_LAYERLEVEL" val="1_1_1"/>
  <p:tag name="KSO_WM_DIAGRAM_GROUP_CODE" val="l1-1"/>
  <p:tag name="KSO_WM_UNIT_HIGHLIGHT" val="0"/>
  <p:tag name="KSO_WM_UNIT_COMPATIBLE" val="0"/>
  <p:tag name="KSO_WM_UNIT_DIAGRAM_ISNUMVISUAL" val="0"/>
  <p:tag name="KSO_WM_UNIT_DIAGRAM_ISREFERUNIT" val="0"/>
  <p:tag name="KSO_WM_UNIT_VALUE" val="96*93"/>
  <p:tag name="KSO_WM_UNIT_FILL_FORE_SCHEMECOLOR_INDEX" val="14"/>
  <p:tag name="KSO_WM_UNIT_FILL_TYPE" val="1"/>
  <p:tag name="KSO_WM_UNIT_TEXT_FILL_FORE_SCHEMECOLOR_INDEX" val="14"/>
  <p:tag name="KSO_WM_UNIT_TEXT_FILL_TYPE" val="1"/>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2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ID" val="diagram20170847_2*l_h_x*1_1_1"/>
  <p:tag name="KSO_WM_TEMPLATE_CATEGORY" val="diagram"/>
  <p:tag name="KSO_WM_TEMPLATE_INDEX" val="20170847"/>
  <p:tag name="KSO_WM_UNIT_LAYERLEVEL" val="1_1_1"/>
  <p:tag name="KSO_WM_TAG_VERSION" val="1.0"/>
  <p:tag name="KSO_WM_BEAUTIFY_FLAG" val="#wm#"/>
  <p:tag name="KSO_WM_UNIT_VALUE" val="100*127"/>
  <p:tag name="KSO_WM_UNIT_TYPE" val="l_h_x"/>
  <p:tag name="KSO_WM_UNIT_INDEX" val="1_1_1"/>
</p:tagLst>
</file>

<file path=ppt/tags/tag221.xml><?xml version="1.0" encoding="utf-8"?>
<p:tagLst xmlns:p="http://schemas.openxmlformats.org/presentationml/2006/main">
  <p:tag name="KSO_WM_BEAUTIFY_FLAG" val="#wm#"/>
  <p:tag name="KSO_WM_TEMPLATE_CATEGORY" val="custom"/>
  <p:tag name="KSO_WM_TEMPLATE_INDEX" val="20184601"/>
  <p:tag name="KSO_WM_SPECIAL_SOURCE" val="bdnull"/>
</p:tagLst>
</file>

<file path=ppt/tags/tag222.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SUBTYPE" val="h"/>
  <p:tag name="KSO_WM_UNIT_TYPE" val="i"/>
  <p:tag name="KSO_WM_UNIT_INDEX" val="1"/>
  <p:tag name="KSO_WM_UNIT_BK_DARK_LIGHT" val="2"/>
</p:tagLst>
</file>

<file path=ppt/tags/tag223.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22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3"/>
  <p:tag name="KSO_WM_UNIT_ID" val="diagram20228091_3*l_h_i*1_1_3"/>
  <p:tag name="KSO_WM_TEMPLATE_CATEGORY" val="diagram"/>
  <p:tag name="KSO_WM_TEMPLATE_INDEX" val="20228091"/>
  <p:tag name="KSO_WM_UNIT_LAYERLEVEL" val="1_1_1"/>
  <p:tag name="KSO_WM_TAG_VERSION" val="1.0"/>
  <p:tag name="KSO_WM_BEAUTIFY_FLAG" val="#wm#"/>
  <p:tag name="KSO_WM_UNIT_FILL_FORE_SCHEMECOLOR_INDEX_BRIGHTNESS" val="0.8"/>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USESOURCEFORMAT_APPLY" val="1"/>
</p:tagLst>
</file>

<file path=ppt/tags/tag22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20228091_3*l_h_i*1_1_1"/>
  <p:tag name="KSO_WM_TEMPLATE_CATEGORY" val="diagram"/>
  <p:tag name="KSO_WM_TEMPLATE_INDEX" val="20228091"/>
  <p:tag name="KSO_WM_UNIT_LAYERLEVEL" val="1_1_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USESOURCEFORMAT_APPLY" val="1"/>
</p:tagLst>
</file>

<file path=ppt/tags/tag22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1_2"/>
  <p:tag name="KSO_WM_UNIT_ID" val="diagram20228091_3*l_h_i*1_1_2"/>
  <p:tag name="KSO_WM_TEMPLATE_CATEGORY" val="diagram"/>
  <p:tag name="KSO_WM_TEMPLATE_INDEX" val="20228091"/>
  <p:tag name="KSO_WM_UNIT_LAYERLEVEL" val="1_1_1"/>
  <p:tag name="KSO_WM_TAG_VERSION" val="1.0"/>
  <p:tag name="KSO_WM_BEAUTIFY_FLAG" val="#wm#"/>
  <p:tag name="KSO_WM_UNIT_TEXT_FILL_FORE_SCHEMECOLOR_INDEX_BRIGHTNESS" val="0"/>
  <p:tag name="KSO_WM_UNIT_TEXT_FILL_FORE_SCHEMECOLOR_INDEX" val="14"/>
  <p:tag name="KSO_WM_UNIT_TEXT_FILL_TYPE" val="1"/>
  <p:tag name="KSO_WM_UNIT_USESOURCEFORMAT_APPLY" val="1"/>
</p:tagLst>
</file>

<file path=ppt/tags/tag22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4"/>
  <p:tag name="KSO_WM_UNIT_ID" val="diagram20228091_3*l_h_i*1_1_4"/>
  <p:tag name="KSO_WM_TEMPLATE_CATEGORY" val="diagram"/>
  <p:tag name="KSO_WM_TEMPLATE_INDEX" val="20228091"/>
  <p:tag name="KSO_WM_UNIT_LAYERLEVEL" val="1_1_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USESOURCEFORMAT_APPLY" val="1"/>
</p:tagLst>
</file>

<file path=ppt/tags/tag22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5"/>
  <p:tag name="KSO_WM_UNIT_ID" val="diagram20228091_3*l_h_i*1_1_5"/>
  <p:tag name="KSO_WM_TEMPLATE_CATEGORY" val="diagram"/>
  <p:tag name="KSO_WM_TEMPLATE_INDEX" val="20228091"/>
  <p:tag name="KSO_WM_UNIT_LAYERLEVEL" val="1_1_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USESOURCEFORMAT_APPLY" val="1"/>
</p:tagLst>
</file>

<file path=ppt/tags/tag22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6"/>
  <p:tag name="KSO_WM_UNIT_ID" val="diagram20228091_3*l_h_i*1_1_6"/>
  <p:tag name="KSO_WM_TEMPLATE_CATEGORY" val="diagram"/>
  <p:tag name="KSO_WM_TEMPLATE_INDEX" val="20228091"/>
  <p:tag name="KSO_WM_UNIT_LAYERLEVEL" val="1_1_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USESOURCEFORMAT_APPLY" val="1"/>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30.xml><?xml version="1.0" encoding="utf-8"?>
<p:tagLst xmlns:p="http://schemas.openxmlformats.org/presentationml/2006/main">
  <p:tag name="KSO_WM_UNIT_ISCONTENTSTITLE" val="0"/>
  <p:tag name="KSO_WM_UNIT_ISNUMDGMTITLE" val="0"/>
  <p:tag name="KSO_WM_UNIT_PRESET_TEXT" val="请添加小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1_1"/>
  <p:tag name="KSO_WM_UNIT_ID" val="diagram20228091_3*l_h_a*1_1_1"/>
  <p:tag name="KSO_WM_TEMPLATE_CATEGORY" val="diagram"/>
  <p:tag name="KSO_WM_TEMPLATE_INDEX" val="20228091"/>
  <p:tag name="KSO_WM_UNIT_LAYERLEVEL" val="1_1_1"/>
  <p:tag name="KSO_WM_TAG_VERSION" val="1.0"/>
  <p:tag name="KSO_WM_BEAUTIFY_FLAG" val="#wm#"/>
  <p:tag name="KSO_WM_UNIT_TEXT_FILL_FORE_SCHEMECOLOR_INDEX_BRIGHTNESS" val="-0.5"/>
  <p:tag name="KSO_WM_UNIT_TEXT_FILL_FORE_SCHEMECOLOR_INDEX" val="5"/>
  <p:tag name="KSO_WM_UNIT_TEXT_FILL_TYPE" val="1"/>
  <p:tag name="KSO_WM_UNIT_USESOURCEFORMAT_APPLY" val="1"/>
</p:tagLst>
</file>

<file path=ppt/tags/tag23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3"/>
  <p:tag name="KSO_WM_UNIT_ID" val="diagram20228091_3*l_h_i*1_2_3"/>
  <p:tag name="KSO_WM_TEMPLATE_CATEGORY" val="diagram"/>
  <p:tag name="KSO_WM_TEMPLATE_INDEX" val="20228091"/>
  <p:tag name="KSO_WM_UNIT_LAYERLEVEL" val="1_1_1"/>
  <p:tag name="KSO_WM_TAG_VERSION" val="1.0"/>
  <p:tag name="KSO_WM_BEAUTIFY_FLAG" val="#wm#"/>
  <p:tag name="KSO_WM_UNIT_FILL_FORE_SCHEMECOLOR_INDEX_BRIGHTNESS" val="0.8"/>
  <p:tag name="KSO_WM_UNIT_FILL_FORE_SCHEMECOLOR_INDEX" val="6"/>
  <p:tag name="KSO_WM_UNIT_FILL_TYPE" val="1"/>
  <p:tag name="KSO_WM_UNIT_TEXT_FILL_FORE_SCHEMECOLOR_INDEX_BRIGHTNESS" val="0"/>
  <p:tag name="KSO_WM_UNIT_TEXT_FILL_FORE_SCHEMECOLOR_INDEX" val="2"/>
  <p:tag name="KSO_WM_UNIT_TEXT_FILL_TYPE" val="1"/>
  <p:tag name="KSO_WM_UNIT_USESOURCEFORMAT_APPLY" val="1"/>
</p:tagLst>
</file>

<file path=ppt/tags/tag23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diagram20228091_3*l_h_i*1_2_1"/>
  <p:tag name="KSO_WM_TEMPLATE_CATEGORY" val="diagram"/>
  <p:tag name="KSO_WM_TEMPLATE_INDEX" val="20228091"/>
  <p:tag name="KSO_WM_UNIT_LAYERLEVEL" val="1_1_1"/>
  <p:tag name="KSO_WM_TAG_VERSION" val="1.0"/>
  <p:tag name="KSO_WM_BEAUTIFY_FLAG" val="#wm#"/>
  <p:tag name="KSO_WM_UNIT_FILL_FORE_SCHEMECOLOR_INDEX_BRIGHTNESS" val="0"/>
  <p:tag name="KSO_WM_UNIT_FILL_FORE_SCHEMECOLOR_INDEX" val="6"/>
  <p:tag name="KSO_WM_UNIT_FILL_TYPE" val="1"/>
  <p:tag name="KSO_WM_UNIT_TEXT_FILL_FORE_SCHEMECOLOR_INDEX_BRIGHTNESS" val="0"/>
  <p:tag name="KSO_WM_UNIT_TEXT_FILL_FORE_SCHEMECOLOR_INDEX" val="2"/>
  <p:tag name="KSO_WM_UNIT_TEXT_FILL_TYPE" val="1"/>
  <p:tag name="KSO_WM_UNIT_USESOURCEFORMAT_APPLY" val="1"/>
</p:tagLst>
</file>

<file path=ppt/tags/tag23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2_2"/>
  <p:tag name="KSO_WM_UNIT_ID" val="diagram20228091_3*l_h_i*1_2_2"/>
  <p:tag name="KSO_WM_TEMPLATE_CATEGORY" val="diagram"/>
  <p:tag name="KSO_WM_TEMPLATE_INDEX" val="20228091"/>
  <p:tag name="KSO_WM_UNIT_LAYERLEVEL" val="1_1_1"/>
  <p:tag name="KSO_WM_TAG_VERSION" val="1.0"/>
  <p:tag name="KSO_WM_BEAUTIFY_FLAG" val="#wm#"/>
  <p:tag name="KSO_WM_UNIT_TEXT_FILL_FORE_SCHEMECOLOR_INDEX_BRIGHTNESS" val="0"/>
  <p:tag name="KSO_WM_UNIT_TEXT_FILL_FORE_SCHEMECOLOR_INDEX" val="14"/>
  <p:tag name="KSO_WM_UNIT_TEXT_FILL_TYPE" val="1"/>
  <p:tag name="KSO_WM_UNIT_USESOURCEFORMAT_APPLY" val="1"/>
</p:tagLst>
</file>

<file path=ppt/tags/tag23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4"/>
  <p:tag name="KSO_WM_UNIT_ID" val="diagram20228091_3*l_h_i*1_2_4"/>
  <p:tag name="KSO_WM_TEMPLATE_CATEGORY" val="diagram"/>
  <p:tag name="KSO_WM_TEMPLATE_INDEX" val="20228091"/>
  <p:tag name="KSO_WM_UNIT_LAYERLEVEL" val="1_1_1"/>
  <p:tag name="KSO_WM_TAG_VERSION" val="1.0"/>
  <p:tag name="KSO_WM_BEAUTIFY_FLAG" val="#wm#"/>
  <p:tag name="KSO_WM_UNIT_FILL_FORE_SCHEMECOLOR_INDEX_BRIGHTNESS" val="0.6"/>
  <p:tag name="KSO_WM_UNIT_FILL_FORE_SCHEMECOLOR_INDEX" val="6"/>
  <p:tag name="KSO_WM_UNIT_FILL_TYPE" val="1"/>
  <p:tag name="KSO_WM_UNIT_TEXT_FILL_FORE_SCHEMECOLOR_INDEX_BRIGHTNESS" val="0"/>
  <p:tag name="KSO_WM_UNIT_TEXT_FILL_FORE_SCHEMECOLOR_INDEX" val="2"/>
  <p:tag name="KSO_WM_UNIT_TEXT_FILL_TYPE" val="1"/>
  <p:tag name="KSO_WM_UNIT_USESOURCEFORMAT_APPLY" val="1"/>
</p:tagLst>
</file>

<file path=ppt/tags/tag23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5"/>
  <p:tag name="KSO_WM_UNIT_ID" val="diagram20228091_3*l_h_i*1_2_5"/>
  <p:tag name="KSO_WM_TEMPLATE_CATEGORY" val="diagram"/>
  <p:tag name="KSO_WM_TEMPLATE_INDEX" val="20228091"/>
  <p:tag name="KSO_WM_UNIT_LAYERLEVEL" val="1_1_1"/>
  <p:tag name="KSO_WM_TAG_VERSION" val="1.0"/>
  <p:tag name="KSO_WM_BEAUTIFY_FLAG" val="#wm#"/>
  <p:tag name="KSO_WM_UNIT_FILL_FORE_SCHEMECOLOR_INDEX_BRIGHTNESS" val="0"/>
  <p:tag name="KSO_WM_UNIT_FILL_FORE_SCHEMECOLOR_INDEX" val="6"/>
  <p:tag name="KSO_WM_UNIT_FILL_TYPE" val="1"/>
  <p:tag name="KSO_WM_UNIT_TEXT_FILL_FORE_SCHEMECOLOR_INDEX_BRIGHTNESS" val="0"/>
  <p:tag name="KSO_WM_UNIT_TEXT_FILL_FORE_SCHEMECOLOR_INDEX" val="2"/>
  <p:tag name="KSO_WM_UNIT_TEXT_FILL_TYPE" val="1"/>
  <p:tag name="KSO_WM_UNIT_USESOURCEFORMAT_APPLY" val="1"/>
</p:tagLst>
</file>

<file path=ppt/tags/tag23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6"/>
  <p:tag name="KSO_WM_UNIT_ID" val="diagram20228091_3*l_h_i*1_2_6"/>
  <p:tag name="KSO_WM_TEMPLATE_CATEGORY" val="diagram"/>
  <p:tag name="KSO_WM_TEMPLATE_INDEX" val="20228091"/>
  <p:tag name="KSO_WM_UNIT_LAYERLEVEL" val="1_1_1"/>
  <p:tag name="KSO_WM_TAG_VERSION" val="1.0"/>
  <p:tag name="KSO_WM_BEAUTIFY_FLAG" val="#wm#"/>
  <p:tag name="KSO_WM_UNIT_FILL_FORE_SCHEMECOLOR_INDEX_BRIGHTNESS" val="0.6"/>
  <p:tag name="KSO_WM_UNIT_FILL_FORE_SCHEMECOLOR_INDEX" val="6"/>
  <p:tag name="KSO_WM_UNIT_FILL_TYPE" val="1"/>
  <p:tag name="KSO_WM_UNIT_TEXT_FILL_FORE_SCHEMECOLOR_INDEX_BRIGHTNESS" val="0"/>
  <p:tag name="KSO_WM_UNIT_TEXT_FILL_FORE_SCHEMECOLOR_INDEX" val="2"/>
  <p:tag name="KSO_WM_UNIT_TEXT_FILL_TYPE" val="1"/>
  <p:tag name="KSO_WM_UNIT_USESOURCEFORMAT_APPLY" val="1"/>
</p:tagLst>
</file>

<file path=ppt/tags/tag237.xml><?xml version="1.0" encoding="utf-8"?>
<p:tagLst xmlns:p="http://schemas.openxmlformats.org/presentationml/2006/main">
  <p:tag name="KSO_WM_UNIT_ISCONTENTSTITLE" val="0"/>
  <p:tag name="KSO_WM_UNIT_ISNUMDGMTITLE" val="0"/>
  <p:tag name="KSO_WM_UNIT_PRESET_TEXT" val="请添加小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2_1"/>
  <p:tag name="KSO_WM_UNIT_ID" val="diagram20228091_3*l_h_a*1_2_1"/>
  <p:tag name="KSO_WM_TEMPLATE_CATEGORY" val="diagram"/>
  <p:tag name="KSO_WM_TEMPLATE_INDEX" val="20228091"/>
  <p:tag name="KSO_WM_UNIT_LAYERLEVEL" val="1_1_1"/>
  <p:tag name="KSO_WM_TAG_VERSION" val="1.0"/>
  <p:tag name="KSO_WM_BEAUTIFY_FLAG" val="#wm#"/>
  <p:tag name="KSO_WM_UNIT_TEXT_FILL_FORE_SCHEMECOLOR_INDEX_BRIGHTNESS" val="-0.5"/>
  <p:tag name="KSO_WM_UNIT_TEXT_FILL_FORE_SCHEMECOLOR_INDEX" val="6"/>
  <p:tag name="KSO_WM_UNIT_TEXT_FILL_TYPE" val="1"/>
  <p:tag name="KSO_WM_UNIT_USESOURCEFORMAT_APPLY" val="1"/>
</p:tagLst>
</file>

<file path=ppt/tags/tag23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3"/>
  <p:tag name="KSO_WM_UNIT_ID" val="diagram20228091_3*l_h_i*1_3_3"/>
  <p:tag name="KSO_WM_TEMPLATE_CATEGORY" val="diagram"/>
  <p:tag name="KSO_WM_TEMPLATE_INDEX" val="20228091"/>
  <p:tag name="KSO_WM_UNIT_LAYERLEVEL" val="1_1_1"/>
  <p:tag name="KSO_WM_TAG_VERSION" val="1.0"/>
  <p:tag name="KSO_WM_BEAUTIFY_FLAG" val="#wm#"/>
  <p:tag name="KSO_WM_UNIT_FILL_FORE_SCHEMECOLOR_INDEX_BRIGHTNESS" val="0.8"/>
  <p:tag name="KSO_WM_UNIT_FILL_FORE_SCHEMECOLOR_INDEX" val="7"/>
  <p:tag name="KSO_WM_UNIT_FILL_TYPE" val="1"/>
  <p:tag name="KSO_WM_UNIT_TEXT_FILL_FORE_SCHEMECOLOR_INDEX_BRIGHTNESS" val="0"/>
  <p:tag name="KSO_WM_UNIT_TEXT_FILL_FORE_SCHEMECOLOR_INDEX" val="2"/>
  <p:tag name="KSO_WM_UNIT_TEXT_FILL_TYPE" val="1"/>
  <p:tag name="KSO_WM_UNIT_USESOURCEFORMAT_APPLY" val="1"/>
</p:tagLst>
</file>

<file path=ppt/tags/tag23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1"/>
  <p:tag name="KSO_WM_UNIT_ID" val="diagram20228091_3*l_h_i*1_3_1"/>
  <p:tag name="KSO_WM_TEMPLATE_CATEGORY" val="diagram"/>
  <p:tag name="KSO_WM_TEMPLATE_INDEX" val="20228091"/>
  <p:tag name="KSO_WM_UNIT_LAYERLEVEL" val="1_1_1"/>
  <p:tag name="KSO_WM_TAG_VERSION" val="1.0"/>
  <p:tag name="KSO_WM_BEAUTIFY_FLAG" val="#wm#"/>
  <p:tag name="KSO_WM_UNIT_FILL_FORE_SCHEMECOLOR_INDEX_BRIGHTNESS" val="0"/>
  <p:tag name="KSO_WM_UNIT_FILL_FORE_SCHEMECOLOR_INDEX" val="7"/>
  <p:tag name="KSO_WM_UNIT_FILL_TYPE" val="1"/>
  <p:tag name="KSO_WM_UNIT_TEXT_FILL_FORE_SCHEMECOLOR_INDEX_BRIGHTNESS" val="0"/>
  <p:tag name="KSO_WM_UNIT_TEXT_FILL_FORE_SCHEMECOLOR_INDEX" val="2"/>
  <p:tag name="KSO_WM_UNIT_TEXT_FILL_TYPE" val="1"/>
  <p:tag name="KSO_WM_UNIT_USESOURCEFORMAT_APPLY" val="1"/>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4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3_2"/>
  <p:tag name="KSO_WM_UNIT_ID" val="diagram20228091_3*l_h_i*1_3_2"/>
  <p:tag name="KSO_WM_TEMPLATE_CATEGORY" val="diagram"/>
  <p:tag name="KSO_WM_TEMPLATE_INDEX" val="20228091"/>
  <p:tag name="KSO_WM_UNIT_LAYERLEVEL" val="1_1_1"/>
  <p:tag name="KSO_WM_TAG_VERSION" val="1.0"/>
  <p:tag name="KSO_WM_BEAUTIFY_FLAG" val="#wm#"/>
  <p:tag name="KSO_WM_UNIT_TEXT_FILL_FORE_SCHEMECOLOR_INDEX_BRIGHTNESS" val="0"/>
  <p:tag name="KSO_WM_UNIT_TEXT_FILL_FORE_SCHEMECOLOR_INDEX" val="14"/>
  <p:tag name="KSO_WM_UNIT_TEXT_FILL_TYPE" val="1"/>
  <p:tag name="KSO_WM_UNIT_USESOURCEFORMAT_APPLY" val="1"/>
</p:tagLst>
</file>

<file path=ppt/tags/tag24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4"/>
  <p:tag name="KSO_WM_UNIT_ID" val="diagram20228091_3*l_h_i*1_3_4"/>
  <p:tag name="KSO_WM_TEMPLATE_CATEGORY" val="diagram"/>
  <p:tag name="KSO_WM_TEMPLATE_INDEX" val="20228091"/>
  <p:tag name="KSO_WM_UNIT_LAYERLEVEL" val="1_1_1"/>
  <p:tag name="KSO_WM_TAG_VERSION" val="1.0"/>
  <p:tag name="KSO_WM_BEAUTIFY_FLAG" val="#wm#"/>
  <p:tag name="KSO_WM_UNIT_FILL_FORE_SCHEMECOLOR_INDEX_BRIGHTNESS" val="0.6"/>
  <p:tag name="KSO_WM_UNIT_FILL_FORE_SCHEMECOLOR_INDEX" val="7"/>
  <p:tag name="KSO_WM_UNIT_FILL_TYPE" val="1"/>
  <p:tag name="KSO_WM_UNIT_TEXT_FILL_FORE_SCHEMECOLOR_INDEX_BRIGHTNESS" val="0"/>
  <p:tag name="KSO_WM_UNIT_TEXT_FILL_FORE_SCHEMECOLOR_INDEX" val="2"/>
  <p:tag name="KSO_WM_UNIT_TEXT_FILL_TYPE" val="1"/>
  <p:tag name="KSO_WM_UNIT_USESOURCEFORMAT_APPLY" val="1"/>
</p:tagLst>
</file>

<file path=ppt/tags/tag24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5"/>
  <p:tag name="KSO_WM_UNIT_ID" val="diagram20228091_3*l_h_i*1_3_5"/>
  <p:tag name="KSO_WM_TEMPLATE_CATEGORY" val="diagram"/>
  <p:tag name="KSO_WM_TEMPLATE_INDEX" val="20228091"/>
  <p:tag name="KSO_WM_UNIT_LAYERLEVEL" val="1_1_1"/>
  <p:tag name="KSO_WM_TAG_VERSION" val="1.0"/>
  <p:tag name="KSO_WM_BEAUTIFY_FLAG" val="#wm#"/>
  <p:tag name="KSO_WM_UNIT_FILL_FORE_SCHEMECOLOR_INDEX_BRIGHTNESS" val="0.6"/>
  <p:tag name="KSO_WM_UNIT_FILL_FORE_SCHEMECOLOR_INDEX" val="7"/>
  <p:tag name="KSO_WM_UNIT_FILL_TYPE" val="1"/>
  <p:tag name="KSO_WM_UNIT_TEXT_FILL_FORE_SCHEMECOLOR_INDEX_BRIGHTNESS" val="0"/>
  <p:tag name="KSO_WM_UNIT_TEXT_FILL_FORE_SCHEMECOLOR_INDEX" val="2"/>
  <p:tag name="KSO_WM_UNIT_TEXT_FILL_TYPE" val="1"/>
  <p:tag name="KSO_WM_UNIT_USESOURCEFORMAT_APPLY" val="1"/>
</p:tagLst>
</file>

<file path=ppt/tags/tag24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6"/>
  <p:tag name="KSO_WM_UNIT_ID" val="diagram20228091_3*l_h_i*1_3_6"/>
  <p:tag name="KSO_WM_TEMPLATE_CATEGORY" val="diagram"/>
  <p:tag name="KSO_WM_TEMPLATE_INDEX" val="20228091"/>
  <p:tag name="KSO_WM_UNIT_LAYERLEVEL" val="1_1_1"/>
  <p:tag name="KSO_WM_TAG_VERSION" val="1.0"/>
  <p:tag name="KSO_WM_BEAUTIFY_FLAG" val="#wm#"/>
  <p:tag name="KSO_WM_UNIT_FILL_FORE_SCHEMECOLOR_INDEX_BRIGHTNESS" val="0"/>
  <p:tag name="KSO_WM_UNIT_FILL_FORE_SCHEMECOLOR_INDEX" val="7"/>
  <p:tag name="KSO_WM_UNIT_FILL_TYPE" val="1"/>
  <p:tag name="KSO_WM_UNIT_TEXT_FILL_FORE_SCHEMECOLOR_INDEX_BRIGHTNESS" val="0"/>
  <p:tag name="KSO_WM_UNIT_TEXT_FILL_FORE_SCHEMECOLOR_INDEX" val="2"/>
  <p:tag name="KSO_WM_UNIT_TEXT_FILL_TYPE" val="1"/>
  <p:tag name="KSO_WM_UNIT_USESOURCEFORMAT_APPLY" val="1"/>
</p:tagLst>
</file>

<file path=ppt/tags/tag244.xml><?xml version="1.0" encoding="utf-8"?>
<p:tagLst xmlns:p="http://schemas.openxmlformats.org/presentationml/2006/main">
  <p:tag name="KSO_WM_UNIT_ISCONTENTSTITLE" val="0"/>
  <p:tag name="KSO_WM_UNIT_ISNUMDGMTITLE" val="0"/>
  <p:tag name="KSO_WM_UNIT_PRESET_TEXT" val="请添加小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3_1"/>
  <p:tag name="KSO_WM_UNIT_ID" val="diagram20228091_3*l_h_a*1_3_1"/>
  <p:tag name="KSO_WM_TEMPLATE_CATEGORY" val="diagram"/>
  <p:tag name="KSO_WM_TEMPLATE_INDEX" val="20228091"/>
  <p:tag name="KSO_WM_UNIT_LAYERLEVEL" val="1_1_1"/>
  <p:tag name="KSO_WM_TAG_VERSION" val="1.0"/>
  <p:tag name="KSO_WM_BEAUTIFY_FLAG" val="#wm#"/>
  <p:tag name="KSO_WM_UNIT_TEXT_FILL_FORE_SCHEMECOLOR_INDEX_BRIGHTNESS" val="-0.5"/>
  <p:tag name="KSO_WM_UNIT_TEXT_FILL_FORE_SCHEMECOLOR_INDEX" val="7"/>
  <p:tag name="KSO_WM_UNIT_TEXT_FILL_TYPE" val="1"/>
  <p:tag name="KSO_WM_UNIT_USESOURCEFORMAT_APPLY" val="1"/>
</p:tagLst>
</file>

<file path=ppt/tags/tag245.xml><?xml version="1.0" encoding="utf-8"?>
<p:tagLst xmlns:p="http://schemas.openxmlformats.org/presentationml/2006/main">
  <p:tag name="KSO_WM_BEAUTIFY_FLAG" val="#wm#"/>
  <p:tag name="KSO_WM_TEMPLATE_CATEGORY" val="custom"/>
  <p:tag name="KSO_WM_TEMPLATE_INDEX" val="20184601"/>
  <p:tag name="KSO_WM_SPECIAL_SOURCE" val="bdnull"/>
  <p:tag name="KSO_WM_SLIDE_ITEM_CNT" val="3"/>
</p:tagLst>
</file>

<file path=ppt/tags/tag246.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SUBTYPE" val="h"/>
  <p:tag name="KSO_WM_UNIT_TYPE" val="i"/>
  <p:tag name="KSO_WM_UNIT_INDEX" val="1"/>
  <p:tag name="KSO_WM_UNIT_BK_DARK_LIGHT" val="2"/>
</p:tagLst>
</file>

<file path=ppt/tags/tag247.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248.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24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i"/>
  <p:tag name="KSO_WM_UNIT_INDEX" val="1_1"/>
  <p:tag name="KSO_WM_UNIT_ID" val="diagram160195_3*n_i*1_1"/>
  <p:tag name="KSO_WM_TEMPLATE_CATEGORY" val="diagram"/>
  <p:tag name="KSO_WM_TEMPLATE_INDEX" val="160195"/>
  <p:tag name="KSO_WM_UNIT_LAYERLEVEL" val="1_1"/>
  <p:tag name="KSO_WM_TAG_VERSION" val="1.0"/>
  <p:tag name="KSO_WM_BEAUTIFY_FLAG" val="#wm#"/>
  <p:tag name="KSO_WM_UNIT_LINE_FORE_SCHEMECOLOR_INDEX" val="14"/>
  <p:tag name="KSO_WM_UNIT_LINE_FILL_TYPE" val="2"/>
  <p:tag name="KSO_WM_UNIT_TEXT_FILL_FORE_SCHEMECOLOR_INDEX" val="2"/>
  <p:tag name="KSO_WM_UNIT_TEXT_FILL_TYPE" val="1"/>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5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i"/>
  <p:tag name="KSO_WM_UNIT_INDEX" val="1_2_1"/>
  <p:tag name="KSO_WM_UNIT_ID" val="diagram160195_3*n_h_i*1_2_1"/>
  <p:tag name="KSO_WM_TEMPLATE_CATEGORY" val="diagram"/>
  <p:tag name="KSO_WM_TEMPLATE_INDEX" val="160195"/>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25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h_i"/>
  <p:tag name="KSO_WM_UNIT_INDEX" val="1_1_1_1"/>
  <p:tag name="KSO_WM_UNIT_ID" val="diagram160195_3*n_h_h_i*1_1_1_1"/>
  <p:tag name="KSO_WM_TEMPLATE_CATEGORY" val="diagram"/>
  <p:tag name="KSO_WM_TEMPLATE_INDEX" val="160195"/>
  <p:tag name="KSO_WM_UNIT_LAYERLEVEL" val="1_1_1_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252.xml><?xml version="1.0" encoding="utf-8"?>
<p:tagLst xmlns:p="http://schemas.openxmlformats.org/presentationml/2006/main">
  <p:tag name="KSO_WM_UNIT_VALUE" val="73*78"/>
  <p:tag name="KSO_WM_UNIT_HIGHLIGHT" val="0"/>
  <p:tag name="KSO_WM_UNIT_COMPATIBLE" val="0"/>
  <p:tag name="KSO_WM_UNIT_DIAGRAM_ISNUMVISUAL" val="0"/>
  <p:tag name="KSO_WM_UNIT_DIAGRAM_ISREFERUNIT" val="0"/>
  <p:tag name="KSO_WM_DIAGRAM_GROUP_CODE" val="n1-1"/>
  <p:tag name="KSO_WM_UNIT_TYPE" val="n_h_h_x"/>
  <p:tag name="KSO_WM_UNIT_INDEX" val="1_1_1_1"/>
  <p:tag name="KSO_WM_UNIT_ID" val="diagram160195_3*n_h_h_x*1_1_1_1"/>
  <p:tag name="KSO_WM_TEMPLATE_CATEGORY" val="diagram"/>
  <p:tag name="KSO_WM_TEMPLATE_INDEX" val="160195"/>
  <p:tag name="KSO_WM_UNIT_LAYERLEVEL" val="1_1_1_1"/>
  <p:tag name="KSO_WM_TAG_VERSION" val="1.0"/>
  <p:tag name="KSO_WM_BEAUTIFY_FLAG" val="#wm#"/>
  <p:tag name="KSO_WM_UNIT_FILL_FORE_SCHEMECOLOR_INDEX" val="14"/>
  <p:tag name="KSO_WM_UNIT_FILL_TYPE" val="1"/>
</p:tagLst>
</file>

<file path=ppt/tags/tag25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h_i"/>
  <p:tag name="KSO_WM_UNIT_INDEX" val="1_1_3_1"/>
  <p:tag name="KSO_WM_UNIT_ID" val="diagram160195_3*n_h_h_i*1_1_3_1"/>
  <p:tag name="KSO_WM_TEMPLATE_CATEGORY" val="diagram"/>
  <p:tag name="KSO_WM_TEMPLATE_INDEX" val="160195"/>
  <p:tag name="KSO_WM_UNIT_LAYERLEVEL" val="1_1_1_1"/>
  <p:tag name="KSO_WM_TAG_VERSION" val="1.0"/>
  <p:tag name="KSO_WM_BEAUTIFY_FLAG" val="#wm#"/>
  <p:tag name="KSO_WM_UNIT_FILL_FORE_SCHEMECOLOR_INDEX" val="8"/>
  <p:tag name="KSO_WM_UNIT_FILL_TYPE" val="1"/>
  <p:tag name="KSO_WM_UNIT_TEXT_FILL_FORE_SCHEMECOLOR_INDEX" val="2"/>
  <p:tag name="KSO_WM_UNIT_TEXT_FILL_TYPE" val="1"/>
</p:tagLst>
</file>

<file path=ppt/tags/tag254.xml><?xml version="1.0" encoding="utf-8"?>
<p:tagLst xmlns:p="http://schemas.openxmlformats.org/presentationml/2006/main">
  <p:tag name="KSO_WM_UNIT_VALUE" val="77*64"/>
  <p:tag name="KSO_WM_UNIT_HIGHLIGHT" val="0"/>
  <p:tag name="KSO_WM_UNIT_COMPATIBLE" val="0"/>
  <p:tag name="KSO_WM_UNIT_DIAGRAM_ISNUMVISUAL" val="0"/>
  <p:tag name="KSO_WM_UNIT_DIAGRAM_ISREFERUNIT" val="0"/>
  <p:tag name="KSO_WM_DIAGRAM_GROUP_CODE" val="n1-1"/>
  <p:tag name="KSO_WM_UNIT_TYPE" val="n_h_h_x"/>
  <p:tag name="KSO_WM_UNIT_INDEX" val="1_1_3_1"/>
  <p:tag name="KSO_WM_UNIT_ID" val="diagram160195_3*n_h_h_x*1_1_3_1"/>
  <p:tag name="KSO_WM_TEMPLATE_CATEGORY" val="diagram"/>
  <p:tag name="KSO_WM_TEMPLATE_INDEX" val="160195"/>
  <p:tag name="KSO_WM_UNIT_LAYERLEVEL" val="1_1_1_1"/>
  <p:tag name="KSO_WM_TAG_VERSION" val="1.0"/>
  <p:tag name="KSO_WM_BEAUTIFY_FLAG" val="#wm#"/>
  <p:tag name="KSO_WM_UNIT_FILL_FORE_SCHEMECOLOR_INDEX" val="14"/>
  <p:tag name="KSO_WM_UNIT_FILL_TYPE" val="1"/>
</p:tagLst>
</file>

<file path=ppt/tags/tag255.xml><?xml version="1.0" encoding="utf-8"?>
<p:tagLst xmlns:p="http://schemas.openxmlformats.org/presentationml/2006/main">
  <p:tag name="KSO_WM_UNIT_ISCONTENTSTITLE" val="0"/>
  <p:tag name="KSO_WM_UNIT_PRESET_TEXT" val="单击此处添加标题"/>
  <p:tag name="KSO_WM_UNIT_NOCLEAR" val="0"/>
  <p:tag name="KSO_WM_UNIT_VALUE" val="13"/>
  <p:tag name="KSO_WM_UNIT_HIGHLIGHT" val="0"/>
  <p:tag name="KSO_WM_UNIT_COMPATIBLE" val="0"/>
  <p:tag name="KSO_WM_UNIT_DIAGRAM_ISNUMVISUAL" val="0"/>
  <p:tag name="KSO_WM_UNIT_DIAGRAM_ISREFERUNIT" val="0"/>
  <p:tag name="KSO_WM_DIAGRAM_GROUP_CODE" val="n1-1"/>
  <p:tag name="KSO_WM_UNIT_TYPE" val="n_h_h_a"/>
  <p:tag name="KSO_WM_UNIT_INDEX" val="1_1_1_1"/>
  <p:tag name="KSO_WM_UNIT_ID" val="diagram160195_3*n_h_h_a*1_1_1_1"/>
  <p:tag name="KSO_WM_TEMPLATE_CATEGORY" val="diagram"/>
  <p:tag name="KSO_WM_TEMPLATE_INDEX" val="160195"/>
  <p:tag name="KSO_WM_UNIT_LAYERLEVEL" val="1_1_1_1"/>
  <p:tag name="KSO_WM_TAG_VERSION" val="1.0"/>
  <p:tag name="KSO_WM_BEAUTIFY_FLAG" val="#wm#"/>
  <p:tag name="KSO_WM_UNIT_TEXT_FILL_FORE_SCHEMECOLOR_INDEX" val="5"/>
  <p:tag name="KSO_WM_UNIT_TEXT_FILL_TYPE" val="1"/>
</p:tagLst>
</file>

<file path=ppt/tags/tag256.xml><?xml version="1.0" encoding="utf-8"?>
<p:tagLst xmlns:p="http://schemas.openxmlformats.org/presentationml/2006/main">
  <p:tag name="KSO_WM_UNIT_ISCONTENTSTITLE" val="0"/>
  <p:tag name="KSO_WM_UNIT_PRESET_TEXT" val="单击此处添加标题"/>
  <p:tag name="KSO_WM_UNIT_NOCLEAR" val="0"/>
  <p:tag name="KSO_WM_UNIT_VALUE" val="13"/>
  <p:tag name="KSO_WM_UNIT_HIGHLIGHT" val="0"/>
  <p:tag name="KSO_WM_UNIT_COMPATIBLE" val="0"/>
  <p:tag name="KSO_WM_UNIT_DIAGRAM_ISNUMVISUAL" val="0"/>
  <p:tag name="KSO_WM_UNIT_DIAGRAM_ISREFERUNIT" val="0"/>
  <p:tag name="KSO_WM_DIAGRAM_GROUP_CODE" val="n1-1"/>
  <p:tag name="KSO_WM_UNIT_TYPE" val="n_h_h_a"/>
  <p:tag name="KSO_WM_UNIT_INDEX" val="1_1_3_1"/>
  <p:tag name="KSO_WM_UNIT_ID" val="diagram160195_3*n_h_h_a*1_1_3_1"/>
  <p:tag name="KSO_WM_TEMPLATE_CATEGORY" val="diagram"/>
  <p:tag name="KSO_WM_TEMPLATE_INDEX" val="160195"/>
  <p:tag name="KSO_WM_UNIT_LAYERLEVEL" val="1_1_1_1"/>
  <p:tag name="KSO_WM_TAG_VERSION" val="1.0"/>
  <p:tag name="KSO_WM_BEAUTIFY_FLAG" val="#wm#"/>
  <p:tag name="KSO_WM_UNIT_TEXT_FILL_FORE_SCHEMECOLOR_INDEX" val="8"/>
  <p:tag name="KSO_WM_UNIT_TEXT_FILL_TYPE" val="1"/>
</p:tagLst>
</file>

<file path=ppt/tags/tag257.xml><?xml version="1.0" encoding="utf-8"?>
<p:tagLst xmlns:p="http://schemas.openxmlformats.org/presentationml/2006/main">
  <p:tag name="KSO_WM_UNIT_ISCONTENTSTITLE" val="0"/>
  <p:tag name="KSO_WM_UNIT_PRESET_TEXT" val="单击此处添加标题"/>
  <p:tag name="KSO_WM_UNIT_NOCLEAR" val="0"/>
  <p:tag name="KSO_WM_UNIT_VALUE" val="18"/>
  <p:tag name="KSO_WM_UNIT_HIGHLIGHT" val="0"/>
  <p:tag name="KSO_WM_UNIT_COMPATIBLE" val="0"/>
  <p:tag name="KSO_WM_UNIT_DIAGRAM_ISNUMVISUAL" val="0"/>
  <p:tag name="KSO_WM_UNIT_DIAGRAM_ISREFERUNIT" val="0"/>
  <p:tag name="KSO_WM_DIAGRAM_GROUP_CODE" val="n1-1"/>
  <p:tag name="KSO_WM_UNIT_TYPE" val="n_h_a"/>
  <p:tag name="KSO_WM_UNIT_INDEX" val="1_2_1"/>
  <p:tag name="KSO_WM_UNIT_ID" val="diagram160195_3*n_h_a*1_2_1"/>
  <p:tag name="KSO_WM_TEMPLATE_CATEGORY" val="diagram"/>
  <p:tag name="KSO_WM_TEMPLATE_INDEX" val="160195"/>
  <p:tag name="KSO_WM_UNIT_LAYERLEVEL" val="1_1_1"/>
  <p:tag name="KSO_WM_TAG_VERSION" val="1.0"/>
  <p:tag name="KSO_WM_BEAUTIFY_FLAG" val="#wm#"/>
  <p:tag name="KSO_WM_UNIT_TEXT_FILL_FORE_SCHEMECOLOR_INDEX" val="14"/>
  <p:tag name="KSO_WM_UNIT_TEXT_FILL_TYPE" val="1"/>
</p:tagLst>
</file>

<file path=ppt/tags/tag25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h_i"/>
  <p:tag name="KSO_WM_UNIT_INDEX" val="1_1_2_1"/>
  <p:tag name="KSO_WM_UNIT_ID" val="diagram160195_3*n_h_h_i*1_1_2_1"/>
  <p:tag name="KSO_WM_TEMPLATE_CATEGORY" val="diagram"/>
  <p:tag name="KSO_WM_TEMPLATE_INDEX" val="160195"/>
  <p:tag name="KSO_WM_UNIT_LAYERLEVEL" val="1_1_1_1"/>
  <p:tag name="KSO_WM_TAG_VERSION" val="1.0"/>
  <p:tag name="KSO_WM_BEAUTIFY_FLAG" val="#wm#"/>
  <p:tag name="KSO_WM_UNIT_FILL_FORE_SCHEMECOLOR_INDEX" val="6"/>
  <p:tag name="KSO_WM_UNIT_FILL_TYPE" val="1"/>
  <p:tag name="KSO_WM_UNIT_TEXT_FILL_FORE_SCHEMECOLOR_INDEX" val="2"/>
  <p:tag name="KSO_WM_UNIT_TEXT_FILL_TYPE" val="1"/>
</p:tagLst>
</file>

<file path=ppt/tags/tag259.xml><?xml version="1.0" encoding="utf-8"?>
<p:tagLst xmlns:p="http://schemas.openxmlformats.org/presentationml/2006/main">
  <p:tag name="KSO_WM_UNIT_VALUE" val="63*64"/>
  <p:tag name="KSO_WM_UNIT_HIGHLIGHT" val="0"/>
  <p:tag name="KSO_WM_UNIT_COMPATIBLE" val="0"/>
  <p:tag name="KSO_WM_UNIT_DIAGRAM_ISNUMVISUAL" val="0"/>
  <p:tag name="KSO_WM_UNIT_DIAGRAM_ISREFERUNIT" val="0"/>
  <p:tag name="KSO_WM_DIAGRAM_GROUP_CODE" val="n1-1"/>
  <p:tag name="KSO_WM_UNIT_TYPE" val="n_h_h_x"/>
  <p:tag name="KSO_WM_UNIT_INDEX" val="1_1_2_1"/>
  <p:tag name="KSO_WM_UNIT_ID" val="diagram160195_3*n_h_h_x*1_1_2_1"/>
  <p:tag name="KSO_WM_TEMPLATE_CATEGORY" val="diagram"/>
  <p:tag name="KSO_WM_TEMPLATE_INDEX" val="160195"/>
  <p:tag name="KSO_WM_UNIT_LAYERLEVEL" val="1_1_1_1"/>
  <p:tag name="KSO_WM_TAG_VERSION" val="1.0"/>
  <p:tag name="KSO_WM_BEAUTIFY_FLAG" val="#wm#"/>
  <p:tag name="KSO_WM_UNIT_FILL_FORE_SCHEMECOLOR_INDEX" val="14"/>
  <p:tag name="KSO_WM_UNIT_FILL_TYPE" val="1"/>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60.xml><?xml version="1.0" encoding="utf-8"?>
<p:tagLst xmlns:p="http://schemas.openxmlformats.org/presentationml/2006/main">
  <p:tag name="KSO_WM_UNIT_ISCONTENTSTITLE" val="0"/>
  <p:tag name="KSO_WM_UNIT_PRESET_TEXT" val="单击此处添加标题"/>
  <p:tag name="KSO_WM_UNIT_NOCLEAR" val="0"/>
  <p:tag name="KSO_WM_UNIT_VALUE" val="13"/>
  <p:tag name="KSO_WM_UNIT_HIGHLIGHT" val="0"/>
  <p:tag name="KSO_WM_UNIT_COMPATIBLE" val="0"/>
  <p:tag name="KSO_WM_UNIT_DIAGRAM_ISNUMVISUAL" val="0"/>
  <p:tag name="KSO_WM_UNIT_DIAGRAM_ISREFERUNIT" val="0"/>
  <p:tag name="KSO_WM_DIAGRAM_GROUP_CODE" val="n1-1"/>
  <p:tag name="KSO_WM_UNIT_TYPE" val="n_h_h_a"/>
  <p:tag name="KSO_WM_UNIT_INDEX" val="1_1_2_1"/>
  <p:tag name="KSO_WM_UNIT_ID" val="diagram160195_3*n_h_h_a*1_1_2_1"/>
  <p:tag name="KSO_WM_TEMPLATE_CATEGORY" val="diagram"/>
  <p:tag name="KSO_WM_TEMPLATE_INDEX" val="160195"/>
  <p:tag name="KSO_WM_UNIT_LAYERLEVEL" val="1_1_1_1"/>
  <p:tag name="KSO_WM_TAG_VERSION" val="1.0"/>
  <p:tag name="KSO_WM_BEAUTIFY_FLAG" val="#wm#"/>
  <p:tag name="KSO_WM_UNIT_TEXT_FILL_FORE_SCHEMECOLOR_INDEX" val="6"/>
  <p:tag name="KSO_WM_UNIT_TEXT_FILL_TYPE" val="1"/>
</p:tagLst>
</file>

<file path=ppt/tags/tag261.xml><?xml version="1.0" encoding="utf-8"?>
<p:tagLst xmlns:p="http://schemas.openxmlformats.org/presentationml/2006/main">
  <p:tag name="KSO_WM_BEAUTIFY_FLAG" val="#wm#"/>
  <p:tag name="KSO_WM_TEMPLATE_CATEGORY" val="custom"/>
  <p:tag name="KSO_WM_TEMPLATE_INDEX" val="20184601"/>
  <p:tag name="KSO_WM_SPECIAL_SOURCE" val="bdnull"/>
</p:tagLst>
</file>

<file path=ppt/tags/tag262.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SUBTYPE" val="h"/>
  <p:tag name="KSO_WM_UNIT_TYPE" val="i"/>
  <p:tag name="KSO_WM_UNIT_INDEX" val="1"/>
  <p:tag name="KSO_WM_UNIT_BK_DARK_LIGHT" val="2"/>
</p:tagLst>
</file>

<file path=ppt/tags/tag263.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264.xml><?xml version="1.0" encoding="utf-8"?>
<p:tagLst xmlns:p="http://schemas.openxmlformats.org/presentationml/2006/main">
  <p:tag name="KSO_WM_UNIT_ISCONTENTSTITLE" val="0"/>
  <p:tag name="KSO_WM_UNIT_ISNUMDGMTITLE" val="0"/>
  <p:tag name="KSO_WM_UNIT_PRESET_TEXT" val="添加小标题"/>
  <p:tag name="KSO_WM_UNIT_NOCLEAR" val="0"/>
  <p:tag name="KSO_WM_UNIT_VALUE" val="6"/>
  <p:tag name="KSO_WM_UNIT_HIGHLIGHT" val="0"/>
  <p:tag name="KSO_WM_UNIT_COMPATIBLE" val="0"/>
  <p:tag name="KSO_WM_UNIT_DIAGRAM_ISNUMVISUAL" val="0"/>
  <p:tag name="KSO_WM_UNIT_DIAGRAM_ISREFERUNIT" val="0"/>
  <p:tag name="KSO_WM_DIAGRAM_GROUP_CODE" val="n1-1"/>
  <p:tag name="KSO_WM_UNIT_TYPE" val="n_h_h_a"/>
  <p:tag name="KSO_WM_UNIT_INDEX" val="1_1_1_1"/>
  <p:tag name="KSO_WM_UNIT_ID" val="diagram20227986_5*n_h_h_a*1_1_1_1"/>
  <p:tag name="KSO_WM_TEMPLATE_CATEGORY" val="diagram"/>
  <p:tag name="KSO_WM_TEMPLATE_INDEX" val="20227986"/>
  <p:tag name="KSO_WM_UNIT_LAYERLEVEL" val="1_1_1_1"/>
  <p:tag name="KSO_WM_TAG_VERSION" val="1.0"/>
  <p:tag name="KSO_WM_BEAUTIFY_FLAG" val="#wm#"/>
  <p:tag name="KSO_WM_UNIT_TEXT_FILL_FORE_SCHEMECOLOR_INDEX" val="5"/>
  <p:tag name="KSO_WM_UNIT_TEXT_FILL_TYPE" val="1"/>
</p:tagLst>
</file>

<file path=ppt/tags/tag26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SUBTYPE" val="d"/>
  <p:tag name="KSO_WM_UNIT_TYPE" val="n_h_h_i"/>
  <p:tag name="KSO_WM_UNIT_INDEX" val="1_1_1_1"/>
  <p:tag name="KSO_WM_UNIT_ID" val="diagram20227986_5*n_h_h_i*1_1_1_1"/>
  <p:tag name="KSO_WM_TEMPLATE_CATEGORY" val="diagram"/>
  <p:tag name="KSO_WM_TEMPLATE_INDEX" val="20227986"/>
  <p:tag name="KSO_WM_UNIT_LAYERLEVEL" val="1_1_1_1"/>
  <p:tag name="KSO_WM_TAG_VERSION" val="1.0"/>
  <p:tag name="KSO_WM_BEAUTIFY_FLAG" val="#wm#"/>
  <p:tag name="KSO_WM_UNIT_TEXT_FORE_SCHEMECOLOR_INDEX" val="5"/>
  <p:tag name="KSO_WM_UNIT_TEXT_LINE_FILL_TYPE" val="2"/>
</p:tagLst>
</file>

<file path=ppt/tags/tag266.xml><?xml version="1.0" encoding="utf-8"?>
<p:tagLst xmlns:p="http://schemas.openxmlformats.org/presentationml/2006/main">
  <p:tag name="KSO_WM_UNIT_ISCONTENTSTITLE" val="0"/>
  <p:tag name="KSO_WM_UNIT_ISNUMDGMTITLE" val="0"/>
  <p:tag name="KSO_WM_UNIT_PRESET_TEXT" val="添加小标题"/>
  <p:tag name="KSO_WM_UNIT_NOCLEAR" val="0"/>
  <p:tag name="KSO_WM_UNIT_HIGHLIGHT" val="0"/>
  <p:tag name="KSO_WM_UNIT_COMPATIBLE" val="0"/>
  <p:tag name="KSO_WM_UNIT_DIAGRAM_ISNUMVISUAL" val="0"/>
  <p:tag name="KSO_WM_UNIT_DIAGRAM_ISREFERUNIT" val="0"/>
  <p:tag name="KSO_WM_DIAGRAM_GROUP_CODE" val="n1-1"/>
  <p:tag name="KSO_WM_UNIT_TYPE" val="n_h_h_a"/>
  <p:tag name="KSO_WM_UNIT_INDEX" val="1_1_5_1"/>
  <p:tag name="KSO_WM_UNIT_ID" val="diagram20227986_5*n_h_h_a*1_1_5_1"/>
  <p:tag name="KSO_WM_TEMPLATE_CATEGORY" val="diagram"/>
  <p:tag name="KSO_WM_TEMPLATE_INDEX" val="20227986"/>
  <p:tag name="KSO_WM_UNIT_LAYERLEVEL" val="1_1_1_1"/>
  <p:tag name="KSO_WM_TAG_VERSION" val="1.0"/>
  <p:tag name="KSO_WM_BEAUTIFY_FLAG" val="#wm#"/>
  <p:tag name="KSO_WM_UNIT_VALUE" val="6"/>
  <p:tag name="KSO_WM_UNIT_TEXT_FILL_FORE_SCHEMECOLOR_INDEX" val="9"/>
  <p:tag name="KSO_WM_UNIT_TEXT_FILL_TYPE" val="1"/>
</p:tagLst>
</file>

<file path=ppt/tags/tag26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SUBTYPE" val="d"/>
  <p:tag name="KSO_WM_UNIT_TYPE" val="n_h_h_i"/>
  <p:tag name="KSO_WM_UNIT_INDEX" val="1_1_5_1"/>
  <p:tag name="KSO_WM_UNIT_ID" val="diagram20227986_5*n_h_h_i*1_1_5_1"/>
  <p:tag name="KSO_WM_TEMPLATE_CATEGORY" val="diagram"/>
  <p:tag name="KSO_WM_TEMPLATE_INDEX" val="20227986"/>
  <p:tag name="KSO_WM_UNIT_LAYERLEVEL" val="1_1_1_1"/>
  <p:tag name="KSO_WM_TAG_VERSION" val="1.0"/>
  <p:tag name="KSO_WM_BEAUTIFY_FLAG" val="#wm#"/>
  <p:tag name="KSO_WM_UNIT_TEXT_FORE_SCHEMECOLOR_INDEX" val="9"/>
  <p:tag name="KSO_WM_UNIT_TEXT_LINE_FILL_TYPE" val="2"/>
</p:tagLst>
</file>

<file path=ppt/tags/tag268.xml><?xml version="1.0" encoding="utf-8"?>
<p:tagLst xmlns:p="http://schemas.openxmlformats.org/presentationml/2006/main">
  <p:tag name="KSO_WM_UNIT_ISCONTENTSTITLE" val="0"/>
  <p:tag name="KSO_WM_UNIT_ISNUMDGMTITLE" val="0"/>
  <p:tag name="KSO_WM_UNIT_PRESET_TEXT" val="添加小标题"/>
  <p:tag name="KSO_WM_UNIT_NOCLEAR" val="0"/>
  <p:tag name="KSO_WM_UNIT_HIGHLIGHT" val="0"/>
  <p:tag name="KSO_WM_UNIT_COMPATIBLE" val="0"/>
  <p:tag name="KSO_WM_UNIT_DIAGRAM_ISNUMVISUAL" val="0"/>
  <p:tag name="KSO_WM_UNIT_DIAGRAM_ISREFERUNIT" val="0"/>
  <p:tag name="KSO_WM_DIAGRAM_GROUP_CODE" val="n1-1"/>
  <p:tag name="KSO_WM_UNIT_TYPE" val="n_h_h_a"/>
  <p:tag name="KSO_WM_UNIT_INDEX" val="1_1_2_1"/>
  <p:tag name="KSO_WM_UNIT_ID" val="diagram20227986_5*n_h_h_a*1_1_2_1"/>
  <p:tag name="KSO_WM_TEMPLATE_CATEGORY" val="diagram"/>
  <p:tag name="KSO_WM_TEMPLATE_INDEX" val="20227986"/>
  <p:tag name="KSO_WM_UNIT_LAYERLEVEL" val="1_1_1_1"/>
  <p:tag name="KSO_WM_TAG_VERSION" val="1.0"/>
  <p:tag name="KSO_WM_BEAUTIFY_FLAG" val="#wm#"/>
  <p:tag name="KSO_WM_UNIT_VALUE" val="6"/>
  <p:tag name="KSO_WM_UNIT_TEXT_FILL_FORE_SCHEMECOLOR_INDEX" val="6"/>
  <p:tag name="KSO_WM_UNIT_TEXT_FILL_TYPE" val="1"/>
</p:tagLst>
</file>

<file path=ppt/tags/tag26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SUBTYPE" val="d"/>
  <p:tag name="KSO_WM_UNIT_TYPE" val="n_h_h_i"/>
  <p:tag name="KSO_WM_UNIT_INDEX" val="1_1_2_1"/>
  <p:tag name="KSO_WM_UNIT_ID" val="diagram20227986_5*n_h_h_i*1_1_2_1"/>
  <p:tag name="KSO_WM_TEMPLATE_CATEGORY" val="diagram"/>
  <p:tag name="KSO_WM_TEMPLATE_INDEX" val="20227986"/>
  <p:tag name="KSO_WM_UNIT_LAYERLEVEL" val="1_1_1_1"/>
  <p:tag name="KSO_WM_TAG_VERSION" val="1.0"/>
  <p:tag name="KSO_WM_BEAUTIFY_FLAG" val="#wm#"/>
  <p:tag name="KSO_WM_UNIT_TEXT_FORE_SCHEMECOLOR_INDEX" val="6"/>
  <p:tag name="KSO_WM_UNIT_TEXT_LINE_FILL_TYPE" val="2"/>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70.xml><?xml version="1.0" encoding="utf-8"?>
<p:tagLst xmlns:p="http://schemas.openxmlformats.org/presentationml/2006/main">
  <p:tag name="KSO_WM_UNIT_ISCONTENTSTITLE" val="0"/>
  <p:tag name="KSO_WM_UNIT_ISNUMDGMTITLE" val="0"/>
  <p:tag name="KSO_WM_UNIT_PRESET_TEXT" val="添加小标题"/>
  <p:tag name="KSO_WM_UNIT_NOCLEAR" val="0"/>
  <p:tag name="KSO_WM_UNIT_HIGHLIGHT" val="0"/>
  <p:tag name="KSO_WM_UNIT_COMPATIBLE" val="0"/>
  <p:tag name="KSO_WM_UNIT_DIAGRAM_ISNUMVISUAL" val="0"/>
  <p:tag name="KSO_WM_UNIT_DIAGRAM_ISREFERUNIT" val="0"/>
  <p:tag name="KSO_WM_DIAGRAM_GROUP_CODE" val="n1-1"/>
  <p:tag name="KSO_WM_UNIT_TYPE" val="n_h_h_a"/>
  <p:tag name="KSO_WM_UNIT_INDEX" val="1_1_3_1"/>
  <p:tag name="KSO_WM_UNIT_ID" val="diagram20227986_5*n_h_h_a*1_1_3_1"/>
  <p:tag name="KSO_WM_TEMPLATE_CATEGORY" val="diagram"/>
  <p:tag name="KSO_WM_TEMPLATE_INDEX" val="20227986"/>
  <p:tag name="KSO_WM_UNIT_LAYERLEVEL" val="1_1_1_1"/>
  <p:tag name="KSO_WM_TAG_VERSION" val="1.0"/>
  <p:tag name="KSO_WM_BEAUTIFY_FLAG" val="#wm#"/>
  <p:tag name="KSO_WM_UNIT_VALUE" val="6"/>
  <p:tag name="KSO_WM_UNIT_TEXT_FILL_FORE_SCHEMECOLOR_INDEX" val="7"/>
  <p:tag name="KSO_WM_UNIT_TEXT_FILL_TYPE" val="1"/>
</p:tagLst>
</file>

<file path=ppt/tags/tag27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SUBTYPE" val="d"/>
  <p:tag name="KSO_WM_UNIT_TYPE" val="n_h_h_i"/>
  <p:tag name="KSO_WM_UNIT_INDEX" val="1_1_3_1"/>
  <p:tag name="KSO_WM_UNIT_ID" val="diagram20227986_5*n_h_h_i*1_1_3_1"/>
  <p:tag name="KSO_WM_TEMPLATE_CATEGORY" val="diagram"/>
  <p:tag name="KSO_WM_TEMPLATE_INDEX" val="20227986"/>
  <p:tag name="KSO_WM_UNIT_LAYERLEVEL" val="1_1_1_1"/>
  <p:tag name="KSO_WM_TAG_VERSION" val="1.0"/>
  <p:tag name="KSO_WM_BEAUTIFY_FLAG" val="#wm#"/>
  <p:tag name="KSO_WM_UNIT_TEXT_FORE_SCHEMECOLOR_INDEX" val="7"/>
  <p:tag name="KSO_WM_UNIT_TEXT_LINE_FILL_TYPE" val="2"/>
</p:tagLst>
</file>

<file path=ppt/tags/tag27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i"/>
  <p:tag name="KSO_WM_UNIT_INDEX" val="1_1_3"/>
  <p:tag name="KSO_WM_UNIT_ID" val="diagram20227986_5*n_h_i*1_1_3"/>
  <p:tag name="KSO_WM_TEMPLATE_CATEGORY" val="diagram"/>
  <p:tag name="KSO_WM_TEMPLATE_INDEX" val="20227986"/>
  <p:tag name="KSO_WM_UNIT_LAYERLEVEL" val="1_1_1"/>
  <p:tag name="KSO_WM_TAG_VERSION" val="1.0"/>
  <p:tag name="KSO_WM_BEAUTIFY_FLAG" val="#wm#"/>
  <p:tag name="KSO_WM_UNIT_FILL_FORE_SCHEMECOLOR_INDEX" val="16"/>
  <p:tag name="KSO_WM_UNIT_FILL_TYPE" val="1"/>
  <p:tag name="KSO_WM_UNIT_TEXT_FILL_FORE_SCHEMECOLOR_INDEX" val="2"/>
  <p:tag name="KSO_WM_UNIT_TEXT_FILL_TYPE" val="1"/>
</p:tagLst>
</file>

<file path=ppt/tags/tag27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i"/>
  <p:tag name="KSO_WM_UNIT_INDEX" val="1_1_1"/>
  <p:tag name="KSO_WM_UNIT_ID" val="diagram20227986_5*n_h_i*1_1_1"/>
  <p:tag name="KSO_WM_TEMPLATE_CATEGORY" val="diagram"/>
  <p:tag name="KSO_WM_TEMPLATE_INDEX" val="20227986"/>
  <p:tag name="KSO_WM_UNIT_LAYERLEVEL" val="1_1_1"/>
  <p:tag name="KSO_WM_TAG_VERSION" val="1.0"/>
  <p:tag name="KSO_WM_BEAUTIFY_FLAG" val="#wm#"/>
  <p:tag name="KSO_WM_UNIT_LINE_FORE_SCHEMECOLOR_INDEX" val="5"/>
  <p:tag name="KSO_WM_UNIT_LINE_FILL_TYPE" val="2"/>
</p:tagLst>
</file>

<file path=ppt/tags/tag27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i"/>
  <p:tag name="KSO_WM_UNIT_INDEX" val="1_1_2"/>
  <p:tag name="KSO_WM_UNIT_ID" val="diagram20227986_5*n_h_i*1_1_2"/>
  <p:tag name="KSO_WM_TEMPLATE_CATEGORY" val="diagram"/>
  <p:tag name="KSO_WM_TEMPLATE_INDEX" val="20227986"/>
  <p:tag name="KSO_WM_UNIT_LAYERLEVEL" val="1_1_1"/>
  <p:tag name="KSO_WM_TAG_VERSION" val="1.0"/>
  <p:tag name="KSO_WM_BEAUTIFY_FLAG" val="#wm#"/>
  <p:tag name="KSO_WM_UNIT_LINE_FORE_SCHEMECOLOR_INDEX" val="5"/>
  <p:tag name="KSO_WM_UNIT_LINE_FILL_TYPE" val="2"/>
</p:tagLst>
</file>

<file path=ppt/tags/tag27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h_i"/>
  <p:tag name="KSO_WM_UNIT_INDEX" val="1_1_2_2"/>
  <p:tag name="KSO_WM_UNIT_ID" val="diagram20227986_5*n_h_h_i*1_1_2_2"/>
  <p:tag name="KSO_WM_TEMPLATE_CATEGORY" val="diagram"/>
  <p:tag name="KSO_WM_TEMPLATE_INDEX" val="20227986"/>
  <p:tag name="KSO_WM_UNIT_LAYERLEVEL" val="1_1_1_1"/>
  <p:tag name="KSO_WM_TAG_VERSION" val="1.0"/>
  <p:tag name="KSO_WM_BEAUTIFY_FLAG" val="#wm#"/>
  <p:tag name="KSO_WM_UNIT_FILL_FORE_SCHEMECOLOR_INDEX" val="6"/>
  <p:tag name="KSO_WM_UNIT_FILL_TYPE" val="1"/>
  <p:tag name="KSO_WM_UNIT_LINE_FORE_SCHEMECOLOR_INDEX" val="14"/>
  <p:tag name="KSO_WM_UNIT_LINE_FILL_TYPE" val="2"/>
  <p:tag name="KSO_WM_UNIT_TEXT_FILL_FORE_SCHEMECOLOR_INDEX" val="2"/>
  <p:tag name="KSO_WM_UNIT_TEXT_FILL_TYPE" val="1"/>
</p:tagLst>
</file>

<file path=ppt/tags/tag276.xml><?xml version="1.0" encoding="utf-8"?>
<p:tagLst xmlns:p="http://schemas.openxmlformats.org/presentationml/2006/main">
  <p:tag name="KSO_WM_UNIT_VALUE" val="108*108"/>
  <p:tag name="KSO_WM_UNIT_HIGHLIGHT" val="0"/>
  <p:tag name="KSO_WM_UNIT_COMPATIBLE" val="0"/>
  <p:tag name="KSO_WM_UNIT_DIAGRAM_ISNUMVISUAL" val="0"/>
  <p:tag name="KSO_WM_UNIT_DIAGRAM_ISREFERUNIT" val="0"/>
  <p:tag name="KSO_WM_DIAGRAM_GROUP_CODE" val="n1-1"/>
  <p:tag name="KSO_WM_UNIT_TYPE" val="n_h_h_x"/>
  <p:tag name="KSO_WM_UNIT_INDEX" val="1_1_2_1"/>
  <p:tag name="KSO_WM_UNIT_ID" val="diagram20227986_5*n_h_h_x*1_1_2_1"/>
  <p:tag name="KSO_WM_TEMPLATE_CATEGORY" val="diagram"/>
  <p:tag name="KSO_WM_TEMPLATE_INDEX" val="20227986"/>
  <p:tag name="KSO_WM_UNIT_LAYERLEVEL" val="1_1_1_1"/>
  <p:tag name="KSO_WM_TAG_VERSION" val="1.0"/>
  <p:tag name="KSO_WM_BEAUTIFY_FLAG" val="#wm#"/>
  <p:tag name="KSO_WM_UNIT_FILL_FORE_SCHEMECOLOR_INDEX" val="16"/>
  <p:tag name="KSO_WM_UNIT_FILL_TYPE" val="1"/>
</p:tagLst>
</file>

<file path=ppt/tags/tag27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h_i"/>
  <p:tag name="KSO_WM_UNIT_INDEX" val="1_1_5_2"/>
  <p:tag name="KSO_WM_UNIT_ID" val="diagram20227986_5*n_h_h_i*1_1_5_2"/>
  <p:tag name="KSO_WM_TEMPLATE_CATEGORY" val="diagram"/>
  <p:tag name="KSO_WM_TEMPLATE_INDEX" val="20227986"/>
  <p:tag name="KSO_WM_UNIT_LAYERLEVEL" val="1_1_1_1"/>
  <p:tag name="KSO_WM_TAG_VERSION" val="1.0"/>
  <p:tag name="KSO_WM_BEAUTIFY_FLAG" val="#wm#"/>
  <p:tag name="KSO_WM_UNIT_FILL_FORE_SCHEMECOLOR_INDEX" val="9"/>
  <p:tag name="KSO_WM_UNIT_FILL_TYPE" val="1"/>
  <p:tag name="KSO_WM_UNIT_LINE_FORE_SCHEMECOLOR_INDEX" val="14"/>
  <p:tag name="KSO_WM_UNIT_LINE_FILL_TYPE" val="2"/>
  <p:tag name="KSO_WM_UNIT_TEXT_FILL_FORE_SCHEMECOLOR_INDEX" val="2"/>
  <p:tag name="KSO_WM_UNIT_TEXT_FILL_TYPE" val="1"/>
</p:tagLst>
</file>

<file path=ppt/tags/tag278.xml><?xml version="1.0" encoding="utf-8"?>
<p:tagLst xmlns:p="http://schemas.openxmlformats.org/presentationml/2006/main">
  <p:tag name="KSO_WM_UNIT_VALUE" val="114*114"/>
  <p:tag name="KSO_WM_UNIT_HIGHLIGHT" val="0"/>
  <p:tag name="KSO_WM_UNIT_COMPATIBLE" val="0"/>
  <p:tag name="KSO_WM_UNIT_DIAGRAM_ISNUMVISUAL" val="0"/>
  <p:tag name="KSO_WM_UNIT_DIAGRAM_ISREFERUNIT" val="0"/>
  <p:tag name="KSO_WM_DIAGRAM_GROUP_CODE" val="n1-1"/>
  <p:tag name="KSO_WM_UNIT_TYPE" val="n_h_h_x"/>
  <p:tag name="KSO_WM_UNIT_INDEX" val="1_1_5_1"/>
  <p:tag name="KSO_WM_UNIT_ID" val="diagram20227986_5*n_h_h_x*1_1_5_1"/>
  <p:tag name="KSO_WM_TEMPLATE_CATEGORY" val="diagram"/>
  <p:tag name="KSO_WM_TEMPLATE_INDEX" val="20227986"/>
  <p:tag name="KSO_WM_UNIT_LAYERLEVEL" val="1_1_1_1"/>
  <p:tag name="KSO_WM_TAG_VERSION" val="1.0"/>
  <p:tag name="KSO_WM_BEAUTIFY_FLAG" val="#wm#"/>
  <p:tag name="KSO_WM_UNIT_FILL_FORE_SCHEMECOLOR_INDEX" val="9"/>
  <p:tag name="KSO_WM_UNIT_FILL_TYPE" val="1"/>
</p:tagLst>
</file>

<file path=ppt/tags/tag27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h_i"/>
  <p:tag name="KSO_WM_UNIT_INDEX" val="1_1_3_2"/>
  <p:tag name="KSO_WM_UNIT_ID" val="diagram20227986_5*n_h_h_i*1_1_3_2"/>
  <p:tag name="KSO_WM_TEMPLATE_CATEGORY" val="diagram"/>
  <p:tag name="KSO_WM_TEMPLATE_INDEX" val="20227986"/>
  <p:tag name="KSO_WM_UNIT_LAYERLEVEL" val="1_1_1_1"/>
  <p:tag name="KSO_WM_TAG_VERSION" val="1.0"/>
  <p:tag name="KSO_WM_BEAUTIFY_FLAG" val="#wm#"/>
  <p:tag name="KSO_WM_UNIT_FILL_FORE_SCHEMECOLOR_INDEX" val="7"/>
  <p:tag name="KSO_WM_UNIT_FILL_TYPE" val="1"/>
  <p:tag name="KSO_WM_UNIT_LINE_FORE_SCHEMECOLOR_INDEX" val="14"/>
  <p:tag name="KSO_WM_UNIT_LINE_FILL_TYPE" val="2"/>
  <p:tag name="KSO_WM_UNIT_TEXT_FILL_FORE_SCHEMECOLOR_INDEX" val="2"/>
  <p:tag name="KSO_WM_UNIT_TEXT_FILL_TYPE" val="1"/>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80.xml><?xml version="1.0" encoding="utf-8"?>
<p:tagLst xmlns:p="http://schemas.openxmlformats.org/presentationml/2006/main">
  <p:tag name="KSO_WM_UNIT_VALUE" val="108*108"/>
  <p:tag name="KSO_WM_UNIT_HIGHLIGHT" val="0"/>
  <p:tag name="KSO_WM_UNIT_COMPATIBLE" val="0"/>
  <p:tag name="KSO_WM_UNIT_DIAGRAM_ISNUMVISUAL" val="0"/>
  <p:tag name="KSO_WM_UNIT_DIAGRAM_ISREFERUNIT" val="0"/>
  <p:tag name="KSO_WM_DIAGRAM_GROUP_CODE" val="n1-1"/>
  <p:tag name="KSO_WM_UNIT_TYPE" val="n_h_h_x"/>
  <p:tag name="KSO_WM_UNIT_INDEX" val="1_1_3_1"/>
  <p:tag name="KSO_WM_UNIT_ID" val="diagram20227986_5*n_h_h_x*1_1_3_1"/>
  <p:tag name="KSO_WM_TEMPLATE_CATEGORY" val="diagram"/>
  <p:tag name="KSO_WM_TEMPLATE_INDEX" val="20227986"/>
  <p:tag name="KSO_WM_UNIT_LAYERLEVEL" val="1_1_1_1"/>
  <p:tag name="KSO_WM_TAG_VERSION" val="1.0"/>
  <p:tag name="KSO_WM_BEAUTIFY_FLAG" val="#wm#"/>
  <p:tag name="KSO_WM_UNIT_FILL_FORE_SCHEMECOLOR_INDEX" val="7"/>
  <p:tag name="KSO_WM_UNIT_FILL_TYPE" val="1"/>
</p:tagLst>
</file>

<file path=ppt/tags/tag28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h_i"/>
  <p:tag name="KSO_WM_UNIT_INDEX" val="1_1_4_2"/>
  <p:tag name="KSO_WM_UNIT_ID" val="diagram20227986_5*n_h_h_i*1_1_4_2"/>
  <p:tag name="KSO_WM_TEMPLATE_CATEGORY" val="diagram"/>
  <p:tag name="KSO_WM_TEMPLATE_INDEX" val="20227986"/>
  <p:tag name="KSO_WM_UNIT_LAYERLEVEL" val="1_1_1_1"/>
  <p:tag name="KSO_WM_TAG_VERSION" val="1.0"/>
  <p:tag name="KSO_WM_BEAUTIFY_FLAG" val="#wm#"/>
  <p:tag name="KSO_WM_UNIT_FILL_FORE_SCHEMECOLOR_INDEX" val="8"/>
  <p:tag name="KSO_WM_UNIT_FILL_TYPE" val="1"/>
  <p:tag name="KSO_WM_UNIT_LINE_FORE_SCHEMECOLOR_INDEX" val="14"/>
  <p:tag name="KSO_WM_UNIT_LINE_FILL_TYPE" val="2"/>
  <p:tag name="KSO_WM_UNIT_TEXT_FILL_FORE_SCHEMECOLOR_INDEX" val="2"/>
  <p:tag name="KSO_WM_UNIT_TEXT_FILL_TYPE" val="1"/>
</p:tagLst>
</file>

<file path=ppt/tags/tag282.xml><?xml version="1.0" encoding="utf-8"?>
<p:tagLst xmlns:p="http://schemas.openxmlformats.org/presentationml/2006/main">
  <p:tag name="KSO_WM_UNIT_VALUE" val="104*104"/>
  <p:tag name="KSO_WM_UNIT_HIGHLIGHT" val="0"/>
  <p:tag name="KSO_WM_UNIT_COMPATIBLE" val="0"/>
  <p:tag name="KSO_WM_UNIT_DIAGRAM_ISNUMVISUAL" val="0"/>
  <p:tag name="KSO_WM_UNIT_DIAGRAM_ISREFERUNIT" val="0"/>
  <p:tag name="KSO_WM_DIAGRAM_GROUP_CODE" val="n1-1"/>
  <p:tag name="KSO_WM_UNIT_TYPE" val="n_h_h_x"/>
  <p:tag name="KSO_WM_UNIT_INDEX" val="1_1_4_1"/>
  <p:tag name="KSO_WM_UNIT_ID" val="diagram20227986_5*n_h_h_x*1_1_4_1"/>
  <p:tag name="KSO_WM_TEMPLATE_CATEGORY" val="diagram"/>
  <p:tag name="KSO_WM_TEMPLATE_INDEX" val="20227986"/>
  <p:tag name="KSO_WM_UNIT_LAYERLEVEL" val="1_1_1_1"/>
  <p:tag name="KSO_WM_TAG_VERSION" val="1.0"/>
  <p:tag name="KSO_WM_BEAUTIFY_FLAG" val="#wm#"/>
  <p:tag name="KSO_WM_UNIT_FILL_FORE_SCHEMECOLOR_INDEX" val="8"/>
  <p:tag name="KSO_WM_UNIT_FILL_TYPE" val="1"/>
</p:tagLst>
</file>

<file path=ppt/tags/tag28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h_i"/>
  <p:tag name="KSO_WM_UNIT_INDEX" val="1_1_1_2"/>
  <p:tag name="KSO_WM_UNIT_ID" val="diagram20227986_5*n_h_h_i*1_1_1_2"/>
  <p:tag name="KSO_WM_TEMPLATE_CATEGORY" val="diagram"/>
  <p:tag name="KSO_WM_TEMPLATE_INDEX" val="20227986"/>
  <p:tag name="KSO_WM_UNIT_LAYERLEVEL" val="1_1_1_1"/>
  <p:tag name="KSO_WM_TAG_VERSION" val="1.0"/>
  <p:tag name="KSO_WM_BEAUTIFY_FLAG" val="#wm#"/>
  <p:tag name="KSO_WM_UNIT_FILL_FORE_SCHEMECOLOR_INDEX" val="5"/>
  <p:tag name="KSO_WM_UNIT_FILL_TYPE" val="1"/>
  <p:tag name="KSO_WM_UNIT_LINE_FORE_SCHEMECOLOR_INDEX" val="14"/>
  <p:tag name="KSO_WM_UNIT_LINE_FILL_TYPE" val="2"/>
  <p:tag name="KSO_WM_UNIT_TEXT_FILL_FORE_SCHEMECOLOR_INDEX" val="2"/>
  <p:tag name="KSO_WM_UNIT_TEXT_FILL_TYPE" val="1"/>
</p:tagLst>
</file>

<file path=ppt/tags/tag284.xml><?xml version="1.0" encoding="utf-8"?>
<p:tagLst xmlns:p="http://schemas.openxmlformats.org/presentationml/2006/main">
  <p:tag name="KSO_WM_UNIT_VALUE" val="90*90"/>
  <p:tag name="KSO_WM_UNIT_HIGHLIGHT" val="0"/>
  <p:tag name="KSO_WM_UNIT_COMPATIBLE" val="0"/>
  <p:tag name="KSO_WM_UNIT_DIAGRAM_ISNUMVISUAL" val="0"/>
  <p:tag name="KSO_WM_UNIT_DIAGRAM_ISREFERUNIT" val="0"/>
  <p:tag name="KSO_WM_DIAGRAM_GROUP_CODE" val="n1-1"/>
  <p:tag name="KSO_WM_UNIT_TYPE" val="n_h_h_x"/>
  <p:tag name="KSO_WM_UNIT_INDEX" val="1_1_1_1"/>
  <p:tag name="KSO_WM_UNIT_ID" val="diagram20227986_5*n_h_h_x*1_1_1_1"/>
  <p:tag name="KSO_WM_TEMPLATE_CATEGORY" val="diagram"/>
  <p:tag name="KSO_WM_TEMPLATE_INDEX" val="20227986"/>
  <p:tag name="KSO_WM_UNIT_LAYERLEVEL" val="1_1_1_1"/>
  <p:tag name="KSO_WM_TAG_VERSION" val="1.0"/>
  <p:tag name="KSO_WM_BEAUTIFY_FLAG" val="#wm#"/>
  <p:tag name="KSO_WM_UNIT_FILL_FORE_SCHEMECOLOR_INDEX" val="5"/>
  <p:tag name="KSO_WM_UNIT_FILL_TYPE" val="1"/>
</p:tagLst>
</file>

<file path=ppt/tags/tag285.xml><?xml version="1.0" encoding="utf-8"?>
<p:tagLst xmlns:p="http://schemas.openxmlformats.org/presentationml/2006/main">
  <p:tag name="KSO_WM_UNIT_ISCONTENTSTITLE" val="0"/>
  <p:tag name="KSO_WM_UNIT_ISNUMDGMTITLE" val="0"/>
  <p:tag name="KSO_WM_UNIT_PRESET_TEXT" val="添加小标题"/>
  <p:tag name="KSO_WM_UNIT_NOCLEAR" val="0"/>
  <p:tag name="KSO_WM_UNIT_VALUE" val="6"/>
  <p:tag name="KSO_WM_UNIT_HIGHLIGHT" val="0"/>
  <p:tag name="KSO_WM_UNIT_COMPATIBLE" val="0"/>
  <p:tag name="KSO_WM_UNIT_DIAGRAM_ISNUMVISUAL" val="0"/>
  <p:tag name="KSO_WM_UNIT_DIAGRAM_ISREFERUNIT" val="0"/>
  <p:tag name="KSO_WM_DIAGRAM_GROUP_CODE" val="n1-1"/>
  <p:tag name="KSO_WM_UNIT_TYPE" val="n_h_h_a"/>
  <p:tag name="KSO_WM_UNIT_INDEX" val="1_1_4_1"/>
  <p:tag name="KSO_WM_UNIT_ID" val="diagram20227986_5*n_h_h_a*1_1_4_1"/>
  <p:tag name="KSO_WM_TEMPLATE_CATEGORY" val="diagram"/>
  <p:tag name="KSO_WM_TEMPLATE_INDEX" val="20227986"/>
  <p:tag name="KSO_WM_UNIT_LAYERLEVEL" val="1_1_1_1"/>
  <p:tag name="KSO_WM_TAG_VERSION" val="1.0"/>
  <p:tag name="KSO_WM_BEAUTIFY_FLAG" val="#wm#"/>
  <p:tag name="KSO_WM_UNIT_TEXT_FILL_FORE_SCHEMECOLOR_INDEX" val="8"/>
  <p:tag name="KSO_WM_UNIT_TEXT_FILL_TYPE" val="1"/>
</p:tagLst>
</file>

<file path=ppt/tags/tag28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SUBTYPE" val="d"/>
  <p:tag name="KSO_WM_UNIT_TYPE" val="n_h_h_i"/>
  <p:tag name="KSO_WM_UNIT_INDEX" val="1_1_4_1"/>
  <p:tag name="KSO_WM_UNIT_ID" val="diagram20227986_5*n_h_h_i*1_1_4_1"/>
  <p:tag name="KSO_WM_TEMPLATE_CATEGORY" val="diagram"/>
  <p:tag name="KSO_WM_TEMPLATE_INDEX" val="20227986"/>
  <p:tag name="KSO_WM_UNIT_LAYERLEVEL" val="1_1_1_1"/>
  <p:tag name="KSO_WM_TAG_VERSION" val="1.0"/>
  <p:tag name="KSO_WM_BEAUTIFY_FLAG" val="#wm#"/>
  <p:tag name="KSO_WM_UNIT_TEXT_FORE_SCHEMECOLOR_INDEX" val="8"/>
  <p:tag name="KSO_WM_UNIT_TEXT_LINE_FILL_TYPE" val="2"/>
</p:tagLst>
</file>

<file path=ppt/tags/tag287.xml><?xml version="1.0" encoding="utf-8"?>
<p:tagLst xmlns:p="http://schemas.openxmlformats.org/presentationml/2006/main">
  <p:tag name="KSO_WM_BEAUTIFY_FLAG" val="#wm#"/>
  <p:tag name="KSO_WM_TEMPLATE_CATEGORY" val="custom"/>
  <p:tag name="KSO_WM_TEMPLATE_INDEX" val="20184601"/>
  <p:tag name="KSO_WM_SPECIAL_SOURCE" val="bdnull"/>
</p:tagLst>
</file>

<file path=ppt/tags/tag288.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SUBTYPE" val="h"/>
  <p:tag name="KSO_WM_UNIT_TYPE" val="i"/>
  <p:tag name="KSO_WM_UNIT_INDEX" val="1"/>
  <p:tag name="KSO_WM_UNIT_BK_DARK_LIGHT" val="2"/>
</p:tagLst>
</file>

<file path=ppt/tags/tag289.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90.xml><?xml version="1.0" encoding="utf-8"?>
<p:tagLst xmlns:p="http://schemas.openxmlformats.org/presentationml/2006/main">
  <p:tag name="KSO_WM_UNIT_ISCONTENTSTITLE" val="0"/>
  <p:tag name="KSO_WM_UNIT_ISNUMDGMTITLE" val="0"/>
  <p:tag name="KSO_WM_UNIT_PRESET_TEXT" val="添加副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1_1"/>
  <p:tag name="KSO_WM_UNIT_ID" val="diagram20227940_4*l_h_a*1_1_1"/>
  <p:tag name="KSO_WM_TEMPLATE_CATEGORY" val="diagram"/>
  <p:tag name="KSO_WM_TEMPLATE_INDEX" val="20227940"/>
  <p:tag name="KSO_WM_UNIT_LAYERLEVEL" val="1_1_1"/>
  <p:tag name="KSO_WM_TAG_VERSION" val="1.0"/>
  <p:tag name="KSO_WM_BEAUTIFY_FLAG" val="#wm#"/>
  <p:tag name="KSO_WM_UNIT_TEXT_FILL_FORE_SCHEMECOLOR_INDEX_BRIGHTNESS" val="-0.25"/>
  <p:tag name="KSO_WM_UNIT_TEXT_FILL_FORE_SCHEMECOLOR_INDEX" val="5"/>
  <p:tag name="KSO_WM_UNIT_TEXT_FILL_TYPE" val="1"/>
  <p:tag name="KSO_WM_UNIT_USESOURCEFORMAT_APPLY" val="1"/>
</p:tagLst>
</file>

<file path=ppt/tags/tag29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20227940_4*l_h_i*1_1_1"/>
  <p:tag name="KSO_WM_TEMPLATE_CATEGORY" val="diagram"/>
  <p:tag name="KSO_WM_TEMPLATE_INDEX" val="20227940"/>
  <p:tag name="KSO_WM_UNIT_LAYERLEVEL" val="1_1_1"/>
  <p:tag name="KSO_WM_TAG_VERSION" val="1.0"/>
  <p:tag name="KSO_WM_BEAUTIFY_FLAG" val="#wm#"/>
  <p:tag name="KSO_WM_UNIT_FILL_FORE_SCHEMECOLOR_INDEX_BRIGHTNESS" val="0"/>
  <p:tag name="KSO_WM_UNIT_FILL_FORE_SCHEMECOLOR_INDEX" val="5"/>
  <p:tag name="KSO_WM_UNIT_FILL_TYPE" val="1"/>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 name="KSO_WM_UNIT_USESOURCEFORMAT_APPLY" val="1"/>
</p:tagLst>
</file>

<file path=ppt/tags/tag29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2"/>
  <p:tag name="KSO_WM_UNIT_ID" val="diagram20227940_4*l_h_i*1_1_2"/>
  <p:tag name="KSO_WM_TEMPLATE_CATEGORY" val="diagram"/>
  <p:tag name="KSO_WM_TEMPLATE_INDEX" val="20227940"/>
  <p:tag name="KSO_WM_UNIT_LAYERLEVEL" val="1_1_1"/>
  <p:tag name="KSO_WM_TAG_VERSION" val="1.0"/>
  <p:tag name="KSO_WM_BEAUTIFY_FLAG" val="#wm#"/>
  <p:tag name="KSO_WM_UNIT_FILL_FORE_SCHEMECOLOR_INDEX_BRIGHTNESS" val="0"/>
  <p:tag name="KSO_WM_UNIT_FILL_FORE_SCHEMECOLOR_INDEX" val="14"/>
  <p:tag name="KSO_WM_UNIT_FILL_TYPE" val="1"/>
  <p:tag name="KSO_WM_UNIT_TEXT_FILL_FORE_SCHEMECOLOR_INDEX_BRIGHTNESS" val="0"/>
  <p:tag name="KSO_WM_UNIT_TEXT_FILL_FORE_SCHEMECOLOR_INDEX" val="2"/>
  <p:tag name="KSO_WM_UNIT_TEXT_FILL_TYPE" val="1"/>
  <p:tag name="KSO_WM_UNIT_USESOURCEFORMAT_APPLY" val="1"/>
</p:tagLst>
</file>

<file path=ppt/tags/tag29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3"/>
  <p:tag name="KSO_WM_UNIT_ID" val="diagram20227940_4*l_h_i*1_1_3"/>
  <p:tag name="KSO_WM_TEMPLATE_CATEGORY" val="diagram"/>
  <p:tag name="KSO_WM_TEMPLATE_INDEX" val="20227940"/>
  <p:tag name="KSO_WM_UNIT_LAYERLEVEL" val="1_1_1"/>
  <p:tag name="KSO_WM_TAG_VERSION" val="1.0"/>
  <p:tag name="KSO_WM_BEAUTIFY_FLAG" val="#wm#"/>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 name="KSO_WM_UNIT_USESOURCEFORMAT_APPLY" val="1"/>
</p:tagLst>
</file>

<file path=ppt/tags/tag29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4"/>
  <p:tag name="KSO_WM_UNIT_ID" val="diagram20227940_4*l_h_i*1_1_4"/>
  <p:tag name="KSO_WM_TEMPLATE_CATEGORY" val="diagram"/>
  <p:tag name="KSO_WM_TEMPLATE_INDEX" val="20227940"/>
  <p:tag name="KSO_WM_UNIT_LAYERLEVEL" val="1_1_1"/>
  <p:tag name="KSO_WM_TAG_VERSION" val="1.0"/>
  <p:tag name="KSO_WM_BEAUTIFY_FLAG" val="#wm#"/>
  <p:tag name="KSO_WM_UNIT_FILL_FORE_SCHEMECOLOR_INDEX_BRIGHTNESS" val="0"/>
  <p:tag name="KSO_WM_UNIT_FILL_FORE_SCHEMECOLOR_INDEX" val="14"/>
  <p:tag name="KSO_WM_UNIT_FILL_TYPE" val="1"/>
  <p:tag name="KSO_WM_UNIT_TEXT_FILL_FORE_SCHEMECOLOR_INDEX_BRIGHTNESS" val="0"/>
  <p:tag name="KSO_WM_UNIT_TEXT_FILL_FORE_SCHEMECOLOR_INDEX" val="2"/>
  <p:tag name="KSO_WM_UNIT_TEXT_FILL_TYPE" val="1"/>
  <p:tag name="KSO_WM_UNIT_USESOURCEFORMAT_APPLY" val="1"/>
</p:tagLst>
</file>

<file path=ppt/tags/tag29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1_1"/>
  <p:tag name="KSO_WM_UNIT_ID" val="diagram20227940_4*l_h_i*1_1_1"/>
  <p:tag name="KSO_WM_TEMPLATE_CATEGORY" val="diagram"/>
  <p:tag name="KSO_WM_TEMPLATE_INDEX" val="20227940"/>
  <p:tag name="KSO_WM_UNIT_LAYERLEVEL" val="1_1_1"/>
  <p:tag name="KSO_WM_TAG_VERSION" val="1.0"/>
  <p:tag name="KSO_WM_BEAUTIFY_FLAG" val="#wm#"/>
  <p:tag name="KSO_WM_UNIT_TEXT_FILL_FORE_SCHEMECOLOR_INDEX_BRIGHTNESS" val="0"/>
  <p:tag name="KSO_WM_UNIT_TEXT_FILL_FORE_SCHEMECOLOR_INDEX" val="16"/>
  <p:tag name="KSO_WM_UNIT_TEXT_FILL_TYPE" val="1"/>
  <p:tag name="KSO_WM_UNIT_USESOURCEFORMAT_APPLY" val="1"/>
</p:tagLst>
</file>

<file path=ppt/tags/tag29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5"/>
  <p:tag name="KSO_WM_UNIT_ID" val="diagram20227940_4*l_h_i*1_1_5"/>
  <p:tag name="KSO_WM_TEMPLATE_CATEGORY" val="diagram"/>
  <p:tag name="KSO_WM_TEMPLATE_INDEX" val="20227940"/>
  <p:tag name="KSO_WM_UNIT_LAYERLEVEL" val="1_1_1"/>
  <p:tag name="KSO_WM_TAG_VERSION" val="1.0"/>
  <p:tag name="KSO_WM_BEAUTIFY_FLAG" val="#wm#"/>
  <p:tag name="KSO_WM_UNIT_LINE_FORE_SCHEMECOLOR_INDEX_BRIGHTNESS" val="0"/>
  <p:tag name="KSO_WM_UNIT_LINE_FORE_SCHEMECOLOR_INDEX" val="5"/>
  <p:tag name="KSO_WM_UNIT_LINE_FILL_TYPE" val="2"/>
  <p:tag name="KSO_WM_UNIT_USESOURCEFORMAT_APPLY" val="1"/>
</p:tagLst>
</file>

<file path=ppt/tags/tag29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1"/>
  <p:tag name="KSO_WM_UNIT_ID" val="diagram20227940_4*l_h_i*1_3_1"/>
  <p:tag name="KSO_WM_TEMPLATE_CATEGORY" val="diagram"/>
  <p:tag name="KSO_WM_TEMPLATE_INDEX" val="20227940"/>
  <p:tag name="KSO_WM_UNIT_LAYERLEVEL" val="1_1_1"/>
  <p:tag name="KSO_WM_TAG_VERSION" val="1.0"/>
  <p:tag name="KSO_WM_BEAUTIFY_FLAG" val="#wm#"/>
  <p:tag name="KSO_WM_UNIT_FILL_FORE_SCHEMECOLOR_INDEX_BRIGHTNESS" val="0"/>
  <p:tag name="KSO_WM_UNIT_FILL_FORE_SCHEMECOLOR_INDEX" val="7"/>
  <p:tag name="KSO_WM_UNIT_FILL_TYPE" val="1"/>
  <p:tag name="KSO_WM_UNIT_LINE_FORE_SCHEMECOLOR_INDEX_BRIGHTNESS" val="0"/>
  <p:tag name="KSO_WM_UNIT_LINE_FORE_SCHEMECOLOR_INDEX" val="7"/>
  <p:tag name="KSO_WM_UNIT_LINE_FILL_TYPE" val="2"/>
  <p:tag name="KSO_WM_UNIT_TEXT_FILL_FORE_SCHEMECOLOR_INDEX_BRIGHTNESS" val="0"/>
  <p:tag name="KSO_WM_UNIT_TEXT_FILL_FORE_SCHEMECOLOR_INDEX" val="2"/>
  <p:tag name="KSO_WM_UNIT_TEXT_FILL_TYPE" val="1"/>
  <p:tag name="KSO_WM_UNIT_USESOURCEFORMAT_APPLY" val="1"/>
</p:tagLst>
</file>

<file path=ppt/tags/tag29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2"/>
  <p:tag name="KSO_WM_UNIT_ID" val="diagram20227940_4*l_h_i*1_3_2"/>
  <p:tag name="KSO_WM_TEMPLATE_CATEGORY" val="diagram"/>
  <p:tag name="KSO_WM_TEMPLATE_INDEX" val="20227940"/>
  <p:tag name="KSO_WM_UNIT_LAYERLEVEL" val="1_1_1"/>
  <p:tag name="KSO_WM_TAG_VERSION" val="1.0"/>
  <p:tag name="KSO_WM_BEAUTIFY_FLAG" val="#wm#"/>
  <p:tag name="KSO_WM_UNIT_FILL_FORE_SCHEMECOLOR_INDEX_BRIGHTNESS" val="0"/>
  <p:tag name="KSO_WM_UNIT_FILL_FORE_SCHEMECOLOR_INDEX" val="14"/>
  <p:tag name="KSO_WM_UNIT_FILL_TYPE" val="1"/>
  <p:tag name="KSO_WM_UNIT_TEXT_FILL_FORE_SCHEMECOLOR_INDEX_BRIGHTNESS" val="0"/>
  <p:tag name="KSO_WM_UNIT_TEXT_FILL_FORE_SCHEMECOLOR_INDEX" val="2"/>
  <p:tag name="KSO_WM_UNIT_TEXT_FILL_TYPE" val="1"/>
  <p:tag name="KSO_WM_UNIT_USESOURCEFORMAT_APPLY" val="1"/>
</p:tagLst>
</file>

<file path=ppt/tags/tag29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3"/>
  <p:tag name="KSO_WM_UNIT_ID" val="diagram20227940_4*l_h_i*1_3_3"/>
  <p:tag name="KSO_WM_TEMPLATE_CATEGORY" val="diagram"/>
  <p:tag name="KSO_WM_TEMPLATE_INDEX" val="20227940"/>
  <p:tag name="KSO_WM_UNIT_LAYERLEVEL" val="1_1_1"/>
  <p:tag name="KSO_WM_TAG_VERSION" val="1.0"/>
  <p:tag name="KSO_WM_BEAUTIFY_FLAG" val="#wm#"/>
  <p:tag name="KSO_WM_UNIT_LINE_FORE_SCHEMECOLOR_INDEX_BRIGHTNESS" val="0"/>
  <p:tag name="KSO_WM_UNIT_LINE_FORE_SCHEMECOLOR_INDEX" val="7"/>
  <p:tag name="KSO_WM_UNIT_LINE_FILL_TYPE" val="2"/>
  <p:tag name="KSO_WM_UNIT_TEXT_FILL_FORE_SCHEMECOLOR_INDEX_BRIGHTNESS" val="0"/>
  <p:tag name="KSO_WM_UNIT_TEXT_FILL_FORE_SCHEMECOLOR_INDEX" val="2"/>
  <p:tag name="KSO_WM_UNIT_TEXT_FILL_TYPE" val="1"/>
  <p:tag name="KSO_WM_UNIT_USESOURCEFORMAT_APPLY" val="1"/>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0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4"/>
  <p:tag name="KSO_WM_UNIT_ID" val="diagram20227940_4*l_h_i*1_3_4"/>
  <p:tag name="KSO_WM_TEMPLATE_CATEGORY" val="diagram"/>
  <p:tag name="KSO_WM_TEMPLATE_INDEX" val="20227940"/>
  <p:tag name="KSO_WM_UNIT_LAYERLEVEL" val="1_1_1"/>
  <p:tag name="KSO_WM_TAG_VERSION" val="1.0"/>
  <p:tag name="KSO_WM_BEAUTIFY_FLAG" val="#wm#"/>
  <p:tag name="KSO_WM_UNIT_FILL_FORE_SCHEMECOLOR_INDEX_BRIGHTNESS" val="0"/>
  <p:tag name="KSO_WM_UNIT_FILL_FORE_SCHEMECOLOR_INDEX" val="14"/>
  <p:tag name="KSO_WM_UNIT_FILL_TYPE" val="1"/>
  <p:tag name="KSO_WM_UNIT_TEXT_FILL_FORE_SCHEMECOLOR_INDEX_BRIGHTNESS" val="0"/>
  <p:tag name="KSO_WM_UNIT_TEXT_FILL_FORE_SCHEMECOLOR_INDEX" val="2"/>
  <p:tag name="KSO_WM_UNIT_TEXT_FILL_TYPE" val="1"/>
  <p:tag name="KSO_WM_UNIT_USESOURCEFORMAT_APPLY" val="1"/>
</p:tagLst>
</file>

<file path=ppt/tags/tag30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3_1"/>
  <p:tag name="KSO_WM_UNIT_ID" val="diagram20227940_4*l_h_i*1_3_1"/>
  <p:tag name="KSO_WM_TEMPLATE_CATEGORY" val="diagram"/>
  <p:tag name="KSO_WM_TEMPLATE_INDEX" val="20227940"/>
  <p:tag name="KSO_WM_UNIT_LAYERLEVEL" val="1_1_1"/>
  <p:tag name="KSO_WM_TAG_VERSION" val="1.0"/>
  <p:tag name="KSO_WM_BEAUTIFY_FLAG" val="#wm#"/>
  <p:tag name="KSO_WM_UNIT_TEXT_FILL_FORE_SCHEMECOLOR_INDEX_BRIGHTNESS" val="0"/>
  <p:tag name="KSO_WM_UNIT_TEXT_FILL_FORE_SCHEMECOLOR_INDEX" val="16"/>
  <p:tag name="KSO_WM_UNIT_TEXT_FILL_TYPE" val="1"/>
  <p:tag name="KSO_WM_UNIT_USESOURCEFORMAT_APPLY" val="1"/>
</p:tagLst>
</file>

<file path=ppt/tags/tag30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5"/>
  <p:tag name="KSO_WM_UNIT_ID" val="diagram20227940_4*l_h_i*1_3_5"/>
  <p:tag name="KSO_WM_TEMPLATE_CATEGORY" val="diagram"/>
  <p:tag name="KSO_WM_TEMPLATE_INDEX" val="20227940"/>
  <p:tag name="KSO_WM_UNIT_LAYERLEVEL" val="1_1_1"/>
  <p:tag name="KSO_WM_TAG_VERSION" val="1.0"/>
  <p:tag name="KSO_WM_BEAUTIFY_FLAG" val="#wm#"/>
  <p:tag name="KSO_WM_UNIT_LINE_FORE_SCHEMECOLOR_INDEX_BRIGHTNESS" val="0"/>
  <p:tag name="KSO_WM_UNIT_LINE_FORE_SCHEMECOLOR_INDEX" val="7"/>
  <p:tag name="KSO_WM_UNIT_LINE_FILL_TYPE" val="2"/>
  <p:tag name="KSO_WM_UNIT_USESOURCEFORMAT_APPLY" val="1"/>
</p:tagLst>
</file>

<file path=ppt/tags/tag303.xml><?xml version="1.0" encoding="utf-8"?>
<p:tagLst xmlns:p="http://schemas.openxmlformats.org/presentationml/2006/main">
  <p:tag name="KSO_WM_UNIT_ISCONTENTSTITLE" val="0"/>
  <p:tag name="KSO_WM_UNIT_ISNUMDGMTITLE" val="0"/>
  <p:tag name="KSO_WM_UNIT_PRESET_TEXT" val="添加副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3_1"/>
  <p:tag name="KSO_WM_UNIT_ID" val="diagram20227940_4*l_h_a*1_3_1"/>
  <p:tag name="KSO_WM_TEMPLATE_CATEGORY" val="diagram"/>
  <p:tag name="KSO_WM_TEMPLATE_INDEX" val="20227940"/>
  <p:tag name="KSO_WM_UNIT_LAYERLEVEL" val="1_1_1"/>
  <p:tag name="KSO_WM_TAG_VERSION" val="1.0"/>
  <p:tag name="KSO_WM_BEAUTIFY_FLAG" val="#wm#"/>
  <p:tag name="KSO_WM_UNIT_TEXT_FILL_FORE_SCHEMECOLOR_INDEX_BRIGHTNESS" val="-0.25"/>
  <p:tag name="KSO_WM_UNIT_TEXT_FILL_FORE_SCHEMECOLOR_INDEX" val="7"/>
  <p:tag name="KSO_WM_UNIT_TEXT_FILL_TYPE" val="1"/>
  <p:tag name="KSO_WM_UNIT_USESOURCEFORMAT_APPLY" val="1"/>
</p:tagLst>
</file>

<file path=ppt/tags/tag30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diagram20227940_4*l_h_i*1_2_1"/>
  <p:tag name="KSO_WM_TEMPLATE_CATEGORY" val="diagram"/>
  <p:tag name="KSO_WM_TEMPLATE_INDEX" val="20227940"/>
  <p:tag name="KSO_WM_UNIT_LAYERLEVEL" val="1_1_1"/>
  <p:tag name="KSO_WM_TAG_VERSION" val="1.0"/>
  <p:tag name="KSO_WM_BEAUTIFY_FLAG" val="#wm#"/>
  <p:tag name="KSO_WM_UNIT_FILL_FORE_SCHEMECOLOR_INDEX_BRIGHTNESS" val="0"/>
  <p:tag name="KSO_WM_UNIT_FILL_FORE_SCHEMECOLOR_INDEX" val="6"/>
  <p:tag name="KSO_WM_UNIT_FILL_TYPE" val="1"/>
  <p:tag name="KSO_WM_UNIT_LINE_FORE_SCHEMECOLOR_INDEX_BRIGHTNESS" val="0"/>
  <p:tag name="KSO_WM_UNIT_LINE_FORE_SCHEMECOLOR_INDEX" val="6"/>
  <p:tag name="KSO_WM_UNIT_LINE_FILL_TYPE" val="2"/>
  <p:tag name="KSO_WM_UNIT_TEXT_FILL_FORE_SCHEMECOLOR_INDEX_BRIGHTNESS" val="0"/>
  <p:tag name="KSO_WM_UNIT_TEXT_FILL_FORE_SCHEMECOLOR_INDEX" val="2"/>
  <p:tag name="KSO_WM_UNIT_TEXT_FILL_TYPE" val="1"/>
  <p:tag name="KSO_WM_UNIT_USESOURCEFORMAT_APPLY" val="1"/>
</p:tagLst>
</file>

<file path=ppt/tags/tag30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ID" val="diagram20227940_4*l_h_i*1_2_2"/>
  <p:tag name="KSO_WM_TEMPLATE_CATEGORY" val="diagram"/>
  <p:tag name="KSO_WM_TEMPLATE_INDEX" val="20227940"/>
  <p:tag name="KSO_WM_UNIT_LAYERLEVEL" val="1_1_1"/>
  <p:tag name="KSO_WM_TAG_VERSION" val="1.0"/>
  <p:tag name="KSO_WM_BEAUTIFY_FLAG" val="#wm#"/>
  <p:tag name="KSO_WM_UNIT_FILL_FORE_SCHEMECOLOR_INDEX_BRIGHTNESS" val="0"/>
  <p:tag name="KSO_WM_UNIT_FILL_FORE_SCHEMECOLOR_INDEX" val="14"/>
  <p:tag name="KSO_WM_UNIT_FILL_TYPE" val="1"/>
  <p:tag name="KSO_WM_UNIT_TEXT_FILL_FORE_SCHEMECOLOR_INDEX_BRIGHTNESS" val="0"/>
  <p:tag name="KSO_WM_UNIT_TEXT_FILL_FORE_SCHEMECOLOR_INDEX" val="2"/>
  <p:tag name="KSO_WM_UNIT_TEXT_FILL_TYPE" val="1"/>
  <p:tag name="KSO_WM_UNIT_USESOURCEFORMAT_APPLY" val="1"/>
</p:tagLst>
</file>

<file path=ppt/tags/tag30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3"/>
  <p:tag name="KSO_WM_UNIT_ID" val="diagram20227940_4*l_h_i*1_2_3"/>
  <p:tag name="KSO_WM_TEMPLATE_CATEGORY" val="diagram"/>
  <p:tag name="KSO_WM_TEMPLATE_INDEX" val="20227940"/>
  <p:tag name="KSO_WM_UNIT_LAYERLEVEL" val="1_1_1"/>
  <p:tag name="KSO_WM_TAG_VERSION" val="1.0"/>
  <p:tag name="KSO_WM_BEAUTIFY_FLAG" val="#wm#"/>
  <p:tag name="KSO_WM_UNIT_LINE_FORE_SCHEMECOLOR_INDEX_BRIGHTNESS" val="0"/>
  <p:tag name="KSO_WM_UNIT_LINE_FORE_SCHEMECOLOR_INDEX" val="6"/>
  <p:tag name="KSO_WM_UNIT_LINE_FILL_TYPE" val="2"/>
  <p:tag name="KSO_WM_UNIT_TEXT_FILL_FORE_SCHEMECOLOR_INDEX_BRIGHTNESS" val="0"/>
  <p:tag name="KSO_WM_UNIT_TEXT_FILL_FORE_SCHEMECOLOR_INDEX" val="2"/>
  <p:tag name="KSO_WM_UNIT_TEXT_FILL_TYPE" val="1"/>
  <p:tag name="KSO_WM_UNIT_USESOURCEFORMAT_APPLY" val="1"/>
</p:tagLst>
</file>

<file path=ppt/tags/tag30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4"/>
  <p:tag name="KSO_WM_UNIT_ID" val="diagram20227940_4*l_h_i*1_2_4"/>
  <p:tag name="KSO_WM_TEMPLATE_CATEGORY" val="diagram"/>
  <p:tag name="KSO_WM_TEMPLATE_INDEX" val="20227940"/>
  <p:tag name="KSO_WM_UNIT_LAYERLEVEL" val="1_1_1"/>
  <p:tag name="KSO_WM_TAG_VERSION" val="1.0"/>
  <p:tag name="KSO_WM_BEAUTIFY_FLAG" val="#wm#"/>
  <p:tag name="KSO_WM_UNIT_FILL_FORE_SCHEMECOLOR_INDEX_BRIGHTNESS" val="0"/>
  <p:tag name="KSO_WM_UNIT_FILL_FORE_SCHEMECOLOR_INDEX" val="14"/>
  <p:tag name="KSO_WM_UNIT_FILL_TYPE" val="1"/>
  <p:tag name="KSO_WM_UNIT_TEXT_FILL_FORE_SCHEMECOLOR_INDEX_BRIGHTNESS" val="0"/>
  <p:tag name="KSO_WM_UNIT_TEXT_FILL_FORE_SCHEMECOLOR_INDEX" val="2"/>
  <p:tag name="KSO_WM_UNIT_TEXT_FILL_TYPE" val="1"/>
  <p:tag name="KSO_WM_UNIT_USESOURCEFORMAT_APPLY" val="1"/>
</p:tagLst>
</file>

<file path=ppt/tags/tag30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2_1"/>
  <p:tag name="KSO_WM_UNIT_ID" val="diagram20227940_4*l_h_i*1_2_1"/>
  <p:tag name="KSO_WM_TEMPLATE_CATEGORY" val="diagram"/>
  <p:tag name="KSO_WM_TEMPLATE_INDEX" val="20227940"/>
  <p:tag name="KSO_WM_UNIT_LAYERLEVEL" val="1_1_1"/>
  <p:tag name="KSO_WM_TAG_VERSION" val="1.0"/>
  <p:tag name="KSO_WM_BEAUTIFY_FLAG" val="#wm#"/>
  <p:tag name="KSO_WM_UNIT_TEXT_FILL_FORE_SCHEMECOLOR_INDEX_BRIGHTNESS" val="0"/>
  <p:tag name="KSO_WM_UNIT_TEXT_FILL_FORE_SCHEMECOLOR_INDEX" val="16"/>
  <p:tag name="KSO_WM_UNIT_TEXT_FILL_TYPE" val="1"/>
  <p:tag name="KSO_WM_UNIT_USESOURCEFORMAT_APPLY" val="1"/>
</p:tagLst>
</file>

<file path=ppt/tags/tag30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5"/>
  <p:tag name="KSO_WM_UNIT_ID" val="diagram20227940_4*l_h_i*1_2_5"/>
  <p:tag name="KSO_WM_TEMPLATE_CATEGORY" val="diagram"/>
  <p:tag name="KSO_WM_TEMPLATE_INDEX" val="20227940"/>
  <p:tag name="KSO_WM_UNIT_LAYERLEVEL" val="1_1_1"/>
  <p:tag name="KSO_WM_TAG_VERSION" val="1.0"/>
  <p:tag name="KSO_WM_BEAUTIFY_FLAG" val="#wm#"/>
  <p:tag name="KSO_WM_UNIT_LINE_FORE_SCHEMECOLOR_INDEX_BRIGHTNESS" val="0"/>
  <p:tag name="KSO_WM_UNIT_LINE_FORE_SCHEMECOLOR_INDEX" val="6"/>
  <p:tag name="KSO_WM_UNIT_LINE_FILL_TYPE" val="2"/>
  <p:tag name="KSO_WM_UNIT_USESOURCEFORMAT_APPLY" val="1"/>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10.xml><?xml version="1.0" encoding="utf-8"?>
<p:tagLst xmlns:p="http://schemas.openxmlformats.org/presentationml/2006/main">
  <p:tag name="KSO_WM_UNIT_ISCONTENTSTITLE" val="0"/>
  <p:tag name="KSO_WM_UNIT_ISNUMDGMTITLE" val="0"/>
  <p:tag name="KSO_WM_UNIT_PRESET_TEXT" val="添加副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2_1"/>
  <p:tag name="KSO_WM_UNIT_ID" val="diagram20227940_4*l_h_a*1_2_1"/>
  <p:tag name="KSO_WM_TEMPLATE_CATEGORY" val="diagram"/>
  <p:tag name="KSO_WM_TEMPLATE_INDEX" val="20227940"/>
  <p:tag name="KSO_WM_UNIT_LAYERLEVEL" val="1_1_1"/>
  <p:tag name="KSO_WM_TAG_VERSION" val="1.0"/>
  <p:tag name="KSO_WM_BEAUTIFY_FLAG" val="#wm#"/>
  <p:tag name="KSO_WM_UNIT_TEXT_FILL_FORE_SCHEMECOLOR_INDEX_BRIGHTNESS" val="-0.5"/>
  <p:tag name="KSO_WM_UNIT_TEXT_FILL_FORE_SCHEMECOLOR_INDEX" val="6"/>
  <p:tag name="KSO_WM_UNIT_TEXT_FILL_TYPE" val="1"/>
  <p:tag name="KSO_WM_UNIT_USESOURCEFORMAT_APPLY" val="1"/>
</p:tagLst>
</file>

<file path=ppt/tags/tag31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1"/>
  <p:tag name="KSO_WM_UNIT_ID" val="diagram20227940_4*l_h_i*1_4_1"/>
  <p:tag name="KSO_WM_TEMPLATE_CATEGORY" val="diagram"/>
  <p:tag name="KSO_WM_TEMPLATE_INDEX" val="20227940"/>
  <p:tag name="KSO_WM_UNIT_LAYERLEVEL" val="1_1_1"/>
  <p:tag name="KSO_WM_TAG_VERSION" val="1.0"/>
  <p:tag name="KSO_WM_BEAUTIFY_FLAG" val="#wm#"/>
  <p:tag name="KSO_WM_UNIT_FILL_FORE_SCHEMECOLOR_INDEX_BRIGHTNESS" val="0"/>
  <p:tag name="KSO_WM_UNIT_FILL_FORE_SCHEMECOLOR_INDEX" val="8"/>
  <p:tag name="KSO_WM_UNIT_FILL_TYPE" val="1"/>
  <p:tag name="KSO_WM_UNIT_LINE_FORE_SCHEMECOLOR_INDEX_BRIGHTNESS" val="0"/>
  <p:tag name="KSO_WM_UNIT_LINE_FORE_SCHEMECOLOR_INDEX" val="8"/>
  <p:tag name="KSO_WM_UNIT_LINE_FILL_TYPE" val="2"/>
  <p:tag name="KSO_WM_UNIT_TEXT_FILL_FORE_SCHEMECOLOR_INDEX_BRIGHTNESS" val="0"/>
  <p:tag name="KSO_WM_UNIT_TEXT_FILL_FORE_SCHEMECOLOR_INDEX" val="2"/>
  <p:tag name="KSO_WM_UNIT_TEXT_FILL_TYPE" val="1"/>
  <p:tag name="KSO_WM_UNIT_USESOURCEFORMAT_APPLY" val="1"/>
</p:tagLst>
</file>

<file path=ppt/tags/tag31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2"/>
  <p:tag name="KSO_WM_UNIT_ID" val="diagram20227940_4*l_h_i*1_4_2"/>
  <p:tag name="KSO_WM_TEMPLATE_CATEGORY" val="diagram"/>
  <p:tag name="KSO_WM_TEMPLATE_INDEX" val="20227940"/>
  <p:tag name="KSO_WM_UNIT_LAYERLEVEL" val="1_1_1"/>
  <p:tag name="KSO_WM_TAG_VERSION" val="1.0"/>
  <p:tag name="KSO_WM_BEAUTIFY_FLAG" val="#wm#"/>
  <p:tag name="KSO_WM_UNIT_FILL_FORE_SCHEMECOLOR_INDEX_BRIGHTNESS" val="0"/>
  <p:tag name="KSO_WM_UNIT_FILL_FORE_SCHEMECOLOR_INDEX" val="14"/>
  <p:tag name="KSO_WM_UNIT_FILL_TYPE" val="1"/>
  <p:tag name="KSO_WM_UNIT_TEXT_FILL_FORE_SCHEMECOLOR_INDEX_BRIGHTNESS" val="0"/>
  <p:tag name="KSO_WM_UNIT_TEXT_FILL_FORE_SCHEMECOLOR_INDEX" val="2"/>
  <p:tag name="KSO_WM_UNIT_TEXT_FILL_TYPE" val="1"/>
  <p:tag name="KSO_WM_UNIT_USESOURCEFORMAT_APPLY" val="1"/>
</p:tagLst>
</file>

<file path=ppt/tags/tag31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3"/>
  <p:tag name="KSO_WM_UNIT_ID" val="diagram20227940_4*l_h_i*1_4_3"/>
  <p:tag name="KSO_WM_TEMPLATE_CATEGORY" val="diagram"/>
  <p:tag name="KSO_WM_TEMPLATE_INDEX" val="20227940"/>
  <p:tag name="KSO_WM_UNIT_LAYERLEVEL" val="1_1_1"/>
  <p:tag name="KSO_WM_TAG_VERSION" val="1.0"/>
  <p:tag name="KSO_WM_BEAUTIFY_FLAG" val="#wm#"/>
  <p:tag name="KSO_WM_UNIT_LINE_FORE_SCHEMECOLOR_INDEX_BRIGHTNESS" val="0"/>
  <p:tag name="KSO_WM_UNIT_LINE_FORE_SCHEMECOLOR_INDEX" val="8"/>
  <p:tag name="KSO_WM_UNIT_LINE_FILL_TYPE" val="2"/>
  <p:tag name="KSO_WM_UNIT_TEXT_FILL_FORE_SCHEMECOLOR_INDEX_BRIGHTNESS" val="0"/>
  <p:tag name="KSO_WM_UNIT_TEXT_FILL_FORE_SCHEMECOLOR_INDEX" val="2"/>
  <p:tag name="KSO_WM_UNIT_TEXT_FILL_TYPE" val="1"/>
  <p:tag name="KSO_WM_UNIT_USESOURCEFORMAT_APPLY" val="1"/>
</p:tagLst>
</file>

<file path=ppt/tags/tag31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4"/>
  <p:tag name="KSO_WM_UNIT_ID" val="diagram20227940_4*l_h_i*1_4_4"/>
  <p:tag name="KSO_WM_TEMPLATE_CATEGORY" val="diagram"/>
  <p:tag name="KSO_WM_TEMPLATE_INDEX" val="20227940"/>
  <p:tag name="KSO_WM_UNIT_LAYERLEVEL" val="1_1_1"/>
  <p:tag name="KSO_WM_TAG_VERSION" val="1.0"/>
  <p:tag name="KSO_WM_BEAUTIFY_FLAG" val="#wm#"/>
  <p:tag name="KSO_WM_UNIT_FILL_FORE_SCHEMECOLOR_INDEX_BRIGHTNESS" val="0"/>
  <p:tag name="KSO_WM_UNIT_FILL_FORE_SCHEMECOLOR_INDEX" val="14"/>
  <p:tag name="KSO_WM_UNIT_FILL_TYPE" val="1"/>
  <p:tag name="KSO_WM_UNIT_TEXT_FILL_FORE_SCHEMECOLOR_INDEX_BRIGHTNESS" val="0"/>
  <p:tag name="KSO_WM_UNIT_TEXT_FILL_FORE_SCHEMECOLOR_INDEX" val="2"/>
  <p:tag name="KSO_WM_UNIT_TEXT_FILL_TYPE" val="1"/>
  <p:tag name="KSO_WM_UNIT_USESOURCEFORMAT_APPLY" val="1"/>
</p:tagLst>
</file>

<file path=ppt/tags/tag31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4_1"/>
  <p:tag name="KSO_WM_UNIT_ID" val="diagram20227940_4*l_h_i*1_4_1"/>
  <p:tag name="KSO_WM_TEMPLATE_CATEGORY" val="diagram"/>
  <p:tag name="KSO_WM_TEMPLATE_INDEX" val="20227940"/>
  <p:tag name="KSO_WM_UNIT_LAYERLEVEL" val="1_1_1"/>
  <p:tag name="KSO_WM_TAG_VERSION" val="1.0"/>
  <p:tag name="KSO_WM_BEAUTIFY_FLAG" val="#wm#"/>
  <p:tag name="KSO_WM_UNIT_TEXT_FILL_FORE_SCHEMECOLOR_INDEX_BRIGHTNESS" val="0"/>
  <p:tag name="KSO_WM_UNIT_TEXT_FILL_FORE_SCHEMECOLOR_INDEX" val="16"/>
  <p:tag name="KSO_WM_UNIT_TEXT_FILL_TYPE" val="1"/>
  <p:tag name="KSO_WM_UNIT_USESOURCEFORMAT_APPLY" val="1"/>
</p:tagLst>
</file>

<file path=ppt/tags/tag31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5"/>
  <p:tag name="KSO_WM_UNIT_ID" val="diagram20227940_4*l_h_i*1_4_5"/>
  <p:tag name="KSO_WM_TEMPLATE_CATEGORY" val="diagram"/>
  <p:tag name="KSO_WM_TEMPLATE_INDEX" val="20227940"/>
  <p:tag name="KSO_WM_UNIT_LAYERLEVEL" val="1_1_1"/>
  <p:tag name="KSO_WM_TAG_VERSION" val="1.0"/>
  <p:tag name="KSO_WM_BEAUTIFY_FLAG" val="#wm#"/>
  <p:tag name="KSO_WM_UNIT_LINE_FORE_SCHEMECOLOR_INDEX_BRIGHTNESS" val="0"/>
  <p:tag name="KSO_WM_UNIT_LINE_FORE_SCHEMECOLOR_INDEX" val="8"/>
  <p:tag name="KSO_WM_UNIT_LINE_FILL_TYPE" val="2"/>
  <p:tag name="KSO_WM_UNIT_USESOURCEFORMAT_APPLY" val="1"/>
</p:tagLst>
</file>

<file path=ppt/tags/tag317.xml><?xml version="1.0" encoding="utf-8"?>
<p:tagLst xmlns:p="http://schemas.openxmlformats.org/presentationml/2006/main">
  <p:tag name="KSO_WM_UNIT_ISCONTENTSTITLE" val="0"/>
  <p:tag name="KSO_WM_UNIT_ISNUMDGMTITLE" val="0"/>
  <p:tag name="KSO_WM_UNIT_PRESET_TEXT" val="添加副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4_1"/>
  <p:tag name="KSO_WM_UNIT_ID" val="diagram20227940_4*l_h_a*1_4_1"/>
  <p:tag name="KSO_WM_TEMPLATE_CATEGORY" val="diagram"/>
  <p:tag name="KSO_WM_TEMPLATE_INDEX" val="20227940"/>
  <p:tag name="KSO_WM_UNIT_LAYERLEVEL" val="1_1_1"/>
  <p:tag name="KSO_WM_TAG_VERSION" val="1.0"/>
  <p:tag name="KSO_WM_BEAUTIFY_FLAG" val="#wm#"/>
  <p:tag name="KSO_WM_UNIT_TEXT_FILL_FORE_SCHEMECOLOR_INDEX_BRIGHTNESS" val="-0.25"/>
  <p:tag name="KSO_WM_UNIT_TEXT_FILL_FORE_SCHEMECOLOR_INDEX" val="8"/>
  <p:tag name="KSO_WM_UNIT_TEXT_FILL_TYPE" val="1"/>
  <p:tag name="KSO_WM_UNIT_USESOURCEFORMAT_APPLY" val="1"/>
</p:tagLst>
</file>

<file path=ppt/tags/tag318.xml><?xml version="1.0" encoding="utf-8"?>
<p:tagLst xmlns:p="http://schemas.openxmlformats.org/presentationml/2006/main">
  <p:tag name="KSO_WM_BEAUTIFY_FLAG" val="#wm#"/>
  <p:tag name="KSO_WM_TEMPLATE_CATEGORY" val="custom"/>
  <p:tag name="KSO_WM_TEMPLATE_INDEX" val="20184601"/>
  <p:tag name="KSO_WM_SLIDE_ITEM_CNT" val="4"/>
  <p:tag name="KSO_WM_SPECIAL_SOURCE" val="bdnull"/>
</p:tagLst>
</file>

<file path=ppt/tags/tag319.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SUBTYPE" val="h"/>
  <p:tag name="KSO_WM_UNIT_TYPE" val="i"/>
  <p:tag name="KSO_WM_UNIT_INDEX" val="1"/>
  <p:tag name="KSO_WM_UNIT_BK_DARK_LIGHT" val="2"/>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20.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321.xml><?xml version="1.0" encoding="utf-8"?>
<p:tagLst xmlns:p="http://schemas.openxmlformats.org/presentationml/2006/main">
  <p:tag name="KSO_WM_BEAUTIFY_FLAG" val="#wm#"/>
  <p:tag name="KSO_WM_TEMPLATE_CATEGORY" val="custom"/>
  <p:tag name="KSO_WM_TEMPLATE_INDEX" val="20184601"/>
  <p:tag name="KSO_WM_SLIDE_ITEM_CNT" val="4"/>
  <p:tag name="KSO_WM_SPECIAL_SOURCE" val="bdnull"/>
</p:tagLst>
</file>

<file path=ppt/tags/tag322.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SUBTYPE" val="h"/>
  <p:tag name="KSO_WM_UNIT_TYPE" val="i"/>
  <p:tag name="KSO_WM_UNIT_INDEX" val="1"/>
  <p:tag name="KSO_WM_UNIT_BK_DARK_LIGHT" val="2"/>
</p:tagLst>
</file>

<file path=ppt/tags/tag323.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324.xml><?xml version="1.0" encoding="utf-8"?>
<p:tagLst xmlns:p="http://schemas.openxmlformats.org/presentationml/2006/main">
  <p:tag name="KSO_WM_BEAUTIFY_FLAG" val="#wm#"/>
  <p:tag name="KSO_WM_TEMPLATE_CATEGORY" val="custom"/>
  <p:tag name="KSO_WM_TEMPLATE_INDEX" val="20184601"/>
  <p:tag name="KSO_WM_SLIDE_ITEM_CNT" val="4"/>
  <p:tag name="KSO_WM_SPECIAL_SOURCE" val="bdnull"/>
</p:tagLst>
</file>

<file path=ppt/tags/tag325.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i*1"/>
  <p:tag name="KSO_WM_UNIT_LAYERLEVEL" val="1"/>
  <p:tag name="KSO_WM_TAG_VERSION" val="1.0"/>
  <p:tag name="KSO_WM_BEAUTIFY_FLAG" val="#wm#"/>
  <p:tag name="KSO_WM_UNIT_SUBTYPE" val="h"/>
  <p:tag name="KSO_WM_UNIT_TYPE" val="i"/>
  <p:tag name="KSO_WM_UNIT_INDEX" val="1"/>
  <p:tag name="KSO_WM_UNIT_BK_DARK_LIGHT" val="2"/>
</p:tagLst>
</file>

<file path=ppt/tags/tag326.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327.xml><?xml version="1.0" encoding="utf-8"?>
<p:tagLst xmlns:p="http://schemas.openxmlformats.org/presentationml/2006/main">
  <p:tag name="KSO_WM_SPECIAL_SOURCE" val="bdnull"/>
</p:tagLst>
</file>

<file path=ppt/tags/tag328.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SUBTYPE" val="h"/>
  <p:tag name="KSO_WM_UNIT_TYPE" val="i"/>
  <p:tag name="KSO_WM_UNIT_INDEX" val="1"/>
  <p:tag name="KSO_WM_UNIT_BK_DARK_LIGHT" val="2"/>
</p:tagLst>
</file>

<file path=ppt/tags/tag329.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30.xml><?xml version="1.0" encoding="utf-8"?>
<p:tagLst xmlns:p="http://schemas.openxmlformats.org/presentationml/2006/main">
  <p:tag name="KSO_WM_BEAUTIFY_FLAG" val="#wm#"/>
  <p:tag name="KSO_WM_TEMPLATE_CATEGORY" val="custom"/>
  <p:tag name="KSO_WM_TEMPLATE_INDEX" val="20184601"/>
  <p:tag name="KSO_WM_SLIDE_ITEM_CNT" val="4"/>
  <p:tag name="KSO_WM_SPECIAL_SOURCE" val="bdnull"/>
</p:tagLst>
</file>

<file path=ppt/tags/tag331.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SUBTYPE" val="h"/>
  <p:tag name="KSO_WM_UNIT_TYPE" val="i"/>
  <p:tag name="KSO_WM_UNIT_INDEX" val="1"/>
  <p:tag name="KSO_WM_UNIT_BK_DARK_LIGHT" val="2"/>
</p:tagLst>
</file>

<file path=ppt/tags/tag332.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333.xml><?xml version="1.0" encoding="utf-8"?>
<p:tagLst xmlns:p="http://schemas.openxmlformats.org/presentationml/2006/main">
  <p:tag name="KSO_WM_UNIT_ISCONTENTSTITLE" val="0"/>
  <p:tag name="KSO_WM_UNIT_ISNUMDGMTITLE" val="0"/>
  <p:tag name="KSO_WM_UNIT_PRESET_TEXT" val="单击此处添加大标题内容"/>
  <p:tag name="KSO_WM_UNIT_NOCLEAR" val="0"/>
  <p:tag name="KSO_WM_UNIT_VALUE" val="13"/>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228091_3*a*1"/>
  <p:tag name="KSO_WM_TEMPLATE_CATEGORY" val="diagram"/>
  <p:tag name="KSO_WM_TEMPLATE_INDEX" val="20228091"/>
  <p:tag name="KSO_WM_UNIT_LAYERLEVEL" val="1"/>
  <p:tag name="KSO_WM_TAG_VERSION" val="1.0"/>
  <p:tag name="KSO_WM_BEAUTIFY_FLAG" val="#wm#"/>
  <p:tag name="KSO_WM_UNIT_TEXT_FILL_FORE_SCHEMECOLOR_INDEX" val="15"/>
  <p:tag name="KSO_WM_UNIT_TEXT_FILL_TYPE" val="1"/>
</p:tagLst>
</file>

<file path=ppt/tags/tag334.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i*1"/>
  <p:tag name="KSO_WM_UNIT_LAYERLEVEL" val="1"/>
  <p:tag name="KSO_WM_TAG_VERSION" val="1.0"/>
  <p:tag name="KSO_WM_BEAUTIFY_FLAG" val="#wm#"/>
  <p:tag name="KSO_WM_UNIT_SUBTYPE" val="h"/>
  <p:tag name="KSO_WM_UNIT_TYPE" val="i"/>
  <p:tag name="KSO_WM_UNIT_INDEX" val="1"/>
  <p:tag name="KSO_WM_UNIT_BK_DARK_LIGHT" val="2"/>
</p:tagLst>
</file>

<file path=ppt/tags/tag33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WM_BEAUTIFY_SHAPE_IDENTITY" val="{6abed782-6369-7420-17ad-bd65301afc3a}"/>
  <p:tag name="KSO_WM_UNIT_TYPE" val="i"/>
</p:tagLst>
</file>

<file path=ppt/tags/tag336.xml><?xml version="1.0" encoding="utf-8"?>
<p:tagLst xmlns:p="http://schemas.openxmlformats.org/presentationml/2006/main">
  <p:tag name="KSO_WM_SLIDE_BK_DARK_LIGHT" val=""/>
  <p:tag name="KSO_WM_SLIDE_BACKGROUND_TYPE" val="general"/>
  <p:tag name="KSO_WM_SPECIAL_SOURCE" val="bdnull"/>
</p:tagLst>
</file>

<file path=ppt/tags/tag33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WM_BEAUTIFY_SHAPE_IDENTITY" val="{6abed782-6369-7420-17ad-bd65301afc3a}"/>
  <p:tag name="KSO_WM_UNIT_TYPE" val="i"/>
</p:tagLst>
</file>

<file path=ppt/tags/tag338.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SUBTYPE" val="h"/>
  <p:tag name="KSO_WM_UNIT_TYPE" val="i"/>
  <p:tag name="KSO_WM_UNIT_INDEX" val="1"/>
  <p:tag name="KSO_WM_UNIT_BK_DARK_LIGHT" val="2"/>
</p:tagLst>
</file>

<file path=ppt/tags/tag339.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40.xml><?xml version="1.0" encoding="utf-8"?>
<p:tagLst xmlns:p="http://schemas.openxmlformats.org/presentationml/2006/main">
  <p:tag name="KSO_WM_UNIT_ISCONTENTSTITLE" val="0"/>
  <p:tag name="KSO_WM_UNIT_ISNUMDGMTITLE" val="0"/>
  <p:tag name="KSO_WM_UNIT_PRESET_TEXT" val="单击此处添加大标题内容"/>
  <p:tag name="KSO_WM_UNIT_NOCLEAR" val="0"/>
  <p:tag name="KSO_WM_UNIT_VALUE" val="13"/>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228091_3*a*1"/>
  <p:tag name="KSO_WM_TEMPLATE_CATEGORY" val="diagram"/>
  <p:tag name="KSO_WM_TEMPLATE_INDEX" val="20228091"/>
  <p:tag name="KSO_WM_UNIT_LAYERLEVEL" val="1"/>
  <p:tag name="KSO_WM_TAG_VERSION" val="1.0"/>
  <p:tag name="KSO_WM_BEAUTIFY_FLAG" val="#wm#"/>
  <p:tag name="KSO_WM_UNIT_TEXT_FILL_FORE_SCHEMECOLOR_INDEX" val="15"/>
  <p:tag name="KSO_WM_UNIT_TEXT_FILL_TYPE" val="1"/>
</p:tagLst>
</file>

<file path=ppt/tags/tag341.xml><?xml version="1.0" encoding="utf-8"?>
<p:tagLst xmlns:p="http://schemas.openxmlformats.org/presentationml/2006/main">
  <p:tag name="KSO_WM_TEMPLATE_CATEGORY" val="diagram"/>
  <p:tag name="KSO_WM_TEMPLATE_INDEX" val="20171553"/>
  <p:tag name="KSO_WM_UNIT_CLEAR" val="1"/>
  <p:tag name="KSO_WM_TAG_VERSION" val="1.0"/>
  <p:tag name="KSO_WM_BEAUTIFY_FLAG" val="#wm#"/>
  <p:tag name="KSO_WM_UNIT_TYPE" val="n_h_i"/>
  <p:tag name="KSO_WM_UNIT_INDEX" val="1_2_1"/>
  <p:tag name="KSO_WM_UNIT_ID" val="diagram20171553_3*n_h_i*1_2_1"/>
  <p:tag name="KSO_WM_UNIT_LAYERLEVEL" val="1_1_1"/>
  <p:tag name="KSO_WM_DIAGRAM_GROUP_CODE" val="n1-1"/>
  <p:tag name="KSO_WM_UNIT_FILL_FORE_SCHEMECOLOR_INDEX" val="5"/>
  <p:tag name="KSO_WM_UNIT_FILL_TYPE" val="1"/>
  <p:tag name="KSO_WM_UNIT_LINE_FORE_SCHEMECOLOR_INDEX" val="14"/>
  <p:tag name="KSO_WM_UNIT_LINE_FILL_TYPE" val="2"/>
  <p:tag name="KSO_WM_UNIT_TEXT_FILL_FORE_SCHEMECOLOR_INDEX" val="14"/>
  <p:tag name="KSO_WM_UNIT_TEXT_FILL_TYPE" val="1"/>
</p:tagLst>
</file>

<file path=ppt/tags/tag342.xml><?xml version="1.0" encoding="utf-8"?>
<p:tagLst xmlns:p="http://schemas.openxmlformats.org/presentationml/2006/main">
  <p:tag name="KSO_WM_TEMPLATE_CATEGORY" val="diagram"/>
  <p:tag name="KSO_WM_TEMPLATE_INDEX" val="20171553"/>
  <p:tag name="KSO_WM_TAG_VERSION" val="1.0"/>
  <p:tag name="KSO_WM_BEAUTIFY_FLAG" val="#wm#"/>
  <p:tag name="KSO_WM_UNIT_TYPE" val="n_h_a"/>
  <p:tag name="KSO_WM_UNIT_INDEX" val="1_1_1"/>
  <p:tag name="KSO_WM_UNIT_CLEAR" val="1"/>
  <p:tag name="KSO_WM_UNIT_LAYERLEVEL" val="1_1_1"/>
  <p:tag name="KSO_WM_UNIT_VALUE" val="30"/>
  <p:tag name="KSO_WM_UNIT_HIGHLIGHT" val="0"/>
  <p:tag name="KSO_WM_UNIT_COMPATIBLE" val="0"/>
  <p:tag name="KSO_WM_UNIT_PRESET_TEXT_INDEX" val="3"/>
  <p:tag name="KSO_WM_UNIT_PRESET_TEXT_LEN" val="17"/>
  <p:tag name="KSO_WM_DIAGRAM_GROUP_CODE" val="n1-1"/>
  <p:tag name="KSO_WM_UNIT_ID" val="diagram20171553_3*n_h_a*1_1_1"/>
  <p:tag name="KSO_WM_UNIT_FILL_FORE_SCHEMECOLOR_INDEX" val="8"/>
  <p:tag name="KSO_WM_UNIT_FILL_TYPE" val="1"/>
  <p:tag name="KSO_WM_UNIT_LINE_FORE_SCHEMECOLOR_INDEX" val="8"/>
  <p:tag name="KSO_WM_UNIT_LINE_FILL_TYPE" val="2"/>
  <p:tag name="KSO_WM_UNIT_TEXT_FILL_FORE_SCHEMECOLOR_INDEX" val="14"/>
  <p:tag name="KSO_WM_UNIT_TEXT_FILL_TYPE" val="1"/>
</p:tagLst>
</file>

<file path=ppt/tags/tag343.xml><?xml version="1.0" encoding="utf-8"?>
<p:tagLst xmlns:p="http://schemas.openxmlformats.org/presentationml/2006/main">
  <p:tag name="KSO_WM_TEMPLATE_CATEGORY" val="diagram"/>
  <p:tag name="KSO_WM_TEMPLATE_INDEX" val="20171553"/>
  <p:tag name="KSO_WM_UNIT_CLEAR" val="1"/>
  <p:tag name="KSO_WM_TAG_VERSION" val="1.0"/>
  <p:tag name="KSO_WM_BEAUTIFY_FLAG" val="#wm#"/>
  <p:tag name="KSO_WM_UNIT_TYPE" val="n_h_i"/>
  <p:tag name="KSO_WM_UNIT_INDEX" val="1_2_2"/>
  <p:tag name="KSO_WM_UNIT_ID" val="diagram20171553_3*n_h_i*1_2_2"/>
  <p:tag name="KSO_WM_UNIT_LAYERLEVEL" val="1_1_1"/>
  <p:tag name="KSO_WM_DIAGRAM_GROUP_CODE" val="n1-1"/>
  <p:tag name="KSO_WM_UNIT_FILL_FORE_SCHEMECOLOR_INDEX" val="6"/>
  <p:tag name="KSO_WM_UNIT_FILL_TYPE" val="1"/>
  <p:tag name="KSO_WM_UNIT_LINE_FORE_SCHEMECOLOR_INDEX" val="14"/>
  <p:tag name="KSO_WM_UNIT_LINE_FILL_TYPE" val="2"/>
  <p:tag name="KSO_WM_UNIT_TEXT_FILL_FORE_SCHEMECOLOR_INDEX" val="14"/>
  <p:tag name="KSO_WM_UNIT_TEXT_FILL_TYPE" val="1"/>
</p:tagLst>
</file>

<file path=ppt/tags/tag344.xml><?xml version="1.0" encoding="utf-8"?>
<p:tagLst xmlns:p="http://schemas.openxmlformats.org/presentationml/2006/main">
  <p:tag name="KSO_WM_TEMPLATE_CATEGORY" val="diagram"/>
  <p:tag name="KSO_WM_TEMPLATE_INDEX" val="20171553"/>
  <p:tag name="KSO_WM_TAG_VERSION" val="1.0"/>
  <p:tag name="KSO_WM_BEAUTIFY_FLAG" val="#wm#"/>
  <p:tag name="KSO_WM_UNIT_TYPE" val="n_h_f"/>
  <p:tag name="KSO_WM_UNIT_INDEX" val="1_2_3"/>
  <p:tag name="KSO_WM_UNIT_CLEAR" val="1"/>
  <p:tag name="KSO_WM_UNIT_LAYERLEVEL" val="1_1_1"/>
  <p:tag name="KSO_WM_UNIT_VALUE" val="20"/>
  <p:tag name="KSO_WM_UNIT_HIGHLIGHT" val="0"/>
  <p:tag name="KSO_WM_UNIT_COMPATIBLE" val="0"/>
  <p:tag name="KSO_WM_UNIT_PRESET_TEXT_INDEX" val="3"/>
  <p:tag name="KSO_WM_UNIT_PRESET_TEXT_LEN" val="17"/>
  <p:tag name="KSO_WM_DIAGRAM_GROUP_CODE" val="n1-1"/>
  <p:tag name="KSO_WM_UNIT_ID" val="diagram20171553_3*n_h_f*1_2_3"/>
  <p:tag name="KSO_WM_UNIT_TEXT_FILL_FORE_SCHEMECOLOR_INDEX" val="13"/>
  <p:tag name="KSO_WM_UNIT_TEXT_FILL_TYPE" val="1"/>
</p:tagLst>
</file>

<file path=ppt/tags/tag345.xml><?xml version="1.0" encoding="utf-8"?>
<p:tagLst xmlns:p="http://schemas.openxmlformats.org/presentationml/2006/main">
  <p:tag name="KSO_WM_TEMPLATE_CATEGORY" val="diagram"/>
  <p:tag name="KSO_WM_TEMPLATE_INDEX" val="20171553"/>
  <p:tag name="KSO_WM_UNIT_CLEAR" val="1"/>
  <p:tag name="KSO_WM_TAG_VERSION" val="1.0"/>
  <p:tag name="KSO_WM_BEAUTIFY_FLAG" val="#wm#"/>
  <p:tag name="KSO_WM_UNIT_TYPE" val="n_h_i"/>
  <p:tag name="KSO_WM_UNIT_INDEX" val="1_2_3"/>
  <p:tag name="KSO_WM_UNIT_ID" val="diagram20171553_3*n_h_i*1_2_3"/>
  <p:tag name="KSO_WM_UNIT_LAYERLEVEL" val="1_1_1"/>
  <p:tag name="KSO_WM_DIAGRAM_GROUP_CODE" val="n1-1"/>
  <p:tag name="KSO_WM_UNIT_LINE_FORE_SCHEMECOLOR_INDEX" val="14"/>
  <p:tag name="KSO_WM_UNIT_LINE_FILL_TYPE" val="2"/>
</p:tagLst>
</file>

<file path=ppt/tags/tag346.xml><?xml version="1.0" encoding="utf-8"?>
<p:tagLst xmlns:p="http://schemas.openxmlformats.org/presentationml/2006/main">
  <p:tag name="KSO_WM_TEMPLATE_CATEGORY" val="diagram"/>
  <p:tag name="KSO_WM_TEMPLATE_INDEX" val="20171553"/>
  <p:tag name="KSO_WM_UNIT_CLEAR" val="1"/>
  <p:tag name="KSO_WM_TAG_VERSION" val="1.0"/>
  <p:tag name="KSO_WM_BEAUTIFY_FLAG" val="#wm#"/>
  <p:tag name="KSO_WM_UNIT_TYPE" val="n_h_i"/>
  <p:tag name="KSO_WM_UNIT_INDEX" val="1_2_4"/>
  <p:tag name="KSO_WM_UNIT_ID" val="diagram20171553_3*n_h_i*1_2_4"/>
  <p:tag name="KSO_WM_UNIT_LAYERLEVEL" val="1_1_1"/>
  <p:tag name="KSO_WM_DIAGRAM_GROUP_CODE" val="n1-1"/>
  <p:tag name="KSO_WM_UNIT_LINE_FORE_SCHEMECOLOR_INDEX" val="14"/>
  <p:tag name="KSO_WM_UNIT_LINE_FILL_TYPE" val="2"/>
</p:tagLst>
</file>

<file path=ppt/tags/tag347.xml><?xml version="1.0" encoding="utf-8"?>
<p:tagLst xmlns:p="http://schemas.openxmlformats.org/presentationml/2006/main">
  <p:tag name="KSO_WM_TEMPLATE_CATEGORY" val="diagram"/>
  <p:tag name="KSO_WM_TEMPLATE_INDEX" val="20171553"/>
  <p:tag name="KSO_WM_UNIT_CLEAR" val="1"/>
  <p:tag name="KSO_WM_TAG_VERSION" val="1.0"/>
  <p:tag name="KSO_WM_BEAUTIFY_FLAG" val="#wm#"/>
  <p:tag name="KSO_WM_UNIT_TYPE" val="n_h_i"/>
  <p:tag name="KSO_WM_UNIT_INDEX" val="1_2_5"/>
  <p:tag name="KSO_WM_UNIT_ID" val="diagram20171553_3*n_h_i*1_2_5"/>
  <p:tag name="KSO_WM_UNIT_LAYERLEVEL" val="1_1_1"/>
  <p:tag name="KSO_WM_DIAGRAM_GROUP_CODE" val="n1-1"/>
  <p:tag name="KSO_WM_UNIT_FILL_FORE_SCHEMECOLOR_INDEX" val="5"/>
  <p:tag name="KSO_WM_UNIT_FILL_TYPE" val="1"/>
  <p:tag name="KSO_WM_UNIT_LINE_FORE_SCHEMECOLOR_INDEX" val="14"/>
  <p:tag name="KSO_WM_UNIT_LINE_FILL_TYPE" val="2"/>
  <p:tag name="KSO_WM_UNIT_TEXT_FILL_FORE_SCHEMECOLOR_INDEX" val="14"/>
  <p:tag name="KSO_WM_UNIT_TEXT_FILL_TYPE" val="1"/>
</p:tagLst>
</file>

<file path=ppt/tags/tag348.xml><?xml version="1.0" encoding="utf-8"?>
<p:tagLst xmlns:p="http://schemas.openxmlformats.org/presentationml/2006/main">
  <p:tag name="KSO_WM_TEMPLATE_CATEGORY" val="diagram"/>
  <p:tag name="KSO_WM_TEMPLATE_INDEX" val="20171553"/>
  <p:tag name="KSO_WM_UNIT_CLEAR" val="1"/>
  <p:tag name="KSO_WM_TAG_VERSION" val="1.0"/>
  <p:tag name="KSO_WM_BEAUTIFY_FLAG" val="#wm#"/>
  <p:tag name="KSO_WM_UNIT_TYPE" val="n_h_i"/>
  <p:tag name="KSO_WM_UNIT_INDEX" val="1_2_6"/>
  <p:tag name="KSO_WM_UNIT_ID" val="diagram20171553_3*n_h_i*1_2_6"/>
  <p:tag name="KSO_WM_UNIT_LAYERLEVEL" val="1_1_1"/>
  <p:tag name="KSO_WM_DIAGRAM_GROUP_CODE" val="n1-1"/>
  <p:tag name="KSO_WM_UNIT_LINE_FORE_SCHEMECOLOR_INDEX" val="14"/>
  <p:tag name="KSO_WM_UNIT_LINE_FILL_TYPE" val="2"/>
</p:tagLst>
</file>

<file path=ppt/tags/tag349.xml><?xml version="1.0" encoding="utf-8"?>
<p:tagLst xmlns:p="http://schemas.openxmlformats.org/presentationml/2006/main">
  <p:tag name="KSO_WM_TEMPLATE_CATEGORY" val="diagram"/>
  <p:tag name="KSO_WM_TEMPLATE_INDEX" val="20171553"/>
  <p:tag name="KSO_WM_UNIT_CLEAR" val="1"/>
  <p:tag name="KSO_WM_TAG_VERSION" val="1.0"/>
  <p:tag name="KSO_WM_BEAUTIFY_FLAG" val="#wm#"/>
  <p:tag name="KSO_WM_UNIT_TYPE" val="n_h_i"/>
  <p:tag name="KSO_WM_UNIT_INDEX" val="1_2_7"/>
  <p:tag name="KSO_WM_UNIT_ID" val="diagram20171553_3*n_h_i*1_2_7"/>
  <p:tag name="KSO_WM_UNIT_LAYERLEVEL" val="1_1_1"/>
  <p:tag name="KSO_WM_DIAGRAM_GROUP_CODE" val="n1-1"/>
  <p:tag name="KSO_WM_UNIT_FILL_FORE_SCHEMECOLOR_INDEX" val="7"/>
  <p:tag name="KSO_WM_UNIT_FILL_TYPE" val="1"/>
  <p:tag name="KSO_WM_UNIT_LINE_FORE_SCHEMECOLOR_INDEX" val="14"/>
  <p:tag name="KSO_WM_UNIT_LINE_FILL_TYPE" val="2"/>
  <p:tag name="KSO_WM_UNIT_TEXT_FILL_FORE_SCHEMECOLOR_INDEX" val="14"/>
  <p:tag name="KSO_WM_UNIT_TEXT_FILL_TYPE" val="1"/>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50.xml><?xml version="1.0" encoding="utf-8"?>
<p:tagLst xmlns:p="http://schemas.openxmlformats.org/presentationml/2006/main">
  <p:tag name="KSO_WM_TEMPLATE_CATEGORY" val="diagram"/>
  <p:tag name="KSO_WM_TEMPLATE_INDEX" val="20171553"/>
  <p:tag name="KSO_WM_UNIT_CLEAR" val="1"/>
  <p:tag name="KSO_WM_TAG_VERSION" val="1.0"/>
  <p:tag name="KSO_WM_BEAUTIFY_FLAG" val="#wm#"/>
  <p:tag name="KSO_WM_UNIT_TYPE" val="n_h_i"/>
  <p:tag name="KSO_WM_UNIT_INDEX" val="1_2_8"/>
  <p:tag name="KSO_WM_UNIT_ID" val="diagram20171553_3*n_h_i*1_2_8"/>
  <p:tag name="KSO_WM_UNIT_LAYERLEVEL" val="1_1_1"/>
  <p:tag name="KSO_WM_DIAGRAM_GROUP_CODE" val="n1-1"/>
  <p:tag name="KSO_WM_UNIT_LINE_FORE_SCHEMECOLOR_INDEX" val="14"/>
  <p:tag name="KSO_WM_UNIT_LINE_FILL_TYPE" val="2"/>
</p:tagLst>
</file>

<file path=ppt/tags/tag351.xml><?xml version="1.0" encoding="utf-8"?>
<p:tagLst xmlns:p="http://schemas.openxmlformats.org/presentationml/2006/main">
  <p:tag name="KSO_WM_TEMPLATE_CATEGORY" val="diagram"/>
  <p:tag name="KSO_WM_TEMPLATE_INDEX" val="20171553"/>
  <p:tag name="KSO_WM_TAG_VERSION" val="1.0"/>
  <p:tag name="KSO_WM_BEAUTIFY_FLAG" val="#wm#"/>
  <p:tag name="KSO_WM_UNIT_TYPE" val="n_h_f"/>
  <p:tag name="KSO_WM_UNIT_INDEX" val="1_2_4"/>
  <p:tag name="KSO_WM_UNIT_CLEAR" val="1"/>
  <p:tag name="KSO_WM_UNIT_LAYERLEVEL" val="1_1_1"/>
  <p:tag name="KSO_WM_UNIT_VALUE" val="20"/>
  <p:tag name="KSO_WM_UNIT_HIGHLIGHT" val="0"/>
  <p:tag name="KSO_WM_UNIT_COMPATIBLE" val="0"/>
  <p:tag name="KSO_WM_UNIT_PRESET_TEXT_INDEX" val="3"/>
  <p:tag name="KSO_WM_UNIT_PRESET_TEXT_LEN" val="17"/>
  <p:tag name="KSO_WM_DIAGRAM_GROUP_CODE" val="n1-1"/>
  <p:tag name="KSO_WM_UNIT_ID" val="diagram20171553_3*n_h_f*1_2_4"/>
  <p:tag name="KSO_WM_UNIT_TEXT_FILL_FORE_SCHEMECOLOR_INDEX" val="13"/>
  <p:tag name="KSO_WM_UNIT_TEXT_FILL_TYPE" val="1"/>
</p:tagLst>
</file>

<file path=ppt/tags/tag352.xml><?xml version="1.0" encoding="utf-8"?>
<p:tagLst xmlns:p="http://schemas.openxmlformats.org/presentationml/2006/main">
  <p:tag name="KSO_WM_TEMPLATE_CATEGORY" val="diagram"/>
  <p:tag name="KSO_WM_TEMPLATE_INDEX" val="20171553"/>
  <p:tag name="KSO_WM_TAG_VERSION" val="1.0"/>
  <p:tag name="KSO_WM_BEAUTIFY_FLAG" val="#wm#"/>
  <p:tag name="KSO_WM_UNIT_TYPE" val="n_h_f"/>
  <p:tag name="KSO_WM_UNIT_INDEX" val="1_2_1"/>
  <p:tag name="KSO_WM_UNIT_CLEAR" val="1"/>
  <p:tag name="KSO_WM_UNIT_LAYERLEVEL" val="1_1_1"/>
  <p:tag name="KSO_WM_UNIT_VALUE" val="18"/>
  <p:tag name="KSO_WM_UNIT_HIGHLIGHT" val="0"/>
  <p:tag name="KSO_WM_UNIT_COMPATIBLE" val="0"/>
  <p:tag name="KSO_WM_UNIT_PRESET_TEXT_INDEX" val="3"/>
  <p:tag name="KSO_WM_UNIT_PRESET_TEXT_LEN" val="17"/>
  <p:tag name="KSO_WM_DIAGRAM_GROUP_CODE" val="n1-1"/>
  <p:tag name="KSO_WM_UNIT_ID" val="diagram20171553_3*n_h_f*1_2_1"/>
  <p:tag name="KSO_WM_UNIT_TEXT_FILL_FORE_SCHEMECOLOR_INDEX" val="13"/>
  <p:tag name="KSO_WM_UNIT_TEXT_FILL_TYPE" val="1"/>
</p:tagLst>
</file>

<file path=ppt/tags/tag353.xml><?xml version="1.0" encoding="utf-8"?>
<p:tagLst xmlns:p="http://schemas.openxmlformats.org/presentationml/2006/main">
  <p:tag name="KSO_WM_TEMPLATE_CATEGORY" val="diagram"/>
  <p:tag name="KSO_WM_TEMPLATE_INDEX" val="20171553"/>
  <p:tag name="KSO_WM_TAG_VERSION" val="1.0"/>
  <p:tag name="KSO_WM_BEAUTIFY_FLAG" val="#wm#"/>
  <p:tag name="KSO_WM_UNIT_TYPE" val="n_h_f"/>
  <p:tag name="KSO_WM_UNIT_INDEX" val="1_2_2"/>
  <p:tag name="KSO_WM_UNIT_CLEAR" val="1"/>
  <p:tag name="KSO_WM_UNIT_LAYERLEVEL" val="1_1_1"/>
  <p:tag name="KSO_WM_UNIT_VALUE" val="18"/>
  <p:tag name="KSO_WM_UNIT_HIGHLIGHT" val="0"/>
  <p:tag name="KSO_WM_UNIT_COMPATIBLE" val="0"/>
  <p:tag name="KSO_WM_UNIT_PRESET_TEXT_INDEX" val="3"/>
  <p:tag name="KSO_WM_UNIT_PRESET_TEXT_LEN" val="17"/>
  <p:tag name="KSO_WM_DIAGRAM_GROUP_CODE" val="n1-1"/>
  <p:tag name="KSO_WM_UNIT_ID" val="diagram20171553_3*n_h_f*1_2_2"/>
  <p:tag name="KSO_WM_UNIT_TEXT_FILL_FORE_SCHEMECOLOR_INDEX" val="13"/>
  <p:tag name="KSO_WM_UNIT_TEXT_FILL_TYPE" val="1"/>
</p:tagLst>
</file>

<file path=ppt/tags/tag354.xml><?xml version="1.0" encoding="utf-8"?>
<p:tagLst xmlns:p="http://schemas.openxmlformats.org/presentationml/2006/main">
  <p:tag name="KSO_WM_SLIDE_BK_DARK_LIGHT" val=""/>
  <p:tag name="KSO_WM_SLIDE_BACKGROUND_TYPE" val="general"/>
  <p:tag name="KSO_WM_SPECIAL_SOURCE" val="bdnull"/>
</p:tagLst>
</file>

<file path=ppt/tags/tag35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WM_BEAUTIFY_SHAPE_IDENTITY" val="{6abed782-6369-7420-17ad-bd65301afc3a}"/>
  <p:tag name="KSO_WM_UNIT_TYPE" val="i"/>
</p:tagLst>
</file>

<file path=ppt/tags/tag356.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SUBTYPE" val="h"/>
  <p:tag name="KSO_WM_UNIT_TYPE" val="i"/>
  <p:tag name="KSO_WM_UNIT_INDEX" val="1"/>
  <p:tag name="KSO_WM_UNIT_BK_DARK_LIGHT" val="2"/>
</p:tagLst>
</file>

<file path=ppt/tags/tag357.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358.xml><?xml version="1.0" encoding="utf-8"?>
<p:tagLst xmlns:p="http://schemas.openxmlformats.org/presentationml/2006/main">
  <p:tag name="KSO_WM_UNIT_ISCONTENTSTITLE" val="0"/>
  <p:tag name="KSO_WM_UNIT_ISNUMDGMTITLE" val="0"/>
  <p:tag name="KSO_WM_UNIT_PRESET_TEXT" val="单击此处添加大标题内容"/>
  <p:tag name="KSO_WM_UNIT_NOCLEAR" val="0"/>
  <p:tag name="KSO_WM_UNIT_VALUE" val="13"/>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228091_3*a*1"/>
  <p:tag name="KSO_WM_TEMPLATE_CATEGORY" val="diagram"/>
  <p:tag name="KSO_WM_TEMPLATE_INDEX" val="20228091"/>
  <p:tag name="KSO_WM_UNIT_LAYERLEVEL" val="1"/>
  <p:tag name="KSO_WM_TAG_VERSION" val="1.0"/>
  <p:tag name="KSO_WM_BEAUTIFY_FLAG" val="#wm#"/>
  <p:tag name="KSO_WM_UNIT_TEXT_FILL_FORE_SCHEMECOLOR_INDEX" val="15"/>
  <p:tag name="KSO_WM_UNIT_TEXT_FILL_TYPE" val="1"/>
</p:tagLst>
</file>

<file path=ppt/tags/tag359.xml><?xml version="1.0" encoding="utf-8"?>
<p:tagLst xmlns:p="http://schemas.openxmlformats.org/presentationml/2006/main">
  <p:tag name="KSO_WM_SLIDE_BK_DARK_LIGHT" val=""/>
  <p:tag name="KSO_WM_SLIDE_BACKGROUND_TYPE" val="general"/>
  <p:tag name="KSO_WM_SPECIAL_SOURCE" val="bdnull"/>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6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WM_BEAUTIFY_SHAPE_IDENTITY" val="{6abed782-6369-7420-17ad-bd65301afc3a}"/>
  <p:tag name="KSO_WM_UNIT_TYPE" val="i"/>
</p:tagLst>
</file>

<file path=ppt/tags/tag361.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SUBTYPE" val="h"/>
  <p:tag name="KSO_WM_UNIT_TYPE" val="i"/>
  <p:tag name="KSO_WM_UNIT_INDEX" val="1"/>
  <p:tag name="KSO_WM_UNIT_BK_DARK_LIGHT" val="2"/>
</p:tagLst>
</file>

<file path=ppt/tags/tag362.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363.xml><?xml version="1.0" encoding="utf-8"?>
<p:tagLst xmlns:p="http://schemas.openxmlformats.org/presentationml/2006/main">
  <p:tag name="KSO_WM_UNIT_ISCONTENTSTITLE" val="0"/>
  <p:tag name="KSO_WM_UNIT_ISNUMDGMTITLE" val="0"/>
  <p:tag name="KSO_WM_UNIT_PRESET_TEXT" val="单击此处添加大标题内容"/>
  <p:tag name="KSO_WM_UNIT_NOCLEAR" val="0"/>
  <p:tag name="KSO_WM_UNIT_VALUE" val="13"/>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228091_3*a*1"/>
  <p:tag name="KSO_WM_TEMPLATE_CATEGORY" val="diagram"/>
  <p:tag name="KSO_WM_TEMPLATE_INDEX" val="20228091"/>
  <p:tag name="KSO_WM_UNIT_LAYERLEVEL" val="1"/>
  <p:tag name="KSO_WM_TAG_VERSION" val="1.0"/>
  <p:tag name="KSO_WM_BEAUTIFY_FLAG" val="#wm#"/>
  <p:tag name="KSO_WM_UNIT_TEXT_FILL_FORE_SCHEMECOLOR_INDEX" val="15"/>
  <p:tag name="KSO_WM_UNIT_TEXT_FILL_TYPE" val="1"/>
</p:tagLst>
</file>

<file path=ppt/tags/tag364.xml><?xml version="1.0" encoding="utf-8"?>
<p:tagLst xmlns:p="http://schemas.openxmlformats.org/presentationml/2006/main">
  <p:tag name="KSO_WM_SLIDE_BK_DARK_LIGHT" val=""/>
  <p:tag name="KSO_WM_SLIDE_BACKGROUND_TYPE" val="general"/>
  <p:tag name="KSO_WM_SPECIAL_SOURCE" val="bdnull"/>
</p:tagLst>
</file>

<file path=ppt/tags/tag36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WM_BEAUTIFY_SHAPE_IDENTITY" val="{6abed782-6369-7420-17ad-bd65301afc3a}"/>
  <p:tag name="KSO_WM_UNIT_TYPE" val="i"/>
</p:tagLst>
</file>

<file path=ppt/tags/tag366.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SUBTYPE" val="h"/>
  <p:tag name="KSO_WM_UNIT_TYPE" val="i"/>
  <p:tag name="KSO_WM_UNIT_INDEX" val="1"/>
  <p:tag name="KSO_WM_UNIT_BK_DARK_LIGHT" val="2"/>
</p:tagLst>
</file>

<file path=ppt/tags/tag367.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368.xml><?xml version="1.0" encoding="utf-8"?>
<p:tagLst xmlns:p="http://schemas.openxmlformats.org/presentationml/2006/main">
  <p:tag name="KSO_WM_UNIT_ISCONTENTSTITLE" val="0"/>
  <p:tag name="KSO_WM_UNIT_ISNUMDGMTITLE" val="0"/>
  <p:tag name="KSO_WM_UNIT_PRESET_TEXT" val="单击此处添加大标题内容"/>
  <p:tag name="KSO_WM_UNIT_NOCLEAR" val="0"/>
  <p:tag name="KSO_WM_UNIT_VALUE" val="13"/>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228091_3*a*1"/>
  <p:tag name="KSO_WM_TEMPLATE_CATEGORY" val="diagram"/>
  <p:tag name="KSO_WM_TEMPLATE_INDEX" val="20228091"/>
  <p:tag name="KSO_WM_UNIT_LAYERLEVEL" val="1"/>
  <p:tag name="KSO_WM_TAG_VERSION" val="1.0"/>
  <p:tag name="KSO_WM_BEAUTIFY_FLAG" val="#wm#"/>
  <p:tag name="KSO_WM_UNIT_TEXT_FILL_FORE_SCHEMECOLOR_INDEX" val="15"/>
  <p:tag name="KSO_WM_UNIT_TEXT_FILL_TYPE" val="1"/>
</p:tagLst>
</file>

<file path=ppt/tags/tag369.xml><?xml version="1.0" encoding="utf-8"?>
<p:tagLst xmlns:p="http://schemas.openxmlformats.org/presentationml/2006/main">
  <p:tag name="KSO_WM_SLIDE_BK_DARK_LIGHT" val=""/>
  <p:tag name="KSO_WM_SLIDE_BACKGROUND_TYPE" val="general"/>
  <p:tag name="KSO_WM_SPECIAL_SOURCE" val="bdnull"/>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70.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i*1"/>
  <p:tag name="KSO_WM_UNIT_LAYERLEVEL" val="1"/>
  <p:tag name="KSO_WM_TAG_VERSION" val="1.0"/>
  <p:tag name="KSO_WM_BEAUTIFY_FLAG" val="#wm#"/>
  <p:tag name="KSO_WM_UNIT_SUBTYPE" val="h"/>
  <p:tag name="KSO_WM_UNIT_TYPE" val="i"/>
  <p:tag name="KSO_WM_UNIT_INDEX" val="1"/>
  <p:tag name="KSO_WM_UNIT_BK_DARK_LIGHT" val="2"/>
</p:tagLst>
</file>

<file path=ppt/tags/tag371.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372.xml><?xml version="1.0" encoding="utf-8"?>
<p:tagLst xmlns:p="http://schemas.openxmlformats.org/presentationml/2006/main">
  <p:tag name="KSO_WM_SPECIAL_SOURCE" val="bdnull"/>
</p:tagLst>
</file>

<file path=ppt/tags/tag37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WM_BEAUTIFY_SHAPE_IDENTITY" val="{6abed782-6369-7420-17ad-bd65301afc3a}"/>
  <p:tag name="KSO_WM_UNIT_TYPE" val="i"/>
</p:tagLst>
</file>

<file path=ppt/tags/tag374.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SUBTYPE" val="h"/>
  <p:tag name="KSO_WM_UNIT_TYPE" val="i"/>
  <p:tag name="KSO_WM_UNIT_INDEX" val="1"/>
  <p:tag name="KSO_WM_UNIT_BK_DARK_LIGHT" val="2"/>
</p:tagLst>
</file>

<file path=ppt/tags/tag375.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376.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377.xml><?xml version="1.0" encoding="utf-8"?>
<p:tagLst xmlns:p="http://schemas.openxmlformats.org/presentationml/2006/main">
  <p:tag name="KSO_WM_SLIDE_BK_DARK_LIGHT" val=""/>
  <p:tag name="KSO_WM_SLIDE_BACKGROUND_TYPE" val="general"/>
  <p:tag name="KSO_WM_SPECIAL_SOURCE" val="bdnull"/>
</p:tagLst>
</file>

<file path=ppt/tags/tag37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WM_BEAUTIFY_SHAPE_IDENTITY" val="{6abed782-6369-7420-17ad-bd65301afc3a}"/>
  <p:tag name="KSO_WM_UNIT_TYPE" val="i"/>
</p:tagLst>
</file>

<file path=ppt/tags/tag379.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SUBTYPE" val="h"/>
  <p:tag name="KSO_WM_UNIT_TYPE" val="i"/>
  <p:tag name="KSO_WM_UNIT_INDEX" val="1"/>
  <p:tag name="KSO_WM_UNIT_BK_DARK_LIGHT" val="2"/>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80.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381.xml><?xml version="1.0" encoding="utf-8"?>
<p:tagLst xmlns:p="http://schemas.openxmlformats.org/presentationml/2006/main">
  <p:tag name="KSO_WM_UNIT_ISCONTENTSTITLE" val="0"/>
  <p:tag name="KSO_WM_UNIT_ISNUMDGMTITLE" val="0"/>
  <p:tag name="KSO_WM_UNIT_PRESET_TEXT" val="单击此处添加大标题内容"/>
  <p:tag name="KSO_WM_UNIT_NOCLEAR" val="0"/>
  <p:tag name="KSO_WM_UNIT_VALUE" val="13"/>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228091_3*a*1"/>
  <p:tag name="KSO_WM_TEMPLATE_CATEGORY" val="diagram"/>
  <p:tag name="KSO_WM_TEMPLATE_INDEX" val="20228091"/>
  <p:tag name="KSO_WM_UNIT_LAYERLEVEL" val="1"/>
  <p:tag name="KSO_WM_TAG_VERSION" val="1.0"/>
  <p:tag name="KSO_WM_BEAUTIFY_FLAG" val="#wm#"/>
  <p:tag name="KSO_WM_UNIT_TEXT_FILL_FORE_SCHEMECOLOR_INDEX" val="15"/>
  <p:tag name="KSO_WM_UNIT_TEXT_FILL_TYPE" val="1"/>
</p:tagLst>
</file>

<file path=ppt/tags/tag382.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38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20227679_6*l_h_i*1_1_1"/>
  <p:tag name="KSO_WM_TEMPLATE_CATEGORY" val="diagram"/>
  <p:tag name="KSO_WM_TEMPLATE_INDEX" val="20227679"/>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38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3"/>
  <p:tag name="KSO_WM_UNIT_ID" val="diagram20227679_6*l_h_i*1_1_3"/>
  <p:tag name="KSO_WM_TEMPLATE_CATEGORY" val="diagram"/>
  <p:tag name="KSO_WM_TEMPLATE_INDEX" val="20227679"/>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38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4"/>
  <p:tag name="KSO_WM_UNIT_ID" val="diagram20227679_6*l_h_i*1_1_4"/>
  <p:tag name="KSO_WM_TEMPLATE_CATEGORY" val="diagram"/>
  <p:tag name="KSO_WM_TEMPLATE_INDEX" val="20227679"/>
  <p:tag name="KSO_WM_UNIT_LAYERLEVEL" val="1_1_1"/>
  <p:tag name="KSO_WM_TAG_VERSION" val="1.0"/>
  <p:tag name="KSO_WM_BEAUTIFY_FLAG" val="#wm#"/>
  <p:tag name="KSO_WM_UNIT_FILL_FORE_SCHEMECOLOR_INDEX" val="14"/>
  <p:tag name="KSO_WM_UNIT_FILL_TYPE" val="1"/>
  <p:tag name="KSO_WM_UNIT_SHADOW_SCHEMECOLOR_INDEX" val="14"/>
  <p:tag name="KSO_WM_UNIT_TEXT_FILL_FORE_SCHEMECOLOR_INDEX" val="2"/>
  <p:tag name="KSO_WM_UNIT_TEXT_FILL_TYPE" val="1"/>
</p:tagLst>
</file>

<file path=ppt/tags/tag38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1_2"/>
  <p:tag name="KSO_WM_UNIT_ID" val="diagram20227679_6*l_h_i*1_1_2"/>
  <p:tag name="KSO_WM_TEMPLATE_CATEGORY" val="diagram"/>
  <p:tag name="KSO_WM_TEMPLATE_INDEX" val="20227679"/>
  <p:tag name="KSO_WM_UNIT_LAYERLEVEL" val="1_1_1"/>
  <p:tag name="KSO_WM_TAG_VERSION" val="1.0"/>
  <p:tag name="KSO_WM_BEAUTIFY_FLAG" val="#wm#"/>
  <p:tag name="KSO_WM_UNIT_TEXT_FILL_FORE_SCHEMECOLOR_INDEX" val="5"/>
  <p:tag name="KSO_WM_UNIT_TEXT_FILL_TYPE" val="1"/>
</p:tagLst>
</file>

<file path=ppt/tags/tag387.xml><?xml version="1.0" encoding="utf-8"?>
<p:tagLst xmlns:p="http://schemas.openxmlformats.org/presentationml/2006/main">
  <p:tag name="KSO_WM_UNIT_ISCONTENTSTITLE" val="0"/>
  <p:tag name="KSO_WM_UNIT_ISNUMDGMTITLE" val="0"/>
  <p:tag name="KSO_WM_UNIT_PRESET_TEXT" val="添加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1_1"/>
  <p:tag name="KSO_WM_UNIT_ID" val="diagram20227679_6*l_h_a*1_1_1"/>
  <p:tag name="KSO_WM_TEMPLATE_CATEGORY" val="diagram"/>
  <p:tag name="KSO_WM_TEMPLATE_INDEX" val="20227679"/>
  <p:tag name="KSO_WM_UNIT_LAYERLEVEL" val="1_1_1"/>
  <p:tag name="KSO_WM_TAG_VERSION" val="1.0"/>
  <p:tag name="KSO_WM_BEAUTIFY_FLAG" val="#wm#"/>
  <p:tag name="KSO_WM_UNIT_TEXT_FILL_FORE_SCHEMECOLOR_INDEX" val="14"/>
  <p:tag name="KSO_WM_UNIT_TEXT_FILL_TYPE" val="1"/>
</p:tagLst>
</file>

<file path=ppt/tags/tag38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diagram20227679_6*l_h_i*1_2_1"/>
  <p:tag name="KSO_WM_TEMPLATE_CATEGORY" val="diagram"/>
  <p:tag name="KSO_WM_TEMPLATE_INDEX" val="20227679"/>
  <p:tag name="KSO_WM_UNIT_LAYERLEVEL" val="1_1_1"/>
  <p:tag name="KSO_WM_TAG_VERSION" val="1.0"/>
  <p:tag name="KSO_WM_BEAUTIFY_FLAG" val="#wm#"/>
  <p:tag name="KSO_WM_UNIT_FILL_FORE_SCHEMECOLOR_INDEX" val="6"/>
  <p:tag name="KSO_WM_UNIT_FILL_TYPE" val="1"/>
  <p:tag name="KSO_WM_UNIT_TEXT_FILL_FORE_SCHEMECOLOR_INDEX" val="2"/>
  <p:tag name="KSO_WM_UNIT_TEXT_FILL_TYPE" val="1"/>
</p:tagLst>
</file>

<file path=ppt/tags/tag38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3"/>
  <p:tag name="KSO_WM_UNIT_ID" val="diagram20227679_6*l_h_i*1_2_3"/>
  <p:tag name="KSO_WM_TEMPLATE_CATEGORY" val="diagram"/>
  <p:tag name="KSO_WM_TEMPLATE_INDEX" val="20227679"/>
  <p:tag name="KSO_WM_UNIT_LAYERLEVEL" val="1_1_1"/>
  <p:tag name="KSO_WM_TAG_VERSION" val="1.0"/>
  <p:tag name="KSO_WM_BEAUTIFY_FLAG" val="#wm#"/>
  <p:tag name="KSO_WM_UNIT_FILL_FORE_SCHEMECOLOR_INDEX" val="6"/>
  <p:tag name="KSO_WM_UNIT_FILL_TYPE" val="1"/>
  <p:tag name="KSO_WM_UNIT_TEXT_FILL_FORE_SCHEMECOLOR_INDEX" val="2"/>
  <p:tag name="KSO_WM_UNIT_TEXT_FILL_TYPE" val="1"/>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9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4"/>
  <p:tag name="KSO_WM_UNIT_ID" val="diagram20227679_6*l_h_i*1_2_4"/>
  <p:tag name="KSO_WM_TEMPLATE_CATEGORY" val="diagram"/>
  <p:tag name="KSO_WM_TEMPLATE_INDEX" val="20227679"/>
  <p:tag name="KSO_WM_UNIT_LAYERLEVEL" val="1_1_1"/>
  <p:tag name="KSO_WM_TAG_VERSION" val="1.0"/>
  <p:tag name="KSO_WM_BEAUTIFY_FLAG" val="#wm#"/>
  <p:tag name="KSO_WM_UNIT_FILL_FORE_SCHEMECOLOR_INDEX" val="14"/>
  <p:tag name="KSO_WM_UNIT_FILL_TYPE" val="1"/>
  <p:tag name="KSO_WM_UNIT_SHADOW_SCHEMECOLOR_INDEX" val="14"/>
  <p:tag name="KSO_WM_UNIT_TEXT_FILL_FORE_SCHEMECOLOR_INDEX" val="2"/>
  <p:tag name="KSO_WM_UNIT_TEXT_FILL_TYPE" val="1"/>
</p:tagLst>
</file>

<file path=ppt/tags/tag391.xml><?xml version="1.0" encoding="utf-8"?>
<p:tagLst xmlns:p="http://schemas.openxmlformats.org/presentationml/2006/main">
  <p:tag name="KSO_WM_UNIT_ISCONTENTSTITLE" val="0"/>
  <p:tag name="KSO_WM_UNIT_ISNUMDGMTITLE" val="0"/>
  <p:tag name="KSO_WM_UNIT_PRESET_TEXT" val="添加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2_1"/>
  <p:tag name="KSO_WM_UNIT_ID" val="diagram20227679_6*l_h_a*1_2_1"/>
  <p:tag name="KSO_WM_TEMPLATE_CATEGORY" val="diagram"/>
  <p:tag name="KSO_WM_TEMPLATE_INDEX" val="20227679"/>
  <p:tag name="KSO_WM_UNIT_LAYERLEVEL" val="1_1_1"/>
  <p:tag name="KSO_WM_TAG_VERSION" val="1.0"/>
  <p:tag name="KSO_WM_BEAUTIFY_FLAG" val="#wm#"/>
  <p:tag name="KSO_WM_UNIT_TEXT_FILL_FORE_SCHEMECOLOR_INDEX" val="14"/>
  <p:tag name="KSO_WM_UNIT_TEXT_FILL_TYPE" val="1"/>
</p:tagLst>
</file>

<file path=ppt/tags/tag39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1"/>
  <p:tag name="KSO_WM_UNIT_ID" val="diagram20227679_6*l_h_i*1_3_1"/>
  <p:tag name="KSO_WM_TEMPLATE_CATEGORY" val="diagram"/>
  <p:tag name="KSO_WM_TEMPLATE_INDEX" val="20227679"/>
  <p:tag name="KSO_WM_UNIT_LAYERLEVEL" val="1_1_1"/>
  <p:tag name="KSO_WM_TAG_VERSION" val="1.0"/>
  <p:tag name="KSO_WM_BEAUTIFY_FLAG" val="#wm#"/>
  <p:tag name="KSO_WM_UNIT_FILL_FORE_SCHEMECOLOR_INDEX" val="7"/>
  <p:tag name="KSO_WM_UNIT_FILL_TYPE" val="1"/>
  <p:tag name="KSO_WM_UNIT_TEXT_FILL_FORE_SCHEMECOLOR_INDEX" val="2"/>
  <p:tag name="KSO_WM_UNIT_TEXT_FILL_TYPE" val="1"/>
</p:tagLst>
</file>

<file path=ppt/tags/tag39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3"/>
  <p:tag name="KSO_WM_UNIT_ID" val="diagram20227679_6*l_h_i*1_3_3"/>
  <p:tag name="KSO_WM_TEMPLATE_CATEGORY" val="diagram"/>
  <p:tag name="KSO_WM_TEMPLATE_INDEX" val="20227679"/>
  <p:tag name="KSO_WM_UNIT_LAYERLEVEL" val="1_1_1"/>
  <p:tag name="KSO_WM_TAG_VERSION" val="1.0"/>
  <p:tag name="KSO_WM_BEAUTIFY_FLAG" val="#wm#"/>
  <p:tag name="KSO_WM_UNIT_FILL_FORE_SCHEMECOLOR_INDEX" val="7"/>
  <p:tag name="KSO_WM_UNIT_FILL_TYPE" val="1"/>
  <p:tag name="KSO_WM_UNIT_TEXT_FILL_FORE_SCHEMECOLOR_INDEX" val="2"/>
  <p:tag name="KSO_WM_UNIT_TEXT_FILL_TYPE" val="1"/>
</p:tagLst>
</file>

<file path=ppt/tags/tag39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4"/>
  <p:tag name="KSO_WM_UNIT_ID" val="diagram20227679_6*l_h_i*1_3_4"/>
  <p:tag name="KSO_WM_TEMPLATE_CATEGORY" val="diagram"/>
  <p:tag name="KSO_WM_TEMPLATE_INDEX" val="20227679"/>
  <p:tag name="KSO_WM_UNIT_LAYERLEVEL" val="1_1_1"/>
  <p:tag name="KSO_WM_TAG_VERSION" val="1.0"/>
  <p:tag name="KSO_WM_BEAUTIFY_FLAG" val="#wm#"/>
  <p:tag name="KSO_WM_UNIT_FILL_FORE_SCHEMECOLOR_INDEX" val="14"/>
  <p:tag name="KSO_WM_UNIT_FILL_TYPE" val="1"/>
  <p:tag name="KSO_WM_UNIT_SHADOW_SCHEMECOLOR_INDEX" val="14"/>
  <p:tag name="KSO_WM_UNIT_TEXT_FILL_FORE_SCHEMECOLOR_INDEX" val="2"/>
  <p:tag name="KSO_WM_UNIT_TEXT_FILL_TYPE" val="1"/>
</p:tagLst>
</file>

<file path=ppt/tags/tag395.xml><?xml version="1.0" encoding="utf-8"?>
<p:tagLst xmlns:p="http://schemas.openxmlformats.org/presentationml/2006/main">
  <p:tag name="KSO_WM_UNIT_ISCONTENTSTITLE" val="0"/>
  <p:tag name="KSO_WM_UNIT_ISNUMDGMTITLE" val="0"/>
  <p:tag name="KSO_WM_UNIT_PRESET_TEXT" val="添加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3_1"/>
  <p:tag name="KSO_WM_UNIT_ID" val="diagram20227679_6*l_h_a*1_3_1"/>
  <p:tag name="KSO_WM_TEMPLATE_CATEGORY" val="diagram"/>
  <p:tag name="KSO_WM_TEMPLATE_INDEX" val="20227679"/>
  <p:tag name="KSO_WM_UNIT_LAYERLEVEL" val="1_1_1"/>
  <p:tag name="KSO_WM_TAG_VERSION" val="1.0"/>
  <p:tag name="KSO_WM_BEAUTIFY_FLAG" val="#wm#"/>
  <p:tag name="KSO_WM_UNIT_TEXT_FILL_FORE_SCHEMECOLOR_INDEX" val="14"/>
  <p:tag name="KSO_WM_UNIT_TEXT_FILL_TYPE" val="1"/>
</p:tagLst>
</file>

<file path=ppt/tags/tag39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1"/>
  <p:tag name="KSO_WM_UNIT_ID" val="diagram20227679_6*l_h_i*1_4_1"/>
  <p:tag name="KSO_WM_TEMPLATE_CATEGORY" val="diagram"/>
  <p:tag name="KSO_WM_TEMPLATE_INDEX" val="20227679"/>
  <p:tag name="KSO_WM_UNIT_LAYERLEVEL" val="1_1_1"/>
  <p:tag name="KSO_WM_TAG_VERSION" val="1.0"/>
  <p:tag name="KSO_WM_BEAUTIFY_FLAG" val="#wm#"/>
  <p:tag name="KSO_WM_UNIT_FILL_FORE_SCHEMECOLOR_INDEX" val="8"/>
  <p:tag name="KSO_WM_UNIT_FILL_TYPE" val="1"/>
  <p:tag name="KSO_WM_UNIT_TEXT_FILL_FORE_SCHEMECOLOR_INDEX" val="2"/>
  <p:tag name="KSO_WM_UNIT_TEXT_FILL_TYPE" val="1"/>
</p:tagLst>
</file>

<file path=ppt/tags/tag39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3"/>
  <p:tag name="KSO_WM_UNIT_ID" val="diagram20227679_6*l_h_i*1_4_3"/>
  <p:tag name="KSO_WM_TEMPLATE_CATEGORY" val="diagram"/>
  <p:tag name="KSO_WM_TEMPLATE_INDEX" val="20227679"/>
  <p:tag name="KSO_WM_UNIT_LAYERLEVEL" val="1_1_1"/>
  <p:tag name="KSO_WM_TAG_VERSION" val="1.0"/>
  <p:tag name="KSO_WM_BEAUTIFY_FLAG" val="#wm#"/>
  <p:tag name="KSO_WM_UNIT_FILL_FORE_SCHEMECOLOR_INDEX" val="8"/>
  <p:tag name="KSO_WM_UNIT_FILL_TYPE" val="1"/>
  <p:tag name="KSO_WM_UNIT_TEXT_FILL_FORE_SCHEMECOLOR_INDEX" val="2"/>
  <p:tag name="KSO_WM_UNIT_TEXT_FILL_TYPE" val="1"/>
</p:tagLst>
</file>

<file path=ppt/tags/tag39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4"/>
  <p:tag name="KSO_WM_UNIT_ID" val="diagram20227679_6*l_h_i*1_4_4"/>
  <p:tag name="KSO_WM_TEMPLATE_CATEGORY" val="diagram"/>
  <p:tag name="KSO_WM_TEMPLATE_INDEX" val="20227679"/>
  <p:tag name="KSO_WM_UNIT_LAYERLEVEL" val="1_1_1"/>
  <p:tag name="KSO_WM_TAG_VERSION" val="1.0"/>
  <p:tag name="KSO_WM_BEAUTIFY_FLAG" val="#wm#"/>
  <p:tag name="KSO_WM_UNIT_FILL_FORE_SCHEMECOLOR_INDEX" val="14"/>
  <p:tag name="KSO_WM_UNIT_FILL_TYPE" val="1"/>
  <p:tag name="KSO_WM_UNIT_SHADOW_SCHEMECOLOR_INDEX" val="14"/>
  <p:tag name="KSO_WM_UNIT_TEXT_FILL_FORE_SCHEMECOLOR_INDEX" val="2"/>
  <p:tag name="KSO_WM_UNIT_TEXT_FILL_TYPE" val="1"/>
</p:tagLst>
</file>

<file path=ppt/tags/tag399.xml><?xml version="1.0" encoding="utf-8"?>
<p:tagLst xmlns:p="http://schemas.openxmlformats.org/presentationml/2006/main">
  <p:tag name="KSO_WM_UNIT_ISCONTENTSTITLE" val="0"/>
  <p:tag name="KSO_WM_UNIT_ISNUMDGMTITLE" val="0"/>
  <p:tag name="KSO_WM_UNIT_PRESET_TEXT" val="添加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4_1"/>
  <p:tag name="KSO_WM_UNIT_ID" val="diagram20227679_6*l_h_a*1_4_1"/>
  <p:tag name="KSO_WM_TEMPLATE_CATEGORY" val="diagram"/>
  <p:tag name="KSO_WM_TEMPLATE_INDEX" val="20227679"/>
  <p:tag name="KSO_WM_UNIT_LAYERLEVEL" val="1_1_1"/>
  <p:tag name="KSO_WM_TAG_VERSION" val="1.0"/>
  <p:tag name="KSO_WM_BEAUTIFY_FLAG" val="#wm#"/>
  <p:tag name="KSO_WM_UNIT_TEXT_FILL_FORE_SCHEMECOLOR_INDEX" val="14"/>
  <p:tag name="KSO_WM_UNIT_TEXT_FILL_TYPE" val="1"/>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0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5_1"/>
  <p:tag name="KSO_WM_UNIT_ID" val="diagram20227679_6*l_h_i*1_5_1"/>
  <p:tag name="KSO_WM_TEMPLATE_CATEGORY" val="diagram"/>
  <p:tag name="KSO_WM_TEMPLATE_INDEX" val="20227679"/>
  <p:tag name="KSO_WM_UNIT_LAYERLEVEL" val="1_1_1"/>
  <p:tag name="KSO_WM_TAG_VERSION" val="1.0"/>
  <p:tag name="KSO_WM_BEAUTIFY_FLAG" val="#wm#"/>
  <p:tag name="KSO_WM_UNIT_FILL_FORE_SCHEMECOLOR_INDEX" val="9"/>
  <p:tag name="KSO_WM_UNIT_FILL_TYPE" val="1"/>
  <p:tag name="KSO_WM_UNIT_TEXT_FILL_FORE_SCHEMECOLOR_INDEX" val="2"/>
  <p:tag name="KSO_WM_UNIT_TEXT_FILL_TYPE" val="1"/>
</p:tagLst>
</file>

<file path=ppt/tags/tag40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5_3"/>
  <p:tag name="KSO_WM_UNIT_ID" val="diagram20227679_6*l_h_i*1_5_3"/>
  <p:tag name="KSO_WM_TEMPLATE_CATEGORY" val="diagram"/>
  <p:tag name="KSO_WM_TEMPLATE_INDEX" val="20227679"/>
  <p:tag name="KSO_WM_UNIT_LAYERLEVEL" val="1_1_1"/>
  <p:tag name="KSO_WM_TAG_VERSION" val="1.0"/>
  <p:tag name="KSO_WM_BEAUTIFY_FLAG" val="#wm#"/>
  <p:tag name="KSO_WM_UNIT_FILL_FORE_SCHEMECOLOR_INDEX" val="9"/>
  <p:tag name="KSO_WM_UNIT_FILL_TYPE" val="1"/>
  <p:tag name="KSO_WM_UNIT_TEXT_FILL_FORE_SCHEMECOLOR_INDEX" val="2"/>
  <p:tag name="KSO_WM_UNIT_TEXT_FILL_TYPE" val="1"/>
</p:tagLst>
</file>

<file path=ppt/tags/tag40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5_4"/>
  <p:tag name="KSO_WM_UNIT_ID" val="diagram20227679_6*l_h_i*1_5_4"/>
  <p:tag name="KSO_WM_TEMPLATE_CATEGORY" val="diagram"/>
  <p:tag name="KSO_WM_TEMPLATE_INDEX" val="20227679"/>
  <p:tag name="KSO_WM_UNIT_LAYERLEVEL" val="1_1_1"/>
  <p:tag name="KSO_WM_TAG_VERSION" val="1.0"/>
  <p:tag name="KSO_WM_BEAUTIFY_FLAG" val="#wm#"/>
  <p:tag name="KSO_WM_UNIT_FILL_FORE_SCHEMECOLOR_INDEX" val="14"/>
  <p:tag name="KSO_WM_UNIT_FILL_TYPE" val="1"/>
  <p:tag name="KSO_WM_UNIT_SHADOW_SCHEMECOLOR_INDEX" val="14"/>
  <p:tag name="KSO_WM_UNIT_TEXT_FILL_FORE_SCHEMECOLOR_INDEX" val="2"/>
  <p:tag name="KSO_WM_UNIT_TEXT_FILL_TYPE" val="1"/>
</p:tagLst>
</file>

<file path=ppt/tags/tag403.xml><?xml version="1.0" encoding="utf-8"?>
<p:tagLst xmlns:p="http://schemas.openxmlformats.org/presentationml/2006/main">
  <p:tag name="KSO_WM_UNIT_ISCONTENTSTITLE" val="0"/>
  <p:tag name="KSO_WM_UNIT_ISNUMDGMTITLE" val="0"/>
  <p:tag name="KSO_WM_UNIT_PRESET_TEXT" val="添加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5_1"/>
  <p:tag name="KSO_WM_UNIT_ID" val="diagram20227679_6*l_h_a*1_5_1"/>
  <p:tag name="KSO_WM_TEMPLATE_CATEGORY" val="diagram"/>
  <p:tag name="KSO_WM_TEMPLATE_INDEX" val="20227679"/>
  <p:tag name="KSO_WM_UNIT_LAYERLEVEL" val="1_1_1"/>
  <p:tag name="KSO_WM_TAG_VERSION" val="1.0"/>
  <p:tag name="KSO_WM_BEAUTIFY_FLAG" val="#wm#"/>
  <p:tag name="KSO_WM_UNIT_TEXT_FILL_FORE_SCHEMECOLOR_INDEX" val="14"/>
  <p:tag name="KSO_WM_UNIT_TEXT_FILL_TYPE" val="1"/>
</p:tagLst>
</file>

<file path=ppt/tags/tag40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6_1"/>
  <p:tag name="KSO_WM_UNIT_ID" val="diagram20227679_6*l_h_i*1_6_1"/>
  <p:tag name="KSO_WM_TEMPLATE_CATEGORY" val="diagram"/>
  <p:tag name="KSO_WM_TEMPLATE_INDEX" val="20227679"/>
  <p:tag name="KSO_WM_UNIT_LAYERLEVEL" val="1_1_1"/>
  <p:tag name="KSO_WM_TAG_VERSION" val="1.0"/>
  <p:tag name="KSO_WM_BEAUTIFY_FLAG" val="#wm#"/>
  <p:tag name="KSO_WM_UNIT_FILL_FORE_SCHEMECOLOR_INDEX" val="10"/>
  <p:tag name="KSO_WM_UNIT_FILL_TYPE" val="1"/>
  <p:tag name="KSO_WM_UNIT_TEXT_FILL_FORE_SCHEMECOLOR_INDEX" val="2"/>
  <p:tag name="KSO_WM_UNIT_TEXT_FILL_TYPE" val="1"/>
</p:tagLst>
</file>

<file path=ppt/tags/tag40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6_3"/>
  <p:tag name="KSO_WM_UNIT_ID" val="diagram20227679_6*l_h_i*1_6_3"/>
  <p:tag name="KSO_WM_TEMPLATE_CATEGORY" val="diagram"/>
  <p:tag name="KSO_WM_TEMPLATE_INDEX" val="20227679"/>
  <p:tag name="KSO_WM_UNIT_LAYERLEVEL" val="1_1_1"/>
  <p:tag name="KSO_WM_TAG_VERSION" val="1.0"/>
  <p:tag name="KSO_WM_BEAUTIFY_FLAG" val="#wm#"/>
  <p:tag name="KSO_WM_UNIT_FILL_FORE_SCHEMECOLOR_INDEX" val="10"/>
  <p:tag name="KSO_WM_UNIT_FILL_TYPE" val="1"/>
  <p:tag name="KSO_WM_UNIT_TEXT_FILL_FORE_SCHEMECOLOR_INDEX" val="2"/>
  <p:tag name="KSO_WM_UNIT_TEXT_FILL_TYPE" val="1"/>
</p:tagLst>
</file>

<file path=ppt/tags/tag40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6_4"/>
  <p:tag name="KSO_WM_UNIT_ID" val="diagram20227679_6*l_h_i*1_6_4"/>
  <p:tag name="KSO_WM_TEMPLATE_CATEGORY" val="diagram"/>
  <p:tag name="KSO_WM_TEMPLATE_INDEX" val="20227679"/>
  <p:tag name="KSO_WM_UNIT_LAYERLEVEL" val="1_1_1"/>
  <p:tag name="KSO_WM_TAG_VERSION" val="1.0"/>
  <p:tag name="KSO_WM_BEAUTIFY_FLAG" val="#wm#"/>
  <p:tag name="KSO_WM_UNIT_FILL_FORE_SCHEMECOLOR_INDEX" val="14"/>
  <p:tag name="KSO_WM_UNIT_FILL_TYPE" val="1"/>
  <p:tag name="KSO_WM_UNIT_SHADOW_SCHEMECOLOR_INDEX" val="14"/>
  <p:tag name="KSO_WM_UNIT_TEXT_FILL_FORE_SCHEMECOLOR_INDEX" val="2"/>
  <p:tag name="KSO_WM_UNIT_TEXT_FILL_TYPE" val="1"/>
</p:tagLst>
</file>

<file path=ppt/tags/tag407.xml><?xml version="1.0" encoding="utf-8"?>
<p:tagLst xmlns:p="http://schemas.openxmlformats.org/presentationml/2006/main">
  <p:tag name="KSO_WM_UNIT_ISCONTENTSTITLE" val="0"/>
  <p:tag name="KSO_WM_UNIT_ISNUMDGMTITLE" val="0"/>
  <p:tag name="KSO_WM_UNIT_PRESET_TEXT" val="添加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6_1"/>
  <p:tag name="KSO_WM_UNIT_ID" val="diagram20227679_6*l_h_a*1_6_1"/>
  <p:tag name="KSO_WM_TEMPLATE_CATEGORY" val="diagram"/>
  <p:tag name="KSO_WM_TEMPLATE_INDEX" val="20227679"/>
  <p:tag name="KSO_WM_UNIT_LAYERLEVEL" val="1_1_1"/>
  <p:tag name="KSO_WM_TAG_VERSION" val="1.0"/>
  <p:tag name="KSO_WM_BEAUTIFY_FLAG" val="#wm#"/>
  <p:tag name="KSO_WM_UNIT_TEXT_FILL_FORE_SCHEMECOLOR_INDEX" val="14"/>
  <p:tag name="KSO_WM_UNIT_TEXT_FILL_TYPE" val="1"/>
</p:tagLst>
</file>

<file path=ppt/tags/tag40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2_2"/>
  <p:tag name="KSO_WM_UNIT_ID" val="diagram20227679_6*l_h_i*1_2_2"/>
  <p:tag name="KSO_WM_TEMPLATE_CATEGORY" val="diagram"/>
  <p:tag name="KSO_WM_TEMPLATE_INDEX" val="20227679"/>
  <p:tag name="KSO_WM_UNIT_LAYERLEVEL" val="1_1_1"/>
  <p:tag name="KSO_WM_TAG_VERSION" val="1.0"/>
  <p:tag name="KSO_WM_BEAUTIFY_FLAG" val="#wm#"/>
  <p:tag name="KSO_WM_UNIT_TEXT_FILL_FORE_SCHEMECOLOR_INDEX" val="6"/>
  <p:tag name="KSO_WM_UNIT_TEXT_FILL_TYPE" val="1"/>
</p:tagLst>
</file>

<file path=ppt/tags/tag40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3_2"/>
  <p:tag name="KSO_WM_UNIT_ID" val="diagram20227679_6*l_h_i*1_3_2"/>
  <p:tag name="KSO_WM_TEMPLATE_CATEGORY" val="diagram"/>
  <p:tag name="KSO_WM_TEMPLATE_INDEX" val="20227679"/>
  <p:tag name="KSO_WM_UNIT_LAYERLEVEL" val="1_1_1"/>
  <p:tag name="KSO_WM_TAG_VERSION" val="1.0"/>
  <p:tag name="KSO_WM_BEAUTIFY_FLAG" val="#wm#"/>
  <p:tag name="KSO_WM_UNIT_TEXT_FILL_FORE_SCHEMECOLOR_INDEX" val="7"/>
  <p:tag name="KSO_WM_UNIT_TEXT_FILL_TYPE" val="1"/>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1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4_2"/>
  <p:tag name="KSO_WM_UNIT_ID" val="diagram20227679_6*l_h_i*1_4_2"/>
  <p:tag name="KSO_WM_TEMPLATE_CATEGORY" val="diagram"/>
  <p:tag name="KSO_WM_TEMPLATE_INDEX" val="20227679"/>
  <p:tag name="KSO_WM_UNIT_LAYERLEVEL" val="1_1_1"/>
  <p:tag name="KSO_WM_TAG_VERSION" val="1.0"/>
  <p:tag name="KSO_WM_BEAUTIFY_FLAG" val="#wm#"/>
  <p:tag name="KSO_WM_UNIT_TEXT_FILL_FORE_SCHEMECOLOR_INDEX" val="8"/>
  <p:tag name="KSO_WM_UNIT_TEXT_FILL_TYPE" val="1"/>
</p:tagLst>
</file>

<file path=ppt/tags/tag41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5_2"/>
  <p:tag name="KSO_WM_UNIT_ID" val="diagram20227679_6*l_h_i*1_5_2"/>
  <p:tag name="KSO_WM_TEMPLATE_CATEGORY" val="diagram"/>
  <p:tag name="KSO_WM_TEMPLATE_INDEX" val="20227679"/>
  <p:tag name="KSO_WM_UNIT_LAYERLEVEL" val="1_1_1"/>
  <p:tag name="KSO_WM_TAG_VERSION" val="1.0"/>
  <p:tag name="KSO_WM_BEAUTIFY_FLAG" val="#wm#"/>
  <p:tag name="KSO_WM_UNIT_TEXT_FILL_FORE_SCHEMECOLOR_INDEX" val="9"/>
  <p:tag name="KSO_WM_UNIT_TEXT_FILL_TYPE" val="1"/>
</p:tagLst>
</file>

<file path=ppt/tags/tag41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6_2"/>
  <p:tag name="KSO_WM_UNIT_ID" val="diagram20227679_6*l_h_i*1_6_2"/>
  <p:tag name="KSO_WM_TEMPLATE_CATEGORY" val="diagram"/>
  <p:tag name="KSO_WM_TEMPLATE_INDEX" val="20227679"/>
  <p:tag name="KSO_WM_UNIT_LAYERLEVEL" val="1_1_1"/>
  <p:tag name="KSO_WM_TAG_VERSION" val="1.0"/>
  <p:tag name="KSO_WM_BEAUTIFY_FLAG" val="#wm#"/>
  <p:tag name="KSO_WM_UNIT_TEXT_FILL_FORE_SCHEMECOLOR_INDEX" val="10"/>
  <p:tag name="KSO_WM_UNIT_TEXT_FILL_TYPE" val="1"/>
</p:tagLst>
</file>

<file path=ppt/tags/tag413.xml><?xml version="1.0" encoding="utf-8"?>
<p:tagLst xmlns:p="http://schemas.openxmlformats.org/presentationml/2006/main">
  <p:tag name="KSO_WM_SLIDE_BK_DARK_LIGHT" val=""/>
  <p:tag name="KSO_WM_SLIDE_BACKGROUND_TYPE" val="general"/>
  <p:tag name="KSO_WM_SPECIAL_SOURCE" val="bdnull"/>
</p:tagLst>
</file>

<file path=ppt/tags/tag41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WM_BEAUTIFY_SHAPE_IDENTITY" val="{6abed782-6369-7420-17ad-bd65301afc3a}"/>
  <p:tag name="KSO_WM_UNIT_TYPE" val="i"/>
</p:tagLst>
</file>

<file path=ppt/tags/tag415.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SUBTYPE" val="h"/>
  <p:tag name="KSO_WM_UNIT_TYPE" val="i"/>
  <p:tag name="KSO_WM_UNIT_INDEX" val="1"/>
  <p:tag name="KSO_WM_UNIT_BK_DARK_LIGHT" val="2"/>
</p:tagLst>
</file>

<file path=ppt/tags/tag416.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417.xml><?xml version="1.0" encoding="utf-8"?>
<p:tagLst xmlns:p="http://schemas.openxmlformats.org/presentationml/2006/main">
  <p:tag name="KSO_WM_UNIT_ISCONTENTSTITLE" val="0"/>
  <p:tag name="KSO_WM_UNIT_ISNUMDGMTITLE" val="0"/>
  <p:tag name="KSO_WM_UNIT_PRESET_TEXT" val="单击此处添加大标题内容"/>
  <p:tag name="KSO_WM_UNIT_NOCLEAR" val="0"/>
  <p:tag name="KSO_WM_UNIT_VALUE" val="13"/>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228091_3*a*1"/>
  <p:tag name="KSO_WM_TEMPLATE_CATEGORY" val="diagram"/>
  <p:tag name="KSO_WM_TEMPLATE_INDEX" val="20228091"/>
  <p:tag name="KSO_WM_UNIT_LAYERLEVEL" val="1"/>
  <p:tag name="KSO_WM_TAG_VERSION" val="1.0"/>
  <p:tag name="KSO_WM_BEAUTIFY_FLAG" val="#wm#"/>
  <p:tag name="KSO_WM_UNIT_TEXT_FILL_FORE_SCHEMECOLOR_INDEX" val="15"/>
  <p:tag name="KSO_WM_UNIT_TEXT_FILL_TYPE" val="1"/>
</p:tagLst>
</file>

<file path=ppt/tags/tag418.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41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2"/>
  <p:tag name="KSO_WM_UNIT_ID" val="diagram7_4*l_h_i*1_1_2"/>
  <p:tag name="KSO_WM_TEMPLATE_CATEGORY" val="diagram"/>
  <p:tag name="KSO_WM_TEMPLATE_INDEX" val="7"/>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2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7_4*l_h_i*1_1_1"/>
  <p:tag name="KSO_WM_TEMPLATE_CATEGORY" val="diagram"/>
  <p:tag name="KSO_WM_TEMPLATE_INDEX" val="7"/>
  <p:tag name="KSO_WM_UNIT_LAYERLEVEL" val="1_1_1"/>
  <p:tag name="KSO_WM_TAG_VERSION" val="1.0"/>
  <p:tag name="KSO_WM_BEAUTIFY_FLAG" val="#wm#"/>
  <p:tag name="KSO_WM_UNIT_FILL_FORE_SCHEMECOLOR_INDEX" val="5"/>
  <p:tag name="KSO_WM_UNIT_FILL_TYPE" val="1"/>
  <p:tag name="KSO_WM_UNIT_TEXT_FILL_FORE_SCHEMECOLOR_INDEX" val="14"/>
  <p:tag name="KSO_WM_UNIT_TEXT_FILL_TYPE" val="1"/>
</p:tagLst>
</file>

<file path=ppt/tags/tag421.xml><?xml version="1.0" encoding="utf-8"?>
<p:tagLst xmlns:p="http://schemas.openxmlformats.org/presentationml/2006/main">
  <p:tag name="KSO_WM_UNIT_PRESET_TEXT" val="单击此处添加文本具体内容"/>
  <p:tag name="KSO_WM_UNIT_NOCLEAR" val="0"/>
  <p:tag name="KSO_WM_UNIT_VALUE" val="12"/>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7_4*l_h_f*1_1_1"/>
  <p:tag name="KSO_WM_TEMPLATE_CATEGORY" val="diagram"/>
  <p:tag name="KSO_WM_TEMPLATE_INDEX" val="7"/>
  <p:tag name="KSO_WM_UNIT_LAYERLEVEL" val="1_1_1"/>
  <p:tag name="KSO_WM_TAG_VERSION" val="1.0"/>
  <p:tag name="KSO_WM_BEAUTIFY_FLAG" val="#wm#"/>
  <p:tag name="KSO_WM_UNIT_TEXT_FILL_FORE_SCHEMECOLOR_INDEX" val="13"/>
  <p:tag name="KSO_WM_UNIT_TEXT_FILL_TYPE" val="1"/>
</p:tagLst>
</file>

<file path=ppt/tags/tag42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ID" val="diagram7_4*l_h_i*1_2_2"/>
  <p:tag name="KSO_WM_TEMPLATE_CATEGORY" val="diagram"/>
  <p:tag name="KSO_WM_TEMPLATE_INDEX" val="7"/>
  <p:tag name="KSO_WM_UNIT_LAYERLEVEL" val="1_1_1"/>
  <p:tag name="KSO_WM_TAG_VERSION" val="1.0"/>
  <p:tag name="KSO_WM_BEAUTIFY_FLAG" val="#wm#"/>
  <p:tag name="KSO_WM_UNIT_FILL_FORE_SCHEMECOLOR_INDEX" val="6"/>
  <p:tag name="KSO_WM_UNIT_FILL_TYPE" val="1"/>
  <p:tag name="KSO_WM_UNIT_TEXT_FILL_FORE_SCHEMECOLOR_INDEX" val="2"/>
  <p:tag name="KSO_WM_UNIT_TEXT_FILL_TYPE" val="1"/>
</p:tagLst>
</file>

<file path=ppt/tags/tag42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diagram7_4*l_h_i*1_2_1"/>
  <p:tag name="KSO_WM_TEMPLATE_CATEGORY" val="diagram"/>
  <p:tag name="KSO_WM_TEMPLATE_INDEX" val="7"/>
  <p:tag name="KSO_WM_UNIT_LAYERLEVEL" val="1_1_1"/>
  <p:tag name="KSO_WM_TAG_VERSION" val="1.0"/>
  <p:tag name="KSO_WM_BEAUTIFY_FLAG" val="#wm#"/>
  <p:tag name="KSO_WM_UNIT_FILL_FORE_SCHEMECOLOR_INDEX" val="6"/>
  <p:tag name="KSO_WM_UNIT_FILL_TYPE" val="1"/>
  <p:tag name="KSO_WM_UNIT_TEXT_FILL_FORE_SCHEMECOLOR_INDEX" val="14"/>
  <p:tag name="KSO_WM_UNIT_TEXT_FILL_TYPE" val="1"/>
</p:tagLst>
</file>

<file path=ppt/tags/tag424.xml><?xml version="1.0" encoding="utf-8"?>
<p:tagLst xmlns:p="http://schemas.openxmlformats.org/presentationml/2006/main">
  <p:tag name="KSO_WM_UNIT_PRESET_TEXT" val="单击此处添加文本具体内容"/>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ID" val="diagram7_4*l_h_f*1_2_1"/>
  <p:tag name="KSO_WM_TEMPLATE_CATEGORY" val="diagram"/>
  <p:tag name="KSO_WM_TEMPLATE_INDEX" val="7"/>
  <p:tag name="KSO_WM_UNIT_LAYERLEVEL" val="1_1_1"/>
  <p:tag name="KSO_WM_TAG_VERSION" val="1.0"/>
  <p:tag name="KSO_WM_BEAUTIFY_FLAG" val="#wm#"/>
  <p:tag name="KSO_WM_UNIT_TEXT_FILL_FORE_SCHEMECOLOR_INDEX" val="13"/>
  <p:tag name="KSO_WM_UNIT_TEXT_FILL_TYPE" val="1"/>
</p:tagLst>
</file>

<file path=ppt/tags/tag42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2"/>
  <p:tag name="KSO_WM_UNIT_ID" val="diagram7_4*l_h_i*1_3_2"/>
  <p:tag name="KSO_WM_TEMPLATE_CATEGORY" val="diagram"/>
  <p:tag name="KSO_WM_TEMPLATE_INDEX" val="7"/>
  <p:tag name="KSO_WM_UNIT_LAYERLEVEL" val="1_1_1"/>
  <p:tag name="KSO_WM_TAG_VERSION" val="1.0"/>
  <p:tag name="KSO_WM_BEAUTIFY_FLAG" val="#wm#"/>
  <p:tag name="KSO_WM_UNIT_FILL_FORE_SCHEMECOLOR_INDEX" val="7"/>
  <p:tag name="KSO_WM_UNIT_FILL_TYPE" val="1"/>
  <p:tag name="KSO_WM_UNIT_TEXT_FILL_FORE_SCHEMECOLOR_INDEX" val="2"/>
  <p:tag name="KSO_WM_UNIT_TEXT_FILL_TYPE" val="1"/>
</p:tagLst>
</file>

<file path=ppt/tags/tag42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1"/>
  <p:tag name="KSO_WM_UNIT_ID" val="diagram7_4*l_h_i*1_3_1"/>
  <p:tag name="KSO_WM_TEMPLATE_CATEGORY" val="diagram"/>
  <p:tag name="KSO_WM_TEMPLATE_INDEX" val="7"/>
  <p:tag name="KSO_WM_UNIT_LAYERLEVEL" val="1_1_1"/>
  <p:tag name="KSO_WM_TAG_VERSION" val="1.0"/>
  <p:tag name="KSO_WM_BEAUTIFY_FLAG" val="#wm#"/>
  <p:tag name="KSO_WM_UNIT_FILL_FORE_SCHEMECOLOR_INDEX" val="7"/>
  <p:tag name="KSO_WM_UNIT_FILL_TYPE" val="1"/>
  <p:tag name="KSO_WM_UNIT_TEXT_FILL_FORE_SCHEMECOLOR_INDEX" val="14"/>
  <p:tag name="KSO_WM_UNIT_TEXT_FILL_TYPE" val="1"/>
</p:tagLst>
</file>

<file path=ppt/tags/tag427.xml><?xml version="1.0" encoding="utf-8"?>
<p:tagLst xmlns:p="http://schemas.openxmlformats.org/presentationml/2006/main">
  <p:tag name="KSO_WM_UNIT_PRESET_TEXT" val="单击此处添加文本具体内容"/>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3_1"/>
  <p:tag name="KSO_WM_UNIT_ID" val="diagram7_4*l_h_f*1_3_1"/>
  <p:tag name="KSO_WM_TEMPLATE_CATEGORY" val="diagram"/>
  <p:tag name="KSO_WM_TEMPLATE_INDEX" val="7"/>
  <p:tag name="KSO_WM_UNIT_LAYERLEVEL" val="1_1_1"/>
  <p:tag name="KSO_WM_TAG_VERSION" val="1.0"/>
  <p:tag name="KSO_WM_BEAUTIFY_FLAG" val="#wm#"/>
  <p:tag name="KSO_WM_UNIT_TEXT_FILL_FORE_SCHEMECOLOR_INDEX" val="13"/>
  <p:tag name="KSO_WM_UNIT_TEXT_FILL_TYPE" val="1"/>
</p:tagLst>
</file>

<file path=ppt/tags/tag42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2"/>
  <p:tag name="KSO_WM_UNIT_ID" val="diagram7_4*l_h_i*1_4_2"/>
  <p:tag name="KSO_WM_TEMPLATE_CATEGORY" val="diagram"/>
  <p:tag name="KSO_WM_TEMPLATE_INDEX" val="7"/>
  <p:tag name="KSO_WM_UNIT_LAYERLEVEL" val="1_1_1"/>
  <p:tag name="KSO_WM_TAG_VERSION" val="1.0"/>
  <p:tag name="KSO_WM_BEAUTIFY_FLAG" val="#wm#"/>
  <p:tag name="KSO_WM_UNIT_FILL_FORE_SCHEMECOLOR_INDEX" val="8"/>
  <p:tag name="KSO_WM_UNIT_FILL_TYPE" val="1"/>
  <p:tag name="KSO_WM_UNIT_TEXT_FILL_FORE_SCHEMECOLOR_INDEX" val="2"/>
  <p:tag name="KSO_WM_UNIT_TEXT_FILL_TYPE" val="1"/>
</p:tagLst>
</file>

<file path=ppt/tags/tag42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1"/>
  <p:tag name="KSO_WM_UNIT_ID" val="diagram7_4*l_h_i*1_4_1"/>
  <p:tag name="KSO_WM_TEMPLATE_CATEGORY" val="diagram"/>
  <p:tag name="KSO_WM_TEMPLATE_INDEX" val="7"/>
  <p:tag name="KSO_WM_UNIT_LAYERLEVEL" val="1_1_1"/>
  <p:tag name="KSO_WM_TAG_VERSION" val="1.0"/>
  <p:tag name="KSO_WM_BEAUTIFY_FLAG" val="#wm#"/>
  <p:tag name="KSO_WM_UNIT_FILL_FORE_SCHEMECOLOR_INDEX" val="8"/>
  <p:tag name="KSO_WM_UNIT_FILL_TYPE" val="1"/>
  <p:tag name="KSO_WM_UNIT_TEXT_FILL_FORE_SCHEMECOLOR_INDEX" val="14"/>
  <p:tag name="KSO_WM_UNIT_TEXT_FILL_TYPE" val="1"/>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30.xml><?xml version="1.0" encoding="utf-8"?>
<p:tagLst xmlns:p="http://schemas.openxmlformats.org/presentationml/2006/main">
  <p:tag name="KSO_WM_UNIT_PRESET_TEXT" val="单击此处添加文本具体内容"/>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4_1"/>
  <p:tag name="KSO_WM_UNIT_ID" val="diagram7_4*l_h_f*1_4_1"/>
  <p:tag name="KSO_WM_TEMPLATE_CATEGORY" val="diagram"/>
  <p:tag name="KSO_WM_TEMPLATE_INDEX" val="7"/>
  <p:tag name="KSO_WM_UNIT_LAYERLEVEL" val="1_1_1"/>
  <p:tag name="KSO_WM_TAG_VERSION" val="1.0"/>
  <p:tag name="KSO_WM_BEAUTIFY_FLAG" val="#wm#"/>
  <p:tag name="KSO_WM_UNIT_TEXT_FILL_FORE_SCHEMECOLOR_INDEX" val="13"/>
  <p:tag name="KSO_WM_UNIT_TEXT_FILL_TYPE" val="1"/>
</p:tagLst>
</file>

<file path=ppt/tags/tag43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5_2"/>
  <p:tag name="KSO_WM_UNIT_ID" val="diagram7_4*l_h_i*1_5_2"/>
  <p:tag name="KSO_WM_TEMPLATE_CATEGORY" val="diagram"/>
  <p:tag name="KSO_WM_TEMPLATE_INDEX" val="7"/>
  <p:tag name="KSO_WM_UNIT_LAYERLEVEL" val="1_1_1"/>
  <p:tag name="KSO_WM_TAG_VERSION" val="1.0"/>
  <p:tag name="KSO_WM_BEAUTIFY_FLAG" val="#wm#"/>
  <p:tag name="KSO_WM_UNIT_FILL_FORE_SCHEMECOLOR_INDEX" val="9"/>
  <p:tag name="KSO_WM_UNIT_FILL_TYPE" val="1"/>
  <p:tag name="KSO_WM_UNIT_TEXT_FILL_FORE_SCHEMECOLOR_INDEX" val="2"/>
  <p:tag name="KSO_WM_UNIT_TEXT_FILL_TYPE" val="1"/>
</p:tagLst>
</file>

<file path=ppt/tags/tag43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5_1"/>
  <p:tag name="KSO_WM_UNIT_ID" val="diagram7_4*l_h_i*1_5_1"/>
  <p:tag name="KSO_WM_TEMPLATE_CATEGORY" val="diagram"/>
  <p:tag name="KSO_WM_TEMPLATE_INDEX" val="7"/>
  <p:tag name="KSO_WM_UNIT_LAYERLEVEL" val="1_1_1"/>
  <p:tag name="KSO_WM_TAG_VERSION" val="1.0"/>
  <p:tag name="KSO_WM_BEAUTIFY_FLAG" val="#wm#"/>
  <p:tag name="KSO_WM_UNIT_FILL_FORE_SCHEMECOLOR_INDEX" val="9"/>
  <p:tag name="KSO_WM_UNIT_FILL_TYPE" val="1"/>
  <p:tag name="KSO_WM_UNIT_TEXT_FILL_FORE_SCHEMECOLOR_INDEX" val="14"/>
  <p:tag name="KSO_WM_UNIT_TEXT_FILL_TYPE" val="1"/>
</p:tagLst>
</file>

<file path=ppt/tags/tag433.xml><?xml version="1.0" encoding="utf-8"?>
<p:tagLst xmlns:p="http://schemas.openxmlformats.org/presentationml/2006/main">
  <p:tag name="KSO_WM_UNIT_PRESET_TEXT" val="单击此处添加文本具体内容"/>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5_1"/>
  <p:tag name="KSO_WM_UNIT_ID" val="diagram7_4*l_h_f*1_5_1"/>
  <p:tag name="KSO_WM_TEMPLATE_CATEGORY" val="diagram"/>
  <p:tag name="KSO_WM_TEMPLATE_INDEX" val="7"/>
  <p:tag name="KSO_WM_UNIT_LAYERLEVEL" val="1_1_1"/>
  <p:tag name="KSO_WM_TAG_VERSION" val="1.0"/>
  <p:tag name="KSO_WM_BEAUTIFY_FLAG" val="#wm#"/>
  <p:tag name="KSO_WM_UNIT_TEXT_FILL_FORE_SCHEMECOLOR_INDEX" val="13"/>
  <p:tag name="KSO_WM_UNIT_TEXT_FILL_TYPE" val="1"/>
</p:tagLst>
</file>

<file path=ppt/tags/tag434.xml><?xml version="1.0" encoding="utf-8"?>
<p:tagLst xmlns:p="http://schemas.openxmlformats.org/presentationml/2006/main">
  <p:tag name="KSO_WM_SLIDE_BK_DARK_LIGHT" val=""/>
  <p:tag name="KSO_WM_SLIDE_BACKGROUND_TYPE" val="general"/>
  <p:tag name="KSO_WM_SPECIAL_SOURCE" val="bdnull"/>
</p:tagLst>
</file>

<file path=ppt/tags/tag43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WM_BEAUTIFY_SHAPE_IDENTITY" val="{6abed782-6369-7420-17ad-bd65301afc3a}"/>
  <p:tag name="KSO_WM_UNIT_TYPE" val="i"/>
</p:tagLst>
</file>

<file path=ppt/tags/tag436.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SUBTYPE" val="h"/>
  <p:tag name="KSO_WM_UNIT_TYPE" val="i"/>
  <p:tag name="KSO_WM_UNIT_INDEX" val="1"/>
  <p:tag name="KSO_WM_UNIT_BK_DARK_LIGHT" val="2"/>
</p:tagLst>
</file>

<file path=ppt/tags/tag437.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438.xml><?xml version="1.0" encoding="utf-8"?>
<p:tagLst xmlns:p="http://schemas.openxmlformats.org/presentationml/2006/main">
  <p:tag name="KSO_WM_UNIT_ISCONTENTSTITLE" val="0"/>
  <p:tag name="KSO_WM_UNIT_ISNUMDGMTITLE" val="0"/>
  <p:tag name="KSO_WM_UNIT_PRESET_TEXT" val="单击此处添加大标题内容"/>
  <p:tag name="KSO_WM_UNIT_NOCLEAR" val="0"/>
  <p:tag name="KSO_WM_UNIT_VALUE" val="13"/>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228091_3*a*1"/>
  <p:tag name="KSO_WM_TEMPLATE_CATEGORY" val="diagram"/>
  <p:tag name="KSO_WM_TEMPLATE_INDEX" val="20228091"/>
  <p:tag name="KSO_WM_UNIT_LAYERLEVEL" val="1"/>
  <p:tag name="KSO_WM_TAG_VERSION" val="1.0"/>
  <p:tag name="KSO_WM_BEAUTIFY_FLAG" val="#wm#"/>
  <p:tag name="KSO_WM_UNIT_TEXT_FILL_FORE_SCHEMECOLOR_INDEX" val="15"/>
  <p:tag name="KSO_WM_UNIT_TEXT_FILL_TYPE" val="1"/>
</p:tagLst>
</file>

<file path=ppt/tags/tag43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4"/>
  <p:tag name="KSO_WM_UNIT_ID" val="diagram20228080_4*l_h_i*1_4_4"/>
  <p:tag name="KSO_WM_TEMPLATE_CATEGORY" val="diagram"/>
  <p:tag name="KSO_WM_TEMPLATE_INDEX" val="20228080"/>
  <p:tag name="KSO_WM_UNIT_LAYERLEVEL" val="1_1_1"/>
  <p:tag name="KSO_WM_TAG_VERSION" val="1.0"/>
  <p:tag name="KSO_WM_BEAUTIFY_FLAG" val="#wm#"/>
  <p:tag name="KSO_WM_UNIT_FILL_FORE_SCHEMECOLOR_INDEX" val="8"/>
  <p:tag name="KSO_WM_UNIT_FILL_TYPE" val="1"/>
  <p:tag name="KSO_WM_UNIT_TEXT_FILL_FORE_SCHEMECOLOR_INDEX" val="2"/>
  <p:tag name="KSO_WM_UNIT_TEXT_FILL_TYPE" val="1"/>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4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4"/>
  <p:tag name="KSO_WM_UNIT_ID" val="diagram20228080_4*l_h_i*1_1_4"/>
  <p:tag name="KSO_WM_TEMPLATE_CATEGORY" val="diagram"/>
  <p:tag name="KSO_WM_TEMPLATE_INDEX" val="20228080"/>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44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5"/>
  <p:tag name="KSO_WM_UNIT_ID" val="diagram20228080_4*l_h_i*1_1_5"/>
  <p:tag name="KSO_WM_TEMPLATE_CATEGORY" val="diagram"/>
  <p:tag name="KSO_WM_TEMPLATE_INDEX" val="20228080"/>
  <p:tag name="KSO_WM_UNIT_LAYERLEVEL" val="1_1_1"/>
  <p:tag name="KSO_WM_TAG_VERSION" val="1.0"/>
  <p:tag name="KSO_WM_BEAUTIFY_FLAG" val="#wm#"/>
  <p:tag name="KSO_WM_UNIT_FILL_FORE_SCHEMECOLOR_INDEX" val="14"/>
  <p:tag name="KSO_WM_UNIT_FILL_TYPE" val="1"/>
  <p:tag name="KSO_WM_UNIT_TEXT_FILL_FORE_SCHEMECOLOR_INDEX" val="14"/>
  <p:tag name="KSO_WM_UNIT_TEXT_FILL_TYPE" val="1"/>
</p:tagLst>
</file>

<file path=ppt/tags/tag44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e"/>
  <p:tag name="KSO_WM_UNIT_TYPE" val="l_h_i"/>
  <p:tag name="KSO_WM_UNIT_INDEX" val="1_1_1"/>
  <p:tag name="KSO_WM_UNIT_ID" val="diagram20228080_4*l_h_i*1_1_1"/>
  <p:tag name="KSO_WM_TEMPLATE_CATEGORY" val="diagram"/>
  <p:tag name="KSO_WM_TEMPLATE_INDEX" val="20228080"/>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44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2"/>
  <p:tag name="KSO_WM_UNIT_ID" val="diagram20228080_4*l_h_i*1_1_2"/>
  <p:tag name="KSO_WM_TEMPLATE_CATEGORY" val="diagram"/>
  <p:tag name="KSO_WM_TEMPLATE_INDEX" val="20228080"/>
  <p:tag name="KSO_WM_UNIT_LAYERLEVEL" val="1_1_1"/>
  <p:tag name="KSO_WM_TAG_VERSION" val="1.0"/>
  <p:tag name="KSO_WM_BEAUTIFY_FLAG" val="#wm#"/>
  <p:tag name="KSO_WM_UNIT_FILL_FORE_SCHEMECOLOR_INDEX" val="14"/>
  <p:tag name="KSO_WM_UNIT_FILL_TYPE" val="1"/>
  <p:tag name="KSO_WM_UNIT_TEXT_FILL_FORE_SCHEMECOLOR_INDEX" val="2"/>
  <p:tag name="KSO_WM_UNIT_TEXT_FILL_TYPE" val="1"/>
</p:tagLst>
</file>

<file path=ppt/tags/tag444.xml><?xml version="1.0" encoding="utf-8"?>
<p:tagLst xmlns:p="http://schemas.openxmlformats.org/presentationml/2006/main">
  <p:tag name="KSO_WM_UNIT_ISCONTENTSTITLE" val="0"/>
  <p:tag name="KSO_WM_UNIT_ISNUMDGMTITLE" val="0"/>
  <p:tag name="KSO_WM_UNIT_PRESET_TEXT" val="请添加小标题"/>
  <p:tag name="KSO_WM_UNIT_NOCLEAR" val="0"/>
  <p:tag name="KSO_WM_UNIT_VALUE" val="8"/>
  <p:tag name="KSO_WM_UNIT_HIGHLIGHT" val="0"/>
  <p:tag name="KSO_WM_UNIT_COMPATIBLE" val="0"/>
  <p:tag name="KSO_WM_UNIT_DIAGRAM_ISNUMVISUAL" val="0"/>
  <p:tag name="KSO_WM_UNIT_DIAGRAM_ISREFERUNIT" val="0"/>
  <p:tag name="KSO_WM_DIAGRAM_GROUP_CODE" val="l1-1"/>
  <p:tag name="KSO_WM_UNIT_TYPE" val="l_h_a"/>
  <p:tag name="KSO_WM_UNIT_INDEX" val="1_1_1"/>
  <p:tag name="KSO_WM_UNIT_ID" val="diagram20228080_4*l_h_a*1_1_1"/>
  <p:tag name="KSO_WM_TEMPLATE_CATEGORY" val="diagram"/>
  <p:tag name="KSO_WM_TEMPLATE_INDEX" val="20228080"/>
  <p:tag name="KSO_WM_UNIT_LAYERLEVEL" val="1_1_1"/>
  <p:tag name="KSO_WM_TAG_VERSION" val="1.0"/>
  <p:tag name="KSO_WM_BEAUTIFY_FLAG" val="#wm#"/>
  <p:tag name="KSO_WM_UNIT_TEXT_FILL_FORE_SCHEMECOLOR_INDEX" val="5"/>
  <p:tag name="KSO_WM_UNIT_TEXT_FILL_TYPE" val="1"/>
</p:tagLst>
</file>

<file path=ppt/tags/tag44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1_3"/>
  <p:tag name="KSO_WM_UNIT_ID" val="diagram20228080_4*l_h_i*1_1_3"/>
  <p:tag name="KSO_WM_TEMPLATE_CATEGORY" val="diagram"/>
  <p:tag name="KSO_WM_TEMPLATE_INDEX" val="20228080"/>
  <p:tag name="KSO_WM_UNIT_LAYERLEVEL" val="1_1_1"/>
  <p:tag name="KSO_WM_TAG_VERSION" val="1.0"/>
  <p:tag name="KSO_WM_BEAUTIFY_FLAG" val="#wm#"/>
  <p:tag name="KSO_WM_UNIT_TEXT_FILL_FORE_SCHEMECOLOR_INDEX" val="14"/>
  <p:tag name="KSO_WM_UNIT_TEXT_FILL_TYPE" val="1"/>
</p:tagLst>
</file>

<file path=ppt/tags/tag44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4"/>
  <p:tag name="KSO_WM_UNIT_ID" val="diagram20228080_4*l_h_i*1_2_4"/>
  <p:tag name="KSO_WM_TEMPLATE_CATEGORY" val="diagram"/>
  <p:tag name="KSO_WM_TEMPLATE_INDEX" val="20228080"/>
  <p:tag name="KSO_WM_UNIT_LAYERLEVEL" val="1_1_1"/>
  <p:tag name="KSO_WM_TAG_VERSION" val="1.0"/>
  <p:tag name="KSO_WM_BEAUTIFY_FLAG" val="#wm#"/>
  <p:tag name="KSO_WM_UNIT_FILL_FORE_SCHEMECOLOR_INDEX" val="6"/>
  <p:tag name="KSO_WM_UNIT_FILL_TYPE" val="1"/>
  <p:tag name="KSO_WM_UNIT_TEXT_FILL_FORE_SCHEMECOLOR_INDEX" val="2"/>
  <p:tag name="KSO_WM_UNIT_TEXT_FILL_TYPE" val="1"/>
</p:tagLst>
</file>

<file path=ppt/tags/tag44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5"/>
  <p:tag name="KSO_WM_UNIT_ID" val="diagram20228080_4*l_h_i*1_2_5"/>
  <p:tag name="KSO_WM_TEMPLATE_CATEGORY" val="diagram"/>
  <p:tag name="KSO_WM_TEMPLATE_INDEX" val="20228080"/>
  <p:tag name="KSO_WM_UNIT_LAYERLEVEL" val="1_1_1"/>
  <p:tag name="KSO_WM_TAG_VERSION" val="1.0"/>
  <p:tag name="KSO_WM_BEAUTIFY_FLAG" val="#wm#"/>
  <p:tag name="KSO_WM_UNIT_FILL_FORE_SCHEMECOLOR_INDEX" val="14"/>
  <p:tag name="KSO_WM_UNIT_FILL_TYPE" val="1"/>
  <p:tag name="KSO_WM_UNIT_TEXT_FILL_FORE_SCHEMECOLOR_INDEX" val="14"/>
  <p:tag name="KSO_WM_UNIT_TEXT_FILL_TYPE" val="1"/>
</p:tagLst>
</file>

<file path=ppt/tags/tag44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e"/>
  <p:tag name="KSO_WM_UNIT_TYPE" val="l_h_i"/>
  <p:tag name="KSO_WM_UNIT_INDEX" val="1_2_1"/>
  <p:tag name="KSO_WM_UNIT_ID" val="diagram20228080_4*l_h_i*1_2_1"/>
  <p:tag name="KSO_WM_TEMPLATE_CATEGORY" val="diagram"/>
  <p:tag name="KSO_WM_TEMPLATE_INDEX" val="20228080"/>
  <p:tag name="KSO_WM_UNIT_LAYERLEVEL" val="1_1_1"/>
  <p:tag name="KSO_WM_TAG_VERSION" val="1.0"/>
  <p:tag name="KSO_WM_BEAUTIFY_FLAG" val="#wm#"/>
  <p:tag name="KSO_WM_UNIT_FILL_FORE_SCHEMECOLOR_INDEX" val="6"/>
  <p:tag name="KSO_WM_UNIT_FILL_TYPE" val="1"/>
  <p:tag name="KSO_WM_UNIT_TEXT_FILL_FORE_SCHEMECOLOR_INDEX" val="2"/>
  <p:tag name="KSO_WM_UNIT_TEXT_FILL_TYPE" val="1"/>
</p:tagLst>
</file>

<file path=ppt/tags/tag44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ID" val="diagram20228080_4*l_h_i*1_2_2"/>
  <p:tag name="KSO_WM_TEMPLATE_CATEGORY" val="diagram"/>
  <p:tag name="KSO_WM_TEMPLATE_INDEX" val="20228080"/>
  <p:tag name="KSO_WM_UNIT_LAYERLEVEL" val="1_1_1"/>
  <p:tag name="KSO_WM_TAG_VERSION" val="1.0"/>
  <p:tag name="KSO_WM_BEAUTIFY_FLAG" val="#wm#"/>
  <p:tag name="KSO_WM_UNIT_FILL_FORE_SCHEMECOLOR_INDEX" val="14"/>
  <p:tag name="KSO_WM_UNIT_FILL_TYPE" val="1"/>
  <p:tag name="KSO_WM_UNIT_TEXT_FILL_FORE_SCHEMECOLOR_INDEX" val="2"/>
  <p:tag name="KSO_WM_UNIT_TEXT_FILL_TYPE" val="1"/>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5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2_3"/>
  <p:tag name="KSO_WM_UNIT_ID" val="diagram20228080_4*l_h_i*1_2_3"/>
  <p:tag name="KSO_WM_TEMPLATE_CATEGORY" val="diagram"/>
  <p:tag name="KSO_WM_TEMPLATE_INDEX" val="20228080"/>
  <p:tag name="KSO_WM_UNIT_LAYERLEVEL" val="1_1_1"/>
  <p:tag name="KSO_WM_TAG_VERSION" val="1.0"/>
  <p:tag name="KSO_WM_BEAUTIFY_FLAG" val="#wm#"/>
  <p:tag name="KSO_WM_UNIT_TEXT_FILL_FORE_SCHEMECOLOR_INDEX" val="14"/>
  <p:tag name="KSO_WM_UNIT_TEXT_FILL_TYPE" val="1"/>
</p:tagLst>
</file>

<file path=ppt/tags/tag451.xml><?xml version="1.0" encoding="utf-8"?>
<p:tagLst xmlns:p="http://schemas.openxmlformats.org/presentationml/2006/main">
  <p:tag name="KSO_WM_UNIT_ISCONTENTSTITLE" val="0"/>
  <p:tag name="KSO_WM_UNIT_ISNUMDGMTITLE" val="0"/>
  <p:tag name="KSO_WM_UNIT_PRESET_TEXT" val="请添加小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2_1"/>
  <p:tag name="KSO_WM_UNIT_ID" val="diagram20228080_4*l_h_a*1_2_1"/>
  <p:tag name="KSO_WM_TEMPLATE_CATEGORY" val="diagram"/>
  <p:tag name="KSO_WM_TEMPLATE_INDEX" val="20228080"/>
  <p:tag name="KSO_WM_UNIT_LAYERLEVEL" val="1_1_1"/>
  <p:tag name="KSO_WM_TAG_VERSION" val="1.0"/>
  <p:tag name="KSO_WM_BEAUTIFY_FLAG" val="#wm#"/>
  <p:tag name="KSO_WM_UNIT_TEXT_FILL_FORE_SCHEMECOLOR_INDEX" val="6"/>
  <p:tag name="KSO_WM_UNIT_TEXT_FILL_TYPE" val="1"/>
</p:tagLst>
</file>

<file path=ppt/tags/tag45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4"/>
  <p:tag name="KSO_WM_UNIT_ID" val="diagram20228080_4*l_h_i*1_3_4"/>
  <p:tag name="KSO_WM_TEMPLATE_CATEGORY" val="diagram"/>
  <p:tag name="KSO_WM_TEMPLATE_INDEX" val="20228080"/>
  <p:tag name="KSO_WM_UNIT_LAYERLEVEL" val="1_1_1"/>
  <p:tag name="KSO_WM_TAG_VERSION" val="1.0"/>
  <p:tag name="KSO_WM_BEAUTIFY_FLAG" val="#wm#"/>
  <p:tag name="KSO_WM_UNIT_FILL_FORE_SCHEMECOLOR_INDEX" val="7"/>
  <p:tag name="KSO_WM_UNIT_FILL_TYPE" val="1"/>
  <p:tag name="KSO_WM_UNIT_TEXT_FILL_FORE_SCHEMECOLOR_INDEX" val="2"/>
  <p:tag name="KSO_WM_UNIT_TEXT_FILL_TYPE" val="1"/>
</p:tagLst>
</file>

<file path=ppt/tags/tag45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5"/>
  <p:tag name="KSO_WM_UNIT_ID" val="diagram20228080_4*l_h_i*1_3_5"/>
  <p:tag name="KSO_WM_TEMPLATE_CATEGORY" val="diagram"/>
  <p:tag name="KSO_WM_TEMPLATE_INDEX" val="20228080"/>
  <p:tag name="KSO_WM_UNIT_LAYERLEVEL" val="1_1_1"/>
  <p:tag name="KSO_WM_TAG_VERSION" val="1.0"/>
  <p:tag name="KSO_WM_BEAUTIFY_FLAG" val="#wm#"/>
  <p:tag name="KSO_WM_UNIT_FILL_FORE_SCHEMECOLOR_INDEX" val="14"/>
  <p:tag name="KSO_WM_UNIT_FILL_TYPE" val="1"/>
  <p:tag name="KSO_WM_UNIT_TEXT_FILL_FORE_SCHEMECOLOR_INDEX" val="14"/>
  <p:tag name="KSO_WM_UNIT_TEXT_FILL_TYPE" val="1"/>
</p:tagLst>
</file>

<file path=ppt/tags/tag45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e"/>
  <p:tag name="KSO_WM_UNIT_TYPE" val="l_h_i"/>
  <p:tag name="KSO_WM_UNIT_INDEX" val="1_3_1"/>
  <p:tag name="KSO_WM_UNIT_ID" val="diagram20228080_4*l_h_i*1_3_1"/>
  <p:tag name="KSO_WM_TEMPLATE_CATEGORY" val="diagram"/>
  <p:tag name="KSO_WM_TEMPLATE_INDEX" val="20228080"/>
  <p:tag name="KSO_WM_UNIT_LAYERLEVEL" val="1_1_1"/>
  <p:tag name="KSO_WM_TAG_VERSION" val="1.0"/>
  <p:tag name="KSO_WM_BEAUTIFY_FLAG" val="#wm#"/>
  <p:tag name="KSO_WM_UNIT_FILL_FORE_SCHEMECOLOR_INDEX" val="7"/>
  <p:tag name="KSO_WM_UNIT_FILL_TYPE" val="1"/>
  <p:tag name="KSO_WM_UNIT_TEXT_FILL_FORE_SCHEMECOLOR_INDEX" val="2"/>
  <p:tag name="KSO_WM_UNIT_TEXT_FILL_TYPE" val="1"/>
</p:tagLst>
</file>

<file path=ppt/tags/tag45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2"/>
  <p:tag name="KSO_WM_UNIT_ID" val="diagram20228080_4*l_h_i*1_3_2"/>
  <p:tag name="KSO_WM_TEMPLATE_CATEGORY" val="diagram"/>
  <p:tag name="KSO_WM_TEMPLATE_INDEX" val="20228080"/>
  <p:tag name="KSO_WM_UNIT_LAYERLEVEL" val="1_1_1"/>
  <p:tag name="KSO_WM_TAG_VERSION" val="1.0"/>
  <p:tag name="KSO_WM_BEAUTIFY_FLAG" val="#wm#"/>
  <p:tag name="KSO_WM_UNIT_FILL_FORE_SCHEMECOLOR_INDEX" val="14"/>
  <p:tag name="KSO_WM_UNIT_FILL_TYPE" val="1"/>
  <p:tag name="KSO_WM_UNIT_TEXT_FILL_FORE_SCHEMECOLOR_INDEX" val="2"/>
  <p:tag name="KSO_WM_UNIT_TEXT_FILL_TYPE" val="1"/>
</p:tagLst>
</file>

<file path=ppt/tags/tag45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3_3"/>
  <p:tag name="KSO_WM_UNIT_ID" val="diagram20228080_4*l_h_i*1_3_3"/>
  <p:tag name="KSO_WM_TEMPLATE_CATEGORY" val="diagram"/>
  <p:tag name="KSO_WM_TEMPLATE_INDEX" val="20228080"/>
  <p:tag name="KSO_WM_UNIT_LAYERLEVEL" val="1_1_1"/>
  <p:tag name="KSO_WM_TAG_VERSION" val="1.0"/>
  <p:tag name="KSO_WM_BEAUTIFY_FLAG" val="#wm#"/>
  <p:tag name="KSO_WM_UNIT_TEXT_FILL_FORE_SCHEMECOLOR_INDEX" val="14"/>
  <p:tag name="KSO_WM_UNIT_TEXT_FILL_TYPE" val="1"/>
</p:tagLst>
</file>

<file path=ppt/tags/tag457.xml><?xml version="1.0" encoding="utf-8"?>
<p:tagLst xmlns:p="http://schemas.openxmlformats.org/presentationml/2006/main">
  <p:tag name="KSO_WM_UNIT_ISCONTENTSTITLE" val="0"/>
  <p:tag name="KSO_WM_UNIT_ISNUMDGMTITLE" val="0"/>
  <p:tag name="KSO_WM_UNIT_PRESET_TEXT" val="请添加小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3_1"/>
  <p:tag name="KSO_WM_UNIT_ID" val="diagram20228080_4*l_h_a*1_3_1"/>
  <p:tag name="KSO_WM_TEMPLATE_CATEGORY" val="diagram"/>
  <p:tag name="KSO_WM_TEMPLATE_INDEX" val="20228080"/>
  <p:tag name="KSO_WM_UNIT_LAYERLEVEL" val="1_1_1"/>
  <p:tag name="KSO_WM_TAG_VERSION" val="1.0"/>
  <p:tag name="KSO_WM_BEAUTIFY_FLAG" val="#wm#"/>
  <p:tag name="KSO_WM_UNIT_TEXT_FILL_FORE_SCHEMECOLOR_INDEX" val="7"/>
  <p:tag name="KSO_WM_UNIT_TEXT_FILL_TYPE" val="1"/>
</p:tagLst>
</file>

<file path=ppt/tags/tag45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5"/>
  <p:tag name="KSO_WM_UNIT_ID" val="diagram20228080_4*l_h_i*1_4_5"/>
  <p:tag name="KSO_WM_TEMPLATE_CATEGORY" val="diagram"/>
  <p:tag name="KSO_WM_TEMPLATE_INDEX" val="20228080"/>
  <p:tag name="KSO_WM_UNIT_LAYERLEVEL" val="1_1_1"/>
  <p:tag name="KSO_WM_TAG_VERSION" val="1.0"/>
  <p:tag name="KSO_WM_BEAUTIFY_FLAG" val="#wm#"/>
  <p:tag name="KSO_WM_UNIT_FILL_FORE_SCHEMECOLOR_INDEX" val="14"/>
  <p:tag name="KSO_WM_UNIT_FILL_TYPE" val="1"/>
  <p:tag name="KSO_WM_UNIT_TEXT_FILL_FORE_SCHEMECOLOR_INDEX" val="14"/>
  <p:tag name="KSO_WM_UNIT_TEXT_FILL_TYPE" val="1"/>
</p:tagLst>
</file>

<file path=ppt/tags/tag45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e"/>
  <p:tag name="KSO_WM_UNIT_TYPE" val="l_h_i"/>
  <p:tag name="KSO_WM_UNIT_INDEX" val="1_4_1"/>
  <p:tag name="KSO_WM_UNIT_ID" val="diagram20228080_4*l_h_i*1_4_1"/>
  <p:tag name="KSO_WM_TEMPLATE_CATEGORY" val="diagram"/>
  <p:tag name="KSO_WM_TEMPLATE_INDEX" val="20228080"/>
  <p:tag name="KSO_WM_UNIT_LAYERLEVEL" val="1_1_1"/>
  <p:tag name="KSO_WM_TAG_VERSION" val="1.0"/>
  <p:tag name="KSO_WM_BEAUTIFY_FLAG" val="#wm#"/>
  <p:tag name="KSO_WM_UNIT_FILL_FORE_SCHEMECOLOR_INDEX" val="8"/>
  <p:tag name="KSO_WM_UNIT_FILL_TYPE" val="1"/>
  <p:tag name="KSO_WM_UNIT_TEXT_FILL_FORE_SCHEMECOLOR_INDEX" val="2"/>
  <p:tag name="KSO_WM_UNIT_TEXT_FILL_TYPE" val="1"/>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6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2"/>
  <p:tag name="KSO_WM_UNIT_ID" val="diagram20228080_4*l_h_i*1_4_2"/>
  <p:tag name="KSO_WM_TEMPLATE_CATEGORY" val="diagram"/>
  <p:tag name="KSO_WM_TEMPLATE_INDEX" val="20228080"/>
  <p:tag name="KSO_WM_UNIT_LAYERLEVEL" val="1_1_1"/>
  <p:tag name="KSO_WM_TAG_VERSION" val="1.0"/>
  <p:tag name="KSO_WM_BEAUTIFY_FLAG" val="#wm#"/>
  <p:tag name="KSO_WM_UNIT_FILL_FORE_SCHEMECOLOR_INDEX" val="14"/>
  <p:tag name="KSO_WM_UNIT_FILL_TYPE" val="1"/>
  <p:tag name="KSO_WM_UNIT_TEXT_FILL_FORE_SCHEMECOLOR_INDEX" val="2"/>
  <p:tag name="KSO_WM_UNIT_TEXT_FILL_TYPE" val="1"/>
</p:tagLst>
</file>

<file path=ppt/tags/tag46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4_3"/>
  <p:tag name="KSO_WM_UNIT_ID" val="diagram20228080_4*l_h_i*1_4_3"/>
  <p:tag name="KSO_WM_TEMPLATE_CATEGORY" val="diagram"/>
  <p:tag name="KSO_WM_TEMPLATE_INDEX" val="20228080"/>
  <p:tag name="KSO_WM_UNIT_LAYERLEVEL" val="1_1_1"/>
  <p:tag name="KSO_WM_TAG_VERSION" val="1.0"/>
  <p:tag name="KSO_WM_BEAUTIFY_FLAG" val="#wm#"/>
  <p:tag name="KSO_WM_UNIT_TEXT_FILL_FORE_SCHEMECOLOR_INDEX" val="14"/>
  <p:tag name="KSO_WM_UNIT_TEXT_FILL_TYPE" val="1"/>
</p:tagLst>
</file>

<file path=ppt/tags/tag462.xml><?xml version="1.0" encoding="utf-8"?>
<p:tagLst xmlns:p="http://schemas.openxmlformats.org/presentationml/2006/main">
  <p:tag name="KSO_WM_UNIT_ISCONTENTSTITLE" val="0"/>
  <p:tag name="KSO_WM_UNIT_ISNUMDGMTITLE" val="0"/>
  <p:tag name="KSO_WM_UNIT_PRESET_TEXT" val="请添加小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4_1"/>
  <p:tag name="KSO_WM_UNIT_ID" val="diagram20228080_4*l_h_a*1_4_1"/>
  <p:tag name="KSO_WM_TEMPLATE_CATEGORY" val="diagram"/>
  <p:tag name="KSO_WM_TEMPLATE_INDEX" val="20228080"/>
  <p:tag name="KSO_WM_UNIT_LAYERLEVEL" val="1_1_1"/>
  <p:tag name="KSO_WM_TAG_VERSION" val="1.0"/>
  <p:tag name="KSO_WM_BEAUTIFY_FLAG" val="#wm#"/>
  <p:tag name="KSO_WM_UNIT_TEXT_FILL_FORE_SCHEMECOLOR_INDEX" val="7"/>
  <p:tag name="KSO_WM_UNIT_TEXT_FILL_TYPE" val="1"/>
</p:tagLst>
</file>

<file path=ppt/tags/tag463.xml><?xml version="1.0" encoding="utf-8"?>
<p:tagLst xmlns:p="http://schemas.openxmlformats.org/presentationml/2006/main">
  <p:tag name="KSO_WM_SLIDE_BK_DARK_LIGHT" val=""/>
  <p:tag name="KSO_WM_SLIDE_BACKGROUND_TYPE" val="general"/>
  <p:tag name="KSO_WM_SPECIAL_SOURCE" val="bdnull"/>
</p:tagLst>
</file>

<file path=ppt/tags/tag46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WM_BEAUTIFY_SHAPE_IDENTITY" val="{6abed782-6369-7420-17ad-bd65301afc3a}"/>
  <p:tag name="KSO_WM_UNIT_TYPE" val="i"/>
</p:tagLst>
</file>

<file path=ppt/tags/tag465.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SUBTYPE" val="h"/>
  <p:tag name="KSO_WM_UNIT_TYPE" val="i"/>
  <p:tag name="KSO_WM_UNIT_INDEX" val="1"/>
  <p:tag name="KSO_WM_UNIT_BK_DARK_LIGHT" val="2"/>
</p:tagLst>
</file>

<file path=ppt/tags/tag466.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467.xml><?xml version="1.0" encoding="utf-8"?>
<p:tagLst xmlns:p="http://schemas.openxmlformats.org/presentationml/2006/main">
  <p:tag name="KSO_WM_UNIT_ISCONTENTSTITLE" val="0"/>
  <p:tag name="KSO_WM_UNIT_ISNUMDGMTITLE" val="0"/>
  <p:tag name="KSO_WM_UNIT_PRESET_TEXT" val="单击此处添加大标题内容"/>
  <p:tag name="KSO_WM_UNIT_NOCLEAR" val="0"/>
  <p:tag name="KSO_WM_UNIT_VALUE" val="13"/>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228091_3*a*1"/>
  <p:tag name="KSO_WM_TEMPLATE_CATEGORY" val="diagram"/>
  <p:tag name="KSO_WM_TEMPLATE_INDEX" val="20228091"/>
  <p:tag name="KSO_WM_UNIT_LAYERLEVEL" val="1"/>
  <p:tag name="KSO_WM_TAG_VERSION" val="1.0"/>
  <p:tag name="KSO_WM_BEAUTIFY_FLAG" val="#wm#"/>
  <p:tag name="KSO_WM_UNIT_TEXT_FILL_FORE_SCHEMECOLOR_INDEX" val="15"/>
  <p:tag name="KSO_WM_UNIT_TEXT_FILL_TYPE" val="1"/>
</p:tagLst>
</file>

<file path=ppt/tags/tag46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750_5*l_h_i*1_1_1"/>
  <p:tag name="KSO_WM_TEMPLATE_CATEGORY" val="diagram"/>
  <p:tag name="KSO_WM_TEMPLATE_INDEX" val="750"/>
  <p:tag name="KSO_WM_UNIT_LAYERLEVEL" val="1_1_1"/>
  <p:tag name="KSO_WM_TAG_VERSION" val="1.0"/>
  <p:tag name="KSO_WM_BEAUTIFY_FLAG" val="#wm#"/>
  <p:tag name="KSO_WM_UNIT_FILL_FORE_SCHEMECOLOR_INDEX" val="14"/>
  <p:tag name="KSO_WM_UNIT_FILL_TYPE" val="1"/>
  <p:tag name="KSO_WM_UNIT_LINE_FORE_SCHEMECOLOR_INDEX" val="5"/>
  <p:tag name="KSO_WM_UNIT_LINE_FILL_TYPE" val="2"/>
  <p:tag name="KSO_WM_UNIT_TEXT_FILL_FORE_SCHEMECOLOR_INDEX" val="14"/>
  <p:tag name="KSO_WM_UNIT_TEXT_FILL_TYPE" val="1"/>
</p:tagLst>
</file>

<file path=ppt/tags/tag46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2"/>
  <p:tag name="KSO_WM_UNIT_ID" val="diagram750_5*l_h_i*1_1_2"/>
  <p:tag name="KSO_WM_TEMPLATE_CATEGORY" val="diagram"/>
  <p:tag name="KSO_WM_TEMPLATE_INDEX" val="750"/>
  <p:tag name="KSO_WM_UNIT_LAYERLEVEL" val="1_1_1"/>
  <p:tag name="KSO_WM_TAG_VERSION" val="1.0"/>
  <p:tag name="KSO_WM_BEAUTIFY_FLAG" val="#wm#"/>
  <p:tag name="KSO_WM_UNIT_FILL_FORE_SCHEMECOLOR_INDEX" val="5"/>
  <p:tag name="KSO_WM_UNIT_FILL_TYPE" val="1"/>
  <p:tag name="KSO_WM_UNIT_LINE_FORE_SCHEMECOLOR_INDEX" val="6"/>
  <p:tag name="KSO_WM_UNIT_LINE_FILL_TYPE" val="2"/>
  <p:tag name="KSO_WM_UNIT_TEXT_FILL_FORE_SCHEMECOLOR_INDEX" val="14"/>
  <p:tag name="KSO_WM_UNIT_TEXT_FILL_TYPE" val="1"/>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7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3"/>
  <p:tag name="KSO_WM_UNIT_ID" val="diagram750_5*l_h_i*1_1_3"/>
  <p:tag name="KSO_WM_TEMPLATE_CATEGORY" val="diagram"/>
  <p:tag name="KSO_WM_TEMPLATE_INDEX" val="750"/>
  <p:tag name="KSO_WM_UNIT_LAYERLEVEL" val="1_1_1"/>
  <p:tag name="KSO_WM_TAG_VERSION" val="1.0"/>
  <p:tag name="KSO_WM_BEAUTIFY_FLAG" val="#wm#"/>
  <p:tag name="KSO_WM_UNIT_LINE_FORE_SCHEMECOLOR_INDEX" val="5"/>
  <p:tag name="KSO_WM_UNIT_LINE_FILL_TYPE" val="2"/>
</p:tagLst>
</file>

<file path=ppt/tags/tag47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4"/>
  <p:tag name="KSO_WM_UNIT_ID" val="diagram750_5*l_h_i*1_1_4"/>
  <p:tag name="KSO_WM_TEMPLATE_CATEGORY" val="diagram"/>
  <p:tag name="KSO_WM_TEMPLATE_INDEX" val="750"/>
  <p:tag name="KSO_WM_UNIT_LAYERLEVEL" val="1_1_1"/>
  <p:tag name="KSO_WM_TAG_VERSION" val="1.0"/>
  <p:tag name="KSO_WM_BEAUTIFY_FLAG" val="#wm#"/>
  <p:tag name="KSO_WM_UNIT_FILL_FORE_SCHEMECOLOR_INDEX" val="5"/>
  <p:tag name="KSO_WM_UNIT_FILL_TYPE" val="1"/>
  <p:tag name="KSO_WM_UNIT_LINE_FORE_SCHEMECOLOR_INDEX" val="14"/>
  <p:tag name="KSO_WM_UNIT_LINE_FILL_TYPE" val="2"/>
  <p:tag name="KSO_WM_UNIT_TEXT_FILL_FORE_SCHEMECOLOR_INDEX" val="14"/>
  <p:tag name="KSO_WM_UNIT_TEXT_FILL_TYPE" val="1"/>
</p:tagLst>
</file>

<file path=ppt/tags/tag472.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l1-1"/>
  <p:tag name="KSO_WM_UNIT_TYPE" val="l_h_i"/>
  <p:tag name="KSO_WM_UNIT_INDEX" val="1_1_5"/>
  <p:tag name="KSO_WM_UNIT_ID" val="diagram750_5*l_h_i*1_1_5"/>
  <p:tag name="KSO_WM_TEMPLATE_CATEGORY" val="diagram"/>
  <p:tag name="KSO_WM_TEMPLATE_INDEX" val="750"/>
  <p:tag name="KSO_WM_UNIT_LAYERLEVEL" val="1_1_1"/>
  <p:tag name="KSO_WM_TAG_VERSION" val="1.0"/>
  <p:tag name="KSO_WM_BEAUTIFY_FLAG" val="#wm#"/>
  <p:tag name="KSO_WM_UNIT_FILL_FORE_SCHEMECOLOR_INDEX" val="14"/>
  <p:tag name="KSO_WM_UNIT_FILL_TYPE" val="1"/>
  <p:tag name="KSO_WM_UNIT_LINE_FORE_SCHEMECOLOR_INDEX" val="5"/>
  <p:tag name="KSO_WM_UNIT_LINE_FILL_TYPE" val="2"/>
  <p:tag name="KSO_WM_UNIT_TEXT_FILL_FORE_SCHEMECOLOR_INDEX" val="14"/>
  <p:tag name="KSO_WM_UNIT_TEXT_FILL_TYPE" val="1"/>
</p:tagLst>
</file>

<file path=ppt/tags/tag473.xml><?xml version="1.0" encoding="utf-8"?>
<p:tagLst xmlns:p="http://schemas.openxmlformats.org/presentationml/2006/main">
  <p:tag name="KSO_WM_UNIT_NOCLEAR" val="0"/>
  <p:tag name="KSO_WM_UNIT_VALUE" val="90"/>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750_5*l_h_f*1_1_1"/>
  <p:tag name="KSO_WM_TEMPLATE_CATEGORY" val="diagram"/>
  <p:tag name="KSO_WM_TEMPLATE_INDEX" val="750"/>
  <p:tag name="KSO_WM_UNIT_LAYERLEVEL" val="1_1_1"/>
  <p:tag name="KSO_WM_TAG_VERSION" val="1.0"/>
  <p:tag name="KSO_WM_BEAUTIFY_FLAG" val="#wm#"/>
  <p:tag name="KSO_WM_UNIT_PRESET_TEXT" val="点击此处添加正文，文字是您思想的提炼，为了演示发布的良好效果，请言简意赅的阐述观点"/>
  <p:tag name="KSO_WM_UNIT_TEXT_FILL_FORE_SCHEMECOLOR_INDEX" val="13"/>
  <p:tag name="KSO_WM_UNIT_TEXT_FILL_TYPE" val="1"/>
</p:tagLst>
</file>

<file path=ppt/tags/tag47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diagram750_5*l_h_i*1_2_1"/>
  <p:tag name="KSO_WM_TEMPLATE_CATEGORY" val="diagram"/>
  <p:tag name="KSO_WM_TEMPLATE_INDEX" val="750"/>
  <p:tag name="KSO_WM_UNIT_LAYERLEVEL" val="1_1_1"/>
  <p:tag name="KSO_WM_TAG_VERSION" val="1.0"/>
  <p:tag name="KSO_WM_BEAUTIFY_FLAG" val="#wm#"/>
  <p:tag name="KSO_WM_UNIT_FILL_FORE_SCHEMECOLOR_INDEX" val="14"/>
  <p:tag name="KSO_WM_UNIT_FILL_TYPE" val="1"/>
  <p:tag name="KSO_WM_UNIT_LINE_FORE_SCHEMECOLOR_INDEX" val="5"/>
  <p:tag name="KSO_WM_UNIT_LINE_FILL_TYPE" val="2"/>
  <p:tag name="KSO_WM_UNIT_TEXT_FILL_FORE_SCHEMECOLOR_INDEX" val="14"/>
  <p:tag name="KSO_WM_UNIT_TEXT_FILL_TYPE" val="1"/>
</p:tagLst>
</file>

<file path=ppt/tags/tag47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ID" val="diagram750_5*l_h_i*1_2_2"/>
  <p:tag name="KSO_WM_TEMPLATE_CATEGORY" val="diagram"/>
  <p:tag name="KSO_WM_TEMPLATE_INDEX" val="750"/>
  <p:tag name="KSO_WM_UNIT_LAYERLEVEL" val="1_1_1"/>
  <p:tag name="KSO_WM_TAG_VERSION" val="1.0"/>
  <p:tag name="KSO_WM_BEAUTIFY_FLAG" val="#wm#"/>
  <p:tag name="KSO_WM_UNIT_FILL_FORE_SCHEMECOLOR_INDEX" val="5"/>
  <p:tag name="KSO_WM_UNIT_FILL_TYPE" val="1"/>
  <p:tag name="KSO_WM_UNIT_LINE_FORE_SCHEMECOLOR_INDEX" val="6"/>
  <p:tag name="KSO_WM_UNIT_LINE_FILL_TYPE" val="2"/>
  <p:tag name="KSO_WM_UNIT_TEXT_FILL_FORE_SCHEMECOLOR_INDEX" val="14"/>
  <p:tag name="KSO_WM_UNIT_TEXT_FILL_TYPE" val="1"/>
</p:tagLst>
</file>

<file path=ppt/tags/tag47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3"/>
  <p:tag name="KSO_WM_UNIT_ID" val="diagram750_5*l_h_i*1_2_3"/>
  <p:tag name="KSO_WM_TEMPLATE_CATEGORY" val="diagram"/>
  <p:tag name="KSO_WM_TEMPLATE_INDEX" val="750"/>
  <p:tag name="KSO_WM_UNIT_LAYERLEVEL" val="1_1_1"/>
  <p:tag name="KSO_WM_TAG_VERSION" val="1.0"/>
  <p:tag name="KSO_WM_BEAUTIFY_FLAG" val="#wm#"/>
  <p:tag name="KSO_WM_UNIT_LINE_FORE_SCHEMECOLOR_INDEX" val="5"/>
  <p:tag name="KSO_WM_UNIT_LINE_FILL_TYPE" val="2"/>
</p:tagLst>
</file>

<file path=ppt/tags/tag47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4"/>
  <p:tag name="KSO_WM_UNIT_ID" val="diagram750_5*l_h_i*1_2_4"/>
  <p:tag name="KSO_WM_TEMPLATE_CATEGORY" val="diagram"/>
  <p:tag name="KSO_WM_TEMPLATE_INDEX" val="750"/>
  <p:tag name="KSO_WM_UNIT_LAYERLEVEL" val="1_1_1"/>
  <p:tag name="KSO_WM_TAG_VERSION" val="1.0"/>
  <p:tag name="KSO_WM_BEAUTIFY_FLAG" val="#wm#"/>
  <p:tag name="KSO_WM_UNIT_FILL_FORE_SCHEMECOLOR_INDEX" val="5"/>
  <p:tag name="KSO_WM_UNIT_FILL_TYPE" val="1"/>
  <p:tag name="KSO_WM_UNIT_LINE_FORE_SCHEMECOLOR_INDEX" val="14"/>
  <p:tag name="KSO_WM_UNIT_LINE_FILL_TYPE" val="2"/>
  <p:tag name="KSO_WM_UNIT_TEXT_FILL_FORE_SCHEMECOLOR_INDEX" val="14"/>
  <p:tag name="KSO_WM_UNIT_TEXT_FILL_TYPE" val="1"/>
</p:tagLst>
</file>

<file path=ppt/tags/tag478.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l1-1"/>
  <p:tag name="KSO_WM_UNIT_TYPE" val="l_h_i"/>
  <p:tag name="KSO_WM_UNIT_INDEX" val="1_2_5"/>
  <p:tag name="KSO_WM_UNIT_ID" val="diagram750_5*l_h_i*1_2_5"/>
  <p:tag name="KSO_WM_TEMPLATE_CATEGORY" val="diagram"/>
  <p:tag name="KSO_WM_TEMPLATE_INDEX" val="750"/>
  <p:tag name="KSO_WM_UNIT_LAYERLEVEL" val="1_1_1"/>
  <p:tag name="KSO_WM_TAG_VERSION" val="1.0"/>
  <p:tag name="KSO_WM_BEAUTIFY_FLAG" val="#wm#"/>
  <p:tag name="KSO_WM_UNIT_FILL_FORE_SCHEMECOLOR_INDEX" val="14"/>
  <p:tag name="KSO_WM_UNIT_FILL_TYPE" val="1"/>
  <p:tag name="KSO_WM_UNIT_LINE_FORE_SCHEMECOLOR_INDEX" val="5"/>
  <p:tag name="KSO_WM_UNIT_LINE_FILL_TYPE" val="2"/>
  <p:tag name="KSO_WM_UNIT_TEXT_FILL_FORE_SCHEMECOLOR_INDEX" val="14"/>
  <p:tag name="KSO_WM_UNIT_TEXT_FILL_TYPE" val="1"/>
</p:tagLst>
</file>

<file path=ppt/tags/tag479.xml><?xml version="1.0" encoding="utf-8"?>
<p:tagLst xmlns:p="http://schemas.openxmlformats.org/presentationml/2006/main">
  <p:tag name="KSO_WM_UNIT_NOCLEAR" val="0"/>
  <p:tag name="KSO_WM_UNIT_VALUE" val="90"/>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ID" val="diagram750_5*l_h_f*1_2_1"/>
  <p:tag name="KSO_WM_TEMPLATE_CATEGORY" val="diagram"/>
  <p:tag name="KSO_WM_TEMPLATE_INDEX" val="750"/>
  <p:tag name="KSO_WM_UNIT_LAYERLEVEL" val="1_1_1"/>
  <p:tag name="KSO_WM_TAG_VERSION" val="1.0"/>
  <p:tag name="KSO_WM_BEAUTIFY_FLAG" val="#wm#"/>
  <p:tag name="KSO_WM_UNIT_PRESET_TEXT" val="点击此处添加正文，文字是您思想的提炼，为了演示发布的良好效果，请言简意赅的阐述观点"/>
  <p:tag name="KSO_WM_UNIT_TEXT_FILL_FORE_SCHEMECOLOR_INDEX" val="13"/>
  <p:tag name="KSO_WM_UNIT_TEXT_FILL_TYPE" val="1"/>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8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4"/>
  <p:tag name="KSO_WM_UNIT_ID" val="diagram750_5*l_h_i*1_3_4"/>
  <p:tag name="KSO_WM_TEMPLATE_CATEGORY" val="diagram"/>
  <p:tag name="KSO_WM_TEMPLATE_INDEX" val="750"/>
  <p:tag name="KSO_WM_UNIT_LAYERLEVEL" val="1_1_1"/>
  <p:tag name="KSO_WM_TAG_VERSION" val="1.0"/>
  <p:tag name="KSO_WM_BEAUTIFY_FLAG" val="#wm#"/>
  <p:tag name="KSO_WM_UNIT_FILL_FORE_SCHEMECOLOR_INDEX" val="14"/>
  <p:tag name="KSO_WM_UNIT_FILL_TYPE" val="1"/>
  <p:tag name="KSO_WM_UNIT_LINE_FORE_SCHEMECOLOR_INDEX" val="5"/>
  <p:tag name="KSO_WM_UNIT_LINE_FILL_TYPE" val="2"/>
  <p:tag name="KSO_WM_UNIT_TEXT_FILL_FORE_SCHEMECOLOR_INDEX" val="14"/>
  <p:tag name="KSO_WM_UNIT_TEXT_FILL_TYPE" val="1"/>
</p:tagLst>
</file>

<file path=ppt/tags/tag48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1"/>
  <p:tag name="KSO_WM_UNIT_ID" val="diagram750_5*l_h_i*1_3_1"/>
  <p:tag name="KSO_WM_TEMPLATE_CATEGORY" val="diagram"/>
  <p:tag name="KSO_WM_TEMPLATE_INDEX" val="750"/>
  <p:tag name="KSO_WM_UNIT_LAYERLEVEL" val="1_1_1"/>
  <p:tag name="KSO_WM_TAG_VERSION" val="1.0"/>
  <p:tag name="KSO_WM_BEAUTIFY_FLAG" val="#wm#"/>
  <p:tag name="KSO_WM_UNIT_FILL_FORE_SCHEMECOLOR_INDEX" val="5"/>
  <p:tag name="KSO_WM_UNIT_FILL_TYPE" val="1"/>
  <p:tag name="KSO_WM_UNIT_LINE_FORE_SCHEMECOLOR_INDEX" val="6"/>
  <p:tag name="KSO_WM_UNIT_LINE_FILL_TYPE" val="2"/>
  <p:tag name="KSO_WM_UNIT_TEXT_FILL_FORE_SCHEMECOLOR_INDEX" val="14"/>
  <p:tag name="KSO_WM_UNIT_TEXT_FILL_TYPE" val="1"/>
</p:tagLst>
</file>

<file path=ppt/tags/tag48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2"/>
  <p:tag name="KSO_WM_UNIT_ID" val="diagram750_5*l_h_i*1_3_2"/>
  <p:tag name="KSO_WM_TEMPLATE_CATEGORY" val="diagram"/>
  <p:tag name="KSO_WM_TEMPLATE_INDEX" val="750"/>
  <p:tag name="KSO_WM_UNIT_LAYERLEVEL" val="1_1_1"/>
  <p:tag name="KSO_WM_TAG_VERSION" val="1.0"/>
  <p:tag name="KSO_WM_BEAUTIFY_FLAG" val="#wm#"/>
  <p:tag name="KSO_WM_UNIT_LINE_FORE_SCHEMECOLOR_INDEX" val="5"/>
  <p:tag name="KSO_WM_UNIT_LINE_FILL_TYPE" val="2"/>
</p:tagLst>
</file>

<file path=ppt/tags/tag48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3"/>
  <p:tag name="KSO_WM_UNIT_ID" val="diagram750_5*l_h_i*1_3_3"/>
  <p:tag name="KSO_WM_TEMPLATE_CATEGORY" val="diagram"/>
  <p:tag name="KSO_WM_TEMPLATE_INDEX" val="750"/>
  <p:tag name="KSO_WM_UNIT_LAYERLEVEL" val="1_1_1"/>
  <p:tag name="KSO_WM_TAG_VERSION" val="1.0"/>
  <p:tag name="KSO_WM_BEAUTIFY_FLAG" val="#wm#"/>
  <p:tag name="KSO_WM_UNIT_FILL_FORE_SCHEMECOLOR_INDEX" val="5"/>
  <p:tag name="KSO_WM_UNIT_FILL_TYPE" val="1"/>
  <p:tag name="KSO_WM_UNIT_LINE_FORE_SCHEMECOLOR_INDEX" val="14"/>
  <p:tag name="KSO_WM_UNIT_LINE_FILL_TYPE" val="2"/>
  <p:tag name="KSO_WM_UNIT_TEXT_FILL_FORE_SCHEMECOLOR_INDEX" val="14"/>
  <p:tag name="KSO_WM_UNIT_TEXT_FILL_TYPE" val="1"/>
</p:tagLst>
</file>

<file path=ppt/tags/tag484.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l1-1"/>
  <p:tag name="KSO_WM_UNIT_TYPE" val="l_h_i"/>
  <p:tag name="KSO_WM_UNIT_INDEX" val="1_3_5"/>
  <p:tag name="KSO_WM_UNIT_ID" val="diagram750_5*l_h_i*1_3_5"/>
  <p:tag name="KSO_WM_TEMPLATE_CATEGORY" val="diagram"/>
  <p:tag name="KSO_WM_TEMPLATE_INDEX" val="750"/>
  <p:tag name="KSO_WM_UNIT_LAYERLEVEL" val="1_1_1"/>
  <p:tag name="KSO_WM_TAG_VERSION" val="1.0"/>
  <p:tag name="KSO_WM_BEAUTIFY_FLAG" val="#wm#"/>
  <p:tag name="KSO_WM_UNIT_FILL_FORE_SCHEMECOLOR_INDEX" val="14"/>
  <p:tag name="KSO_WM_UNIT_FILL_TYPE" val="1"/>
  <p:tag name="KSO_WM_UNIT_LINE_FORE_SCHEMECOLOR_INDEX" val="5"/>
  <p:tag name="KSO_WM_UNIT_LINE_FILL_TYPE" val="2"/>
  <p:tag name="KSO_WM_UNIT_TEXT_FILL_FORE_SCHEMECOLOR_INDEX" val="14"/>
  <p:tag name="KSO_WM_UNIT_TEXT_FILL_TYPE" val="1"/>
</p:tagLst>
</file>

<file path=ppt/tags/tag485.xml><?xml version="1.0" encoding="utf-8"?>
<p:tagLst xmlns:p="http://schemas.openxmlformats.org/presentationml/2006/main">
  <p:tag name="KSO_WM_UNIT_NOCLEAR" val="0"/>
  <p:tag name="KSO_WM_UNIT_VALUE" val="90"/>
  <p:tag name="KSO_WM_UNIT_HIGHLIGHT" val="0"/>
  <p:tag name="KSO_WM_UNIT_COMPATIBLE" val="0"/>
  <p:tag name="KSO_WM_UNIT_DIAGRAM_ISNUMVISUAL" val="0"/>
  <p:tag name="KSO_WM_UNIT_DIAGRAM_ISREFERUNIT" val="0"/>
  <p:tag name="KSO_WM_DIAGRAM_GROUP_CODE" val="l1-1"/>
  <p:tag name="KSO_WM_UNIT_TYPE" val="l_h_f"/>
  <p:tag name="KSO_WM_UNIT_INDEX" val="1_3_1"/>
  <p:tag name="KSO_WM_UNIT_ID" val="diagram750_5*l_h_f*1_3_1"/>
  <p:tag name="KSO_WM_TEMPLATE_CATEGORY" val="diagram"/>
  <p:tag name="KSO_WM_TEMPLATE_INDEX" val="750"/>
  <p:tag name="KSO_WM_UNIT_LAYERLEVEL" val="1_1_1"/>
  <p:tag name="KSO_WM_TAG_VERSION" val="1.0"/>
  <p:tag name="KSO_WM_BEAUTIFY_FLAG" val="#wm#"/>
  <p:tag name="KSO_WM_UNIT_PRESET_TEXT" val="点击此处添加正文，文字是您思想的提炼，为了演示发布的良好效果，请言简意赅的阐述观点"/>
  <p:tag name="KSO_WM_UNIT_TEXT_FILL_FORE_SCHEMECOLOR_INDEX" val="13"/>
  <p:tag name="KSO_WM_UNIT_TEXT_FILL_TYPE" val="1"/>
</p:tagLst>
</file>

<file path=ppt/tags/tag48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1"/>
  <p:tag name="KSO_WM_UNIT_ID" val="diagram750_5*l_h_i*1_4_1"/>
  <p:tag name="KSO_WM_TEMPLATE_CATEGORY" val="diagram"/>
  <p:tag name="KSO_WM_TEMPLATE_INDEX" val="750"/>
  <p:tag name="KSO_WM_UNIT_LAYERLEVEL" val="1_1_1"/>
  <p:tag name="KSO_WM_TAG_VERSION" val="1.0"/>
  <p:tag name="KSO_WM_BEAUTIFY_FLAG" val="#wm#"/>
  <p:tag name="KSO_WM_UNIT_FILL_FORE_SCHEMECOLOR_INDEX" val="14"/>
  <p:tag name="KSO_WM_UNIT_FILL_TYPE" val="1"/>
  <p:tag name="KSO_WM_UNIT_LINE_FORE_SCHEMECOLOR_INDEX" val="5"/>
  <p:tag name="KSO_WM_UNIT_LINE_FILL_TYPE" val="2"/>
  <p:tag name="KSO_WM_UNIT_TEXT_FILL_FORE_SCHEMECOLOR_INDEX" val="14"/>
  <p:tag name="KSO_WM_UNIT_TEXT_FILL_TYPE" val="1"/>
</p:tagLst>
</file>

<file path=ppt/tags/tag48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2"/>
  <p:tag name="KSO_WM_UNIT_ID" val="diagram750_5*l_h_i*1_4_2"/>
  <p:tag name="KSO_WM_TEMPLATE_CATEGORY" val="diagram"/>
  <p:tag name="KSO_WM_TEMPLATE_INDEX" val="750"/>
  <p:tag name="KSO_WM_UNIT_LAYERLEVEL" val="1_1_1"/>
  <p:tag name="KSO_WM_TAG_VERSION" val="1.0"/>
  <p:tag name="KSO_WM_BEAUTIFY_FLAG" val="#wm#"/>
  <p:tag name="KSO_WM_UNIT_FILL_FORE_SCHEMECOLOR_INDEX" val="5"/>
  <p:tag name="KSO_WM_UNIT_FILL_TYPE" val="1"/>
  <p:tag name="KSO_WM_UNIT_LINE_FORE_SCHEMECOLOR_INDEX" val="6"/>
  <p:tag name="KSO_WM_UNIT_LINE_FILL_TYPE" val="2"/>
  <p:tag name="KSO_WM_UNIT_TEXT_FILL_FORE_SCHEMECOLOR_INDEX" val="14"/>
  <p:tag name="KSO_WM_UNIT_TEXT_FILL_TYPE" val="1"/>
</p:tagLst>
</file>

<file path=ppt/tags/tag48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3"/>
  <p:tag name="KSO_WM_UNIT_ID" val="diagram750_5*l_h_i*1_4_3"/>
  <p:tag name="KSO_WM_TEMPLATE_CATEGORY" val="diagram"/>
  <p:tag name="KSO_WM_TEMPLATE_INDEX" val="750"/>
  <p:tag name="KSO_WM_UNIT_LAYERLEVEL" val="1_1_1"/>
  <p:tag name="KSO_WM_TAG_VERSION" val="1.0"/>
  <p:tag name="KSO_WM_BEAUTIFY_FLAG" val="#wm#"/>
  <p:tag name="KSO_WM_UNIT_LINE_FORE_SCHEMECOLOR_INDEX" val="5"/>
  <p:tag name="KSO_WM_UNIT_LINE_FILL_TYPE" val="2"/>
</p:tagLst>
</file>

<file path=ppt/tags/tag48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4"/>
  <p:tag name="KSO_WM_UNIT_ID" val="diagram750_5*l_h_i*1_4_4"/>
  <p:tag name="KSO_WM_TEMPLATE_CATEGORY" val="diagram"/>
  <p:tag name="KSO_WM_TEMPLATE_INDEX" val="750"/>
  <p:tag name="KSO_WM_UNIT_LAYERLEVEL" val="1_1_1"/>
  <p:tag name="KSO_WM_TAG_VERSION" val="1.0"/>
  <p:tag name="KSO_WM_BEAUTIFY_FLAG" val="#wm#"/>
  <p:tag name="KSO_WM_UNIT_FILL_FORE_SCHEMECOLOR_INDEX" val="5"/>
  <p:tag name="KSO_WM_UNIT_FILL_TYPE" val="1"/>
  <p:tag name="KSO_WM_UNIT_LINE_FORE_SCHEMECOLOR_INDEX" val="14"/>
  <p:tag name="KSO_WM_UNIT_LINE_FILL_TYPE" val="2"/>
  <p:tag name="KSO_WM_UNIT_TEXT_FILL_FORE_SCHEMECOLOR_INDEX" val="14"/>
  <p:tag name="KSO_WM_UNIT_TEXT_FILL_TYPE" val="1"/>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90.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l1-1"/>
  <p:tag name="KSO_WM_UNIT_TYPE" val="l_h_i"/>
  <p:tag name="KSO_WM_UNIT_INDEX" val="1_4_5"/>
  <p:tag name="KSO_WM_UNIT_ID" val="diagram750_5*l_h_i*1_4_5"/>
  <p:tag name="KSO_WM_TEMPLATE_CATEGORY" val="diagram"/>
  <p:tag name="KSO_WM_TEMPLATE_INDEX" val="750"/>
  <p:tag name="KSO_WM_UNIT_LAYERLEVEL" val="1_1_1"/>
  <p:tag name="KSO_WM_TAG_VERSION" val="1.0"/>
  <p:tag name="KSO_WM_BEAUTIFY_FLAG" val="#wm#"/>
  <p:tag name="KSO_WM_UNIT_FILL_FORE_SCHEMECOLOR_INDEX" val="14"/>
  <p:tag name="KSO_WM_UNIT_FILL_TYPE" val="1"/>
  <p:tag name="KSO_WM_UNIT_LINE_FORE_SCHEMECOLOR_INDEX" val="5"/>
  <p:tag name="KSO_WM_UNIT_LINE_FILL_TYPE" val="2"/>
  <p:tag name="KSO_WM_UNIT_TEXT_FILL_FORE_SCHEMECOLOR_INDEX" val="14"/>
  <p:tag name="KSO_WM_UNIT_TEXT_FILL_TYPE" val="1"/>
</p:tagLst>
</file>

<file path=ppt/tags/tag491.xml><?xml version="1.0" encoding="utf-8"?>
<p:tagLst xmlns:p="http://schemas.openxmlformats.org/presentationml/2006/main">
  <p:tag name="KSO_WM_UNIT_NOCLEAR" val="0"/>
  <p:tag name="KSO_WM_UNIT_VALUE" val="90"/>
  <p:tag name="KSO_WM_UNIT_HIGHLIGHT" val="0"/>
  <p:tag name="KSO_WM_UNIT_COMPATIBLE" val="0"/>
  <p:tag name="KSO_WM_UNIT_DIAGRAM_ISNUMVISUAL" val="0"/>
  <p:tag name="KSO_WM_UNIT_DIAGRAM_ISREFERUNIT" val="0"/>
  <p:tag name="KSO_WM_DIAGRAM_GROUP_CODE" val="l1-1"/>
  <p:tag name="KSO_WM_UNIT_TYPE" val="l_h_f"/>
  <p:tag name="KSO_WM_UNIT_INDEX" val="1_4_1"/>
  <p:tag name="KSO_WM_UNIT_ID" val="diagram750_5*l_h_f*1_4_1"/>
  <p:tag name="KSO_WM_TEMPLATE_CATEGORY" val="diagram"/>
  <p:tag name="KSO_WM_TEMPLATE_INDEX" val="750"/>
  <p:tag name="KSO_WM_UNIT_LAYERLEVEL" val="1_1_1"/>
  <p:tag name="KSO_WM_TAG_VERSION" val="1.0"/>
  <p:tag name="KSO_WM_BEAUTIFY_FLAG" val="#wm#"/>
  <p:tag name="KSO_WM_UNIT_PRESET_TEXT" val="点击此处添加正文，文字是您思想的提炼，为了演示发布的良好效果，请言简意赅的阐述观点"/>
  <p:tag name="KSO_WM_UNIT_TEXT_FILL_FORE_SCHEMECOLOR_INDEX" val="13"/>
  <p:tag name="KSO_WM_UNIT_TEXT_FILL_TYPE" val="1"/>
</p:tagLst>
</file>

<file path=ppt/tags/tag49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5_1"/>
  <p:tag name="KSO_WM_UNIT_ID" val="diagram750_5*l_h_i*1_5_1"/>
  <p:tag name="KSO_WM_TEMPLATE_CATEGORY" val="diagram"/>
  <p:tag name="KSO_WM_TEMPLATE_INDEX" val="750"/>
  <p:tag name="KSO_WM_UNIT_LAYERLEVEL" val="1_1_1"/>
  <p:tag name="KSO_WM_TAG_VERSION" val="1.0"/>
  <p:tag name="KSO_WM_BEAUTIFY_FLAG" val="#wm#"/>
  <p:tag name="KSO_WM_UNIT_FILL_FORE_SCHEMECOLOR_INDEX" val="14"/>
  <p:tag name="KSO_WM_UNIT_FILL_TYPE" val="1"/>
  <p:tag name="KSO_WM_UNIT_LINE_FORE_SCHEMECOLOR_INDEX" val="5"/>
  <p:tag name="KSO_WM_UNIT_LINE_FILL_TYPE" val="2"/>
  <p:tag name="KSO_WM_UNIT_TEXT_FILL_FORE_SCHEMECOLOR_INDEX" val="14"/>
  <p:tag name="KSO_WM_UNIT_TEXT_FILL_TYPE" val="1"/>
</p:tagLst>
</file>

<file path=ppt/tags/tag49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5_2"/>
  <p:tag name="KSO_WM_UNIT_ID" val="diagram750_5*l_h_i*1_5_2"/>
  <p:tag name="KSO_WM_TEMPLATE_CATEGORY" val="diagram"/>
  <p:tag name="KSO_WM_TEMPLATE_INDEX" val="750"/>
  <p:tag name="KSO_WM_UNIT_LAYERLEVEL" val="1_1_1"/>
  <p:tag name="KSO_WM_TAG_VERSION" val="1.0"/>
  <p:tag name="KSO_WM_BEAUTIFY_FLAG" val="#wm#"/>
  <p:tag name="KSO_WM_UNIT_FILL_FORE_SCHEMECOLOR_INDEX" val="5"/>
  <p:tag name="KSO_WM_UNIT_FILL_TYPE" val="1"/>
  <p:tag name="KSO_WM_UNIT_LINE_FORE_SCHEMECOLOR_INDEX" val="6"/>
  <p:tag name="KSO_WM_UNIT_LINE_FILL_TYPE" val="2"/>
  <p:tag name="KSO_WM_UNIT_TEXT_FILL_FORE_SCHEMECOLOR_INDEX" val="14"/>
  <p:tag name="KSO_WM_UNIT_TEXT_FILL_TYPE" val="1"/>
</p:tagLst>
</file>

<file path=ppt/tags/tag49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5_3"/>
  <p:tag name="KSO_WM_UNIT_ID" val="diagram750_5*l_h_i*1_5_3"/>
  <p:tag name="KSO_WM_TEMPLATE_CATEGORY" val="diagram"/>
  <p:tag name="KSO_WM_TEMPLATE_INDEX" val="750"/>
  <p:tag name="KSO_WM_UNIT_LAYERLEVEL" val="1_1_1"/>
  <p:tag name="KSO_WM_TAG_VERSION" val="1.0"/>
  <p:tag name="KSO_WM_BEAUTIFY_FLAG" val="#wm#"/>
  <p:tag name="KSO_WM_UNIT_LINE_FORE_SCHEMECOLOR_INDEX" val="5"/>
  <p:tag name="KSO_WM_UNIT_LINE_FILL_TYPE" val="2"/>
</p:tagLst>
</file>

<file path=ppt/tags/tag49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5_4"/>
  <p:tag name="KSO_WM_UNIT_ID" val="diagram750_5*l_h_i*1_5_4"/>
  <p:tag name="KSO_WM_TEMPLATE_CATEGORY" val="diagram"/>
  <p:tag name="KSO_WM_TEMPLATE_INDEX" val="750"/>
  <p:tag name="KSO_WM_UNIT_LAYERLEVEL" val="1_1_1"/>
  <p:tag name="KSO_WM_TAG_VERSION" val="1.0"/>
  <p:tag name="KSO_WM_BEAUTIFY_FLAG" val="#wm#"/>
  <p:tag name="KSO_WM_UNIT_FILL_FORE_SCHEMECOLOR_INDEX" val="5"/>
  <p:tag name="KSO_WM_UNIT_FILL_TYPE" val="1"/>
  <p:tag name="KSO_WM_UNIT_LINE_FORE_SCHEMECOLOR_INDEX" val="14"/>
  <p:tag name="KSO_WM_UNIT_LINE_FILL_TYPE" val="2"/>
  <p:tag name="KSO_WM_UNIT_TEXT_FILL_FORE_SCHEMECOLOR_INDEX" val="14"/>
  <p:tag name="KSO_WM_UNIT_TEXT_FILL_TYPE" val="1"/>
</p:tagLst>
</file>

<file path=ppt/tags/tag496.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l1-1"/>
  <p:tag name="KSO_WM_UNIT_TYPE" val="l_h_i"/>
  <p:tag name="KSO_WM_UNIT_INDEX" val="1_5_5"/>
  <p:tag name="KSO_WM_UNIT_ID" val="diagram750_5*l_h_i*1_5_5"/>
  <p:tag name="KSO_WM_TEMPLATE_CATEGORY" val="diagram"/>
  <p:tag name="KSO_WM_TEMPLATE_INDEX" val="750"/>
  <p:tag name="KSO_WM_UNIT_LAYERLEVEL" val="1_1_1"/>
  <p:tag name="KSO_WM_TAG_VERSION" val="1.0"/>
  <p:tag name="KSO_WM_BEAUTIFY_FLAG" val="#wm#"/>
  <p:tag name="KSO_WM_UNIT_FILL_FORE_SCHEMECOLOR_INDEX" val="14"/>
  <p:tag name="KSO_WM_UNIT_FILL_TYPE" val="1"/>
  <p:tag name="KSO_WM_UNIT_LINE_FORE_SCHEMECOLOR_INDEX" val="5"/>
  <p:tag name="KSO_WM_UNIT_LINE_FILL_TYPE" val="2"/>
  <p:tag name="KSO_WM_UNIT_TEXT_FILL_FORE_SCHEMECOLOR_INDEX" val="14"/>
  <p:tag name="KSO_WM_UNIT_TEXT_FILL_TYPE" val="1"/>
</p:tagLst>
</file>

<file path=ppt/tags/tag497.xml><?xml version="1.0" encoding="utf-8"?>
<p:tagLst xmlns:p="http://schemas.openxmlformats.org/presentationml/2006/main">
  <p:tag name="KSO_WM_UNIT_NOCLEAR" val="0"/>
  <p:tag name="KSO_WM_UNIT_VALUE" val="90"/>
  <p:tag name="KSO_WM_UNIT_HIGHLIGHT" val="0"/>
  <p:tag name="KSO_WM_UNIT_COMPATIBLE" val="0"/>
  <p:tag name="KSO_WM_UNIT_DIAGRAM_ISNUMVISUAL" val="0"/>
  <p:tag name="KSO_WM_UNIT_DIAGRAM_ISREFERUNIT" val="0"/>
  <p:tag name="KSO_WM_DIAGRAM_GROUP_CODE" val="l1-1"/>
  <p:tag name="KSO_WM_UNIT_TYPE" val="l_h_f"/>
  <p:tag name="KSO_WM_UNIT_INDEX" val="1_5_1"/>
  <p:tag name="KSO_WM_UNIT_ID" val="diagram750_5*l_h_f*1_5_1"/>
  <p:tag name="KSO_WM_TEMPLATE_CATEGORY" val="diagram"/>
  <p:tag name="KSO_WM_TEMPLATE_INDEX" val="750"/>
  <p:tag name="KSO_WM_UNIT_LAYERLEVEL" val="1_1_1"/>
  <p:tag name="KSO_WM_TAG_VERSION" val="1.0"/>
  <p:tag name="KSO_WM_BEAUTIFY_FLAG" val="#wm#"/>
  <p:tag name="KSO_WM_UNIT_PRESET_TEXT" val="点击此处添加正文，文字是您思想的提炼，为了演示发布的良好效果，请言简意赅的阐述观点"/>
  <p:tag name="KSO_WM_UNIT_TEXT_FILL_FORE_SCHEMECOLOR_INDEX" val="13"/>
  <p:tag name="KSO_WM_UNIT_TEXT_FILL_TYPE" val="1"/>
</p:tagLst>
</file>

<file path=ppt/tags/tag498.xml><?xml version="1.0" encoding="utf-8"?>
<p:tagLst xmlns:p="http://schemas.openxmlformats.org/presentationml/2006/main">
  <p:tag name="KSO_WM_SLIDE_BK_DARK_LIGHT" val=""/>
  <p:tag name="KSO_WM_SLIDE_BACKGROUND_TYPE" val="general"/>
  <p:tag name="KSO_WM_SPECIAL_SOURCE" val="bdnull"/>
</p:tagLst>
</file>

<file path=ppt/tags/tag499.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i*1"/>
  <p:tag name="KSO_WM_UNIT_LAYERLEVEL" val="1"/>
  <p:tag name="KSO_WM_TAG_VERSION" val="1.0"/>
  <p:tag name="KSO_WM_BEAUTIFY_FLAG" val="#wm#"/>
  <p:tag name="KSO_WM_UNIT_SUBTYPE" val="h"/>
  <p:tag name="KSO_WM_UNIT_TYPE" val="i"/>
  <p:tag name="KSO_WM_UNIT_INDEX" val="1"/>
  <p:tag name="KSO_WM_UNIT_BK_DARK_LIGHT" val="2"/>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00.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501.xml><?xml version="1.0" encoding="utf-8"?>
<p:tagLst xmlns:p="http://schemas.openxmlformats.org/presentationml/2006/main">
  <p:tag name="KSO_WM_SPECIAL_SOURCE" val="bdnull"/>
</p:tagLst>
</file>

<file path=ppt/tags/tag502.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SUBTYPE" val="h"/>
  <p:tag name="KSO_WM_UNIT_TYPE" val="i"/>
  <p:tag name="KSO_WM_UNIT_INDEX" val="1"/>
  <p:tag name="KSO_WM_UNIT_BK_DARK_LIGHT" val="2"/>
</p:tagLst>
</file>

<file path=ppt/tags/tag503.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504.xml><?xml version="1.0" encoding="utf-8"?>
<p:tagLst xmlns:p="http://schemas.openxmlformats.org/presentationml/2006/main">
  <p:tag name="KSO_WM_BEAUTIFY_FLAG" val="#wm#"/>
  <p:tag name="KSO_WM_TEMPLATE_CATEGORY" val="custom"/>
  <p:tag name="KSO_WM_TEMPLATE_INDEX" val="20184601"/>
  <p:tag name="KSO_WM_SLIDE_ITEM_CNT" val="4"/>
  <p:tag name="KSO_WM_SPECIAL_SOURCE" val="bdnull"/>
</p:tagLst>
</file>

<file path=ppt/tags/tag50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WM_BEAUTIFY_SHAPE_IDENTITY" val="{6abed782-6369-7420-17ad-bd65301afc3a}"/>
  <p:tag name="KSO_WM_UNIT_TYPE" val="i"/>
</p:tagLst>
</file>

<file path=ppt/tags/tag506.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SUBTYPE" val="h"/>
  <p:tag name="KSO_WM_UNIT_TYPE" val="i"/>
  <p:tag name="KSO_WM_UNIT_INDEX" val="1"/>
  <p:tag name="KSO_WM_UNIT_BK_DARK_LIGHT" val="2"/>
</p:tagLst>
</file>

<file path=ppt/tags/tag507.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508.xml><?xml version="1.0" encoding="utf-8"?>
<p:tagLst xmlns:p="http://schemas.openxmlformats.org/presentationml/2006/main">
  <p:tag name="KSO_WM_UNIT_ISCONTENTSTITLE" val="0"/>
  <p:tag name="KSO_WM_UNIT_ISNUMDGMTITLE" val="0"/>
  <p:tag name="KSO_WM_UNIT_PRESET_TEXT" val="单击此处添加大标题内容"/>
  <p:tag name="KSO_WM_UNIT_NOCLEAR" val="0"/>
  <p:tag name="KSO_WM_UNIT_VALUE" val="13"/>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228091_3*a*1"/>
  <p:tag name="KSO_WM_TEMPLATE_CATEGORY" val="diagram"/>
  <p:tag name="KSO_WM_TEMPLATE_INDEX" val="20228091"/>
  <p:tag name="KSO_WM_UNIT_LAYERLEVEL" val="1"/>
  <p:tag name="KSO_WM_TAG_VERSION" val="1.0"/>
  <p:tag name="KSO_WM_BEAUTIFY_FLAG" val="#wm#"/>
  <p:tag name="KSO_WM_UNIT_TEXT_FILL_FORE_SCHEMECOLOR_INDEX" val="15"/>
  <p:tag name="KSO_WM_UNIT_TEXT_FILL_TYPE" val="1"/>
  <p:tag name="KSO_WM_UNIT_USESOURCEFORMAT_APPLY" val="1"/>
</p:tagLst>
</file>

<file path=ppt/tags/tag509.xml><?xml version="1.0" encoding="utf-8"?>
<p:tagLst xmlns:p="http://schemas.openxmlformats.org/presentationml/2006/main">
  <p:tag name="KSO_WM_SLIDE_BK_DARK_LIGHT" val=""/>
  <p:tag name="KSO_WM_SLIDE_BACKGROUND_TYPE" val="general"/>
  <p:tag name="KSO_WM_SLIDE_ITEM_CNT" val="2"/>
  <p:tag name="KSO_WM_SPECIAL_SOURCE" val="bdnull"/>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1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WM_BEAUTIFY_SHAPE_IDENTITY" val="{6abed782-6369-7420-17ad-bd65301afc3a}"/>
  <p:tag name="KSO_WM_UNIT_TYPE" val="i"/>
</p:tagLst>
</file>

<file path=ppt/tags/tag511.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SUBTYPE" val="h"/>
  <p:tag name="KSO_WM_UNIT_TYPE" val="i"/>
  <p:tag name="KSO_WM_UNIT_INDEX" val="1"/>
  <p:tag name="KSO_WM_UNIT_BK_DARK_LIGHT" val="2"/>
</p:tagLst>
</file>

<file path=ppt/tags/tag512.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513.xml><?xml version="1.0" encoding="utf-8"?>
<p:tagLst xmlns:p="http://schemas.openxmlformats.org/presentationml/2006/main">
  <p:tag name="KSO_WM_UNIT_ISCONTENTSTITLE" val="0"/>
  <p:tag name="KSO_WM_UNIT_ISNUMDGMTITLE" val="0"/>
  <p:tag name="KSO_WM_UNIT_PRESET_TEXT" val="单击此处添加大标题内容"/>
  <p:tag name="KSO_WM_UNIT_NOCLEAR" val="0"/>
  <p:tag name="KSO_WM_UNIT_VALUE" val="13"/>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228091_3*a*1"/>
  <p:tag name="KSO_WM_TEMPLATE_CATEGORY" val="diagram"/>
  <p:tag name="KSO_WM_TEMPLATE_INDEX" val="20228091"/>
  <p:tag name="KSO_WM_UNIT_LAYERLEVEL" val="1"/>
  <p:tag name="KSO_WM_TAG_VERSION" val="1.0"/>
  <p:tag name="KSO_WM_BEAUTIFY_FLAG" val="#wm#"/>
  <p:tag name="KSO_WM_UNIT_TEXT_FILL_FORE_SCHEMECOLOR_INDEX" val="15"/>
  <p:tag name="KSO_WM_UNIT_TEXT_FILL_TYPE" val="1"/>
  <p:tag name="KSO_WM_UNIT_USESOURCEFORMAT_APPLY" val="1"/>
</p:tagLst>
</file>

<file path=ppt/tags/tag514.xml><?xml version="1.0" encoding="utf-8"?>
<p:tagLst xmlns:p="http://schemas.openxmlformats.org/presentationml/2006/main">
  <p:tag name="KSO_WM_SLIDE_BK_DARK_LIGHT" val=""/>
  <p:tag name="KSO_WM_SLIDE_BACKGROUND_TYPE" val="general"/>
  <p:tag name="KSO_WM_SLIDE_ITEM_CNT" val="2"/>
  <p:tag name="KSO_WM_SPECIAL_SOURCE" val="bdnull"/>
</p:tagLst>
</file>

<file path=ppt/tags/tag51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WM_BEAUTIFY_SHAPE_IDENTITY" val="{6abed782-6369-7420-17ad-bd65301afc3a}"/>
  <p:tag name="KSO_WM_UNIT_TYPE" val="i"/>
</p:tagLst>
</file>

<file path=ppt/tags/tag516.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SUBTYPE" val="h"/>
  <p:tag name="KSO_WM_UNIT_TYPE" val="i"/>
  <p:tag name="KSO_WM_UNIT_INDEX" val="1"/>
  <p:tag name="KSO_WM_UNIT_BK_DARK_LIGHT" val="2"/>
</p:tagLst>
</file>

<file path=ppt/tags/tag517.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518.xml><?xml version="1.0" encoding="utf-8"?>
<p:tagLst xmlns:p="http://schemas.openxmlformats.org/presentationml/2006/main">
  <p:tag name="KSO_WM_UNIT_ISCONTENTSTITLE" val="0"/>
  <p:tag name="KSO_WM_UNIT_ISNUMDGMTITLE" val="0"/>
  <p:tag name="KSO_WM_UNIT_PRESET_TEXT" val="单击此处添加大标题内容"/>
  <p:tag name="KSO_WM_UNIT_NOCLEAR" val="0"/>
  <p:tag name="KSO_WM_UNIT_VALUE" val="13"/>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228091_3*a*1"/>
  <p:tag name="KSO_WM_TEMPLATE_CATEGORY" val="diagram"/>
  <p:tag name="KSO_WM_TEMPLATE_INDEX" val="20228091"/>
  <p:tag name="KSO_WM_UNIT_LAYERLEVEL" val="1"/>
  <p:tag name="KSO_WM_TAG_VERSION" val="1.0"/>
  <p:tag name="KSO_WM_BEAUTIFY_FLAG" val="#wm#"/>
  <p:tag name="KSO_WM_UNIT_TEXT_FILL_FORE_SCHEMECOLOR_INDEX" val="15"/>
  <p:tag name="KSO_WM_UNIT_TEXT_FILL_TYPE" val="1"/>
  <p:tag name="KSO_WM_UNIT_USESOURCEFORMAT_APPLY" val="1"/>
</p:tagLst>
</file>

<file path=ppt/tags/tag519.xml><?xml version="1.0" encoding="utf-8"?>
<p:tagLst xmlns:p="http://schemas.openxmlformats.org/presentationml/2006/main">
  <p:tag name="KSO_WM_UNIT_DIAGRAM_MODELTYPE" val="stripeEnum"/>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787_3*l_h_i*1_1_1"/>
  <p:tag name="KSO_WM_TEMPLATE_CATEGORY" val="diagram"/>
  <p:tag name="KSO_WM_TEMPLATE_INDEX" val="787"/>
  <p:tag name="KSO_WM_UNIT_LAYERLEVEL" val="1_1_1"/>
  <p:tag name="KSO_WM_TAG_VERSION" val="1.0"/>
  <p:tag name="KSO_WM_BEAUTIFY_FLAG" val="#wm#"/>
  <p:tag name="KSO_WM_UNIT_LINE_FORE_SCHEMECOLOR_INDEX" val="14"/>
  <p:tag name="KSO_WM_UNIT_LINE_FILL_TYPE" val="2"/>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20.xml><?xml version="1.0" encoding="utf-8"?>
<p:tagLst xmlns:p="http://schemas.openxmlformats.org/presentationml/2006/main">
  <p:tag name="KSO_WM_UNIT_DIAGRAM_MODELTYPE" val="stripeEnum"/>
  <p:tag name="KSO_WM_UNIT_HIGHLIGHT" val="0"/>
  <p:tag name="KSO_WM_UNIT_COMPATIBLE" val="0"/>
  <p:tag name="KSO_WM_UNIT_DIAGRAM_ISNUMVISUAL" val="0"/>
  <p:tag name="KSO_WM_UNIT_DIAGRAM_ISREFERUNIT" val="0"/>
  <p:tag name="KSO_WM_DIAGRAM_GROUP_CODE" val="l1-1"/>
  <p:tag name="KSO_WM_UNIT_TYPE" val="l_h_i"/>
  <p:tag name="KSO_WM_UNIT_INDEX" val="1_1_2"/>
  <p:tag name="KSO_WM_UNIT_ID" val="diagram787_3*l_h_i*1_1_2"/>
  <p:tag name="KSO_WM_TEMPLATE_CATEGORY" val="diagram"/>
  <p:tag name="KSO_WM_TEMPLATE_INDEX" val="787"/>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521.xml><?xml version="1.0" encoding="utf-8"?>
<p:tagLst xmlns:p="http://schemas.openxmlformats.org/presentationml/2006/main">
  <p:tag name="KSO_WM_UNIT_DIAGRAM_MODELTYPE" val="stripeEnum"/>
  <p:tag name="KSO_WM_UNIT_NOCLEAR" val="0"/>
  <p:tag name="KSO_WM_UNIT_VALUE" val="44"/>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787_3*l_h_f*1_1_1"/>
  <p:tag name="KSO_WM_TEMPLATE_CATEGORY" val="diagram"/>
  <p:tag name="KSO_WM_TEMPLATE_INDEX" val="787"/>
  <p:tag name="KSO_WM_UNIT_LAYERLEVEL" val="1_1_1"/>
  <p:tag name="KSO_WM_TAG_VERSION" val="1.0"/>
  <p:tag name="KSO_WM_BEAUTIFY_FLAG" val="#wm#"/>
  <p:tag name="KSO_WM_UNIT_PRESET_TEXT" val="单击此处添加文本具体内容，简明扼要的阐述您的观点。根据需要可酌情增减文字"/>
  <p:tag name="KSO_WM_UNIT_TEXT_FILL_FORE_SCHEMECOLOR_INDEX" val="13"/>
  <p:tag name="KSO_WM_UNIT_TEXT_FILL_TYPE" val="1"/>
</p:tagLst>
</file>

<file path=ppt/tags/tag522.xml><?xml version="1.0" encoding="utf-8"?>
<p:tagLst xmlns:p="http://schemas.openxmlformats.org/presentationml/2006/main">
  <p:tag name="KSO_WM_UNIT_DIAGRAM_MODELTYPE" val="stripeEnum"/>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1_1"/>
  <p:tag name="KSO_WM_UNIT_ID" val="diagram787_3*l_h_i*1_1_1"/>
  <p:tag name="KSO_WM_TEMPLATE_CATEGORY" val="diagram"/>
  <p:tag name="KSO_WM_TEMPLATE_INDEX" val="787"/>
  <p:tag name="KSO_WM_UNIT_LAYERLEVEL" val="1_1_1"/>
  <p:tag name="KSO_WM_TAG_VERSION" val="1.0"/>
  <p:tag name="KSO_WM_BEAUTIFY_FLAG" val="#wm#"/>
  <p:tag name="KSO_WM_UNIT_TEXT_FILL_FORE_SCHEMECOLOR_INDEX" val="5"/>
  <p:tag name="KSO_WM_UNIT_TEXT_FILL_TYPE" val="1"/>
</p:tagLst>
</file>

<file path=ppt/tags/tag523.xml><?xml version="1.0" encoding="utf-8"?>
<p:tagLst xmlns:p="http://schemas.openxmlformats.org/presentationml/2006/main">
  <p:tag name="KSO_WM_UNIT_DIAGRAM_MODELTYPE" val="stripeEnum"/>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diagram787_3*l_h_i*1_2_1"/>
  <p:tag name="KSO_WM_TEMPLATE_CATEGORY" val="diagram"/>
  <p:tag name="KSO_WM_TEMPLATE_INDEX" val="787"/>
  <p:tag name="KSO_WM_UNIT_LAYERLEVEL" val="1_1_1"/>
  <p:tag name="KSO_WM_TAG_VERSION" val="1.0"/>
  <p:tag name="KSO_WM_BEAUTIFY_FLAG" val="#wm#"/>
  <p:tag name="KSO_WM_UNIT_LINE_FORE_SCHEMECOLOR_INDEX" val="14"/>
  <p:tag name="KSO_WM_UNIT_LINE_FILL_TYPE" val="2"/>
</p:tagLst>
</file>

<file path=ppt/tags/tag524.xml><?xml version="1.0" encoding="utf-8"?>
<p:tagLst xmlns:p="http://schemas.openxmlformats.org/presentationml/2006/main">
  <p:tag name="KSO_WM_UNIT_DIAGRAM_MODELTYPE" val="stripeEnum"/>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ID" val="diagram787_3*l_h_i*1_2_2"/>
  <p:tag name="KSO_WM_TEMPLATE_CATEGORY" val="diagram"/>
  <p:tag name="KSO_WM_TEMPLATE_INDEX" val="787"/>
  <p:tag name="KSO_WM_UNIT_LAYERLEVEL" val="1_1_1"/>
  <p:tag name="KSO_WM_TAG_VERSION" val="1.0"/>
  <p:tag name="KSO_WM_BEAUTIFY_FLAG" val="#wm#"/>
  <p:tag name="KSO_WM_UNIT_FILL_FORE_SCHEMECOLOR_INDEX" val="6"/>
  <p:tag name="KSO_WM_UNIT_FILL_TYPE" val="1"/>
  <p:tag name="KSO_WM_UNIT_TEXT_FILL_FORE_SCHEMECOLOR_INDEX" val="6"/>
  <p:tag name="KSO_WM_UNIT_TEXT_FILL_TYPE" val="1"/>
</p:tagLst>
</file>

<file path=ppt/tags/tag525.xml><?xml version="1.0" encoding="utf-8"?>
<p:tagLst xmlns:p="http://schemas.openxmlformats.org/presentationml/2006/main">
  <p:tag name="KSO_WM_UNIT_DIAGRAM_MODELTYPE" val="stripeEnum"/>
  <p:tag name="KSO_WM_UNIT_NOCLEAR" val="0"/>
  <p:tag name="KSO_WM_UNIT_VALUE" val="44"/>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ID" val="diagram787_3*l_h_f*1_2_1"/>
  <p:tag name="KSO_WM_TEMPLATE_CATEGORY" val="diagram"/>
  <p:tag name="KSO_WM_TEMPLATE_INDEX" val="787"/>
  <p:tag name="KSO_WM_UNIT_LAYERLEVEL" val="1_1_1"/>
  <p:tag name="KSO_WM_TAG_VERSION" val="1.0"/>
  <p:tag name="KSO_WM_BEAUTIFY_FLAG" val="#wm#"/>
  <p:tag name="KSO_WM_UNIT_PRESET_TEXT" val="单击此处添加文本具体内容，简明扼要的阐述您的观点。根据需要可酌情增减文字"/>
  <p:tag name="KSO_WM_UNIT_TEXT_FILL_FORE_SCHEMECOLOR_INDEX" val="13"/>
  <p:tag name="KSO_WM_UNIT_TEXT_FILL_TYPE" val="1"/>
</p:tagLst>
</file>

<file path=ppt/tags/tag526.xml><?xml version="1.0" encoding="utf-8"?>
<p:tagLst xmlns:p="http://schemas.openxmlformats.org/presentationml/2006/main">
  <p:tag name="KSO_WM_UNIT_DIAGRAM_MODELTYPE" val="stripeEnum"/>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2_1"/>
  <p:tag name="KSO_WM_UNIT_ID" val="diagram787_3*l_h_i*1_2_1"/>
  <p:tag name="KSO_WM_TEMPLATE_CATEGORY" val="diagram"/>
  <p:tag name="KSO_WM_TEMPLATE_INDEX" val="787"/>
  <p:tag name="KSO_WM_UNIT_LAYERLEVEL" val="1_1_1"/>
  <p:tag name="KSO_WM_TAG_VERSION" val="1.0"/>
  <p:tag name="KSO_WM_BEAUTIFY_FLAG" val="#wm#"/>
  <p:tag name="KSO_WM_UNIT_TEXT_FILL_FORE_SCHEMECOLOR_INDEX" val="6"/>
  <p:tag name="KSO_WM_UNIT_TEXT_FILL_TYPE" val="1"/>
</p:tagLst>
</file>

<file path=ppt/tags/tag527.xml><?xml version="1.0" encoding="utf-8"?>
<p:tagLst xmlns:p="http://schemas.openxmlformats.org/presentationml/2006/main">
  <p:tag name="KSO_WM_UNIT_DIAGRAM_MODELTYPE" val="stripeEnum"/>
  <p:tag name="KSO_WM_UNIT_HIGHLIGHT" val="0"/>
  <p:tag name="KSO_WM_UNIT_COMPATIBLE" val="0"/>
  <p:tag name="KSO_WM_UNIT_DIAGRAM_ISNUMVISUAL" val="0"/>
  <p:tag name="KSO_WM_UNIT_DIAGRAM_ISREFERUNIT" val="0"/>
  <p:tag name="KSO_WM_DIAGRAM_GROUP_CODE" val="l1-1"/>
  <p:tag name="KSO_WM_UNIT_TYPE" val="l_h_i"/>
  <p:tag name="KSO_WM_UNIT_INDEX" val="1_4_2"/>
  <p:tag name="KSO_WM_UNIT_ID" val="diagram787_3*l_h_i*1_4_2"/>
  <p:tag name="KSO_WM_TEMPLATE_CATEGORY" val="diagram"/>
  <p:tag name="KSO_WM_TEMPLATE_INDEX" val="787"/>
  <p:tag name="KSO_WM_UNIT_LAYERLEVEL" val="1_1_1"/>
  <p:tag name="KSO_WM_TAG_VERSION" val="1.0"/>
  <p:tag name="KSO_WM_BEAUTIFY_FLAG" val="#wm#"/>
  <p:tag name="KSO_WM_UNIT_LINE_FORE_SCHEMECOLOR_INDEX" val="14"/>
  <p:tag name="KSO_WM_UNIT_LINE_FILL_TYPE" val="2"/>
</p:tagLst>
</file>

<file path=ppt/tags/tag528.xml><?xml version="1.0" encoding="utf-8"?>
<p:tagLst xmlns:p="http://schemas.openxmlformats.org/presentationml/2006/main">
  <p:tag name="KSO_WM_UNIT_DIAGRAM_MODELTYPE" val="stripeEnum"/>
  <p:tag name="KSO_WM_UNIT_HIGHLIGHT" val="0"/>
  <p:tag name="KSO_WM_UNIT_COMPATIBLE" val="0"/>
  <p:tag name="KSO_WM_UNIT_DIAGRAM_ISNUMVISUAL" val="0"/>
  <p:tag name="KSO_WM_UNIT_DIAGRAM_ISREFERUNIT" val="0"/>
  <p:tag name="KSO_WM_DIAGRAM_GROUP_CODE" val="l1-1"/>
  <p:tag name="KSO_WM_UNIT_TYPE" val="l_h_i"/>
  <p:tag name="KSO_WM_UNIT_INDEX" val="1_4_1"/>
  <p:tag name="KSO_WM_UNIT_ID" val="diagram787_3*l_h_i*1_4_1"/>
  <p:tag name="KSO_WM_TEMPLATE_CATEGORY" val="diagram"/>
  <p:tag name="KSO_WM_TEMPLATE_INDEX" val="787"/>
  <p:tag name="KSO_WM_UNIT_LAYERLEVEL" val="1_1_1"/>
  <p:tag name="KSO_WM_TAG_VERSION" val="1.0"/>
  <p:tag name="KSO_WM_BEAUTIFY_FLAG" val="#wm#"/>
  <p:tag name="KSO_WM_UNIT_FILL_FORE_SCHEMECOLOR_INDEX" val="7"/>
  <p:tag name="KSO_WM_UNIT_FILL_TYPE" val="1"/>
  <p:tag name="KSO_WM_UNIT_TEXT_FILL_FORE_SCHEMECOLOR_INDEX" val="6"/>
  <p:tag name="KSO_WM_UNIT_TEXT_FILL_TYPE" val="1"/>
</p:tagLst>
</file>

<file path=ppt/tags/tag529.xml><?xml version="1.0" encoding="utf-8"?>
<p:tagLst xmlns:p="http://schemas.openxmlformats.org/presentationml/2006/main">
  <p:tag name="KSO_WM_UNIT_DIAGRAM_MODELTYPE" val="stripeEnum"/>
  <p:tag name="KSO_WM_UNIT_NOCLEAR" val="0"/>
  <p:tag name="KSO_WM_UNIT_VALUE" val="44"/>
  <p:tag name="KSO_WM_UNIT_HIGHLIGHT" val="0"/>
  <p:tag name="KSO_WM_UNIT_COMPATIBLE" val="0"/>
  <p:tag name="KSO_WM_UNIT_DIAGRAM_ISNUMVISUAL" val="0"/>
  <p:tag name="KSO_WM_UNIT_DIAGRAM_ISREFERUNIT" val="0"/>
  <p:tag name="KSO_WM_DIAGRAM_GROUP_CODE" val="l1-1"/>
  <p:tag name="KSO_WM_UNIT_TYPE" val="l_h_f"/>
  <p:tag name="KSO_WM_UNIT_INDEX" val="1_4_1"/>
  <p:tag name="KSO_WM_UNIT_ID" val="diagram787_3*l_h_f*1_4_1"/>
  <p:tag name="KSO_WM_TEMPLATE_CATEGORY" val="diagram"/>
  <p:tag name="KSO_WM_TEMPLATE_INDEX" val="787"/>
  <p:tag name="KSO_WM_UNIT_LAYERLEVEL" val="1_1_1"/>
  <p:tag name="KSO_WM_TAG_VERSION" val="1.0"/>
  <p:tag name="KSO_WM_BEAUTIFY_FLAG" val="#wm#"/>
  <p:tag name="KSO_WM_UNIT_PRESET_TEXT" val="单击此处添加文本具体内容，简明扼要的阐述您的观点。根据需要可酌情增减文字"/>
  <p:tag name="KSO_WM_UNIT_TEXT_FILL_FORE_SCHEMECOLOR_INDEX" val="13"/>
  <p:tag name="KSO_WM_UNIT_TEXT_FILL_TYPE" val="1"/>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30.xml><?xml version="1.0" encoding="utf-8"?>
<p:tagLst xmlns:p="http://schemas.openxmlformats.org/presentationml/2006/main">
  <p:tag name="KSO_WM_UNIT_DIAGRAM_MODELTYPE" val="stripeEnum"/>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4_1"/>
  <p:tag name="KSO_WM_UNIT_ID" val="diagram787_3*l_h_i*1_4_1"/>
  <p:tag name="KSO_WM_TEMPLATE_CATEGORY" val="diagram"/>
  <p:tag name="KSO_WM_TEMPLATE_INDEX" val="787"/>
  <p:tag name="KSO_WM_UNIT_LAYERLEVEL" val="1_1_1"/>
  <p:tag name="KSO_WM_TAG_VERSION" val="1.0"/>
  <p:tag name="KSO_WM_BEAUTIFY_FLAG" val="#wm#"/>
  <p:tag name="KSO_WM_UNIT_TEXT_FILL_FORE_SCHEMECOLOR_INDEX" val="7"/>
  <p:tag name="KSO_WM_UNIT_TEXT_FILL_TYPE" val="1"/>
</p:tagLst>
</file>

<file path=ppt/tags/tag531.xml><?xml version="1.0" encoding="utf-8"?>
<p:tagLst xmlns:p="http://schemas.openxmlformats.org/presentationml/2006/main">
  <p:tag name="KSO_WM_UNIT_DIAGRAM_MODELTYPE" val="stripeEnum"/>
  <p:tag name="KSO_WM_UNIT_HIGHLIGHT" val="0"/>
  <p:tag name="KSO_WM_UNIT_COMPATIBLE" val="0"/>
  <p:tag name="KSO_WM_UNIT_DIAGRAM_ISNUMVISUAL" val="0"/>
  <p:tag name="KSO_WM_UNIT_DIAGRAM_ISREFERUNIT" val="0"/>
  <p:tag name="KSO_WM_DIAGRAM_GROUP_CODE" val="l1-1"/>
  <p:tag name="KSO_WM_UNIT_TYPE" val="l_h_i"/>
  <p:tag name="KSO_WM_UNIT_INDEX" val="1_5_1"/>
  <p:tag name="KSO_WM_UNIT_ID" val="diagram787_3*l_h_i*1_5_1"/>
  <p:tag name="KSO_WM_TEMPLATE_CATEGORY" val="diagram"/>
  <p:tag name="KSO_WM_TEMPLATE_INDEX" val="787"/>
  <p:tag name="KSO_WM_UNIT_LAYERLEVEL" val="1_1_1"/>
  <p:tag name="KSO_WM_TAG_VERSION" val="1.0"/>
  <p:tag name="KSO_WM_BEAUTIFY_FLAG" val="#wm#"/>
  <p:tag name="KSO_WM_UNIT_LINE_FORE_SCHEMECOLOR_INDEX" val="14"/>
  <p:tag name="KSO_WM_UNIT_LINE_FILL_TYPE" val="2"/>
</p:tagLst>
</file>

<file path=ppt/tags/tag532.xml><?xml version="1.0" encoding="utf-8"?>
<p:tagLst xmlns:p="http://schemas.openxmlformats.org/presentationml/2006/main">
  <p:tag name="KSO_WM_UNIT_DIAGRAM_MODELTYPE" val="stripeEnum"/>
  <p:tag name="KSO_WM_UNIT_HIGHLIGHT" val="0"/>
  <p:tag name="KSO_WM_UNIT_COMPATIBLE" val="0"/>
  <p:tag name="KSO_WM_UNIT_DIAGRAM_ISNUMVISUAL" val="0"/>
  <p:tag name="KSO_WM_UNIT_DIAGRAM_ISREFERUNIT" val="0"/>
  <p:tag name="KSO_WM_DIAGRAM_GROUP_CODE" val="l1-1"/>
  <p:tag name="KSO_WM_UNIT_TYPE" val="l_h_i"/>
  <p:tag name="KSO_WM_UNIT_INDEX" val="1_5_2"/>
  <p:tag name="KSO_WM_UNIT_ID" val="diagram787_3*l_h_i*1_5_2"/>
  <p:tag name="KSO_WM_TEMPLATE_CATEGORY" val="diagram"/>
  <p:tag name="KSO_WM_TEMPLATE_INDEX" val="787"/>
  <p:tag name="KSO_WM_UNIT_LAYERLEVEL" val="1_1_1"/>
  <p:tag name="KSO_WM_TAG_VERSION" val="1.0"/>
  <p:tag name="KSO_WM_BEAUTIFY_FLAG" val="#wm#"/>
  <p:tag name="KSO_WM_UNIT_FILL_FORE_SCHEMECOLOR_INDEX" val="8"/>
  <p:tag name="KSO_WM_UNIT_FILL_TYPE" val="1"/>
  <p:tag name="KSO_WM_UNIT_TEXT_FILL_FORE_SCHEMECOLOR_INDEX" val="6"/>
  <p:tag name="KSO_WM_UNIT_TEXT_FILL_TYPE" val="1"/>
</p:tagLst>
</file>

<file path=ppt/tags/tag533.xml><?xml version="1.0" encoding="utf-8"?>
<p:tagLst xmlns:p="http://schemas.openxmlformats.org/presentationml/2006/main">
  <p:tag name="KSO_WM_UNIT_DIAGRAM_MODELTYPE" val="stripeEnum"/>
  <p:tag name="KSO_WM_UNIT_NOCLEAR" val="0"/>
  <p:tag name="KSO_WM_UNIT_VALUE" val="44"/>
  <p:tag name="KSO_WM_UNIT_HIGHLIGHT" val="0"/>
  <p:tag name="KSO_WM_UNIT_COMPATIBLE" val="0"/>
  <p:tag name="KSO_WM_UNIT_DIAGRAM_ISNUMVISUAL" val="0"/>
  <p:tag name="KSO_WM_UNIT_DIAGRAM_ISREFERUNIT" val="0"/>
  <p:tag name="KSO_WM_DIAGRAM_GROUP_CODE" val="l1-1"/>
  <p:tag name="KSO_WM_UNIT_TYPE" val="l_h_f"/>
  <p:tag name="KSO_WM_UNIT_INDEX" val="1_5_1"/>
  <p:tag name="KSO_WM_UNIT_ID" val="diagram787_3*l_h_f*1_5_1"/>
  <p:tag name="KSO_WM_TEMPLATE_CATEGORY" val="diagram"/>
  <p:tag name="KSO_WM_TEMPLATE_INDEX" val="787"/>
  <p:tag name="KSO_WM_UNIT_LAYERLEVEL" val="1_1_1"/>
  <p:tag name="KSO_WM_TAG_VERSION" val="1.0"/>
  <p:tag name="KSO_WM_BEAUTIFY_FLAG" val="#wm#"/>
  <p:tag name="KSO_WM_UNIT_PRESET_TEXT" val="单击此处添加文本具体内容，简明扼要的阐述您的观点。根据需要可酌情增减文字"/>
  <p:tag name="KSO_WM_UNIT_TEXT_FILL_FORE_SCHEMECOLOR_INDEX" val="13"/>
  <p:tag name="KSO_WM_UNIT_TEXT_FILL_TYPE" val="1"/>
</p:tagLst>
</file>

<file path=ppt/tags/tag534.xml><?xml version="1.0" encoding="utf-8"?>
<p:tagLst xmlns:p="http://schemas.openxmlformats.org/presentationml/2006/main">
  <p:tag name="KSO_WM_UNIT_DIAGRAM_MODELTYPE" val="stripeEnum"/>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5_1"/>
  <p:tag name="KSO_WM_UNIT_ID" val="diagram787_3*l_h_i*1_5_1"/>
  <p:tag name="KSO_WM_TEMPLATE_CATEGORY" val="diagram"/>
  <p:tag name="KSO_WM_TEMPLATE_INDEX" val="787"/>
  <p:tag name="KSO_WM_UNIT_LAYERLEVEL" val="1_1_1"/>
  <p:tag name="KSO_WM_TAG_VERSION" val="1.0"/>
  <p:tag name="KSO_WM_BEAUTIFY_FLAG" val="#wm#"/>
  <p:tag name="KSO_WM_UNIT_TEXT_FILL_FORE_SCHEMECOLOR_INDEX" val="8"/>
  <p:tag name="KSO_WM_UNIT_TEXT_FILL_TYPE" val="1"/>
</p:tagLst>
</file>

<file path=ppt/tags/tag535.xml><?xml version="1.0" encoding="utf-8"?>
<p:tagLst xmlns:p="http://schemas.openxmlformats.org/presentationml/2006/main">
  <p:tag name="KSO_WM_SLIDE_BK_DARK_LIGHT" val=""/>
  <p:tag name="KSO_WM_SLIDE_BACKGROUND_TYPE" val="general"/>
  <p:tag name="KSO_WM_SLIDE_ITEM_CNT" val="2"/>
  <p:tag name="KSO_WM_SPECIAL_SOURCE" val="bdnull"/>
</p:tagLst>
</file>

<file path=ppt/tags/tag53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WM_BEAUTIFY_SHAPE_IDENTITY" val="{6abed782-6369-7420-17ad-bd65301afc3a}"/>
  <p:tag name="KSO_WM_UNIT_TYPE" val="i"/>
</p:tagLst>
</file>

<file path=ppt/tags/tag537.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SUBTYPE" val="h"/>
  <p:tag name="KSO_WM_UNIT_TYPE" val="i"/>
  <p:tag name="KSO_WM_UNIT_INDEX" val="1"/>
  <p:tag name="KSO_WM_UNIT_BK_DARK_LIGHT" val="2"/>
</p:tagLst>
</file>

<file path=ppt/tags/tag538.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539.xml><?xml version="1.0" encoding="utf-8"?>
<p:tagLst xmlns:p="http://schemas.openxmlformats.org/presentationml/2006/main">
  <p:tag name="KSO_WM_UNIT_ISCONTENTSTITLE" val="0"/>
  <p:tag name="KSO_WM_UNIT_ISNUMDGMTITLE" val="0"/>
  <p:tag name="KSO_WM_UNIT_PRESET_TEXT" val="单击此处添加大标题内容"/>
  <p:tag name="KSO_WM_UNIT_NOCLEAR" val="0"/>
  <p:tag name="KSO_WM_UNIT_VALUE" val="13"/>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228091_3*a*1"/>
  <p:tag name="KSO_WM_TEMPLATE_CATEGORY" val="diagram"/>
  <p:tag name="KSO_WM_TEMPLATE_INDEX" val="20228091"/>
  <p:tag name="KSO_WM_UNIT_LAYERLEVEL" val="1"/>
  <p:tag name="KSO_WM_TAG_VERSION" val="1.0"/>
  <p:tag name="KSO_WM_BEAUTIFY_FLAG" val="#wm#"/>
  <p:tag name="KSO_WM_UNIT_TEXT_FILL_FORE_SCHEMECOLOR_INDEX" val="15"/>
  <p:tag name="KSO_WM_UNIT_TEXT_FILL_TYPE" val="1"/>
  <p:tag name="KSO_WM_UNIT_USESOURCEFORMAT_APPLY" val="1"/>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40.xml><?xml version="1.0" encoding="utf-8"?>
<p:tagLst xmlns:p="http://schemas.openxmlformats.org/presentationml/2006/main">
  <p:tag name="KSO_WM_SLIDE_BK_DARK_LIGHT" val=""/>
  <p:tag name="KSO_WM_SLIDE_BACKGROUND_TYPE" val="general"/>
  <p:tag name="KSO_WM_SLIDE_ITEM_CNT" val="2"/>
  <p:tag name="KSO_WM_SPECIAL_SOURCE" val="bdnull"/>
</p:tagLst>
</file>

<file path=ppt/tags/tag54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WM_BEAUTIFY_SHAPE_IDENTITY" val="{6abed782-6369-7420-17ad-bd65301afc3a}"/>
  <p:tag name="KSO_WM_UNIT_TYPE" val="i"/>
</p:tagLst>
</file>

<file path=ppt/tags/tag542.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SUBTYPE" val="h"/>
  <p:tag name="KSO_WM_UNIT_TYPE" val="i"/>
  <p:tag name="KSO_WM_UNIT_INDEX" val="1"/>
  <p:tag name="KSO_WM_UNIT_BK_DARK_LIGHT" val="2"/>
</p:tagLst>
</file>

<file path=ppt/tags/tag543.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544.xml><?xml version="1.0" encoding="utf-8"?>
<p:tagLst xmlns:p="http://schemas.openxmlformats.org/presentationml/2006/main">
  <p:tag name="KSO_WM_UNIT_ISCONTENTSTITLE" val="0"/>
  <p:tag name="KSO_WM_UNIT_ISNUMDGMTITLE" val="0"/>
  <p:tag name="KSO_WM_UNIT_PRESET_TEXT" val="单击此处添加大标题内容"/>
  <p:tag name="KSO_WM_UNIT_NOCLEAR" val="0"/>
  <p:tag name="KSO_WM_UNIT_VALUE" val="13"/>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228091_3*a*1"/>
  <p:tag name="KSO_WM_TEMPLATE_CATEGORY" val="diagram"/>
  <p:tag name="KSO_WM_TEMPLATE_INDEX" val="20228091"/>
  <p:tag name="KSO_WM_UNIT_LAYERLEVEL" val="1"/>
  <p:tag name="KSO_WM_TAG_VERSION" val="1.0"/>
  <p:tag name="KSO_WM_BEAUTIFY_FLAG" val="#wm#"/>
  <p:tag name="KSO_WM_UNIT_TEXT_FILL_FORE_SCHEMECOLOR_INDEX" val="15"/>
  <p:tag name="KSO_WM_UNIT_TEXT_FILL_TYPE" val="1"/>
  <p:tag name="KSO_WM_UNIT_USESOURCEFORMAT_APPLY" val="1"/>
</p:tagLst>
</file>

<file path=ppt/tags/tag545.xml><?xml version="1.0" encoding="utf-8"?>
<p:tagLst xmlns:p="http://schemas.openxmlformats.org/presentationml/2006/main">
  <p:tag name="KSO_WM_SLIDE_BK_DARK_LIGHT" val=""/>
  <p:tag name="KSO_WM_SLIDE_BACKGROUND_TYPE" val="general"/>
  <p:tag name="KSO_WM_SLIDE_ITEM_CNT" val="2"/>
  <p:tag name="KSO_WM_SPECIAL_SOURCE" val="bdnull"/>
</p:tagLst>
</file>

<file path=ppt/tags/tag54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WM_BEAUTIFY_SHAPE_IDENTITY" val="{6abed782-6369-7420-17ad-bd65301afc3a}"/>
  <p:tag name="KSO_WM_UNIT_TYPE" val="i"/>
</p:tagLst>
</file>

<file path=ppt/tags/tag547.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SUBTYPE" val="h"/>
  <p:tag name="KSO_WM_UNIT_TYPE" val="i"/>
  <p:tag name="KSO_WM_UNIT_INDEX" val="1"/>
  <p:tag name="KSO_WM_UNIT_BK_DARK_LIGHT" val="2"/>
</p:tagLst>
</file>

<file path=ppt/tags/tag548.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549.xml><?xml version="1.0" encoding="utf-8"?>
<p:tagLst xmlns:p="http://schemas.openxmlformats.org/presentationml/2006/main">
  <p:tag name="KSO_WM_UNIT_ISCONTENTSTITLE" val="0"/>
  <p:tag name="KSO_WM_UNIT_ISNUMDGMTITLE" val="0"/>
  <p:tag name="KSO_WM_UNIT_PRESET_TEXT" val="单击此处添加大标题内容"/>
  <p:tag name="KSO_WM_UNIT_NOCLEAR" val="0"/>
  <p:tag name="KSO_WM_UNIT_VALUE" val="13"/>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228091_3*a*1"/>
  <p:tag name="KSO_WM_TEMPLATE_CATEGORY" val="diagram"/>
  <p:tag name="KSO_WM_TEMPLATE_INDEX" val="20228091"/>
  <p:tag name="KSO_WM_UNIT_LAYERLEVEL" val="1"/>
  <p:tag name="KSO_WM_TAG_VERSION" val="1.0"/>
  <p:tag name="KSO_WM_BEAUTIFY_FLAG" val="#wm#"/>
  <p:tag name="KSO_WM_UNIT_TEXT_FILL_FORE_SCHEMECOLOR_INDEX" val="15"/>
  <p:tag name="KSO_WM_UNIT_TEXT_FILL_TYPE" val="1"/>
  <p:tag name="KSO_WM_UNIT_USESOURCEFORMAT_APPLY" val="1"/>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50.xml><?xml version="1.0" encoding="utf-8"?>
<p:tagLst xmlns:p="http://schemas.openxmlformats.org/presentationml/2006/main">
  <p:tag name="KSO_WM_SLIDE_BK_DARK_LIGHT" val=""/>
  <p:tag name="KSO_WM_SLIDE_BACKGROUND_TYPE" val="general"/>
  <p:tag name="KSO_WM_SLIDE_ITEM_CNT" val="2"/>
  <p:tag name="KSO_WM_SPECIAL_SOURCE" val="bdnull"/>
</p:tagLst>
</file>

<file path=ppt/tags/tag55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WM_BEAUTIFY_SHAPE_IDENTITY" val="{6abed782-6369-7420-17ad-bd65301afc3a}"/>
  <p:tag name="KSO_WM_UNIT_TYPE" val="i"/>
</p:tagLst>
</file>

<file path=ppt/tags/tag552.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SUBTYPE" val="h"/>
  <p:tag name="KSO_WM_UNIT_TYPE" val="i"/>
  <p:tag name="KSO_WM_UNIT_INDEX" val="1"/>
  <p:tag name="KSO_WM_UNIT_BK_DARK_LIGHT" val="2"/>
</p:tagLst>
</file>

<file path=ppt/tags/tag553.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55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i"/>
  <p:tag name="KSO_WM_UNIT_INDEX" val="1"/>
  <p:tag name="KSO_WM_UNIT_ID" val="diagram20227984_3*i*1"/>
  <p:tag name="KSO_WM_TEMPLATE_CATEGORY" val="diagram"/>
  <p:tag name="KSO_WM_TEMPLATE_INDEX" val="20227984"/>
  <p:tag name="KSO_WM_UNIT_LAYERLEVEL" val="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555.xml><?xml version="1.0" encoding="utf-8"?>
<p:tagLst xmlns:p="http://schemas.openxmlformats.org/presentationml/2006/main">
  <p:tag name="KSO_WM_UNIT_ISCONTENTSTITLE" val="0"/>
  <p:tag name="KSO_WM_UNIT_ISNUMDGMTITLE" val="0"/>
  <p:tag name="KSO_WM_UNIT_PRESET_TEXT" val="单击此处添加大标题内容"/>
  <p:tag name="KSO_WM_UNIT_NOCLEAR" val="0"/>
  <p:tag name="KSO_WM_UNIT_VALUE" val="13"/>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228091_3*a*1"/>
  <p:tag name="KSO_WM_TEMPLATE_CATEGORY" val="diagram"/>
  <p:tag name="KSO_WM_TEMPLATE_INDEX" val="20228091"/>
  <p:tag name="KSO_WM_UNIT_LAYERLEVEL" val="1"/>
  <p:tag name="KSO_WM_TAG_VERSION" val="1.0"/>
  <p:tag name="KSO_WM_BEAUTIFY_FLAG" val="#wm#"/>
  <p:tag name="KSO_WM_UNIT_TEXT_FILL_FORE_SCHEMECOLOR_INDEX" val="15"/>
  <p:tag name="KSO_WM_UNIT_TEXT_FILL_TYPE" val="1"/>
  <p:tag name="KSO_WM_UNIT_USESOURCEFORMAT_APPLY" val="1"/>
</p:tagLst>
</file>

<file path=ppt/tags/tag556.xml><?xml version="1.0" encoding="utf-8"?>
<p:tagLst xmlns:p="http://schemas.openxmlformats.org/presentationml/2006/main">
  <p:tag name="KSO_WM_SLIDE_BK_DARK_LIGHT" val=""/>
  <p:tag name="KSO_WM_SLIDE_BACKGROUND_TYPE" val="general"/>
  <p:tag name="KSO_WM_SLIDE_ITEM_CNT" val="2"/>
  <p:tag name="KSO_WM_SPECIAL_SOURCE" val="bdnull"/>
</p:tagLst>
</file>

<file path=ppt/tags/tag55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WM_BEAUTIFY_SHAPE_IDENTITY" val="{6abed782-6369-7420-17ad-bd65301afc3a}"/>
  <p:tag name="KSO_WM_UNIT_TYPE" val="i"/>
</p:tagLst>
</file>

<file path=ppt/tags/tag558.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SUBTYPE" val="h"/>
  <p:tag name="KSO_WM_UNIT_TYPE" val="i"/>
  <p:tag name="KSO_WM_UNIT_INDEX" val="1"/>
  <p:tag name="KSO_WM_UNIT_BK_DARK_LIGHT" val="2"/>
</p:tagLst>
</file>

<file path=ppt/tags/tag559.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6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i"/>
  <p:tag name="KSO_WM_UNIT_INDEX" val="1"/>
  <p:tag name="KSO_WM_UNIT_ID" val="diagram20227984_3*i*1"/>
  <p:tag name="KSO_WM_TEMPLATE_CATEGORY" val="diagram"/>
  <p:tag name="KSO_WM_TEMPLATE_INDEX" val="20227984"/>
  <p:tag name="KSO_WM_UNIT_LAYERLEVEL" val="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561.xml><?xml version="1.0" encoding="utf-8"?>
<p:tagLst xmlns:p="http://schemas.openxmlformats.org/presentationml/2006/main">
  <p:tag name="KSO_WM_UNIT_ISCONTENTSTITLE" val="0"/>
  <p:tag name="KSO_WM_UNIT_ISNUMDGMTITLE" val="0"/>
  <p:tag name="KSO_WM_UNIT_PRESET_TEXT" val="单击此处添加大标题内容"/>
  <p:tag name="KSO_WM_UNIT_NOCLEAR" val="0"/>
  <p:tag name="KSO_WM_UNIT_VALUE" val="13"/>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228091_3*a*1"/>
  <p:tag name="KSO_WM_TEMPLATE_CATEGORY" val="diagram"/>
  <p:tag name="KSO_WM_TEMPLATE_INDEX" val="20228091"/>
  <p:tag name="KSO_WM_UNIT_LAYERLEVEL" val="1"/>
  <p:tag name="KSO_WM_TAG_VERSION" val="1.0"/>
  <p:tag name="KSO_WM_BEAUTIFY_FLAG" val="#wm#"/>
  <p:tag name="KSO_WM_UNIT_TEXT_FILL_FORE_SCHEMECOLOR_INDEX" val="15"/>
  <p:tag name="KSO_WM_UNIT_TEXT_FILL_TYPE" val="1"/>
  <p:tag name="KSO_WM_UNIT_USESOURCEFORMAT_APPLY" val="1"/>
</p:tagLst>
</file>

<file path=ppt/tags/tag562.xml><?xml version="1.0" encoding="utf-8"?>
<p:tagLst xmlns:p="http://schemas.openxmlformats.org/presentationml/2006/main">
  <p:tag name="KSO_WM_SLIDE_BK_DARK_LIGHT" val=""/>
  <p:tag name="KSO_WM_SLIDE_BACKGROUND_TYPE" val="general"/>
  <p:tag name="KSO_WM_SLIDE_ITEM_CNT" val="2"/>
  <p:tag name="KSO_WM_SPECIAL_SOURCE" val="bdnull"/>
</p:tagLst>
</file>

<file path=ppt/tags/tag56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WM_BEAUTIFY_SHAPE_IDENTITY" val="{6abed782-6369-7420-17ad-bd65301afc3a}"/>
  <p:tag name="KSO_WM_UNIT_TYPE" val="i"/>
</p:tagLst>
</file>

<file path=ppt/tags/tag564.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SUBTYPE" val="h"/>
  <p:tag name="KSO_WM_UNIT_TYPE" val="i"/>
  <p:tag name="KSO_WM_UNIT_INDEX" val="1"/>
  <p:tag name="KSO_WM_UNIT_BK_DARK_LIGHT" val="2"/>
</p:tagLst>
</file>

<file path=ppt/tags/tag565.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566.xml><?xml version="1.0" encoding="utf-8"?>
<p:tagLst xmlns:p="http://schemas.openxmlformats.org/presentationml/2006/main">
  <p:tag name="KSO_WM_UNIT_ISCONTENTSTITLE" val="0"/>
  <p:tag name="KSO_WM_UNIT_ISNUMDGMTITLE" val="0"/>
  <p:tag name="KSO_WM_UNIT_PRESET_TEXT" val="单击此处添加大标题内容"/>
  <p:tag name="KSO_WM_UNIT_NOCLEAR" val="0"/>
  <p:tag name="KSO_WM_UNIT_VALUE" val="13"/>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228091_3*a*1"/>
  <p:tag name="KSO_WM_TEMPLATE_CATEGORY" val="diagram"/>
  <p:tag name="KSO_WM_TEMPLATE_INDEX" val="20228091"/>
  <p:tag name="KSO_WM_UNIT_LAYERLEVEL" val="1"/>
  <p:tag name="KSO_WM_TAG_VERSION" val="1.0"/>
  <p:tag name="KSO_WM_BEAUTIFY_FLAG" val="#wm#"/>
  <p:tag name="KSO_WM_UNIT_TEXT_FILL_FORE_SCHEMECOLOR_INDEX" val="15"/>
  <p:tag name="KSO_WM_UNIT_TEXT_FILL_TYPE" val="1"/>
  <p:tag name="KSO_WM_UNIT_USESOURCEFORMAT_APPLY" val="1"/>
</p:tagLst>
</file>

<file path=ppt/tags/tag567.xml><?xml version="1.0" encoding="utf-8"?>
<p:tagLst xmlns:p="http://schemas.openxmlformats.org/presentationml/2006/main">
  <p:tag name="KSO_WM_TAG_VERSION" val="1.0"/>
  <p:tag name="KSO_WM_BEAUTIFY_FLAG" val="#wm#"/>
  <p:tag name="KSO_WM_TEMPLATE_CATEGORY" val="diagram"/>
  <p:tag name="KSO_WM_TEMPLATE_INDEX" val="20170795"/>
  <p:tag name="KSO_WM_UNIT_TYPE" val="l_h_i"/>
  <p:tag name="KSO_WM_UNIT_INDEX" val="1_1_1"/>
  <p:tag name="KSO_WM_UNIT_ID" val="diagram20170795_3*l_h_i*1_1_1"/>
  <p:tag name="KSO_WM_UNIT_LAYERLEVEL" val="1_1_1"/>
  <p:tag name="KSO_WM_DIAGRAM_GROUP_CODE" val="l1-1"/>
  <p:tag name="KSO_WM_UNIT_TEXT_FILL_FORE_SCHEMECOLOR_INDEX" val="5"/>
  <p:tag name="KSO_WM_UNIT_TEXT_FILL_TYPE" val="1"/>
</p:tagLst>
</file>

<file path=ppt/tags/tag568.xml><?xml version="1.0" encoding="utf-8"?>
<p:tagLst xmlns:p="http://schemas.openxmlformats.org/presentationml/2006/main">
  <p:tag name="KSO_WM_TAG_VERSION" val="1.0"/>
  <p:tag name="KSO_WM_BEAUTIFY_FLAG" val="#wm#"/>
  <p:tag name="KSO_WM_TEMPLATE_CATEGORY" val="diagram"/>
  <p:tag name="KSO_WM_TEMPLATE_INDEX" val="20170795"/>
  <p:tag name="KSO_WM_UNIT_TYPE" val="l_h_i"/>
  <p:tag name="KSO_WM_UNIT_INDEX" val="1_2_1"/>
  <p:tag name="KSO_WM_UNIT_ID" val="diagram20170795_3*l_h_i*1_2_1"/>
  <p:tag name="KSO_WM_UNIT_LAYERLEVEL" val="1_1_1"/>
  <p:tag name="KSO_WM_DIAGRAM_GROUP_CODE" val="l1-1"/>
  <p:tag name="KSO_WM_UNIT_TEXT_FILL_FORE_SCHEMECOLOR_INDEX" val="5"/>
  <p:tag name="KSO_WM_UNIT_TEXT_FILL_TYPE" val="1"/>
</p:tagLst>
</file>

<file path=ppt/tags/tag569.xml><?xml version="1.0" encoding="utf-8"?>
<p:tagLst xmlns:p="http://schemas.openxmlformats.org/presentationml/2006/main">
  <p:tag name="KSO_WM_TAG_VERSION" val="1.0"/>
  <p:tag name="KSO_WM_BEAUTIFY_FLAG" val="#wm#"/>
  <p:tag name="KSO_WM_TEMPLATE_CATEGORY" val="diagram"/>
  <p:tag name="KSO_WM_TEMPLATE_INDEX" val="20170795"/>
  <p:tag name="KSO_WM_UNIT_TYPE" val="l_h_f"/>
  <p:tag name="KSO_WM_UNIT_INDEX" val="1_2_1"/>
  <p:tag name="KSO_WM_UNIT_LAYERLEVEL" val="1_1_1"/>
  <p:tag name="KSO_WM_UNIT_VALUE" val="24"/>
  <p:tag name="KSO_WM_UNIT_HIGHLIGHT" val="0"/>
  <p:tag name="KSO_WM_UNIT_COMPATIBLE" val="0"/>
  <p:tag name="KSO_WM_UNIT_CLEAR" val="0"/>
  <p:tag name="KSO_WM_UNIT_PRESET_TEXT_INDEX" val="3"/>
  <p:tag name="KSO_WM_UNIT_PRESET_TEXT_LEN" val="17"/>
  <p:tag name="KSO_WM_DIAGRAM_GROUP_CODE" val="l1-1"/>
  <p:tag name="KSO_WM_UNIT_ID" val="diagram20170795_3*l_h_f*1_2_1"/>
  <p:tag name="KSO_WM_UNIT_TEXT_FILL_FORE_SCHEMECOLOR_INDEX" val="13"/>
  <p:tag name="KSO_WM_UNIT_TEXT_FILL_TYPE" val="1"/>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70.xml><?xml version="1.0" encoding="utf-8"?>
<p:tagLst xmlns:p="http://schemas.openxmlformats.org/presentationml/2006/main">
  <p:tag name="KSO_WM_TAG_VERSION" val="1.0"/>
  <p:tag name="KSO_WM_BEAUTIFY_FLAG" val="#wm#"/>
  <p:tag name="KSO_WM_TEMPLATE_CATEGORY" val="diagram"/>
  <p:tag name="KSO_WM_TEMPLATE_INDEX" val="20170795"/>
  <p:tag name="KSO_WM_UNIT_TYPE" val="l_h_i"/>
  <p:tag name="KSO_WM_UNIT_INDEX" val="1_3_1"/>
  <p:tag name="KSO_WM_UNIT_ID" val="diagram20170795_3*l_h_i*1_3_1"/>
  <p:tag name="KSO_WM_UNIT_LAYERLEVEL" val="1_1_1"/>
  <p:tag name="KSO_WM_DIAGRAM_GROUP_CODE" val="l1-1"/>
  <p:tag name="KSO_WM_UNIT_TEXT_FILL_FORE_SCHEMECOLOR_INDEX" val="5"/>
  <p:tag name="KSO_WM_UNIT_TEXT_FILL_TYPE" val="1"/>
</p:tagLst>
</file>

<file path=ppt/tags/tag571.xml><?xml version="1.0" encoding="utf-8"?>
<p:tagLst xmlns:p="http://schemas.openxmlformats.org/presentationml/2006/main">
  <p:tag name="KSO_WM_TAG_VERSION" val="1.0"/>
  <p:tag name="KSO_WM_BEAUTIFY_FLAG" val="#wm#"/>
  <p:tag name="KSO_WM_TEMPLATE_CATEGORY" val="diagram"/>
  <p:tag name="KSO_WM_TEMPLATE_INDEX" val="20170795"/>
  <p:tag name="KSO_WM_UNIT_TYPE" val="l_h_f"/>
  <p:tag name="KSO_WM_UNIT_INDEX" val="1_3_1"/>
  <p:tag name="KSO_WM_UNIT_LAYERLEVEL" val="1_1_1"/>
  <p:tag name="KSO_WM_UNIT_VALUE" val="24"/>
  <p:tag name="KSO_WM_UNIT_HIGHLIGHT" val="0"/>
  <p:tag name="KSO_WM_UNIT_COMPATIBLE" val="0"/>
  <p:tag name="KSO_WM_UNIT_CLEAR" val="0"/>
  <p:tag name="KSO_WM_UNIT_PRESET_TEXT_INDEX" val="3"/>
  <p:tag name="KSO_WM_UNIT_PRESET_TEXT_LEN" val="17"/>
  <p:tag name="KSO_WM_DIAGRAM_GROUP_CODE" val="l1-1"/>
  <p:tag name="KSO_WM_UNIT_ID" val="diagram20170795_3*l_h_f*1_3_1"/>
  <p:tag name="KSO_WM_UNIT_TEXT_FILL_FORE_SCHEMECOLOR_INDEX" val="13"/>
  <p:tag name="KSO_WM_UNIT_TEXT_FILL_TYPE" val="1"/>
</p:tagLst>
</file>

<file path=ppt/tags/tag572.xml><?xml version="1.0" encoding="utf-8"?>
<p:tagLst xmlns:p="http://schemas.openxmlformats.org/presentationml/2006/main">
  <p:tag name="KSO_WM_TAG_VERSION" val="1.0"/>
  <p:tag name="KSO_WM_BEAUTIFY_FLAG" val="#wm#"/>
  <p:tag name="KSO_WM_TEMPLATE_CATEGORY" val="diagram"/>
  <p:tag name="KSO_WM_TEMPLATE_INDEX" val="20170795"/>
  <p:tag name="KSO_WM_UNIT_TYPE" val="l_h_f"/>
  <p:tag name="KSO_WM_UNIT_INDEX" val="1_1_1"/>
  <p:tag name="KSO_WM_UNIT_LAYERLEVEL" val="1_1_1"/>
  <p:tag name="KSO_WM_UNIT_VALUE" val="24"/>
  <p:tag name="KSO_WM_UNIT_HIGHLIGHT" val="0"/>
  <p:tag name="KSO_WM_UNIT_COMPATIBLE" val="0"/>
  <p:tag name="KSO_WM_UNIT_CLEAR" val="0"/>
  <p:tag name="KSO_WM_UNIT_PRESET_TEXT_INDEX" val="3"/>
  <p:tag name="KSO_WM_UNIT_PRESET_TEXT_LEN" val="17"/>
  <p:tag name="KSO_WM_DIAGRAM_GROUP_CODE" val="l1-1"/>
  <p:tag name="KSO_WM_UNIT_ID" val="diagram20170795_3*l_h_f*1_1_1"/>
  <p:tag name="KSO_WM_UNIT_TEXT_FILL_FORE_SCHEMECOLOR_INDEX" val="13"/>
  <p:tag name="KSO_WM_UNIT_TEXT_FILL_TYPE" val="1"/>
</p:tagLst>
</file>

<file path=ppt/tags/tag573.xml><?xml version="1.0" encoding="utf-8"?>
<p:tagLst xmlns:p="http://schemas.openxmlformats.org/presentationml/2006/main">
  <p:tag name="KSO_WM_SLIDE_BK_DARK_LIGHT" val=""/>
  <p:tag name="KSO_WM_SLIDE_BACKGROUND_TYPE" val="general"/>
  <p:tag name="KSO_WM_SLIDE_ITEM_CNT" val="2"/>
  <p:tag name="KSO_WM_SPECIAL_SOURCE" val="bdnull"/>
</p:tagLst>
</file>

<file path=ppt/tags/tag57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WM_BEAUTIFY_SHAPE_IDENTITY" val="{6abed782-6369-7420-17ad-bd65301afc3a}"/>
  <p:tag name="KSO_WM_UNIT_TYPE" val="i"/>
</p:tagLst>
</file>

<file path=ppt/tags/tag575.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SUBTYPE" val="h"/>
  <p:tag name="KSO_WM_UNIT_TYPE" val="i"/>
  <p:tag name="KSO_WM_UNIT_INDEX" val="1"/>
  <p:tag name="KSO_WM_UNIT_BK_DARK_LIGHT" val="2"/>
</p:tagLst>
</file>

<file path=ppt/tags/tag576.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577.xml><?xml version="1.0" encoding="utf-8"?>
<p:tagLst xmlns:p="http://schemas.openxmlformats.org/presentationml/2006/main">
  <p:tag name="KSO_WM_UNIT_ISCONTENTSTITLE" val="0"/>
  <p:tag name="KSO_WM_UNIT_ISNUMDGMTITLE" val="0"/>
  <p:tag name="KSO_WM_UNIT_PRESET_TEXT" val="单击此处添加大标题内容"/>
  <p:tag name="KSO_WM_UNIT_NOCLEAR" val="0"/>
  <p:tag name="KSO_WM_UNIT_VALUE" val="13"/>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228091_3*a*1"/>
  <p:tag name="KSO_WM_TEMPLATE_CATEGORY" val="diagram"/>
  <p:tag name="KSO_WM_TEMPLATE_INDEX" val="20228091"/>
  <p:tag name="KSO_WM_UNIT_LAYERLEVEL" val="1"/>
  <p:tag name="KSO_WM_TAG_VERSION" val="1.0"/>
  <p:tag name="KSO_WM_BEAUTIFY_FLAG" val="#wm#"/>
  <p:tag name="KSO_WM_UNIT_TEXT_FILL_FORE_SCHEMECOLOR_INDEX" val="15"/>
  <p:tag name="KSO_WM_UNIT_TEXT_FILL_TYPE" val="1"/>
  <p:tag name="KSO_WM_UNIT_USESOURCEFORMAT_APPLY" val="1"/>
</p:tagLst>
</file>

<file path=ppt/tags/tag578.xml><?xml version="1.0" encoding="utf-8"?>
<p:tagLst xmlns:p="http://schemas.openxmlformats.org/presentationml/2006/main">
  <p:tag name="KSO_WM_SLIDE_BK_DARK_LIGHT" val=""/>
  <p:tag name="KSO_WM_SLIDE_BACKGROUND_TYPE" val="general"/>
  <p:tag name="KSO_WM_SLIDE_ITEM_CNT" val="2"/>
  <p:tag name="KSO_WM_SPECIAL_SOURCE" val="bdnull"/>
</p:tagLst>
</file>

<file path=ppt/tags/tag57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WM_BEAUTIFY_SHAPE_IDENTITY" val="{6abed782-6369-7420-17ad-bd65301afc3a}"/>
  <p:tag name="KSO_WM_UNIT_TYPE" val="i"/>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80.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SUBTYPE" val="h"/>
  <p:tag name="KSO_WM_UNIT_TYPE" val="i"/>
  <p:tag name="KSO_WM_UNIT_INDEX" val="1"/>
  <p:tag name="KSO_WM_UNIT_BK_DARK_LIGHT" val="2"/>
</p:tagLst>
</file>

<file path=ppt/tags/tag581.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582.xml><?xml version="1.0" encoding="utf-8"?>
<p:tagLst xmlns:p="http://schemas.openxmlformats.org/presentationml/2006/main">
  <p:tag name="KSO_WM_UNIT_ISCONTENTSTITLE" val="0"/>
  <p:tag name="KSO_WM_UNIT_ISNUMDGMTITLE" val="0"/>
  <p:tag name="KSO_WM_UNIT_PRESET_TEXT" val="单击此处添加大标题内容"/>
  <p:tag name="KSO_WM_UNIT_NOCLEAR" val="0"/>
  <p:tag name="KSO_WM_UNIT_VALUE" val="13"/>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228091_3*a*1"/>
  <p:tag name="KSO_WM_TEMPLATE_CATEGORY" val="diagram"/>
  <p:tag name="KSO_WM_TEMPLATE_INDEX" val="20228091"/>
  <p:tag name="KSO_WM_UNIT_LAYERLEVEL" val="1"/>
  <p:tag name="KSO_WM_TAG_VERSION" val="1.0"/>
  <p:tag name="KSO_WM_BEAUTIFY_FLAG" val="#wm#"/>
  <p:tag name="KSO_WM_UNIT_TEXT_FILL_FORE_SCHEMECOLOR_INDEX" val="15"/>
  <p:tag name="KSO_WM_UNIT_TEXT_FILL_TYPE" val="1"/>
  <p:tag name="KSO_WM_UNIT_USESOURCEFORMAT_APPLY" val="1"/>
</p:tagLst>
</file>

<file path=ppt/tags/tag583.xml><?xml version="1.0" encoding="utf-8"?>
<p:tagLst xmlns:p="http://schemas.openxmlformats.org/presentationml/2006/main">
  <p:tag name="KSO_WM_SLIDE_BK_DARK_LIGHT" val=""/>
  <p:tag name="KSO_WM_SLIDE_BACKGROUND_TYPE" val="general"/>
  <p:tag name="KSO_WM_SLIDE_ITEM_CNT" val="2"/>
  <p:tag name="KSO_WM_SPECIAL_SOURCE" val="bdnull"/>
</p:tagLst>
</file>

<file path=ppt/tags/tag58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WM_BEAUTIFY_SHAPE_IDENTITY" val="{6abed782-6369-7420-17ad-bd65301afc3a}"/>
  <p:tag name="KSO_WM_UNIT_TYPE" val="i"/>
</p:tagLst>
</file>

<file path=ppt/tags/tag585.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SUBTYPE" val="h"/>
  <p:tag name="KSO_WM_UNIT_TYPE" val="i"/>
  <p:tag name="KSO_WM_UNIT_INDEX" val="1"/>
  <p:tag name="KSO_WM_UNIT_BK_DARK_LIGHT" val="2"/>
</p:tagLst>
</file>

<file path=ppt/tags/tag586.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587.xml><?xml version="1.0" encoding="utf-8"?>
<p:tagLst xmlns:p="http://schemas.openxmlformats.org/presentationml/2006/main">
  <p:tag name="KSO_WM_UNIT_ISCONTENTSTITLE" val="0"/>
  <p:tag name="KSO_WM_UNIT_ISNUMDGMTITLE" val="0"/>
  <p:tag name="KSO_WM_UNIT_PRESET_TEXT" val="单击此处添加大标题内容"/>
  <p:tag name="KSO_WM_UNIT_NOCLEAR" val="0"/>
  <p:tag name="KSO_WM_UNIT_VALUE" val="13"/>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228091_3*a*1"/>
  <p:tag name="KSO_WM_TEMPLATE_CATEGORY" val="diagram"/>
  <p:tag name="KSO_WM_TEMPLATE_INDEX" val="20228091"/>
  <p:tag name="KSO_WM_UNIT_LAYERLEVEL" val="1"/>
  <p:tag name="KSO_WM_TAG_VERSION" val="1.0"/>
  <p:tag name="KSO_WM_BEAUTIFY_FLAG" val="#wm#"/>
  <p:tag name="KSO_WM_UNIT_TEXT_FILL_FORE_SCHEMECOLOR_INDEX" val="15"/>
  <p:tag name="KSO_WM_UNIT_TEXT_FILL_TYPE" val="1"/>
  <p:tag name="KSO_WM_UNIT_USESOURCEFORMAT_APPLY" val="1"/>
</p:tagLst>
</file>

<file path=ppt/tags/tag588.xml><?xml version="1.0" encoding="utf-8"?>
<p:tagLst xmlns:p="http://schemas.openxmlformats.org/presentationml/2006/main">
  <p:tag name="KSO_WM_SLIDE_BK_DARK_LIGHT" val=""/>
  <p:tag name="KSO_WM_SLIDE_BACKGROUND_TYPE" val="general"/>
  <p:tag name="KSO_WM_SLIDE_ITEM_CNT" val="2"/>
  <p:tag name="KSO_WM_SPECIAL_SOURCE" val="bdnull"/>
</p:tagLst>
</file>

<file path=ppt/tags/tag589.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i*1"/>
  <p:tag name="KSO_WM_UNIT_LAYERLEVEL" val="1"/>
  <p:tag name="KSO_WM_TAG_VERSION" val="1.0"/>
  <p:tag name="KSO_WM_BEAUTIFY_FLAG" val="#wm#"/>
  <p:tag name="KSO_WM_UNIT_SUBTYPE" val="h"/>
  <p:tag name="KSO_WM_UNIT_TYPE" val="i"/>
  <p:tag name="KSO_WM_UNIT_INDEX" val="1"/>
  <p:tag name="KSO_WM_UNIT_BK_DARK_LIGHT" val="2"/>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90.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591.xml><?xml version="1.0" encoding="utf-8"?>
<p:tagLst xmlns:p="http://schemas.openxmlformats.org/presentationml/2006/main">
  <p:tag name="KSO_WM_SPECIAL_SOURCE" val="bdnull"/>
</p:tagLst>
</file>

<file path=ppt/tags/tag592.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SUBTYPE" val="h"/>
  <p:tag name="KSO_WM_UNIT_TYPE" val="i"/>
  <p:tag name="KSO_WM_UNIT_INDEX" val="1"/>
  <p:tag name="KSO_WM_UNIT_BK_DARK_LIGHT" val="2"/>
</p:tagLst>
</file>

<file path=ppt/tags/tag593.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594.xml><?xml version="1.0" encoding="utf-8"?>
<p:tagLst xmlns:p="http://schemas.openxmlformats.org/presentationml/2006/main">
  <p:tag name="KSO_WM_BEAUTIFY_FLAG" val="#wm#"/>
  <p:tag name="KSO_WM_TEMPLATE_CATEGORY" val="custom"/>
  <p:tag name="KSO_WM_TEMPLATE_INDEX" val="20184601"/>
  <p:tag name="KSO_WM_SLIDE_ITEM_CNT" val="4"/>
  <p:tag name="KSO_WM_SPECIAL_SOURCE" val="bdnull"/>
</p:tagLst>
</file>

<file path=ppt/tags/tag595.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i*1"/>
  <p:tag name="KSO_WM_UNIT_LAYERLEVEL" val="1"/>
  <p:tag name="KSO_WM_TAG_VERSION" val="1.0"/>
  <p:tag name="KSO_WM_BEAUTIFY_FLAG" val="#wm#"/>
  <p:tag name="KSO_WM_UNIT_SUBTYPE" val="h"/>
  <p:tag name="KSO_WM_UNIT_TYPE" val="i"/>
  <p:tag name="KSO_WM_UNIT_INDEX" val="1"/>
  <p:tag name="KSO_WM_UNIT_BK_DARK_LIGHT" val="2"/>
</p:tagLst>
</file>

<file path=ppt/tags/tag596.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597.xml><?xml version="1.0" encoding="utf-8"?>
<p:tagLst xmlns:p="http://schemas.openxmlformats.org/presentationml/2006/main">
  <p:tag name="KSO_WM_UNIT_ISCONTENTSTITLE" val="0"/>
  <p:tag name="KSO_WM_UNIT_ISNUMDGMTITLE" val="0"/>
  <p:tag name="KSO_WM_UNIT_PRESET_TEXT" val="单击此处添加大标题内容"/>
  <p:tag name="KSO_WM_UNIT_NOCLEAR" val="0"/>
  <p:tag name="KSO_WM_UNIT_VALUE" val="13"/>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228091_3*a*1"/>
  <p:tag name="KSO_WM_TEMPLATE_CATEGORY" val="diagram"/>
  <p:tag name="KSO_WM_TEMPLATE_INDEX" val="20228091"/>
  <p:tag name="KSO_WM_UNIT_LAYERLEVEL" val="1"/>
  <p:tag name="KSO_WM_TAG_VERSION" val="1.0"/>
  <p:tag name="KSO_WM_BEAUTIFY_FLAG" val="#wm#"/>
  <p:tag name="KSO_WM_UNIT_TEXT_FILL_FORE_SCHEMECOLOR_INDEX" val="15"/>
  <p:tag name="KSO_WM_UNIT_TEXT_FILL_TYPE" val="1"/>
  <p:tag name="KSO_WM_UNIT_USESOURCEFORMAT_APPLY" val="1"/>
</p:tagLst>
</file>

<file path=ppt/tags/tag59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750_3*l_h_i*1_1_1"/>
  <p:tag name="KSO_WM_TEMPLATE_CATEGORY" val="diagram"/>
  <p:tag name="KSO_WM_TEMPLATE_INDEX" val="750"/>
  <p:tag name="KSO_WM_UNIT_LAYERLEVEL" val="1_1_1"/>
  <p:tag name="KSO_WM_TAG_VERSION" val="1.0"/>
  <p:tag name="KSO_WM_BEAUTIFY_FLAG" val="#wm#"/>
  <p:tag name="KSO_WM_UNIT_FILL_FORE_SCHEMECOLOR_INDEX" val="14"/>
  <p:tag name="KSO_WM_UNIT_FILL_TYPE" val="1"/>
  <p:tag name="KSO_WM_UNIT_LINE_FORE_SCHEMECOLOR_INDEX" val="5"/>
  <p:tag name="KSO_WM_UNIT_LINE_FILL_TYPE" val="2"/>
  <p:tag name="KSO_WM_UNIT_TEXT_FILL_FORE_SCHEMECOLOR_INDEX" val="14"/>
  <p:tag name="KSO_WM_UNIT_TEXT_FILL_TYPE" val="1"/>
</p:tagLst>
</file>

<file path=ppt/tags/tag59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2"/>
  <p:tag name="KSO_WM_UNIT_ID" val="diagram750_3*l_h_i*1_1_2"/>
  <p:tag name="KSO_WM_TEMPLATE_CATEGORY" val="diagram"/>
  <p:tag name="KSO_WM_TEMPLATE_INDEX" val="750"/>
  <p:tag name="KSO_WM_UNIT_LAYERLEVEL" val="1_1_1"/>
  <p:tag name="KSO_WM_TAG_VERSION" val="1.0"/>
  <p:tag name="KSO_WM_BEAUTIFY_FLAG" val="#wm#"/>
  <p:tag name="KSO_WM_UNIT_FILL_FORE_SCHEMECOLOR_INDEX" val="5"/>
  <p:tag name="KSO_WM_UNIT_FILL_TYPE" val="1"/>
  <p:tag name="KSO_WM_UNIT_LINE_FORE_SCHEMECOLOR_INDEX" val="6"/>
  <p:tag name="KSO_WM_UNIT_LINE_FILL_TYPE" val="2"/>
  <p:tag name="KSO_WM_UNIT_TEXT_FILL_FORE_SCHEMECOLOR_INDEX" val="14"/>
  <p:tag name="KSO_WM_UNIT_TEXT_FILL_TYPE" val="1"/>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0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3"/>
  <p:tag name="KSO_WM_UNIT_ID" val="diagram750_3*l_h_i*1_1_3"/>
  <p:tag name="KSO_WM_TEMPLATE_CATEGORY" val="diagram"/>
  <p:tag name="KSO_WM_TEMPLATE_INDEX" val="750"/>
  <p:tag name="KSO_WM_UNIT_LAYERLEVEL" val="1_1_1"/>
  <p:tag name="KSO_WM_TAG_VERSION" val="1.0"/>
  <p:tag name="KSO_WM_BEAUTIFY_FLAG" val="#wm#"/>
  <p:tag name="KSO_WM_UNIT_LINE_FORE_SCHEMECOLOR_INDEX" val="5"/>
  <p:tag name="KSO_WM_UNIT_LINE_FILL_TYPE" val="2"/>
</p:tagLst>
</file>

<file path=ppt/tags/tag60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4"/>
  <p:tag name="KSO_WM_UNIT_ID" val="diagram750_3*l_h_i*1_1_4"/>
  <p:tag name="KSO_WM_TEMPLATE_CATEGORY" val="diagram"/>
  <p:tag name="KSO_WM_TEMPLATE_INDEX" val="750"/>
  <p:tag name="KSO_WM_UNIT_LAYERLEVEL" val="1_1_1"/>
  <p:tag name="KSO_WM_TAG_VERSION" val="1.0"/>
  <p:tag name="KSO_WM_BEAUTIFY_FLAG" val="#wm#"/>
  <p:tag name="KSO_WM_UNIT_FILL_FORE_SCHEMECOLOR_INDEX" val="5"/>
  <p:tag name="KSO_WM_UNIT_FILL_TYPE" val="1"/>
  <p:tag name="KSO_WM_UNIT_LINE_FORE_SCHEMECOLOR_INDEX" val="14"/>
  <p:tag name="KSO_WM_UNIT_LINE_FILL_TYPE" val="2"/>
  <p:tag name="KSO_WM_UNIT_TEXT_FILL_FORE_SCHEMECOLOR_INDEX" val="14"/>
  <p:tag name="KSO_WM_UNIT_TEXT_FILL_TYPE" val="1"/>
</p:tagLst>
</file>

<file path=ppt/tags/tag602.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l1-1"/>
  <p:tag name="KSO_WM_UNIT_TYPE" val="l_h_i"/>
  <p:tag name="KSO_WM_UNIT_INDEX" val="1_1_5"/>
  <p:tag name="KSO_WM_UNIT_ID" val="diagram750_3*l_h_i*1_1_5"/>
  <p:tag name="KSO_WM_TEMPLATE_CATEGORY" val="diagram"/>
  <p:tag name="KSO_WM_TEMPLATE_INDEX" val="750"/>
  <p:tag name="KSO_WM_UNIT_LAYERLEVEL" val="1_1_1"/>
  <p:tag name="KSO_WM_TAG_VERSION" val="1.0"/>
  <p:tag name="KSO_WM_BEAUTIFY_FLAG" val="#wm#"/>
  <p:tag name="KSO_WM_UNIT_FILL_FORE_SCHEMECOLOR_INDEX" val="14"/>
  <p:tag name="KSO_WM_UNIT_FILL_TYPE" val="1"/>
  <p:tag name="KSO_WM_UNIT_LINE_FORE_SCHEMECOLOR_INDEX" val="5"/>
  <p:tag name="KSO_WM_UNIT_LINE_FILL_TYPE" val="2"/>
  <p:tag name="KSO_WM_UNIT_TEXT_FILL_FORE_SCHEMECOLOR_INDEX" val="14"/>
  <p:tag name="KSO_WM_UNIT_TEXT_FILL_TYPE" val="1"/>
</p:tagLst>
</file>

<file path=ppt/tags/tag603.xml><?xml version="1.0" encoding="utf-8"?>
<p:tagLst xmlns:p="http://schemas.openxmlformats.org/presentationml/2006/main">
  <p:tag name="KSO_WM_UNIT_NOCLEAR" val="0"/>
  <p:tag name="KSO_WM_UNIT_VALUE" val="90"/>
  <p:tag name="KSO_WM_UNIT_HIGHLIGHT" val="0"/>
  <p:tag name="KSO_WM_UNIT_COMPATIBLE" val="0"/>
  <p:tag name="KSO_WM_UNIT_DIAGRAM_ISNUMVISUAL" val="0"/>
  <p:tag name="KSO_WM_UNIT_DIAGRAM_ISREFERUNIT" val="0"/>
  <p:tag name="KSO_WM_DIAGRAM_GROUP_CODE" val="l1-1"/>
  <p:tag name="KSO_WM_UNIT_TYPE" val="l_h_f"/>
  <p:tag name="KSO_WM_UNIT_INDEX" val="1_1_2"/>
  <p:tag name="KSO_WM_UNIT_ID" val="diagram750_3*l_h_f*1_1_2"/>
  <p:tag name="KSO_WM_TEMPLATE_CATEGORY" val="diagram"/>
  <p:tag name="KSO_WM_TEMPLATE_INDEX" val="750"/>
  <p:tag name="KSO_WM_UNIT_LAYERLEVEL" val="1_1_1"/>
  <p:tag name="KSO_WM_TAG_VERSION" val="1.0"/>
  <p:tag name="KSO_WM_BEAUTIFY_FLAG" val="#wm#"/>
  <p:tag name="KSO_WM_UNIT_PRESET_TEXT" val="点击此处添加正文，文字是您思想的提炼，为了演示发布的良好效果，请言简意赅的阐述观点"/>
  <p:tag name="KSO_WM_UNIT_TEXT_FILL_FORE_SCHEMECOLOR_INDEX" val="13"/>
  <p:tag name="KSO_WM_UNIT_TEXT_FILL_TYPE" val="1"/>
</p:tagLst>
</file>

<file path=ppt/tags/tag60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diagram750_3*l_h_i*1_2_1"/>
  <p:tag name="KSO_WM_TEMPLATE_CATEGORY" val="diagram"/>
  <p:tag name="KSO_WM_TEMPLATE_INDEX" val="750"/>
  <p:tag name="KSO_WM_UNIT_LAYERLEVEL" val="1_1_1"/>
  <p:tag name="KSO_WM_TAG_VERSION" val="1.0"/>
  <p:tag name="KSO_WM_BEAUTIFY_FLAG" val="#wm#"/>
  <p:tag name="KSO_WM_UNIT_FILL_FORE_SCHEMECOLOR_INDEX" val="14"/>
  <p:tag name="KSO_WM_UNIT_FILL_TYPE" val="1"/>
  <p:tag name="KSO_WM_UNIT_LINE_FORE_SCHEMECOLOR_INDEX" val="5"/>
  <p:tag name="KSO_WM_UNIT_LINE_FILL_TYPE" val="2"/>
  <p:tag name="KSO_WM_UNIT_TEXT_FILL_FORE_SCHEMECOLOR_INDEX" val="14"/>
  <p:tag name="KSO_WM_UNIT_TEXT_FILL_TYPE" val="1"/>
</p:tagLst>
</file>

<file path=ppt/tags/tag60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ID" val="diagram750_3*l_h_i*1_2_2"/>
  <p:tag name="KSO_WM_TEMPLATE_CATEGORY" val="diagram"/>
  <p:tag name="KSO_WM_TEMPLATE_INDEX" val="750"/>
  <p:tag name="KSO_WM_UNIT_LAYERLEVEL" val="1_1_1"/>
  <p:tag name="KSO_WM_TAG_VERSION" val="1.0"/>
  <p:tag name="KSO_WM_BEAUTIFY_FLAG" val="#wm#"/>
  <p:tag name="KSO_WM_UNIT_FILL_FORE_SCHEMECOLOR_INDEX" val="5"/>
  <p:tag name="KSO_WM_UNIT_FILL_TYPE" val="1"/>
  <p:tag name="KSO_WM_UNIT_LINE_FORE_SCHEMECOLOR_INDEX" val="6"/>
  <p:tag name="KSO_WM_UNIT_LINE_FILL_TYPE" val="2"/>
  <p:tag name="KSO_WM_UNIT_TEXT_FILL_FORE_SCHEMECOLOR_INDEX" val="14"/>
  <p:tag name="KSO_WM_UNIT_TEXT_FILL_TYPE" val="1"/>
</p:tagLst>
</file>

<file path=ppt/tags/tag60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3"/>
  <p:tag name="KSO_WM_UNIT_ID" val="diagram750_3*l_h_i*1_2_3"/>
  <p:tag name="KSO_WM_TEMPLATE_CATEGORY" val="diagram"/>
  <p:tag name="KSO_WM_TEMPLATE_INDEX" val="750"/>
  <p:tag name="KSO_WM_UNIT_LAYERLEVEL" val="1_1_1"/>
  <p:tag name="KSO_WM_TAG_VERSION" val="1.0"/>
  <p:tag name="KSO_WM_BEAUTIFY_FLAG" val="#wm#"/>
  <p:tag name="KSO_WM_UNIT_LINE_FORE_SCHEMECOLOR_INDEX" val="5"/>
  <p:tag name="KSO_WM_UNIT_LINE_FILL_TYPE" val="2"/>
</p:tagLst>
</file>

<file path=ppt/tags/tag60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4"/>
  <p:tag name="KSO_WM_UNIT_ID" val="diagram750_3*l_h_i*1_2_4"/>
  <p:tag name="KSO_WM_TEMPLATE_CATEGORY" val="diagram"/>
  <p:tag name="KSO_WM_TEMPLATE_INDEX" val="750"/>
  <p:tag name="KSO_WM_UNIT_LAYERLEVEL" val="1_1_1"/>
  <p:tag name="KSO_WM_TAG_VERSION" val="1.0"/>
  <p:tag name="KSO_WM_BEAUTIFY_FLAG" val="#wm#"/>
  <p:tag name="KSO_WM_UNIT_FILL_FORE_SCHEMECOLOR_INDEX" val="5"/>
  <p:tag name="KSO_WM_UNIT_FILL_TYPE" val="1"/>
  <p:tag name="KSO_WM_UNIT_LINE_FORE_SCHEMECOLOR_INDEX" val="14"/>
  <p:tag name="KSO_WM_UNIT_LINE_FILL_TYPE" val="2"/>
  <p:tag name="KSO_WM_UNIT_TEXT_FILL_FORE_SCHEMECOLOR_INDEX" val="14"/>
  <p:tag name="KSO_WM_UNIT_TEXT_FILL_TYPE" val="1"/>
</p:tagLst>
</file>

<file path=ppt/tags/tag608.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l1-1"/>
  <p:tag name="KSO_WM_UNIT_TYPE" val="l_h_i"/>
  <p:tag name="KSO_WM_UNIT_INDEX" val="1_2_5"/>
  <p:tag name="KSO_WM_UNIT_ID" val="diagram750_3*l_h_i*1_2_5"/>
  <p:tag name="KSO_WM_TEMPLATE_CATEGORY" val="diagram"/>
  <p:tag name="KSO_WM_TEMPLATE_INDEX" val="750"/>
  <p:tag name="KSO_WM_UNIT_LAYERLEVEL" val="1_1_1"/>
  <p:tag name="KSO_WM_TAG_VERSION" val="1.0"/>
  <p:tag name="KSO_WM_BEAUTIFY_FLAG" val="#wm#"/>
  <p:tag name="KSO_WM_UNIT_FILL_FORE_SCHEMECOLOR_INDEX" val="14"/>
  <p:tag name="KSO_WM_UNIT_FILL_TYPE" val="1"/>
  <p:tag name="KSO_WM_UNIT_LINE_FORE_SCHEMECOLOR_INDEX" val="5"/>
  <p:tag name="KSO_WM_UNIT_LINE_FILL_TYPE" val="2"/>
  <p:tag name="KSO_WM_UNIT_TEXT_FILL_FORE_SCHEMECOLOR_INDEX" val="14"/>
  <p:tag name="KSO_WM_UNIT_TEXT_FILL_TYPE" val="1"/>
</p:tagLst>
</file>

<file path=ppt/tags/tag609.xml><?xml version="1.0" encoding="utf-8"?>
<p:tagLst xmlns:p="http://schemas.openxmlformats.org/presentationml/2006/main">
  <p:tag name="KSO_WM_UNIT_NOCLEAR" val="0"/>
  <p:tag name="KSO_WM_UNIT_VALUE" val="90"/>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ID" val="diagram750_3*l_h_f*1_2_1"/>
  <p:tag name="KSO_WM_TEMPLATE_CATEGORY" val="diagram"/>
  <p:tag name="KSO_WM_TEMPLATE_INDEX" val="750"/>
  <p:tag name="KSO_WM_UNIT_LAYERLEVEL" val="1_1_1"/>
  <p:tag name="KSO_WM_TAG_VERSION" val="1.0"/>
  <p:tag name="KSO_WM_BEAUTIFY_FLAG" val="#wm#"/>
  <p:tag name="KSO_WM_UNIT_PRESET_TEXT" val="点击此处添加正文，文字是您思想的提炼，为了演示发布的良好效果，请言简意赅的阐述观点"/>
  <p:tag name="KSO_WM_UNIT_TEXT_FILL_FORE_SCHEMECOLOR_INDEX" val="13"/>
  <p:tag name="KSO_WM_UNIT_TEXT_FILL_TYPE" val="1"/>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1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5"/>
  <p:tag name="KSO_WM_UNIT_ID" val="diagram750_3*l_h_i*1_3_5"/>
  <p:tag name="KSO_WM_TEMPLATE_CATEGORY" val="diagram"/>
  <p:tag name="KSO_WM_TEMPLATE_INDEX" val="750"/>
  <p:tag name="KSO_WM_UNIT_LAYERLEVEL" val="1_1_1"/>
  <p:tag name="KSO_WM_TAG_VERSION" val="1.0"/>
  <p:tag name="KSO_WM_BEAUTIFY_FLAG" val="#wm#"/>
  <p:tag name="KSO_WM_UNIT_FILL_FORE_SCHEMECOLOR_INDEX" val="14"/>
  <p:tag name="KSO_WM_UNIT_FILL_TYPE" val="1"/>
  <p:tag name="KSO_WM_UNIT_LINE_FORE_SCHEMECOLOR_INDEX" val="5"/>
  <p:tag name="KSO_WM_UNIT_LINE_FILL_TYPE" val="2"/>
  <p:tag name="KSO_WM_UNIT_TEXT_FILL_FORE_SCHEMECOLOR_INDEX" val="14"/>
  <p:tag name="KSO_WM_UNIT_TEXT_FILL_TYPE" val="1"/>
</p:tagLst>
</file>

<file path=ppt/tags/tag61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1"/>
  <p:tag name="KSO_WM_UNIT_ID" val="diagram750_3*l_h_i*1_3_1"/>
  <p:tag name="KSO_WM_TEMPLATE_CATEGORY" val="diagram"/>
  <p:tag name="KSO_WM_TEMPLATE_INDEX" val="750"/>
  <p:tag name="KSO_WM_UNIT_LAYERLEVEL" val="1_1_1"/>
  <p:tag name="KSO_WM_TAG_VERSION" val="1.0"/>
  <p:tag name="KSO_WM_BEAUTIFY_FLAG" val="#wm#"/>
  <p:tag name="KSO_WM_UNIT_FILL_FORE_SCHEMECOLOR_INDEX" val="5"/>
  <p:tag name="KSO_WM_UNIT_FILL_TYPE" val="1"/>
  <p:tag name="KSO_WM_UNIT_LINE_FORE_SCHEMECOLOR_INDEX" val="6"/>
  <p:tag name="KSO_WM_UNIT_LINE_FILL_TYPE" val="2"/>
  <p:tag name="KSO_WM_UNIT_TEXT_FILL_FORE_SCHEMECOLOR_INDEX" val="14"/>
  <p:tag name="KSO_WM_UNIT_TEXT_FILL_TYPE" val="1"/>
</p:tagLst>
</file>

<file path=ppt/tags/tag61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2"/>
  <p:tag name="KSO_WM_UNIT_ID" val="diagram750_3*l_h_i*1_3_2"/>
  <p:tag name="KSO_WM_TEMPLATE_CATEGORY" val="diagram"/>
  <p:tag name="KSO_WM_TEMPLATE_INDEX" val="750"/>
  <p:tag name="KSO_WM_UNIT_LAYERLEVEL" val="1_1_1"/>
  <p:tag name="KSO_WM_TAG_VERSION" val="1.0"/>
  <p:tag name="KSO_WM_BEAUTIFY_FLAG" val="#wm#"/>
  <p:tag name="KSO_WM_UNIT_LINE_FORE_SCHEMECOLOR_INDEX" val="5"/>
  <p:tag name="KSO_WM_UNIT_LINE_FILL_TYPE" val="2"/>
</p:tagLst>
</file>

<file path=ppt/tags/tag61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3"/>
  <p:tag name="KSO_WM_UNIT_ID" val="diagram750_3*l_h_i*1_3_3"/>
  <p:tag name="KSO_WM_TEMPLATE_CATEGORY" val="diagram"/>
  <p:tag name="KSO_WM_TEMPLATE_INDEX" val="750"/>
  <p:tag name="KSO_WM_UNIT_LAYERLEVEL" val="1_1_1"/>
  <p:tag name="KSO_WM_TAG_VERSION" val="1.0"/>
  <p:tag name="KSO_WM_BEAUTIFY_FLAG" val="#wm#"/>
  <p:tag name="KSO_WM_UNIT_FILL_FORE_SCHEMECOLOR_INDEX" val="5"/>
  <p:tag name="KSO_WM_UNIT_FILL_TYPE" val="1"/>
  <p:tag name="KSO_WM_UNIT_LINE_FORE_SCHEMECOLOR_INDEX" val="14"/>
  <p:tag name="KSO_WM_UNIT_LINE_FILL_TYPE" val="2"/>
  <p:tag name="KSO_WM_UNIT_TEXT_FILL_FORE_SCHEMECOLOR_INDEX" val="14"/>
  <p:tag name="KSO_WM_UNIT_TEXT_FILL_TYPE" val="1"/>
</p:tagLst>
</file>

<file path=ppt/tags/tag614.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l1-1"/>
  <p:tag name="KSO_WM_UNIT_TYPE" val="l_h_i"/>
  <p:tag name="KSO_WM_UNIT_INDEX" val="1_3_4"/>
  <p:tag name="KSO_WM_UNIT_ID" val="diagram750_3*l_h_i*1_3_4"/>
  <p:tag name="KSO_WM_TEMPLATE_CATEGORY" val="diagram"/>
  <p:tag name="KSO_WM_TEMPLATE_INDEX" val="750"/>
  <p:tag name="KSO_WM_UNIT_LAYERLEVEL" val="1_1_1"/>
  <p:tag name="KSO_WM_TAG_VERSION" val="1.0"/>
  <p:tag name="KSO_WM_BEAUTIFY_FLAG" val="#wm#"/>
  <p:tag name="KSO_WM_UNIT_FILL_FORE_SCHEMECOLOR_INDEX" val="14"/>
  <p:tag name="KSO_WM_UNIT_FILL_TYPE" val="1"/>
  <p:tag name="KSO_WM_UNIT_LINE_FORE_SCHEMECOLOR_INDEX" val="5"/>
  <p:tag name="KSO_WM_UNIT_LINE_FILL_TYPE" val="2"/>
  <p:tag name="KSO_WM_UNIT_TEXT_FILL_FORE_SCHEMECOLOR_INDEX" val="14"/>
  <p:tag name="KSO_WM_UNIT_TEXT_FILL_TYPE" val="1"/>
</p:tagLst>
</file>

<file path=ppt/tags/tag615.xml><?xml version="1.0" encoding="utf-8"?>
<p:tagLst xmlns:p="http://schemas.openxmlformats.org/presentationml/2006/main">
  <p:tag name="KSO_WM_UNIT_NOCLEAR" val="0"/>
  <p:tag name="KSO_WM_UNIT_VALUE" val="90"/>
  <p:tag name="KSO_WM_UNIT_HIGHLIGHT" val="0"/>
  <p:tag name="KSO_WM_UNIT_COMPATIBLE" val="0"/>
  <p:tag name="KSO_WM_UNIT_DIAGRAM_ISNUMVISUAL" val="0"/>
  <p:tag name="KSO_WM_UNIT_DIAGRAM_ISREFERUNIT" val="0"/>
  <p:tag name="KSO_WM_DIAGRAM_GROUP_CODE" val="l1-1"/>
  <p:tag name="KSO_WM_UNIT_TYPE" val="l_h_f"/>
  <p:tag name="KSO_WM_UNIT_INDEX" val="1_3_1"/>
  <p:tag name="KSO_WM_UNIT_ID" val="diagram750_3*l_h_f*1_3_1"/>
  <p:tag name="KSO_WM_TEMPLATE_CATEGORY" val="diagram"/>
  <p:tag name="KSO_WM_TEMPLATE_INDEX" val="750"/>
  <p:tag name="KSO_WM_UNIT_LAYERLEVEL" val="1_1_1"/>
  <p:tag name="KSO_WM_TAG_VERSION" val="1.0"/>
  <p:tag name="KSO_WM_BEAUTIFY_FLAG" val="#wm#"/>
  <p:tag name="KSO_WM_UNIT_PRESET_TEXT" val="点击此处添加正文，文字是您思想的提炼，为了演示发布的良好效果，请言简意赅的阐述观点"/>
  <p:tag name="KSO_WM_UNIT_TEXT_FILL_FORE_SCHEMECOLOR_INDEX" val="13"/>
  <p:tag name="KSO_WM_UNIT_TEXT_FILL_TYPE" val="1"/>
</p:tagLst>
</file>

<file path=ppt/tags/tag616.xml><?xml version="1.0" encoding="utf-8"?>
<p:tagLst xmlns:p="http://schemas.openxmlformats.org/presentationml/2006/main">
  <p:tag name="KSO_WM_SPECIAL_SOURCE" val="bdnull"/>
</p:tagLst>
</file>

<file path=ppt/tags/tag617.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i*1"/>
  <p:tag name="KSO_WM_UNIT_LAYERLEVEL" val="1"/>
  <p:tag name="KSO_WM_TAG_VERSION" val="1.0"/>
  <p:tag name="KSO_WM_BEAUTIFY_FLAG" val="#wm#"/>
  <p:tag name="KSO_WM_UNIT_SUBTYPE" val="h"/>
  <p:tag name="KSO_WM_UNIT_TYPE" val="i"/>
  <p:tag name="KSO_WM_UNIT_INDEX" val="1"/>
  <p:tag name="KSO_WM_UNIT_BK_DARK_LIGHT" val="2"/>
</p:tagLst>
</file>

<file path=ppt/tags/tag618.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619.xml><?xml version="1.0" encoding="utf-8"?>
<p:tagLst xmlns:p="http://schemas.openxmlformats.org/presentationml/2006/main">
  <p:tag name="KSO_WM_UNIT_ISCONTENTSTITLE" val="0"/>
  <p:tag name="KSO_WM_UNIT_ISNUMDGMTITLE" val="0"/>
  <p:tag name="KSO_WM_UNIT_PRESET_TEXT" val="单击此处添加大标题内容"/>
  <p:tag name="KSO_WM_UNIT_NOCLEAR" val="0"/>
  <p:tag name="KSO_WM_UNIT_VALUE" val="13"/>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228091_3*a*1"/>
  <p:tag name="KSO_WM_TEMPLATE_CATEGORY" val="diagram"/>
  <p:tag name="KSO_WM_TEMPLATE_INDEX" val="20228091"/>
  <p:tag name="KSO_WM_UNIT_LAYERLEVEL" val="1"/>
  <p:tag name="KSO_WM_TAG_VERSION" val="1.0"/>
  <p:tag name="KSO_WM_BEAUTIFY_FLAG" val="#wm#"/>
  <p:tag name="KSO_WM_UNIT_TEXT_FILL_FORE_SCHEMECOLOR_INDEX" val="15"/>
  <p:tag name="KSO_WM_UNIT_TEXT_FILL_TYPE" val="1"/>
  <p:tag name="KSO_WM_UNIT_USESOURCEFORMAT_APPLY" val="1"/>
</p:tagLst>
</file>

<file path=ppt/tags/tag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2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20170849_2*l_h_i*1_1_1"/>
  <p:tag name="KSO_WM_TEMPLATE_CATEGORY" val="diagram"/>
  <p:tag name="KSO_WM_TEMPLATE_INDEX" val="20170849"/>
  <p:tag name="KSO_WM_UNIT_LAYERLEVEL" val="1_1_1"/>
  <p:tag name="KSO_WM_TAG_VERSION" val="1.0"/>
  <p:tag name="KSO_WM_BEAUTIFY_FLAG" val="#wm#"/>
  <p:tag name="KSO_WM_UNIT_FILL_FORE_SCHEMECOLOR_INDEX" val="5"/>
  <p:tag name="KSO_WM_UNIT_FILL_TYPE" val="1"/>
  <p:tag name="KSO_WM_UNIT_TEXT_FILL_FORE_SCHEMECOLOR_INDEX" val="13"/>
  <p:tag name="KSO_WM_UNIT_TEXT_FILL_TYPE" val="1"/>
</p:tagLst>
</file>

<file path=ppt/tags/tag62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2"/>
  <p:tag name="KSO_WM_UNIT_ID" val="diagram20170849_2*l_h_i*1_1_2"/>
  <p:tag name="KSO_WM_TEMPLATE_CATEGORY" val="diagram"/>
  <p:tag name="KSO_WM_TEMPLATE_INDEX" val="20170849"/>
  <p:tag name="KSO_WM_UNIT_LAYERLEVEL" val="1_1_1"/>
  <p:tag name="KSO_WM_TAG_VERSION" val="1.0"/>
  <p:tag name="KSO_WM_BEAUTIFY_FLAG" val="#wm#"/>
  <p:tag name="KSO_WM_UNIT_FILL_FORE_SCHEMECOLOR_INDEX" val="14"/>
  <p:tag name="KSO_WM_UNIT_FILL_TYPE" val="1"/>
  <p:tag name="KSO_WM_UNIT_TEXT_FILL_FORE_SCHEMECOLOR_INDEX" val="13"/>
  <p:tag name="KSO_WM_UNIT_TEXT_FILL_TYPE" val="1"/>
</p:tagLst>
</file>

<file path=ppt/tags/tag622.xml><?xml version="1.0" encoding="utf-8"?>
<p:tagLst xmlns:p="http://schemas.openxmlformats.org/presentationml/2006/main">
  <p:tag name="KSO_WM_UNIT_SUBTYPE" val="a"/>
  <p:tag name="KSO_WM_UNIT_PRESET_TEXT" val="点击此处添加正文，文字是您思想的提炼，为了演示发布的良好效果，请言简意赅的阐述您的观点。"/>
  <p:tag name="KSO_WM_UNIT_NOCLEAR" val="0"/>
  <p:tag name="KSO_WM_UNIT_VALUE" val="76"/>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20170849_2*l_h_f*1_1_1"/>
  <p:tag name="KSO_WM_TEMPLATE_CATEGORY" val="diagram"/>
  <p:tag name="KSO_WM_TEMPLATE_INDEX" val="20170849"/>
  <p:tag name="KSO_WM_UNIT_LAYERLEVEL" val="1_1_1"/>
  <p:tag name="KSO_WM_TAG_VERSION" val="1.0"/>
  <p:tag name="KSO_WM_BEAUTIFY_FLAG" val="#wm#"/>
  <p:tag name="KSO_WM_UNIT_TEXT_FILL_FORE_SCHEMECOLOR_INDEX" val="13"/>
  <p:tag name="KSO_WM_UNIT_TEXT_FILL_TYPE" val="1"/>
</p:tagLst>
</file>

<file path=ppt/tags/tag62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diagram20170849_2*l_h_i*1_2_1"/>
  <p:tag name="KSO_WM_TEMPLATE_CATEGORY" val="diagram"/>
  <p:tag name="KSO_WM_TEMPLATE_INDEX" val="20170849"/>
  <p:tag name="KSO_WM_UNIT_LAYERLEVEL" val="1_1_1"/>
  <p:tag name="KSO_WM_TAG_VERSION" val="1.0"/>
  <p:tag name="KSO_WM_BEAUTIFY_FLAG" val="#wm#"/>
  <p:tag name="KSO_WM_UNIT_FILL_FORE_SCHEMECOLOR_INDEX" val="6"/>
  <p:tag name="KSO_WM_UNIT_FILL_TYPE" val="1"/>
  <p:tag name="KSO_WM_UNIT_TEXT_FILL_FORE_SCHEMECOLOR_INDEX" val="13"/>
  <p:tag name="KSO_WM_UNIT_TEXT_FILL_TYPE" val="1"/>
</p:tagLst>
</file>

<file path=ppt/tags/tag62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ID" val="diagram20170849_2*l_h_i*1_2_2"/>
  <p:tag name="KSO_WM_TEMPLATE_CATEGORY" val="diagram"/>
  <p:tag name="KSO_WM_TEMPLATE_INDEX" val="20170849"/>
  <p:tag name="KSO_WM_UNIT_LAYERLEVEL" val="1_1_1"/>
  <p:tag name="KSO_WM_TAG_VERSION" val="1.0"/>
  <p:tag name="KSO_WM_BEAUTIFY_FLAG" val="#wm#"/>
  <p:tag name="KSO_WM_UNIT_FILL_FORE_SCHEMECOLOR_INDEX" val="14"/>
  <p:tag name="KSO_WM_UNIT_FILL_TYPE" val="1"/>
  <p:tag name="KSO_WM_UNIT_TEXT_FILL_FORE_SCHEMECOLOR_INDEX" val="13"/>
  <p:tag name="KSO_WM_UNIT_TEXT_FILL_TYPE" val="1"/>
</p:tagLst>
</file>

<file path=ppt/tags/tag625.xml><?xml version="1.0" encoding="utf-8"?>
<p:tagLst xmlns:p="http://schemas.openxmlformats.org/presentationml/2006/main">
  <p:tag name="KSO_WM_UNIT_SUBTYPE" val="a"/>
  <p:tag name="KSO_WM_UNIT_PRESET_TEXT" val="点击此处添加正文，文字是您思想的提炼，为了演示发布的良好效果，请言简意赅的阐述您的观点。"/>
  <p:tag name="KSO_WM_UNIT_NOCLEAR" val="0"/>
  <p:tag name="KSO_WM_UNIT_VALUE" val="76"/>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ID" val="diagram20170849_2*l_h_f*1_2_1"/>
  <p:tag name="KSO_WM_TEMPLATE_CATEGORY" val="diagram"/>
  <p:tag name="KSO_WM_TEMPLATE_INDEX" val="20170849"/>
  <p:tag name="KSO_WM_UNIT_LAYERLEVEL" val="1_1_1"/>
  <p:tag name="KSO_WM_TAG_VERSION" val="1.0"/>
  <p:tag name="KSO_WM_BEAUTIFY_FLAG" val="#wm#"/>
  <p:tag name="KSO_WM_UNIT_TEXT_FILL_FORE_SCHEMECOLOR_INDEX" val="13"/>
  <p:tag name="KSO_WM_UNIT_TEXT_FILL_TYPE" val="1"/>
</p:tagLst>
</file>

<file path=ppt/tags/tag62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1"/>
  <p:tag name="KSO_WM_UNIT_ID" val="diagram20170849_2*l_h_i*1_3_1"/>
  <p:tag name="KSO_WM_TEMPLATE_CATEGORY" val="diagram"/>
  <p:tag name="KSO_WM_TEMPLATE_INDEX" val="20170849"/>
  <p:tag name="KSO_WM_UNIT_LAYERLEVEL" val="1_1_1"/>
  <p:tag name="KSO_WM_TAG_VERSION" val="1.0"/>
  <p:tag name="KSO_WM_BEAUTIFY_FLAG" val="#wm#"/>
  <p:tag name="KSO_WM_UNIT_FILL_FORE_SCHEMECOLOR_INDEX" val="7"/>
  <p:tag name="KSO_WM_UNIT_FILL_TYPE" val="1"/>
  <p:tag name="KSO_WM_UNIT_TEXT_FILL_FORE_SCHEMECOLOR_INDEX" val="13"/>
  <p:tag name="KSO_WM_UNIT_TEXT_FILL_TYPE" val="1"/>
</p:tagLst>
</file>

<file path=ppt/tags/tag62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2"/>
  <p:tag name="KSO_WM_UNIT_ID" val="diagram20170849_2*l_h_i*1_3_2"/>
  <p:tag name="KSO_WM_TEMPLATE_CATEGORY" val="diagram"/>
  <p:tag name="KSO_WM_TEMPLATE_INDEX" val="20170849"/>
  <p:tag name="KSO_WM_UNIT_LAYERLEVEL" val="1_1_1"/>
  <p:tag name="KSO_WM_TAG_VERSION" val="1.0"/>
  <p:tag name="KSO_WM_BEAUTIFY_FLAG" val="#wm#"/>
  <p:tag name="KSO_WM_UNIT_FILL_FORE_SCHEMECOLOR_INDEX" val="14"/>
  <p:tag name="KSO_WM_UNIT_FILL_TYPE" val="1"/>
  <p:tag name="KSO_WM_UNIT_TEXT_FILL_FORE_SCHEMECOLOR_INDEX" val="13"/>
  <p:tag name="KSO_WM_UNIT_TEXT_FILL_TYPE" val="1"/>
</p:tagLst>
</file>

<file path=ppt/tags/tag628.xml><?xml version="1.0" encoding="utf-8"?>
<p:tagLst xmlns:p="http://schemas.openxmlformats.org/presentationml/2006/main">
  <p:tag name="KSO_WM_UNIT_SUBTYPE" val="a"/>
  <p:tag name="KSO_WM_UNIT_PRESET_TEXT" val="点击此处添加正文，文字是您思想的提炼，为了演示发布的良好效果，请言简意赅的阐述您的观点。"/>
  <p:tag name="KSO_WM_UNIT_NOCLEAR" val="0"/>
  <p:tag name="KSO_WM_UNIT_VALUE" val="76"/>
  <p:tag name="KSO_WM_UNIT_HIGHLIGHT" val="0"/>
  <p:tag name="KSO_WM_UNIT_COMPATIBLE" val="0"/>
  <p:tag name="KSO_WM_UNIT_DIAGRAM_ISNUMVISUAL" val="0"/>
  <p:tag name="KSO_WM_UNIT_DIAGRAM_ISREFERUNIT" val="0"/>
  <p:tag name="KSO_WM_DIAGRAM_GROUP_CODE" val="l1-1"/>
  <p:tag name="KSO_WM_UNIT_TYPE" val="l_h_f"/>
  <p:tag name="KSO_WM_UNIT_INDEX" val="1_3_1"/>
  <p:tag name="KSO_WM_UNIT_ID" val="diagram20170849_2*l_h_f*1_3_1"/>
  <p:tag name="KSO_WM_TEMPLATE_CATEGORY" val="diagram"/>
  <p:tag name="KSO_WM_TEMPLATE_INDEX" val="20170849"/>
  <p:tag name="KSO_WM_UNIT_LAYERLEVEL" val="1_1_1"/>
  <p:tag name="KSO_WM_TAG_VERSION" val="1.0"/>
  <p:tag name="KSO_WM_BEAUTIFY_FLAG" val="#wm#"/>
  <p:tag name="KSO_WM_UNIT_TEXT_FILL_FORE_SCHEMECOLOR_INDEX" val="13"/>
  <p:tag name="KSO_WM_UNIT_TEXT_FILL_TYPE" val="1"/>
</p:tagLst>
</file>

<file path=ppt/tags/tag62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3_3"/>
  <p:tag name="KSO_WM_UNIT_ID" val="diagram20170849_2*l_h_i*1_3_3"/>
  <p:tag name="KSO_WM_TEMPLATE_CATEGORY" val="diagram"/>
  <p:tag name="KSO_WM_TEMPLATE_INDEX" val="20170849"/>
  <p:tag name="KSO_WM_UNIT_LAYERLEVEL" val="1_1_1"/>
  <p:tag name="KSO_WM_TAG_VERSION" val="1.0"/>
  <p:tag name="KSO_WM_BEAUTIFY_FLAG" val="#wm#"/>
  <p:tag name="KSO_WM_UNIT_TEXT_FILL_FORE_SCHEMECOLOR_INDEX" val="14"/>
  <p:tag name="KSO_WM_UNIT_TEXT_FILL_TYPE" val="1"/>
</p:tagLst>
</file>

<file path=ppt/tags/tag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3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2_3"/>
  <p:tag name="KSO_WM_UNIT_ID" val="diagram20170849_2*l_h_i*1_2_3"/>
  <p:tag name="KSO_WM_TEMPLATE_CATEGORY" val="diagram"/>
  <p:tag name="KSO_WM_TEMPLATE_INDEX" val="20170849"/>
  <p:tag name="KSO_WM_UNIT_LAYERLEVEL" val="1_1_1"/>
  <p:tag name="KSO_WM_TAG_VERSION" val="1.0"/>
  <p:tag name="KSO_WM_BEAUTIFY_FLAG" val="#wm#"/>
  <p:tag name="KSO_WM_UNIT_TEXT_FILL_FORE_SCHEMECOLOR_INDEX" val="14"/>
  <p:tag name="KSO_WM_UNIT_TEXT_FILL_TYPE" val="1"/>
</p:tagLst>
</file>

<file path=ppt/tags/tag63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1_3"/>
  <p:tag name="KSO_WM_UNIT_ID" val="diagram20170849_2*l_h_i*1_1_3"/>
  <p:tag name="KSO_WM_TEMPLATE_CATEGORY" val="diagram"/>
  <p:tag name="KSO_WM_TEMPLATE_INDEX" val="20170849"/>
  <p:tag name="KSO_WM_UNIT_LAYERLEVEL" val="1_1_1"/>
  <p:tag name="KSO_WM_TAG_VERSION" val="1.0"/>
  <p:tag name="KSO_WM_BEAUTIFY_FLAG" val="#wm#"/>
  <p:tag name="KSO_WM_UNIT_TEXT_FILL_FORE_SCHEMECOLOR_INDEX" val="14"/>
  <p:tag name="KSO_WM_UNIT_TEXT_FILL_TYPE" val="1"/>
</p:tagLst>
</file>

<file path=ppt/tags/tag632.xml><?xml version="1.0" encoding="utf-8"?>
<p:tagLst xmlns:p="http://schemas.openxmlformats.org/presentationml/2006/main">
  <p:tag name="KSO_WM_SPECIAL_SOURCE" val="bdnull"/>
</p:tagLst>
</file>

<file path=ppt/tags/tag633.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i*1"/>
  <p:tag name="KSO_WM_UNIT_LAYERLEVEL" val="1"/>
  <p:tag name="KSO_WM_TAG_VERSION" val="1.0"/>
  <p:tag name="KSO_WM_BEAUTIFY_FLAG" val="#wm#"/>
  <p:tag name="KSO_WM_UNIT_SUBTYPE" val="h"/>
  <p:tag name="KSO_WM_UNIT_TYPE" val="i"/>
  <p:tag name="KSO_WM_UNIT_INDEX" val="1"/>
  <p:tag name="KSO_WM_UNIT_BK_DARK_LIGHT" val="2"/>
</p:tagLst>
</file>

<file path=ppt/tags/tag634.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635.xml><?xml version="1.0" encoding="utf-8"?>
<p:tagLst xmlns:p="http://schemas.openxmlformats.org/presentationml/2006/main">
  <p:tag name="KSO_WM_UNIT_ISCONTENTSTITLE" val="0"/>
  <p:tag name="KSO_WM_UNIT_ISNUMDGMTITLE" val="0"/>
  <p:tag name="KSO_WM_UNIT_PRESET_TEXT" val="单击此处添加大标题内容"/>
  <p:tag name="KSO_WM_UNIT_NOCLEAR" val="0"/>
  <p:tag name="KSO_WM_UNIT_VALUE" val="13"/>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228091_3*a*1"/>
  <p:tag name="KSO_WM_TEMPLATE_CATEGORY" val="diagram"/>
  <p:tag name="KSO_WM_TEMPLATE_INDEX" val="20228091"/>
  <p:tag name="KSO_WM_UNIT_LAYERLEVEL" val="1"/>
  <p:tag name="KSO_WM_TAG_VERSION" val="1.0"/>
  <p:tag name="KSO_WM_BEAUTIFY_FLAG" val="#wm#"/>
  <p:tag name="KSO_WM_UNIT_TEXT_FILL_FORE_SCHEMECOLOR_INDEX" val="15"/>
  <p:tag name="KSO_WM_UNIT_TEXT_FILL_TYPE" val="1"/>
  <p:tag name="KSO_WM_UNIT_USESOURCEFORMAT_APPLY" val="1"/>
</p:tagLst>
</file>

<file path=ppt/tags/tag636.xml><?xml version="1.0" encoding="utf-8"?>
<p:tagLst xmlns:p="http://schemas.openxmlformats.org/presentationml/2006/main">
  <p:tag name="KSO_WM_SPECIAL_SOURCE" val="bdnull"/>
</p:tagLst>
</file>

<file path=ppt/tags/tag637.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i*1"/>
  <p:tag name="KSO_WM_UNIT_LAYERLEVEL" val="1"/>
  <p:tag name="KSO_WM_TAG_VERSION" val="1.0"/>
  <p:tag name="KSO_WM_BEAUTIFY_FLAG" val="#wm#"/>
  <p:tag name="KSO_WM_UNIT_SUBTYPE" val="h"/>
  <p:tag name="KSO_WM_UNIT_TYPE" val="i"/>
  <p:tag name="KSO_WM_UNIT_INDEX" val="1"/>
  <p:tag name="KSO_WM_UNIT_BK_DARK_LIGHT" val="2"/>
</p:tagLst>
</file>

<file path=ppt/tags/tag638.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639.xml><?xml version="1.0" encoding="utf-8"?>
<p:tagLst xmlns:p="http://schemas.openxmlformats.org/presentationml/2006/main">
  <p:tag name="KSO_WM_SPECIAL_SOURCE" val="bdnull"/>
</p:tagLst>
</file>

<file path=ppt/tags/tag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40.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SUBTYPE" val="h"/>
  <p:tag name="KSO_WM_UNIT_TYPE" val="i"/>
  <p:tag name="KSO_WM_UNIT_INDEX" val="1"/>
  <p:tag name="KSO_WM_UNIT_BK_DARK_LIGHT" val="2"/>
</p:tagLst>
</file>

<file path=ppt/tags/tag641.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642.xml><?xml version="1.0" encoding="utf-8"?>
<p:tagLst xmlns:p="http://schemas.openxmlformats.org/presentationml/2006/main">
  <p:tag name="KSO_WM_BEAUTIFY_FLAG" val="#wm#"/>
  <p:tag name="KSO_WM_TEMPLATE_CATEGORY" val="custom"/>
  <p:tag name="KSO_WM_TEMPLATE_INDEX" val="20184601"/>
  <p:tag name="KSO_WM_SLIDE_ITEM_CNT" val="4"/>
  <p:tag name="KSO_WM_SPECIAL_SOURCE" val="bdnull"/>
</p:tagLst>
</file>

<file path=ppt/tags/tag643.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i*1"/>
  <p:tag name="KSO_WM_UNIT_LAYERLEVEL" val="1"/>
  <p:tag name="KSO_WM_TAG_VERSION" val="1.0"/>
  <p:tag name="KSO_WM_BEAUTIFY_FLAG" val="#wm#"/>
  <p:tag name="KSO_WM_UNIT_SUBTYPE" val="h"/>
  <p:tag name="KSO_WM_UNIT_TYPE" val="i"/>
  <p:tag name="KSO_WM_UNIT_INDEX" val="1"/>
  <p:tag name="KSO_WM_UNIT_BK_DARK_LIGHT" val="2"/>
</p:tagLst>
</file>

<file path=ppt/tags/tag644.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64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i"/>
  <p:tag name="KSO_WM_UNIT_INDEX" val="5"/>
  <p:tag name="KSO_WM_UNIT_ID" val="diagram20227930_4*i*5"/>
  <p:tag name="KSO_WM_TEMPLATE_CATEGORY" val="diagram"/>
  <p:tag name="KSO_WM_TEMPLATE_INDEX" val="20227930"/>
  <p:tag name="KSO_WM_UNIT_LAYERLEVEL" val="1"/>
  <p:tag name="KSO_WM_TAG_VERSION" val="1.0"/>
  <p:tag name="KSO_WM_BEAUTIFY_FLAG" val="#wm#"/>
  <p:tag name="KSO_WM_UNIT_FILL_FORE_SCHEMECOLOR_INDEX" val="14"/>
  <p:tag name="KSO_WM_UNIT_FILL_TYPE" val="1"/>
  <p:tag name="KSO_WM_UNIT_TEXT_FILL_FORE_SCHEMECOLOR_INDEX" val="2"/>
  <p:tag name="KSO_WM_UNIT_TEXT_FILL_TYPE" val="1"/>
  <p:tag name="KSO_WM_UNIT_USESOURCEFORMAT_APPLY" val="1"/>
</p:tagLst>
</file>

<file path=ppt/tags/tag646.xml><?xml version="1.0" encoding="utf-8"?>
<p:tagLst xmlns:p="http://schemas.openxmlformats.org/presentationml/2006/main">
  <p:tag name="KSO_WM_UNIT_ISCONTENTSTITLE" val="0"/>
  <p:tag name="KSO_WM_UNIT_ISNUMDGMTITLE" val="0"/>
  <p:tag name="KSO_WM_UNIT_PRESET_TEXT" val="单击此处添加大标题内容"/>
  <p:tag name="KSO_WM_UNIT_NOCLEAR" val="0"/>
  <p:tag name="KSO_WM_UNIT_VALUE" val="13"/>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228091_3*a*1"/>
  <p:tag name="KSO_WM_TEMPLATE_CATEGORY" val="diagram"/>
  <p:tag name="KSO_WM_TEMPLATE_INDEX" val="20228091"/>
  <p:tag name="KSO_WM_UNIT_LAYERLEVEL" val="1"/>
  <p:tag name="KSO_WM_TAG_VERSION" val="1.0"/>
  <p:tag name="KSO_WM_BEAUTIFY_FLAG" val="#wm#"/>
  <p:tag name="KSO_WM_UNIT_TEXT_FILL_FORE_SCHEMECOLOR_INDEX" val="15"/>
  <p:tag name="KSO_WM_UNIT_TEXT_FILL_TYPE" val="1"/>
  <p:tag name="KSO_WM_UNIT_USESOURCEFORMAT_APPLY" val="1"/>
</p:tagLst>
</file>

<file path=ppt/tags/tag647.xml><?xml version="1.0" encoding="utf-8"?>
<p:tagLst xmlns:p="http://schemas.openxmlformats.org/presentationml/2006/main">
  <p:tag name="KSO_WM_SLIDE_ITEM_CNT" val="4"/>
  <p:tag name="KSO_WM_SPECIAL_SOURCE" val="bdnull"/>
</p:tagLst>
</file>

<file path=ppt/tags/tag648.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i*1"/>
  <p:tag name="KSO_WM_UNIT_LAYERLEVEL" val="1"/>
  <p:tag name="KSO_WM_TAG_VERSION" val="1.0"/>
  <p:tag name="KSO_WM_BEAUTIFY_FLAG" val="#wm#"/>
  <p:tag name="KSO_WM_UNIT_SUBTYPE" val="h"/>
  <p:tag name="KSO_WM_UNIT_TYPE" val="i"/>
  <p:tag name="KSO_WM_UNIT_INDEX" val="1"/>
  <p:tag name="KSO_WM_UNIT_BK_DARK_LIGHT" val="2"/>
</p:tagLst>
</file>

<file path=ppt/tags/tag649.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50.xml><?xml version="1.0" encoding="utf-8"?>
<p:tagLst xmlns:p="http://schemas.openxmlformats.org/presentationml/2006/main">
  <p:tag name="KSO_WM_UNIT_ISCONTENTSTITLE" val="0"/>
  <p:tag name="KSO_WM_UNIT_ISNUMDGMTITLE" val="0"/>
  <p:tag name="KSO_WM_UNIT_PRESET_TEXT" val="单击此处添加大标题内容"/>
  <p:tag name="KSO_WM_UNIT_NOCLEAR" val="0"/>
  <p:tag name="KSO_WM_UNIT_VALUE" val="13"/>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228091_3*a*1"/>
  <p:tag name="KSO_WM_TEMPLATE_CATEGORY" val="diagram"/>
  <p:tag name="KSO_WM_TEMPLATE_INDEX" val="20228091"/>
  <p:tag name="KSO_WM_UNIT_LAYERLEVEL" val="1"/>
  <p:tag name="KSO_WM_TAG_VERSION" val="1.0"/>
  <p:tag name="KSO_WM_BEAUTIFY_FLAG" val="#wm#"/>
  <p:tag name="KSO_WM_UNIT_TEXT_FILL_FORE_SCHEMECOLOR_INDEX" val="15"/>
  <p:tag name="KSO_WM_UNIT_TEXT_FILL_TYPE" val="1"/>
  <p:tag name="KSO_WM_UNIT_USESOURCEFORMAT_APPLY" val="1"/>
</p:tagLst>
</file>

<file path=ppt/tags/tag651.xml><?xml version="1.0" encoding="utf-8"?>
<p:tagLst xmlns:p="http://schemas.openxmlformats.org/presentationml/2006/main">
  <p:tag name="KSO_WM_SPECIAL_SOURCE" val="bdnull"/>
</p:tagLst>
</file>

<file path=ppt/tags/tag652.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i*1"/>
  <p:tag name="KSO_WM_UNIT_LAYERLEVEL" val="1"/>
  <p:tag name="KSO_WM_TAG_VERSION" val="1.0"/>
  <p:tag name="KSO_WM_BEAUTIFY_FLAG" val="#wm#"/>
  <p:tag name="KSO_WM_UNIT_SUBTYPE" val="h"/>
  <p:tag name="KSO_WM_UNIT_TYPE" val="i"/>
  <p:tag name="KSO_WM_UNIT_INDEX" val="1"/>
  <p:tag name="KSO_WM_UNIT_BK_DARK_LIGHT" val="2"/>
</p:tagLst>
</file>

<file path=ppt/tags/tag653.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654.xml><?xml version="1.0" encoding="utf-8"?>
<p:tagLst xmlns:p="http://schemas.openxmlformats.org/presentationml/2006/main">
  <p:tag name="KSO_WM_UNIT_ISCONTENTSTITLE" val="0"/>
  <p:tag name="KSO_WM_UNIT_ISNUMDGMTITLE" val="0"/>
  <p:tag name="KSO_WM_UNIT_PRESET_TEXT" val="单击此处添加大标题内容"/>
  <p:tag name="KSO_WM_UNIT_NOCLEAR" val="0"/>
  <p:tag name="KSO_WM_UNIT_VALUE" val="13"/>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228091_3*a*1"/>
  <p:tag name="KSO_WM_TEMPLATE_CATEGORY" val="diagram"/>
  <p:tag name="KSO_WM_TEMPLATE_INDEX" val="20228091"/>
  <p:tag name="KSO_WM_UNIT_LAYERLEVEL" val="1"/>
  <p:tag name="KSO_WM_TAG_VERSION" val="1.0"/>
  <p:tag name="KSO_WM_BEAUTIFY_FLAG" val="#wm#"/>
  <p:tag name="KSO_WM_UNIT_TEXT_FILL_FORE_SCHEMECOLOR_INDEX" val="15"/>
  <p:tag name="KSO_WM_UNIT_TEXT_FILL_TYPE" val="1"/>
  <p:tag name="KSO_WM_UNIT_USESOURCEFORMAT_APPLY" val="1"/>
</p:tagLst>
</file>

<file path=ppt/tags/tag65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20227679_4*l_h_i*1_1_1"/>
  <p:tag name="KSO_WM_TEMPLATE_CATEGORY" val="diagram"/>
  <p:tag name="KSO_WM_TEMPLATE_INDEX" val="20227679"/>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65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3"/>
  <p:tag name="KSO_WM_UNIT_ID" val="diagram20227679_4*l_h_i*1_1_3"/>
  <p:tag name="KSO_WM_TEMPLATE_CATEGORY" val="diagram"/>
  <p:tag name="KSO_WM_TEMPLATE_INDEX" val="20227679"/>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65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4"/>
  <p:tag name="KSO_WM_UNIT_ID" val="diagram20227679_4*l_h_i*1_1_4"/>
  <p:tag name="KSO_WM_TEMPLATE_CATEGORY" val="diagram"/>
  <p:tag name="KSO_WM_TEMPLATE_INDEX" val="20227679"/>
  <p:tag name="KSO_WM_UNIT_LAYERLEVEL" val="1_1_1"/>
  <p:tag name="KSO_WM_TAG_VERSION" val="1.0"/>
  <p:tag name="KSO_WM_BEAUTIFY_FLAG" val="#wm#"/>
  <p:tag name="KSO_WM_UNIT_FILL_FORE_SCHEMECOLOR_INDEX" val="14"/>
  <p:tag name="KSO_WM_UNIT_FILL_TYPE" val="1"/>
  <p:tag name="KSO_WM_UNIT_SHADOW_SCHEMECOLOR_INDEX" val="14"/>
  <p:tag name="KSO_WM_UNIT_TEXT_FILL_FORE_SCHEMECOLOR_INDEX" val="2"/>
  <p:tag name="KSO_WM_UNIT_TEXT_FILL_TYPE" val="1"/>
</p:tagLst>
</file>

<file path=ppt/tags/tag65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1_2"/>
  <p:tag name="KSO_WM_UNIT_ID" val="diagram20227679_4*l_h_i*1_1_2"/>
  <p:tag name="KSO_WM_TEMPLATE_CATEGORY" val="diagram"/>
  <p:tag name="KSO_WM_TEMPLATE_INDEX" val="20227679"/>
  <p:tag name="KSO_WM_UNIT_LAYERLEVEL" val="1_1_1"/>
  <p:tag name="KSO_WM_TAG_VERSION" val="1.0"/>
  <p:tag name="KSO_WM_BEAUTIFY_FLAG" val="#wm#"/>
  <p:tag name="KSO_WM_UNIT_TEXT_FILL_FORE_SCHEMECOLOR_INDEX" val="5"/>
  <p:tag name="KSO_WM_UNIT_TEXT_FILL_TYPE" val="1"/>
</p:tagLst>
</file>

<file path=ppt/tags/tag659.xml><?xml version="1.0" encoding="utf-8"?>
<p:tagLst xmlns:p="http://schemas.openxmlformats.org/presentationml/2006/main">
  <p:tag name="KSO_WM_UNIT_ISCONTENTSTITLE" val="0"/>
  <p:tag name="KSO_WM_UNIT_ISNUMDGMTITLE" val="0"/>
  <p:tag name="KSO_WM_UNIT_PRESET_TEXT" val="添加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1_1"/>
  <p:tag name="KSO_WM_UNIT_ID" val="diagram20227679_4*l_h_a*1_1_1"/>
  <p:tag name="KSO_WM_TEMPLATE_CATEGORY" val="diagram"/>
  <p:tag name="KSO_WM_TEMPLATE_INDEX" val="20227679"/>
  <p:tag name="KSO_WM_UNIT_LAYERLEVEL" val="1_1_1"/>
  <p:tag name="KSO_WM_TAG_VERSION" val="1.0"/>
  <p:tag name="KSO_WM_BEAUTIFY_FLAG" val="#wm#"/>
  <p:tag name="KSO_WM_UNIT_TEXT_FILL_FORE_SCHEMECOLOR_INDEX" val="14"/>
  <p:tag name="KSO_WM_UNIT_TEXT_FILL_TYPE" val="1"/>
</p:tagLst>
</file>

<file path=ppt/tags/tag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6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diagram20227679_4*l_h_i*1_2_1"/>
  <p:tag name="KSO_WM_TEMPLATE_CATEGORY" val="diagram"/>
  <p:tag name="KSO_WM_TEMPLATE_INDEX" val="20227679"/>
  <p:tag name="KSO_WM_UNIT_LAYERLEVEL" val="1_1_1"/>
  <p:tag name="KSO_WM_TAG_VERSION" val="1.0"/>
  <p:tag name="KSO_WM_BEAUTIFY_FLAG" val="#wm#"/>
  <p:tag name="KSO_WM_UNIT_FILL_FORE_SCHEMECOLOR_INDEX" val="6"/>
  <p:tag name="KSO_WM_UNIT_FILL_TYPE" val="1"/>
  <p:tag name="KSO_WM_UNIT_TEXT_FILL_FORE_SCHEMECOLOR_INDEX" val="2"/>
  <p:tag name="KSO_WM_UNIT_TEXT_FILL_TYPE" val="1"/>
</p:tagLst>
</file>

<file path=ppt/tags/tag66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3"/>
  <p:tag name="KSO_WM_UNIT_ID" val="diagram20227679_4*l_h_i*1_2_3"/>
  <p:tag name="KSO_WM_TEMPLATE_CATEGORY" val="diagram"/>
  <p:tag name="KSO_WM_TEMPLATE_INDEX" val="20227679"/>
  <p:tag name="KSO_WM_UNIT_LAYERLEVEL" val="1_1_1"/>
  <p:tag name="KSO_WM_TAG_VERSION" val="1.0"/>
  <p:tag name="KSO_WM_BEAUTIFY_FLAG" val="#wm#"/>
  <p:tag name="KSO_WM_UNIT_FILL_FORE_SCHEMECOLOR_INDEX" val="6"/>
  <p:tag name="KSO_WM_UNIT_FILL_TYPE" val="1"/>
  <p:tag name="KSO_WM_UNIT_TEXT_FILL_FORE_SCHEMECOLOR_INDEX" val="2"/>
  <p:tag name="KSO_WM_UNIT_TEXT_FILL_TYPE" val="1"/>
</p:tagLst>
</file>

<file path=ppt/tags/tag66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4"/>
  <p:tag name="KSO_WM_UNIT_ID" val="diagram20227679_4*l_h_i*1_2_4"/>
  <p:tag name="KSO_WM_TEMPLATE_CATEGORY" val="diagram"/>
  <p:tag name="KSO_WM_TEMPLATE_INDEX" val="20227679"/>
  <p:tag name="KSO_WM_UNIT_LAYERLEVEL" val="1_1_1"/>
  <p:tag name="KSO_WM_TAG_VERSION" val="1.0"/>
  <p:tag name="KSO_WM_BEAUTIFY_FLAG" val="#wm#"/>
  <p:tag name="KSO_WM_UNIT_FILL_FORE_SCHEMECOLOR_INDEX" val="14"/>
  <p:tag name="KSO_WM_UNIT_FILL_TYPE" val="1"/>
  <p:tag name="KSO_WM_UNIT_SHADOW_SCHEMECOLOR_INDEX" val="14"/>
  <p:tag name="KSO_WM_UNIT_TEXT_FILL_FORE_SCHEMECOLOR_INDEX" val="2"/>
  <p:tag name="KSO_WM_UNIT_TEXT_FILL_TYPE" val="1"/>
</p:tagLst>
</file>

<file path=ppt/tags/tag663.xml><?xml version="1.0" encoding="utf-8"?>
<p:tagLst xmlns:p="http://schemas.openxmlformats.org/presentationml/2006/main">
  <p:tag name="KSO_WM_UNIT_ISCONTENTSTITLE" val="0"/>
  <p:tag name="KSO_WM_UNIT_ISNUMDGMTITLE" val="0"/>
  <p:tag name="KSO_WM_UNIT_PRESET_TEXT" val="添加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2_1"/>
  <p:tag name="KSO_WM_UNIT_ID" val="diagram20227679_4*l_h_a*1_2_1"/>
  <p:tag name="KSO_WM_TEMPLATE_CATEGORY" val="diagram"/>
  <p:tag name="KSO_WM_TEMPLATE_INDEX" val="20227679"/>
  <p:tag name="KSO_WM_UNIT_LAYERLEVEL" val="1_1_1"/>
  <p:tag name="KSO_WM_TAG_VERSION" val="1.0"/>
  <p:tag name="KSO_WM_BEAUTIFY_FLAG" val="#wm#"/>
  <p:tag name="KSO_WM_UNIT_TEXT_FILL_FORE_SCHEMECOLOR_INDEX" val="14"/>
  <p:tag name="KSO_WM_UNIT_TEXT_FILL_TYPE" val="1"/>
</p:tagLst>
</file>

<file path=ppt/tags/tag66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1"/>
  <p:tag name="KSO_WM_UNIT_ID" val="diagram20227679_4*l_h_i*1_3_1"/>
  <p:tag name="KSO_WM_TEMPLATE_CATEGORY" val="diagram"/>
  <p:tag name="KSO_WM_TEMPLATE_INDEX" val="20227679"/>
  <p:tag name="KSO_WM_UNIT_LAYERLEVEL" val="1_1_1"/>
  <p:tag name="KSO_WM_TAG_VERSION" val="1.0"/>
  <p:tag name="KSO_WM_BEAUTIFY_FLAG" val="#wm#"/>
  <p:tag name="KSO_WM_UNIT_FILL_FORE_SCHEMECOLOR_INDEX" val="7"/>
  <p:tag name="KSO_WM_UNIT_FILL_TYPE" val="1"/>
  <p:tag name="KSO_WM_UNIT_TEXT_FILL_FORE_SCHEMECOLOR_INDEX" val="2"/>
  <p:tag name="KSO_WM_UNIT_TEXT_FILL_TYPE" val="1"/>
</p:tagLst>
</file>

<file path=ppt/tags/tag66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3"/>
  <p:tag name="KSO_WM_UNIT_ID" val="diagram20227679_4*l_h_i*1_3_3"/>
  <p:tag name="KSO_WM_TEMPLATE_CATEGORY" val="diagram"/>
  <p:tag name="KSO_WM_TEMPLATE_INDEX" val="20227679"/>
  <p:tag name="KSO_WM_UNIT_LAYERLEVEL" val="1_1_1"/>
  <p:tag name="KSO_WM_TAG_VERSION" val="1.0"/>
  <p:tag name="KSO_WM_BEAUTIFY_FLAG" val="#wm#"/>
  <p:tag name="KSO_WM_UNIT_FILL_FORE_SCHEMECOLOR_INDEX" val="7"/>
  <p:tag name="KSO_WM_UNIT_FILL_TYPE" val="1"/>
  <p:tag name="KSO_WM_UNIT_TEXT_FILL_FORE_SCHEMECOLOR_INDEX" val="2"/>
  <p:tag name="KSO_WM_UNIT_TEXT_FILL_TYPE" val="1"/>
</p:tagLst>
</file>

<file path=ppt/tags/tag66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4"/>
  <p:tag name="KSO_WM_UNIT_ID" val="diagram20227679_4*l_h_i*1_3_4"/>
  <p:tag name="KSO_WM_TEMPLATE_CATEGORY" val="diagram"/>
  <p:tag name="KSO_WM_TEMPLATE_INDEX" val="20227679"/>
  <p:tag name="KSO_WM_UNIT_LAYERLEVEL" val="1_1_1"/>
  <p:tag name="KSO_WM_TAG_VERSION" val="1.0"/>
  <p:tag name="KSO_WM_BEAUTIFY_FLAG" val="#wm#"/>
  <p:tag name="KSO_WM_UNIT_FILL_FORE_SCHEMECOLOR_INDEX" val="14"/>
  <p:tag name="KSO_WM_UNIT_FILL_TYPE" val="1"/>
  <p:tag name="KSO_WM_UNIT_SHADOW_SCHEMECOLOR_INDEX" val="14"/>
  <p:tag name="KSO_WM_UNIT_TEXT_FILL_FORE_SCHEMECOLOR_INDEX" val="2"/>
  <p:tag name="KSO_WM_UNIT_TEXT_FILL_TYPE" val="1"/>
</p:tagLst>
</file>

<file path=ppt/tags/tag667.xml><?xml version="1.0" encoding="utf-8"?>
<p:tagLst xmlns:p="http://schemas.openxmlformats.org/presentationml/2006/main">
  <p:tag name="KSO_WM_UNIT_ISCONTENTSTITLE" val="0"/>
  <p:tag name="KSO_WM_UNIT_ISNUMDGMTITLE" val="0"/>
  <p:tag name="KSO_WM_UNIT_PRESET_TEXT" val="添加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3_1"/>
  <p:tag name="KSO_WM_UNIT_ID" val="diagram20227679_4*l_h_a*1_3_1"/>
  <p:tag name="KSO_WM_TEMPLATE_CATEGORY" val="diagram"/>
  <p:tag name="KSO_WM_TEMPLATE_INDEX" val="20227679"/>
  <p:tag name="KSO_WM_UNIT_LAYERLEVEL" val="1_1_1"/>
  <p:tag name="KSO_WM_TAG_VERSION" val="1.0"/>
  <p:tag name="KSO_WM_BEAUTIFY_FLAG" val="#wm#"/>
  <p:tag name="KSO_WM_UNIT_TEXT_FILL_FORE_SCHEMECOLOR_INDEX" val="14"/>
  <p:tag name="KSO_WM_UNIT_TEXT_FILL_TYPE" val="1"/>
</p:tagLst>
</file>

<file path=ppt/tags/tag66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2_2"/>
  <p:tag name="KSO_WM_UNIT_ID" val="diagram20227679_4*l_h_i*1_2_2"/>
  <p:tag name="KSO_WM_TEMPLATE_CATEGORY" val="diagram"/>
  <p:tag name="KSO_WM_TEMPLATE_INDEX" val="20227679"/>
  <p:tag name="KSO_WM_UNIT_LAYERLEVEL" val="1_1_1"/>
  <p:tag name="KSO_WM_TAG_VERSION" val="1.0"/>
  <p:tag name="KSO_WM_BEAUTIFY_FLAG" val="#wm#"/>
  <p:tag name="KSO_WM_UNIT_TEXT_FILL_FORE_SCHEMECOLOR_INDEX" val="6"/>
  <p:tag name="KSO_WM_UNIT_TEXT_FILL_TYPE" val="1"/>
</p:tagLst>
</file>

<file path=ppt/tags/tag66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3_2"/>
  <p:tag name="KSO_WM_UNIT_ID" val="diagram20227679_4*l_h_i*1_3_2"/>
  <p:tag name="KSO_WM_TEMPLATE_CATEGORY" val="diagram"/>
  <p:tag name="KSO_WM_TEMPLATE_INDEX" val="20227679"/>
  <p:tag name="KSO_WM_UNIT_LAYERLEVEL" val="1_1_1"/>
  <p:tag name="KSO_WM_TAG_VERSION" val="1.0"/>
  <p:tag name="KSO_WM_BEAUTIFY_FLAG" val="#wm#"/>
  <p:tag name="KSO_WM_UNIT_TEXT_FILL_FORE_SCHEMECOLOR_INDEX" val="7"/>
  <p:tag name="KSO_WM_UNIT_TEXT_FILL_TYPE" val="1"/>
</p:tagLst>
</file>

<file path=ppt/tags/tag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7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1"/>
  <p:tag name="KSO_WM_UNIT_ID" val="diagram20227679_4*l_h_i*1_4_1"/>
  <p:tag name="KSO_WM_TEMPLATE_CATEGORY" val="diagram"/>
  <p:tag name="KSO_WM_TEMPLATE_INDEX" val="20227679"/>
  <p:tag name="KSO_WM_UNIT_LAYERLEVEL" val="1_1_1"/>
  <p:tag name="KSO_WM_TAG_VERSION" val="1.0"/>
  <p:tag name="KSO_WM_BEAUTIFY_FLAG" val="#wm#"/>
  <p:tag name="KSO_WM_UNIT_FILL_FORE_SCHEMECOLOR_INDEX" val="8"/>
  <p:tag name="KSO_WM_UNIT_FILL_TYPE" val="1"/>
  <p:tag name="KSO_WM_UNIT_TEXT_FILL_FORE_SCHEMECOLOR_INDEX" val="2"/>
  <p:tag name="KSO_WM_UNIT_TEXT_FILL_TYPE" val="1"/>
</p:tagLst>
</file>

<file path=ppt/tags/tag67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3"/>
  <p:tag name="KSO_WM_UNIT_ID" val="diagram20227679_4*l_h_i*1_4_3"/>
  <p:tag name="KSO_WM_TEMPLATE_CATEGORY" val="diagram"/>
  <p:tag name="KSO_WM_TEMPLATE_INDEX" val="20227679"/>
  <p:tag name="KSO_WM_UNIT_LAYERLEVEL" val="1_1_1"/>
  <p:tag name="KSO_WM_TAG_VERSION" val="1.0"/>
  <p:tag name="KSO_WM_BEAUTIFY_FLAG" val="#wm#"/>
  <p:tag name="KSO_WM_UNIT_FILL_FORE_SCHEMECOLOR_INDEX" val="8"/>
  <p:tag name="KSO_WM_UNIT_FILL_TYPE" val="1"/>
  <p:tag name="KSO_WM_UNIT_TEXT_FILL_FORE_SCHEMECOLOR_INDEX" val="2"/>
  <p:tag name="KSO_WM_UNIT_TEXT_FILL_TYPE" val="1"/>
</p:tagLst>
</file>

<file path=ppt/tags/tag67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4"/>
  <p:tag name="KSO_WM_UNIT_ID" val="diagram20227679_4*l_h_i*1_4_4"/>
  <p:tag name="KSO_WM_TEMPLATE_CATEGORY" val="diagram"/>
  <p:tag name="KSO_WM_TEMPLATE_INDEX" val="20227679"/>
  <p:tag name="KSO_WM_UNIT_LAYERLEVEL" val="1_1_1"/>
  <p:tag name="KSO_WM_TAG_VERSION" val="1.0"/>
  <p:tag name="KSO_WM_BEAUTIFY_FLAG" val="#wm#"/>
  <p:tag name="KSO_WM_UNIT_FILL_FORE_SCHEMECOLOR_INDEX" val="14"/>
  <p:tag name="KSO_WM_UNIT_FILL_TYPE" val="1"/>
  <p:tag name="KSO_WM_UNIT_SHADOW_SCHEMECOLOR_INDEX" val="14"/>
  <p:tag name="KSO_WM_UNIT_TEXT_FILL_FORE_SCHEMECOLOR_INDEX" val="2"/>
  <p:tag name="KSO_WM_UNIT_TEXT_FILL_TYPE" val="1"/>
</p:tagLst>
</file>

<file path=ppt/tags/tag673.xml><?xml version="1.0" encoding="utf-8"?>
<p:tagLst xmlns:p="http://schemas.openxmlformats.org/presentationml/2006/main">
  <p:tag name="KSO_WM_UNIT_ISCONTENTSTITLE" val="0"/>
  <p:tag name="KSO_WM_UNIT_ISNUMDGMTITLE" val="0"/>
  <p:tag name="KSO_WM_UNIT_PRESET_TEXT" val="添加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4_1"/>
  <p:tag name="KSO_WM_UNIT_ID" val="diagram20227679_4*l_h_a*1_4_1"/>
  <p:tag name="KSO_WM_TEMPLATE_CATEGORY" val="diagram"/>
  <p:tag name="KSO_WM_TEMPLATE_INDEX" val="20227679"/>
  <p:tag name="KSO_WM_UNIT_LAYERLEVEL" val="1_1_1"/>
  <p:tag name="KSO_WM_TAG_VERSION" val="1.0"/>
  <p:tag name="KSO_WM_BEAUTIFY_FLAG" val="#wm#"/>
  <p:tag name="KSO_WM_UNIT_TEXT_FILL_FORE_SCHEMECOLOR_INDEX" val="14"/>
  <p:tag name="KSO_WM_UNIT_TEXT_FILL_TYPE" val="1"/>
</p:tagLst>
</file>

<file path=ppt/tags/tag67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4_2"/>
  <p:tag name="KSO_WM_UNIT_ID" val="diagram20227679_4*l_h_i*1_4_2"/>
  <p:tag name="KSO_WM_TEMPLATE_CATEGORY" val="diagram"/>
  <p:tag name="KSO_WM_TEMPLATE_INDEX" val="20227679"/>
  <p:tag name="KSO_WM_UNIT_LAYERLEVEL" val="1_1_1"/>
  <p:tag name="KSO_WM_TAG_VERSION" val="1.0"/>
  <p:tag name="KSO_WM_BEAUTIFY_FLAG" val="#wm#"/>
  <p:tag name="KSO_WM_UNIT_TEXT_FILL_FORE_SCHEMECOLOR_INDEX" val="8"/>
  <p:tag name="KSO_WM_UNIT_TEXT_FILL_TYPE" val="1"/>
</p:tagLst>
</file>

<file path=ppt/tags/tag675.xml><?xml version="1.0" encoding="utf-8"?>
<p:tagLst xmlns:p="http://schemas.openxmlformats.org/presentationml/2006/main">
  <p:tag name="KSO_WM_SPECIAL_SOURCE" val="bdnull"/>
</p:tagLst>
</file>

<file path=ppt/tags/tag676.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i*1"/>
  <p:tag name="KSO_WM_UNIT_LAYERLEVEL" val="1"/>
  <p:tag name="KSO_WM_TAG_VERSION" val="1.0"/>
  <p:tag name="KSO_WM_BEAUTIFY_FLAG" val="#wm#"/>
  <p:tag name="KSO_WM_UNIT_SUBTYPE" val="h"/>
  <p:tag name="KSO_WM_UNIT_TYPE" val="i"/>
  <p:tag name="KSO_WM_UNIT_INDEX" val="1"/>
  <p:tag name="KSO_WM_UNIT_BK_DARK_LIGHT" val="2"/>
</p:tagLst>
</file>

<file path=ppt/tags/tag677.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678.xml><?xml version="1.0" encoding="utf-8"?>
<p:tagLst xmlns:p="http://schemas.openxmlformats.org/presentationml/2006/main">
  <p:tag name="KSO_WM_UNIT_ISCONTENTSTITLE" val="0"/>
  <p:tag name="KSO_WM_UNIT_ISNUMDGMTITLE" val="0"/>
  <p:tag name="KSO_WM_UNIT_PRESET_TEXT" val="单击此处添加大标题内容"/>
  <p:tag name="KSO_WM_UNIT_NOCLEAR" val="0"/>
  <p:tag name="KSO_WM_UNIT_VALUE" val="13"/>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228091_3*a*1"/>
  <p:tag name="KSO_WM_TEMPLATE_CATEGORY" val="diagram"/>
  <p:tag name="KSO_WM_TEMPLATE_INDEX" val="20228091"/>
  <p:tag name="KSO_WM_UNIT_LAYERLEVEL" val="1"/>
  <p:tag name="KSO_WM_TAG_VERSION" val="1.0"/>
  <p:tag name="KSO_WM_BEAUTIFY_FLAG" val="#wm#"/>
  <p:tag name="KSO_WM_UNIT_TEXT_FILL_FORE_SCHEMECOLOR_INDEX" val="15"/>
  <p:tag name="KSO_WM_UNIT_TEXT_FILL_TYPE" val="1"/>
  <p:tag name="KSO_WM_UNIT_USESOURCEFORMAT_APPLY" val="1"/>
</p:tagLst>
</file>

<file path=ppt/tags/tag67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20228012_3*l_h_i*1_1_1"/>
  <p:tag name="KSO_WM_TEMPLATE_CATEGORY" val="diagram"/>
  <p:tag name="KSO_WM_TEMPLATE_INDEX" val="20228012"/>
  <p:tag name="KSO_WM_UNIT_LAYERLEVEL" val="1_1_1"/>
  <p:tag name="KSO_WM_TAG_VERSION" val="1.0"/>
  <p:tag name="KSO_WM_BEAUTIFY_FLAG" val="#wm#"/>
</p:tagLst>
</file>

<file path=ppt/tags/tag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8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1"/>
  <p:tag name="KSO_WM_UNIT_ID" val="diagram20228012_3*l_h_i*1_3_1"/>
  <p:tag name="KSO_WM_TEMPLATE_CATEGORY" val="diagram"/>
  <p:tag name="KSO_WM_TEMPLATE_INDEX" val="20228012"/>
  <p:tag name="KSO_WM_UNIT_LAYERLEVEL" val="1_1_1"/>
  <p:tag name="KSO_WM_TAG_VERSION" val="1.0"/>
  <p:tag name="KSO_WM_BEAUTIFY_FLAG" val="#wm#"/>
</p:tagLst>
</file>

<file path=ppt/tags/tag68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diagram20228012_3*l_h_i*1_2_1"/>
  <p:tag name="KSO_WM_TEMPLATE_CATEGORY" val="diagram"/>
  <p:tag name="KSO_WM_TEMPLATE_INDEX" val="20228012"/>
  <p:tag name="KSO_WM_UNIT_LAYERLEVEL" val="1_1_1"/>
  <p:tag name="KSO_WM_TAG_VERSION" val="1.0"/>
  <p:tag name="KSO_WM_BEAUTIFY_FLAG" val="#wm#"/>
</p:tagLst>
</file>

<file path=ppt/tags/tag68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1_2"/>
  <p:tag name="KSO_WM_UNIT_ID" val="diagram20228012_3*l_h_i*1_1_2"/>
  <p:tag name="KSO_WM_TEMPLATE_CATEGORY" val="diagram"/>
  <p:tag name="KSO_WM_TEMPLATE_INDEX" val="20228012"/>
  <p:tag name="KSO_WM_UNIT_LAYERLEVEL" val="1_1_1"/>
  <p:tag name="KSO_WM_TAG_VERSION" val="1.0"/>
  <p:tag name="KSO_WM_BEAUTIFY_FLAG" val="#wm#"/>
  <p:tag name="KSO_WM_UNIT_TEXT_FILL_FORE_SCHEMECOLOR_INDEX" val="5"/>
  <p:tag name="KSO_WM_UNIT_TEXT_FILL_TYPE" val="1"/>
</p:tagLst>
</file>

<file path=ppt/tags/tag68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2_2"/>
  <p:tag name="KSO_WM_UNIT_ID" val="diagram20228012_3*l_h_i*1_2_2"/>
  <p:tag name="KSO_WM_TEMPLATE_CATEGORY" val="diagram"/>
  <p:tag name="KSO_WM_TEMPLATE_INDEX" val="20228012"/>
  <p:tag name="KSO_WM_UNIT_LAYERLEVEL" val="1_1_1"/>
  <p:tag name="KSO_WM_TAG_VERSION" val="1.0"/>
  <p:tag name="KSO_WM_BEAUTIFY_FLAG" val="#wm#"/>
  <p:tag name="KSO_WM_UNIT_TEXT_FILL_FORE_SCHEMECOLOR_INDEX" val="6"/>
  <p:tag name="KSO_WM_UNIT_TEXT_FILL_TYPE" val="1"/>
</p:tagLst>
</file>

<file path=ppt/tags/tag68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3_2"/>
  <p:tag name="KSO_WM_UNIT_ID" val="diagram20228012_3*l_h_i*1_3_2"/>
  <p:tag name="KSO_WM_TEMPLATE_CATEGORY" val="diagram"/>
  <p:tag name="KSO_WM_TEMPLATE_INDEX" val="20228012"/>
  <p:tag name="KSO_WM_UNIT_LAYERLEVEL" val="1_1_1"/>
  <p:tag name="KSO_WM_TAG_VERSION" val="1.0"/>
  <p:tag name="KSO_WM_BEAUTIFY_FLAG" val="#wm#"/>
  <p:tag name="KSO_WM_UNIT_TEXT_FILL_FORE_SCHEMECOLOR_INDEX" val="7"/>
  <p:tag name="KSO_WM_UNIT_TEXT_FILL_TYPE" val="1"/>
</p:tagLst>
</file>

<file path=ppt/tags/tag685.xml><?xml version="1.0" encoding="utf-8"?>
<p:tagLst xmlns:p="http://schemas.openxmlformats.org/presentationml/2006/main">
  <p:tag name="KSO_WM_UNIT_ISCONTENTSTITLE" val="0"/>
  <p:tag name="KSO_WM_UNIT_ISNUMDGMTITLE" val="0"/>
  <p:tag name="KSO_WM_UNIT_PRESET_TEXT" val="添加小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1_1"/>
  <p:tag name="KSO_WM_UNIT_ID" val="diagram20228012_3*l_h_a*1_1_1"/>
  <p:tag name="KSO_WM_TEMPLATE_CATEGORY" val="diagram"/>
  <p:tag name="KSO_WM_TEMPLATE_INDEX" val="20228012"/>
  <p:tag name="KSO_WM_UNIT_LAYERLEVEL" val="1_1_1"/>
  <p:tag name="KSO_WM_TAG_VERSION" val="1.0"/>
  <p:tag name="KSO_WM_BEAUTIFY_FLAG" val="#wm#"/>
  <p:tag name="KSO_WM_UNIT_TEXT_FILL_FORE_SCHEMECOLOR_INDEX" val="5"/>
  <p:tag name="KSO_WM_UNIT_TEXT_FILL_TYPE" val="1"/>
</p:tagLst>
</file>

<file path=ppt/tags/tag686.xml><?xml version="1.0" encoding="utf-8"?>
<p:tagLst xmlns:p="http://schemas.openxmlformats.org/presentationml/2006/main">
  <p:tag name="KSO_WM_UNIT_ISCONTENTSTITLE" val="0"/>
  <p:tag name="KSO_WM_UNIT_ISNUMDGMTITLE" val="0"/>
  <p:tag name="KSO_WM_UNIT_PRESET_TEXT" val="添加小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3_1"/>
  <p:tag name="KSO_WM_UNIT_ID" val="diagram20228012_3*l_h_a*1_3_1"/>
  <p:tag name="KSO_WM_TEMPLATE_CATEGORY" val="diagram"/>
  <p:tag name="KSO_WM_TEMPLATE_INDEX" val="20228012"/>
  <p:tag name="KSO_WM_UNIT_LAYERLEVEL" val="1_1_1"/>
  <p:tag name="KSO_WM_TAG_VERSION" val="1.0"/>
  <p:tag name="KSO_WM_BEAUTIFY_FLAG" val="#wm#"/>
  <p:tag name="KSO_WM_UNIT_TEXT_FILL_FORE_SCHEMECOLOR_INDEX" val="7"/>
  <p:tag name="KSO_WM_UNIT_TEXT_FILL_TYPE" val="1"/>
</p:tagLst>
</file>

<file path=ppt/tags/tag687.xml><?xml version="1.0" encoding="utf-8"?>
<p:tagLst xmlns:p="http://schemas.openxmlformats.org/presentationml/2006/main">
  <p:tag name="KSO_WM_UNIT_ISCONTENTSTITLE" val="0"/>
  <p:tag name="KSO_WM_UNIT_ISNUMDGMTITLE" val="0"/>
  <p:tag name="KSO_WM_UNIT_PRESET_TEXT" val="添加小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2_1"/>
  <p:tag name="KSO_WM_UNIT_ID" val="diagram20228012_3*l_h_a*1_2_1"/>
  <p:tag name="KSO_WM_TEMPLATE_CATEGORY" val="diagram"/>
  <p:tag name="KSO_WM_TEMPLATE_INDEX" val="20228012"/>
  <p:tag name="KSO_WM_UNIT_LAYERLEVEL" val="1_1_1"/>
  <p:tag name="KSO_WM_TAG_VERSION" val="1.0"/>
  <p:tag name="KSO_WM_BEAUTIFY_FLAG" val="#wm#"/>
  <p:tag name="KSO_WM_UNIT_TEXT_FILL_FORE_SCHEMECOLOR_INDEX" val="6"/>
  <p:tag name="KSO_WM_UNIT_TEXT_FILL_TYPE" val="1"/>
</p:tagLst>
</file>

<file path=ppt/tags/tag68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i"/>
  <p:tag name="KSO_WM_UNIT_INDEX" val="2"/>
  <p:tag name="KSO_WM_UNIT_ID" val="diagram20228012_3*i*2"/>
  <p:tag name="KSO_WM_TEMPLATE_CATEGORY" val="diagram"/>
  <p:tag name="KSO_WM_TEMPLATE_INDEX" val="20228012"/>
  <p:tag name="KSO_WM_UNIT_LAYERLEVEL" val="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689.xml><?xml version="1.0" encoding="utf-8"?>
<p:tagLst xmlns:p="http://schemas.openxmlformats.org/presentationml/2006/main">
  <p:tag name="KSO_WM_SPECIAL_SOURCE" val="bdnull"/>
</p:tagLst>
</file>

<file path=ppt/tags/tag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90.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i*1"/>
  <p:tag name="KSO_WM_UNIT_LAYERLEVEL" val="1"/>
  <p:tag name="KSO_WM_TAG_VERSION" val="1.0"/>
  <p:tag name="KSO_WM_BEAUTIFY_FLAG" val="#wm#"/>
  <p:tag name="KSO_WM_UNIT_SUBTYPE" val="h"/>
  <p:tag name="KSO_WM_UNIT_TYPE" val="i"/>
  <p:tag name="KSO_WM_UNIT_INDEX" val="1"/>
  <p:tag name="KSO_WM_UNIT_BK_DARK_LIGHT" val="2"/>
</p:tagLst>
</file>

<file path=ppt/tags/tag691.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692.xml><?xml version="1.0" encoding="utf-8"?>
<p:tagLst xmlns:p="http://schemas.openxmlformats.org/presentationml/2006/main">
  <p:tag name="KSO_WM_UNIT_ISCONTENTSTITLE" val="0"/>
  <p:tag name="KSO_WM_UNIT_ISNUMDGMTITLE" val="0"/>
  <p:tag name="KSO_WM_UNIT_PRESET_TEXT" val="单击此处添加大标题内容"/>
  <p:tag name="KSO_WM_UNIT_NOCLEAR" val="0"/>
  <p:tag name="KSO_WM_UNIT_VALUE" val="13"/>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228091_3*a*1"/>
  <p:tag name="KSO_WM_TEMPLATE_CATEGORY" val="diagram"/>
  <p:tag name="KSO_WM_TEMPLATE_INDEX" val="20228091"/>
  <p:tag name="KSO_WM_UNIT_LAYERLEVEL" val="1"/>
  <p:tag name="KSO_WM_TAG_VERSION" val="1.0"/>
  <p:tag name="KSO_WM_BEAUTIFY_FLAG" val="#wm#"/>
  <p:tag name="KSO_WM_UNIT_TEXT_FILL_FORE_SCHEMECOLOR_INDEX" val="15"/>
  <p:tag name="KSO_WM_UNIT_TEXT_FILL_TYPE" val="1"/>
  <p:tag name="KSO_WM_UNIT_USESOURCEFORMAT_APPLY" val="1"/>
</p:tagLst>
</file>

<file path=ppt/tags/tag693.xml><?xml version="1.0" encoding="utf-8"?>
<p:tagLst xmlns:p="http://schemas.openxmlformats.org/presentationml/2006/main">
  <p:tag name="KSO_WM_TAG_VERSION" val="1.0"/>
  <p:tag name="KSO_WM_BEAUTIFY_FLAG" val="#wm#"/>
  <p:tag name="KSO_WM_TEMPLATE_CATEGORY" val="diagram"/>
  <p:tag name="KSO_WM_TEMPLATE_INDEX" val="20170795"/>
  <p:tag name="KSO_WM_UNIT_TYPE" val="l_h_i"/>
  <p:tag name="KSO_WM_UNIT_INDEX" val="1_1_1"/>
  <p:tag name="KSO_WM_UNIT_ID" val="diagram20170795_4*l_h_i*1_1_1"/>
  <p:tag name="KSO_WM_UNIT_LAYERLEVEL" val="1_1_1"/>
  <p:tag name="KSO_WM_DIAGRAM_GROUP_CODE" val="l1-1"/>
  <p:tag name="KSO_WM_UNIT_TEXT_FILL_FORE_SCHEMECOLOR_INDEX" val="5"/>
  <p:tag name="KSO_WM_UNIT_TEXT_FILL_TYPE" val="1"/>
</p:tagLst>
</file>

<file path=ppt/tags/tag694.xml><?xml version="1.0" encoding="utf-8"?>
<p:tagLst xmlns:p="http://schemas.openxmlformats.org/presentationml/2006/main">
  <p:tag name="KSO_WM_TAG_VERSION" val="1.0"/>
  <p:tag name="KSO_WM_BEAUTIFY_FLAG" val="#wm#"/>
  <p:tag name="KSO_WM_TEMPLATE_CATEGORY" val="diagram"/>
  <p:tag name="KSO_WM_TEMPLATE_INDEX" val="20170795"/>
  <p:tag name="KSO_WM_UNIT_TYPE" val="l_h_i"/>
  <p:tag name="KSO_WM_UNIT_INDEX" val="1_3_1"/>
  <p:tag name="KSO_WM_UNIT_ID" val="diagram20170795_4*l_h_i*1_3_1"/>
  <p:tag name="KSO_WM_UNIT_LAYERLEVEL" val="1_1_1"/>
  <p:tag name="KSO_WM_DIAGRAM_GROUP_CODE" val="l1-1"/>
  <p:tag name="KSO_WM_UNIT_TEXT_FILL_FORE_SCHEMECOLOR_INDEX" val="5"/>
  <p:tag name="KSO_WM_UNIT_TEXT_FILL_TYPE" val="1"/>
</p:tagLst>
</file>

<file path=ppt/tags/tag695.xml><?xml version="1.0" encoding="utf-8"?>
<p:tagLst xmlns:p="http://schemas.openxmlformats.org/presentationml/2006/main">
  <p:tag name="KSO_WM_TAG_VERSION" val="1.0"/>
  <p:tag name="KSO_WM_BEAUTIFY_FLAG" val="#wm#"/>
  <p:tag name="KSO_WM_TEMPLATE_CATEGORY" val="diagram"/>
  <p:tag name="KSO_WM_TEMPLATE_INDEX" val="20170795"/>
  <p:tag name="KSO_WM_UNIT_TYPE" val="l_h_i"/>
  <p:tag name="KSO_WM_UNIT_INDEX" val="1_2_1"/>
  <p:tag name="KSO_WM_UNIT_ID" val="diagram20170795_4*l_h_i*1_2_1"/>
  <p:tag name="KSO_WM_UNIT_LAYERLEVEL" val="1_1_1"/>
  <p:tag name="KSO_WM_DIAGRAM_GROUP_CODE" val="l1-1"/>
  <p:tag name="KSO_WM_UNIT_TEXT_FILL_FORE_SCHEMECOLOR_INDEX" val="5"/>
  <p:tag name="KSO_WM_UNIT_TEXT_FILL_TYPE" val="1"/>
</p:tagLst>
</file>

<file path=ppt/tags/tag696.xml><?xml version="1.0" encoding="utf-8"?>
<p:tagLst xmlns:p="http://schemas.openxmlformats.org/presentationml/2006/main">
  <p:tag name="KSO_WM_TAG_VERSION" val="1.0"/>
  <p:tag name="KSO_WM_BEAUTIFY_FLAG" val="#wm#"/>
  <p:tag name="KSO_WM_TEMPLATE_CATEGORY" val="diagram"/>
  <p:tag name="KSO_WM_TEMPLATE_INDEX" val="20170795"/>
  <p:tag name="KSO_WM_UNIT_TYPE" val="l_h_i"/>
  <p:tag name="KSO_WM_UNIT_INDEX" val="1_4_1"/>
  <p:tag name="KSO_WM_UNIT_ID" val="diagram20170795_4*l_h_i*1_4_1"/>
  <p:tag name="KSO_WM_UNIT_LAYERLEVEL" val="1_1_1"/>
  <p:tag name="KSO_WM_DIAGRAM_GROUP_CODE" val="l1-1"/>
  <p:tag name="KSO_WM_UNIT_TEXT_FILL_FORE_SCHEMECOLOR_INDEX" val="5"/>
  <p:tag name="KSO_WM_UNIT_TEXT_FILL_TYPE" val="1"/>
</p:tagLst>
</file>

<file path=ppt/tags/tag697.xml><?xml version="1.0" encoding="utf-8"?>
<p:tagLst xmlns:p="http://schemas.openxmlformats.org/presentationml/2006/main">
  <p:tag name="KSO_WM_TAG_VERSION" val="1.0"/>
  <p:tag name="KSO_WM_BEAUTIFY_FLAG" val="#wm#"/>
  <p:tag name="KSO_WM_TEMPLATE_CATEGORY" val="diagram"/>
  <p:tag name="KSO_WM_TEMPLATE_INDEX" val="20170795"/>
  <p:tag name="KSO_WM_UNIT_TYPE" val="l_h_f"/>
  <p:tag name="KSO_WM_UNIT_INDEX" val="1_4_1"/>
  <p:tag name="KSO_WM_UNIT_LAYERLEVEL" val="1_1_1"/>
  <p:tag name="KSO_WM_UNIT_VALUE" val="22"/>
  <p:tag name="KSO_WM_UNIT_HIGHLIGHT" val="0"/>
  <p:tag name="KSO_WM_UNIT_COMPATIBLE" val="0"/>
  <p:tag name="KSO_WM_UNIT_CLEAR" val="0"/>
  <p:tag name="KSO_WM_UNIT_PRESET_TEXT_INDEX" val="3"/>
  <p:tag name="KSO_WM_UNIT_PRESET_TEXT_LEN" val="17"/>
  <p:tag name="KSO_WM_DIAGRAM_GROUP_CODE" val="l1-1"/>
  <p:tag name="KSO_WM_UNIT_ID" val="diagram20170795_4*l_h_f*1_4_1"/>
  <p:tag name="KSO_WM_UNIT_TEXT_FILL_FORE_SCHEMECOLOR_INDEX" val="13"/>
  <p:tag name="KSO_WM_UNIT_TEXT_FILL_TYPE" val="1"/>
</p:tagLst>
</file>

<file path=ppt/tags/tag698.xml><?xml version="1.0" encoding="utf-8"?>
<p:tagLst xmlns:p="http://schemas.openxmlformats.org/presentationml/2006/main">
  <p:tag name="KSO_WM_TAG_VERSION" val="1.0"/>
  <p:tag name="KSO_WM_BEAUTIFY_FLAG" val="#wm#"/>
  <p:tag name="KSO_WM_TEMPLATE_CATEGORY" val="diagram"/>
  <p:tag name="KSO_WM_TEMPLATE_INDEX" val="20170795"/>
  <p:tag name="KSO_WM_UNIT_TYPE" val="l_h_f"/>
  <p:tag name="KSO_WM_UNIT_INDEX" val="1_2_1"/>
  <p:tag name="KSO_WM_UNIT_LAYERLEVEL" val="1_1_1"/>
  <p:tag name="KSO_WM_UNIT_VALUE" val="22"/>
  <p:tag name="KSO_WM_UNIT_HIGHLIGHT" val="0"/>
  <p:tag name="KSO_WM_UNIT_COMPATIBLE" val="0"/>
  <p:tag name="KSO_WM_UNIT_CLEAR" val="0"/>
  <p:tag name="KSO_WM_UNIT_PRESET_TEXT_INDEX" val="3"/>
  <p:tag name="KSO_WM_UNIT_PRESET_TEXT_LEN" val="17"/>
  <p:tag name="KSO_WM_DIAGRAM_GROUP_CODE" val="l1-1"/>
  <p:tag name="KSO_WM_UNIT_ID" val="diagram20170795_4*l_h_f*1_2_1"/>
  <p:tag name="KSO_WM_UNIT_TEXT_FILL_FORE_SCHEMECOLOR_INDEX" val="13"/>
  <p:tag name="KSO_WM_UNIT_TEXT_FILL_TYPE" val="1"/>
</p:tagLst>
</file>

<file path=ppt/tags/tag699.xml><?xml version="1.0" encoding="utf-8"?>
<p:tagLst xmlns:p="http://schemas.openxmlformats.org/presentationml/2006/main">
  <p:tag name="KSO_WM_TAG_VERSION" val="1.0"/>
  <p:tag name="KSO_WM_BEAUTIFY_FLAG" val="#wm#"/>
  <p:tag name="KSO_WM_TEMPLATE_CATEGORY" val="diagram"/>
  <p:tag name="KSO_WM_TEMPLATE_INDEX" val="20170795"/>
  <p:tag name="KSO_WM_UNIT_TYPE" val="l_h_f"/>
  <p:tag name="KSO_WM_UNIT_INDEX" val="1_3_1"/>
  <p:tag name="KSO_WM_UNIT_LAYERLEVEL" val="1_1_1"/>
  <p:tag name="KSO_WM_UNIT_VALUE" val="22"/>
  <p:tag name="KSO_WM_UNIT_HIGHLIGHT" val="0"/>
  <p:tag name="KSO_WM_UNIT_COMPATIBLE" val="0"/>
  <p:tag name="KSO_WM_UNIT_CLEAR" val="0"/>
  <p:tag name="KSO_WM_UNIT_PRESET_TEXT_INDEX" val="3"/>
  <p:tag name="KSO_WM_UNIT_PRESET_TEXT_LEN" val="17"/>
  <p:tag name="KSO_WM_DIAGRAM_GROUP_CODE" val="l1-1"/>
  <p:tag name="KSO_WM_UNIT_ID" val="diagram20170795_4*l_h_f*1_3_1"/>
  <p:tag name="KSO_WM_UNIT_TEXT_FILL_FORE_SCHEMECOLOR_INDEX" val="13"/>
  <p:tag name="KSO_WM_UNIT_TEXT_FILL_TYPE" val="1"/>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00.xml><?xml version="1.0" encoding="utf-8"?>
<p:tagLst xmlns:p="http://schemas.openxmlformats.org/presentationml/2006/main">
  <p:tag name="KSO_WM_TAG_VERSION" val="1.0"/>
  <p:tag name="KSO_WM_BEAUTIFY_FLAG" val="#wm#"/>
  <p:tag name="KSO_WM_TEMPLATE_CATEGORY" val="diagram"/>
  <p:tag name="KSO_WM_TEMPLATE_INDEX" val="20170795"/>
  <p:tag name="KSO_WM_UNIT_TYPE" val="l_h_f"/>
  <p:tag name="KSO_WM_UNIT_INDEX" val="1_1_1"/>
  <p:tag name="KSO_WM_UNIT_LAYERLEVEL" val="1_1_1"/>
  <p:tag name="KSO_WM_UNIT_VALUE" val="22"/>
  <p:tag name="KSO_WM_UNIT_HIGHLIGHT" val="0"/>
  <p:tag name="KSO_WM_UNIT_COMPATIBLE" val="0"/>
  <p:tag name="KSO_WM_UNIT_CLEAR" val="0"/>
  <p:tag name="KSO_WM_UNIT_PRESET_TEXT_INDEX" val="3"/>
  <p:tag name="KSO_WM_UNIT_PRESET_TEXT_LEN" val="17"/>
  <p:tag name="KSO_WM_DIAGRAM_GROUP_CODE" val="l1-1"/>
  <p:tag name="KSO_WM_UNIT_ID" val="diagram20170795_4*l_h_f*1_1_1"/>
  <p:tag name="KSO_WM_UNIT_TEXT_FILL_FORE_SCHEMECOLOR_INDEX" val="13"/>
  <p:tag name="KSO_WM_UNIT_TEXT_FILL_TYPE" val="1"/>
</p:tagLst>
</file>

<file path=ppt/tags/tag701.xml><?xml version="1.0" encoding="utf-8"?>
<p:tagLst xmlns:p="http://schemas.openxmlformats.org/presentationml/2006/main">
  <p:tag name="KSO_WM_SPECIAL_SOURCE" val="bdnull"/>
</p:tagLst>
</file>

<file path=ppt/tags/tag702.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i*1"/>
  <p:tag name="KSO_WM_UNIT_LAYERLEVEL" val="1"/>
  <p:tag name="KSO_WM_TAG_VERSION" val="1.0"/>
  <p:tag name="KSO_WM_BEAUTIFY_FLAG" val="#wm#"/>
  <p:tag name="KSO_WM_UNIT_SUBTYPE" val="h"/>
  <p:tag name="KSO_WM_UNIT_TYPE" val="i"/>
  <p:tag name="KSO_WM_UNIT_INDEX" val="1"/>
  <p:tag name="KSO_WM_UNIT_BK_DARK_LIGHT" val="2"/>
</p:tagLst>
</file>

<file path=ppt/tags/tag703.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704.xml><?xml version="1.0" encoding="utf-8"?>
<p:tagLst xmlns:p="http://schemas.openxmlformats.org/presentationml/2006/main">
  <p:tag name="KSO_WM_UNIT_ISCONTENTSTITLE" val="0"/>
  <p:tag name="KSO_WM_UNIT_ISNUMDGMTITLE" val="0"/>
  <p:tag name="KSO_WM_UNIT_PRESET_TEXT" val="单击此处添加大标题内容"/>
  <p:tag name="KSO_WM_UNIT_NOCLEAR" val="0"/>
  <p:tag name="KSO_WM_UNIT_VALUE" val="13"/>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228091_3*a*1"/>
  <p:tag name="KSO_WM_TEMPLATE_CATEGORY" val="diagram"/>
  <p:tag name="KSO_WM_TEMPLATE_INDEX" val="20228091"/>
  <p:tag name="KSO_WM_UNIT_LAYERLEVEL" val="1"/>
  <p:tag name="KSO_WM_TAG_VERSION" val="1.0"/>
  <p:tag name="KSO_WM_BEAUTIFY_FLAG" val="#wm#"/>
  <p:tag name="KSO_WM_UNIT_TEXT_FILL_FORE_SCHEMECOLOR_INDEX" val="15"/>
  <p:tag name="KSO_WM_UNIT_TEXT_FILL_TYPE" val="1"/>
  <p:tag name="KSO_WM_UNIT_USESOURCEFORMAT_APPLY" val="1"/>
</p:tagLst>
</file>

<file path=ppt/tags/tag705.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212_4*l_h_i*1_1_1"/>
  <p:tag name="KSO_WM_TEMPLATE_CATEGORY" val="diagram"/>
  <p:tag name="KSO_WM_TEMPLATE_INDEX" val="212"/>
  <p:tag name="KSO_WM_UNIT_LAYERLEVEL" val="1_1_1"/>
  <p:tag name="KSO_WM_TAG_VERSION" val="1.0"/>
  <p:tag name="KSO_WM_BEAUTIFY_FLAG" val="#wm#"/>
  <p:tag name="KSO_WM_UNIT_FILL_FORE_SCHEMECOLOR_INDEX" val="14"/>
  <p:tag name="KSO_WM_UNIT_FILL_TYPE" val="1"/>
  <p:tag name="KSO_WM_UNIT_TEXT_FILL_FORE_SCHEMECOLOR_INDEX" val="5"/>
  <p:tag name="KSO_WM_UNIT_TEXT_FILL_TYPE" val="1"/>
</p:tagLst>
</file>

<file path=ppt/tags/tag70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1_2"/>
  <p:tag name="KSO_WM_UNIT_ID" val="diagram212_4*l_h_i*1_1_2"/>
  <p:tag name="KSO_WM_TEMPLATE_CATEGORY" val="diagram"/>
  <p:tag name="KSO_WM_TEMPLATE_INDEX" val="212"/>
  <p:tag name="KSO_WM_UNIT_LAYERLEVEL" val="1_1_1"/>
  <p:tag name="KSO_WM_TAG_VERSION" val="1.0"/>
  <p:tag name="KSO_WM_BEAUTIFY_FLAG" val="#wm#"/>
  <p:tag name="KSO_WM_UNIT_FILL_FORE_SCHEMECOLOR_INDEX" val="5"/>
  <p:tag name="KSO_WM_UNIT_FILL_TYPE" val="1"/>
  <p:tag name="KSO_WM_UNIT_TEXT_FILL_FORE_SCHEMECOLOR_INDEX" val="14"/>
  <p:tag name="KSO_WM_UNIT_TEXT_FILL_TYPE" val="1"/>
</p:tagLst>
</file>

<file path=ppt/tags/tag707.xml><?xml version="1.0" encoding="utf-8"?>
<p:tagLst xmlns:p="http://schemas.openxmlformats.org/presentationml/2006/main">
  <p:tag name="KSO_WM_UNIT_SUBTYPE" val="a"/>
  <p:tag name="KSO_WM_UNIT_NOCLEAR" val="0"/>
  <p:tag name="KSO_WM_UNIT_VALUE" val="78"/>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212_4*l_h_f*1_1_1"/>
  <p:tag name="KSO_WM_TEMPLATE_CATEGORY" val="diagram"/>
  <p:tag name="KSO_WM_TEMPLATE_INDEX" val="212"/>
  <p:tag name="KSO_WM_UNIT_LAYERLEVEL" val="1_1_1"/>
  <p:tag name="KSO_WM_TAG_VERSION" val="1.0"/>
  <p:tag name="KSO_WM_BEAUTIFY_FLAG" val="#wm#"/>
  <p:tag name="KSO_WM_UNIT_PRESET_TEXT" val="点击此处添加正文，文字是您思想的提炼，为了演示发布的良好效果，请言简意赅的阐述您的观点。"/>
  <p:tag name="KSO_WM_UNIT_TEXT_FILL_FORE_SCHEMECOLOR_INDEX" val="13"/>
  <p:tag name="KSO_WM_UNIT_TEXT_FILL_TYPE" val="1"/>
</p:tagLst>
</file>

<file path=ppt/tags/tag708.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l1-1"/>
  <p:tag name="KSO_WM_UNIT_TYPE" val="l_h_i"/>
  <p:tag name="KSO_WM_UNIT_INDEX" val="1_3_2"/>
  <p:tag name="KSO_WM_UNIT_ID" val="diagram212_4*l_h_i*1_3_2"/>
  <p:tag name="KSO_WM_TEMPLATE_CATEGORY" val="diagram"/>
  <p:tag name="KSO_WM_TEMPLATE_INDEX" val="212"/>
  <p:tag name="KSO_WM_UNIT_LAYERLEVEL" val="1_1_1"/>
  <p:tag name="KSO_WM_TAG_VERSION" val="1.0"/>
  <p:tag name="KSO_WM_BEAUTIFY_FLAG" val="#wm#"/>
  <p:tag name="KSO_WM_UNIT_FILL_FORE_SCHEMECOLOR_INDEX" val="14"/>
  <p:tag name="KSO_WM_UNIT_FILL_TYPE" val="1"/>
  <p:tag name="KSO_WM_UNIT_TEXT_FILL_FORE_SCHEMECOLOR_INDEX" val="5"/>
  <p:tag name="KSO_WM_UNIT_TEXT_FILL_TYPE" val="1"/>
</p:tagLst>
</file>

<file path=ppt/tags/tag70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3_1"/>
  <p:tag name="KSO_WM_UNIT_ID" val="diagram212_4*l_h_i*1_3_1"/>
  <p:tag name="KSO_WM_TEMPLATE_CATEGORY" val="diagram"/>
  <p:tag name="KSO_WM_TEMPLATE_INDEX" val="212"/>
  <p:tag name="KSO_WM_UNIT_LAYERLEVEL" val="1_1_1"/>
  <p:tag name="KSO_WM_TAG_VERSION" val="1.0"/>
  <p:tag name="KSO_WM_BEAUTIFY_FLAG" val="#wm#"/>
  <p:tag name="KSO_WM_UNIT_FILL_FORE_SCHEMECOLOR_INDEX" val="7"/>
  <p:tag name="KSO_WM_UNIT_FILL_TYPE" val="1"/>
  <p:tag name="KSO_WM_UNIT_TEXT_FILL_FORE_SCHEMECOLOR_INDEX" val="14"/>
  <p:tag name="KSO_WM_UNIT_TEXT_FILL_TYPE" val="1"/>
</p:tagLst>
</file>

<file path=ppt/tags/tag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10.xml><?xml version="1.0" encoding="utf-8"?>
<p:tagLst xmlns:p="http://schemas.openxmlformats.org/presentationml/2006/main">
  <p:tag name="KSO_WM_UNIT_SUBTYPE" val="a"/>
  <p:tag name="KSO_WM_UNIT_NOCLEAR" val="0"/>
  <p:tag name="KSO_WM_UNIT_VALUE" val="78"/>
  <p:tag name="KSO_WM_UNIT_HIGHLIGHT" val="0"/>
  <p:tag name="KSO_WM_UNIT_COMPATIBLE" val="0"/>
  <p:tag name="KSO_WM_UNIT_DIAGRAM_ISNUMVISUAL" val="0"/>
  <p:tag name="KSO_WM_UNIT_DIAGRAM_ISREFERUNIT" val="0"/>
  <p:tag name="KSO_WM_DIAGRAM_GROUP_CODE" val="l1-1"/>
  <p:tag name="KSO_WM_UNIT_TYPE" val="l_h_f"/>
  <p:tag name="KSO_WM_UNIT_INDEX" val="1_3_1"/>
  <p:tag name="KSO_WM_UNIT_ID" val="diagram212_4*l_h_f*1_3_1"/>
  <p:tag name="KSO_WM_TEMPLATE_CATEGORY" val="diagram"/>
  <p:tag name="KSO_WM_TEMPLATE_INDEX" val="212"/>
  <p:tag name="KSO_WM_UNIT_LAYERLEVEL" val="1_1_1"/>
  <p:tag name="KSO_WM_TAG_VERSION" val="1.0"/>
  <p:tag name="KSO_WM_BEAUTIFY_FLAG" val="#wm#"/>
  <p:tag name="KSO_WM_UNIT_PRESET_TEXT" val="点击此处添加正文，文字是您思想的提炼，为了演示发布的良好效果，请言简意赅的阐述您的观点。"/>
  <p:tag name="KSO_WM_UNIT_TEXT_FILL_FORE_SCHEMECOLOR_INDEX" val="13"/>
  <p:tag name="KSO_WM_UNIT_TEXT_FILL_TYPE" val="1"/>
</p:tagLst>
</file>

<file path=ppt/tags/tag711.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diagram212_4*l_h_i*1_2_1"/>
  <p:tag name="KSO_WM_TEMPLATE_CATEGORY" val="diagram"/>
  <p:tag name="KSO_WM_TEMPLATE_INDEX" val="212"/>
  <p:tag name="KSO_WM_UNIT_LAYERLEVEL" val="1_1_1"/>
  <p:tag name="KSO_WM_TAG_VERSION" val="1.0"/>
  <p:tag name="KSO_WM_BEAUTIFY_FLAG" val="#wm#"/>
  <p:tag name="KSO_WM_UNIT_FILL_FORE_SCHEMECOLOR_INDEX" val="14"/>
  <p:tag name="KSO_WM_UNIT_FILL_TYPE" val="1"/>
  <p:tag name="KSO_WM_UNIT_TEXT_FILL_FORE_SCHEMECOLOR_INDEX" val="5"/>
  <p:tag name="KSO_WM_UNIT_TEXT_FILL_TYPE" val="1"/>
</p:tagLst>
</file>

<file path=ppt/tags/tag71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2_2"/>
  <p:tag name="KSO_WM_UNIT_ID" val="diagram212_4*l_h_i*1_2_2"/>
  <p:tag name="KSO_WM_TEMPLATE_CATEGORY" val="diagram"/>
  <p:tag name="KSO_WM_TEMPLATE_INDEX" val="212"/>
  <p:tag name="KSO_WM_UNIT_LAYERLEVEL" val="1_1_1"/>
  <p:tag name="KSO_WM_TAG_VERSION" val="1.0"/>
  <p:tag name="KSO_WM_BEAUTIFY_FLAG" val="#wm#"/>
  <p:tag name="KSO_WM_UNIT_FILL_FORE_SCHEMECOLOR_INDEX" val="6"/>
  <p:tag name="KSO_WM_UNIT_FILL_TYPE" val="1"/>
  <p:tag name="KSO_WM_UNIT_TEXT_FILL_FORE_SCHEMECOLOR_INDEX" val="14"/>
  <p:tag name="KSO_WM_UNIT_TEXT_FILL_TYPE" val="1"/>
</p:tagLst>
</file>

<file path=ppt/tags/tag713.xml><?xml version="1.0" encoding="utf-8"?>
<p:tagLst xmlns:p="http://schemas.openxmlformats.org/presentationml/2006/main">
  <p:tag name="KSO_WM_UNIT_SUBTYPE" val="a"/>
  <p:tag name="KSO_WM_UNIT_NOCLEAR" val="0"/>
  <p:tag name="KSO_WM_UNIT_VALUE" val="78"/>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ID" val="diagram212_4*l_h_f*1_2_1"/>
  <p:tag name="KSO_WM_TEMPLATE_CATEGORY" val="diagram"/>
  <p:tag name="KSO_WM_TEMPLATE_INDEX" val="212"/>
  <p:tag name="KSO_WM_UNIT_LAYERLEVEL" val="1_1_1"/>
  <p:tag name="KSO_WM_TAG_VERSION" val="1.0"/>
  <p:tag name="KSO_WM_BEAUTIFY_FLAG" val="#wm#"/>
  <p:tag name="KSO_WM_UNIT_PRESET_TEXT" val="点击此处添加正文，文字是您思想的提炼，为了演示发布的良好效果，请言简意赅的阐述您的观点。"/>
  <p:tag name="KSO_WM_UNIT_TEXT_FILL_FORE_SCHEMECOLOR_INDEX" val="13"/>
  <p:tag name="KSO_WM_UNIT_TEXT_FILL_TYPE" val="1"/>
</p:tagLst>
</file>

<file path=ppt/tags/tag714.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l1-1"/>
  <p:tag name="KSO_WM_UNIT_TYPE" val="l_h_i"/>
  <p:tag name="KSO_WM_UNIT_INDEX" val="1_4_2"/>
  <p:tag name="KSO_WM_UNIT_ID" val="diagram212_4*l_h_i*1_4_2"/>
  <p:tag name="KSO_WM_TEMPLATE_CATEGORY" val="diagram"/>
  <p:tag name="KSO_WM_TEMPLATE_INDEX" val="212"/>
  <p:tag name="KSO_WM_UNIT_LAYERLEVEL" val="1_1_1"/>
  <p:tag name="KSO_WM_TAG_VERSION" val="1.0"/>
  <p:tag name="KSO_WM_BEAUTIFY_FLAG" val="#wm#"/>
  <p:tag name="KSO_WM_UNIT_FILL_FORE_SCHEMECOLOR_INDEX" val="14"/>
  <p:tag name="KSO_WM_UNIT_FILL_TYPE" val="1"/>
  <p:tag name="KSO_WM_UNIT_TEXT_FILL_FORE_SCHEMECOLOR_INDEX" val="5"/>
  <p:tag name="KSO_WM_UNIT_TEXT_FILL_TYPE" val="1"/>
</p:tagLst>
</file>

<file path=ppt/tags/tag71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4_1"/>
  <p:tag name="KSO_WM_UNIT_ID" val="diagram212_4*l_h_i*1_4_1"/>
  <p:tag name="KSO_WM_TEMPLATE_CATEGORY" val="diagram"/>
  <p:tag name="KSO_WM_TEMPLATE_INDEX" val="212"/>
  <p:tag name="KSO_WM_UNIT_LAYERLEVEL" val="1_1_1"/>
  <p:tag name="KSO_WM_TAG_VERSION" val="1.0"/>
  <p:tag name="KSO_WM_BEAUTIFY_FLAG" val="#wm#"/>
  <p:tag name="KSO_WM_UNIT_FILL_FORE_SCHEMECOLOR_INDEX" val="8"/>
  <p:tag name="KSO_WM_UNIT_FILL_TYPE" val="1"/>
  <p:tag name="KSO_WM_UNIT_TEXT_FILL_FORE_SCHEMECOLOR_INDEX" val="14"/>
  <p:tag name="KSO_WM_UNIT_TEXT_FILL_TYPE" val="1"/>
</p:tagLst>
</file>

<file path=ppt/tags/tag716.xml><?xml version="1.0" encoding="utf-8"?>
<p:tagLst xmlns:p="http://schemas.openxmlformats.org/presentationml/2006/main">
  <p:tag name="KSO_WM_UNIT_SUBTYPE" val="a"/>
  <p:tag name="KSO_WM_UNIT_NOCLEAR" val="0"/>
  <p:tag name="KSO_WM_UNIT_VALUE" val="78"/>
  <p:tag name="KSO_WM_UNIT_HIGHLIGHT" val="0"/>
  <p:tag name="KSO_WM_UNIT_COMPATIBLE" val="0"/>
  <p:tag name="KSO_WM_UNIT_DIAGRAM_ISNUMVISUAL" val="0"/>
  <p:tag name="KSO_WM_UNIT_DIAGRAM_ISREFERUNIT" val="0"/>
  <p:tag name="KSO_WM_DIAGRAM_GROUP_CODE" val="l1-1"/>
  <p:tag name="KSO_WM_UNIT_TYPE" val="l_h_f"/>
  <p:tag name="KSO_WM_UNIT_INDEX" val="1_4_1"/>
  <p:tag name="KSO_WM_UNIT_ID" val="diagram212_4*l_h_f*1_4_1"/>
  <p:tag name="KSO_WM_TEMPLATE_CATEGORY" val="diagram"/>
  <p:tag name="KSO_WM_TEMPLATE_INDEX" val="212"/>
  <p:tag name="KSO_WM_UNIT_LAYERLEVEL" val="1_1_1"/>
  <p:tag name="KSO_WM_TAG_VERSION" val="1.0"/>
  <p:tag name="KSO_WM_BEAUTIFY_FLAG" val="#wm#"/>
  <p:tag name="KSO_WM_UNIT_PRESET_TEXT" val="点击此处添加正文，文字是您思想的提炼，为了演示发布的良好效果，请言简意赅的阐述您的观点。"/>
  <p:tag name="KSO_WM_UNIT_TEXT_FILL_FORE_SCHEMECOLOR_INDEX" val="13"/>
  <p:tag name="KSO_WM_UNIT_TEXT_FILL_TYPE" val="1"/>
</p:tagLst>
</file>

<file path=ppt/tags/tag717.xml><?xml version="1.0" encoding="utf-8"?>
<p:tagLst xmlns:p="http://schemas.openxmlformats.org/presentationml/2006/main">
  <p:tag name="KSO_WM_SPECIAL_SOURCE" val="bdnull"/>
</p:tagLst>
</file>

<file path=ppt/tags/tag718.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i*1"/>
  <p:tag name="KSO_WM_UNIT_LAYERLEVEL" val="1"/>
  <p:tag name="KSO_WM_TAG_VERSION" val="1.0"/>
  <p:tag name="KSO_WM_BEAUTIFY_FLAG" val="#wm#"/>
  <p:tag name="KSO_WM_UNIT_SUBTYPE" val="h"/>
  <p:tag name="KSO_WM_UNIT_TYPE" val="i"/>
  <p:tag name="KSO_WM_UNIT_INDEX" val="1"/>
  <p:tag name="KSO_WM_UNIT_BK_DARK_LIGHT" val="2"/>
</p:tagLst>
</file>

<file path=ppt/tags/tag719.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20.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721.xml><?xml version="1.0" encoding="utf-8"?>
<p:tagLst xmlns:p="http://schemas.openxmlformats.org/presentationml/2006/main">
  <p:tag name="KSO_WM_SPECIAL_SOURCE" val="bdnull"/>
</p:tagLst>
</file>

<file path=ppt/tags/tag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8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8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8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8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Lst>
</file>

<file path=ppt/tags/tag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Lst>
</file>

<file path=ppt/tags/tag91.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i*1"/>
  <p:tag name="KSO_WM_UNIT_LAYERLEVEL" val="1"/>
  <p:tag name="KSO_WM_TAG_VERSION" val="1.0"/>
  <p:tag name="KSO_WM_BEAUTIFY_FLAG" val="#wm#"/>
  <p:tag name="KSO_WM_UNIT_BK_DARK_LIGHT" val="2"/>
  <p:tag name="KSO_WM_UNIT_SUBTYPE" val="h"/>
  <p:tag name="KSO_WM_UNIT_TYPE" val="i"/>
  <p:tag name="KSO_WM_UNIT_INDEX" val="1"/>
</p:tagLst>
</file>

<file path=ppt/tags/tag92.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93.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94.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95.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96.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97.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98.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99.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i*1"/>
  <p:tag name="KSO_WM_UNIT_LAYERLEVEL" val="1"/>
  <p:tag name="KSO_WM_TAG_VERSION" val="1.0"/>
  <p:tag name="KSO_WM_BEAUTIFY_FLAG" val="#wm#"/>
  <p:tag name="KSO_WM_UNIT_SUBTYPE" val="h"/>
  <p:tag name="KSO_WM_UNIT_TYPE" val="i"/>
  <p:tag name="KSO_WM_UNIT_INDEX" val="1"/>
  <p:tag name="KSO_WM_UNIT_BK_DARK_LIGHT" val="2"/>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Calibri">
      <a:majorFont>
        <a:latin typeface="Calibri"/>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主题​​">
  <a:themeElements>
    <a:clrScheme name="20184601">
      <a:dk1>
        <a:srgbClr val="000000"/>
      </a:dk1>
      <a:lt1>
        <a:srgbClr val="FFFFFF"/>
      </a:lt1>
      <a:dk2>
        <a:srgbClr val="F7F5EE"/>
      </a:dk2>
      <a:lt2>
        <a:srgbClr val="FFFFFF"/>
      </a:lt2>
      <a:accent1>
        <a:srgbClr val="F46049"/>
      </a:accent1>
      <a:accent2>
        <a:srgbClr val="D6724E"/>
      </a:accent2>
      <a:accent3>
        <a:srgbClr val="B67E54"/>
      </a:accent3>
      <a:accent4>
        <a:srgbClr val="938859"/>
      </a:accent4>
      <a:accent5>
        <a:srgbClr val="698E5F"/>
      </a:accent5>
      <a:accent6>
        <a:srgbClr val="249365"/>
      </a:accent6>
      <a:hlink>
        <a:srgbClr val="0563C1"/>
      </a:hlink>
      <a:folHlink>
        <a:srgbClr val="954F72"/>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宋体"/>
        <a:ea typeface=""/>
        <a:cs typeface=""/>
        <a:font script="Jpan" typeface="游ゴシック Light"/>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宋体"/>
        <a:ea typeface=""/>
        <a:cs typeface=""/>
        <a:font script="Jpan" typeface="游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
    <a:dk1>
      <a:scrgbClr r="0" g="0" b="0">
        <a:alpha val="100000"/>
      </a:scrgbClr>
    </a:dk1>
    <a:lt1>
      <a:scrgbClr r="100000" g="100000" b="100000">
        <a:alpha val="100000"/>
      </a:scrgbClr>
    </a:lt1>
    <a:dk2>
      <a:scrgbClr r="6666" g="5882" b="12941">
        <a:alpha val="100000"/>
      </a:scrgbClr>
    </a:dk2>
    <a:lt2>
      <a:scrgbClr r="100000" g="100000" b="100000">
        <a:alpha val="100000"/>
      </a:scrgbClr>
    </a:lt2>
    <a:accent1>
      <a:scrgbClr r="8627" g="70980" b="13333">
        <a:alpha val="100000"/>
      </a:scrgbClr>
    </a:accent1>
    <a:accent2>
      <a:scrgbClr r="0" g="64705" b="44313">
        <a:alpha val="100000"/>
      </a:scrgbClr>
    </a:accent2>
    <a:accent3>
      <a:scrgbClr r="0" g="59215" b="74901">
        <a:alpha val="100000"/>
      </a:scrgbClr>
    </a:accent3>
    <a:accent4>
      <a:scrgbClr r="0" g="51764" b="94901">
        <a:alpha val="100000"/>
      </a:scrgbClr>
    </a:accent4>
    <a:accent5>
      <a:scrgbClr r="0" g="38039" b="93725">
        <a:alpha val="100000"/>
      </a:scrgbClr>
    </a:accent5>
    <a:accent6>
      <a:scrgbClr r="44705" g="8627" b="70980">
        <a:alpha val="100000"/>
      </a:scrgbClr>
    </a:accent6>
    <a:hlink>
      <a:scrgbClr r="39607" g="54509" b="83529">
        <a:alpha val="100000"/>
      </a:scrgbClr>
    </a:hlink>
    <a:folHlink>
      <a:scrgbClr r="62352" g="40392" b="63921">
        <a:alpha val="100000"/>
      </a:scrgbClr>
    </a:folHlink>
  </a:clrScheme>
</a:themeOverride>
</file>

<file path=ppt/theme/themeOverride2.xml><?xml version="1.0" encoding="utf-8"?>
<a:themeOverride xmlns:a="http://schemas.openxmlformats.org/drawingml/2006/main">
  <a:clrScheme name="">
    <a:dk1>
      <a:scrgbClr r="0" g="0" b="0">
        <a:alpha val="100000"/>
      </a:scrgbClr>
    </a:dk1>
    <a:lt1>
      <a:scrgbClr r="100000" g="100000" b="100000">
        <a:alpha val="100000"/>
      </a:scrgbClr>
    </a:lt1>
    <a:dk2>
      <a:scrgbClr r="6666" g="5882" b="12941">
        <a:alpha val="100000"/>
      </a:scrgbClr>
    </a:dk2>
    <a:lt2>
      <a:scrgbClr r="100000" g="100000" b="100000">
        <a:alpha val="100000"/>
      </a:scrgbClr>
    </a:lt2>
    <a:accent1>
      <a:scrgbClr r="8627" g="70980" b="13333">
        <a:alpha val="100000"/>
      </a:scrgbClr>
    </a:accent1>
    <a:accent2>
      <a:scrgbClr r="0" g="64705" b="44313">
        <a:alpha val="100000"/>
      </a:scrgbClr>
    </a:accent2>
    <a:accent3>
      <a:scrgbClr r="0" g="59215" b="74901">
        <a:alpha val="100000"/>
      </a:scrgbClr>
    </a:accent3>
    <a:accent4>
      <a:scrgbClr r="0" g="51764" b="94901">
        <a:alpha val="100000"/>
      </a:scrgbClr>
    </a:accent4>
    <a:accent5>
      <a:scrgbClr r="0" g="38039" b="93725">
        <a:alpha val="100000"/>
      </a:scrgbClr>
    </a:accent5>
    <a:accent6>
      <a:scrgbClr r="44705" g="8627" b="70980">
        <a:alpha val="100000"/>
      </a:scrgbClr>
    </a:accent6>
    <a:hlink>
      <a:scrgbClr r="39607" g="54509" b="83529">
        <a:alpha val="100000"/>
      </a:scrgbClr>
    </a:hlink>
    <a:folHlink>
      <a:scrgbClr r="62352" g="40392" b="63921">
        <a:alpha val="100000"/>
      </a:scrgbClr>
    </a:folHlink>
  </a:clrScheme>
</a:themeOverride>
</file>

<file path=ppt/theme/themeOverride3.xml><?xml version="1.0" encoding="utf-8"?>
<a:themeOverride xmlns:a="http://schemas.openxmlformats.org/drawingml/2006/main">
  <a:clrScheme name="">
    <a:dk1>
      <a:scrgbClr r="0" g="0" b="0">
        <a:alpha val="100000"/>
      </a:scrgbClr>
    </a:dk1>
    <a:lt1>
      <a:scrgbClr r="100000" g="100000" b="100000">
        <a:alpha val="100000"/>
      </a:scrgbClr>
    </a:lt1>
    <a:dk2>
      <a:scrgbClr r="6666" g="5882" b="12941">
        <a:alpha val="100000"/>
      </a:scrgbClr>
    </a:dk2>
    <a:lt2>
      <a:scrgbClr r="100000" g="100000" b="100000">
        <a:alpha val="100000"/>
      </a:scrgbClr>
    </a:lt2>
    <a:accent1>
      <a:scrgbClr r="8627" g="70980" b="13333">
        <a:alpha val="100000"/>
      </a:scrgbClr>
    </a:accent1>
    <a:accent2>
      <a:scrgbClr r="0" g="64705" b="44313">
        <a:alpha val="100000"/>
      </a:scrgbClr>
    </a:accent2>
    <a:accent3>
      <a:scrgbClr r="0" g="59215" b="74901">
        <a:alpha val="100000"/>
      </a:scrgbClr>
    </a:accent3>
    <a:accent4>
      <a:scrgbClr r="0" g="51764" b="94901">
        <a:alpha val="100000"/>
      </a:scrgbClr>
    </a:accent4>
    <a:accent5>
      <a:scrgbClr r="0" g="38039" b="93725">
        <a:alpha val="100000"/>
      </a:scrgbClr>
    </a:accent5>
    <a:accent6>
      <a:scrgbClr r="44705" g="8627" b="70980">
        <a:alpha val="100000"/>
      </a:scrgbClr>
    </a:accent6>
    <a:hlink>
      <a:scrgbClr r="39607" g="54509" b="83529">
        <a:alpha val="100000"/>
      </a:scrgbClr>
    </a:hlink>
    <a:folHlink>
      <a:scrgbClr r="62352" g="40392" b="63921">
        <a:alpha val="100000"/>
      </a:scrgbClr>
    </a:folHlink>
  </a:clrScheme>
</a:themeOverride>
</file>

<file path=ppt/theme/themeOverride4.xml><?xml version="1.0" encoding="utf-8"?>
<a:themeOverride xmlns:a="http://schemas.openxmlformats.org/drawingml/2006/main">
  <a:clrScheme name="">
    <a:dk1>
      <a:scrgbClr r="0" g="0" b="0">
        <a:alpha val="100000"/>
      </a:scrgbClr>
    </a:dk1>
    <a:lt1>
      <a:scrgbClr r="100000" g="100000" b="100000">
        <a:alpha val="100000"/>
      </a:scrgbClr>
    </a:lt1>
    <a:dk2>
      <a:scrgbClr r="6666" g="5882" b="12941">
        <a:alpha val="100000"/>
      </a:scrgbClr>
    </a:dk2>
    <a:lt2>
      <a:scrgbClr r="100000" g="100000" b="100000">
        <a:alpha val="100000"/>
      </a:scrgbClr>
    </a:lt2>
    <a:accent1>
      <a:scrgbClr r="8627" g="70980" b="13333">
        <a:alpha val="100000"/>
      </a:scrgbClr>
    </a:accent1>
    <a:accent2>
      <a:scrgbClr r="0" g="64705" b="44313">
        <a:alpha val="100000"/>
      </a:scrgbClr>
    </a:accent2>
    <a:accent3>
      <a:scrgbClr r="0" g="59215" b="74901">
        <a:alpha val="100000"/>
      </a:scrgbClr>
    </a:accent3>
    <a:accent4>
      <a:scrgbClr r="0" g="51764" b="94901">
        <a:alpha val="100000"/>
      </a:scrgbClr>
    </a:accent4>
    <a:accent5>
      <a:scrgbClr r="0" g="38039" b="93725">
        <a:alpha val="100000"/>
      </a:scrgbClr>
    </a:accent5>
    <a:accent6>
      <a:scrgbClr r="44705" g="8627" b="70980">
        <a:alpha val="100000"/>
      </a:scrgbClr>
    </a:accent6>
    <a:hlink>
      <a:scrgbClr r="39607" g="54509" b="83529">
        <a:alpha val="100000"/>
      </a:scrgbClr>
    </a:hlink>
    <a:folHlink>
      <a:scrgbClr r="62352" g="40392" b="63921">
        <a:alpha val="100000"/>
      </a:scrgbClr>
    </a:folHlink>
  </a:clrScheme>
</a:themeOverride>
</file>

<file path=ppt/theme/themeOverride5.xml><?xml version="1.0" encoding="utf-8"?>
<a:themeOverride xmlns:a="http://schemas.openxmlformats.org/drawingml/2006/main">
  <a:clrScheme name="">
    <a:dk1>
      <a:scrgbClr r="0" g="0" b="0">
        <a:alpha val="100000"/>
      </a:scrgbClr>
    </a:dk1>
    <a:lt1>
      <a:scrgbClr r="100000" g="100000" b="100000">
        <a:alpha val="100000"/>
      </a:scrgbClr>
    </a:lt1>
    <a:dk2>
      <a:scrgbClr r="6666" g="5882" b="12941">
        <a:alpha val="100000"/>
      </a:scrgbClr>
    </a:dk2>
    <a:lt2>
      <a:scrgbClr r="100000" g="100000" b="100000">
        <a:alpha val="100000"/>
      </a:scrgbClr>
    </a:lt2>
    <a:accent1>
      <a:scrgbClr r="8627" g="70980" b="13333">
        <a:alpha val="100000"/>
      </a:scrgbClr>
    </a:accent1>
    <a:accent2>
      <a:scrgbClr r="0" g="64705" b="44313">
        <a:alpha val="100000"/>
      </a:scrgbClr>
    </a:accent2>
    <a:accent3>
      <a:scrgbClr r="0" g="59215" b="74901">
        <a:alpha val="100000"/>
      </a:scrgbClr>
    </a:accent3>
    <a:accent4>
      <a:scrgbClr r="0" g="51764" b="94901">
        <a:alpha val="100000"/>
      </a:scrgbClr>
    </a:accent4>
    <a:accent5>
      <a:scrgbClr r="0" g="38039" b="93725">
        <a:alpha val="100000"/>
      </a:scrgbClr>
    </a:accent5>
    <a:accent6>
      <a:scrgbClr r="44705" g="8627" b="70980">
        <a:alpha val="100000"/>
      </a:scrgbClr>
    </a:accent6>
    <a:hlink>
      <a:scrgbClr r="39607" g="54509" b="83529">
        <a:alpha val="100000"/>
      </a:scrgbClr>
    </a:hlink>
    <a:folHlink>
      <a:scrgbClr r="62352" g="40392" b="63921">
        <a:alpha val="100000"/>
      </a:scrgbClr>
    </a:folHlink>
  </a:clrScheme>
</a:themeOverride>
</file>

<file path=ppt/theme/themeOverride6.xml><?xml version="1.0" encoding="utf-8"?>
<a:themeOverride xmlns:a="http://schemas.openxmlformats.org/drawingml/2006/main">
  <a:clrScheme name="">
    <a:dk1>
      <a:scrgbClr r="0" g="0" b="0">
        <a:alpha val="100000"/>
      </a:scrgbClr>
    </a:dk1>
    <a:lt1>
      <a:scrgbClr r="100000" g="100000" b="100000">
        <a:alpha val="100000"/>
      </a:scrgbClr>
    </a:lt1>
    <a:dk2>
      <a:scrgbClr r="6666" g="5882" b="12941">
        <a:alpha val="100000"/>
      </a:scrgbClr>
    </a:dk2>
    <a:lt2>
      <a:scrgbClr r="100000" g="100000" b="100000">
        <a:alpha val="100000"/>
      </a:scrgbClr>
    </a:lt2>
    <a:accent1>
      <a:scrgbClr r="8627" g="70980" b="13333">
        <a:alpha val="100000"/>
      </a:scrgbClr>
    </a:accent1>
    <a:accent2>
      <a:scrgbClr r="0" g="64705" b="44313">
        <a:alpha val="100000"/>
      </a:scrgbClr>
    </a:accent2>
    <a:accent3>
      <a:scrgbClr r="0" g="59215" b="74901">
        <a:alpha val="100000"/>
      </a:scrgbClr>
    </a:accent3>
    <a:accent4>
      <a:scrgbClr r="0" g="51764" b="94901">
        <a:alpha val="100000"/>
      </a:scrgbClr>
    </a:accent4>
    <a:accent5>
      <a:scrgbClr r="0" g="38039" b="93725">
        <a:alpha val="100000"/>
      </a:scrgbClr>
    </a:accent5>
    <a:accent6>
      <a:scrgbClr r="44705" g="8627" b="70980">
        <a:alpha val="100000"/>
      </a:scrgbClr>
    </a:accent6>
    <a:hlink>
      <a:scrgbClr r="39607" g="54509" b="83529">
        <a:alpha val="100000"/>
      </a:scrgbClr>
    </a:hlink>
    <a:folHlink>
      <a:scrgbClr r="62352" g="40392" b="63921">
        <a:alpha val="100000"/>
      </a:scrgbClr>
    </a:folHlink>
  </a:clrScheme>
</a:themeOverride>
</file>

<file path=docProps/app.xml><?xml version="1.0" encoding="utf-8"?>
<Properties xmlns="http://schemas.openxmlformats.org/officeDocument/2006/extended-properties" xmlns:vt="http://schemas.openxmlformats.org/officeDocument/2006/docPropsVTypes">
  <TotalTime>0</TotalTime>
  <Words>8516</Words>
  <Application>WPS 演示</Application>
  <PresentationFormat>宽屏</PresentationFormat>
  <Paragraphs>679</Paragraphs>
  <Slides>55</Slides>
  <Notes>1</Notes>
  <HiddenSlides>0</HiddenSlides>
  <MMClips>0</MMClips>
  <ScaleCrop>false</ScaleCrop>
  <HeadingPairs>
    <vt:vector size="6" baseType="variant">
      <vt:variant>
        <vt:lpstr>已用的字体</vt:lpstr>
      </vt:variant>
      <vt:variant>
        <vt:i4>21</vt:i4>
      </vt:variant>
      <vt:variant>
        <vt:lpstr>主题</vt:lpstr>
      </vt:variant>
      <vt:variant>
        <vt:i4>2</vt:i4>
      </vt:variant>
      <vt:variant>
        <vt:lpstr>幻灯片标题</vt:lpstr>
      </vt:variant>
      <vt:variant>
        <vt:i4>55</vt:i4>
      </vt:variant>
    </vt:vector>
  </HeadingPairs>
  <TitlesOfParts>
    <vt:vector size="78" baseType="lpstr">
      <vt:lpstr>Arial</vt:lpstr>
      <vt:lpstr>宋体</vt:lpstr>
      <vt:lpstr>Wingdings</vt:lpstr>
      <vt:lpstr>黑体</vt:lpstr>
      <vt:lpstr>汉仪中黑KW</vt:lpstr>
      <vt:lpstr>微软雅黑</vt:lpstr>
      <vt:lpstr>汉仪旗黑</vt:lpstr>
      <vt:lpstr>黑体</vt:lpstr>
      <vt:lpstr>宋体</vt:lpstr>
      <vt:lpstr>思源黑体 CN Bold</vt:lpstr>
      <vt:lpstr>思源黑体 CN Light</vt:lpstr>
      <vt:lpstr>Arial Bold</vt:lpstr>
      <vt:lpstr>思源黑体 CN Regular</vt:lpstr>
      <vt:lpstr>思源黑体 CN Heavy</vt:lpstr>
      <vt:lpstr>汉仪书宋二KW</vt:lpstr>
      <vt:lpstr>Calibri</vt:lpstr>
      <vt:lpstr>汉仪旗黑-55简</vt:lpstr>
      <vt:lpstr>Calibri Light</vt:lpstr>
      <vt:lpstr>Helvetica Neue</vt:lpstr>
      <vt:lpstr>微軟正黑體</vt:lpstr>
      <vt:lpstr>Arial Unicode MS</vt:lpstr>
      <vt:lpstr>Office 主题​​</vt:lpstr>
      <vt:lpstr>1_Office 主题​​</vt:lpstr>
      <vt:lpstr>指导和促进我国托育事业发展的政策与法规</vt:lpstr>
      <vt:lpstr>PowerPoint 演示文稿</vt:lpstr>
      <vt:lpstr>PowerPoint 演示文稿</vt:lpstr>
      <vt:lpstr>PowerPoint 演示文稿</vt:lpstr>
      <vt:lpstr>《国务院办公厅关于促进3岁以下婴幼儿照护服务发展的指导意见》的内容与解读</vt:lpstr>
      <vt:lpstr>     一、 《指导意见》的出台背景</vt:lpstr>
      <vt:lpstr>     一、 《指导意见》的出台背景</vt:lpstr>
      <vt:lpstr>     一、 《指导意见》的出台背景</vt:lpstr>
      <vt:lpstr>    二、 《指导意见》的主要内容</vt:lpstr>
      <vt:lpstr>    二、 《指导意见》的主要内容</vt:lpstr>
      <vt:lpstr>    二、 《指导意见》的主要内容</vt:lpstr>
      <vt:lpstr>    二、 《指导意见》的主要内容</vt:lpstr>
      <vt:lpstr>    二、 《指导意见》的主要内容</vt:lpstr>
      <vt:lpstr>    二、 《指导意见》的意义</vt:lpstr>
      <vt:lpstr>《支持社会力量发展普惠托育服务专项行动实施方案（试行）》的内容与解读</vt:lpstr>
      <vt:lpstr>PowerPoint 演示文稿</vt:lpstr>
      <vt:lpstr>PowerPoint 演示文稿</vt:lpstr>
      <vt:lpstr>PowerPoint 演示文稿</vt:lpstr>
      <vt:lpstr>PowerPoint 演示文稿</vt:lpstr>
      <vt:lpstr>PowerPoint 演示文稿</vt:lpstr>
      <vt:lpstr>PowerPoint 演示文稿</vt:lpstr>
      <vt:lpstr>   《国务院办公厅关于促进养老托育服务健康发展的意见》的内容与解读</vt:lpstr>
      <vt:lpstr>PowerPoint 演示文稿</vt:lpstr>
      <vt:lpstr>PowerPoint 演示文稿</vt:lpstr>
      <vt:lpstr>PowerPoint 演示文稿</vt:lpstr>
      <vt:lpstr>PowerPoint 演示文稿</vt:lpstr>
      <vt:lpstr>PowerPoint 演示文稿</vt:lpstr>
      <vt:lpstr>  全国婴幼儿照护服务示范城市创建活动的相关政策内容与解读</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 《关于报送本地区每千人口拥有3岁以下婴幼儿托位数年度分解指标的通知》的内容与解读</vt:lpstr>
      <vt:lpstr>PowerPoint 演示文稿</vt:lpstr>
      <vt:lpstr>PowerPoint 演示文稿</vt:lpstr>
      <vt:lpstr>PowerPoint 演示文稿</vt:lpstr>
      <vt:lpstr>PowerPoint 演示文稿</vt:lpstr>
      <vt:lpstr> 地方性政策举例：四川省《关于加快推进3岁以下婴幼儿托育服务发展的意见》</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lastModifiedBy>WPS_1640303954</cp:lastModifiedBy>
  <cp:revision>32</cp:revision>
  <dcterms:created xsi:type="dcterms:W3CDTF">2024-02-27T13:51:16Z</dcterms:created>
  <dcterms:modified xsi:type="dcterms:W3CDTF">2024-02-27T13:51:16Z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2052-5.5.1.7991</vt:lpwstr>
  </property>
  <property fmtid="{D5CDD505-2E9C-101B-9397-08002B2CF9AE}" pid="3" name="ICV">
    <vt:lpwstr>E33C4930F4D815B6EAABBD652EBB72E1_41</vt:lpwstr>
  </property>
</Properties>
</file>