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14.svg" ContentType="image/svg+xml"/>
  <Override PartName="/ppt/media/image15.svg" ContentType="image/svg+xml"/>
  <Override PartName="/ppt/media/image16.svg" ContentType="image/svg+xml"/>
  <Override PartName="/ppt/media/image17.svg" ContentType="image/svg+xml"/>
  <Override PartName="/ppt/media/image18.svg" ContentType="image/svg+xml"/>
  <Override PartName="/ppt/media/image19.svg" ContentType="image/svg+xml"/>
  <Override PartName="/ppt/media/image2.svg" ContentType="image/svg+xml"/>
  <Override PartName="/ppt/media/image20.svg" ContentType="image/svg+xml"/>
  <Override PartName="/ppt/media/image21.svg" ContentType="image/svg+xml"/>
  <Override PartName="/ppt/media/image22.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45"/>
  </p:notesMasterIdLst>
  <p:handoutMasterIdLst>
    <p:handoutMasterId r:id="rId46"/>
  </p:handoutMasterIdLst>
  <p:sldIdLst>
    <p:sldId id="283" r:id="rId4"/>
    <p:sldId id="291" r:id="rId5"/>
    <p:sldId id="295" r:id="rId6"/>
    <p:sldId id="293" r:id="rId7"/>
    <p:sldId id="294" r:id="rId8"/>
    <p:sldId id="296" r:id="rId9"/>
    <p:sldId id="304" r:id="rId10"/>
    <p:sldId id="298" r:id="rId11"/>
    <p:sldId id="305" r:id="rId12"/>
    <p:sldId id="300" r:id="rId13"/>
    <p:sldId id="306" r:id="rId14"/>
    <p:sldId id="355" r:id="rId15"/>
    <p:sldId id="324" r:id="rId16"/>
    <p:sldId id="292" r:id="rId17"/>
    <p:sldId id="356" r:id="rId18"/>
    <p:sldId id="357" r:id="rId19"/>
    <p:sldId id="325" r:id="rId20"/>
    <p:sldId id="358" r:id="rId21"/>
    <p:sldId id="326" r:id="rId22"/>
    <p:sldId id="327" r:id="rId23"/>
    <p:sldId id="328" r:id="rId24"/>
    <p:sldId id="329" r:id="rId25"/>
    <p:sldId id="345" r:id="rId26"/>
    <p:sldId id="346" r:id="rId27"/>
    <p:sldId id="284" r:id="rId28"/>
    <p:sldId id="347" r:id="rId29"/>
    <p:sldId id="348" r:id="rId30"/>
    <p:sldId id="351" r:id="rId31"/>
    <p:sldId id="349" r:id="rId32"/>
    <p:sldId id="352" r:id="rId33"/>
    <p:sldId id="353" r:id="rId34"/>
    <p:sldId id="359" r:id="rId35"/>
    <p:sldId id="361" r:id="rId36"/>
    <p:sldId id="362" r:id="rId37"/>
    <p:sldId id="363" r:id="rId38"/>
    <p:sldId id="364" r:id="rId39"/>
    <p:sldId id="365" r:id="rId40"/>
    <p:sldId id="366" r:id="rId41"/>
    <p:sldId id="368" r:id="rId42"/>
    <p:sldId id="369" r:id="rId43"/>
    <p:sldId id="370" r:id="rId44"/>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4889234c-70ab-4d87-8c37-0e52e575a83a}">
          <p14:sldIdLst>
            <p14:sldId id="283"/>
            <p14:sldId id="291"/>
            <p14:sldId id="295"/>
            <p14:sldId id="293"/>
            <p14:sldId id="294"/>
            <p14:sldId id="296"/>
            <p14:sldId id="304"/>
            <p14:sldId id="298"/>
            <p14:sldId id="300"/>
            <p14:sldId id="306"/>
            <p14:sldId id="355"/>
            <p14:sldId id="324"/>
            <p14:sldId id="292"/>
            <p14:sldId id="356"/>
            <p14:sldId id="357"/>
            <p14:sldId id="325"/>
            <p14:sldId id="358"/>
            <p14:sldId id="326"/>
            <p14:sldId id="327"/>
            <p14:sldId id="328"/>
            <p14:sldId id="329"/>
            <p14:sldId id="345"/>
            <p14:sldId id="346"/>
            <p14:sldId id="284"/>
            <p14:sldId id="347"/>
            <p14:sldId id="348"/>
            <p14:sldId id="351"/>
            <p14:sldId id="349"/>
            <p14:sldId id="352"/>
            <p14:sldId id="353"/>
            <p14:sldId id="359"/>
            <p14:sldId id="361"/>
            <p14:sldId id="362"/>
            <p14:sldId id="363"/>
            <p14:sldId id="364"/>
            <p14:sldId id="365"/>
            <p14:sldId id="366"/>
            <p14:sldId id="368"/>
            <p14:sldId id="369"/>
            <p14:sldId id="370"/>
            <p14:sldId id="305"/>
          </p14:sldIdLst>
        </p14:section>
        <p14:section name="无标题节" id="{b2e2d5e5-1777-4826-bf20-c0cffbc36b1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哒哒 熊猫" initials="哒哒"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096E6"/>
    <a:srgbClr val="D6724E"/>
    <a:srgbClr val="CC3300"/>
    <a:srgbClr val="CC8C73"/>
    <a:srgbClr val="F7F5EE"/>
    <a:srgbClr val="F4EFE9"/>
    <a:srgbClr val="F7F5E9"/>
    <a:srgbClr val="EDEAE1"/>
    <a:srgbClr val="B2B2B2"/>
    <a:srgbClr val="202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86374"/>
  </p:normalViewPr>
  <p:slideViewPr>
    <p:cSldViewPr snapToGrid="0" showGuides="1">
      <p:cViewPr varScale="1">
        <p:scale>
          <a:sx n="127" d="100"/>
          <a:sy n="127" d="100"/>
        </p:scale>
        <p:origin x="1952" y="184"/>
      </p:cViewPr>
      <p:guideLst>
        <p:guide orient="horz" pos="2462"/>
        <p:guide pos="3917"/>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commentAuthors" Target="commentAuthors.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handoutMaster" Target="handoutMasters/handoutMaster1.xml"/><Relationship Id="rId45" Type="http://schemas.openxmlformats.org/officeDocument/2006/relationships/notesMaster" Target="notesMasters/notesMaster1.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4.png"/><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tags" Target="../tags/tag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5.png"/><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image" Target="../media/image4.png"/><Relationship Id="rId6" Type="http://schemas.openxmlformats.org/officeDocument/2006/relationships/tags" Target="../tags/tag61.xml"/><Relationship Id="rId5" Type="http://schemas.openxmlformats.org/officeDocument/2006/relationships/image" Target="../media/image3.png"/><Relationship Id="rId4" Type="http://schemas.openxmlformats.org/officeDocument/2006/relationships/tags" Target="../tags/tag60.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image" Target="../media/image2.png"/><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9.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6.png"/><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8.png"/><Relationship Id="rId5" Type="http://schemas.openxmlformats.org/officeDocument/2006/relationships/tags" Target="../tags/tag93.xml"/><Relationship Id="rId4" Type="http://schemas.openxmlformats.org/officeDocument/2006/relationships/image" Target="../media/image7.png"/><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image" Target="../media/image8.png"/><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image" Target="../media/image9.png"/><Relationship Id="rId3" Type="http://schemas.openxmlformats.org/officeDocument/2006/relationships/tags" Target="../tags/tag108.xml"/><Relationship Id="rId2" Type="http://schemas.openxmlformats.org/officeDocument/2006/relationships/tags" Target="../tags/tag107.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image" Target="../media/image10.png"/><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image" Target="../media/image11.png"/><Relationship Id="rId3" Type="http://schemas.openxmlformats.org/officeDocument/2006/relationships/tags" Target="../tags/tag125.xml"/><Relationship Id="rId2" Type="http://schemas.openxmlformats.org/officeDocument/2006/relationships/tags" Target="../tags/tag12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image" Target="../media/image13.png"/><Relationship Id="rId5" Type="http://schemas.openxmlformats.org/officeDocument/2006/relationships/tags" Target="../tags/tag136.xml"/><Relationship Id="rId4" Type="http://schemas.openxmlformats.org/officeDocument/2006/relationships/image" Target="../media/image12.png"/><Relationship Id="rId3" Type="http://schemas.openxmlformats.org/officeDocument/2006/relationships/tags" Target="../tags/tag135.xml"/><Relationship Id="rId2" Type="http://schemas.openxmlformats.org/officeDocument/2006/relationships/tags" Target="../tags/tag134.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rotWithShape="1">
          <a:gsLst>
            <a:gs pos="0">
              <a:schemeClr val="bg1"/>
            </a:gs>
            <a:gs pos="100000">
              <a:schemeClr val="bg1">
                <a:lumMod val="85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65000"/>
                    <a:lumOff val="3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13" name="图片 12"/>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14" name="图片 13"/>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15" name="直接连接符 14"/>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标题 1"/>
          <p:cNvSpPr>
            <a:spLocks noGrp="1"/>
          </p:cNvSpPr>
          <p:nvPr>
            <p:ph type="ctrTitle" hasCustomPrompt="1"/>
            <p:custDataLst>
              <p:tags r:id="rId10"/>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8" name="副标题 2"/>
          <p:cNvSpPr>
            <a:spLocks noGrp="1"/>
          </p:cNvSpPr>
          <p:nvPr>
            <p:ph type="subTitle" idx="1" hasCustomPrompt="1"/>
            <p:custDataLst>
              <p:tags r:id="rId11"/>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 name="日期占位符 3"/>
          <p:cNvSpPr>
            <a:spLocks noGrp="1"/>
          </p:cNvSpPr>
          <p:nvPr>
            <p:ph type="dt" sz="half" idx="10"/>
            <p:custDataLst>
              <p:tags r:id="rId12"/>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custDataLst>
              <p:tags r:id="rId13"/>
            </p:custDataLst>
          </p:nvPr>
        </p:nvSpPr>
        <p:spPr>
          <a:xfrm>
            <a:off x="4038600" y="6356350"/>
            <a:ext cx="4114800" cy="365125"/>
          </a:xfrm>
        </p:spPr>
        <p:txBody>
          <a:bodyPr/>
          <a:lstStyle/>
          <a:p>
            <a:endParaRPr lang="zh-CN" altLang="en-US"/>
          </a:p>
        </p:txBody>
      </p:sp>
      <p:sp>
        <p:nvSpPr>
          <p:cNvPr id="11" name="灯片编号占位符 5"/>
          <p:cNvSpPr>
            <a:spLocks noGrp="1"/>
          </p:cNvSpPr>
          <p:nvPr>
            <p:ph type="sldNum" sz="quarter" idx="12"/>
            <p:custDataLst>
              <p:tags r:id="rId14"/>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5"/>
            </p:custDataLst>
          </p:nvPr>
        </p:nvSpPr>
        <p:spPr/>
        <p:txBody>
          <a:bodyPr/>
          <a:lstStyle/>
          <a:p>
            <a:endParaRPr lang="zh-CN" altLang="en-US" dirty="0"/>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圆角矩形 6"/>
          <p:cNvSpPr/>
          <p:nvPr>
            <p:custDataLst>
              <p:tags r:id="rId2"/>
            </p:custDataLst>
          </p:nvPr>
        </p:nvSpPr>
        <p:spPr>
          <a:xfrm>
            <a:off x="5408696" y="3759201"/>
            <a:ext cx="3367005" cy="5377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custDataLst>
              <p:tags r:id="rId3"/>
            </p:custDataLst>
          </p:nvPr>
        </p:nvPicPr>
        <p:blipFill rotWithShape="1">
          <a:blip r:embed="rId4"/>
          <a:srcRect/>
          <a:stretch>
            <a:fillRect/>
          </a:stretch>
        </p:blipFill>
        <p:spPr>
          <a:xfrm>
            <a:off x="2907364" y="1054468"/>
            <a:ext cx="2228280" cy="3708434"/>
          </a:xfrm>
          <a:prstGeom prst="rect">
            <a:avLst/>
          </a:prstGeom>
        </p:spPr>
      </p:pic>
      <p:sp>
        <p:nvSpPr>
          <p:cNvPr id="9" name="文本框 8"/>
          <p:cNvSpPr txBox="1"/>
          <p:nvPr userDrawn="1">
            <p:custDataLst>
              <p:tags r:id="rId5"/>
            </p:custDataLst>
          </p:nvPr>
        </p:nvSpPr>
        <p:spPr>
          <a:xfrm>
            <a:off x="5319796" y="1631751"/>
            <a:ext cx="3455905" cy="1200329"/>
          </a:xfrm>
          <a:prstGeom prst="rect">
            <a:avLst/>
          </a:prstGeom>
          <a:noFill/>
        </p:spPr>
        <p:txBody>
          <a:bodyPr wrap="square" rtlCol="0">
            <a:spAutoFit/>
          </a:bodyPr>
          <a:lstStyle/>
          <a:p>
            <a:r>
              <a:rPr lang="en-US" altLang="zh-CN" sz="7200" b="1" dirty="0">
                <a:latin typeface="微软雅黑" charset="-122"/>
                <a:ea typeface="微软雅黑" charset="-122"/>
              </a:rPr>
              <a:t>Part 01 </a:t>
            </a:r>
            <a:endParaRPr lang="zh-CN" altLang="en-US" sz="7200" b="1" dirty="0">
              <a:latin typeface="微软雅黑" charset="-122"/>
              <a:ea typeface="微软雅黑" charset="-122"/>
            </a:endParaRPr>
          </a:p>
        </p:txBody>
      </p:sp>
      <p:sp>
        <p:nvSpPr>
          <p:cNvPr id="2" name="标题 1"/>
          <p:cNvSpPr>
            <a:spLocks noGrp="1"/>
          </p:cNvSpPr>
          <p:nvPr>
            <p:ph type="title" hasCustomPrompt="1"/>
            <p:custDataLst>
              <p:tags r:id="rId6"/>
            </p:custDataLst>
          </p:nvPr>
        </p:nvSpPr>
        <p:spPr>
          <a:xfrm>
            <a:off x="5408696" y="3759201"/>
            <a:ext cx="3367005" cy="537793"/>
          </a:xfrm>
        </p:spPr>
        <p:txBody>
          <a:bodyPr anchor="ctr" anchorCtr="0">
            <a:normAutofit/>
          </a:bodyPr>
          <a:lstStyle>
            <a:lvl1pPr algn="ctr">
              <a:defRPr sz="2800">
                <a:solidFill>
                  <a:schemeClr val="bg1"/>
                </a:solidFill>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nchor="b" anchorCtr="0"/>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charset="-122"/>
                <a:ea typeface="微软雅黑"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custDataLst>
              <p:tags r:id="rId3"/>
            </p:custDataLst>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custDataLst>
              <p:tags r:id="rId3"/>
            </p:custDataLst>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7" name="图片 6"/>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8" name="图片 7"/>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9" name="直接连接符 8"/>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10"/>
            </p:custDataLst>
          </p:nvPr>
        </p:nvGrpSpPr>
        <p:grpSpPr>
          <a:xfrm>
            <a:off x="5560692" y="1498612"/>
            <a:ext cx="1070616" cy="446287"/>
            <a:chOff x="5560692" y="1651012"/>
            <a:chExt cx="1070616" cy="446287"/>
          </a:xfrm>
        </p:grpSpPr>
        <p:sp>
          <p:nvSpPr>
            <p:cNvPr id="12" name="Freeform 5"/>
            <p:cNvSpPr/>
            <p:nvPr>
              <p:custDataLst>
                <p:tags r:id="rId11"/>
              </p:custDataLst>
            </p:nvPr>
          </p:nvSpPr>
          <p:spPr bwMode="auto">
            <a:xfrm>
              <a:off x="6527644" y="1858465"/>
              <a:ext cx="103664" cy="224016"/>
            </a:xfrm>
            <a:custGeom>
              <a:avLst/>
              <a:gdLst>
                <a:gd name="T0" fmla="*/ 43180 w 210"/>
                <a:gd name="T1" fmla="*/ 187332 h 453"/>
                <a:gd name="T2" fmla="*/ 41381 w 210"/>
                <a:gd name="T3" fmla="*/ 187332 h 453"/>
                <a:gd name="T4" fmla="*/ 41381 w 210"/>
                <a:gd name="T5" fmla="*/ 406187 h 453"/>
                <a:gd name="T6" fmla="*/ 0 w 210"/>
                <a:gd name="T7" fmla="*/ 407988 h 453"/>
                <a:gd name="T8" fmla="*/ 0 w 210"/>
                <a:gd name="T9" fmla="*/ 187332 h 453"/>
                <a:gd name="T10" fmla="*/ 0 w 210"/>
                <a:gd name="T11" fmla="*/ 183730 h 453"/>
                <a:gd name="T12" fmla="*/ 0 w 210"/>
                <a:gd name="T13" fmla="*/ 147704 h 453"/>
                <a:gd name="T14" fmla="*/ 188913 w 210"/>
                <a:gd name="T15" fmla="*/ 0 h 453"/>
                <a:gd name="T16" fmla="*/ 188913 w 210"/>
                <a:gd name="T17" fmla="*/ 49535 h 453"/>
                <a:gd name="T18" fmla="*/ 43180 w 210"/>
                <a:gd name="T19" fmla="*/ 187332 h 4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0" h="453">
                  <a:moveTo>
                    <a:pt x="48" y="208"/>
                  </a:moveTo>
                  <a:cubicBezTo>
                    <a:pt x="46" y="208"/>
                    <a:pt x="46" y="208"/>
                    <a:pt x="46" y="208"/>
                  </a:cubicBezTo>
                  <a:cubicBezTo>
                    <a:pt x="46" y="451"/>
                    <a:pt x="46" y="451"/>
                    <a:pt x="46" y="451"/>
                  </a:cubicBezTo>
                  <a:cubicBezTo>
                    <a:pt x="0" y="453"/>
                    <a:pt x="0" y="453"/>
                    <a:pt x="0" y="453"/>
                  </a:cubicBezTo>
                  <a:cubicBezTo>
                    <a:pt x="0" y="208"/>
                    <a:pt x="0" y="208"/>
                    <a:pt x="0" y="208"/>
                  </a:cubicBezTo>
                  <a:cubicBezTo>
                    <a:pt x="0" y="204"/>
                    <a:pt x="0" y="204"/>
                    <a:pt x="0" y="204"/>
                  </a:cubicBezTo>
                  <a:cubicBezTo>
                    <a:pt x="0" y="164"/>
                    <a:pt x="0" y="164"/>
                    <a:pt x="0" y="164"/>
                  </a:cubicBezTo>
                  <a:cubicBezTo>
                    <a:pt x="24" y="70"/>
                    <a:pt x="109" y="0"/>
                    <a:pt x="210" y="0"/>
                  </a:cubicBezTo>
                  <a:cubicBezTo>
                    <a:pt x="210" y="55"/>
                    <a:pt x="210" y="55"/>
                    <a:pt x="210" y="55"/>
                  </a:cubicBezTo>
                  <a:cubicBezTo>
                    <a:pt x="125" y="57"/>
                    <a:pt x="56" y="123"/>
                    <a:pt x="48" y="208"/>
                  </a:cubicBezTo>
                  <a:close/>
                </a:path>
              </a:pathLst>
            </a:custGeom>
            <a:solidFill>
              <a:schemeClr val="accent2"/>
            </a:solidFill>
            <a:ln>
              <a:noFill/>
            </a:ln>
          </p:spPr>
          <p:txBody>
            <a:bodyPr/>
            <a:lstStyle/>
            <a:p>
              <a:endParaRPr lang="zh-CN" altLang="en-US"/>
            </a:p>
          </p:txBody>
        </p:sp>
        <p:sp>
          <p:nvSpPr>
            <p:cNvPr id="13" name="Freeform 6"/>
            <p:cNvSpPr/>
            <p:nvPr>
              <p:custDataLst>
                <p:tags r:id="rId12"/>
              </p:custDataLst>
            </p:nvPr>
          </p:nvSpPr>
          <p:spPr bwMode="auto">
            <a:xfrm>
              <a:off x="6583396" y="1695466"/>
              <a:ext cx="39201" cy="127262"/>
            </a:xfrm>
            <a:custGeom>
              <a:avLst/>
              <a:gdLst>
                <a:gd name="T0" fmla="*/ 0 w 79"/>
                <a:gd name="T1" fmla="*/ 166195 h 258"/>
                <a:gd name="T2" fmla="*/ 0 w 79"/>
                <a:gd name="T3" fmla="*/ 166195 h 258"/>
                <a:gd name="T4" fmla="*/ 0 w 79"/>
                <a:gd name="T5" fmla="*/ 0 h 258"/>
                <a:gd name="T6" fmla="*/ 18990 w 79"/>
                <a:gd name="T7" fmla="*/ 0 h 258"/>
                <a:gd name="T8" fmla="*/ 18990 w 79"/>
                <a:gd name="T9" fmla="*/ 167094 h 258"/>
                <a:gd name="T10" fmla="*/ 71438 w 79"/>
                <a:gd name="T11" fmla="*/ 215605 h 258"/>
                <a:gd name="T12" fmla="*/ 71438 w 79"/>
                <a:gd name="T13" fmla="*/ 231775 h 258"/>
                <a:gd name="T14" fmla="*/ 68725 w 79"/>
                <a:gd name="T15" fmla="*/ 231775 h 258"/>
                <a:gd name="T16" fmla="*/ 0 w 79"/>
                <a:gd name="T17" fmla="*/ 166195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 h="258">
                  <a:moveTo>
                    <a:pt x="0" y="185"/>
                  </a:moveTo>
                  <a:cubicBezTo>
                    <a:pt x="0" y="185"/>
                    <a:pt x="0" y="185"/>
                    <a:pt x="0" y="185"/>
                  </a:cubicBezTo>
                  <a:cubicBezTo>
                    <a:pt x="0" y="0"/>
                    <a:pt x="0" y="0"/>
                    <a:pt x="0" y="0"/>
                  </a:cubicBezTo>
                  <a:cubicBezTo>
                    <a:pt x="21" y="0"/>
                    <a:pt x="21" y="0"/>
                    <a:pt x="21" y="0"/>
                  </a:cubicBezTo>
                  <a:cubicBezTo>
                    <a:pt x="21" y="186"/>
                    <a:pt x="21" y="186"/>
                    <a:pt x="21" y="186"/>
                  </a:cubicBezTo>
                  <a:cubicBezTo>
                    <a:pt x="24" y="216"/>
                    <a:pt x="48" y="240"/>
                    <a:pt x="79" y="240"/>
                  </a:cubicBezTo>
                  <a:cubicBezTo>
                    <a:pt x="79" y="258"/>
                    <a:pt x="79" y="258"/>
                    <a:pt x="79" y="258"/>
                  </a:cubicBezTo>
                  <a:cubicBezTo>
                    <a:pt x="78" y="258"/>
                    <a:pt x="77" y="258"/>
                    <a:pt x="76" y="258"/>
                  </a:cubicBezTo>
                  <a:cubicBezTo>
                    <a:pt x="35" y="258"/>
                    <a:pt x="1" y="226"/>
                    <a:pt x="0" y="185"/>
                  </a:cubicBezTo>
                  <a:close/>
                </a:path>
              </a:pathLst>
            </a:custGeom>
            <a:solidFill>
              <a:schemeClr val="accent2"/>
            </a:solidFill>
            <a:ln>
              <a:noFill/>
            </a:ln>
          </p:spPr>
          <p:txBody>
            <a:bodyPr/>
            <a:lstStyle/>
            <a:p>
              <a:endParaRPr lang="zh-CN" altLang="en-US"/>
            </a:p>
          </p:txBody>
        </p:sp>
        <p:sp>
          <p:nvSpPr>
            <p:cNvPr id="14" name="Freeform 7"/>
            <p:cNvSpPr/>
            <p:nvPr>
              <p:custDataLst>
                <p:tags r:id="rId13"/>
              </p:custDataLst>
            </p:nvPr>
          </p:nvSpPr>
          <p:spPr bwMode="auto">
            <a:xfrm>
              <a:off x="6509350" y="1695466"/>
              <a:ext cx="38330" cy="127262"/>
            </a:xfrm>
            <a:custGeom>
              <a:avLst/>
              <a:gdLst>
                <a:gd name="T0" fmla="*/ 69850 w 79"/>
                <a:gd name="T1" fmla="*/ 168890 h 258"/>
                <a:gd name="T2" fmla="*/ 69850 w 79"/>
                <a:gd name="T3" fmla="*/ 168890 h 258"/>
                <a:gd name="T4" fmla="*/ 2653 w 79"/>
                <a:gd name="T5" fmla="*/ 231775 h 258"/>
                <a:gd name="T6" fmla="*/ 0 w 79"/>
                <a:gd name="T7" fmla="*/ 231775 h 258"/>
                <a:gd name="T8" fmla="*/ 0 w 79"/>
                <a:gd name="T9" fmla="*/ 215605 h 258"/>
                <a:gd name="T10" fmla="*/ 50398 w 79"/>
                <a:gd name="T11" fmla="*/ 167094 h 258"/>
                <a:gd name="T12" fmla="*/ 50398 w 79"/>
                <a:gd name="T13" fmla="*/ 0 h 258"/>
                <a:gd name="T14" fmla="*/ 69850 w 79"/>
                <a:gd name="T15" fmla="*/ 0 h 258"/>
                <a:gd name="T16" fmla="*/ 69850 w 79"/>
                <a:gd name="T17" fmla="*/ 166195 h 258"/>
                <a:gd name="T18" fmla="*/ 69850 w 79"/>
                <a:gd name="T19" fmla="*/ 166195 h 258"/>
                <a:gd name="T20" fmla="*/ 69850 w 79"/>
                <a:gd name="T21" fmla="*/ 167094 h 258"/>
                <a:gd name="T22" fmla="*/ 69850 w 79"/>
                <a:gd name="T23" fmla="*/ 168890 h 2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 h="258">
                  <a:moveTo>
                    <a:pt x="79" y="188"/>
                  </a:moveTo>
                  <a:cubicBezTo>
                    <a:pt x="79" y="188"/>
                    <a:pt x="79" y="188"/>
                    <a:pt x="79" y="188"/>
                  </a:cubicBezTo>
                  <a:cubicBezTo>
                    <a:pt x="76" y="227"/>
                    <a:pt x="44" y="258"/>
                    <a:pt x="3" y="258"/>
                  </a:cubicBezTo>
                  <a:cubicBezTo>
                    <a:pt x="2" y="258"/>
                    <a:pt x="1" y="258"/>
                    <a:pt x="0" y="258"/>
                  </a:cubicBezTo>
                  <a:cubicBezTo>
                    <a:pt x="0" y="240"/>
                    <a:pt x="0" y="240"/>
                    <a:pt x="0" y="240"/>
                  </a:cubicBezTo>
                  <a:cubicBezTo>
                    <a:pt x="30" y="240"/>
                    <a:pt x="55" y="216"/>
                    <a:pt x="57" y="186"/>
                  </a:cubicBezTo>
                  <a:cubicBezTo>
                    <a:pt x="57" y="0"/>
                    <a:pt x="57" y="0"/>
                    <a:pt x="57" y="0"/>
                  </a:cubicBezTo>
                  <a:cubicBezTo>
                    <a:pt x="79" y="0"/>
                    <a:pt x="79" y="0"/>
                    <a:pt x="79" y="0"/>
                  </a:cubicBezTo>
                  <a:cubicBezTo>
                    <a:pt x="79" y="185"/>
                    <a:pt x="79" y="185"/>
                    <a:pt x="79" y="185"/>
                  </a:cubicBezTo>
                  <a:cubicBezTo>
                    <a:pt x="79" y="185"/>
                    <a:pt x="79" y="185"/>
                    <a:pt x="79" y="185"/>
                  </a:cubicBezTo>
                  <a:cubicBezTo>
                    <a:pt x="79" y="186"/>
                    <a:pt x="79" y="186"/>
                    <a:pt x="79" y="186"/>
                  </a:cubicBezTo>
                  <a:lnTo>
                    <a:pt x="79" y="188"/>
                  </a:lnTo>
                  <a:close/>
                </a:path>
              </a:pathLst>
            </a:custGeom>
            <a:solidFill>
              <a:schemeClr val="accent2"/>
            </a:solidFill>
            <a:ln>
              <a:noFill/>
            </a:ln>
          </p:spPr>
          <p:txBody>
            <a:bodyPr/>
            <a:lstStyle/>
            <a:p>
              <a:endParaRPr lang="zh-CN" altLang="en-US"/>
            </a:p>
          </p:txBody>
        </p:sp>
        <p:sp>
          <p:nvSpPr>
            <p:cNvPr id="15" name="Freeform 8"/>
            <p:cNvSpPr>
              <a:spLocks noEditPoints="1"/>
            </p:cNvSpPr>
            <p:nvPr>
              <p:custDataLst>
                <p:tags r:id="rId14"/>
              </p:custDataLst>
            </p:nvPr>
          </p:nvSpPr>
          <p:spPr bwMode="auto">
            <a:xfrm>
              <a:off x="6286342" y="1850620"/>
              <a:ext cx="236076" cy="246679"/>
            </a:xfrm>
            <a:custGeom>
              <a:avLst/>
              <a:gdLst>
                <a:gd name="T0" fmla="*/ 416713 w 478"/>
                <a:gd name="T1" fmla="*/ 190350 h 498"/>
                <a:gd name="T2" fmla="*/ 368111 w 478"/>
                <a:gd name="T3" fmla="*/ 198470 h 498"/>
                <a:gd name="T4" fmla="*/ 297009 w 478"/>
                <a:gd name="T5" fmla="*/ 352735 h 498"/>
                <a:gd name="T6" fmla="*/ 97203 w 478"/>
                <a:gd name="T7" fmla="*/ 299509 h 498"/>
                <a:gd name="T8" fmla="*/ 375311 w 478"/>
                <a:gd name="T9" fmla="*/ 138027 h 498"/>
                <a:gd name="T10" fmla="*/ 375311 w 478"/>
                <a:gd name="T11" fmla="*/ 138027 h 498"/>
                <a:gd name="T12" fmla="*/ 394212 w 478"/>
                <a:gd name="T13" fmla="*/ 127201 h 498"/>
                <a:gd name="T14" fmla="*/ 393312 w 478"/>
                <a:gd name="T15" fmla="*/ 126299 h 498"/>
                <a:gd name="T16" fmla="*/ 126004 w 478"/>
                <a:gd name="T17" fmla="*/ 54128 h 498"/>
                <a:gd name="T18" fmla="*/ 54002 w 478"/>
                <a:gd name="T19" fmla="*/ 322964 h 498"/>
                <a:gd name="T20" fmla="*/ 321310 w 478"/>
                <a:gd name="T21" fmla="*/ 394233 h 498"/>
                <a:gd name="T22" fmla="*/ 416713 w 478"/>
                <a:gd name="T23" fmla="*/ 190350 h 498"/>
                <a:gd name="T24" fmla="*/ 78302 w 478"/>
                <a:gd name="T25" fmla="*/ 247185 h 498"/>
                <a:gd name="T26" fmla="*/ 150305 w 478"/>
                <a:gd name="T27" fmla="*/ 97431 h 498"/>
                <a:gd name="T28" fmla="*/ 315010 w 478"/>
                <a:gd name="T29" fmla="*/ 110060 h 498"/>
                <a:gd name="T30" fmla="*/ 78302 w 478"/>
                <a:gd name="T31" fmla="*/ 24718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8" h="498">
                  <a:moveTo>
                    <a:pt x="463" y="211"/>
                  </a:moveTo>
                  <a:cubicBezTo>
                    <a:pt x="409" y="220"/>
                    <a:pt x="409" y="220"/>
                    <a:pt x="409" y="220"/>
                  </a:cubicBezTo>
                  <a:cubicBezTo>
                    <a:pt x="421" y="286"/>
                    <a:pt x="392" y="356"/>
                    <a:pt x="330" y="391"/>
                  </a:cubicBezTo>
                  <a:cubicBezTo>
                    <a:pt x="252" y="436"/>
                    <a:pt x="153" y="410"/>
                    <a:pt x="108" y="332"/>
                  </a:cubicBezTo>
                  <a:cubicBezTo>
                    <a:pt x="417" y="153"/>
                    <a:pt x="417" y="153"/>
                    <a:pt x="417" y="153"/>
                  </a:cubicBezTo>
                  <a:cubicBezTo>
                    <a:pt x="417" y="153"/>
                    <a:pt x="417" y="153"/>
                    <a:pt x="417" y="153"/>
                  </a:cubicBezTo>
                  <a:cubicBezTo>
                    <a:pt x="438" y="141"/>
                    <a:pt x="438" y="141"/>
                    <a:pt x="438" y="141"/>
                  </a:cubicBezTo>
                  <a:cubicBezTo>
                    <a:pt x="437" y="141"/>
                    <a:pt x="437" y="140"/>
                    <a:pt x="437" y="140"/>
                  </a:cubicBezTo>
                  <a:cubicBezTo>
                    <a:pt x="377" y="35"/>
                    <a:pt x="244" y="0"/>
                    <a:pt x="140" y="60"/>
                  </a:cubicBezTo>
                  <a:cubicBezTo>
                    <a:pt x="35" y="120"/>
                    <a:pt x="0" y="253"/>
                    <a:pt x="60" y="358"/>
                  </a:cubicBezTo>
                  <a:cubicBezTo>
                    <a:pt x="120" y="462"/>
                    <a:pt x="253" y="498"/>
                    <a:pt x="357" y="437"/>
                  </a:cubicBezTo>
                  <a:cubicBezTo>
                    <a:pt x="439" y="390"/>
                    <a:pt x="478" y="299"/>
                    <a:pt x="463" y="211"/>
                  </a:cubicBezTo>
                  <a:close/>
                  <a:moveTo>
                    <a:pt x="87" y="274"/>
                  </a:moveTo>
                  <a:cubicBezTo>
                    <a:pt x="78" y="209"/>
                    <a:pt x="107" y="142"/>
                    <a:pt x="167" y="108"/>
                  </a:cubicBezTo>
                  <a:cubicBezTo>
                    <a:pt x="227" y="73"/>
                    <a:pt x="299" y="81"/>
                    <a:pt x="350" y="122"/>
                  </a:cubicBezTo>
                  <a:lnTo>
                    <a:pt x="87" y="274"/>
                  </a:lnTo>
                  <a:close/>
                </a:path>
              </a:pathLst>
            </a:custGeom>
            <a:solidFill>
              <a:schemeClr val="accent2"/>
            </a:solidFill>
            <a:ln>
              <a:noFill/>
            </a:ln>
          </p:spPr>
          <p:txBody>
            <a:bodyPr/>
            <a:lstStyle/>
            <a:p>
              <a:endParaRPr lang="zh-CN" altLang="en-US"/>
            </a:p>
          </p:txBody>
        </p:sp>
        <p:sp>
          <p:nvSpPr>
            <p:cNvPr id="16" name="Freeform 9"/>
            <p:cNvSpPr/>
            <p:nvPr>
              <p:custDataLst>
                <p:tags r:id="rId15"/>
              </p:custDataLst>
            </p:nvPr>
          </p:nvSpPr>
          <p:spPr bwMode="auto">
            <a:xfrm>
              <a:off x="6367356" y="1759097"/>
              <a:ext cx="123700" cy="63631"/>
            </a:xfrm>
            <a:custGeom>
              <a:avLst/>
              <a:gdLst>
                <a:gd name="T0" fmla="*/ 154475 w 251"/>
                <a:gd name="T1" fmla="*/ 52512 h 128"/>
                <a:gd name="T2" fmla="*/ 154475 w 251"/>
                <a:gd name="T3" fmla="*/ 52512 h 128"/>
                <a:gd name="T4" fmla="*/ 154475 w 251"/>
                <a:gd name="T5" fmla="*/ 50701 h 128"/>
                <a:gd name="T6" fmla="*/ 154475 w 251"/>
                <a:gd name="T7" fmla="*/ 49796 h 128"/>
                <a:gd name="T8" fmla="*/ 154475 w 251"/>
                <a:gd name="T9" fmla="*/ 49796 h 128"/>
                <a:gd name="T10" fmla="*/ 154475 w 251"/>
                <a:gd name="T11" fmla="*/ 19918 h 128"/>
                <a:gd name="T12" fmla="*/ 70950 w 251"/>
                <a:gd name="T13" fmla="*/ 19918 h 128"/>
                <a:gd name="T14" fmla="*/ 70950 w 251"/>
                <a:gd name="T15" fmla="*/ 49796 h 128"/>
                <a:gd name="T16" fmla="*/ 70950 w 251"/>
                <a:gd name="T17" fmla="*/ 49796 h 128"/>
                <a:gd name="T18" fmla="*/ 70950 w 251"/>
                <a:gd name="T19" fmla="*/ 50701 h 128"/>
                <a:gd name="T20" fmla="*/ 70950 w 251"/>
                <a:gd name="T21" fmla="*/ 52512 h 128"/>
                <a:gd name="T22" fmla="*/ 70950 w 251"/>
                <a:gd name="T23" fmla="*/ 52512 h 128"/>
                <a:gd name="T24" fmla="*/ 2694 w 251"/>
                <a:gd name="T25" fmla="*/ 115888 h 128"/>
                <a:gd name="T26" fmla="*/ 0 w 251"/>
                <a:gd name="T27" fmla="*/ 115888 h 128"/>
                <a:gd name="T28" fmla="*/ 0 w 251"/>
                <a:gd name="T29" fmla="*/ 99591 h 128"/>
                <a:gd name="T30" fmla="*/ 51192 w 251"/>
                <a:gd name="T31" fmla="*/ 50701 h 128"/>
                <a:gd name="T32" fmla="*/ 51192 w 251"/>
                <a:gd name="T33" fmla="*/ 19918 h 128"/>
                <a:gd name="T34" fmla="*/ 51192 w 251"/>
                <a:gd name="T35" fmla="*/ 0 h 128"/>
                <a:gd name="T36" fmla="*/ 70950 w 251"/>
                <a:gd name="T37" fmla="*/ 0 h 128"/>
                <a:gd name="T38" fmla="*/ 154475 w 251"/>
                <a:gd name="T39" fmla="*/ 0 h 128"/>
                <a:gd name="T40" fmla="*/ 160761 w 251"/>
                <a:gd name="T41" fmla="*/ 0 h 128"/>
                <a:gd name="T42" fmla="*/ 174233 w 251"/>
                <a:gd name="T43" fmla="*/ 0 h 128"/>
                <a:gd name="T44" fmla="*/ 174233 w 251"/>
                <a:gd name="T45" fmla="*/ 50701 h 128"/>
                <a:gd name="T46" fmla="*/ 225425 w 251"/>
                <a:gd name="T47" fmla="*/ 99591 h 128"/>
                <a:gd name="T48" fmla="*/ 225425 w 251"/>
                <a:gd name="T49" fmla="*/ 115888 h 128"/>
                <a:gd name="T50" fmla="*/ 222731 w 251"/>
                <a:gd name="T51" fmla="*/ 115888 h 128"/>
                <a:gd name="T52" fmla="*/ 154475 w 251"/>
                <a:gd name="T53" fmla="*/ 52512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1" h="128">
                  <a:moveTo>
                    <a:pt x="172" y="58"/>
                  </a:moveTo>
                  <a:cubicBezTo>
                    <a:pt x="172" y="58"/>
                    <a:pt x="172" y="58"/>
                    <a:pt x="172" y="58"/>
                  </a:cubicBezTo>
                  <a:cubicBezTo>
                    <a:pt x="172" y="56"/>
                    <a:pt x="172" y="56"/>
                    <a:pt x="172" y="56"/>
                  </a:cubicBezTo>
                  <a:cubicBezTo>
                    <a:pt x="172" y="56"/>
                    <a:pt x="172" y="56"/>
                    <a:pt x="172" y="55"/>
                  </a:cubicBezTo>
                  <a:cubicBezTo>
                    <a:pt x="172" y="55"/>
                    <a:pt x="172" y="55"/>
                    <a:pt x="172" y="55"/>
                  </a:cubicBezTo>
                  <a:cubicBezTo>
                    <a:pt x="172" y="22"/>
                    <a:pt x="172" y="22"/>
                    <a:pt x="172" y="22"/>
                  </a:cubicBezTo>
                  <a:cubicBezTo>
                    <a:pt x="79" y="22"/>
                    <a:pt x="79" y="22"/>
                    <a:pt x="79" y="22"/>
                  </a:cubicBezTo>
                  <a:cubicBezTo>
                    <a:pt x="79" y="55"/>
                    <a:pt x="79" y="55"/>
                    <a:pt x="79" y="55"/>
                  </a:cubicBezTo>
                  <a:cubicBezTo>
                    <a:pt x="79" y="55"/>
                    <a:pt x="79" y="55"/>
                    <a:pt x="79" y="55"/>
                  </a:cubicBezTo>
                  <a:cubicBezTo>
                    <a:pt x="79" y="56"/>
                    <a:pt x="79" y="56"/>
                    <a:pt x="79" y="56"/>
                  </a:cubicBezTo>
                  <a:cubicBezTo>
                    <a:pt x="79" y="58"/>
                    <a:pt x="79" y="58"/>
                    <a:pt x="79" y="58"/>
                  </a:cubicBezTo>
                  <a:cubicBezTo>
                    <a:pt x="79" y="58"/>
                    <a:pt x="79" y="58"/>
                    <a:pt x="79" y="58"/>
                  </a:cubicBezTo>
                  <a:cubicBezTo>
                    <a:pt x="76" y="97"/>
                    <a:pt x="43" y="128"/>
                    <a:pt x="3" y="128"/>
                  </a:cubicBezTo>
                  <a:cubicBezTo>
                    <a:pt x="2" y="128"/>
                    <a:pt x="1" y="128"/>
                    <a:pt x="0" y="128"/>
                  </a:cubicBezTo>
                  <a:cubicBezTo>
                    <a:pt x="0" y="110"/>
                    <a:pt x="0" y="110"/>
                    <a:pt x="0" y="110"/>
                  </a:cubicBezTo>
                  <a:cubicBezTo>
                    <a:pt x="30" y="110"/>
                    <a:pt x="55" y="86"/>
                    <a:pt x="57" y="56"/>
                  </a:cubicBezTo>
                  <a:cubicBezTo>
                    <a:pt x="57" y="22"/>
                    <a:pt x="57" y="22"/>
                    <a:pt x="57" y="22"/>
                  </a:cubicBezTo>
                  <a:cubicBezTo>
                    <a:pt x="57" y="0"/>
                    <a:pt x="57" y="0"/>
                    <a:pt x="57" y="0"/>
                  </a:cubicBezTo>
                  <a:cubicBezTo>
                    <a:pt x="79" y="0"/>
                    <a:pt x="79" y="0"/>
                    <a:pt x="79" y="0"/>
                  </a:cubicBezTo>
                  <a:cubicBezTo>
                    <a:pt x="172" y="0"/>
                    <a:pt x="172" y="0"/>
                    <a:pt x="172" y="0"/>
                  </a:cubicBezTo>
                  <a:cubicBezTo>
                    <a:pt x="179" y="0"/>
                    <a:pt x="179" y="0"/>
                    <a:pt x="179" y="0"/>
                  </a:cubicBezTo>
                  <a:cubicBezTo>
                    <a:pt x="194" y="0"/>
                    <a:pt x="194" y="0"/>
                    <a:pt x="194" y="0"/>
                  </a:cubicBezTo>
                  <a:cubicBezTo>
                    <a:pt x="194" y="56"/>
                    <a:pt x="194" y="56"/>
                    <a:pt x="194" y="56"/>
                  </a:cubicBezTo>
                  <a:cubicBezTo>
                    <a:pt x="196" y="86"/>
                    <a:pt x="221" y="110"/>
                    <a:pt x="251" y="110"/>
                  </a:cubicBezTo>
                  <a:cubicBezTo>
                    <a:pt x="251" y="128"/>
                    <a:pt x="251" y="128"/>
                    <a:pt x="251" y="128"/>
                  </a:cubicBezTo>
                  <a:cubicBezTo>
                    <a:pt x="250" y="128"/>
                    <a:pt x="249" y="128"/>
                    <a:pt x="248" y="128"/>
                  </a:cubicBezTo>
                  <a:cubicBezTo>
                    <a:pt x="208" y="128"/>
                    <a:pt x="175" y="97"/>
                    <a:pt x="172" y="58"/>
                  </a:cubicBezTo>
                  <a:close/>
                </a:path>
              </a:pathLst>
            </a:custGeom>
            <a:solidFill>
              <a:schemeClr val="accent2"/>
            </a:solidFill>
            <a:ln>
              <a:noFill/>
            </a:ln>
          </p:spPr>
          <p:txBody>
            <a:bodyPr/>
            <a:lstStyle/>
            <a:p>
              <a:endParaRPr lang="zh-CN" altLang="en-US"/>
            </a:p>
          </p:txBody>
        </p:sp>
        <p:sp>
          <p:nvSpPr>
            <p:cNvPr id="17" name="Freeform 10"/>
            <p:cNvSpPr/>
            <p:nvPr>
              <p:custDataLst>
                <p:tags r:id="rId16"/>
              </p:custDataLst>
            </p:nvPr>
          </p:nvSpPr>
          <p:spPr bwMode="auto">
            <a:xfrm>
              <a:off x="6370841" y="1738177"/>
              <a:ext cx="116731" cy="17433"/>
            </a:xfrm>
            <a:custGeom>
              <a:avLst/>
              <a:gdLst>
                <a:gd name="T0" fmla="*/ 193675 w 134"/>
                <a:gd name="T1" fmla="*/ 19050 h 20"/>
                <a:gd name="T2" fmla="*/ 19050 w 134"/>
                <a:gd name="T3" fmla="*/ 19050 h 20"/>
                <a:gd name="T4" fmla="*/ 19050 w 134"/>
                <a:gd name="T5" fmla="*/ 31750 h 20"/>
                <a:gd name="T6" fmla="*/ 0 w 134"/>
                <a:gd name="T7" fmla="*/ 31750 h 20"/>
                <a:gd name="T8" fmla="*/ 0 w 134"/>
                <a:gd name="T9" fmla="*/ 19050 h 20"/>
                <a:gd name="T10" fmla="*/ 0 w 134"/>
                <a:gd name="T11" fmla="*/ 0 h 20"/>
                <a:gd name="T12" fmla="*/ 19050 w 134"/>
                <a:gd name="T13" fmla="*/ 0 h 20"/>
                <a:gd name="T14" fmla="*/ 193675 w 134"/>
                <a:gd name="T15" fmla="*/ 0 h 20"/>
                <a:gd name="T16" fmla="*/ 212725 w 134"/>
                <a:gd name="T17" fmla="*/ 0 h 20"/>
                <a:gd name="T18" fmla="*/ 212725 w 134"/>
                <a:gd name="T19" fmla="*/ 19050 h 20"/>
                <a:gd name="T20" fmla="*/ 212725 w 134"/>
                <a:gd name="T21" fmla="*/ 31750 h 20"/>
                <a:gd name="T22" fmla="*/ 193675 w 134"/>
                <a:gd name="T23" fmla="*/ 31750 h 20"/>
                <a:gd name="T24" fmla="*/ 193675 w 134"/>
                <a:gd name="T25" fmla="*/ 1905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4" h="20">
                  <a:moveTo>
                    <a:pt x="122" y="12"/>
                  </a:moveTo>
                  <a:lnTo>
                    <a:pt x="12" y="12"/>
                  </a:lnTo>
                  <a:lnTo>
                    <a:pt x="12" y="20"/>
                  </a:lnTo>
                  <a:lnTo>
                    <a:pt x="0" y="20"/>
                  </a:lnTo>
                  <a:lnTo>
                    <a:pt x="0" y="12"/>
                  </a:lnTo>
                  <a:lnTo>
                    <a:pt x="0" y="0"/>
                  </a:lnTo>
                  <a:lnTo>
                    <a:pt x="12" y="0"/>
                  </a:lnTo>
                  <a:lnTo>
                    <a:pt x="122" y="0"/>
                  </a:lnTo>
                  <a:lnTo>
                    <a:pt x="134" y="0"/>
                  </a:lnTo>
                  <a:lnTo>
                    <a:pt x="134" y="12"/>
                  </a:lnTo>
                  <a:lnTo>
                    <a:pt x="134" y="20"/>
                  </a:lnTo>
                  <a:lnTo>
                    <a:pt x="122" y="20"/>
                  </a:lnTo>
                  <a:lnTo>
                    <a:pt x="122" y="12"/>
                  </a:lnTo>
                  <a:close/>
                </a:path>
              </a:pathLst>
            </a:custGeom>
            <a:solidFill>
              <a:schemeClr val="accent2"/>
            </a:solidFill>
            <a:ln>
              <a:noFill/>
            </a:ln>
          </p:spPr>
          <p:txBody>
            <a:bodyPr/>
            <a:lstStyle/>
            <a:p>
              <a:endParaRPr lang="zh-CN" altLang="en-US"/>
            </a:p>
          </p:txBody>
        </p:sp>
        <p:sp>
          <p:nvSpPr>
            <p:cNvPr id="18" name="Freeform 11"/>
            <p:cNvSpPr/>
            <p:nvPr>
              <p:custDataLst>
                <p:tags r:id="rId17"/>
              </p:custDataLst>
            </p:nvPr>
          </p:nvSpPr>
          <p:spPr bwMode="auto">
            <a:xfrm>
              <a:off x="6374325" y="1681519"/>
              <a:ext cx="109762" cy="49685"/>
            </a:xfrm>
            <a:custGeom>
              <a:avLst/>
              <a:gdLst>
                <a:gd name="T0" fmla="*/ 109538 w 126"/>
                <a:gd name="T1" fmla="*/ 71438 h 57"/>
                <a:gd name="T2" fmla="*/ 168275 w 126"/>
                <a:gd name="T3" fmla="*/ 71438 h 57"/>
                <a:gd name="T4" fmla="*/ 168275 w 126"/>
                <a:gd name="T5" fmla="*/ 90488 h 57"/>
                <a:gd name="T6" fmla="*/ 33338 w 126"/>
                <a:gd name="T7" fmla="*/ 90488 h 57"/>
                <a:gd name="T8" fmla="*/ 33338 w 126"/>
                <a:gd name="T9" fmla="*/ 71438 h 57"/>
                <a:gd name="T10" fmla="*/ 90488 w 126"/>
                <a:gd name="T11" fmla="*/ 71438 h 57"/>
                <a:gd name="T12" fmla="*/ 90488 w 126"/>
                <a:gd name="T13" fmla="*/ 50800 h 57"/>
                <a:gd name="T14" fmla="*/ 0 w 126"/>
                <a:gd name="T15" fmla="*/ 50800 h 57"/>
                <a:gd name="T16" fmla="*/ 0 w 126"/>
                <a:gd name="T17" fmla="*/ 31750 h 57"/>
                <a:gd name="T18" fmla="*/ 90488 w 126"/>
                <a:gd name="T19" fmla="*/ 31750 h 57"/>
                <a:gd name="T20" fmla="*/ 90488 w 126"/>
                <a:gd name="T21" fmla="*/ 0 h 57"/>
                <a:gd name="T22" fmla="*/ 109538 w 126"/>
                <a:gd name="T23" fmla="*/ 0 h 57"/>
                <a:gd name="T24" fmla="*/ 109538 w 126"/>
                <a:gd name="T25" fmla="*/ 31750 h 57"/>
                <a:gd name="T26" fmla="*/ 200025 w 126"/>
                <a:gd name="T27" fmla="*/ 31750 h 57"/>
                <a:gd name="T28" fmla="*/ 200025 w 126"/>
                <a:gd name="T29" fmla="*/ 50800 h 57"/>
                <a:gd name="T30" fmla="*/ 109538 w 126"/>
                <a:gd name="T31" fmla="*/ 50800 h 57"/>
                <a:gd name="T32" fmla="*/ 109538 w 126"/>
                <a:gd name="T33" fmla="*/ 71438 h 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57">
                  <a:moveTo>
                    <a:pt x="69" y="45"/>
                  </a:moveTo>
                  <a:lnTo>
                    <a:pt x="106" y="45"/>
                  </a:lnTo>
                  <a:lnTo>
                    <a:pt x="106" y="57"/>
                  </a:lnTo>
                  <a:lnTo>
                    <a:pt x="21" y="57"/>
                  </a:lnTo>
                  <a:lnTo>
                    <a:pt x="21" y="45"/>
                  </a:lnTo>
                  <a:lnTo>
                    <a:pt x="57" y="45"/>
                  </a:lnTo>
                  <a:lnTo>
                    <a:pt x="57" y="32"/>
                  </a:lnTo>
                  <a:lnTo>
                    <a:pt x="0" y="32"/>
                  </a:lnTo>
                  <a:lnTo>
                    <a:pt x="0" y="20"/>
                  </a:lnTo>
                  <a:lnTo>
                    <a:pt x="57" y="20"/>
                  </a:lnTo>
                  <a:lnTo>
                    <a:pt x="57" y="0"/>
                  </a:lnTo>
                  <a:lnTo>
                    <a:pt x="69" y="0"/>
                  </a:lnTo>
                  <a:lnTo>
                    <a:pt x="69" y="20"/>
                  </a:lnTo>
                  <a:lnTo>
                    <a:pt x="126" y="20"/>
                  </a:lnTo>
                  <a:lnTo>
                    <a:pt x="126" y="32"/>
                  </a:lnTo>
                  <a:lnTo>
                    <a:pt x="69" y="32"/>
                  </a:lnTo>
                  <a:lnTo>
                    <a:pt x="69" y="45"/>
                  </a:lnTo>
                  <a:close/>
                </a:path>
              </a:pathLst>
            </a:custGeom>
            <a:solidFill>
              <a:schemeClr val="accent2"/>
            </a:solidFill>
            <a:ln>
              <a:noFill/>
            </a:ln>
          </p:spPr>
          <p:txBody>
            <a:bodyPr/>
            <a:lstStyle/>
            <a:p>
              <a:endParaRPr lang="zh-CN" altLang="en-US"/>
            </a:p>
          </p:txBody>
        </p:sp>
        <p:sp>
          <p:nvSpPr>
            <p:cNvPr id="19" name="Freeform 12"/>
            <p:cNvSpPr/>
            <p:nvPr>
              <p:custDataLst>
                <p:tags r:id="rId18"/>
              </p:custDataLst>
            </p:nvPr>
          </p:nvSpPr>
          <p:spPr bwMode="auto">
            <a:xfrm>
              <a:off x="6268048" y="1741664"/>
              <a:ext cx="78401" cy="81936"/>
            </a:xfrm>
            <a:custGeom>
              <a:avLst/>
              <a:gdLst>
                <a:gd name="T0" fmla="*/ 19050 w 90"/>
                <a:gd name="T1" fmla="*/ 149225 h 94"/>
                <a:gd name="T2" fmla="*/ 0 w 90"/>
                <a:gd name="T3" fmla="*/ 149225 h 94"/>
                <a:gd name="T4" fmla="*/ 0 w 90"/>
                <a:gd name="T5" fmla="*/ 130175 h 94"/>
                <a:gd name="T6" fmla="*/ 0 w 90"/>
                <a:gd name="T7" fmla="*/ 12700 h 94"/>
                <a:gd name="T8" fmla="*/ 17463 w 90"/>
                <a:gd name="T9" fmla="*/ 12700 h 94"/>
                <a:gd name="T10" fmla="*/ 39688 w 90"/>
                <a:gd name="T11" fmla="*/ 0 h 94"/>
                <a:gd name="T12" fmla="*/ 49213 w 90"/>
                <a:gd name="T13" fmla="*/ 17463 h 94"/>
                <a:gd name="T14" fmla="*/ 19050 w 90"/>
                <a:gd name="T15" fmla="*/ 34925 h 94"/>
                <a:gd name="T16" fmla="*/ 19050 w 90"/>
                <a:gd name="T17" fmla="*/ 71438 h 94"/>
                <a:gd name="T18" fmla="*/ 58738 w 90"/>
                <a:gd name="T19" fmla="*/ 71438 h 94"/>
                <a:gd name="T20" fmla="*/ 58738 w 90"/>
                <a:gd name="T21" fmla="*/ 90488 h 94"/>
                <a:gd name="T22" fmla="*/ 19050 w 90"/>
                <a:gd name="T23" fmla="*/ 90488 h 94"/>
                <a:gd name="T24" fmla="*/ 19050 w 90"/>
                <a:gd name="T25" fmla="*/ 130175 h 94"/>
                <a:gd name="T26" fmla="*/ 122238 w 90"/>
                <a:gd name="T27" fmla="*/ 130175 h 94"/>
                <a:gd name="T28" fmla="*/ 122238 w 90"/>
                <a:gd name="T29" fmla="*/ 90488 h 94"/>
                <a:gd name="T30" fmla="*/ 84138 w 90"/>
                <a:gd name="T31" fmla="*/ 90488 h 94"/>
                <a:gd name="T32" fmla="*/ 84138 w 90"/>
                <a:gd name="T33" fmla="*/ 71438 h 94"/>
                <a:gd name="T34" fmla="*/ 122238 w 90"/>
                <a:gd name="T35" fmla="*/ 71438 h 94"/>
                <a:gd name="T36" fmla="*/ 122238 w 90"/>
                <a:gd name="T37" fmla="*/ 31750 h 94"/>
                <a:gd name="T38" fmla="*/ 84138 w 90"/>
                <a:gd name="T39" fmla="*/ 31750 h 94"/>
                <a:gd name="T40" fmla="*/ 84138 w 90"/>
                <a:gd name="T41" fmla="*/ 12700 h 94"/>
                <a:gd name="T42" fmla="*/ 122238 w 90"/>
                <a:gd name="T43" fmla="*/ 12700 h 94"/>
                <a:gd name="T44" fmla="*/ 142875 w 90"/>
                <a:gd name="T45" fmla="*/ 12700 h 94"/>
                <a:gd name="T46" fmla="*/ 142875 w 90"/>
                <a:gd name="T47" fmla="*/ 149225 h 94"/>
                <a:gd name="T48" fmla="*/ 122238 w 90"/>
                <a:gd name="T49" fmla="*/ 149225 h 94"/>
                <a:gd name="T50" fmla="*/ 19050 w 90"/>
                <a:gd name="T51" fmla="*/ 149225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0" h="94">
                  <a:moveTo>
                    <a:pt x="12" y="94"/>
                  </a:moveTo>
                  <a:lnTo>
                    <a:pt x="0" y="94"/>
                  </a:lnTo>
                  <a:lnTo>
                    <a:pt x="0" y="82"/>
                  </a:lnTo>
                  <a:lnTo>
                    <a:pt x="0" y="8"/>
                  </a:lnTo>
                  <a:lnTo>
                    <a:pt x="11" y="8"/>
                  </a:lnTo>
                  <a:lnTo>
                    <a:pt x="25" y="0"/>
                  </a:lnTo>
                  <a:lnTo>
                    <a:pt x="31" y="11"/>
                  </a:lnTo>
                  <a:lnTo>
                    <a:pt x="12" y="22"/>
                  </a:lnTo>
                  <a:lnTo>
                    <a:pt x="12" y="45"/>
                  </a:lnTo>
                  <a:lnTo>
                    <a:pt x="37" y="45"/>
                  </a:lnTo>
                  <a:lnTo>
                    <a:pt x="37" y="57"/>
                  </a:lnTo>
                  <a:lnTo>
                    <a:pt x="12" y="57"/>
                  </a:lnTo>
                  <a:lnTo>
                    <a:pt x="12" y="82"/>
                  </a:lnTo>
                  <a:lnTo>
                    <a:pt x="77" y="82"/>
                  </a:lnTo>
                  <a:lnTo>
                    <a:pt x="77" y="57"/>
                  </a:lnTo>
                  <a:lnTo>
                    <a:pt x="53" y="57"/>
                  </a:lnTo>
                  <a:lnTo>
                    <a:pt x="53" y="45"/>
                  </a:lnTo>
                  <a:lnTo>
                    <a:pt x="77" y="45"/>
                  </a:lnTo>
                  <a:lnTo>
                    <a:pt x="77" y="20"/>
                  </a:lnTo>
                  <a:lnTo>
                    <a:pt x="53" y="20"/>
                  </a:lnTo>
                  <a:lnTo>
                    <a:pt x="53" y="8"/>
                  </a:lnTo>
                  <a:lnTo>
                    <a:pt x="77" y="8"/>
                  </a:lnTo>
                  <a:lnTo>
                    <a:pt x="90" y="8"/>
                  </a:lnTo>
                  <a:lnTo>
                    <a:pt x="90" y="94"/>
                  </a:lnTo>
                  <a:lnTo>
                    <a:pt x="77" y="94"/>
                  </a:lnTo>
                  <a:lnTo>
                    <a:pt x="12" y="94"/>
                  </a:lnTo>
                  <a:close/>
                </a:path>
              </a:pathLst>
            </a:custGeom>
            <a:solidFill>
              <a:schemeClr val="accent2"/>
            </a:solidFill>
            <a:ln>
              <a:noFill/>
            </a:ln>
          </p:spPr>
          <p:txBody>
            <a:bodyPr/>
            <a:lstStyle/>
            <a:p>
              <a:endParaRPr lang="zh-CN" altLang="en-US"/>
            </a:p>
          </p:txBody>
        </p:sp>
        <p:sp>
          <p:nvSpPr>
            <p:cNvPr id="20" name="Freeform 13"/>
            <p:cNvSpPr/>
            <p:nvPr>
              <p:custDataLst>
                <p:tags r:id="rId19"/>
              </p:custDataLst>
            </p:nvPr>
          </p:nvSpPr>
          <p:spPr bwMode="auto">
            <a:xfrm>
              <a:off x="6324671" y="1712027"/>
              <a:ext cx="21778" cy="25278"/>
            </a:xfrm>
            <a:custGeom>
              <a:avLst/>
              <a:gdLst>
                <a:gd name="T0" fmla="*/ 0 w 25"/>
                <a:gd name="T1" fmla="*/ 36513 h 29"/>
                <a:gd name="T2" fmla="*/ 22225 w 25"/>
                <a:gd name="T3" fmla="*/ 0 h 29"/>
                <a:gd name="T4" fmla="*/ 39688 w 25"/>
                <a:gd name="T5" fmla="*/ 9525 h 29"/>
                <a:gd name="T6" fmla="*/ 15875 w 25"/>
                <a:gd name="T7" fmla="*/ 46038 h 29"/>
                <a:gd name="T8" fmla="*/ 0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23"/>
                  </a:moveTo>
                  <a:lnTo>
                    <a:pt x="14" y="0"/>
                  </a:lnTo>
                  <a:lnTo>
                    <a:pt x="25" y="6"/>
                  </a:lnTo>
                  <a:lnTo>
                    <a:pt x="10" y="29"/>
                  </a:lnTo>
                  <a:lnTo>
                    <a:pt x="0" y="23"/>
                  </a:lnTo>
                  <a:close/>
                </a:path>
              </a:pathLst>
            </a:custGeom>
            <a:solidFill>
              <a:schemeClr val="accent2"/>
            </a:solidFill>
            <a:ln>
              <a:noFill/>
            </a:ln>
          </p:spPr>
          <p:txBody>
            <a:bodyPr/>
            <a:lstStyle/>
            <a:p>
              <a:endParaRPr lang="zh-CN" altLang="en-US"/>
            </a:p>
          </p:txBody>
        </p:sp>
        <p:sp>
          <p:nvSpPr>
            <p:cNvPr id="21" name="Freeform 14"/>
            <p:cNvSpPr/>
            <p:nvPr>
              <p:custDataLst>
                <p:tags r:id="rId20"/>
              </p:custDataLst>
            </p:nvPr>
          </p:nvSpPr>
          <p:spPr bwMode="auto">
            <a:xfrm>
              <a:off x="6293311" y="1708541"/>
              <a:ext cx="21778" cy="25278"/>
            </a:xfrm>
            <a:custGeom>
              <a:avLst/>
              <a:gdLst>
                <a:gd name="T0" fmla="*/ 39688 w 25"/>
                <a:gd name="T1" fmla="*/ 36513 h 29"/>
                <a:gd name="T2" fmla="*/ 22225 w 25"/>
                <a:gd name="T3" fmla="*/ 46038 h 29"/>
                <a:gd name="T4" fmla="*/ 0 w 25"/>
                <a:gd name="T5" fmla="*/ 9525 h 29"/>
                <a:gd name="T6" fmla="*/ 15875 w 25"/>
                <a:gd name="T7" fmla="*/ 0 h 29"/>
                <a:gd name="T8" fmla="*/ 39688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5" y="23"/>
                  </a:moveTo>
                  <a:lnTo>
                    <a:pt x="14" y="29"/>
                  </a:lnTo>
                  <a:lnTo>
                    <a:pt x="0" y="6"/>
                  </a:lnTo>
                  <a:lnTo>
                    <a:pt x="10" y="0"/>
                  </a:lnTo>
                  <a:lnTo>
                    <a:pt x="25" y="23"/>
                  </a:lnTo>
                  <a:close/>
                </a:path>
              </a:pathLst>
            </a:custGeom>
            <a:solidFill>
              <a:schemeClr val="accent2"/>
            </a:solidFill>
            <a:ln>
              <a:noFill/>
            </a:ln>
          </p:spPr>
          <p:txBody>
            <a:bodyPr/>
            <a:lstStyle/>
            <a:p>
              <a:endParaRPr lang="zh-CN" altLang="en-US"/>
            </a:p>
          </p:txBody>
        </p:sp>
        <p:sp>
          <p:nvSpPr>
            <p:cNvPr id="22" name="Freeform 15"/>
            <p:cNvSpPr/>
            <p:nvPr>
              <p:custDataLst>
                <p:tags r:id="rId21"/>
              </p:custDataLst>
            </p:nvPr>
          </p:nvSpPr>
          <p:spPr bwMode="auto">
            <a:xfrm>
              <a:off x="6271532" y="1712027"/>
              <a:ext cx="21778" cy="25278"/>
            </a:xfrm>
            <a:custGeom>
              <a:avLst/>
              <a:gdLst>
                <a:gd name="T0" fmla="*/ 0 w 25"/>
                <a:gd name="T1" fmla="*/ 9525 h 29"/>
                <a:gd name="T2" fmla="*/ 17463 w 25"/>
                <a:gd name="T3" fmla="*/ 0 h 29"/>
                <a:gd name="T4" fmla="*/ 39688 w 25"/>
                <a:gd name="T5" fmla="*/ 36513 h 29"/>
                <a:gd name="T6" fmla="*/ 23813 w 25"/>
                <a:gd name="T7" fmla="*/ 46038 h 29"/>
                <a:gd name="T8" fmla="*/ 0 w 25"/>
                <a:gd name="T9" fmla="*/ 9525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6"/>
                  </a:moveTo>
                  <a:lnTo>
                    <a:pt x="11" y="0"/>
                  </a:lnTo>
                  <a:lnTo>
                    <a:pt x="25" y="23"/>
                  </a:lnTo>
                  <a:lnTo>
                    <a:pt x="15" y="29"/>
                  </a:lnTo>
                  <a:lnTo>
                    <a:pt x="0" y="6"/>
                  </a:lnTo>
                  <a:close/>
                </a:path>
              </a:pathLst>
            </a:custGeom>
            <a:solidFill>
              <a:schemeClr val="accent2"/>
            </a:solidFill>
            <a:ln>
              <a:noFill/>
            </a:ln>
          </p:spPr>
          <p:txBody>
            <a:bodyPr/>
            <a:lstStyle/>
            <a:p>
              <a:endParaRPr lang="zh-CN" altLang="en-US"/>
            </a:p>
          </p:txBody>
        </p:sp>
        <p:sp>
          <p:nvSpPr>
            <p:cNvPr id="23" name="Freeform 16"/>
            <p:cNvSpPr/>
            <p:nvPr>
              <p:custDataLst>
                <p:tags r:id="rId22"/>
              </p:custDataLst>
            </p:nvPr>
          </p:nvSpPr>
          <p:spPr bwMode="auto">
            <a:xfrm>
              <a:off x="6268048" y="1681519"/>
              <a:ext cx="74046" cy="25278"/>
            </a:xfrm>
            <a:custGeom>
              <a:avLst/>
              <a:gdLst>
                <a:gd name="T0" fmla="*/ 0 w 85"/>
                <a:gd name="T1" fmla="*/ 26988 h 29"/>
                <a:gd name="T2" fmla="*/ 130175 w 85"/>
                <a:gd name="T3" fmla="*/ 0 h 29"/>
                <a:gd name="T4" fmla="*/ 134938 w 85"/>
                <a:gd name="T5" fmla="*/ 17463 h 29"/>
                <a:gd name="T6" fmla="*/ 4763 w 85"/>
                <a:gd name="T7" fmla="*/ 46038 h 29"/>
                <a:gd name="T8" fmla="*/ 0 w 85"/>
                <a:gd name="T9" fmla="*/ 2698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9">
                  <a:moveTo>
                    <a:pt x="0" y="17"/>
                  </a:moveTo>
                  <a:lnTo>
                    <a:pt x="82" y="0"/>
                  </a:lnTo>
                  <a:lnTo>
                    <a:pt x="85" y="11"/>
                  </a:lnTo>
                  <a:lnTo>
                    <a:pt x="3" y="29"/>
                  </a:lnTo>
                  <a:lnTo>
                    <a:pt x="0" y="17"/>
                  </a:lnTo>
                  <a:close/>
                </a:path>
              </a:pathLst>
            </a:custGeom>
            <a:solidFill>
              <a:schemeClr val="accent2"/>
            </a:solidFill>
            <a:ln>
              <a:noFill/>
            </a:ln>
          </p:spPr>
          <p:txBody>
            <a:bodyPr/>
            <a:lstStyle/>
            <a:p>
              <a:endParaRPr lang="zh-CN" altLang="en-US"/>
            </a:p>
          </p:txBody>
        </p:sp>
        <p:sp>
          <p:nvSpPr>
            <p:cNvPr id="24" name="Freeform 17"/>
            <p:cNvSpPr/>
            <p:nvPr>
              <p:custDataLst>
                <p:tags r:id="rId23"/>
              </p:custDataLst>
            </p:nvPr>
          </p:nvSpPr>
          <p:spPr bwMode="auto">
            <a:xfrm>
              <a:off x="6200100" y="1709412"/>
              <a:ext cx="64463" cy="114187"/>
            </a:xfrm>
            <a:custGeom>
              <a:avLst/>
              <a:gdLst>
                <a:gd name="T0" fmla="*/ 73025 w 74"/>
                <a:gd name="T1" fmla="*/ 77788 h 131"/>
                <a:gd name="T2" fmla="*/ 76200 w 74"/>
                <a:gd name="T3" fmla="*/ 76200 h 131"/>
                <a:gd name="T4" fmla="*/ 112713 w 74"/>
                <a:gd name="T5" fmla="*/ 139700 h 131"/>
                <a:gd name="T6" fmla="*/ 95250 w 74"/>
                <a:gd name="T7" fmla="*/ 149225 h 131"/>
                <a:gd name="T8" fmla="*/ 73025 w 74"/>
                <a:gd name="T9" fmla="*/ 107950 h 131"/>
                <a:gd name="T10" fmla="*/ 73025 w 74"/>
                <a:gd name="T11" fmla="*/ 207963 h 131"/>
                <a:gd name="T12" fmla="*/ 52388 w 74"/>
                <a:gd name="T13" fmla="*/ 207963 h 131"/>
                <a:gd name="T14" fmla="*/ 52388 w 74"/>
                <a:gd name="T15" fmla="*/ 93663 h 131"/>
                <a:gd name="T16" fmla="*/ 17463 w 74"/>
                <a:gd name="T17" fmla="*/ 155575 h 131"/>
                <a:gd name="T18" fmla="*/ 0 w 74"/>
                <a:gd name="T19" fmla="*/ 144463 h 131"/>
                <a:gd name="T20" fmla="*/ 52388 w 74"/>
                <a:gd name="T21" fmla="*/ 53975 h 131"/>
                <a:gd name="T22" fmla="*/ 52388 w 74"/>
                <a:gd name="T23" fmla="*/ 39688 h 131"/>
                <a:gd name="T24" fmla="*/ 7938 w 74"/>
                <a:gd name="T25" fmla="*/ 39688 h 131"/>
                <a:gd name="T26" fmla="*/ 7938 w 74"/>
                <a:gd name="T27" fmla="*/ 20638 h 131"/>
                <a:gd name="T28" fmla="*/ 52388 w 74"/>
                <a:gd name="T29" fmla="*/ 20638 h 131"/>
                <a:gd name="T30" fmla="*/ 52388 w 74"/>
                <a:gd name="T31" fmla="*/ 0 h 131"/>
                <a:gd name="T32" fmla="*/ 73025 w 74"/>
                <a:gd name="T33" fmla="*/ 0 h 131"/>
                <a:gd name="T34" fmla="*/ 73025 w 74"/>
                <a:gd name="T35" fmla="*/ 20638 h 131"/>
                <a:gd name="T36" fmla="*/ 117475 w 74"/>
                <a:gd name="T37" fmla="*/ 20638 h 131"/>
                <a:gd name="T38" fmla="*/ 117475 w 74"/>
                <a:gd name="T39" fmla="*/ 39688 h 131"/>
                <a:gd name="T40" fmla="*/ 73025 w 74"/>
                <a:gd name="T41" fmla="*/ 39688 h 131"/>
                <a:gd name="T42" fmla="*/ 73025 w 74"/>
                <a:gd name="T43" fmla="*/ 77788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4" h="131">
                  <a:moveTo>
                    <a:pt x="46" y="49"/>
                  </a:moveTo>
                  <a:lnTo>
                    <a:pt x="48" y="48"/>
                  </a:lnTo>
                  <a:lnTo>
                    <a:pt x="71" y="88"/>
                  </a:lnTo>
                  <a:lnTo>
                    <a:pt x="60" y="94"/>
                  </a:lnTo>
                  <a:lnTo>
                    <a:pt x="46" y="68"/>
                  </a:lnTo>
                  <a:lnTo>
                    <a:pt x="46" y="131"/>
                  </a:lnTo>
                  <a:lnTo>
                    <a:pt x="33" y="131"/>
                  </a:lnTo>
                  <a:lnTo>
                    <a:pt x="33" y="59"/>
                  </a:lnTo>
                  <a:lnTo>
                    <a:pt x="11" y="98"/>
                  </a:lnTo>
                  <a:lnTo>
                    <a:pt x="0" y="91"/>
                  </a:lnTo>
                  <a:lnTo>
                    <a:pt x="33" y="34"/>
                  </a:lnTo>
                  <a:lnTo>
                    <a:pt x="33" y="25"/>
                  </a:lnTo>
                  <a:lnTo>
                    <a:pt x="5" y="25"/>
                  </a:lnTo>
                  <a:lnTo>
                    <a:pt x="5" y="13"/>
                  </a:lnTo>
                  <a:lnTo>
                    <a:pt x="33" y="13"/>
                  </a:lnTo>
                  <a:lnTo>
                    <a:pt x="33" y="0"/>
                  </a:lnTo>
                  <a:lnTo>
                    <a:pt x="46" y="0"/>
                  </a:lnTo>
                  <a:lnTo>
                    <a:pt x="46" y="13"/>
                  </a:lnTo>
                  <a:lnTo>
                    <a:pt x="74" y="13"/>
                  </a:lnTo>
                  <a:lnTo>
                    <a:pt x="74" y="25"/>
                  </a:lnTo>
                  <a:lnTo>
                    <a:pt x="46" y="25"/>
                  </a:lnTo>
                  <a:lnTo>
                    <a:pt x="46" y="49"/>
                  </a:lnTo>
                  <a:close/>
                </a:path>
              </a:pathLst>
            </a:custGeom>
            <a:solidFill>
              <a:schemeClr val="accent2"/>
            </a:solidFill>
            <a:ln>
              <a:noFill/>
            </a:ln>
          </p:spPr>
          <p:txBody>
            <a:bodyPr/>
            <a:lstStyle/>
            <a:p>
              <a:endParaRPr lang="zh-CN" altLang="en-US"/>
            </a:p>
          </p:txBody>
        </p:sp>
        <p:sp>
          <p:nvSpPr>
            <p:cNvPr id="25" name="Freeform 18"/>
            <p:cNvSpPr/>
            <p:nvPr>
              <p:custDataLst>
                <p:tags r:id="rId24"/>
              </p:custDataLst>
            </p:nvPr>
          </p:nvSpPr>
          <p:spPr bwMode="auto">
            <a:xfrm>
              <a:off x="6203584" y="1682391"/>
              <a:ext cx="56624" cy="24406"/>
            </a:xfrm>
            <a:custGeom>
              <a:avLst/>
              <a:gdLst>
                <a:gd name="T0" fmla="*/ 0 w 65"/>
                <a:gd name="T1" fmla="*/ 25400 h 28"/>
                <a:gd name="T2" fmla="*/ 98425 w 65"/>
                <a:gd name="T3" fmla="*/ 0 h 28"/>
                <a:gd name="T4" fmla="*/ 103188 w 65"/>
                <a:gd name="T5" fmla="*/ 17463 h 28"/>
                <a:gd name="T6" fmla="*/ 6350 w 65"/>
                <a:gd name="T7" fmla="*/ 44450 h 28"/>
                <a:gd name="T8" fmla="*/ 0 w 65"/>
                <a:gd name="T9" fmla="*/ 2540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28">
                  <a:moveTo>
                    <a:pt x="0" y="16"/>
                  </a:moveTo>
                  <a:lnTo>
                    <a:pt x="62" y="0"/>
                  </a:lnTo>
                  <a:lnTo>
                    <a:pt x="65" y="11"/>
                  </a:lnTo>
                  <a:lnTo>
                    <a:pt x="4" y="28"/>
                  </a:lnTo>
                  <a:lnTo>
                    <a:pt x="0" y="16"/>
                  </a:lnTo>
                  <a:close/>
                </a:path>
              </a:pathLst>
            </a:custGeom>
            <a:solidFill>
              <a:schemeClr val="accent2"/>
            </a:solidFill>
            <a:ln>
              <a:noFill/>
            </a:ln>
          </p:spPr>
          <p:txBody>
            <a:bodyPr/>
            <a:lstStyle/>
            <a:p>
              <a:endParaRPr lang="zh-CN" altLang="en-US"/>
            </a:p>
          </p:txBody>
        </p:sp>
        <p:sp>
          <p:nvSpPr>
            <p:cNvPr id="26" name="Freeform 19"/>
            <p:cNvSpPr>
              <a:spLocks noEditPoints="1"/>
            </p:cNvSpPr>
            <p:nvPr>
              <p:custDataLst>
                <p:tags r:id="rId25"/>
              </p:custDataLst>
            </p:nvPr>
          </p:nvSpPr>
          <p:spPr bwMode="auto">
            <a:xfrm>
              <a:off x="5932664" y="1866310"/>
              <a:ext cx="383296" cy="215299"/>
            </a:xfrm>
            <a:custGeom>
              <a:avLst/>
              <a:gdLst>
                <a:gd name="T0" fmla="*/ 666095 w 776"/>
                <a:gd name="T1" fmla="*/ 302179 h 436"/>
                <a:gd name="T2" fmla="*/ 563481 w 776"/>
                <a:gd name="T3" fmla="*/ 344448 h 436"/>
                <a:gd name="T4" fmla="*/ 415860 w 776"/>
                <a:gd name="T5" fmla="*/ 196057 h 436"/>
                <a:gd name="T6" fmla="*/ 563481 w 776"/>
                <a:gd name="T7" fmla="*/ 48564 h 436"/>
                <a:gd name="T8" fmla="*/ 664295 w 776"/>
                <a:gd name="T9" fmla="*/ 89035 h 436"/>
                <a:gd name="T10" fmla="*/ 696700 w 776"/>
                <a:gd name="T11" fmla="*/ 52162 h 436"/>
                <a:gd name="T12" fmla="*/ 563481 w 776"/>
                <a:gd name="T13" fmla="*/ 0 h 436"/>
                <a:gd name="T14" fmla="*/ 379854 w 776"/>
                <a:gd name="T15" fmla="*/ 126807 h 436"/>
                <a:gd name="T16" fmla="*/ 196228 w 776"/>
                <a:gd name="T17" fmla="*/ 0 h 436"/>
                <a:gd name="T18" fmla="*/ 0 w 776"/>
                <a:gd name="T19" fmla="*/ 196057 h 436"/>
                <a:gd name="T20" fmla="*/ 196228 w 776"/>
                <a:gd name="T21" fmla="*/ 392113 h 436"/>
                <a:gd name="T22" fmla="*/ 379854 w 776"/>
                <a:gd name="T23" fmla="*/ 264406 h 436"/>
                <a:gd name="T24" fmla="*/ 563481 w 776"/>
                <a:gd name="T25" fmla="*/ 392113 h 436"/>
                <a:gd name="T26" fmla="*/ 698500 w 776"/>
                <a:gd name="T27" fmla="*/ 337253 h 436"/>
                <a:gd name="T28" fmla="*/ 666095 w 776"/>
                <a:gd name="T29" fmla="*/ 302179 h 436"/>
                <a:gd name="T30" fmla="*/ 196228 w 776"/>
                <a:gd name="T31" fmla="*/ 343549 h 436"/>
                <a:gd name="T32" fmla="*/ 49507 w 776"/>
                <a:gd name="T33" fmla="*/ 196956 h 436"/>
                <a:gd name="T34" fmla="*/ 196228 w 776"/>
                <a:gd name="T35" fmla="*/ 49464 h 436"/>
                <a:gd name="T36" fmla="*/ 342949 w 776"/>
                <a:gd name="T37" fmla="*/ 196956 h 436"/>
                <a:gd name="T38" fmla="*/ 196228 w 776"/>
                <a:gd name="T39" fmla="*/ 343549 h 4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76" h="436">
                  <a:moveTo>
                    <a:pt x="740" y="336"/>
                  </a:moveTo>
                  <a:cubicBezTo>
                    <a:pt x="710" y="365"/>
                    <a:pt x="670" y="383"/>
                    <a:pt x="626" y="383"/>
                  </a:cubicBezTo>
                  <a:cubicBezTo>
                    <a:pt x="536" y="383"/>
                    <a:pt x="462" y="309"/>
                    <a:pt x="462" y="218"/>
                  </a:cubicBezTo>
                  <a:cubicBezTo>
                    <a:pt x="462" y="128"/>
                    <a:pt x="536" y="54"/>
                    <a:pt x="626" y="54"/>
                  </a:cubicBezTo>
                  <a:cubicBezTo>
                    <a:pt x="670" y="54"/>
                    <a:pt x="709" y="71"/>
                    <a:pt x="738" y="99"/>
                  </a:cubicBezTo>
                  <a:cubicBezTo>
                    <a:pt x="774" y="58"/>
                    <a:pt x="774" y="58"/>
                    <a:pt x="774" y="58"/>
                  </a:cubicBezTo>
                  <a:cubicBezTo>
                    <a:pt x="735" y="22"/>
                    <a:pt x="683" y="0"/>
                    <a:pt x="626" y="0"/>
                  </a:cubicBezTo>
                  <a:cubicBezTo>
                    <a:pt x="532" y="0"/>
                    <a:pt x="453" y="58"/>
                    <a:pt x="422" y="141"/>
                  </a:cubicBezTo>
                  <a:cubicBezTo>
                    <a:pt x="391" y="58"/>
                    <a:pt x="311" y="0"/>
                    <a:pt x="218" y="0"/>
                  </a:cubicBezTo>
                  <a:cubicBezTo>
                    <a:pt x="98" y="0"/>
                    <a:pt x="0" y="97"/>
                    <a:pt x="0" y="218"/>
                  </a:cubicBezTo>
                  <a:cubicBezTo>
                    <a:pt x="0" y="338"/>
                    <a:pt x="98" y="436"/>
                    <a:pt x="218" y="436"/>
                  </a:cubicBezTo>
                  <a:cubicBezTo>
                    <a:pt x="311" y="436"/>
                    <a:pt x="391" y="377"/>
                    <a:pt x="422" y="294"/>
                  </a:cubicBezTo>
                  <a:cubicBezTo>
                    <a:pt x="453" y="377"/>
                    <a:pt x="532" y="436"/>
                    <a:pt x="626" y="436"/>
                  </a:cubicBezTo>
                  <a:cubicBezTo>
                    <a:pt x="684" y="436"/>
                    <a:pt x="737" y="413"/>
                    <a:pt x="776" y="375"/>
                  </a:cubicBezTo>
                  <a:lnTo>
                    <a:pt x="740" y="336"/>
                  </a:lnTo>
                  <a:close/>
                  <a:moveTo>
                    <a:pt x="218" y="382"/>
                  </a:moveTo>
                  <a:cubicBezTo>
                    <a:pt x="128" y="382"/>
                    <a:pt x="55" y="309"/>
                    <a:pt x="55" y="219"/>
                  </a:cubicBezTo>
                  <a:cubicBezTo>
                    <a:pt x="55" y="128"/>
                    <a:pt x="128" y="55"/>
                    <a:pt x="218" y="55"/>
                  </a:cubicBezTo>
                  <a:cubicBezTo>
                    <a:pt x="308" y="55"/>
                    <a:pt x="381" y="128"/>
                    <a:pt x="381" y="219"/>
                  </a:cubicBezTo>
                  <a:cubicBezTo>
                    <a:pt x="381" y="309"/>
                    <a:pt x="308" y="382"/>
                    <a:pt x="218" y="382"/>
                  </a:cubicBezTo>
                  <a:close/>
                </a:path>
              </a:pathLst>
            </a:custGeom>
            <a:solidFill>
              <a:schemeClr val="accent2"/>
            </a:solidFill>
            <a:ln>
              <a:noFill/>
            </a:ln>
          </p:spPr>
          <p:txBody>
            <a:bodyPr/>
            <a:lstStyle/>
            <a:p>
              <a:endParaRPr lang="zh-CN" altLang="en-US"/>
            </a:p>
          </p:txBody>
        </p:sp>
        <p:sp>
          <p:nvSpPr>
            <p:cNvPr id="27" name="Freeform 20"/>
            <p:cNvSpPr>
              <a:spLocks noEditPoints="1"/>
            </p:cNvSpPr>
            <p:nvPr>
              <p:custDataLst>
                <p:tags r:id="rId26"/>
              </p:custDataLst>
            </p:nvPr>
          </p:nvSpPr>
          <p:spPr bwMode="auto">
            <a:xfrm>
              <a:off x="5560692" y="1651012"/>
              <a:ext cx="372843" cy="439315"/>
            </a:xfrm>
            <a:custGeom>
              <a:avLst/>
              <a:gdLst>
                <a:gd name="T0" fmla="*/ 281307 w 756"/>
                <a:gd name="T1" fmla="*/ 0 h 888"/>
                <a:gd name="T2" fmla="*/ 266028 w 756"/>
                <a:gd name="T3" fmla="*/ 901 h 888"/>
                <a:gd name="T4" fmla="*/ 266028 w 756"/>
                <a:gd name="T5" fmla="*/ 0 h 888"/>
                <a:gd name="T6" fmla="*/ 0 w 756"/>
                <a:gd name="T7" fmla="*/ 0 h 888"/>
                <a:gd name="T8" fmla="*/ 0 w 756"/>
                <a:gd name="T9" fmla="*/ 800100 h 888"/>
                <a:gd name="T10" fmla="*/ 266028 w 756"/>
                <a:gd name="T11" fmla="*/ 800100 h 888"/>
                <a:gd name="T12" fmla="*/ 266028 w 756"/>
                <a:gd name="T13" fmla="*/ 800100 h 888"/>
                <a:gd name="T14" fmla="*/ 279509 w 756"/>
                <a:gd name="T15" fmla="*/ 800100 h 888"/>
                <a:gd name="T16" fmla="*/ 679450 w 756"/>
                <a:gd name="T17" fmla="*/ 398248 h 888"/>
                <a:gd name="T18" fmla="*/ 281307 w 756"/>
                <a:gd name="T19" fmla="*/ 0 h 888"/>
                <a:gd name="T20" fmla="*/ 230977 w 756"/>
                <a:gd name="T21" fmla="*/ 293730 h 888"/>
                <a:gd name="T22" fmla="*/ 313661 w 756"/>
                <a:gd name="T23" fmla="*/ 82893 h 888"/>
                <a:gd name="T24" fmla="*/ 369384 w 756"/>
                <a:gd name="T25" fmla="*/ 307246 h 888"/>
                <a:gd name="T26" fmla="*/ 284902 w 756"/>
                <a:gd name="T27" fmla="*/ 520786 h 888"/>
                <a:gd name="T28" fmla="*/ 230977 w 756"/>
                <a:gd name="T29" fmla="*/ 293730 h 888"/>
                <a:gd name="T30" fmla="*/ 210306 w 756"/>
                <a:gd name="T31" fmla="*/ 711801 h 888"/>
                <a:gd name="T32" fmla="*/ 106052 w 756"/>
                <a:gd name="T33" fmla="*/ 502766 h 888"/>
                <a:gd name="T34" fmla="*/ 190534 w 756"/>
                <a:gd name="T35" fmla="*/ 251383 h 888"/>
                <a:gd name="T36" fmla="*/ 245357 w 756"/>
                <a:gd name="T37" fmla="*/ 516281 h 888"/>
                <a:gd name="T38" fmla="*/ 249851 w 756"/>
                <a:gd name="T39" fmla="*/ 600976 h 888"/>
                <a:gd name="T40" fmla="*/ 210306 w 756"/>
                <a:gd name="T41" fmla="*/ 711801 h 888"/>
                <a:gd name="T42" fmla="*/ 453865 w 756"/>
                <a:gd name="T43" fmla="*/ 598273 h 888"/>
                <a:gd name="T44" fmla="*/ 249851 w 756"/>
                <a:gd name="T45" fmla="*/ 710900 h 888"/>
                <a:gd name="T46" fmla="*/ 355004 w 756"/>
                <a:gd name="T47" fmla="*/ 503667 h 888"/>
                <a:gd name="T48" fmla="*/ 553626 w 756"/>
                <a:gd name="T49" fmla="*/ 383832 h 888"/>
                <a:gd name="T50" fmla="*/ 453865 w 756"/>
                <a:gd name="T51" fmla="*/ 598273 h 8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56" h="888">
                  <a:moveTo>
                    <a:pt x="313" y="0"/>
                  </a:moveTo>
                  <a:cubicBezTo>
                    <a:pt x="307" y="0"/>
                    <a:pt x="302" y="0"/>
                    <a:pt x="296" y="1"/>
                  </a:cubicBezTo>
                  <a:cubicBezTo>
                    <a:pt x="296" y="0"/>
                    <a:pt x="296" y="0"/>
                    <a:pt x="296" y="0"/>
                  </a:cubicBezTo>
                  <a:cubicBezTo>
                    <a:pt x="0" y="0"/>
                    <a:pt x="0" y="0"/>
                    <a:pt x="0" y="0"/>
                  </a:cubicBezTo>
                  <a:cubicBezTo>
                    <a:pt x="0" y="888"/>
                    <a:pt x="0" y="888"/>
                    <a:pt x="0" y="888"/>
                  </a:cubicBezTo>
                  <a:cubicBezTo>
                    <a:pt x="296" y="888"/>
                    <a:pt x="296" y="888"/>
                    <a:pt x="296" y="888"/>
                  </a:cubicBezTo>
                  <a:cubicBezTo>
                    <a:pt x="296" y="888"/>
                    <a:pt x="296" y="888"/>
                    <a:pt x="296" y="888"/>
                  </a:cubicBezTo>
                  <a:cubicBezTo>
                    <a:pt x="301" y="888"/>
                    <a:pt x="306" y="888"/>
                    <a:pt x="311" y="888"/>
                  </a:cubicBezTo>
                  <a:cubicBezTo>
                    <a:pt x="556" y="888"/>
                    <a:pt x="756" y="686"/>
                    <a:pt x="756" y="442"/>
                  </a:cubicBezTo>
                  <a:cubicBezTo>
                    <a:pt x="756" y="197"/>
                    <a:pt x="557" y="1"/>
                    <a:pt x="313" y="0"/>
                  </a:cubicBezTo>
                  <a:close/>
                  <a:moveTo>
                    <a:pt x="257" y="326"/>
                  </a:moveTo>
                  <a:cubicBezTo>
                    <a:pt x="268" y="192"/>
                    <a:pt x="349" y="92"/>
                    <a:pt x="349" y="92"/>
                  </a:cubicBezTo>
                  <a:cubicBezTo>
                    <a:pt x="349" y="92"/>
                    <a:pt x="427" y="188"/>
                    <a:pt x="411" y="341"/>
                  </a:cubicBezTo>
                  <a:cubicBezTo>
                    <a:pt x="396" y="491"/>
                    <a:pt x="317" y="578"/>
                    <a:pt x="317" y="578"/>
                  </a:cubicBezTo>
                  <a:cubicBezTo>
                    <a:pt x="317" y="578"/>
                    <a:pt x="245" y="459"/>
                    <a:pt x="257" y="326"/>
                  </a:cubicBezTo>
                  <a:close/>
                  <a:moveTo>
                    <a:pt x="234" y="790"/>
                  </a:moveTo>
                  <a:cubicBezTo>
                    <a:pt x="234" y="790"/>
                    <a:pt x="127" y="667"/>
                    <a:pt x="118" y="558"/>
                  </a:cubicBezTo>
                  <a:cubicBezTo>
                    <a:pt x="105" y="410"/>
                    <a:pt x="212" y="279"/>
                    <a:pt x="212" y="279"/>
                  </a:cubicBezTo>
                  <a:cubicBezTo>
                    <a:pt x="205" y="483"/>
                    <a:pt x="273" y="573"/>
                    <a:pt x="273" y="573"/>
                  </a:cubicBezTo>
                  <a:cubicBezTo>
                    <a:pt x="273" y="573"/>
                    <a:pt x="289" y="597"/>
                    <a:pt x="278" y="667"/>
                  </a:cubicBezTo>
                  <a:cubicBezTo>
                    <a:pt x="267" y="736"/>
                    <a:pt x="234" y="790"/>
                    <a:pt x="234" y="790"/>
                  </a:cubicBezTo>
                  <a:close/>
                  <a:moveTo>
                    <a:pt x="505" y="664"/>
                  </a:moveTo>
                  <a:cubicBezTo>
                    <a:pt x="408" y="771"/>
                    <a:pt x="278" y="789"/>
                    <a:pt x="278" y="789"/>
                  </a:cubicBezTo>
                  <a:cubicBezTo>
                    <a:pt x="278" y="789"/>
                    <a:pt x="282" y="666"/>
                    <a:pt x="395" y="559"/>
                  </a:cubicBezTo>
                  <a:cubicBezTo>
                    <a:pt x="508" y="453"/>
                    <a:pt x="616" y="426"/>
                    <a:pt x="616" y="426"/>
                  </a:cubicBezTo>
                  <a:cubicBezTo>
                    <a:pt x="616" y="426"/>
                    <a:pt x="601" y="557"/>
                    <a:pt x="505" y="664"/>
                  </a:cubicBezTo>
                  <a:close/>
                </a:path>
              </a:pathLst>
            </a:custGeom>
            <a:solidFill>
              <a:schemeClr val="accent2"/>
            </a:solidFill>
            <a:ln>
              <a:noFill/>
            </a:ln>
          </p:spPr>
          <p:txBody>
            <a:bodyPr/>
            <a:lstStyle/>
            <a:p>
              <a:endParaRPr lang="zh-CN" altLang="en-US"/>
            </a:p>
          </p:txBody>
        </p:sp>
      </p:grpSp>
      <p:sp>
        <p:nvSpPr>
          <p:cNvPr id="28" name="标题 1"/>
          <p:cNvSpPr>
            <a:spLocks noGrp="1"/>
          </p:cNvSpPr>
          <p:nvPr>
            <p:ph type="ctrTitle" hasCustomPrompt="1"/>
            <p:custDataLst>
              <p:tags r:id="rId27"/>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29" name="副标题 2"/>
          <p:cNvSpPr>
            <a:spLocks noGrp="1"/>
          </p:cNvSpPr>
          <p:nvPr>
            <p:ph type="subTitle" idx="1" hasCustomPrompt="1"/>
            <p:custDataLst>
              <p:tags r:id="rId28"/>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30" name="日期占位符 3"/>
          <p:cNvSpPr>
            <a:spLocks noGrp="1"/>
          </p:cNvSpPr>
          <p:nvPr>
            <p:ph type="dt" sz="half" idx="10"/>
            <p:custDataLst>
              <p:tags r:id="rId29"/>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31" name="页脚占位符 4"/>
          <p:cNvSpPr>
            <a:spLocks noGrp="1"/>
          </p:cNvSpPr>
          <p:nvPr>
            <p:ph type="ftr" sz="quarter" idx="11"/>
            <p:custDataLst>
              <p:tags r:id="rId30"/>
            </p:custDataLst>
          </p:nvPr>
        </p:nvSpPr>
        <p:spPr>
          <a:xfrm>
            <a:off x="4038600" y="6356350"/>
            <a:ext cx="4114800" cy="365125"/>
          </a:xfrm>
        </p:spPr>
        <p:txBody>
          <a:bodyPr/>
          <a:lstStyle/>
          <a:p>
            <a:endParaRPr lang="zh-CN" altLang="en-US"/>
          </a:p>
        </p:txBody>
      </p:sp>
      <p:sp>
        <p:nvSpPr>
          <p:cNvPr id="32" name="灯片编号占位符 5"/>
          <p:cNvSpPr>
            <a:spLocks noGrp="1"/>
          </p:cNvSpPr>
          <p:nvPr>
            <p:ph type="sldNum" sz="quarter" idx="12"/>
            <p:custDataLst>
              <p:tags r:id="rId31"/>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a:blip r:embed="rId3"/>
          <a:stretch>
            <a:fillRect/>
          </a:stretch>
        </p:blipFill>
        <p:spPr>
          <a:xfrm>
            <a:off x="7975601" y="4629086"/>
            <a:ext cx="3845472" cy="2092389"/>
          </a:xfrm>
          <a:prstGeom prst="rect">
            <a:avLst/>
          </a:prstGeom>
        </p:spPr>
      </p:pic>
      <p:sp>
        <p:nvSpPr>
          <p:cNvPr id="2" name="标题 1"/>
          <p:cNvSpPr>
            <a:spLocks noGrp="1"/>
          </p:cNvSpPr>
          <p:nvPr>
            <p:ph type="title"/>
            <p:custDataLst>
              <p:tags r:id="rId4"/>
            </p:custDataLst>
          </p:nvPr>
        </p:nvSpPr>
        <p:spPr/>
        <p:txBody>
          <a:bodyPr/>
          <a:lstStyle>
            <a:lvl1pPr>
              <a:defRPr baseline="0">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custDataLst>
              <p:tags r:id="rId3"/>
            </p:custDataLst>
          </p:nvPr>
        </p:nvPicPr>
        <p:blipFill rotWithShape="1">
          <a:blip r:embed="rId4"/>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5"/>
            </p:custDataLst>
          </p:nvPr>
        </p:nvPicPr>
        <p:blipFill rotWithShape="1">
          <a:blip r:embed="rId6"/>
          <a:srcRect/>
          <a:stretch>
            <a:fillRect/>
          </a:stretch>
        </p:blipFill>
        <p:spPr>
          <a:xfrm>
            <a:off x="167802" y="5105543"/>
            <a:ext cx="1238310" cy="1615932"/>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a:off x="3958140" y="5242068"/>
            <a:ext cx="1238310" cy="1615932"/>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rotWithShape="1">
          <a:blip r:embed="rId4"/>
          <a:srcRect/>
          <a:stretch>
            <a:fillRect/>
          </a:stretch>
        </p:blipFill>
        <p:spPr>
          <a:xfrm>
            <a:off x="944304" y="141647"/>
            <a:ext cx="1519497" cy="2522353"/>
          </a:xfrm>
          <a:prstGeom prst="rect">
            <a:avLst/>
          </a:prstGeom>
        </p:spPr>
      </p:pic>
      <p:pic>
        <p:nvPicPr>
          <p:cNvPr id="13" name="图片 12"/>
          <p:cNvPicPr>
            <a:picLocks noChangeAspect="1"/>
          </p:cNvPicPr>
          <p:nvPr userDrawn="1">
            <p:custDataLst>
              <p:tags r:id="rId5"/>
            </p:custDataLst>
          </p:nvPr>
        </p:nvPicPr>
        <p:blipFill rotWithShape="1">
          <a:blip r:embed="rId4"/>
          <a:srcRect/>
          <a:stretch>
            <a:fillRect/>
          </a:stretch>
        </p:blipFill>
        <p:spPr>
          <a:xfrm flipH="1">
            <a:off x="9728199" y="136525"/>
            <a:ext cx="1519497" cy="2522353"/>
          </a:xfrm>
          <a:prstGeom prst="rect">
            <a:avLst/>
          </a:prstGeom>
        </p:spPr>
      </p:pic>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flipH="1">
            <a:off x="9944160" y="3510275"/>
            <a:ext cx="1934467" cy="3211200"/>
          </a:xfrm>
          <a:prstGeom prst="rect">
            <a:avLst/>
          </a:prstGeom>
        </p:spPr>
      </p:pic>
      <p:sp>
        <p:nvSpPr>
          <p:cNvPr id="2" name="标题 1"/>
          <p:cNvSpPr>
            <a:spLocks noGrp="1"/>
          </p:cNvSpPr>
          <p:nvPr>
            <p:ph type="title"/>
            <p:custDataLst>
              <p:tags r:id="rId5"/>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a:blip r:embed="rId4"/>
          <a:stretch>
            <a:fillRect/>
          </a:stretch>
        </p:blipFill>
        <p:spPr>
          <a:xfrm>
            <a:off x="10212392" y="78582"/>
            <a:ext cx="1404808" cy="764381"/>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8" name="图片 7"/>
          <p:cNvPicPr>
            <a:picLocks noChangeAspect="1"/>
          </p:cNvPicPr>
          <p:nvPr userDrawn="1">
            <p:custDataLst>
              <p:tags r:id="rId3"/>
            </p:custDataLst>
          </p:nvPr>
        </p:nvPicPr>
        <p:blipFill rotWithShape="1">
          <a:blip r:embed="rId4"/>
          <a:srcRect/>
          <a:stretch>
            <a:fillRect/>
          </a:stretch>
        </p:blipFill>
        <p:spPr>
          <a:xfrm>
            <a:off x="437559" y="2214001"/>
            <a:ext cx="2363698" cy="3923721"/>
          </a:xfrm>
          <a:prstGeom prst="rect">
            <a:avLst/>
          </a:prstGeom>
        </p:spPr>
      </p:pic>
      <p:pic>
        <p:nvPicPr>
          <p:cNvPr id="9" name="图片 8"/>
          <p:cNvPicPr>
            <a:picLocks noChangeAspect="1"/>
          </p:cNvPicPr>
          <p:nvPr userDrawn="1">
            <p:custDataLst>
              <p:tags r:id="rId5"/>
            </p:custDataLst>
          </p:nvPr>
        </p:nvPicPr>
        <p:blipFill rotWithShape="1">
          <a:blip r:embed="rId6"/>
          <a:srcRect/>
          <a:stretch>
            <a:fillRect/>
          </a:stretch>
        </p:blipFill>
        <p:spPr>
          <a:xfrm flipH="1">
            <a:off x="10379534" y="531234"/>
            <a:ext cx="1372507" cy="1791052"/>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469127"/>
            <a:ext cx="10307927" cy="4093347"/>
          </a:xfrm>
        </p:spPr>
        <p:txBody>
          <a:bodyPr anchor="b">
            <a:normAutofit/>
          </a:bodyPr>
          <a:lstStyle>
            <a:lvl1pPr>
              <a:defRPr sz="6000">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10307926" cy="647555"/>
          </a:xfrm>
        </p:spPr>
        <p:txBody>
          <a:bodyPr>
            <a:normAutofit/>
          </a:bodyPr>
          <a:lstStyle>
            <a:lvl1pPr marL="0" indent="0">
              <a:buNone/>
              <a:defRPr sz="24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4400" b="0" i="0">
                <a:solidFill>
                  <a:schemeClr val="tx1">
                    <a:lumMod val="85000"/>
                    <a:lumOff val="15000"/>
                  </a:schemeClr>
                </a:solidFill>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9" Type="http://schemas.openxmlformats.org/officeDocument/2006/relationships/theme" Target="../theme/theme2.xml"/><Relationship Id="rId48" Type="http://schemas.openxmlformats.org/officeDocument/2006/relationships/tags" Target="../tags/tag170.xml"/><Relationship Id="rId47" Type="http://schemas.openxmlformats.org/officeDocument/2006/relationships/tags" Target="../tags/tag169.xml"/><Relationship Id="rId46" Type="http://schemas.openxmlformats.org/officeDocument/2006/relationships/tags" Target="../tags/tag168.xml"/><Relationship Id="rId45" Type="http://schemas.openxmlformats.org/officeDocument/2006/relationships/tags" Target="../tags/tag167.xml"/><Relationship Id="rId44" Type="http://schemas.openxmlformats.org/officeDocument/2006/relationships/tags" Target="../tags/tag166.xml"/><Relationship Id="rId43" Type="http://schemas.openxmlformats.org/officeDocument/2006/relationships/tags" Target="../tags/tag165.xml"/><Relationship Id="rId42" Type="http://schemas.openxmlformats.org/officeDocument/2006/relationships/tags" Target="../tags/tag164.xml"/><Relationship Id="rId41" Type="http://schemas.openxmlformats.org/officeDocument/2006/relationships/tags" Target="../tags/tag163.xml"/><Relationship Id="rId40" Type="http://schemas.openxmlformats.org/officeDocument/2006/relationships/tags" Target="../tags/tag162.xml"/><Relationship Id="rId4" Type="http://schemas.openxmlformats.org/officeDocument/2006/relationships/slideLayout" Target="../slideLayouts/slideLayout14.xml"/><Relationship Id="rId39" Type="http://schemas.openxmlformats.org/officeDocument/2006/relationships/tags" Target="../tags/tag161.xml"/><Relationship Id="rId38" Type="http://schemas.openxmlformats.org/officeDocument/2006/relationships/tags" Target="../tags/tag160.xml"/><Relationship Id="rId37" Type="http://schemas.openxmlformats.org/officeDocument/2006/relationships/tags" Target="../tags/tag159.xml"/><Relationship Id="rId36" Type="http://schemas.openxmlformats.org/officeDocument/2006/relationships/tags" Target="../tags/tag158.xml"/><Relationship Id="rId35" Type="http://schemas.openxmlformats.org/officeDocument/2006/relationships/tags" Target="../tags/tag157.xml"/><Relationship Id="rId34" Type="http://schemas.openxmlformats.org/officeDocument/2006/relationships/tags" Target="../tags/tag156.xml"/><Relationship Id="rId33" Type="http://schemas.openxmlformats.org/officeDocument/2006/relationships/tags" Target="../tags/tag155.xml"/><Relationship Id="rId32" Type="http://schemas.openxmlformats.org/officeDocument/2006/relationships/tags" Target="../tags/tag154.xml"/><Relationship Id="rId31" Type="http://schemas.openxmlformats.org/officeDocument/2006/relationships/tags" Target="../tags/tag153.xml"/><Relationship Id="rId30" Type="http://schemas.openxmlformats.org/officeDocument/2006/relationships/tags" Target="../tags/tag152.xml"/><Relationship Id="rId3" Type="http://schemas.openxmlformats.org/officeDocument/2006/relationships/slideLayout" Target="../slideLayouts/slideLayout13.xml"/><Relationship Id="rId29" Type="http://schemas.openxmlformats.org/officeDocument/2006/relationships/tags" Target="../tags/tag151.xml"/><Relationship Id="rId28" Type="http://schemas.openxmlformats.org/officeDocument/2006/relationships/tags" Target="../tags/tag150.xml"/><Relationship Id="rId27" Type="http://schemas.openxmlformats.org/officeDocument/2006/relationships/tags" Target="../tags/tag149.xml"/><Relationship Id="rId26" Type="http://schemas.openxmlformats.org/officeDocument/2006/relationships/tags" Target="../tags/tag148.xml"/><Relationship Id="rId25" Type="http://schemas.openxmlformats.org/officeDocument/2006/relationships/tags" Target="../tags/tag147.xml"/><Relationship Id="rId24" Type="http://schemas.openxmlformats.org/officeDocument/2006/relationships/tags" Target="../tags/tag146.xml"/><Relationship Id="rId23" Type="http://schemas.openxmlformats.org/officeDocument/2006/relationships/tags" Target="../tags/tag145.xml"/><Relationship Id="rId22" Type="http://schemas.openxmlformats.org/officeDocument/2006/relationships/tags" Target="../tags/tag144.xml"/><Relationship Id="rId21" Type="http://schemas.openxmlformats.org/officeDocument/2006/relationships/tags" Target="../tags/tag143.xml"/><Relationship Id="rId20" Type="http://schemas.openxmlformats.org/officeDocument/2006/relationships/image" Target="../media/image14.jpeg"/><Relationship Id="rId2" Type="http://schemas.openxmlformats.org/officeDocument/2006/relationships/slideLayout" Target="../slideLayouts/slideLayout12.xml"/><Relationship Id="rId19" Type="http://schemas.openxmlformats.org/officeDocument/2006/relationships/tags" Target="../tags/tag142.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custDataLst>
              <p:tags r:id="rId19"/>
            </p:custDataLst>
          </p:nvPr>
        </p:nvPicPr>
        <p:blipFill rotWithShape="1">
          <a:blip r:embed="rId20" cstate="print">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8" name="Freeform 397"/>
          <p:cNvSpPr>
            <a:spLocks noEditPoints="1"/>
          </p:cNvSpPr>
          <p:nvPr>
            <p:custDataLst>
              <p:tags r:id="rId21"/>
            </p:custDataLst>
          </p:nvPr>
        </p:nvSpPr>
        <p:spPr bwMode="auto">
          <a:xfrm>
            <a:off x="491067" y="157163"/>
            <a:ext cx="11209867" cy="6543675"/>
          </a:xfrm>
          <a:custGeom>
            <a:avLst/>
            <a:gdLst>
              <a:gd name="T0" fmla="*/ 153 w 3116"/>
              <a:gd name="T1" fmla="*/ 12 h 3132"/>
              <a:gd name="T2" fmla="*/ 2978 w 3116"/>
              <a:gd name="T3" fmla="*/ 12 h 3132"/>
              <a:gd name="T4" fmla="*/ 3018 w 3116"/>
              <a:gd name="T5" fmla="*/ 109 h 3132"/>
              <a:gd name="T6" fmla="*/ 3104 w 3116"/>
              <a:gd name="T7" fmla="*/ 152 h 3132"/>
              <a:gd name="T8" fmla="*/ 3104 w 3116"/>
              <a:gd name="T9" fmla="*/ 2976 h 3132"/>
              <a:gd name="T10" fmla="*/ 3019 w 3116"/>
              <a:gd name="T11" fmla="*/ 3021 h 3132"/>
              <a:gd name="T12" fmla="*/ 2978 w 3116"/>
              <a:gd name="T13" fmla="*/ 3120 h 3132"/>
              <a:gd name="T14" fmla="*/ 153 w 3116"/>
              <a:gd name="T15" fmla="*/ 3120 h 3132"/>
              <a:gd name="T16" fmla="*/ 12 w 3116"/>
              <a:gd name="T17" fmla="*/ 2978 h 3132"/>
              <a:gd name="T18" fmla="*/ 12 w 3116"/>
              <a:gd name="T19" fmla="*/ 154 h 3132"/>
              <a:gd name="T20" fmla="*/ 153 w 3116"/>
              <a:gd name="T21" fmla="*/ 12 h 3132"/>
              <a:gd name="T22" fmla="*/ 2984 w 3116"/>
              <a:gd name="T23" fmla="*/ 0 h 3132"/>
              <a:gd name="T24" fmla="*/ 148 w 3116"/>
              <a:gd name="T25" fmla="*/ 0 h 3132"/>
              <a:gd name="T26" fmla="*/ 143 w 3116"/>
              <a:gd name="T27" fmla="*/ 2 h 3132"/>
              <a:gd name="T28" fmla="*/ 142 w 3116"/>
              <a:gd name="T29" fmla="*/ 6 h 3132"/>
              <a:gd name="T30" fmla="*/ 102 w 3116"/>
              <a:gd name="T31" fmla="*/ 102 h 3132"/>
              <a:gd name="T32" fmla="*/ 6 w 3116"/>
              <a:gd name="T33" fmla="*/ 142 h 3132"/>
              <a:gd name="T34" fmla="*/ 1 w 3116"/>
              <a:gd name="T35" fmla="*/ 144 h 3132"/>
              <a:gd name="T36" fmla="*/ 0 w 3116"/>
              <a:gd name="T37" fmla="*/ 148 h 3132"/>
              <a:gd name="T38" fmla="*/ 0 w 3116"/>
              <a:gd name="T39" fmla="*/ 2984 h 3132"/>
              <a:gd name="T40" fmla="*/ 1 w 3116"/>
              <a:gd name="T41" fmla="*/ 2988 h 3132"/>
              <a:gd name="T42" fmla="*/ 6 w 3116"/>
              <a:gd name="T43" fmla="*/ 2990 h 3132"/>
              <a:gd name="T44" fmla="*/ 102 w 3116"/>
              <a:gd name="T45" fmla="*/ 3030 h 3132"/>
              <a:gd name="T46" fmla="*/ 142 w 3116"/>
              <a:gd name="T47" fmla="*/ 3126 h 3132"/>
              <a:gd name="T48" fmla="*/ 143 w 3116"/>
              <a:gd name="T49" fmla="*/ 3130 h 3132"/>
              <a:gd name="T50" fmla="*/ 148 w 3116"/>
              <a:gd name="T51" fmla="*/ 3132 h 3132"/>
              <a:gd name="T52" fmla="*/ 2984 w 3116"/>
              <a:gd name="T53" fmla="*/ 3132 h 3132"/>
              <a:gd name="T54" fmla="*/ 2988 w 3116"/>
              <a:gd name="T55" fmla="*/ 3130 h 3132"/>
              <a:gd name="T56" fmla="*/ 2990 w 3116"/>
              <a:gd name="T57" fmla="*/ 3126 h 3132"/>
              <a:gd name="T58" fmla="*/ 3028 w 3116"/>
              <a:gd name="T59" fmla="*/ 3029 h 3132"/>
              <a:gd name="T60" fmla="*/ 3110 w 3116"/>
              <a:gd name="T61" fmla="*/ 2988 h 3132"/>
              <a:gd name="T62" fmla="*/ 3116 w 3116"/>
              <a:gd name="T63" fmla="*/ 2982 h 3132"/>
              <a:gd name="T64" fmla="*/ 3116 w 3116"/>
              <a:gd name="T65" fmla="*/ 2982 h 3132"/>
              <a:gd name="T66" fmla="*/ 3116 w 3116"/>
              <a:gd name="T67" fmla="*/ 2982 h 3132"/>
              <a:gd name="T68" fmla="*/ 3116 w 3116"/>
              <a:gd name="T69" fmla="*/ 146 h 3132"/>
              <a:gd name="T70" fmla="*/ 3114 w 3116"/>
              <a:gd name="T71" fmla="*/ 142 h 3132"/>
              <a:gd name="T72" fmla="*/ 3110 w 3116"/>
              <a:gd name="T73" fmla="*/ 140 h 3132"/>
              <a:gd name="T74" fmla="*/ 3110 w 3116"/>
              <a:gd name="T75" fmla="*/ 140 h 3132"/>
              <a:gd name="T76" fmla="*/ 3107 w 3116"/>
              <a:gd name="T77" fmla="*/ 140 h 3132"/>
              <a:gd name="T78" fmla="*/ 3107 w 3116"/>
              <a:gd name="T79" fmla="*/ 140 h 3132"/>
              <a:gd name="T80" fmla="*/ 3027 w 3116"/>
              <a:gd name="T81" fmla="*/ 101 h 3132"/>
              <a:gd name="T82" fmla="*/ 2990 w 3116"/>
              <a:gd name="T83" fmla="*/ 6 h 3132"/>
              <a:gd name="T84" fmla="*/ 2988 w 3116"/>
              <a:gd name="T85" fmla="*/ 2 h 3132"/>
              <a:gd name="T86" fmla="*/ 2984 w 3116"/>
              <a:gd name="T87" fmla="*/ 0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16" h="3132">
                <a:moveTo>
                  <a:pt x="153" y="12"/>
                </a:moveTo>
                <a:cubicBezTo>
                  <a:pt x="2978" y="12"/>
                  <a:pt x="2978" y="12"/>
                  <a:pt x="2978" y="12"/>
                </a:cubicBezTo>
                <a:cubicBezTo>
                  <a:pt x="2979" y="50"/>
                  <a:pt x="2995" y="84"/>
                  <a:pt x="3018" y="109"/>
                </a:cubicBezTo>
                <a:cubicBezTo>
                  <a:pt x="3041" y="135"/>
                  <a:pt x="3072" y="151"/>
                  <a:pt x="3104" y="152"/>
                </a:cubicBezTo>
                <a:cubicBezTo>
                  <a:pt x="3104" y="2976"/>
                  <a:pt x="3104" y="2976"/>
                  <a:pt x="3104" y="2976"/>
                </a:cubicBezTo>
                <a:cubicBezTo>
                  <a:pt x="3073" y="2979"/>
                  <a:pt x="3042" y="2996"/>
                  <a:pt x="3019" y="3021"/>
                </a:cubicBezTo>
                <a:cubicBezTo>
                  <a:pt x="2995" y="3047"/>
                  <a:pt x="2979" y="3082"/>
                  <a:pt x="2978" y="3120"/>
                </a:cubicBezTo>
                <a:cubicBezTo>
                  <a:pt x="153" y="3120"/>
                  <a:pt x="153" y="3120"/>
                  <a:pt x="153" y="3120"/>
                </a:cubicBezTo>
                <a:cubicBezTo>
                  <a:pt x="150" y="3043"/>
                  <a:pt x="88" y="2981"/>
                  <a:pt x="12" y="2978"/>
                </a:cubicBezTo>
                <a:cubicBezTo>
                  <a:pt x="12" y="154"/>
                  <a:pt x="12" y="154"/>
                  <a:pt x="12" y="154"/>
                </a:cubicBezTo>
                <a:cubicBezTo>
                  <a:pt x="88" y="151"/>
                  <a:pt x="150" y="89"/>
                  <a:pt x="153" y="12"/>
                </a:cubicBezTo>
                <a:moveTo>
                  <a:pt x="2984" y="0"/>
                </a:moveTo>
                <a:cubicBezTo>
                  <a:pt x="148" y="0"/>
                  <a:pt x="148" y="0"/>
                  <a:pt x="148" y="0"/>
                </a:cubicBezTo>
                <a:cubicBezTo>
                  <a:pt x="146" y="0"/>
                  <a:pt x="144" y="1"/>
                  <a:pt x="143" y="2"/>
                </a:cubicBezTo>
                <a:cubicBezTo>
                  <a:pt x="142" y="3"/>
                  <a:pt x="142" y="4"/>
                  <a:pt x="142" y="6"/>
                </a:cubicBezTo>
                <a:cubicBezTo>
                  <a:pt x="142" y="44"/>
                  <a:pt x="126" y="78"/>
                  <a:pt x="102" y="102"/>
                </a:cubicBezTo>
                <a:cubicBezTo>
                  <a:pt x="77" y="127"/>
                  <a:pt x="43" y="142"/>
                  <a:pt x="6" y="142"/>
                </a:cubicBezTo>
                <a:cubicBezTo>
                  <a:pt x="4" y="142"/>
                  <a:pt x="2" y="143"/>
                  <a:pt x="1" y="144"/>
                </a:cubicBezTo>
                <a:cubicBezTo>
                  <a:pt x="0" y="145"/>
                  <a:pt x="0" y="146"/>
                  <a:pt x="0" y="148"/>
                </a:cubicBezTo>
                <a:cubicBezTo>
                  <a:pt x="0" y="2984"/>
                  <a:pt x="0" y="2984"/>
                  <a:pt x="0" y="2984"/>
                </a:cubicBezTo>
                <a:cubicBezTo>
                  <a:pt x="0" y="2986"/>
                  <a:pt x="0" y="2987"/>
                  <a:pt x="1" y="2988"/>
                </a:cubicBezTo>
                <a:cubicBezTo>
                  <a:pt x="2" y="2989"/>
                  <a:pt x="4" y="2990"/>
                  <a:pt x="6" y="2990"/>
                </a:cubicBezTo>
                <a:cubicBezTo>
                  <a:pt x="43" y="2990"/>
                  <a:pt x="77" y="3005"/>
                  <a:pt x="102" y="3030"/>
                </a:cubicBezTo>
                <a:cubicBezTo>
                  <a:pt x="126" y="3055"/>
                  <a:pt x="142" y="3088"/>
                  <a:pt x="142" y="3126"/>
                </a:cubicBezTo>
                <a:cubicBezTo>
                  <a:pt x="142" y="3128"/>
                  <a:pt x="142" y="3129"/>
                  <a:pt x="143" y="3130"/>
                </a:cubicBezTo>
                <a:cubicBezTo>
                  <a:pt x="144" y="3131"/>
                  <a:pt x="146" y="3132"/>
                  <a:pt x="148" y="3132"/>
                </a:cubicBezTo>
                <a:cubicBezTo>
                  <a:pt x="2984" y="3132"/>
                  <a:pt x="2984" y="3132"/>
                  <a:pt x="2984" y="3132"/>
                </a:cubicBezTo>
                <a:cubicBezTo>
                  <a:pt x="2985" y="3132"/>
                  <a:pt x="2987" y="3131"/>
                  <a:pt x="2988" y="3130"/>
                </a:cubicBezTo>
                <a:cubicBezTo>
                  <a:pt x="2989" y="3129"/>
                  <a:pt x="2990" y="3128"/>
                  <a:pt x="2990" y="3126"/>
                </a:cubicBezTo>
                <a:cubicBezTo>
                  <a:pt x="2990" y="3088"/>
                  <a:pt x="3005" y="3054"/>
                  <a:pt x="3028" y="3029"/>
                </a:cubicBezTo>
                <a:cubicBezTo>
                  <a:pt x="3050" y="3005"/>
                  <a:pt x="3081" y="2989"/>
                  <a:pt x="3110" y="2988"/>
                </a:cubicBezTo>
                <a:cubicBezTo>
                  <a:pt x="3113" y="2988"/>
                  <a:pt x="3116" y="2985"/>
                  <a:pt x="3116" y="2982"/>
                </a:cubicBezTo>
                <a:cubicBezTo>
                  <a:pt x="3116" y="2982"/>
                  <a:pt x="3116" y="2982"/>
                  <a:pt x="3116" y="2982"/>
                </a:cubicBezTo>
                <a:cubicBezTo>
                  <a:pt x="3116" y="2982"/>
                  <a:pt x="3116" y="2982"/>
                  <a:pt x="3116" y="2982"/>
                </a:cubicBezTo>
                <a:cubicBezTo>
                  <a:pt x="3116" y="146"/>
                  <a:pt x="3116" y="146"/>
                  <a:pt x="3116" y="146"/>
                </a:cubicBezTo>
                <a:cubicBezTo>
                  <a:pt x="3116" y="144"/>
                  <a:pt x="3115" y="143"/>
                  <a:pt x="3114" y="142"/>
                </a:cubicBezTo>
                <a:cubicBezTo>
                  <a:pt x="3113" y="141"/>
                  <a:pt x="3112" y="140"/>
                  <a:pt x="3110" y="140"/>
                </a:cubicBezTo>
                <a:cubicBezTo>
                  <a:pt x="3110" y="140"/>
                  <a:pt x="3110" y="140"/>
                  <a:pt x="3110" y="140"/>
                </a:cubicBezTo>
                <a:cubicBezTo>
                  <a:pt x="3109" y="140"/>
                  <a:pt x="3108" y="140"/>
                  <a:pt x="3107" y="140"/>
                </a:cubicBezTo>
                <a:cubicBezTo>
                  <a:pt x="3107" y="140"/>
                  <a:pt x="3107" y="140"/>
                  <a:pt x="3107" y="140"/>
                </a:cubicBezTo>
                <a:cubicBezTo>
                  <a:pt x="3078" y="140"/>
                  <a:pt x="3049" y="125"/>
                  <a:pt x="3027" y="101"/>
                </a:cubicBezTo>
                <a:cubicBezTo>
                  <a:pt x="3004" y="77"/>
                  <a:pt x="2990" y="43"/>
                  <a:pt x="2990" y="6"/>
                </a:cubicBezTo>
                <a:cubicBezTo>
                  <a:pt x="2990" y="4"/>
                  <a:pt x="2989" y="3"/>
                  <a:pt x="2988" y="2"/>
                </a:cubicBezTo>
                <a:cubicBezTo>
                  <a:pt x="2987" y="1"/>
                  <a:pt x="2985" y="0"/>
                  <a:pt x="2984" y="0"/>
                </a:cubicBezTo>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nvGrpSpPr>
          <p:cNvPr id="30" name="组合 29"/>
          <p:cNvGrpSpPr/>
          <p:nvPr>
            <p:custDataLst>
              <p:tags r:id="rId22"/>
            </p:custDataLst>
          </p:nvPr>
        </p:nvGrpSpPr>
        <p:grpSpPr>
          <a:xfrm>
            <a:off x="783336" y="419100"/>
            <a:ext cx="10625328" cy="6019800"/>
            <a:chOff x="542926" y="390526"/>
            <a:chExt cx="5976938" cy="6019800"/>
          </a:xfrm>
        </p:grpSpPr>
        <p:sp>
          <p:nvSpPr>
            <p:cNvPr id="10" name="Freeform 398"/>
            <p:cNvSpPr/>
            <p:nvPr>
              <p:custDataLst>
                <p:tags r:id="rId23"/>
              </p:custDataLst>
            </p:nvPr>
          </p:nvSpPr>
          <p:spPr bwMode="auto">
            <a:xfrm>
              <a:off x="6494463" y="6108701"/>
              <a:ext cx="25400" cy="25400"/>
            </a:xfrm>
            <a:custGeom>
              <a:avLst/>
              <a:gdLst>
                <a:gd name="T0" fmla="*/ 13 w 13"/>
                <a:gd name="T1" fmla="*/ 0 h 13"/>
                <a:gd name="T2" fmla="*/ 1 w 13"/>
                <a:gd name="T3" fmla="*/ 0 h 13"/>
                <a:gd name="T4" fmla="*/ 1 w 13"/>
                <a:gd name="T5" fmla="*/ 1 h 13"/>
                <a:gd name="T6" fmla="*/ 0 w 13"/>
                <a:gd name="T7" fmla="*/ 1 h 13"/>
                <a:gd name="T8" fmla="*/ 2 w 13"/>
                <a:gd name="T9" fmla="*/ 13 h 13"/>
                <a:gd name="T10" fmla="*/ 2 w 13"/>
                <a:gd name="T11" fmla="*/ 13 h 13"/>
                <a:gd name="T12" fmla="*/ 7 w 13"/>
                <a:gd name="T13" fmla="*/ 12 h 13"/>
                <a:gd name="T14" fmla="*/ 13 w 13"/>
                <a:gd name="T15" fmla="*/ 12 h 13"/>
                <a:gd name="T16" fmla="*/ 13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13" y="0"/>
                  </a:moveTo>
                  <a:cubicBezTo>
                    <a:pt x="1" y="0"/>
                    <a:pt x="1" y="0"/>
                    <a:pt x="1" y="0"/>
                  </a:cubicBezTo>
                  <a:cubicBezTo>
                    <a:pt x="1" y="1"/>
                    <a:pt x="1" y="1"/>
                    <a:pt x="1" y="1"/>
                  </a:cubicBezTo>
                  <a:cubicBezTo>
                    <a:pt x="1" y="1"/>
                    <a:pt x="1" y="1"/>
                    <a:pt x="0" y="1"/>
                  </a:cubicBezTo>
                  <a:cubicBezTo>
                    <a:pt x="2" y="13"/>
                    <a:pt x="2" y="13"/>
                    <a:pt x="2" y="13"/>
                  </a:cubicBezTo>
                  <a:cubicBezTo>
                    <a:pt x="2" y="13"/>
                    <a:pt x="2" y="13"/>
                    <a:pt x="2" y="13"/>
                  </a:cubicBezTo>
                  <a:cubicBezTo>
                    <a:pt x="3" y="12"/>
                    <a:pt x="5" y="12"/>
                    <a:pt x="7" y="12"/>
                  </a:cubicBezTo>
                  <a:cubicBezTo>
                    <a:pt x="13" y="12"/>
                    <a:pt x="13" y="12"/>
                    <a:pt x="13" y="12"/>
                  </a:cubicBezTo>
                  <a:cubicBezTo>
                    <a:pt x="13" y="0"/>
                    <a:pt x="13" y="0"/>
                    <a:pt x="13"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1" name="Freeform 399"/>
            <p:cNvSpPr>
              <a:spLocks noEditPoints="1"/>
            </p:cNvSpPr>
            <p:nvPr>
              <p:custDataLst>
                <p:tags r:id="rId24"/>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close/>
                  <a:moveTo>
                    <a:pt x="15" y="3326"/>
                  </a:moveTo>
                  <a:lnTo>
                    <a:pt x="0" y="3326"/>
                  </a:lnTo>
                  <a:lnTo>
                    <a:pt x="0" y="3341"/>
                  </a:lnTo>
                  <a:lnTo>
                    <a:pt x="15" y="3341"/>
                  </a:lnTo>
                  <a:lnTo>
                    <a:pt x="15" y="3326"/>
                  </a:lnTo>
                  <a:close/>
                  <a:moveTo>
                    <a:pt x="15" y="3291"/>
                  </a:moveTo>
                  <a:lnTo>
                    <a:pt x="0" y="3291"/>
                  </a:lnTo>
                  <a:lnTo>
                    <a:pt x="0" y="3306"/>
                  </a:lnTo>
                  <a:lnTo>
                    <a:pt x="15" y="3306"/>
                  </a:lnTo>
                  <a:lnTo>
                    <a:pt x="15" y="3291"/>
                  </a:lnTo>
                  <a:close/>
                  <a:moveTo>
                    <a:pt x="15" y="3255"/>
                  </a:moveTo>
                  <a:lnTo>
                    <a:pt x="0" y="3255"/>
                  </a:lnTo>
                  <a:lnTo>
                    <a:pt x="0" y="3270"/>
                  </a:lnTo>
                  <a:lnTo>
                    <a:pt x="15" y="3270"/>
                  </a:lnTo>
                  <a:lnTo>
                    <a:pt x="15" y="3255"/>
                  </a:lnTo>
                  <a:close/>
                  <a:moveTo>
                    <a:pt x="15" y="3220"/>
                  </a:moveTo>
                  <a:lnTo>
                    <a:pt x="0" y="3220"/>
                  </a:lnTo>
                  <a:lnTo>
                    <a:pt x="0" y="3235"/>
                  </a:lnTo>
                  <a:lnTo>
                    <a:pt x="15" y="3235"/>
                  </a:lnTo>
                  <a:lnTo>
                    <a:pt x="15" y="3220"/>
                  </a:lnTo>
                  <a:close/>
                  <a:moveTo>
                    <a:pt x="15" y="3184"/>
                  </a:moveTo>
                  <a:lnTo>
                    <a:pt x="0" y="3184"/>
                  </a:lnTo>
                  <a:lnTo>
                    <a:pt x="0" y="3200"/>
                  </a:lnTo>
                  <a:lnTo>
                    <a:pt x="15" y="3200"/>
                  </a:lnTo>
                  <a:lnTo>
                    <a:pt x="15" y="3184"/>
                  </a:lnTo>
                  <a:close/>
                  <a:moveTo>
                    <a:pt x="15" y="3149"/>
                  </a:moveTo>
                  <a:lnTo>
                    <a:pt x="0" y="3149"/>
                  </a:lnTo>
                  <a:lnTo>
                    <a:pt x="0" y="3164"/>
                  </a:lnTo>
                  <a:lnTo>
                    <a:pt x="15" y="3164"/>
                  </a:lnTo>
                  <a:lnTo>
                    <a:pt x="15" y="3149"/>
                  </a:lnTo>
                  <a:close/>
                  <a:moveTo>
                    <a:pt x="15" y="3114"/>
                  </a:moveTo>
                  <a:lnTo>
                    <a:pt x="0" y="3114"/>
                  </a:lnTo>
                  <a:lnTo>
                    <a:pt x="0" y="3129"/>
                  </a:lnTo>
                  <a:lnTo>
                    <a:pt x="15" y="3129"/>
                  </a:lnTo>
                  <a:lnTo>
                    <a:pt x="15" y="3114"/>
                  </a:lnTo>
                  <a:close/>
                  <a:moveTo>
                    <a:pt x="15" y="3078"/>
                  </a:moveTo>
                  <a:lnTo>
                    <a:pt x="0" y="3078"/>
                  </a:lnTo>
                  <a:lnTo>
                    <a:pt x="0" y="3093"/>
                  </a:lnTo>
                  <a:lnTo>
                    <a:pt x="15" y="3093"/>
                  </a:lnTo>
                  <a:lnTo>
                    <a:pt x="15" y="3078"/>
                  </a:lnTo>
                  <a:close/>
                  <a:moveTo>
                    <a:pt x="15" y="3043"/>
                  </a:moveTo>
                  <a:lnTo>
                    <a:pt x="0" y="3043"/>
                  </a:lnTo>
                  <a:lnTo>
                    <a:pt x="0" y="3058"/>
                  </a:lnTo>
                  <a:lnTo>
                    <a:pt x="15" y="3058"/>
                  </a:lnTo>
                  <a:lnTo>
                    <a:pt x="15" y="3043"/>
                  </a:lnTo>
                  <a:close/>
                  <a:moveTo>
                    <a:pt x="15" y="3007"/>
                  </a:moveTo>
                  <a:lnTo>
                    <a:pt x="0" y="3007"/>
                  </a:lnTo>
                  <a:lnTo>
                    <a:pt x="0" y="3022"/>
                  </a:lnTo>
                  <a:lnTo>
                    <a:pt x="15" y="3022"/>
                  </a:lnTo>
                  <a:lnTo>
                    <a:pt x="15" y="3007"/>
                  </a:lnTo>
                  <a:close/>
                  <a:moveTo>
                    <a:pt x="15" y="2972"/>
                  </a:moveTo>
                  <a:lnTo>
                    <a:pt x="0" y="2972"/>
                  </a:lnTo>
                  <a:lnTo>
                    <a:pt x="0" y="2987"/>
                  </a:lnTo>
                  <a:lnTo>
                    <a:pt x="15" y="2987"/>
                  </a:lnTo>
                  <a:lnTo>
                    <a:pt x="15" y="2972"/>
                  </a:lnTo>
                  <a:close/>
                  <a:moveTo>
                    <a:pt x="15" y="2936"/>
                  </a:moveTo>
                  <a:lnTo>
                    <a:pt x="0" y="2936"/>
                  </a:lnTo>
                  <a:lnTo>
                    <a:pt x="0" y="2952"/>
                  </a:lnTo>
                  <a:lnTo>
                    <a:pt x="15" y="2952"/>
                  </a:lnTo>
                  <a:lnTo>
                    <a:pt x="15" y="2936"/>
                  </a:lnTo>
                  <a:close/>
                  <a:moveTo>
                    <a:pt x="15" y="2901"/>
                  </a:moveTo>
                  <a:lnTo>
                    <a:pt x="0" y="2901"/>
                  </a:lnTo>
                  <a:lnTo>
                    <a:pt x="0" y="2916"/>
                  </a:lnTo>
                  <a:lnTo>
                    <a:pt x="15" y="2916"/>
                  </a:lnTo>
                  <a:lnTo>
                    <a:pt x="15" y="2901"/>
                  </a:lnTo>
                  <a:close/>
                  <a:moveTo>
                    <a:pt x="15" y="2866"/>
                  </a:moveTo>
                  <a:lnTo>
                    <a:pt x="0" y="2866"/>
                  </a:lnTo>
                  <a:lnTo>
                    <a:pt x="0" y="2881"/>
                  </a:lnTo>
                  <a:lnTo>
                    <a:pt x="15" y="2881"/>
                  </a:lnTo>
                  <a:lnTo>
                    <a:pt x="15" y="2866"/>
                  </a:lnTo>
                  <a:close/>
                  <a:moveTo>
                    <a:pt x="15" y="2830"/>
                  </a:moveTo>
                  <a:lnTo>
                    <a:pt x="0" y="2830"/>
                  </a:lnTo>
                  <a:lnTo>
                    <a:pt x="0" y="2845"/>
                  </a:lnTo>
                  <a:lnTo>
                    <a:pt x="15" y="2845"/>
                  </a:lnTo>
                  <a:lnTo>
                    <a:pt x="15" y="2830"/>
                  </a:lnTo>
                  <a:close/>
                  <a:moveTo>
                    <a:pt x="15" y="2795"/>
                  </a:moveTo>
                  <a:lnTo>
                    <a:pt x="0" y="2795"/>
                  </a:lnTo>
                  <a:lnTo>
                    <a:pt x="0" y="2810"/>
                  </a:lnTo>
                  <a:lnTo>
                    <a:pt x="15" y="2810"/>
                  </a:lnTo>
                  <a:lnTo>
                    <a:pt x="15" y="2795"/>
                  </a:lnTo>
                  <a:close/>
                  <a:moveTo>
                    <a:pt x="15" y="2759"/>
                  </a:moveTo>
                  <a:lnTo>
                    <a:pt x="0" y="2759"/>
                  </a:lnTo>
                  <a:lnTo>
                    <a:pt x="0" y="2775"/>
                  </a:lnTo>
                  <a:lnTo>
                    <a:pt x="15" y="2775"/>
                  </a:lnTo>
                  <a:lnTo>
                    <a:pt x="15" y="2759"/>
                  </a:lnTo>
                  <a:close/>
                  <a:moveTo>
                    <a:pt x="15" y="2725"/>
                  </a:moveTo>
                  <a:lnTo>
                    <a:pt x="0" y="2725"/>
                  </a:lnTo>
                  <a:lnTo>
                    <a:pt x="0" y="2740"/>
                  </a:lnTo>
                  <a:lnTo>
                    <a:pt x="15" y="2740"/>
                  </a:lnTo>
                  <a:lnTo>
                    <a:pt x="15" y="2725"/>
                  </a:lnTo>
                  <a:close/>
                  <a:moveTo>
                    <a:pt x="15" y="2690"/>
                  </a:moveTo>
                  <a:lnTo>
                    <a:pt x="0" y="2690"/>
                  </a:lnTo>
                  <a:lnTo>
                    <a:pt x="0" y="2705"/>
                  </a:lnTo>
                  <a:lnTo>
                    <a:pt x="15" y="2705"/>
                  </a:lnTo>
                  <a:lnTo>
                    <a:pt x="15" y="2690"/>
                  </a:lnTo>
                  <a:close/>
                  <a:moveTo>
                    <a:pt x="15" y="2654"/>
                  </a:moveTo>
                  <a:lnTo>
                    <a:pt x="0" y="2654"/>
                  </a:lnTo>
                  <a:lnTo>
                    <a:pt x="0" y="2670"/>
                  </a:lnTo>
                  <a:lnTo>
                    <a:pt x="15" y="2670"/>
                  </a:lnTo>
                  <a:lnTo>
                    <a:pt x="15" y="2654"/>
                  </a:lnTo>
                  <a:close/>
                  <a:moveTo>
                    <a:pt x="15" y="2619"/>
                  </a:moveTo>
                  <a:lnTo>
                    <a:pt x="0" y="2619"/>
                  </a:lnTo>
                  <a:lnTo>
                    <a:pt x="0" y="2634"/>
                  </a:lnTo>
                  <a:lnTo>
                    <a:pt x="15" y="2634"/>
                  </a:lnTo>
                  <a:lnTo>
                    <a:pt x="15" y="2619"/>
                  </a:lnTo>
                  <a:close/>
                  <a:moveTo>
                    <a:pt x="15" y="2584"/>
                  </a:moveTo>
                  <a:lnTo>
                    <a:pt x="0" y="2584"/>
                  </a:lnTo>
                  <a:lnTo>
                    <a:pt x="0" y="2599"/>
                  </a:lnTo>
                  <a:lnTo>
                    <a:pt x="15" y="2599"/>
                  </a:lnTo>
                  <a:lnTo>
                    <a:pt x="15" y="2584"/>
                  </a:lnTo>
                  <a:close/>
                  <a:moveTo>
                    <a:pt x="15" y="2548"/>
                  </a:moveTo>
                  <a:lnTo>
                    <a:pt x="0" y="2548"/>
                  </a:lnTo>
                  <a:lnTo>
                    <a:pt x="0" y="2563"/>
                  </a:lnTo>
                  <a:lnTo>
                    <a:pt x="15" y="2563"/>
                  </a:lnTo>
                  <a:lnTo>
                    <a:pt x="15" y="2548"/>
                  </a:lnTo>
                  <a:close/>
                  <a:moveTo>
                    <a:pt x="15" y="2513"/>
                  </a:moveTo>
                  <a:lnTo>
                    <a:pt x="0" y="2513"/>
                  </a:lnTo>
                  <a:lnTo>
                    <a:pt x="0" y="2528"/>
                  </a:lnTo>
                  <a:lnTo>
                    <a:pt x="15" y="2528"/>
                  </a:lnTo>
                  <a:lnTo>
                    <a:pt x="15" y="2513"/>
                  </a:lnTo>
                  <a:close/>
                  <a:moveTo>
                    <a:pt x="15" y="2477"/>
                  </a:moveTo>
                  <a:lnTo>
                    <a:pt x="0" y="2477"/>
                  </a:lnTo>
                  <a:lnTo>
                    <a:pt x="0" y="2493"/>
                  </a:lnTo>
                  <a:lnTo>
                    <a:pt x="15" y="2493"/>
                  </a:lnTo>
                  <a:lnTo>
                    <a:pt x="15" y="2477"/>
                  </a:lnTo>
                  <a:close/>
                  <a:moveTo>
                    <a:pt x="15" y="2442"/>
                  </a:moveTo>
                  <a:lnTo>
                    <a:pt x="0" y="2442"/>
                  </a:lnTo>
                  <a:lnTo>
                    <a:pt x="0" y="2457"/>
                  </a:lnTo>
                  <a:lnTo>
                    <a:pt x="15" y="2457"/>
                  </a:lnTo>
                  <a:lnTo>
                    <a:pt x="15" y="2442"/>
                  </a:lnTo>
                  <a:close/>
                  <a:moveTo>
                    <a:pt x="15" y="2407"/>
                  </a:moveTo>
                  <a:lnTo>
                    <a:pt x="0" y="2407"/>
                  </a:lnTo>
                  <a:lnTo>
                    <a:pt x="0" y="2422"/>
                  </a:lnTo>
                  <a:lnTo>
                    <a:pt x="15" y="2422"/>
                  </a:lnTo>
                  <a:lnTo>
                    <a:pt x="15" y="2407"/>
                  </a:lnTo>
                  <a:close/>
                  <a:moveTo>
                    <a:pt x="15" y="2371"/>
                  </a:moveTo>
                  <a:lnTo>
                    <a:pt x="0" y="2371"/>
                  </a:lnTo>
                  <a:lnTo>
                    <a:pt x="0" y="2386"/>
                  </a:lnTo>
                  <a:lnTo>
                    <a:pt x="15" y="2386"/>
                  </a:lnTo>
                  <a:lnTo>
                    <a:pt x="15" y="2371"/>
                  </a:lnTo>
                  <a:close/>
                  <a:moveTo>
                    <a:pt x="15" y="2336"/>
                  </a:moveTo>
                  <a:lnTo>
                    <a:pt x="0" y="2336"/>
                  </a:lnTo>
                  <a:lnTo>
                    <a:pt x="0" y="2351"/>
                  </a:lnTo>
                  <a:lnTo>
                    <a:pt x="15" y="2351"/>
                  </a:lnTo>
                  <a:lnTo>
                    <a:pt x="15" y="2336"/>
                  </a:lnTo>
                  <a:close/>
                  <a:moveTo>
                    <a:pt x="15" y="2300"/>
                  </a:moveTo>
                  <a:lnTo>
                    <a:pt x="0" y="2300"/>
                  </a:lnTo>
                  <a:lnTo>
                    <a:pt x="0" y="2316"/>
                  </a:lnTo>
                  <a:lnTo>
                    <a:pt x="15" y="2316"/>
                  </a:lnTo>
                  <a:lnTo>
                    <a:pt x="15" y="2300"/>
                  </a:lnTo>
                  <a:close/>
                  <a:moveTo>
                    <a:pt x="15" y="2265"/>
                  </a:moveTo>
                  <a:lnTo>
                    <a:pt x="0" y="2265"/>
                  </a:lnTo>
                  <a:lnTo>
                    <a:pt x="0" y="2280"/>
                  </a:lnTo>
                  <a:lnTo>
                    <a:pt x="15" y="2280"/>
                  </a:lnTo>
                  <a:lnTo>
                    <a:pt x="15" y="2265"/>
                  </a:lnTo>
                  <a:close/>
                  <a:moveTo>
                    <a:pt x="15" y="2230"/>
                  </a:moveTo>
                  <a:lnTo>
                    <a:pt x="0" y="2230"/>
                  </a:lnTo>
                  <a:lnTo>
                    <a:pt x="0" y="2245"/>
                  </a:lnTo>
                  <a:lnTo>
                    <a:pt x="15" y="2245"/>
                  </a:lnTo>
                  <a:lnTo>
                    <a:pt x="15" y="2230"/>
                  </a:lnTo>
                  <a:close/>
                  <a:moveTo>
                    <a:pt x="15" y="2194"/>
                  </a:moveTo>
                  <a:lnTo>
                    <a:pt x="0" y="2194"/>
                  </a:lnTo>
                  <a:lnTo>
                    <a:pt x="0" y="2209"/>
                  </a:lnTo>
                  <a:lnTo>
                    <a:pt x="15" y="2209"/>
                  </a:lnTo>
                  <a:lnTo>
                    <a:pt x="15" y="2194"/>
                  </a:lnTo>
                  <a:close/>
                  <a:moveTo>
                    <a:pt x="15" y="2159"/>
                  </a:moveTo>
                  <a:lnTo>
                    <a:pt x="0" y="2159"/>
                  </a:lnTo>
                  <a:lnTo>
                    <a:pt x="0" y="2174"/>
                  </a:lnTo>
                  <a:lnTo>
                    <a:pt x="15" y="2174"/>
                  </a:lnTo>
                  <a:lnTo>
                    <a:pt x="15" y="2159"/>
                  </a:lnTo>
                  <a:close/>
                  <a:moveTo>
                    <a:pt x="15" y="2123"/>
                  </a:moveTo>
                  <a:lnTo>
                    <a:pt x="0" y="2123"/>
                  </a:lnTo>
                  <a:lnTo>
                    <a:pt x="0" y="2138"/>
                  </a:lnTo>
                  <a:lnTo>
                    <a:pt x="15" y="2138"/>
                  </a:lnTo>
                  <a:lnTo>
                    <a:pt x="15" y="2123"/>
                  </a:lnTo>
                  <a:close/>
                  <a:moveTo>
                    <a:pt x="15" y="2088"/>
                  </a:moveTo>
                  <a:lnTo>
                    <a:pt x="0" y="2088"/>
                  </a:lnTo>
                  <a:lnTo>
                    <a:pt x="0" y="2103"/>
                  </a:lnTo>
                  <a:lnTo>
                    <a:pt x="15" y="2103"/>
                  </a:lnTo>
                  <a:lnTo>
                    <a:pt x="15" y="2088"/>
                  </a:lnTo>
                  <a:close/>
                  <a:moveTo>
                    <a:pt x="15" y="2052"/>
                  </a:moveTo>
                  <a:lnTo>
                    <a:pt x="0" y="2052"/>
                  </a:lnTo>
                  <a:lnTo>
                    <a:pt x="0" y="2068"/>
                  </a:lnTo>
                  <a:lnTo>
                    <a:pt x="15" y="2068"/>
                  </a:lnTo>
                  <a:lnTo>
                    <a:pt x="15" y="2052"/>
                  </a:lnTo>
                  <a:close/>
                  <a:moveTo>
                    <a:pt x="15" y="2017"/>
                  </a:moveTo>
                  <a:lnTo>
                    <a:pt x="0" y="2017"/>
                  </a:lnTo>
                  <a:lnTo>
                    <a:pt x="0" y="2032"/>
                  </a:lnTo>
                  <a:lnTo>
                    <a:pt x="15" y="2032"/>
                  </a:lnTo>
                  <a:lnTo>
                    <a:pt x="15" y="2017"/>
                  </a:lnTo>
                  <a:close/>
                  <a:moveTo>
                    <a:pt x="15" y="1982"/>
                  </a:moveTo>
                  <a:lnTo>
                    <a:pt x="0" y="1982"/>
                  </a:lnTo>
                  <a:lnTo>
                    <a:pt x="0" y="1997"/>
                  </a:lnTo>
                  <a:lnTo>
                    <a:pt x="15" y="1997"/>
                  </a:lnTo>
                  <a:lnTo>
                    <a:pt x="15" y="1982"/>
                  </a:lnTo>
                  <a:close/>
                  <a:moveTo>
                    <a:pt x="15" y="1946"/>
                  </a:moveTo>
                  <a:lnTo>
                    <a:pt x="0" y="1946"/>
                  </a:lnTo>
                  <a:lnTo>
                    <a:pt x="0" y="1961"/>
                  </a:lnTo>
                  <a:lnTo>
                    <a:pt x="15" y="1961"/>
                  </a:lnTo>
                  <a:lnTo>
                    <a:pt x="15" y="1946"/>
                  </a:lnTo>
                  <a:close/>
                  <a:moveTo>
                    <a:pt x="15" y="1911"/>
                  </a:moveTo>
                  <a:lnTo>
                    <a:pt x="0" y="1911"/>
                  </a:lnTo>
                  <a:lnTo>
                    <a:pt x="0" y="1926"/>
                  </a:lnTo>
                  <a:lnTo>
                    <a:pt x="15" y="1926"/>
                  </a:lnTo>
                  <a:lnTo>
                    <a:pt x="15" y="1911"/>
                  </a:lnTo>
                  <a:close/>
                  <a:moveTo>
                    <a:pt x="15" y="1875"/>
                  </a:moveTo>
                  <a:lnTo>
                    <a:pt x="0" y="1875"/>
                  </a:lnTo>
                  <a:lnTo>
                    <a:pt x="0" y="1891"/>
                  </a:lnTo>
                  <a:lnTo>
                    <a:pt x="15" y="1891"/>
                  </a:lnTo>
                  <a:lnTo>
                    <a:pt x="15" y="1875"/>
                  </a:lnTo>
                  <a:close/>
                  <a:moveTo>
                    <a:pt x="15" y="1840"/>
                  </a:moveTo>
                  <a:lnTo>
                    <a:pt x="0" y="1840"/>
                  </a:lnTo>
                  <a:lnTo>
                    <a:pt x="0" y="1855"/>
                  </a:lnTo>
                  <a:lnTo>
                    <a:pt x="15" y="1855"/>
                  </a:lnTo>
                  <a:lnTo>
                    <a:pt x="15" y="1840"/>
                  </a:lnTo>
                  <a:close/>
                  <a:moveTo>
                    <a:pt x="15" y="1805"/>
                  </a:moveTo>
                  <a:lnTo>
                    <a:pt x="0" y="1805"/>
                  </a:lnTo>
                  <a:lnTo>
                    <a:pt x="0" y="1820"/>
                  </a:lnTo>
                  <a:lnTo>
                    <a:pt x="15" y="1820"/>
                  </a:lnTo>
                  <a:lnTo>
                    <a:pt x="15" y="1805"/>
                  </a:lnTo>
                  <a:close/>
                  <a:moveTo>
                    <a:pt x="15" y="1769"/>
                  </a:moveTo>
                  <a:lnTo>
                    <a:pt x="0" y="1769"/>
                  </a:lnTo>
                  <a:lnTo>
                    <a:pt x="0" y="1784"/>
                  </a:lnTo>
                  <a:lnTo>
                    <a:pt x="15" y="1784"/>
                  </a:lnTo>
                  <a:lnTo>
                    <a:pt x="15" y="1769"/>
                  </a:lnTo>
                  <a:close/>
                  <a:moveTo>
                    <a:pt x="15" y="1734"/>
                  </a:moveTo>
                  <a:lnTo>
                    <a:pt x="0" y="1734"/>
                  </a:lnTo>
                  <a:lnTo>
                    <a:pt x="0" y="1749"/>
                  </a:lnTo>
                  <a:lnTo>
                    <a:pt x="15" y="1749"/>
                  </a:lnTo>
                  <a:lnTo>
                    <a:pt x="15" y="1734"/>
                  </a:lnTo>
                  <a:close/>
                  <a:moveTo>
                    <a:pt x="15" y="1698"/>
                  </a:moveTo>
                  <a:lnTo>
                    <a:pt x="0" y="1698"/>
                  </a:lnTo>
                  <a:lnTo>
                    <a:pt x="0" y="1714"/>
                  </a:lnTo>
                  <a:lnTo>
                    <a:pt x="15" y="1714"/>
                  </a:lnTo>
                  <a:lnTo>
                    <a:pt x="15" y="1698"/>
                  </a:lnTo>
                  <a:close/>
                  <a:moveTo>
                    <a:pt x="15" y="1663"/>
                  </a:moveTo>
                  <a:lnTo>
                    <a:pt x="0" y="1663"/>
                  </a:lnTo>
                  <a:lnTo>
                    <a:pt x="0" y="1678"/>
                  </a:lnTo>
                  <a:lnTo>
                    <a:pt x="15" y="1678"/>
                  </a:lnTo>
                  <a:lnTo>
                    <a:pt x="15" y="1663"/>
                  </a:lnTo>
                  <a:close/>
                  <a:moveTo>
                    <a:pt x="15" y="1628"/>
                  </a:moveTo>
                  <a:lnTo>
                    <a:pt x="0" y="1628"/>
                  </a:lnTo>
                  <a:lnTo>
                    <a:pt x="0" y="1643"/>
                  </a:lnTo>
                  <a:lnTo>
                    <a:pt x="15" y="1643"/>
                  </a:lnTo>
                  <a:lnTo>
                    <a:pt x="15" y="1628"/>
                  </a:lnTo>
                  <a:close/>
                  <a:moveTo>
                    <a:pt x="15" y="1592"/>
                  </a:moveTo>
                  <a:lnTo>
                    <a:pt x="0" y="1592"/>
                  </a:lnTo>
                  <a:lnTo>
                    <a:pt x="0" y="1607"/>
                  </a:lnTo>
                  <a:lnTo>
                    <a:pt x="15" y="1607"/>
                  </a:lnTo>
                  <a:lnTo>
                    <a:pt x="15" y="1592"/>
                  </a:lnTo>
                  <a:close/>
                  <a:moveTo>
                    <a:pt x="15" y="1557"/>
                  </a:moveTo>
                  <a:lnTo>
                    <a:pt x="0" y="1557"/>
                  </a:lnTo>
                  <a:lnTo>
                    <a:pt x="0" y="1572"/>
                  </a:lnTo>
                  <a:lnTo>
                    <a:pt x="15" y="1572"/>
                  </a:lnTo>
                  <a:lnTo>
                    <a:pt x="15" y="1557"/>
                  </a:lnTo>
                  <a:close/>
                  <a:moveTo>
                    <a:pt x="15" y="1521"/>
                  </a:moveTo>
                  <a:lnTo>
                    <a:pt x="0" y="1521"/>
                  </a:lnTo>
                  <a:lnTo>
                    <a:pt x="0" y="1536"/>
                  </a:lnTo>
                  <a:lnTo>
                    <a:pt x="15" y="1536"/>
                  </a:lnTo>
                  <a:lnTo>
                    <a:pt x="15" y="1521"/>
                  </a:lnTo>
                  <a:close/>
                  <a:moveTo>
                    <a:pt x="15" y="1486"/>
                  </a:moveTo>
                  <a:lnTo>
                    <a:pt x="0" y="1486"/>
                  </a:lnTo>
                  <a:lnTo>
                    <a:pt x="0" y="1501"/>
                  </a:lnTo>
                  <a:lnTo>
                    <a:pt x="15" y="1501"/>
                  </a:lnTo>
                  <a:lnTo>
                    <a:pt x="15" y="1486"/>
                  </a:lnTo>
                  <a:close/>
                  <a:moveTo>
                    <a:pt x="15" y="1450"/>
                  </a:moveTo>
                  <a:lnTo>
                    <a:pt x="0" y="1450"/>
                  </a:lnTo>
                  <a:lnTo>
                    <a:pt x="0" y="1466"/>
                  </a:lnTo>
                  <a:lnTo>
                    <a:pt x="15" y="1466"/>
                  </a:lnTo>
                  <a:lnTo>
                    <a:pt x="15" y="1450"/>
                  </a:lnTo>
                  <a:close/>
                  <a:moveTo>
                    <a:pt x="15" y="1415"/>
                  </a:moveTo>
                  <a:lnTo>
                    <a:pt x="0" y="1415"/>
                  </a:lnTo>
                  <a:lnTo>
                    <a:pt x="0" y="1430"/>
                  </a:lnTo>
                  <a:lnTo>
                    <a:pt x="15" y="1430"/>
                  </a:lnTo>
                  <a:lnTo>
                    <a:pt x="15" y="1415"/>
                  </a:lnTo>
                  <a:close/>
                  <a:moveTo>
                    <a:pt x="15" y="1380"/>
                  </a:moveTo>
                  <a:lnTo>
                    <a:pt x="0" y="1380"/>
                  </a:lnTo>
                  <a:lnTo>
                    <a:pt x="0" y="1395"/>
                  </a:lnTo>
                  <a:lnTo>
                    <a:pt x="15" y="1395"/>
                  </a:lnTo>
                  <a:lnTo>
                    <a:pt x="15" y="1380"/>
                  </a:lnTo>
                  <a:close/>
                  <a:moveTo>
                    <a:pt x="15" y="1344"/>
                  </a:moveTo>
                  <a:lnTo>
                    <a:pt x="0" y="1344"/>
                  </a:lnTo>
                  <a:lnTo>
                    <a:pt x="0" y="1359"/>
                  </a:lnTo>
                  <a:lnTo>
                    <a:pt x="15" y="1359"/>
                  </a:lnTo>
                  <a:lnTo>
                    <a:pt x="15" y="1344"/>
                  </a:lnTo>
                  <a:close/>
                  <a:moveTo>
                    <a:pt x="15" y="1309"/>
                  </a:moveTo>
                  <a:lnTo>
                    <a:pt x="0" y="1309"/>
                  </a:lnTo>
                  <a:lnTo>
                    <a:pt x="0" y="1324"/>
                  </a:lnTo>
                  <a:lnTo>
                    <a:pt x="15" y="1324"/>
                  </a:lnTo>
                  <a:lnTo>
                    <a:pt x="15" y="1309"/>
                  </a:lnTo>
                  <a:close/>
                  <a:moveTo>
                    <a:pt x="15" y="1273"/>
                  </a:moveTo>
                  <a:lnTo>
                    <a:pt x="0" y="1273"/>
                  </a:lnTo>
                  <a:lnTo>
                    <a:pt x="0" y="1289"/>
                  </a:lnTo>
                  <a:lnTo>
                    <a:pt x="15" y="1289"/>
                  </a:lnTo>
                  <a:lnTo>
                    <a:pt x="15" y="1273"/>
                  </a:lnTo>
                  <a:close/>
                  <a:moveTo>
                    <a:pt x="15" y="1238"/>
                  </a:moveTo>
                  <a:lnTo>
                    <a:pt x="0" y="1238"/>
                  </a:lnTo>
                  <a:lnTo>
                    <a:pt x="0" y="1253"/>
                  </a:lnTo>
                  <a:lnTo>
                    <a:pt x="15" y="1253"/>
                  </a:lnTo>
                  <a:lnTo>
                    <a:pt x="15" y="1238"/>
                  </a:lnTo>
                  <a:close/>
                  <a:moveTo>
                    <a:pt x="15" y="1203"/>
                  </a:moveTo>
                  <a:lnTo>
                    <a:pt x="0" y="1203"/>
                  </a:lnTo>
                  <a:lnTo>
                    <a:pt x="0" y="1218"/>
                  </a:lnTo>
                  <a:lnTo>
                    <a:pt x="15" y="1218"/>
                  </a:lnTo>
                  <a:lnTo>
                    <a:pt x="15" y="1203"/>
                  </a:lnTo>
                  <a:close/>
                  <a:moveTo>
                    <a:pt x="15" y="1167"/>
                  </a:moveTo>
                  <a:lnTo>
                    <a:pt x="0" y="1167"/>
                  </a:lnTo>
                  <a:lnTo>
                    <a:pt x="0" y="1182"/>
                  </a:lnTo>
                  <a:lnTo>
                    <a:pt x="15" y="1182"/>
                  </a:lnTo>
                  <a:lnTo>
                    <a:pt x="15" y="1167"/>
                  </a:lnTo>
                  <a:close/>
                  <a:moveTo>
                    <a:pt x="15" y="1132"/>
                  </a:moveTo>
                  <a:lnTo>
                    <a:pt x="0" y="1132"/>
                  </a:lnTo>
                  <a:lnTo>
                    <a:pt x="0" y="1147"/>
                  </a:lnTo>
                  <a:lnTo>
                    <a:pt x="15" y="1147"/>
                  </a:lnTo>
                  <a:lnTo>
                    <a:pt x="15" y="1132"/>
                  </a:lnTo>
                  <a:close/>
                  <a:moveTo>
                    <a:pt x="15" y="1096"/>
                  </a:moveTo>
                  <a:lnTo>
                    <a:pt x="0" y="1096"/>
                  </a:lnTo>
                  <a:lnTo>
                    <a:pt x="0" y="1112"/>
                  </a:lnTo>
                  <a:lnTo>
                    <a:pt x="15" y="1112"/>
                  </a:lnTo>
                  <a:lnTo>
                    <a:pt x="15" y="1096"/>
                  </a:lnTo>
                  <a:close/>
                  <a:moveTo>
                    <a:pt x="15" y="1061"/>
                  </a:moveTo>
                  <a:lnTo>
                    <a:pt x="0" y="1061"/>
                  </a:lnTo>
                  <a:lnTo>
                    <a:pt x="0" y="1076"/>
                  </a:lnTo>
                  <a:lnTo>
                    <a:pt x="15" y="1076"/>
                  </a:lnTo>
                  <a:lnTo>
                    <a:pt x="15" y="1061"/>
                  </a:lnTo>
                  <a:close/>
                  <a:moveTo>
                    <a:pt x="15" y="1026"/>
                  </a:moveTo>
                  <a:lnTo>
                    <a:pt x="0" y="1026"/>
                  </a:lnTo>
                  <a:lnTo>
                    <a:pt x="0" y="1041"/>
                  </a:lnTo>
                  <a:lnTo>
                    <a:pt x="15" y="1041"/>
                  </a:lnTo>
                  <a:lnTo>
                    <a:pt x="15" y="1026"/>
                  </a:lnTo>
                  <a:close/>
                  <a:moveTo>
                    <a:pt x="15" y="990"/>
                  </a:moveTo>
                  <a:lnTo>
                    <a:pt x="0" y="990"/>
                  </a:lnTo>
                  <a:lnTo>
                    <a:pt x="0" y="1005"/>
                  </a:lnTo>
                  <a:lnTo>
                    <a:pt x="15" y="1005"/>
                  </a:lnTo>
                  <a:lnTo>
                    <a:pt x="15" y="990"/>
                  </a:lnTo>
                  <a:close/>
                  <a:moveTo>
                    <a:pt x="15" y="955"/>
                  </a:moveTo>
                  <a:lnTo>
                    <a:pt x="0" y="955"/>
                  </a:lnTo>
                  <a:lnTo>
                    <a:pt x="0" y="970"/>
                  </a:lnTo>
                  <a:lnTo>
                    <a:pt x="15" y="970"/>
                  </a:lnTo>
                  <a:lnTo>
                    <a:pt x="15" y="955"/>
                  </a:lnTo>
                  <a:close/>
                  <a:moveTo>
                    <a:pt x="15" y="921"/>
                  </a:moveTo>
                  <a:lnTo>
                    <a:pt x="0" y="921"/>
                  </a:lnTo>
                  <a:lnTo>
                    <a:pt x="0" y="934"/>
                  </a:lnTo>
                  <a:lnTo>
                    <a:pt x="15" y="934"/>
                  </a:lnTo>
                  <a:lnTo>
                    <a:pt x="15" y="921"/>
                  </a:lnTo>
                  <a:close/>
                  <a:moveTo>
                    <a:pt x="15" y="885"/>
                  </a:moveTo>
                  <a:lnTo>
                    <a:pt x="0" y="885"/>
                  </a:lnTo>
                  <a:lnTo>
                    <a:pt x="0" y="900"/>
                  </a:lnTo>
                  <a:lnTo>
                    <a:pt x="15" y="900"/>
                  </a:lnTo>
                  <a:lnTo>
                    <a:pt x="15" y="885"/>
                  </a:lnTo>
                  <a:close/>
                  <a:moveTo>
                    <a:pt x="15" y="850"/>
                  </a:moveTo>
                  <a:lnTo>
                    <a:pt x="0" y="850"/>
                  </a:lnTo>
                  <a:lnTo>
                    <a:pt x="0" y="865"/>
                  </a:lnTo>
                  <a:lnTo>
                    <a:pt x="15" y="865"/>
                  </a:lnTo>
                  <a:lnTo>
                    <a:pt x="15" y="850"/>
                  </a:lnTo>
                  <a:close/>
                  <a:moveTo>
                    <a:pt x="15" y="814"/>
                  </a:moveTo>
                  <a:lnTo>
                    <a:pt x="0" y="814"/>
                  </a:lnTo>
                  <a:lnTo>
                    <a:pt x="0" y="830"/>
                  </a:lnTo>
                  <a:lnTo>
                    <a:pt x="15" y="830"/>
                  </a:lnTo>
                  <a:lnTo>
                    <a:pt x="15" y="814"/>
                  </a:lnTo>
                  <a:close/>
                  <a:moveTo>
                    <a:pt x="15" y="779"/>
                  </a:moveTo>
                  <a:lnTo>
                    <a:pt x="0" y="779"/>
                  </a:lnTo>
                  <a:lnTo>
                    <a:pt x="0" y="794"/>
                  </a:lnTo>
                  <a:lnTo>
                    <a:pt x="15" y="794"/>
                  </a:lnTo>
                  <a:lnTo>
                    <a:pt x="15" y="779"/>
                  </a:lnTo>
                  <a:close/>
                  <a:moveTo>
                    <a:pt x="15" y="744"/>
                  </a:moveTo>
                  <a:lnTo>
                    <a:pt x="0" y="744"/>
                  </a:lnTo>
                  <a:lnTo>
                    <a:pt x="0" y="759"/>
                  </a:lnTo>
                  <a:lnTo>
                    <a:pt x="15" y="759"/>
                  </a:lnTo>
                  <a:lnTo>
                    <a:pt x="15" y="744"/>
                  </a:lnTo>
                  <a:close/>
                  <a:moveTo>
                    <a:pt x="15" y="708"/>
                  </a:moveTo>
                  <a:lnTo>
                    <a:pt x="0" y="708"/>
                  </a:lnTo>
                  <a:lnTo>
                    <a:pt x="0" y="723"/>
                  </a:lnTo>
                  <a:lnTo>
                    <a:pt x="15" y="723"/>
                  </a:lnTo>
                  <a:lnTo>
                    <a:pt x="15" y="708"/>
                  </a:lnTo>
                  <a:close/>
                  <a:moveTo>
                    <a:pt x="15" y="673"/>
                  </a:moveTo>
                  <a:lnTo>
                    <a:pt x="0" y="673"/>
                  </a:lnTo>
                  <a:lnTo>
                    <a:pt x="0" y="688"/>
                  </a:lnTo>
                  <a:lnTo>
                    <a:pt x="15" y="688"/>
                  </a:lnTo>
                  <a:lnTo>
                    <a:pt x="15" y="673"/>
                  </a:lnTo>
                  <a:close/>
                  <a:moveTo>
                    <a:pt x="15" y="637"/>
                  </a:moveTo>
                  <a:lnTo>
                    <a:pt x="0" y="637"/>
                  </a:lnTo>
                  <a:lnTo>
                    <a:pt x="0" y="652"/>
                  </a:lnTo>
                  <a:lnTo>
                    <a:pt x="15" y="652"/>
                  </a:lnTo>
                  <a:lnTo>
                    <a:pt x="15" y="637"/>
                  </a:lnTo>
                  <a:close/>
                  <a:moveTo>
                    <a:pt x="15" y="602"/>
                  </a:moveTo>
                  <a:lnTo>
                    <a:pt x="0" y="602"/>
                  </a:lnTo>
                  <a:lnTo>
                    <a:pt x="0" y="617"/>
                  </a:lnTo>
                  <a:lnTo>
                    <a:pt x="15" y="617"/>
                  </a:lnTo>
                  <a:lnTo>
                    <a:pt x="15" y="602"/>
                  </a:lnTo>
                  <a:close/>
                  <a:moveTo>
                    <a:pt x="15" y="566"/>
                  </a:moveTo>
                  <a:lnTo>
                    <a:pt x="0" y="566"/>
                  </a:lnTo>
                  <a:lnTo>
                    <a:pt x="0" y="582"/>
                  </a:lnTo>
                  <a:lnTo>
                    <a:pt x="15" y="582"/>
                  </a:lnTo>
                  <a:lnTo>
                    <a:pt x="15" y="566"/>
                  </a:lnTo>
                  <a:close/>
                  <a:moveTo>
                    <a:pt x="15" y="531"/>
                  </a:moveTo>
                  <a:lnTo>
                    <a:pt x="0" y="531"/>
                  </a:lnTo>
                  <a:lnTo>
                    <a:pt x="0" y="546"/>
                  </a:lnTo>
                  <a:lnTo>
                    <a:pt x="15" y="546"/>
                  </a:lnTo>
                  <a:lnTo>
                    <a:pt x="15" y="531"/>
                  </a:lnTo>
                  <a:close/>
                  <a:moveTo>
                    <a:pt x="15" y="496"/>
                  </a:moveTo>
                  <a:lnTo>
                    <a:pt x="0" y="496"/>
                  </a:lnTo>
                  <a:lnTo>
                    <a:pt x="0" y="511"/>
                  </a:lnTo>
                  <a:lnTo>
                    <a:pt x="15" y="511"/>
                  </a:lnTo>
                  <a:lnTo>
                    <a:pt x="15" y="496"/>
                  </a:lnTo>
                  <a:close/>
                  <a:moveTo>
                    <a:pt x="15" y="460"/>
                  </a:moveTo>
                  <a:lnTo>
                    <a:pt x="0" y="460"/>
                  </a:lnTo>
                  <a:lnTo>
                    <a:pt x="0" y="475"/>
                  </a:lnTo>
                  <a:lnTo>
                    <a:pt x="15" y="475"/>
                  </a:lnTo>
                  <a:lnTo>
                    <a:pt x="15" y="460"/>
                  </a:lnTo>
                  <a:close/>
                  <a:moveTo>
                    <a:pt x="15" y="425"/>
                  </a:moveTo>
                  <a:lnTo>
                    <a:pt x="0" y="425"/>
                  </a:lnTo>
                  <a:lnTo>
                    <a:pt x="0" y="440"/>
                  </a:lnTo>
                  <a:lnTo>
                    <a:pt x="15" y="440"/>
                  </a:lnTo>
                  <a:lnTo>
                    <a:pt x="15" y="425"/>
                  </a:lnTo>
                  <a:close/>
                  <a:moveTo>
                    <a:pt x="15" y="389"/>
                  </a:moveTo>
                  <a:lnTo>
                    <a:pt x="0" y="389"/>
                  </a:lnTo>
                  <a:lnTo>
                    <a:pt x="0" y="405"/>
                  </a:lnTo>
                  <a:lnTo>
                    <a:pt x="15" y="405"/>
                  </a:lnTo>
                  <a:lnTo>
                    <a:pt x="15" y="389"/>
                  </a:lnTo>
                  <a:close/>
                  <a:moveTo>
                    <a:pt x="15" y="354"/>
                  </a:moveTo>
                  <a:lnTo>
                    <a:pt x="0" y="354"/>
                  </a:lnTo>
                  <a:lnTo>
                    <a:pt x="0" y="369"/>
                  </a:lnTo>
                  <a:lnTo>
                    <a:pt x="15" y="369"/>
                  </a:lnTo>
                  <a:lnTo>
                    <a:pt x="15" y="354"/>
                  </a:lnTo>
                  <a:close/>
                  <a:moveTo>
                    <a:pt x="15" y="319"/>
                  </a:moveTo>
                  <a:lnTo>
                    <a:pt x="0" y="319"/>
                  </a:lnTo>
                  <a:lnTo>
                    <a:pt x="0" y="334"/>
                  </a:lnTo>
                  <a:lnTo>
                    <a:pt x="15" y="334"/>
                  </a:lnTo>
                  <a:lnTo>
                    <a:pt x="15" y="319"/>
                  </a:lnTo>
                  <a:close/>
                  <a:moveTo>
                    <a:pt x="15" y="283"/>
                  </a:moveTo>
                  <a:lnTo>
                    <a:pt x="0" y="283"/>
                  </a:lnTo>
                  <a:lnTo>
                    <a:pt x="0" y="298"/>
                  </a:lnTo>
                  <a:lnTo>
                    <a:pt x="15" y="298"/>
                  </a:lnTo>
                  <a:lnTo>
                    <a:pt x="15" y="283"/>
                  </a:lnTo>
                  <a:close/>
                  <a:moveTo>
                    <a:pt x="15" y="248"/>
                  </a:moveTo>
                  <a:lnTo>
                    <a:pt x="0" y="248"/>
                  </a:lnTo>
                  <a:lnTo>
                    <a:pt x="0" y="263"/>
                  </a:lnTo>
                  <a:lnTo>
                    <a:pt x="15" y="263"/>
                  </a:lnTo>
                  <a:lnTo>
                    <a:pt x="15" y="248"/>
                  </a:lnTo>
                  <a:close/>
                  <a:moveTo>
                    <a:pt x="15" y="212"/>
                  </a:moveTo>
                  <a:lnTo>
                    <a:pt x="0" y="212"/>
                  </a:lnTo>
                  <a:lnTo>
                    <a:pt x="0" y="228"/>
                  </a:lnTo>
                  <a:lnTo>
                    <a:pt x="15" y="228"/>
                  </a:lnTo>
                  <a:lnTo>
                    <a:pt x="15" y="212"/>
                  </a:lnTo>
                  <a:close/>
                  <a:moveTo>
                    <a:pt x="15" y="177"/>
                  </a:moveTo>
                  <a:lnTo>
                    <a:pt x="0" y="177"/>
                  </a:lnTo>
                  <a:lnTo>
                    <a:pt x="0" y="192"/>
                  </a:lnTo>
                  <a:lnTo>
                    <a:pt x="15" y="192"/>
                  </a:lnTo>
                  <a:lnTo>
                    <a:pt x="15" y="177"/>
                  </a:lnTo>
                  <a:close/>
                  <a:moveTo>
                    <a:pt x="15" y="142"/>
                  </a:moveTo>
                  <a:lnTo>
                    <a:pt x="0" y="142"/>
                  </a:lnTo>
                  <a:lnTo>
                    <a:pt x="0" y="157"/>
                  </a:lnTo>
                  <a:lnTo>
                    <a:pt x="15" y="157"/>
                  </a:lnTo>
                  <a:lnTo>
                    <a:pt x="15" y="142"/>
                  </a:lnTo>
                  <a:close/>
                  <a:moveTo>
                    <a:pt x="15" y="106"/>
                  </a:moveTo>
                  <a:lnTo>
                    <a:pt x="0" y="106"/>
                  </a:lnTo>
                  <a:lnTo>
                    <a:pt x="0" y="121"/>
                  </a:lnTo>
                  <a:lnTo>
                    <a:pt x="15" y="121"/>
                  </a:lnTo>
                  <a:lnTo>
                    <a:pt x="15" y="106"/>
                  </a:lnTo>
                  <a:close/>
                  <a:moveTo>
                    <a:pt x="15" y="71"/>
                  </a:moveTo>
                  <a:lnTo>
                    <a:pt x="0" y="71"/>
                  </a:lnTo>
                  <a:lnTo>
                    <a:pt x="0" y="86"/>
                  </a:lnTo>
                  <a:lnTo>
                    <a:pt x="15" y="86"/>
                  </a:lnTo>
                  <a:lnTo>
                    <a:pt x="15" y="71"/>
                  </a:lnTo>
                  <a:close/>
                  <a:moveTo>
                    <a:pt x="15" y="35"/>
                  </a:moveTo>
                  <a:lnTo>
                    <a:pt x="0" y="35"/>
                  </a:lnTo>
                  <a:lnTo>
                    <a:pt x="0" y="50"/>
                  </a:lnTo>
                  <a:lnTo>
                    <a:pt x="15" y="50"/>
                  </a:lnTo>
                  <a:lnTo>
                    <a:pt x="15" y="35"/>
                  </a:lnTo>
                  <a:close/>
                  <a:moveTo>
                    <a:pt x="15" y="0"/>
                  </a:moveTo>
                  <a:lnTo>
                    <a:pt x="0" y="0"/>
                  </a:lnTo>
                  <a:lnTo>
                    <a:pt x="0" y="15"/>
                  </a:lnTo>
                  <a:lnTo>
                    <a:pt x="15" y="15"/>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2" name="Freeform 400"/>
            <p:cNvSpPr>
              <a:spLocks noEditPoints="1"/>
            </p:cNvSpPr>
            <p:nvPr>
              <p:custDataLst>
                <p:tags r:id="rId25"/>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moveTo>
                    <a:pt x="15" y="3326"/>
                  </a:moveTo>
                  <a:lnTo>
                    <a:pt x="0" y="3326"/>
                  </a:lnTo>
                  <a:lnTo>
                    <a:pt x="0" y="3341"/>
                  </a:lnTo>
                  <a:lnTo>
                    <a:pt x="15" y="3341"/>
                  </a:lnTo>
                  <a:lnTo>
                    <a:pt x="15" y="3326"/>
                  </a:lnTo>
                  <a:moveTo>
                    <a:pt x="15" y="3291"/>
                  </a:moveTo>
                  <a:lnTo>
                    <a:pt x="0" y="3291"/>
                  </a:lnTo>
                  <a:lnTo>
                    <a:pt x="0" y="3306"/>
                  </a:lnTo>
                  <a:lnTo>
                    <a:pt x="15" y="3306"/>
                  </a:lnTo>
                  <a:lnTo>
                    <a:pt x="15" y="3291"/>
                  </a:lnTo>
                  <a:moveTo>
                    <a:pt x="15" y="3255"/>
                  </a:moveTo>
                  <a:lnTo>
                    <a:pt x="0" y="3255"/>
                  </a:lnTo>
                  <a:lnTo>
                    <a:pt x="0" y="3270"/>
                  </a:lnTo>
                  <a:lnTo>
                    <a:pt x="15" y="3270"/>
                  </a:lnTo>
                  <a:lnTo>
                    <a:pt x="15" y="3255"/>
                  </a:lnTo>
                  <a:moveTo>
                    <a:pt x="15" y="3220"/>
                  </a:moveTo>
                  <a:lnTo>
                    <a:pt x="0" y="3220"/>
                  </a:lnTo>
                  <a:lnTo>
                    <a:pt x="0" y="3235"/>
                  </a:lnTo>
                  <a:lnTo>
                    <a:pt x="15" y="3235"/>
                  </a:lnTo>
                  <a:lnTo>
                    <a:pt x="15" y="3220"/>
                  </a:lnTo>
                  <a:moveTo>
                    <a:pt x="15" y="3184"/>
                  </a:moveTo>
                  <a:lnTo>
                    <a:pt x="0" y="3184"/>
                  </a:lnTo>
                  <a:lnTo>
                    <a:pt x="0" y="3200"/>
                  </a:lnTo>
                  <a:lnTo>
                    <a:pt x="15" y="3200"/>
                  </a:lnTo>
                  <a:lnTo>
                    <a:pt x="15" y="3184"/>
                  </a:lnTo>
                  <a:moveTo>
                    <a:pt x="15" y="3149"/>
                  </a:moveTo>
                  <a:lnTo>
                    <a:pt x="0" y="3149"/>
                  </a:lnTo>
                  <a:lnTo>
                    <a:pt x="0" y="3164"/>
                  </a:lnTo>
                  <a:lnTo>
                    <a:pt x="15" y="3164"/>
                  </a:lnTo>
                  <a:lnTo>
                    <a:pt x="15" y="3149"/>
                  </a:lnTo>
                  <a:moveTo>
                    <a:pt x="15" y="3114"/>
                  </a:moveTo>
                  <a:lnTo>
                    <a:pt x="0" y="3114"/>
                  </a:lnTo>
                  <a:lnTo>
                    <a:pt x="0" y="3129"/>
                  </a:lnTo>
                  <a:lnTo>
                    <a:pt x="15" y="3129"/>
                  </a:lnTo>
                  <a:lnTo>
                    <a:pt x="15" y="3114"/>
                  </a:lnTo>
                  <a:moveTo>
                    <a:pt x="15" y="3078"/>
                  </a:moveTo>
                  <a:lnTo>
                    <a:pt x="0" y="3078"/>
                  </a:lnTo>
                  <a:lnTo>
                    <a:pt x="0" y="3093"/>
                  </a:lnTo>
                  <a:lnTo>
                    <a:pt x="15" y="3093"/>
                  </a:lnTo>
                  <a:lnTo>
                    <a:pt x="15" y="3078"/>
                  </a:lnTo>
                  <a:moveTo>
                    <a:pt x="15" y="3043"/>
                  </a:moveTo>
                  <a:lnTo>
                    <a:pt x="0" y="3043"/>
                  </a:lnTo>
                  <a:lnTo>
                    <a:pt x="0" y="3058"/>
                  </a:lnTo>
                  <a:lnTo>
                    <a:pt x="15" y="3058"/>
                  </a:lnTo>
                  <a:lnTo>
                    <a:pt x="15" y="3043"/>
                  </a:lnTo>
                  <a:moveTo>
                    <a:pt x="15" y="3007"/>
                  </a:moveTo>
                  <a:lnTo>
                    <a:pt x="0" y="3007"/>
                  </a:lnTo>
                  <a:lnTo>
                    <a:pt x="0" y="3022"/>
                  </a:lnTo>
                  <a:lnTo>
                    <a:pt x="15" y="3022"/>
                  </a:lnTo>
                  <a:lnTo>
                    <a:pt x="15" y="3007"/>
                  </a:lnTo>
                  <a:moveTo>
                    <a:pt x="15" y="2972"/>
                  </a:moveTo>
                  <a:lnTo>
                    <a:pt x="0" y="2972"/>
                  </a:lnTo>
                  <a:lnTo>
                    <a:pt x="0" y="2987"/>
                  </a:lnTo>
                  <a:lnTo>
                    <a:pt x="15" y="2987"/>
                  </a:lnTo>
                  <a:lnTo>
                    <a:pt x="15" y="2972"/>
                  </a:lnTo>
                  <a:moveTo>
                    <a:pt x="15" y="2936"/>
                  </a:moveTo>
                  <a:lnTo>
                    <a:pt x="0" y="2936"/>
                  </a:lnTo>
                  <a:lnTo>
                    <a:pt x="0" y="2952"/>
                  </a:lnTo>
                  <a:lnTo>
                    <a:pt x="15" y="2952"/>
                  </a:lnTo>
                  <a:lnTo>
                    <a:pt x="15" y="2936"/>
                  </a:lnTo>
                  <a:moveTo>
                    <a:pt x="15" y="2901"/>
                  </a:moveTo>
                  <a:lnTo>
                    <a:pt x="0" y="2901"/>
                  </a:lnTo>
                  <a:lnTo>
                    <a:pt x="0" y="2916"/>
                  </a:lnTo>
                  <a:lnTo>
                    <a:pt x="15" y="2916"/>
                  </a:lnTo>
                  <a:lnTo>
                    <a:pt x="15" y="2901"/>
                  </a:lnTo>
                  <a:moveTo>
                    <a:pt x="15" y="2866"/>
                  </a:moveTo>
                  <a:lnTo>
                    <a:pt x="0" y="2866"/>
                  </a:lnTo>
                  <a:lnTo>
                    <a:pt x="0" y="2881"/>
                  </a:lnTo>
                  <a:lnTo>
                    <a:pt x="15" y="2881"/>
                  </a:lnTo>
                  <a:lnTo>
                    <a:pt x="15" y="2866"/>
                  </a:lnTo>
                  <a:moveTo>
                    <a:pt x="15" y="2830"/>
                  </a:moveTo>
                  <a:lnTo>
                    <a:pt x="0" y="2830"/>
                  </a:lnTo>
                  <a:lnTo>
                    <a:pt x="0" y="2845"/>
                  </a:lnTo>
                  <a:lnTo>
                    <a:pt x="15" y="2845"/>
                  </a:lnTo>
                  <a:lnTo>
                    <a:pt x="15" y="2830"/>
                  </a:lnTo>
                  <a:moveTo>
                    <a:pt x="15" y="2795"/>
                  </a:moveTo>
                  <a:lnTo>
                    <a:pt x="0" y="2795"/>
                  </a:lnTo>
                  <a:lnTo>
                    <a:pt x="0" y="2810"/>
                  </a:lnTo>
                  <a:lnTo>
                    <a:pt x="15" y="2810"/>
                  </a:lnTo>
                  <a:lnTo>
                    <a:pt x="15" y="2795"/>
                  </a:lnTo>
                  <a:moveTo>
                    <a:pt x="15" y="2759"/>
                  </a:moveTo>
                  <a:lnTo>
                    <a:pt x="0" y="2759"/>
                  </a:lnTo>
                  <a:lnTo>
                    <a:pt x="0" y="2775"/>
                  </a:lnTo>
                  <a:lnTo>
                    <a:pt x="15" y="2775"/>
                  </a:lnTo>
                  <a:lnTo>
                    <a:pt x="15" y="2759"/>
                  </a:lnTo>
                  <a:moveTo>
                    <a:pt x="15" y="2725"/>
                  </a:moveTo>
                  <a:lnTo>
                    <a:pt x="0" y="2725"/>
                  </a:lnTo>
                  <a:lnTo>
                    <a:pt x="0" y="2740"/>
                  </a:lnTo>
                  <a:lnTo>
                    <a:pt x="15" y="2740"/>
                  </a:lnTo>
                  <a:lnTo>
                    <a:pt x="15" y="2725"/>
                  </a:lnTo>
                  <a:moveTo>
                    <a:pt x="15" y="2690"/>
                  </a:moveTo>
                  <a:lnTo>
                    <a:pt x="0" y="2690"/>
                  </a:lnTo>
                  <a:lnTo>
                    <a:pt x="0" y="2705"/>
                  </a:lnTo>
                  <a:lnTo>
                    <a:pt x="15" y="2705"/>
                  </a:lnTo>
                  <a:lnTo>
                    <a:pt x="15" y="2690"/>
                  </a:lnTo>
                  <a:moveTo>
                    <a:pt x="15" y="2654"/>
                  </a:moveTo>
                  <a:lnTo>
                    <a:pt x="0" y="2654"/>
                  </a:lnTo>
                  <a:lnTo>
                    <a:pt x="0" y="2670"/>
                  </a:lnTo>
                  <a:lnTo>
                    <a:pt x="15" y="2670"/>
                  </a:lnTo>
                  <a:lnTo>
                    <a:pt x="15" y="2654"/>
                  </a:lnTo>
                  <a:moveTo>
                    <a:pt x="15" y="2619"/>
                  </a:moveTo>
                  <a:lnTo>
                    <a:pt x="0" y="2619"/>
                  </a:lnTo>
                  <a:lnTo>
                    <a:pt x="0" y="2634"/>
                  </a:lnTo>
                  <a:lnTo>
                    <a:pt x="15" y="2634"/>
                  </a:lnTo>
                  <a:lnTo>
                    <a:pt x="15" y="2619"/>
                  </a:lnTo>
                  <a:moveTo>
                    <a:pt x="15" y="2584"/>
                  </a:moveTo>
                  <a:lnTo>
                    <a:pt x="0" y="2584"/>
                  </a:lnTo>
                  <a:lnTo>
                    <a:pt x="0" y="2599"/>
                  </a:lnTo>
                  <a:lnTo>
                    <a:pt x="15" y="2599"/>
                  </a:lnTo>
                  <a:lnTo>
                    <a:pt x="15" y="2584"/>
                  </a:lnTo>
                  <a:moveTo>
                    <a:pt x="15" y="2548"/>
                  </a:moveTo>
                  <a:lnTo>
                    <a:pt x="0" y="2548"/>
                  </a:lnTo>
                  <a:lnTo>
                    <a:pt x="0" y="2563"/>
                  </a:lnTo>
                  <a:lnTo>
                    <a:pt x="15" y="2563"/>
                  </a:lnTo>
                  <a:lnTo>
                    <a:pt x="15" y="2548"/>
                  </a:lnTo>
                  <a:moveTo>
                    <a:pt x="15" y="2513"/>
                  </a:moveTo>
                  <a:lnTo>
                    <a:pt x="0" y="2513"/>
                  </a:lnTo>
                  <a:lnTo>
                    <a:pt x="0" y="2528"/>
                  </a:lnTo>
                  <a:lnTo>
                    <a:pt x="15" y="2528"/>
                  </a:lnTo>
                  <a:lnTo>
                    <a:pt x="15" y="2513"/>
                  </a:lnTo>
                  <a:moveTo>
                    <a:pt x="15" y="2477"/>
                  </a:moveTo>
                  <a:lnTo>
                    <a:pt x="0" y="2477"/>
                  </a:lnTo>
                  <a:lnTo>
                    <a:pt x="0" y="2493"/>
                  </a:lnTo>
                  <a:lnTo>
                    <a:pt x="15" y="2493"/>
                  </a:lnTo>
                  <a:lnTo>
                    <a:pt x="15" y="2477"/>
                  </a:lnTo>
                  <a:moveTo>
                    <a:pt x="15" y="2442"/>
                  </a:moveTo>
                  <a:lnTo>
                    <a:pt x="0" y="2442"/>
                  </a:lnTo>
                  <a:lnTo>
                    <a:pt x="0" y="2457"/>
                  </a:lnTo>
                  <a:lnTo>
                    <a:pt x="15" y="2457"/>
                  </a:lnTo>
                  <a:lnTo>
                    <a:pt x="15" y="2442"/>
                  </a:lnTo>
                  <a:moveTo>
                    <a:pt x="15" y="2407"/>
                  </a:moveTo>
                  <a:lnTo>
                    <a:pt x="0" y="2407"/>
                  </a:lnTo>
                  <a:lnTo>
                    <a:pt x="0" y="2422"/>
                  </a:lnTo>
                  <a:lnTo>
                    <a:pt x="15" y="2422"/>
                  </a:lnTo>
                  <a:lnTo>
                    <a:pt x="15" y="2407"/>
                  </a:lnTo>
                  <a:moveTo>
                    <a:pt x="15" y="2371"/>
                  </a:moveTo>
                  <a:lnTo>
                    <a:pt x="0" y="2371"/>
                  </a:lnTo>
                  <a:lnTo>
                    <a:pt x="0" y="2386"/>
                  </a:lnTo>
                  <a:lnTo>
                    <a:pt x="15" y="2386"/>
                  </a:lnTo>
                  <a:lnTo>
                    <a:pt x="15" y="2371"/>
                  </a:lnTo>
                  <a:moveTo>
                    <a:pt x="15" y="2336"/>
                  </a:moveTo>
                  <a:lnTo>
                    <a:pt x="0" y="2336"/>
                  </a:lnTo>
                  <a:lnTo>
                    <a:pt x="0" y="2351"/>
                  </a:lnTo>
                  <a:lnTo>
                    <a:pt x="15" y="2351"/>
                  </a:lnTo>
                  <a:lnTo>
                    <a:pt x="15" y="2336"/>
                  </a:lnTo>
                  <a:moveTo>
                    <a:pt x="15" y="2300"/>
                  </a:moveTo>
                  <a:lnTo>
                    <a:pt x="0" y="2300"/>
                  </a:lnTo>
                  <a:lnTo>
                    <a:pt x="0" y="2316"/>
                  </a:lnTo>
                  <a:lnTo>
                    <a:pt x="15" y="2316"/>
                  </a:lnTo>
                  <a:lnTo>
                    <a:pt x="15" y="2300"/>
                  </a:lnTo>
                  <a:moveTo>
                    <a:pt x="15" y="2265"/>
                  </a:moveTo>
                  <a:lnTo>
                    <a:pt x="0" y="2265"/>
                  </a:lnTo>
                  <a:lnTo>
                    <a:pt x="0" y="2280"/>
                  </a:lnTo>
                  <a:lnTo>
                    <a:pt x="15" y="2280"/>
                  </a:lnTo>
                  <a:lnTo>
                    <a:pt x="15" y="2265"/>
                  </a:lnTo>
                  <a:moveTo>
                    <a:pt x="15" y="2230"/>
                  </a:moveTo>
                  <a:lnTo>
                    <a:pt x="0" y="2230"/>
                  </a:lnTo>
                  <a:lnTo>
                    <a:pt x="0" y="2245"/>
                  </a:lnTo>
                  <a:lnTo>
                    <a:pt x="15" y="2245"/>
                  </a:lnTo>
                  <a:lnTo>
                    <a:pt x="15" y="2230"/>
                  </a:lnTo>
                  <a:moveTo>
                    <a:pt x="15" y="2194"/>
                  </a:moveTo>
                  <a:lnTo>
                    <a:pt x="0" y="2194"/>
                  </a:lnTo>
                  <a:lnTo>
                    <a:pt x="0" y="2209"/>
                  </a:lnTo>
                  <a:lnTo>
                    <a:pt x="15" y="2209"/>
                  </a:lnTo>
                  <a:lnTo>
                    <a:pt x="15" y="2194"/>
                  </a:lnTo>
                  <a:moveTo>
                    <a:pt x="15" y="2159"/>
                  </a:moveTo>
                  <a:lnTo>
                    <a:pt x="0" y="2159"/>
                  </a:lnTo>
                  <a:lnTo>
                    <a:pt x="0" y="2174"/>
                  </a:lnTo>
                  <a:lnTo>
                    <a:pt x="15" y="2174"/>
                  </a:lnTo>
                  <a:lnTo>
                    <a:pt x="15" y="2159"/>
                  </a:lnTo>
                  <a:moveTo>
                    <a:pt x="15" y="2123"/>
                  </a:moveTo>
                  <a:lnTo>
                    <a:pt x="0" y="2123"/>
                  </a:lnTo>
                  <a:lnTo>
                    <a:pt x="0" y="2138"/>
                  </a:lnTo>
                  <a:lnTo>
                    <a:pt x="15" y="2138"/>
                  </a:lnTo>
                  <a:lnTo>
                    <a:pt x="15" y="2123"/>
                  </a:lnTo>
                  <a:moveTo>
                    <a:pt x="15" y="2088"/>
                  </a:moveTo>
                  <a:lnTo>
                    <a:pt x="0" y="2088"/>
                  </a:lnTo>
                  <a:lnTo>
                    <a:pt x="0" y="2103"/>
                  </a:lnTo>
                  <a:lnTo>
                    <a:pt x="15" y="2103"/>
                  </a:lnTo>
                  <a:lnTo>
                    <a:pt x="15" y="2088"/>
                  </a:lnTo>
                  <a:moveTo>
                    <a:pt x="15" y="2052"/>
                  </a:moveTo>
                  <a:lnTo>
                    <a:pt x="0" y="2052"/>
                  </a:lnTo>
                  <a:lnTo>
                    <a:pt x="0" y="2068"/>
                  </a:lnTo>
                  <a:lnTo>
                    <a:pt x="15" y="2068"/>
                  </a:lnTo>
                  <a:lnTo>
                    <a:pt x="15" y="2052"/>
                  </a:lnTo>
                  <a:moveTo>
                    <a:pt x="15" y="2017"/>
                  </a:moveTo>
                  <a:lnTo>
                    <a:pt x="0" y="2017"/>
                  </a:lnTo>
                  <a:lnTo>
                    <a:pt x="0" y="2032"/>
                  </a:lnTo>
                  <a:lnTo>
                    <a:pt x="15" y="2032"/>
                  </a:lnTo>
                  <a:lnTo>
                    <a:pt x="15" y="2017"/>
                  </a:lnTo>
                  <a:moveTo>
                    <a:pt x="15" y="1982"/>
                  </a:moveTo>
                  <a:lnTo>
                    <a:pt x="0" y="1982"/>
                  </a:lnTo>
                  <a:lnTo>
                    <a:pt x="0" y="1997"/>
                  </a:lnTo>
                  <a:lnTo>
                    <a:pt x="15" y="1997"/>
                  </a:lnTo>
                  <a:lnTo>
                    <a:pt x="15" y="1982"/>
                  </a:lnTo>
                  <a:moveTo>
                    <a:pt x="15" y="1946"/>
                  </a:moveTo>
                  <a:lnTo>
                    <a:pt x="0" y="1946"/>
                  </a:lnTo>
                  <a:lnTo>
                    <a:pt x="0" y="1961"/>
                  </a:lnTo>
                  <a:lnTo>
                    <a:pt x="15" y="1961"/>
                  </a:lnTo>
                  <a:lnTo>
                    <a:pt x="15" y="1946"/>
                  </a:lnTo>
                  <a:moveTo>
                    <a:pt x="15" y="1911"/>
                  </a:moveTo>
                  <a:lnTo>
                    <a:pt x="0" y="1911"/>
                  </a:lnTo>
                  <a:lnTo>
                    <a:pt x="0" y="1926"/>
                  </a:lnTo>
                  <a:lnTo>
                    <a:pt x="15" y="1926"/>
                  </a:lnTo>
                  <a:lnTo>
                    <a:pt x="15" y="1911"/>
                  </a:lnTo>
                  <a:moveTo>
                    <a:pt x="15" y="1875"/>
                  </a:moveTo>
                  <a:lnTo>
                    <a:pt x="0" y="1875"/>
                  </a:lnTo>
                  <a:lnTo>
                    <a:pt x="0" y="1891"/>
                  </a:lnTo>
                  <a:lnTo>
                    <a:pt x="15" y="1891"/>
                  </a:lnTo>
                  <a:lnTo>
                    <a:pt x="15" y="1875"/>
                  </a:lnTo>
                  <a:moveTo>
                    <a:pt x="15" y="1840"/>
                  </a:moveTo>
                  <a:lnTo>
                    <a:pt x="0" y="1840"/>
                  </a:lnTo>
                  <a:lnTo>
                    <a:pt x="0" y="1855"/>
                  </a:lnTo>
                  <a:lnTo>
                    <a:pt x="15" y="1855"/>
                  </a:lnTo>
                  <a:lnTo>
                    <a:pt x="15" y="1840"/>
                  </a:lnTo>
                  <a:moveTo>
                    <a:pt x="15" y="1805"/>
                  </a:moveTo>
                  <a:lnTo>
                    <a:pt x="0" y="1805"/>
                  </a:lnTo>
                  <a:lnTo>
                    <a:pt x="0" y="1820"/>
                  </a:lnTo>
                  <a:lnTo>
                    <a:pt x="15" y="1820"/>
                  </a:lnTo>
                  <a:lnTo>
                    <a:pt x="15" y="1805"/>
                  </a:lnTo>
                  <a:moveTo>
                    <a:pt x="15" y="1769"/>
                  </a:moveTo>
                  <a:lnTo>
                    <a:pt x="0" y="1769"/>
                  </a:lnTo>
                  <a:lnTo>
                    <a:pt x="0" y="1784"/>
                  </a:lnTo>
                  <a:lnTo>
                    <a:pt x="15" y="1784"/>
                  </a:lnTo>
                  <a:lnTo>
                    <a:pt x="15" y="1769"/>
                  </a:lnTo>
                  <a:moveTo>
                    <a:pt x="15" y="1734"/>
                  </a:moveTo>
                  <a:lnTo>
                    <a:pt x="0" y="1734"/>
                  </a:lnTo>
                  <a:lnTo>
                    <a:pt x="0" y="1749"/>
                  </a:lnTo>
                  <a:lnTo>
                    <a:pt x="15" y="1749"/>
                  </a:lnTo>
                  <a:lnTo>
                    <a:pt x="15" y="1734"/>
                  </a:lnTo>
                  <a:moveTo>
                    <a:pt x="15" y="1698"/>
                  </a:moveTo>
                  <a:lnTo>
                    <a:pt x="0" y="1698"/>
                  </a:lnTo>
                  <a:lnTo>
                    <a:pt x="0" y="1714"/>
                  </a:lnTo>
                  <a:lnTo>
                    <a:pt x="15" y="1714"/>
                  </a:lnTo>
                  <a:lnTo>
                    <a:pt x="15" y="1698"/>
                  </a:lnTo>
                  <a:moveTo>
                    <a:pt x="15" y="1663"/>
                  </a:moveTo>
                  <a:lnTo>
                    <a:pt x="0" y="1663"/>
                  </a:lnTo>
                  <a:lnTo>
                    <a:pt x="0" y="1678"/>
                  </a:lnTo>
                  <a:lnTo>
                    <a:pt x="15" y="1678"/>
                  </a:lnTo>
                  <a:lnTo>
                    <a:pt x="15" y="1663"/>
                  </a:lnTo>
                  <a:moveTo>
                    <a:pt x="15" y="1628"/>
                  </a:moveTo>
                  <a:lnTo>
                    <a:pt x="0" y="1628"/>
                  </a:lnTo>
                  <a:lnTo>
                    <a:pt x="0" y="1643"/>
                  </a:lnTo>
                  <a:lnTo>
                    <a:pt x="15" y="1643"/>
                  </a:lnTo>
                  <a:lnTo>
                    <a:pt x="15" y="1628"/>
                  </a:lnTo>
                  <a:moveTo>
                    <a:pt x="15" y="1592"/>
                  </a:moveTo>
                  <a:lnTo>
                    <a:pt x="0" y="1592"/>
                  </a:lnTo>
                  <a:lnTo>
                    <a:pt x="0" y="1607"/>
                  </a:lnTo>
                  <a:lnTo>
                    <a:pt x="15" y="1607"/>
                  </a:lnTo>
                  <a:lnTo>
                    <a:pt x="15" y="1592"/>
                  </a:lnTo>
                  <a:moveTo>
                    <a:pt x="15" y="1557"/>
                  </a:moveTo>
                  <a:lnTo>
                    <a:pt x="0" y="1557"/>
                  </a:lnTo>
                  <a:lnTo>
                    <a:pt x="0" y="1572"/>
                  </a:lnTo>
                  <a:lnTo>
                    <a:pt x="15" y="1572"/>
                  </a:lnTo>
                  <a:lnTo>
                    <a:pt x="15" y="1557"/>
                  </a:lnTo>
                  <a:moveTo>
                    <a:pt x="15" y="1521"/>
                  </a:moveTo>
                  <a:lnTo>
                    <a:pt x="0" y="1521"/>
                  </a:lnTo>
                  <a:lnTo>
                    <a:pt x="0" y="1536"/>
                  </a:lnTo>
                  <a:lnTo>
                    <a:pt x="15" y="1536"/>
                  </a:lnTo>
                  <a:lnTo>
                    <a:pt x="15" y="1521"/>
                  </a:lnTo>
                  <a:moveTo>
                    <a:pt x="15" y="1486"/>
                  </a:moveTo>
                  <a:lnTo>
                    <a:pt x="0" y="1486"/>
                  </a:lnTo>
                  <a:lnTo>
                    <a:pt x="0" y="1501"/>
                  </a:lnTo>
                  <a:lnTo>
                    <a:pt x="15" y="1501"/>
                  </a:lnTo>
                  <a:lnTo>
                    <a:pt x="15" y="1486"/>
                  </a:lnTo>
                  <a:moveTo>
                    <a:pt x="15" y="1450"/>
                  </a:moveTo>
                  <a:lnTo>
                    <a:pt x="0" y="1450"/>
                  </a:lnTo>
                  <a:lnTo>
                    <a:pt x="0" y="1466"/>
                  </a:lnTo>
                  <a:lnTo>
                    <a:pt x="15" y="1466"/>
                  </a:lnTo>
                  <a:lnTo>
                    <a:pt x="15" y="1450"/>
                  </a:lnTo>
                  <a:moveTo>
                    <a:pt x="15" y="1415"/>
                  </a:moveTo>
                  <a:lnTo>
                    <a:pt x="0" y="1415"/>
                  </a:lnTo>
                  <a:lnTo>
                    <a:pt x="0" y="1430"/>
                  </a:lnTo>
                  <a:lnTo>
                    <a:pt x="15" y="1430"/>
                  </a:lnTo>
                  <a:lnTo>
                    <a:pt x="15" y="1415"/>
                  </a:lnTo>
                  <a:moveTo>
                    <a:pt x="15" y="1380"/>
                  </a:moveTo>
                  <a:lnTo>
                    <a:pt x="0" y="1380"/>
                  </a:lnTo>
                  <a:lnTo>
                    <a:pt x="0" y="1395"/>
                  </a:lnTo>
                  <a:lnTo>
                    <a:pt x="15" y="1395"/>
                  </a:lnTo>
                  <a:lnTo>
                    <a:pt x="15" y="1380"/>
                  </a:lnTo>
                  <a:moveTo>
                    <a:pt x="15" y="1344"/>
                  </a:moveTo>
                  <a:lnTo>
                    <a:pt x="0" y="1344"/>
                  </a:lnTo>
                  <a:lnTo>
                    <a:pt x="0" y="1359"/>
                  </a:lnTo>
                  <a:lnTo>
                    <a:pt x="15" y="1359"/>
                  </a:lnTo>
                  <a:lnTo>
                    <a:pt x="15" y="1344"/>
                  </a:lnTo>
                  <a:moveTo>
                    <a:pt x="15" y="1309"/>
                  </a:moveTo>
                  <a:lnTo>
                    <a:pt x="0" y="1309"/>
                  </a:lnTo>
                  <a:lnTo>
                    <a:pt x="0" y="1324"/>
                  </a:lnTo>
                  <a:lnTo>
                    <a:pt x="15" y="1324"/>
                  </a:lnTo>
                  <a:lnTo>
                    <a:pt x="15" y="1309"/>
                  </a:lnTo>
                  <a:moveTo>
                    <a:pt x="15" y="1273"/>
                  </a:moveTo>
                  <a:lnTo>
                    <a:pt x="0" y="1273"/>
                  </a:lnTo>
                  <a:lnTo>
                    <a:pt x="0" y="1289"/>
                  </a:lnTo>
                  <a:lnTo>
                    <a:pt x="15" y="1289"/>
                  </a:lnTo>
                  <a:lnTo>
                    <a:pt x="15" y="1273"/>
                  </a:lnTo>
                  <a:moveTo>
                    <a:pt x="15" y="1238"/>
                  </a:moveTo>
                  <a:lnTo>
                    <a:pt x="0" y="1238"/>
                  </a:lnTo>
                  <a:lnTo>
                    <a:pt x="0" y="1253"/>
                  </a:lnTo>
                  <a:lnTo>
                    <a:pt x="15" y="1253"/>
                  </a:lnTo>
                  <a:lnTo>
                    <a:pt x="15" y="1238"/>
                  </a:lnTo>
                  <a:moveTo>
                    <a:pt x="15" y="1203"/>
                  </a:moveTo>
                  <a:lnTo>
                    <a:pt x="0" y="1203"/>
                  </a:lnTo>
                  <a:lnTo>
                    <a:pt x="0" y="1218"/>
                  </a:lnTo>
                  <a:lnTo>
                    <a:pt x="15" y="1218"/>
                  </a:lnTo>
                  <a:lnTo>
                    <a:pt x="15" y="1203"/>
                  </a:lnTo>
                  <a:moveTo>
                    <a:pt x="15" y="1167"/>
                  </a:moveTo>
                  <a:lnTo>
                    <a:pt x="0" y="1167"/>
                  </a:lnTo>
                  <a:lnTo>
                    <a:pt x="0" y="1182"/>
                  </a:lnTo>
                  <a:lnTo>
                    <a:pt x="15" y="1182"/>
                  </a:lnTo>
                  <a:lnTo>
                    <a:pt x="15" y="1167"/>
                  </a:lnTo>
                  <a:moveTo>
                    <a:pt x="15" y="1132"/>
                  </a:moveTo>
                  <a:lnTo>
                    <a:pt x="0" y="1132"/>
                  </a:lnTo>
                  <a:lnTo>
                    <a:pt x="0" y="1147"/>
                  </a:lnTo>
                  <a:lnTo>
                    <a:pt x="15" y="1147"/>
                  </a:lnTo>
                  <a:lnTo>
                    <a:pt x="15" y="1132"/>
                  </a:lnTo>
                  <a:moveTo>
                    <a:pt x="15" y="1096"/>
                  </a:moveTo>
                  <a:lnTo>
                    <a:pt x="0" y="1096"/>
                  </a:lnTo>
                  <a:lnTo>
                    <a:pt x="0" y="1112"/>
                  </a:lnTo>
                  <a:lnTo>
                    <a:pt x="15" y="1112"/>
                  </a:lnTo>
                  <a:lnTo>
                    <a:pt x="15" y="1096"/>
                  </a:lnTo>
                  <a:moveTo>
                    <a:pt x="15" y="1061"/>
                  </a:moveTo>
                  <a:lnTo>
                    <a:pt x="0" y="1061"/>
                  </a:lnTo>
                  <a:lnTo>
                    <a:pt x="0" y="1076"/>
                  </a:lnTo>
                  <a:lnTo>
                    <a:pt x="15" y="1076"/>
                  </a:lnTo>
                  <a:lnTo>
                    <a:pt x="15" y="1061"/>
                  </a:lnTo>
                  <a:moveTo>
                    <a:pt x="15" y="1026"/>
                  </a:moveTo>
                  <a:lnTo>
                    <a:pt x="0" y="1026"/>
                  </a:lnTo>
                  <a:lnTo>
                    <a:pt x="0" y="1041"/>
                  </a:lnTo>
                  <a:lnTo>
                    <a:pt x="15" y="1041"/>
                  </a:lnTo>
                  <a:lnTo>
                    <a:pt x="15" y="1026"/>
                  </a:lnTo>
                  <a:moveTo>
                    <a:pt x="15" y="990"/>
                  </a:moveTo>
                  <a:lnTo>
                    <a:pt x="0" y="990"/>
                  </a:lnTo>
                  <a:lnTo>
                    <a:pt x="0" y="1005"/>
                  </a:lnTo>
                  <a:lnTo>
                    <a:pt x="15" y="1005"/>
                  </a:lnTo>
                  <a:lnTo>
                    <a:pt x="15" y="990"/>
                  </a:lnTo>
                  <a:moveTo>
                    <a:pt x="15" y="955"/>
                  </a:moveTo>
                  <a:lnTo>
                    <a:pt x="0" y="955"/>
                  </a:lnTo>
                  <a:lnTo>
                    <a:pt x="0" y="970"/>
                  </a:lnTo>
                  <a:lnTo>
                    <a:pt x="15" y="970"/>
                  </a:lnTo>
                  <a:lnTo>
                    <a:pt x="15" y="955"/>
                  </a:lnTo>
                  <a:moveTo>
                    <a:pt x="15" y="921"/>
                  </a:moveTo>
                  <a:lnTo>
                    <a:pt x="0" y="921"/>
                  </a:lnTo>
                  <a:lnTo>
                    <a:pt x="0" y="934"/>
                  </a:lnTo>
                  <a:lnTo>
                    <a:pt x="15" y="934"/>
                  </a:lnTo>
                  <a:lnTo>
                    <a:pt x="15" y="921"/>
                  </a:lnTo>
                  <a:moveTo>
                    <a:pt x="15" y="885"/>
                  </a:moveTo>
                  <a:lnTo>
                    <a:pt x="0" y="885"/>
                  </a:lnTo>
                  <a:lnTo>
                    <a:pt x="0" y="900"/>
                  </a:lnTo>
                  <a:lnTo>
                    <a:pt x="15" y="900"/>
                  </a:lnTo>
                  <a:lnTo>
                    <a:pt x="15" y="885"/>
                  </a:lnTo>
                  <a:moveTo>
                    <a:pt x="15" y="850"/>
                  </a:moveTo>
                  <a:lnTo>
                    <a:pt x="0" y="850"/>
                  </a:lnTo>
                  <a:lnTo>
                    <a:pt x="0" y="865"/>
                  </a:lnTo>
                  <a:lnTo>
                    <a:pt x="15" y="865"/>
                  </a:lnTo>
                  <a:lnTo>
                    <a:pt x="15" y="850"/>
                  </a:lnTo>
                  <a:moveTo>
                    <a:pt x="15" y="814"/>
                  </a:moveTo>
                  <a:lnTo>
                    <a:pt x="0" y="814"/>
                  </a:lnTo>
                  <a:lnTo>
                    <a:pt x="0" y="830"/>
                  </a:lnTo>
                  <a:lnTo>
                    <a:pt x="15" y="830"/>
                  </a:lnTo>
                  <a:lnTo>
                    <a:pt x="15" y="814"/>
                  </a:lnTo>
                  <a:moveTo>
                    <a:pt x="15" y="779"/>
                  </a:moveTo>
                  <a:lnTo>
                    <a:pt x="0" y="779"/>
                  </a:lnTo>
                  <a:lnTo>
                    <a:pt x="0" y="794"/>
                  </a:lnTo>
                  <a:lnTo>
                    <a:pt x="15" y="794"/>
                  </a:lnTo>
                  <a:lnTo>
                    <a:pt x="15" y="779"/>
                  </a:lnTo>
                  <a:moveTo>
                    <a:pt x="15" y="744"/>
                  </a:moveTo>
                  <a:lnTo>
                    <a:pt x="0" y="744"/>
                  </a:lnTo>
                  <a:lnTo>
                    <a:pt x="0" y="759"/>
                  </a:lnTo>
                  <a:lnTo>
                    <a:pt x="15" y="759"/>
                  </a:lnTo>
                  <a:lnTo>
                    <a:pt x="15" y="744"/>
                  </a:lnTo>
                  <a:moveTo>
                    <a:pt x="15" y="708"/>
                  </a:moveTo>
                  <a:lnTo>
                    <a:pt x="0" y="708"/>
                  </a:lnTo>
                  <a:lnTo>
                    <a:pt x="0" y="723"/>
                  </a:lnTo>
                  <a:lnTo>
                    <a:pt x="15" y="723"/>
                  </a:lnTo>
                  <a:lnTo>
                    <a:pt x="15" y="708"/>
                  </a:lnTo>
                  <a:moveTo>
                    <a:pt x="15" y="673"/>
                  </a:moveTo>
                  <a:lnTo>
                    <a:pt x="0" y="673"/>
                  </a:lnTo>
                  <a:lnTo>
                    <a:pt x="0" y="688"/>
                  </a:lnTo>
                  <a:lnTo>
                    <a:pt x="15" y="688"/>
                  </a:lnTo>
                  <a:lnTo>
                    <a:pt x="15" y="673"/>
                  </a:lnTo>
                  <a:moveTo>
                    <a:pt x="15" y="637"/>
                  </a:moveTo>
                  <a:lnTo>
                    <a:pt x="0" y="637"/>
                  </a:lnTo>
                  <a:lnTo>
                    <a:pt x="0" y="652"/>
                  </a:lnTo>
                  <a:lnTo>
                    <a:pt x="15" y="652"/>
                  </a:lnTo>
                  <a:lnTo>
                    <a:pt x="15" y="637"/>
                  </a:lnTo>
                  <a:moveTo>
                    <a:pt x="15" y="602"/>
                  </a:moveTo>
                  <a:lnTo>
                    <a:pt x="0" y="602"/>
                  </a:lnTo>
                  <a:lnTo>
                    <a:pt x="0" y="617"/>
                  </a:lnTo>
                  <a:lnTo>
                    <a:pt x="15" y="617"/>
                  </a:lnTo>
                  <a:lnTo>
                    <a:pt x="15" y="602"/>
                  </a:lnTo>
                  <a:moveTo>
                    <a:pt x="15" y="566"/>
                  </a:moveTo>
                  <a:lnTo>
                    <a:pt x="0" y="566"/>
                  </a:lnTo>
                  <a:lnTo>
                    <a:pt x="0" y="582"/>
                  </a:lnTo>
                  <a:lnTo>
                    <a:pt x="15" y="582"/>
                  </a:lnTo>
                  <a:lnTo>
                    <a:pt x="15" y="566"/>
                  </a:lnTo>
                  <a:moveTo>
                    <a:pt x="15" y="531"/>
                  </a:moveTo>
                  <a:lnTo>
                    <a:pt x="0" y="531"/>
                  </a:lnTo>
                  <a:lnTo>
                    <a:pt x="0" y="546"/>
                  </a:lnTo>
                  <a:lnTo>
                    <a:pt x="15" y="546"/>
                  </a:lnTo>
                  <a:lnTo>
                    <a:pt x="15" y="531"/>
                  </a:lnTo>
                  <a:moveTo>
                    <a:pt x="15" y="496"/>
                  </a:moveTo>
                  <a:lnTo>
                    <a:pt x="0" y="496"/>
                  </a:lnTo>
                  <a:lnTo>
                    <a:pt x="0" y="511"/>
                  </a:lnTo>
                  <a:lnTo>
                    <a:pt x="15" y="511"/>
                  </a:lnTo>
                  <a:lnTo>
                    <a:pt x="15" y="496"/>
                  </a:lnTo>
                  <a:moveTo>
                    <a:pt x="15" y="460"/>
                  </a:moveTo>
                  <a:lnTo>
                    <a:pt x="0" y="460"/>
                  </a:lnTo>
                  <a:lnTo>
                    <a:pt x="0" y="475"/>
                  </a:lnTo>
                  <a:lnTo>
                    <a:pt x="15" y="475"/>
                  </a:lnTo>
                  <a:lnTo>
                    <a:pt x="15" y="460"/>
                  </a:lnTo>
                  <a:moveTo>
                    <a:pt x="15" y="425"/>
                  </a:moveTo>
                  <a:lnTo>
                    <a:pt x="0" y="425"/>
                  </a:lnTo>
                  <a:lnTo>
                    <a:pt x="0" y="440"/>
                  </a:lnTo>
                  <a:lnTo>
                    <a:pt x="15" y="440"/>
                  </a:lnTo>
                  <a:lnTo>
                    <a:pt x="15" y="425"/>
                  </a:lnTo>
                  <a:moveTo>
                    <a:pt x="15" y="389"/>
                  </a:moveTo>
                  <a:lnTo>
                    <a:pt x="0" y="389"/>
                  </a:lnTo>
                  <a:lnTo>
                    <a:pt x="0" y="405"/>
                  </a:lnTo>
                  <a:lnTo>
                    <a:pt x="15" y="405"/>
                  </a:lnTo>
                  <a:lnTo>
                    <a:pt x="15" y="389"/>
                  </a:lnTo>
                  <a:moveTo>
                    <a:pt x="15" y="354"/>
                  </a:moveTo>
                  <a:lnTo>
                    <a:pt x="0" y="354"/>
                  </a:lnTo>
                  <a:lnTo>
                    <a:pt x="0" y="369"/>
                  </a:lnTo>
                  <a:lnTo>
                    <a:pt x="15" y="369"/>
                  </a:lnTo>
                  <a:lnTo>
                    <a:pt x="15" y="354"/>
                  </a:lnTo>
                  <a:moveTo>
                    <a:pt x="15" y="319"/>
                  </a:moveTo>
                  <a:lnTo>
                    <a:pt x="0" y="319"/>
                  </a:lnTo>
                  <a:lnTo>
                    <a:pt x="0" y="334"/>
                  </a:lnTo>
                  <a:lnTo>
                    <a:pt x="15" y="334"/>
                  </a:lnTo>
                  <a:lnTo>
                    <a:pt x="15" y="319"/>
                  </a:lnTo>
                  <a:moveTo>
                    <a:pt x="15" y="283"/>
                  </a:moveTo>
                  <a:lnTo>
                    <a:pt x="0" y="283"/>
                  </a:lnTo>
                  <a:lnTo>
                    <a:pt x="0" y="298"/>
                  </a:lnTo>
                  <a:lnTo>
                    <a:pt x="15" y="298"/>
                  </a:lnTo>
                  <a:lnTo>
                    <a:pt x="15" y="283"/>
                  </a:lnTo>
                  <a:moveTo>
                    <a:pt x="15" y="248"/>
                  </a:moveTo>
                  <a:lnTo>
                    <a:pt x="0" y="248"/>
                  </a:lnTo>
                  <a:lnTo>
                    <a:pt x="0" y="263"/>
                  </a:lnTo>
                  <a:lnTo>
                    <a:pt x="15" y="263"/>
                  </a:lnTo>
                  <a:lnTo>
                    <a:pt x="15" y="248"/>
                  </a:lnTo>
                  <a:moveTo>
                    <a:pt x="15" y="212"/>
                  </a:moveTo>
                  <a:lnTo>
                    <a:pt x="0" y="212"/>
                  </a:lnTo>
                  <a:lnTo>
                    <a:pt x="0" y="228"/>
                  </a:lnTo>
                  <a:lnTo>
                    <a:pt x="15" y="228"/>
                  </a:lnTo>
                  <a:lnTo>
                    <a:pt x="15" y="212"/>
                  </a:lnTo>
                  <a:moveTo>
                    <a:pt x="15" y="177"/>
                  </a:moveTo>
                  <a:lnTo>
                    <a:pt x="0" y="177"/>
                  </a:lnTo>
                  <a:lnTo>
                    <a:pt x="0" y="192"/>
                  </a:lnTo>
                  <a:lnTo>
                    <a:pt x="15" y="192"/>
                  </a:lnTo>
                  <a:lnTo>
                    <a:pt x="15" y="177"/>
                  </a:lnTo>
                  <a:moveTo>
                    <a:pt x="15" y="142"/>
                  </a:moveTo>
                  <a:lnTo>
                    <a:pt x="0" y="142"/>
                  </a:lnTo>
                  <a:lnTo>
                    <a:pt x="0" y="157"/>
                  </a:lnTo>
                  <a:lnTo>
                    <a:pt x="15" y="157"/>
                  </a:lnTo>
                  <a:lnTo>
                    <a:pt x="15" y="142"/>
                  </a:lnTo>
                  <a:moveTo>
                    <a:pt x="15" y="106"/>
                  </a:moveTo>
                  <a:lnTo>
                    <a:pt x="0" y="106"/>
                  </a:lnTo>
                  <a:lnTo>
                    <a:pt x="0" y="121"/>
                  </a:lnTo>
                  <a:lnTo>
                    <a:pt x="15" y="121"/>
                  </a:lnTo>
                  <a:lnTo>
                    <a:pt x="15" y="106"/>
                  </a:lnTo>
                  <a:moveTo>
                    <a:pt x="15" y="71"/>
                  </a:moveTo>
                  <a:lnTo>
                    <a:pt x="0" y="71"/>
                  </a:lnTo>
                  <a:lnTo>
                    <a:pt x="0" y="86"/>
                  </a:lnTo>
                  <a:lnTo>
                    <a:pt x="15" y="86"/>
                  </a:lnTo>
                  <a:lnTo>
                    <a:pt x="15" y="71"/>
                  </a:lnTo>
                  <a:moveTo>
                    <a:pt x="15" y="35"/>
                  </a:moveTo>
                  <a:lnTo>
                    <a:pt x="0" y="35"/>
                  </a:lnTo>
                  <a:lnTo>
                    <a:pt x="0" y="50"/>
                  </a:lnTo>
                  <a:lnTo>
                    <a:pt x="15" y="50"/>
                  </a:lnTo>
                  <a:lnTo>
                    <a:pt x="15" y="35"/>
                  </a:lnTo>
                  <a:moveTo>
                    <a:pt x="15" y="0"/>
                  </a:moveTo>
                  <a:lnTo>
                    <a:pt x="0" y="0"/>
                  </a:lnTo>
                  <a:lnTo>
                    <a:pt x="0" y="15"/>
                  </a:lnTo>
                  <a:lnTo>
                    <a:pt x="15" y="15"/>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3" name="Freeform 401"/>
            <p:cNvSpPr/>
            <p:nvPr>
              <p:custDataLst>
                <p:tags r:id="rId26"/>
              </p:custDataLst>
            </p:nvPr>
          </p:nvSpPr>
          <p:spPr bwMode="auto">
            <a:xfrm>
              <a:off x="6496051" y="658813"/>
              <a:ext cx="23813" cy="25400"/>
            </a:xfrm>
            <a:custGeom>
              <a:avLst/>
              <a:gdLst>
                <a:gd name="T0" fmla="*/ 12 w 12"/>
                <a:gd name="T1" fmla="*/ 0 h 12"/>
                <a:gd name="T2" fmla="*/ 6 w 12"/>
                <a:gd name="T3" fmla="*/ 0 h 12"/>
                <a:gd name="T4" fmla="*/ 3 w 12"/>
                <a:gd name="T5" fmla="*/ 0 h 12"/>
                <a:gd name="T6" fmla="*/ 0 w 12"/>
                <a:gd name="T7" fmla="*/ 0 h 12"/>
                <a:gd name="T8" fmla="*/ 0 w 12"/>
                <a:gd name="T9" fmla="*/ 6 h 12"/>
                <a:gd name="T10" fmla="*/ 0 w 12"/>
                <a:gd name="T11" fmla="*/ 6 h 12"/>
                <a:gd name="T12" fmla="*/ 0 w 12"/>
                <a:gd name="T13" fmla="*/ 6 h 12"/>
                <a:gd name="T14" fmla="*/ 0 w 12"/>
                <a:gd name="T15" fmla="*/ 12 h 12"/>
                <a:gd name="T16" fmla="*/ 0 w 12"/>
                <a:gd name="T17" fmla="*/ 12 h 12"/>
                <a:gd name="T18" fmla="*/ 0 w 12"/>
                <a:gd name="T19" fmla="*/ 12 h 12"/>
                <a:gd name="T20" fmla="*/ 0 w 12"/>
                <a:gd name="T21" fmla="*/ 12 h 12"/>
                <a:gd name="T22" fmla="*/ 3 w 12"/>
                <a:gd name="T23" fmla="*/ 12 h 12"/>
                <a:gd name="T24" fmla="*/ 6 w 12"/>
                <a:gd name="T25" fmla="*/ 12 h 12"/>
                <a:gd name="T26" fmla="*/ 12 w 12"/>
                <a:gd name="T27" fmla="*/ 12 h 12"/>
                <a:gd name="T28" fmla="*/ 12 w 12"/>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2">
                  <a:moveTo>
                    <a:pt x="12" y="0"/>
                  </a:moveTo>
                  <a:cubicBezTo>
                    <a:pt x="6" y="0"/>
                    <a:pt x="6" y="0"/>
                    <a:pt x="6" y="0"/>
                  </a:cubicBezTo>
                  <a:cubicBezTo>
                    <a:pt x="5" y="0"/>
                    <a:pt x="4" y="0"/>
                    <a:pt x="3" y="0"/>
                  </a:cubicBezTo>
                  <a:cubicBezTo>
                    <a:pt x="2" y="0"/>
                    <a:pt x="1" y="0"/>
                    <a:pt x="0" y="0"/>
                  </a:cubicBezTo>
                  <a:cubicBezTo>
                    <a:pt x="0" y="6"/>
                    <a:pt x="0" y="6"/>
                    <a:pt x="0" y="6"/>
                  </a:cubicBezTo>
                  <a:cubicBezTo>
                    <a:pt x="0" y="6"/>
                    <a:pt x="0" y="6"/>
                    <a:pt x="0" y="6"/>
                  </a:cubicBezTo>
                  <a:cubicBezTo>
                    <a:pt x="0" y="6"/>
                    <a:pt x="0" y="6"/>
                    <a:pt x="0" y="6"/>
                  </a:cubicBezTo>
                  <a:cubicBezTo>
                    <a:pt x="0" y="12"/>
                    <a:pt x="0" y="12"/>
                    <a:pt x="0" y="12"/>
                  </a:cubicBezTo>
                  <a:cubicBezTo>
                    <a:pt x="0" y="12"/>
                    <a:pt x="0" y="12"/>
                    <a:pt x="0" y="12"/>
                  </a:cubicBezTo>
                  <a:cubicBezTo>
                    <a:pt x="0" y="12"/>
                    <a:pt x="0" y="12"/>
                    <a:pt x="0" y="12"/>
                  </a:cubicBezTo>
                  <a:cubicBezTo>
                    <a:pt x="0" y="12"/>
                    <a:pt x="0" y="12"/>
                    <a:pt x="0" y="12"/>
                  </a:cubicBezTo>
                  <a:cubicBezTo>
                    <a:pt x="1" y="12"/>
                    <a:pt x="2" y="12"/>
                    <a:pt x="3" y="12"/>
                  </a:cubicBezTo>
                  <a:cubicBezTo>
                    <a:pt x="4" y="12"/>
                    <a:pt x="5" y="12"/>
                    <a:pt x="6"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4" name="Freeform 402"/>
            <p:cNvSpPr>
              <a:spLocks noEditPoints="1"/>
            </p:cNvSpPr>
            <p:nvPr>
              <p:custDataLst>
                <p:tags r:id="rId27"/>
              </p:custDataLst>
            </p:nvPr>
          </p:nvSpPr>
          <p:spPr bwMode="auto">
            <a:xfrm>
              <a:off x="6257926" y="444501"/>
              <a:ext cx="207963" cy="234950"/>
            </a:xfrm>
            <a:custGeom>
              <a:avLst/>
              <a:gdLst>
                <a:gd name="T0" fmla="*/ 93 w 104"/>
                <a:gd name="T1" fmla="*/ 102 h 117"/>
                <a:gd name="T2" fmla="*/ 89 w 104"/>
                <a:gd name="T3" fmla="*/ 113 h 117"/>
                <a:gd name="T4" fmla="*/ 102 w 104"/>
                <a:gd name="T5" fmla="*/ 117 h 117"/>
                <a:gd name="T6" fmla="*/ 104 w 104"/>
                <a:gd name="T7" fmla="*/ 105 h 117"/>
                <a:gd name="T8" fmla="*/ 93 w 104"/>
                <a:gd name="T9" fmla="*/ 102 h 117"/>
                <a:gd name="T10" fmla="*/ 69 w 104"/>
                <a:gd name="T11" fmla="*/ 90 h 117"/>
                <a:gd name="T12" fmla="*/ 62 w 104"/>
                <a:gd name="T13" fmla="*/ 100 h 117"/>
                <a:gd name="T14" fmla="*/ 73 w 104"/>
                <a:gd name="T15" fmla="*/ 106 h 117"/>
                <a:gd name="T16" fmla="*/ 79 w 104"/>
                <a:gd name="T17" fmla="*/ 96 h 117"/>
                <a:gd name="T18" fmla="*/ 69 w 104"/>
                <a:gd name="T19" fmla="*/ 90 h 117"/>
                <a:gd name="T20" fmla="*/ 48 w 104"/>
                <a:gd name="T21" fmla="*/ 72 h 117"/>
                <a:gd name="T22" fmla="*/ 40 w 104"/>
                <a:gd name="T23" fmla="*/ 81 h 117"/>
                <a:gd name="T24" fmla="*/ 49 w 104"/>
                <a:gd name="T25" fmla="*/ 90 h 117"/>
                <a:gd name="T26" fmla="*/ 57 w 104"/>
                <a:gd name="T27" fmla="*/ 80 h 117"/>
                <a:gd name="T28" fmla="*/ 48 w 104"/>
                <a:gd name="T29" fmla="*/ 72 h 117"/>
                <a:gd name="T30" fmla="*/ 32 w 104"/>
                <a:gd name="T31" fmla="*/ 51 h 117"/>
                <a:gd name="T32" fmla="*/ 21 w 104"/>
                <a:gd name="T33" fmla="*/ 57 h 117"/>
                <a:gd name="T34" fmla="*/ 29 w 104"/>
                <a:gd name="T35" fmla="*/ 68 h 117"/>
                <a:gd name="T36" fmla="*/ 38 w 104"/>
                <a:gd name="T37" fmla="*/ 61 h 117"/>
                <a:gd name="T38" fmla="*/ 32 w 104"/>
                <a:gd name="T39" fmla="*/ 51 h 117"/>
                <a:gd name="T40" fmla="*/ 19 w 104"/>
                <a:gd name="T41" fmla="*/ 27 h 117"/>
                <a:gd name="T42" fmla="*/ 8 w 104"/>
                <a:gd name="T43" fmla="*/ 31 h 117"/>
                <a:gd name="T44" fmla="*/ 13 w 104"/>
                <a:gd name="T45" fmla="*/ 43 h 117"/>
                <a:gd name="T46" fmla="*/ 24 w 104"/>
                <a:gd name="T47" fmla="*/ 37 h 117"/>
                <a:gd name="T48" fmla="*/ 24 w 104"/>
                <a:gd name="T49" fmla="*/ 37 h 117"/>
                <a:gd name="T50" fmla="*/ 19 w 104"/>
                <a:gd name="T51" fmla="*/ 27 h 117"/>
                <a:gd name="T52" fmla="*/ 12 w 104"/>
                <a:gd name="T53" fmla="*/ 0 h 117"/>
                <a:gd name="T54" fmla="*/ 0 w 104"/>
                <a:gd name="T55" fmla="*/ 2 h 117"/>
                <a:gd name="T56" fmla="*/ 3 w 104"/>
                <a:gd name="T57" fmla="*/ 15 h 117"/>
                <a:gd name="T58" fmla="*/ 15 w 104"/>
                <a:gd name="T59" fmla="*/ 12 h 117"/>
                <a:gd name="T60" fmla="*/ 12 w 104"/>
                <a:gd name="T6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117">
                  <a:moveTo>
                    <a:pt x="93" y="102"/>
                  </a:moveTo>
                  <a:cubicBezTo>
                    <a:pt x="89" y="113"/>
                    <a:pt x="89" y="113"/>
                    <a:pt x="89" y="113"/>
                  </a:cubicBezTo>
                  <a:cubicBezTo>
                    <a:pt x="93" y="115"/>
                    <a:pt x="97" y="116"/>
                    <a:pt x="102" y="117"/>
                  </a:cubicBezTo>
                  <a:cubicBezTo>
                    <a:pt x="104" y="105"/>
                    <a:pt x="104" y="105"/>
                    <a:pt x="104" y="105"/>
                  </a:cubicBezTo>
                  <a:cubicBezTo>
                    <a:pt x="100" y="104"/>
                    <a:pt x="97" y="103"/>
                    <a:pt x="93" y="102"/>
                  </a:cubicBezTo>
                  <a:moveTo>
                    <a:pt x="69" y="90"/>
                  </a:moveTo>
                  <a:cubicBezTo>
                    <a:pt x="62" y="100"/>
                    <a:pt x="62" y="100"/>
                    <a:pt x="62" y="100"/>
                  </a:cubicBezTo>
                  <a:cubicBezTo>
                    <a:pt x="66" y="102"/>
                    <a:pt x="70" y="104"/>
                    <a:pt x="73" y="106"/>
                  </a:cubicBezTo>
                  <a:cubicBezTo>
                    <a:pt x="79" y="96"/>
                    <a:pt x="79" y="96"/>
                    <a:pt x="79" y="96"/>
                  </a:cubicBezTo>
                  <a:cubicBezTo>
                    <a:pt x="76" y="94"/>
                    <a:pt x="72" y="92"/>
                    <a:pt x="69" y="90"/>
                  </a:cubicBezTo>
                  <a:moveTo>
                    <a:pt x="48" y="72"/>
                  </a:moveTo>
                  <a:cubicBezTo>
                    <a:pt x="40" y="81"/>
                    <a:pt x="40" y="81"/>
                    <a:pt x="40" y="81"/>
                  </a:cubicBezTo>
                  <a:cubicBezTo>
                    <a:pt x="43" y="84"/>
                    <a:pt x="46" y="87"/>
                    <a:pt x="49" y="90"/>
                  </a:cubicBezTo>
                  <a:cubicBezTo>
                    <a:pt x="57" y="80"/>
                    <a:pt x="57" y="80"/>
                    <a:pt x="57" y="80"/>
                  </a:cubicBezTo>
                  <a:cubicBezTo>
                    <a:pt x="54" y="78"/>
                    <a:pt x="51" y="75"/>
                    <a:pt x="48" y="72"/>
                  </a:cubicBezTo>
                  <a:moveTo>
                    <a:pt x="32" y="51"/>
                  </a:moveTo>
                  <a:cubicBezTo>
                    <a:pt x="21" y="57"/>
                    <a:pt x="21" y="57"/>
                    <a:pt x="21" y="57"/>
                  </a:cubicBezTo>
                  <a:cubicBezTo>
                    <a:pt x="24" y="61"/>
                    <a:pt x="26" y="65"/>
                    <a:pt x="29" y="68"/>
                  </a:cubicBezTo>
                  <a:cubicBezTo>
                    <a:pt x="38" y="61"/>
                    <a:pt x="38" y="61"/>
                    <a:pt x="38" y="61"/>
                  </a:cubicBezTo>
                  <a:cubicBezTo>
                    <a:pt x="36" y="58"/>
                    <a:pt x="34" y="54"/>
                    <a:pt x="32" y="51"/>
                  </a:cubicBezTo>
                  <a:moveTo>
                    <a:pt x="19" y="27"/>
                  </a:moveTo>
                  <a:cubicBezTo>
                    <a:pt x="8" y="31"/>
                    <a:pt x="8" y="31"/>
                    <a:pt x="8" y="31"/>
                  </a:cubicBezTo>
                  <a:cubicBezTo>
                    <a:pt x="10" y="35"/>
                    <a:pt x="11" y="39"/>
                    <a:pt x="13" y="43"/>
                  </a:cubicBezTo>
                  <a:cubicBezTo>
                    <a:pt x="24" y="37"/>
                    <a:pt x="24" y="37"/>
                    <a:pt x="24" y="37"/>
                  </a:cubicBezTo>
                  <a:cubicBezTo>
                    <a:pt x="24" y="37"/>
                    <a:pt x="24" y="37"/>
                    <a:pt x="24" y="37"/>
                  </a:cubicBezTo>
                  <a:cubicBezTo>
                    <a:pt x="22" y="34"/>
                    <a:pt x="21" y="30"/>
                    <a:pt x="19" y="27"/>
                  </a:cubicBezTo>
                  <a:moveTo>
                    <a:pt x="12" y="0"/>
                  </a:moveTo>
                  <a:cubicBezTo>
                    <a:pt x="0" y="2"/>
                    <a:pt x="0" y="2"/>
                    <a:pt x="0" y="2"/>
                  </a:cubicBezTo>
                  <a:cubicBezTo>
                    <a:pt x="1" y="7"/>
                    <a:pt x="2" y="11"/>
                    <a:pt x="3" y="15"/>
                  </a:cubicBezTo>
                  <a:cubicBezTo>
                    <a:pt x="15" y="12"/>
                    <a:pt x="15" y="12"/>
                    <a:pt x="15" y="12"/>
                  </a:cubicBezTo>
                  <a:cubicBezTo>
                    <a:pt x="14" y="8"/>
                    <a:pt x="13" y="4"/>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5" name="Freeform 403"/>
            <p:cNvSpPr/>
            <p:nvPr>
              <p:custDataLst>
                <p:tags r:id="rId28"/>
              </p:custDataLst>
            </p:nvPr>
          </p:nvSpPr>
          <p:spPr bwMode="auto">
            <a:xfrm>
              <a:off x="6256338" y="390526"/>
              <a:ext cx="23813" cy="23813"/>
            </a:xfrm>
            <a:custGeom>
              <a:avLst/>
              <a:gdLst>
                <a:gd name="T0" fmla="*/ 12 w 12"/>
                <a:gd name="T1" fmla="*/ 0 h 12"/>
                <a:gd name="T2" fmla="*/ 0 w 12"/>
                <a:gd name="T3" fmla="*/ 0 h 12"/>
                <a:gd name="T4" fmla="*/ 0 w 12"/>
                <a:gd name="T5" fmla="*/ 12 h 12"/>
                <a:gd name="T6" fmla="*/ 0 w 12"/>
                <a:gd name="T7" fmla="*/ 12 h 12"/>
                <a:gd name="T8" fmla="*/ 0 w 12"/>
                <a:gd name="T9" fmla="*/ 12 h 12"/>
                <a:gd name="T10" fmla="*/ 12 w 12"/>
                <a:gd name="T11" fmla="*/ 12 h 12"/>
                <a:gd name="T12" fmla="*/ 12 w 12"/>
                <a:gd name="T13" fmla="*/ 6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12"/>
                    <a:pt x="0" y="12"/>
                    <a:pt x="0" y="12"/>
                  </a:cubicBezTo>
                  <a:cubicBezTo>
                    <a:pt x="0" y="12"/>
                    <a:pt x="0" y="12"/>
                    <a:pt x="0" y="12"/>
                  </a:cubicBezTo>
                  <a:cubicBezTo>
                    <a:pt x="0" y="12"/>
                    <a:pt x="0" y="12"/>
                    <a:pt x="0" y="12"/>
                  </a:cubicBezTo>
                  <a:cubicBezTo>
                    <a:pt x="12" y="12"/>
                    <a:pt x="12" y="12"/>
                    <a:pt x="12" y="12"/>
                  </a:cubicBezTo>
                  <a:cubicBezTo>
                    <a:pt x="12" y="10"/>
                    <a:pt x="12" y="8"/>
                    <a:pt x="12" y="6"/>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6" name="Freeform 404"/>
            <p:cNvSpPr>
              <a:spLocks noEditPoints="1"/>
            </p:cNvSpPr>
            <p:nvPr>
              <p:custDataLst>
                <p:tags r:id="rId29"/>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close/>
                  <a:moveTo>
                    <a:pt x="50" y="0"/>
                  </a:moveTo>
                  <a:lnTo>
                    <a:pt x="35" y="0"/>
                  </a:lnTo>
                  <a:lnTo>
                    <a:pt x="35" y="15"/>
                  </a:lnTo>
                  <a:lnTo>
                    <a:pt x="50" y="15"/>
                  </a:lnTo>
                  <a:lnTo>
                    <a:pt x="50" y="0"/>
                  </a:lnTo>
                  <a:close/>
                  <a:moveTo>
                    <a:pt x="86" y="0"/>
                  </a:moveTo>
                  <a:lnTo>
                    <a:pt x="71" y="0"/>
                  </a:lnTo>
                  <a:lnTo>
                    <a:pt x="71" y="15"/>
                  </a:lnTo>
                  <a:lnTo>
                    <a:pt x="86" y="15"/>
                  </a:lnTo>
                  <a:lnTo>
                    <a:pt x="86" y="0"/>
                  </a:lnTo>
                  <a:close/>
                  <a:moveTo>
                    <a:pt x="121" y="0"/>
                  </a:moveTo>
                  <a:lnTo>
                    <a:pt x="106" y="0"/>
                  </a:lnTo>
                  <a:lnTo>
                    <a:pt x="106" y="15"/>
                  </a:lnTo>
                  <a:lnTo>
                    <a:pt x="121" y="15"/>
                  </a:lnTo>
                  <a:lnTo>
                    <a:pt x="121" y="0"/>
                  </a:lnTo>
                  <a:close/>
                  <a:moveTo>
                    <a:pt x="156" y="0"/>
                  </a:moveTo>
                  <a:lnTo>
                    <a:pt x="141" y="0"/>
                  </a:lnTo>
                  <a:lnTo>
                    <a:pt x="141" y="15"/>
                  </a:lnTo>
                  <a:lnTo>
                    <a:pt x="156" y="15"/>
                  </a:lnTo>
                  <a:lnTo>
                    <a:pt x="156" y="0"/>
                  </a:lnTo>
                  <a:close/>
                  <a:moveTo>
                    <a:pt x="192" y="0"/>
                  </a:moveTo>
                  <a:lnTo>
                    <a:pt x="177" y="0"/>
                  </a:lnTo>
                  <a:lnTo>
                    <a:pt x="177" y="15"/>
                  </a:lnTo>
                  <a:lnTo>
                    <a:pt x="192" y="15"/>
                  </a:lnTo>
                  <a:lnTo>
                    <a:pt x="192" y="0"/>
                  </a:lnTo>
                  <a:close/>
                  <a:moveTo>
                    <a:pt x="227" y="0"/>
                  </a:moveTo>
                  <a:lnTo>
                    <a:pt x="212" y="0"/>
                  </a:lnTo>
                  <a:lnTo>
                    <a:pt x="212" y="15"/>
                  </a:lnTo>
                  <a:lnTo>
                    <a:pt x="227" y="15"/>
                  </a:lnTo>
                  <a:lnTo>
                    <a:pt x="227" y="0"/>
                  </a:lnTo>
                  <a:close/>
                  <a:moveTo>
                    <a:pt x="262" y="0"/>
                  </a:moveTo>
                  <a:lnTo>
                    <a:pt x="247" y="0"/>
                  </a:lnTo>
                  <a:lnTo>
                    <a:pt x="247" y="15"/>
                  </a:lnTo>
                  <a:lnTo>
                    <a:pt x="262" y="15"/>
                  </a:lnTo>
                  <a:lnTo>
                    <a:pt x="262" y="0"/>
                  </a:lnTo>
                  <a:close/>
                  <a:moveTo>
                    <a:pt x="298" y="0"/>
                  </a:moveTo>
                  <a:lnTo>
                    <a:pt x="283" y="0"/>
                  </a:lnTo>
                  <a:lnTo>
                    <a:pt x="283" y="15"/>
                  </a:lnTo>
                  <a:lnTo>
                    <a:pt x="298" y="15"/>
                  </a:lnTo>
                  <a:lnTo>
                    <a:pt x="298" y="0"/>
                  </a:lnTo>
                  <a:close/>
                  <a:moveTo>
                    <a:pt x="333" y="0"/>
                  </a:moveTo>
                  <a:lnTo>
                    <a:pt x="318" y="0"/>
                  </a:lnTo>
                  <a:lnTo>
                    <a:pt x="318" y="15"/>
                  </a:lnTo>
                  <a:lnTo>
                    <a:pt x="333" y="15"/>
                  </a:lnTo>
                  <a:lnTo>
                    <a:pt x="333" y="0"/>
                  </a:lnTo>
                  <a:close/>
                  <a:moveTo>
                    <a:pt x="369" y="0"/>
                  </a:moveTo>
                  <a:lnTo>
                    <a:pt x="353" y="0"/>
                  </a:lnTo>
                  <a:lnTo>
                    <a:pt x="353" y="15"/>
                  </a:lnTo>
                  <a:lnTo>
                    <a:pt x="369" y="15"/>
                  </a:lnTo>
                  <a:lnTo>
                    <a:pt x="369" y="0"/>
                  </a:lnTo>
                  <a:close/>
                  <a:moveTo>
                    <a:pt x="404" y="0"/>
                  </a:moveTo>
                  <a:lnTo>
                    <a:pt x="389" y="0"/>
                  </a:lnTo>
                  <a:lnTo>
                    <a:pt x="389" y="15"/>
                  </a:lnTo>
                  <a:lnTo>
                    <a:pt x="404" y="15"/>
                  </a:lnTo>
                  <a:lnTo>
                    <a:pt x="404" y="0"/>
                  </a:lnTo>
                  <a:close/>
                  <a:moveTo>
                    <a:pt x="439" y="0"/>
                  </a:moveTo>
                  <a:lnTo>
                    <a:pt x="424" y="0"/>
                  </a:lnTo>
                  <a:lnTo>
                    <a:pt x="424" y="15"/>
                  </a:lnTo>
                  <a:lnTo>
                    <a:pt x="439" y="15"/>
                  </a:lnTo>
                  <a:lnTo>
                    <a:pt x="439" y="0"/>
                  </a:lnTo>
                  <a:close/>
                  <a:moveTo>
                    <a:pt x="475" y="0"/>
                  </a:moveTo>
                  <a:lnTo>
                    <a:pt x="459" y="0"/>
                  </a:lnTo>
                  <a:lnTo>
                    <a:pt x="459" y="15"/>
                  </a:lnTo>
                  <a:lnTo>
                    <a:pt x="475" y="15"/>
                  </a:lnTo>
                  <a:lnTo>
                    <a:pt x="475" y="0"/>
                  </a:lnTo>
                  <a:close/>
                  <a:moveTo>
                    <a:pt x="510" y="0"/>
                  </a:moveTo>
                  <a:lnTo>
                    <a:pt x="495" y="0"/>
                  </a:lnTo>
                  <a:lnTo>
                    <a:pt x="495" y="15"/>
                  </a:lnTo>
                  <a:lnTo>
                    <a:pt x="510" y="15"/>
                  </a:lnTo>
                  <a:lnTo>
                    <a:pt x="510" y="0"/>
                  </a:lnTo>
                  <a:close/>
                  <a:moveTo>
                    <a:pt x="545" y="0"/>
                  </a:moveTo>
                  <a:lnTo>
                    <a:pt x="530" y="0"/>
                  </a:lnTo>
                  <a:lnTo>
                    <a:pt x="530" y="15"/>
                  </a:lnTo>
                  <a:lnTo>
                    <a:pt x="545" y="15"/>
                  </a:lnTo>
                  <a:lnTo>
                    <a:pt x="545" y="0"/>
                  </a:lnTo>
                  <a:close/>
                  <a:moveTo>
                    <a:pt x="581" y="0"/>
                  </a:moveTo>
                  <a:lnTo>
                    <a:pt x="566" y="0"/>
                  </a:lnTo>
                  <a:lnTo>
                    <a:pt x="566" y="15"/>
                  </a:lnTo>
                  <a:lnTo>
                    <a:pt x="581" y="15"/>
                  </a:lnTo>
                  <a:lnTo>
                    <a:pt x="581" y="0"/>
                  </a:lnTo>
                  <a:close/>
                  <a:moveTo>
                    <a:pt x="616" y="0"/>
                  </a:moveTo>
                  <a:lnTo>
                    <a:pt x="601" y="0"/>
                  </a:lnTo>
                  <a:lnTo>
                    <a:pt x="601" y="15"/>
                  </a:lnTo>
                  <a:lnTo>
                    <a:pt x="616" y="15"/>
                  </a:lnTo>
                  <a:lnTo>
                    <a:pt x="616" y="0"/>
                  </a:lnTo>
                  <a:close/>
                  <a:moveTo>
                    <a:pt x="651" y="0"/>
                  </a:moveTo>
                  <a:lnTo>
                    <a:pt x="636" y="0"/>
                  </a:lnTo>
                  <a:lnTo>
                    <a:pt x="636" y="15"/>
                  </a:lnTo>
                  <a:lnTo>
                    <a:pt x="651" y="15"/>
                  </a:lnTo>
                  <a:lnTo>
                    <a:pt x="651" y="0"/>
                  </a:lnTo>
                  <a:close/>
                  <a:moveTo>
                    <a:pt x="687" y="0"/>
                  </a:moveTo>
                  <a:lnTo>
                    <a:pt x="672" y="0"/>
                  </a:lnTo>
                  <a:lnTo>
                    <a:pt x="672" y="15"/>
                  </a:lnTo>
                  <a:lnTo>
                    <a:pt x="687" y="15"/>
                  </a:lnTo>
                  <a:lnTo>
                    <a:pt x="687" y="0"/>
                  </a:lnTo>
                  <a:close/>
                  <a:moveTo>
                    <a:pt x="722" y="0"/>
                  </a:moveTo>
                  <a:lnTo>
                    <a:pt x="707" y="0"/>
                  </a:lnTo>
                  <a:lnTo>
                    <a:pt x="707" y="15"/>
                  </a:lnTo>
                  <a:lnTo>
                    <a:pt x="722" y="15"/>
                  </a:lnTo>
                  <a:lnTo>
                    <a:pt x="722" y="0"/>
                  </a:lnTo>
                  <a:close/>
                  <a:moveTo>
                    <a:pt x="757" y="0"/>
                  </a:moveTo>
                  <a:lnTo>
                    <a:pt x="742" y="0"/>
                  </a:lnTo>
                  <a:lnTo>
                    <a:pt x="742" y="15"/>
                  </a:lnTo>
                  <a:lnTo>
                    <a:pt x="757" y="15"/>
                  </a:lnTo>
                  <a:lnTo>
                    <a:pt x="757" y="0"/>
                  </a:lnTo>
                  <a:close/>
                  <a:moveTo>
                    <a:pt x="793" y="0"/>
                  </a:moveTo>
                  <a:lnTo>
                    <a:pt x="778" y="0"/>
                  </a:lnTo>
                  <a:lnTo>
                    <a:pt x="778" y="15"/>
                  </a:lnTo>
                  <a:lnTo>
                    <a:pt x="793" y="15"/>
                  </a:lnTo>
                  <a:lnTo>
                    <a:pt x="793" y="0"/>
                  </a:lnTo>
                  <a:close/>
                  <a:moveTo>
                    <a:pt x="828" y="0"/>
                  </a:moveTo>
                  <a:lnTo>
                    <a:pt x="813" y="0"/>
                  </a:lnTo>
                  <a:lnTo>
                    <a:pt x="813" y="15"/>
                  </a:lnTo>
                  <a:lnTo>
                    <a:pt x="828" y="15"/>
                  </a:lnTo>
                  <a:lnTo>
                    <a:pt x="828" y="0"/>
                  </a:lnTo>
                  <a:close/>
                  <a:moveTo>
                    <a:pt x="863" y="0"/>
                  </a:moveTo>
                  <a:lnTo>
                    <a:pt x="848" y="0"/>
                  </a:lnTo>
                  <a:lnTo>
                    <a:pt x="848" y="15"/>
                  </a:lnTo>
                  <a:lnTo>
                    <a:pt x="863" y="15"/>
                  </a:lnTo>
                  <a:lnTo>
                    <a:pt x="863" y="0"/>
                  </a:lnTo>
                  <a:close/>
                  <a:moveTo>
                    <a:pt x="899" y="0"/>
                  </a:moveTo>
                  <a:lnTo>
                    <a:pt x="884" y="0"/>
                  </a:lnTo>
                  <a:lnTo>
                    <a:pt x="884" y="15"/>
                  </a:lnTo>
                  <a:lnTo>
                    <a:pt x="899" y="15"/>
                  </a:lnTo>
                  <a:lnTo>
                    <a:pt x="899" y="0"/>
                  </a:lnTo>
                  <a:close/>
                  <a:moveTo>
                    <a:pt x="934" y="0"/>
                  </a:moveTo>
                  <a:lnTo>
                    <a:pt x="919" y="0"/>
                  </a:lnTo>
                  <a:lnTo>
                    <a:pt x="919" y="15"/>
                  </a:lnTo>
                  <a:lnTo>
                    <a:pt x="934" y="15"/>
                  </a:lnTo>
                  <a:lnTo>
                    <a:pt x="934" y="0"/>
                  </a:lnTo>
                  <a:close/>
                  <a:moveTo>
                    <a:pt x="970" y="0"/>
                  </a:moveTo>
                  <a:lnTo>
                    <a:pt x="954" y="0"/>
                  </a:lnTo>
                  <a:lnTo>
                    <a:pt x="954" y="15"/>
                  </a:lnTo>
                  <a:lnTo>
                    <a:pt x="970" y="15"/>
                  </a:lnTo>
                  <a:lnTo>
                    <a:pt x="970" y="0"/>
                  </a:lnTo>
                  <a:close/>
                  <a:moveTo>
                    <a:pt x="1005" y="0"/>
                  </a:moveTo>
                  <a:lnTo>
                    <a:pt x="990" y="0"/>
                  </a:lnTo>
                  <a:lnTo>
                    <a:pt x="990" y="15"/>
                  </a:lnTo>
                  <a:lnTo>
                    <a:pt x="1005" y="15"/>
                  </a:lnTo>
                  <a:lnTo>
                    <a:pt x="1005" y="0"/>
                  </a:lnTo>
                  <a:close/>
                  <a:moveTo>
                    <a:pt x="1040" y="0"/>
                  </a:moveTo>
                  <a:lnTo>
                    <a:pt x="1025" y="0"/>
                  </a:lnTo>
                  <a:lnTo>
                    <a:pt x="1025" y="15"/>
                  </a:lnTo>
                  <a:lnTo>
                    <a:pt x="1040" y="15"/>
                  </a:lnTo>
                  <a:lnTo>
                    <a:pt x="1040" y="0"/>
                  </a:lnTo>
                  <a:close/>
                  <a:moveTo>
                    <a:pt x="1076" y="0"/>
                  </a:moveTo>
                  <a:lnTo>
                    <a:pt x="1060" y="0"/>
                  </a:lnTo>
                  <a:lnTo>
                    <a:pt x="1060" y="15"/>
                  </a:lnTo>
                  <a:lnTo>
                    <a:pt x="1076" y="15"/>
                  </a:lnTo>
                  <a:lnTo>
                    <a:pt x="1076" y="0"/>
                  </a:lnTo>
                  <a:close/>
                  <a:moveTo>
                    <a:pt x="1111" y="0"/>
                  </a:moveTo>
                  <a:lnTo>
                    <a:pt x="1096" y="0"/>
                  </a:lnTo>
                  <a:lnTo>
                    <a:pt x="1096" y="15"/>
                  </a:lnTo>
                  <a:lnTo>
                    <a:pt x="1111" y="15"/>
                  </a:lnTo>
                  <a:lnTo>
                    <a:pt x="1111" y="0"/>
                  </a:lnTo>
                  <a:close/>
                  <a:moveTo>
                    <a:pt x="1146" y="0"/>
                  </a:moveTo>
                  <a:lnTo>
                    <a:pt x="1131" y="0"/>
                  </a:lnTo>
                  <a:lnTo>
                    <a:pt x="1131" y="15"/>
                  </a:lnTo>
                  <a:lnTo>
                    <a:pt x="1146" y="15"/>
                  </a:lnTo>
                  <a:lnTo>
                    <a:pt x="1146" y="0"/>
                  </a:lnTo>
                  <a:close/>
                  <a:moveTo>
                    <a:pt x="1182" y="0"/>
                  </a:moveTo>
                  <a:lnTo>
                    <a:pt x="1167" y="0"/>
                  </a:lnTo>
                  <a:lnTo>
                    <a:pt x="1167" y="15"/>
                  </a:lnTo>
                  <a:lnTo>
                    <a:pt x="1182" y="15"/>
                  </a:lnTo>
                  <a:lnTo>
                    <a:pt x="1182" y="0"/>
                  </a:lnTo>
                  <a:close/>
                  <a:moveTo>
                    <a:pt x="1217" y="0"/>
                  </a:moveTo>
                  <a:lnTo>
                    <a:pt x="1202" y="0"/>
                  </a:lnTo>
                  <a:lnTo>
                    <a:pt x="1202" y="15"/>
                  </a:lnTo>
                  <a:lnTo>
                    <a:pt x="1217" y="15"/>
                  </a:lnTo>
                  <a:lnTo>
                    <a:pt x="1217" y="0"/>
                  </a:lnTo>
                  <a:close/>
                  <a:moveTo>
                    <a:pt x="1252" y="0"/>
                  </a:moveTo>
                  <a:lnTo>
                    <a:pt x="1237" y="0"/>
                  </a:lnTo>
                  <a:lnTo>
                    <a:pt x="1237" y="15"/>
                  </a:lnTo>
                  <a:lnTo>
                    <a:pt x="1252" y="15"/>
                  </a:lnTo>
                  <a:lnTo>
                    <a:pt x="1252" y="0"/>
                  </a:lnTo>
                  <a:close/>
                  <a:moveTo>
                    <a:pt x="1288" y="0"/>
                  </a:moveTo>
                  <a:lnTo>
                    <a:pt x="1273" y="0"/>
                  </a:lnTo>
                  <a:lnTo>
                    <a:pt x="1273" y="15"/>
                  </a:lnTo>
                  <a:lnTo>
                    <a:pt x="1288" y="15"/>
                  </a:lnTo>
                  <a:lnTo>
                    <a:pt x="1288" y="0"/>
                  </a:lnTo>
                  <a:close/>
                  <a:moveTo>
                    <a:pt x="1323" y="0"/>
                  </a:moveTo>
                  <a:lnTo>
                    <a:pt x="1308" y="0"/>
                  </a:lnTo>
                  <a:lnTo>
                    <a:pt x="1308" y="15"/>
                  </a:lnTo>
                  <a:lnTo>
                    <a:pt x="1323" y="15"/>
                  </a:lnTo>
                  <a:lnTo>
                    <a:pt x="1323" y="0"/>
                  </a:lnTo>
                  <a:close/>
                  <a:moveTo>
                    <a:pt x="1358" y="0"/>
                  </a:moveTo>
                  <a:lnTo>
                    <a:pt x="1343" y="0"/>
                  </a:lnTo>
                  <a:lnTo>
                    <a:pt x="1343" y="15"/>
                  </a:lnTo>
                  <a:lnTo>
                    <a:pt x="1358" y="15"/>
                  </a:lnTo>
                  <a:lnTo>
                    <a:pt x="1358" y="0"/>
                  </a:lnTo>
                  <a:close/>
                  <a:moveTo>
                    <a:pt x="1394" y="0"/>
                  </a:moveTo>
                  <a:lnTo>
                    <a:pt x="1379" y="0"/>
                  </a:lnTo>
                  <a:lnTo>
                    <a:pt x="1379" y="15"/>
                  </a:lnTo>
                  <a:lnTo>
                    <a:pt x="1394" y="15"/>
                  </a:lnTo>
                  <a:lnTo>
                    <a:pt x="1394" y="0"/>
                  </a:lnTo>
                  <a:close/>
                  <a:moveTo>
                    <a:pt x="1429" y="0"/>
                  </a:moveTo>
                  <a:lnTo>
                    <a:pt x="1414" y="0"/>
                  </a:lnTo>
                  <a:lnTo>
                    <a:pt x="1414" y="15"/>
                  </a:lnTo>
                  <a:lnTo>
                    <a:pt x="1429" y="15"/>
                  </a:lnTo>
                  <a:lnTo>
                    <a:pt x="1429" y="0"/>
                  </a:lnTo>
                  <a:close/>
                  <a:moveTo>
                    <a:pt x="1465" y="0"/>
                  </a:moveTo>
                  <a:lnTo>
                    <a:pt x="1449" y="0"/>
                  </a:lnTo>
                  <a:lnTo>
                    <a:pt x="1449" y="15"/>
                  </a:lnTo>
                  <a:lnTo>
                    <a:pt x="1465" y="15"/>
                  </a:lnTo>
                  <a:lnTo>
                    <a:pt x="1465" y="0"/>
                  </a:lnTo>
                  <a:close/>
                  <a:moveTo>
                    <a:pt x="1500" y="0"/>
                  </a:moveTo>
                  <a:lnTo>
                    <a:pt x="1485" y="0"/>
                  </a:lnTo>
                  <a:lnTo>
                    <a:pt x="1485" y="15"/>
                  </a:lnTo>
                  <a:lnTo>
                    <a:pt x="1500" y="15"/>
                  </a:lnTo>
                  <a:lnTo>
                    <a:pt x="1500" y="0"/>
                  </a:lnTo>
                  <a:close/>
                  <a:moveTo>
                    <a:pt x="1535" y="0"/>
                  </a:moveTo>
                  <a:lnTo>
                    <a:pt x="1520" y="0"/>
                  </a:lnTo>
                  <a:lnTo>
                    <a:pt x="1520" y="15"/>
                  </a:lnTo>
                  <a:lnTo>
                    <a:pt x="1535" y="15"/>
                  </a:lnTo>
                  <a:lnTo>
                    <a:pt x="1535" y="0"/>
                  </a:lnTo>
                  <a:close/>
                  <a:moveTo>
                    <a:pt x="1571" y="0"/>
                  </a:moveTo>
                  <a:lnTo>
                    <a:pt x="1555" y="0"/>
                  </a:lnTo>
                  <a:lnTo>
                    <a:pt x="1555" y="15"/>
                  </a:lnTo>
                  <a:lnTo>
                    <a:pt x="1571" y="15"/>
                  </a:lnTo>
                  <a:lnTo>
                    <a:pt x="1571" y="0"/>
                  </a:lnTo>
                  <a:close/>
                  <a:moveTo>
                    <a:pt x="1606" y="0"/>
                  </a:moveTo>
                  <a:lnTo>
                    <a:pt x="1591" y="0"/>
                  </a:lnTo>
                  <a:lnTo>
                    <a:pt x="1591" y="15"/>
                  </a:lnTo>
                  <a:lnTo>
                    <a:pt x="1606" y="15"/>
                  </a:lnTo>
                  <a:lnTo>
                    <a:pt x="1606" y="0"/>
                  </a:lnTo>
                  <a:close/>
                  <a:moveTo>
                    <a:pt x="1641" y="0"/>
                  </a:moveTo>
                  <a:lnTo>
                    <a:pt x="1626" y="0"/>
                  </a:lnTo>
                  <a:lnTo>
                    <a:pt x="1626" y="15"/>
                  </a:lnTo>
                  <a:lnTo>
                    <a:pt x="1641" y="15"/>
                  </a:lnTo>
                  <a:lnTo>
                    <a:pt x="1641" y="0"/>
                  </a:lnTo>
                  <a:close/>
                  <a:moveTo>
                    <a:pt x="1677" y="0"/>
                  </a:moveTo>
                  <a:lnTo>
                    <a:pt x="1662" y="0"/>
                  </a:lnTo>
                  <a:lnTo>
                    <a:pt x="1662" y="15"/>
                  </a:lnTo>
                  <a:lnTo>
                    <a:pt x="1677" y="15"/>
                  </a:lnTo>
                  <a:lnTo>
                    <a:pt x="1677" y="0"/>
                  </a:lnTo>
                  <a:close/>
                  <a:moveTo>
                    <a:pt x="1712" y="0"/>
                  </a:moveTo>
                  <a:lnTo>
                    <a:pt x="1697" y="0"/>
                  </a:lnTo>
                  <a:lnTo>
                    <a:pt x="1697" y="15"/>
                  </a:lnTo>
                  <a:lnTo>
                    <a:pt x="1712" y="15"/>
                  </a:lnTo>
                  <a:lnTo>
                    <a:pt x="1712" y="0"/>
                  </a:lnTo>
                  <a:close/>
                  <a:moveTo>
                    <a:pt x="1746" y="0"/>
                  </a:moveTo>
                  <a:lnTo>
                    <a:pt x="1731" y="0"/>
                  </a:lnTo>
                  <a:lnTo>
                    <a:pt x="1731" y="15"/>
                  </a:lnTo>
                  <a:lnTo>
                    <a:pt x="1746" y="15"/>
                  </a:lnTo>
                  <a:lnTo>
                    <a:pt x="1746" y="0"/>
                  </a:lnTo>
                  <a:close/>
                  <a:moveTo>
                    <a:pt x="1781" y="0"/>
                  </a:moveTo>
                  <a:lnTo>
                    <a:pt x="1766" y="0"/>
                  </a:lnTo>
                  <a:lnTo>
                    <a:pt x="1766" y="15"/>
                  </a:lnTo>
                  <a:lnTo>
                    <a:pt x="1781" y="15"/>
                  </a:lnTo>
                  <a:lnTo>
                    <a:pt x="1781" y="0"/>
                  </a:lnTo>
                  <a:close/>
                  <a:moveTo>
                    <a:pt x="1817" y="0"/>
                  </a:moveTo>
                  <a:lnTo>
                    <a:pt x="1802" y="0"/>
                  </a:lnTo>
                  <a:lnTo>
                    <a:pt x="1802" y="15"/>
                  </a:lnTo>
                  <a:lnTo>
                    <a:pt x="1817" y="15"/>
                  </a:lnTo>
                  <a:lnTo>
                    <a:pt x="1817" y="0"/>
                  </a:lnTo>
                  <a:close/>
                  <a:moveTo>
                    <a:pt x="1852" y="0"/>
                  </a:moveTo>
                  <a:lnTo>
                    <a:pt x="1837" y="0"/>
                  </a:lnTo>
                  <a:lnTo>
                    <a:pt x="1837" y="15"/>
                  </a:lnTo>
                  <a:lnTo>
                    <a:pt x="1852" y="15"/>
                  </a:lnTo>
                  <a:lnTo>
                    <a:pt x="1852" y="0"/>
                  </a:lnTo>
                  <a:close/>
                  <a:moveTo>
                    <a:pt x="1888" y="0"/>
                  </a:moveTo>
                  <a:lnTo>
                    <a:pt x="1872" y="0"/>
                  </a:lnTo>
                  <a:lnTo>
                    <a:pt x="1872" y="15"/>
                  </a:lnTo>
                  <a:lnTo>
                    <a:pt x="1888" y="15"/>
                  </a:lnTo>
                  <a:lnTo>
                    <a:pt x="1888" y="0"/>
                  </a:lnTo>
                  <a:close/>
                  <a:moveTo>
                    <a:pt x="1923" y="0"/>
                  </a:moveTo>
                  <a:lnTo>
                    <a:pt x="1908" y="0"/>
                  </a:lnTo>
                  <a:lnTo>
                    <a:pt x="1908" y="15"/>
                  </a:lnTo>
                  <a:lnTo>
                    <a:pt x="1923" y="15"/>
                  </a:lnTo>
                  <a:lnTo>
                    <a:pt x="1923" y="0"/>
                  </a:lnTo>
                  <a:close/>
                  <a:moveTo>
                    <a:pt x="1958" y="0"/>
                  </a:moveTo>
                  <a:lnTo>
                    <a:pt x="1943" y="0"/>
                  </a:lnTo>
                  <a:lnTo>
                    <a:pt x="1943" y="15"/>
                  </a:lnTo>
                  <a:lnTo>
                    <a:pt x="1958" y="15"/>
                  </a:lnTo>
                  <a:lnTo>
                    <a:pt x="1958" y="0"/>
                  </a:lnTo>
                  <a:close/>
                  <a:moveTo>
                    <a:pt x="1994" y="0"/>
                  </a:moveTo>
                  <a:lnTo>
                    <a:pt x="1978" y="0"/>
                  </a:lnTo>
                  <a:lnTo>
                    <a:pt x="1978" y="15"/>
                  </a:lnTo>
                  <a:lnTo>
                    <a:pt x="1994" y="15"/>
                  </a:lnTo>
                  <a:lnTo>
                    <a:pt x="1994" y="0"/>
                  </a:lnTo>
                  <a:close/>
                  <a:moveTo>
                    <a:pt x="2029" y="0"/>
                  </a:moveTo>
                  <a:lnTo>
                    <a:pt x="2014" y="0"/>
                  </a:lnTo>
                  <a:lnTo>
                    <a:pt x="2014" y="15"/>
                  </a:lnTo>
                  <a:lnTo>
                    <a:pt x="2029" y="15"/>
                  </a:lnTo>
                  <a:lnTo>
                    <a:pt x="2029" y="0"/>
                  </a:lnTo>
                  <a:close/>
                  <a:moveTo>
                    <a:pt x="2064" y="0"/>
                  </a:moveTo>
                  <a:lnTo>
                    <a:pt x="2049" y="0"/>
                  </a:lnTo>
                  <a:lnTo>
                    <a:pt x="2049" y="15"/>
                  </a:lnTo>
                  <a:lnTo>
                    <a:pt x="2064" y="15"/>
                  </a:lnTo>
                  <a:lnTo>
                    <a:pt x="2064" y="0"/>
                  </a:lnTo>
                  <a:close/>
                  <a:moveTo>
                    <a:pt x="2100" y="0"/>
                  </a:moveTo>
                  <a:lnTo>
                    <a:pt x="2085" y="0"/>
                  </a:lnTo>
                  <a:lnTo>
                    <a:pt x="2085" y="15"/>
                  </a:lnTo>
                  <a:lnTo>
                    <a:pt x="2100" y="15"/>
                  </a:lnTo>
                  <a:lnTo>
                    <a:pt x="2100" y="0"/>
                  </a:lnTo>
                  <a:close/>
                  <a:moveTo>
                    <a:pt x="2135" y="0"/>
                  </a:moveTo>
                  <a:lnTo>
                    <a:pt x="2120" y="0"/>
                  </a:lnTo>
                  <a:lnTo>
                    <a:pt x="2120" y="15"/>
                  </a:lnTo>
                  <a:lnTo>
                    <a:pt x="2135" y="15"/>
                  </a:lnTo>
                  <a:lnTo>
                    <a:pt x="2135" y="0"/>
                  </a:lnTo>
                  <a:close/>
                  <a:moveTo>
                    <a:pt x="2170" y="0"/>
                  </a:moveTo>
                  <a:lnTo>
                    <a:pt x="2155" y="0"/>
                  </a:lnTo>
                  <a:lnTo>
                    <a:pt x="2155" y="15"/>
                  </a:lnTo>
                  <a:lnTo>
                    <a:pt x="2170" y="15"/>
                  </a:lnTo>
                  <a:lnTo>
                    <a:pt x="2170" y="0"/>
                  </a:lnTo>
                  <a:close/>
                  <a:moveTo>
                    <a:pt x="2206" y="0"/>
                  </a:moveTo>
                  <a:lnTo>
                    <a:pt x="2191" y="0"/>
                  </a:lnTo>
                  <a:lnTo>
                    <a:pt x="2191" y="15"/>
                  </a:lnTo>
                  <a:lnTo>
                    <a:pt x="2206" y="15"/>
                  </a:lnTo>
                  <a:lnTo>
                    <a:pt x="2206" y="0"/>
                  </a:lnTo>
                  <a:close/>
                  <a:moveTo>
                    <a:pt x="2241" y="0"/>
                  </a:moveTo>
                  <a:lnTo>
                    <a:pt x="2226" y="0"/>
                  </a:lnTo>
                  <a:lnTo>
                    <a:pt x="2226" y="15"/>
                  </a:lnTo>
                  <a:lnTo>
                    <a:pt x="2241" y="15"/>
                  </a:lnTo>
                  <a:lnTo>
                    <a:pt x="2241" y="0"/>
                  </a:lnTo>
                  <a:close/>
                  <a:moveTo>
                    <a:pt x="2276" y="0"/>
                  </a:moveTo>
                  <a:lnTo>
                    <a:pt x="2261" y="0"/>
                  </a:lnTo>
                  <a:lnTo>
                    <a:pt x="2261" y="15"/>
                  </a:lnTo>
                  <a:lnTo>
                    <a:pt x="2276" y="15"/>
                  </a:lnTo>
                  <a:lnTo>
                    <a:pt x="2276" y="0"/>
                  </a:lnTo>
                  <a:close/>
                  <a:moveTo>
                    <a:pt x="2312" y="0"/>
                  </a:moveTo>
                  <a:lnTo>
                    <a:pt x="2297" y="0"/>
                  </a:lnTo>
                  <a:lnTo>
                    <a:pt x="2297" y="15"/>
                  </a:lnTo>
                  <a:lnTo>
                    <a:pt x="2312" y="15"/>
                  </a:lnTo>
                  <a:lnTo>
                    <a:pt x="2312" y="0"/>
                  </a:lnTo>
                  <a:close/>
                  <a:moveTo>
                    <a:pt x="2347" y="0"/>
                  </a:moveTo>
                  <a:lnTo>
                    <a:pt x="2332" y="0"/>
                  </a:lnTo>
                  <a:lnTo>
                    <a:pt x="2332" y="15"/>
                  </a:lnTo>
                  <a:lnTo>
                    <a:pt x="2347" y="15"/>
                  </a:lnTo>
                  <a:lnTo>
                    <a:pt x="2347" y="0"/>
                  </a:lnTo>
                  <a:close/>
                  <a:moveTo>
                    <a:pt x="2383" y="0"/>
                  </a:moveTo>
                  <a:lnTo>
                    <a:pt x="2367" y="0"/>
                  </a:lnTo>
                  <a:lnTo>
                    <a:pt x="2367" y="15"/>
                  </a:lnTo>
                  <a:lnTo>
                    <a:pt x="2383" y="15"/>
                  </a:lnTo>
                  <a:lnTo>
                    <a:pt x="2383" y="0"/>
                  </a:lnTo>
                  <a:close/>
                  <a:moveTo>
                    <a:pt x="2418" y="0"/>
                  </a:moveTo>
                  <a:lnTo>
                    <a:pt x="2403" y="0"/>
                  </a:lnTo>
                  <a:lnTo>
                    <a:pt x="2403" y="15"/>
                  </a:lnTo>
                  <a:lnTo>
                    <a:pt x="2418" y="15"/>
                  </a:lnTo>
                  <a:lnTo>
                    <a:pt x="2418" y="0"/>
                  </a:lnTo>
                  <a:close/>
                  <a:moveTo>
                    <a:pt x="2453" y="0"/>
                  </a:moveTo>
                  <a:lnTo>
                    <a:pt x="2438" y="0"/>
                  </a:lnTo>
                  <a:lnTo>
                    <a:pt x="2438" y="15"/>
                  </a:lnTo>
                  <a:lnTo>
                    <a:pt x="2453" y="15"/>
                  </a:lnTo>
                  <a:lnTo>
                    <a:pt x="2453" y="0"/>
                  </a:lnTo>
                  <a:close/>
                  <a:moveTo>
                    <a:pt x="2489" y="0"/>
                  </a:moveTo>
                  <a:lnTo>
                    <a:pt x="2473" y="0"/>
                  </a:lnTo>
                  <a:lnTo>
                    <a:pt x="2473" y="15"/>
                  </a:lnTo>
                  <a:lnTo>
                    <a:pt x="2489" y="15"/>
                  </a:lnTo>
                  <a:lnTo>
                    <a:pt x="2489" y="0"/>
                  </a:lnTo>
                  <a:close/>
                  <a:moveTo>
                    <a:pt x="2524" y="0"/>
                  </a:moveTo>
                  <a:lnTo>
                    <a:pt x="2509" y="0"/>
                  </a:lnTo>
                  <a:lnTo>
                    <a:pt x="2509" y="15"/>
                  </a:lnTo>
                  <a:lnTo>
                    <a:pt x="2524" y="15"/>
                  </a:lnTo>
                  <a:lnTo>
                    <a:pt x="2524" y="0"/>
                  </a:lnTo>
                  <a:close/>
                  <a:moveTo>
                    <a:pt x="2559" y="0"/>
                  </a:moveTo>
                  <a:lnTo>
                    <a:pt x="2544" y="0"/>
                  </a:lnTo>
                  <a:lnTo>
                    <a:pt x="2544" y="15"/>
                  </a:lnTo>
                  <a:lnTo>
                    <a:pt x="2559" y="15"/>
                  </a:lnTo>
                  <a:lnTo>
                    <a:pt x="2559" y="0"/>
                  </a:lnTo>
                  <a:close/>
                  <a:moveTo>
                    <a:pt x="2595" y="0"/>
                  </a:moveTo>
                  <a:lnTo>
                    <a:pt x="2580" y="0"/>
                  </a:lnTo>
                  <a:lnTo>
                    <a:pt x="2580" y="15"/>
                  </a:lnTo>
                  <a:lnTo>
                    <a:pt x="2595" y="15"/>
                  </a:lnTo>
                  <a:lnTo>
                    <a:pt x="2595" y="0"/>
                  </a:lnTo>
                  <a:close/>
                  <a:moveTo>
                    <a:pt x="2630" y="0"/>
                  </a:moveTo>
                  <a:lnTo>
                    <a:pt x="2615" y="0"/>
                  </a:lnTo>
                  <a:lnTo>
                    <a:pt x="2615" y="15"/>
                  </a:lnTo>
                  <a:lnTo>
                    <a:pt x="2630" y="15"/>
                  </a:lnTo>
                  <a:lnTo>
                    <a:pt x="2630" y="0"/>
                  </a:lnTo>
                  <a:close/>
                  <a:moveTo>
                    <a:pt x="2665" y="0"/>
                  </a:moveTo>
                  <a:lnTo>
                    <a:pt x="2650" y="0"/>
                  </a:lnTo>
                  <a:lnTo>
                    <a:pt x="2650" y="15"/>
                  </a:lnTo>
                  <a:lnTo>
                    <a:pt x="2665" y="15"/>
                  </a:lnTo>
                  <a:lnTo>
                    <a:pt x="2665" y="0"/>
                  </a:lnTo>
                  <a:close/>
                  <a:moveTo>
                    <a:pt x="2701" y="0"/>
                  </a:moveTo>
                  <a:lnTo>
                    <a:pt x="2686" y="0"/>
                  </a:lnTo>
                  <a:lnTo>
                    <a:pt x="2686" y="15"/>
                  </a:lnTo>
                  <a:lnTo>
                    <a:pt x="2701" y="15"/>
                  </a:lnTo>
                  <a:lnTo>
                    <a:pt x="2701" y="0"/>
                  </a:lnTo>
                  <a:close/>
                  <a:moveTo>
                    <a:pt x="2736" y="0"/>
                  </a:moveTo>
                  <a:lnTo>
                    <a:pt x="2721" y="0"/>
                  </a:lnTo>
                  <a:lnTo>
                    <a:pt x="2721" y="15"/>
                  </a:lnTo>
                  <a:lnTo>
                    <a:pt x="2736" y="15"/>
                  </a:lnTo>
                  <a:lnTo>
                    <a:pt x="2736" y="0"/>
                  </a:lnTo>
                  <a:close/>
                  <a:moveTo>
                    <a:pt x="2771" y="0"/>
                  </a:moveTo>
                  <a:lnTo>
                    <a:pt x="2756" y="0"/>
                  </a:lnTo>
                  <a:lnTo>
                    <a:pt x="2756" y="15"/>
                  </a:lnTo>
                  <a:lnTo>
                    <a:pt x="2771" y="15"/>
                  </a:lnTo>
                  <a:lnTo>
                    <a:pt x="2771" y="0"/>
                  </a:lnTo>
                  <a:close/>
                  <a:moveTo>
                    <a:pt x="2807" y="0"/>
                  </a:moveTo>
                  <a:lnTo>
                    <a:pt x="2792" y="0"/>
                  </a:lnTo>
                  <a:lnTo>
                    <a:pt x="2792" y="15"/>
                  </a:lnTo>
                  <a:lnTo>
                    <a:pt x="2807" y="15"/>
                  </a:lnTo>
                  <a:lnTo>
                    <a:pt x="2807" y="0"/>
                  </a:lnTo>
                  <a:close/>
                  <a:moveTo>
                    <a:pt x="2842" y="0"/>
                  </a:moveTo>
                  <a:lnTo>
                    <a:pt x="2827" y="0"/>
                  </a:lnTo>
                  <a:lnTo>
                    <a:pt x="2827" y="15"/>
                  </a:lnTo>
                  <a:lnTo>
                    <a:pt x="2842" y="15"/>
                  </a:lnTo>
                  <a:lnTo>
                    <a:pt x="2842" y="0"/>
                  </a:lnTo>
                  <a:close/>
                  <a:moveTo>
                    <a:pt x="2878" y="0"/>
                  </a:moveTo>
                  <a:lnTo>
                    <a:pt x="2862" y="0"/>
                  </a:lnTo>
                  <a:lnTo>
                    <a:pt x="2862" y="15"/>
                  </a:lnTo>
                  <a:lnTo>
                    <a:pt x="2878" y="15"/>
                  </a:lnTo>
                  <a:lnTo>
                    <a:pt x="2878" y="0"/>
                  </a:lnTo>
                  <a:close/>
                  <a:moveTo>
                    <a:pt x="2913" y="0"/>
                  </a:moveTo>
                  <a:lnTo>
                    <a:pt x="2898" y="0"/>
                  </a:lnTo>
                  <a:lnTo>
                    <a:pt x="2898" y="15"/>
                  </a:lnTo>
                  <a:lnTo>
                    <a:pt x="2913" y="15"/>
                  </a:lnTo>
                  <a:lnTo>
                    <a:pt x="2913" y="0"/>
                  </a:lnTo>
                  <a:close/>
                  <a:moveTo>
                    <a:pt x="2948" y="0"/>
                  </a:moveTo>
                  <a:lnTo>
                    <a:pt x="2933" y="0"/>
                  </a:lnTo>
                  <a:lnTo>
                    <a:pt x="2933" y="15"/>
                  </a:lnTo>
                  <a:lnTo>
                    <a:pt x="2948" y="15"/>
                  </a:lnTo>
                  <a:lnTo>
                    <a:pt x="2948" y="0"/>
                  </a:lnTo>
                  <a:close/>
                  <a:moveTo>
                    <a:pt x="2984" y="0"/>
                  </a:moveTo>
                  <a:lnTo>
                    <a:pt x="2968" y="0"/>
                  </a:lnTo>
                  <a:lnTo>
                    <a:pt x="2968" y="15"/>
                  </a:lnTo>
                  <a:lnTo>
                    <a:pt x="2984" y="15"/>
                  </a:lnTo>
                  <a:lnTo>
                    <a:pt x="2984" y="0"/>
                  </a:lnTo>
                  <a:close/>
                  <a:moveTo>
                    <a:pt x="3019" y="0"/>
                  </a:moveTo>
                  <a:lnTo>
                    <a:pt x="3004" y="0"/>
                  </a:lnTo>
                  <a:lnTo>
                    <a:pt x="3004" y="15"/>
                  </a:lnTo>
                  <a:lnTo>
                    <a:pt x="3019" y="15"/>
                  </a:lnTo>
                  <a:lnTo>
                    <a:pt x="3019" y="0"/>
                  </a:lnTo>
                  <a:close/>
                  <a:moveTo>
                    <a:pt x="3054" y="0"/>
                  </a:moveTo>
                  <a:lnTo>
                    <a:pt x="3039" y="0"/>
                  </a:lnTo>
                  <a:lnTo>
                    <a:pt x="3039" y="15"/>
                  </a:lnTo>
                  <a:lnTo>
                    <a:pt x="3054" y="15"/>
                  </a:lnTo>
                  <a:lnTo>
                    <a:pt x="3054" y="0"/>
                  </a:lnTo>
                  <a:close/>
                  <a:moveTo>
                    <a:pt x="3090" y="0"/>
                  </a:moveTo>
                  <a:lnTo>
                    <a:pt x="3075" y="0"/>
                  </a:lnTo>
                  <a:lnTo>
                    <a:pt x="3075" y="15"/>
                  </a:lnTo>
                  <a:lnTo>
                    <a:pt x="3090" y="15"/>
                  </a:lnTo>
                  <a:lnTo>
                    <a:pt x="3090" y="0"/>
                  </a:lnTo>
                  <a:close/>
                  <a:moveTo>
                    <a:pt x="3125" y="0"/>
                  </a:moveTo>
                  <a:lnTo>
                    <a:pt x="3110" y="0"/>
                  </a:lnTo>
                  <a:lnTo>
                    <a:pt x="3110" y="15"/>
                  </a:lnTo>
                  <a:lnTo>
                    <a:pt x="3125" y="15"/>
                  </a:lnTo>
                  <a:lnTo>
                    <a:pt x="3125" y="0"/>
                  </a:lnTo>
                  <a:close/>
                  <a:moveTo>
                    <a:pt x="3160" y="0"/>
                  </a:moveTo>
                  <a:lnTo>
                    <a:pt x="3145" y="0"/>
                  </a:lnTo>
                  <a:lnTo>
                    <a:pt x="3145" y="15"/>
                  </a:lnTo>
                  <a:lnTo>
                    <a:pt x="3160" y="15"/>
                  </a:lnTo>
                  <a:lnTo>
                    <a:pt x="3160" y="0"/>
                  </a:lnTo>
                  <a:close/>
                  <a:moveTo>
                    <a:pt x="3196" y="0"/>
                  </a:moveTo>
                  <a:lnTo>
                    <a:pt x="3181" y="0"/>
                  </a:lnTo>
                  <a:lnTo>
                    <a:pt x="3181" y="15"/>
                  </a:lnTo>
                  <a:lnTo>
                    <a:pt x="3196" y="15"/>
                  </a:lnTo>
                  <a:lnTo>
                    <a:pt x="3196" y="0"/>
                  </a:lnTo>
                  <a:close/>
                  <a:moveTo>
                    <a:pt x="3231" y="0"/>
                  </a:moveTo>
                  <a:lnTo>
                    <a:pt x="3216" y="0"/>
                  </a:lnTo>
                  <a:lnTo>
                    <a:pt x="3216" y="15"/>
                  </a:lnTo>
                  <a:lnTo>
                    <a:pt x="3231" y="15"/>
                  </a:lnTo>
                  <a:lnTo>
                    <a:pt x="3231" y="0"/>
                  </a:lnTo>
                  <a:close/>
                  <a:moveTo>
                    <a:pt x="3266" y="0"/>
                  </a:moveTo>
                  <a:lnTo>
                    <a:pt x="3251" y="0"/>
                  </a:lnTo>
                  <a:lnTo>
                    <a:pt x="3251" y="15"/>
                  </a:lnTo>
                  <a:lnTo>
                    <a:pt x="3266" y="15"/>
                  </a:lnTo>
                  <a:lnTo>
                    <a:pt x="3266" y="0"/>
                  </a:lnTo>
                  <a:close/>
                  <a:moveTo>
                    <a:pt x="3302" y="0"/>
                  </a:moveTo>
                  <a:lnTo>
                    <a:pt x="3287" y="0"/>
                  </a:lnTo>
                  <a:lnTo>
                    <a:pt x="3287" y="15"/>
                  </a:lnTo>
                  <a:lnTo>
                    <a:pt x="3302" y="15"/>
                  </a:lnTo>
                  <a:lnTo>
                    <a:pt x="3302" y="0"/>
                  </a:lnTo>
                  <a:close/>
                  <a:moveTo>
                    <a:pt x="3337" y="0"/>
                  </a:moveTo>
                  <a:lnTo>
                    <a:pt x="3322" y="0"/>
                  </a:lnTo>
                  <a:lnTo>
                    <a:pt x="3322" y="15"/>
                  </a:lnTo>
                  <a:lnTo>
                    <a:pt x="3337" y="15"/>
                  </a:lnTo>
                  <a:lnTo>
                    <a:pt x="3337" y="0"/>
                  </a:lnTo>
                  <a:close/>
                  <a:moveTo>
                    <a:pt x="3373" y="0"/>
                  </a:moveTo>
                  <a:lnTo>
                    <a:pt x="3357" y="0"/>
                  </a:lnTo>
                  <a:lnTo>
                    <a:pt x="3357" y="15"/>
                  </a:lnTo>
                  <a:lnTo>
                    <a:pt x="3373" y="15"/>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7" name="Freeform 405"/>
            <p:cNvSpPr>
              <a:spLocks noEditPoints="1"/>
            </p:cNvSpPr>
            <p:nvPr>
              <p:custDataLst>
                <p:tags r:id="rId30"/>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moveTo>
                    <a:pt x="50" y="0"/>
                  </a:moveTo>
                  <a:lnTo>
                    <a:pt x="35" y="0"/>
                  </a:lnTo>
                  <a:lnTo>
                    <a:pt x="35" y="15"/>
                  </a:lnTo>
                  <a:lnTo>
                    <a:pt x="50" y="15"/>
                  </a:lnTo>
                  <a:lnTo>
                    <a:pt x="50" y="0"/>
                  </a:lnTo>
                  <a:moveTo>
                    <a:pt x="86" y="0"/>
                  </a:moveTo>
                  <a:lnTo>
                    <a:pt x="71" y="0"/>
                  </a:lnTo>
                  <a:lnTo>
                    <a:pt x="71" y="15"/>
                  </a:lnTo>
                  <a:lnTo>
                    <a:pt x="86" y="15"/>
                  </a:lnTo>
                  <a:lnTo>
                    <a:pt x="86" y="0"/>
                  </a:lnTo>
                  <a:moveTo>
                    <a:pt x="121" y="0"/>
                  </a:moveTo>
                  <a:lnTo>
                    <a:pt x="106" y="0"/>
                  </a:lnTo>
                  <a:lnTo>
                    <a:pt x="106" y="15"/>
                  </a:lnTo>
                  <a:lnTo>
                    <a:pt x="121" y="15"/>
                  </a:lnTo>
                  <a:lnTo>
                    <a:pt x="121" y="0"/>
                  </a:lnTo>
                  <a:moveTo>
                    <a:pt x="156" y="0"/>
                  </a:moveTo>
                  <a:lnTo>
                    <a:pt x="141" y="0"/>
                  </a:lnTo>
                  <a:lnTo>
                    <a:pt x="141" y="15"/>
                  </a:lnTo>
                  <a:lnTo>
                    <a:pt x="156" y="15"/>
                  </a:lnTo>
                  <a:lnTo>
                    <a:pt x="156" y="0"/>
                  </a:lnTo>
                  <a:moveTo>
                    <a:pt x="192" y="0"/>
                  </a:moveTo>
                  <a:lnTo>
                    <a:pt x="177" y="0"/>
                  </a:lnTo>
                  <a:lnTo>
                    <a:pt x="177" y="15"/>
                  </a:lnTo>
                  <a:lnTo>
                    <a:pt x="192" y="15"/>
                  </a:lnTo>
                  <a:lnTo>
                    <a:pt x="192" y="0"/>
                  </a:lnTo>
                  <a:moveTo>
                    <a:pt x="227" y="0"/>
                  </a:moveTo>
                  <a:lnTo>
                    <a:pt x="212" y="0"/>
                  </a:lnTo>
                  <a:lnTo>
                    <a:pt x="212" y="15"/>
                  </a:lnTo>
                  <a:lnTo>
                    <a:pt x="227" y="15"/>
                  </a:lnTo>
                  <a:lnTo>
                    <a:pt x="227" y="0"/>
                  </a:lnTo>
                  <a:moveTo>
                    <a:pt x="262" y="0"/>
                  </a:moveTo>
                  <a:lnTo>
                    <a:pt x="247" y="0"/>
                  </a:lnTo>
                  <a:lnTo>
                    <a:pt x="247" y="15"/>
                  </a:lnTo>
                  <a:lnTo>
                    <a:pt x="262" y="15"/>
                  </a:lnTo>
                  <a:lnTo>
                    <a:pt x="262" y="0"/>
                  </a:lnTo>
                  <a:moveTo>
                    <a:pt x="298" y="0"/>
                  </a:moveTo>
                  <a:lnTo>
                    <a:pt x="283" y="0"/>
                  </a:lnTo>
                  <a:lnTo>
                    <a:pt x="283" y="15"/>
                  </a:lnTo>
                  <a:lnTo>
                    <a:pt x="298" y="15"/>
                  </a:lnTo>
                  <a:lnTo>
                    <a:pt x="298" y="0"/>
                  </a:lnTo>
                  <a:moveTo>
                    <a:pt x="333" y="0"/>
                  </a:moveTo>
                  <a:lnTo>
                    <a:pt x="318" y="0"/>
                  </a:lnTo>
                  <a:lnTo>
                    <a:pt x="318" y="15"/>
                  </a:lnTo>
                  <a:lnTo>
                    <a:pt x="333" y="15"/>
                  </a:lnTo>
                  <a:lnTo>
                    <a:pt x="333" y="0"/>
                  </a:lnTo>
                  <a:moveTo>
                    <a:pt x="369" y="0"/>
                  </a:moveTo>
                  <a:lnTo>
                    <a:pt x="353" y="0"/>
                  </a:lnTo>
                  <a:lnTo>
                    <a:pt x="353" y="15"/>
                  </a:lnTo>
                  <a:lnTo>
                    <a:pt x="369" y="15"/>
                  </a:lnTo>
                  <a:lnTo>
                    <a:pt x="369" y="0"/>
                  </a:lnTo>
                  <a:moveTo>
                    <a:pt x="404" y="0"/>
                  </a:moveTo>
                  <a:lnTo>
                    <a:pt x="389" y="0"/>
                  </a:lnTo>
                  <a:lnTo>
                    <a:pt x="389" y="15"/>
                  </a:lnTo>
                  <a:lnTo>
                    <a:pt x="404" y="15"/>
                  </a:lnTo>
                  <a:lnTo>
                    <a:pt x="404" y="0"/>
                  </a:lnTo>
                  <a:moveTo>
                    <a:pt x="439" y="0"/>
                  </a:moveTo>
                  <a:lnTo>
                    <a:pt x="424" y="0"/>
                  </a:lnTo>
                  <a:lnTo>
                    <a:pt x="424" y="15"/>
                  </a:lnTo>
                  <a:lnTo>
                    <a:pt x="439" y="15"/>
                  </a:lnTo>
                  <a:lnTo>
                    <a:pt x="439" y="0"/>
                  </a:lnTo>
                  <a:moveTo>
                    <a:pt x="475" y="0"/>
                  </a:moveTo>
                  <a:lnTo>
                    <a:pt x="459" y="0"/>
                  </a:lnTo>
                  <a:lnTo>
                    <a:pt x="459" y="15"/>
                  </a:lnTo>
                  <a:lnTo>
                    <a:pt x="475" y="15"/>
                  </a:lnTo>
                  <a:lnTo>
                    <a:pt x="475" y="0"/>
                  </a:lnTo>
                  <a:moveTo>
                    <a:pt x="510" y="0"/>
                  </a:moveTo>
                  <a:lnTo>
                    <a:pt x="495" y="0"/>
                  </a:lnTo>
                  <a:lnTo>
                    <a:pt x="495" y="15"/>
                  </a:lnTo>
                  <a:lnTo>
                    <a:pt x="510" y="15"/>
                  </a:lnTo>
                  <a:lnTo>
                    <a:pt x="510" y="0"/>
                  </a:lnTo>
                  <a:moveTo>
                    <a:pt x="545" y="0"/>
                  </a:moveTo>
                  <a:lnTo>
                    <a:pt x="530" y="0"/>
                  </a:lnTo>
                  <a:lnTo>
                    <a:pt x="530" y="15"/>
                  </a:lnTo>
                  <a:lnTo>
                    <a:pt x="545" y="15"/>
                  </a:lnTo>
                  <a:lnTo>
                    <a:pt x="545" y="0"/>
                  </a:lnTo>
                  <a:moveTo>
                    <a:pt x="581" y="0"/>
                  </a:moveTo>
                  <a:lnTo>
                    <a:pt x="566" y="0"/>
                  </a:lnTo>
                  <a:lnTo>
                    <a:pt x="566" y="15"/>
                  </a:lnTo>
                  <a:lnTo>
                    <a:pt x="581" y="15"/>
                  </a:lnTo>
                  <a:lnTo>
                    <a:pt x="581" y="0"/>
                  </a:lnTo>
                  <a:moveTo>
                    <a:pt x="616" y="0"/>
                  </a:moveTo>
                  <a:lnTo>
                    <a:pt x="601" y="0"/>
                  </a:lnTo>
                  <a:lnTo>
                    <a:pt x="601" y="15"/>
                  </a:lnTo>
                  <a:lnTo>
                    <a:pt x="616" y="15"/>
                  </a:lnTo>
                  <a:lnTo>
                    <a:pt x="616" y="0"/>
                  </a:lnTo>
                  <a:moveTo>
                    <a:pt x="651" y="0"/>
                  </a:moveTo>
                  <a:lnTo>
                    <a:pt x="636" y="0"/>
                  </a:lnTo>
                  <a:lnTo>
                    <a:pt x="636" y="15"/>
                  </a:lnTo>
                  <a:lnTo>
                    <a:pt x="651" y="15"/>
                  </a:lnTo>
                  <a:lnTo>
                    <a:pt x="651" y="0"/>
                  </a:lnTo>
                  <a:moveTo>
                    <a:pt x="687" y="0"/>
                  </a:moveTo>
                  <a:lnTo>
                    <a:pt x="672" y="0"/>
                  </a:lnTo>
                  <a:lnTo>
                    <a:pt x="672" y="15"/>
                  </a:lnTo>
                  <a:lnTo>
                    <a:pt x="687" y="15"/>
                  </a:lnTo>
                  <a:lnTo>
                    <a:pt x="687" y="0"/>
                  </a:lnTo>
                  <a:moveTo>
                    <a:pt x="722" y="0"/>
                  </a:moveTo>
                  <a:lnTo>
                    <a:pt x="707" y="0"/>
                  </a:lnTo>
                  <a:lnTo>
                    <a:pt x="707" y="15"/>
                  </a:lnTo>
                  <a:lnTo>
                    <a:pt x="722" y="15"/>
                  </a:lnTo>
                  <a:lnTo>
                    <a:pt x="722" y="0"/>
                  </a:lnTo>
                  <a:moveTo>
                    <a:pt x="757" y="0"/>
                  </a:moveTo>
                  <a:lnTo>
                    <a:pt x="742" y="0"/>
                  </a:lnTo>
                  <a:lnTo>
                    <a:pt x="742" y="15"/>
                  </a:lnTo>
                  <a:lnTo>
                    <a:pt x="757" y="15"/>
                  </a:lnTo>
                  <a:lnTo>
                    <a:pt x="757" y="0"/>
                  </a:lnTo>
                  <a:moveTo>
                    <a:pt x="793" y="0"/>
                  </a:moveTo>
                  <a:lnTo>
                    <a:pt x="778" y="0"/>
                  </a:lnTo>
                  <a:lnTo>
                    <a:pt x="778" y="15"/>
                  </a:lnTo>
                  <a:lnTo>
                    <a:pt x="793" y="15"/>
                  </a:lnTo>
                  <a:lnTo>
                    <a:pt x="793" y="0"/>
                  </a:lnTo>
                  <a:moveTo>
                    <a:pt x="828" y="0"/>
                  </a:moveTo>
                  <a:lnTo>
                    <a:pt x="813" y="0"/>
                  </a:lnTo>
                  <a:lnTo>
                    <a:pt x="813" y="15"/>
                  </a:lnTo>
                  <a:lnTo>
                    <a:pt x="828" y="15"/>
                  </a:lnTo>
                  <a:lnTo>
                    <a:pt x="828" y="0"/>
                  </a:lnTo>
                  <a:moveTo>
                    <a:pt x="863" y="0"/>
                  </a:moveTo>
                  <a:lnTo>
                    <a:pt x="848" y="0"/>
                  </a:lnTo>
                  <a:lnTo>
                    <a:pt x="848" y="15"/>
                  </a:lnTo>
                  <a:lnTo>
                    <a:pt x="863" y="15"/>
                  </a:lnTo>
                  <a:lnTo>
                    <a:pt x="863" y="0"/>
                  </a:lnTo>
                  <a:moveTo>
                    <a:pt x="899" y="0"/>
                  </a:moveTo>
                  <a:lnTo>
                    <a:pt x="884" y="0"/>
                  </a:lnTo>
                  <a:lnTo>
                    <a:pt x="884" y="15"/>
                  </a:lnTo>
                  <a:lnTo>
                    <a:pt x="899" y="15"/>
                  </a:lnTo>
                  <a:lnTo>
                    <a:pt x="899" y="0"/>
                  </a:lnTo>
                  <a:moveTo>
                    <a:pt x="934" y="0"/>
                  </a:moveTo>
                  <a:lnTo>
                    <a:pt x="919" y="0"/>
                  </a:lnTo>
                  <a:lnTo>
                    <a:pt x="919" y="15"/>
                  </a:lnTo>
                  <a:lnTo>
                    <a:pt x="934" y="15"/>
                  </a:lnTo>
                  <a:lnTo>
                    <a:pt x="934" y="0"/>
                  </a:lnTo>
                  <a:moveTo>
                    <a:pt x="970" y="0"/>
                  </a:moveTo>
                  <a:lnTo>
                    <a:pt x="954" y="0"/>
                  </a:lnTo>
                  <a:lnTo>
                    <a:pt x="954" y="15"/>
                  </a:lnTo>
                  <a:lnTo>
                    <a:pt x="970" y="15"/>
                  </a:lnTo>
                  <a:lnTo>
                    <a:pt x="970" y="0"/>
                  </a:lnTo>
                  <a:moveTo>
                    <a:pt x="1005" y="0"/>
                  </a:moveTo>
                  <a:lnTo>
                    <a:pt x="990" y="0"/>
                  </a:lnTo>
                  <a:lnTo>
                    <a:pt x="990" y="15"/>
                  </a:lnTo>
                  <a:lnTo>
                    <a:pt x="1005" y="15"/>
                  </a:lnTo>
                  <a:lnTo>
                    <a:pt x="1005" y="0"/>
                  </a:lnTo>
                  <a:moveTo>
                    <a:pt x="1040" y="0"/>
                  </a:moveTo>
                  <a:lnTo>
                    <a:pt x="1025" y="0"/>
                  </a:lnTo>
                  <a:lnTo>
                    <a:pt x="1025" y="15"/>
                  </a:lnTo>
                  <a:lnTo>
                    <a:pt x="1040" y="15"/>
                  </a:lnTo>
                  <a:lnTo>
                    <a:pt x="1040" y="0"/>
                  </a:lnTo>
                  <a:moveTo>
                    <a:pt x="1076" y="0"/>
                  </a:moveTo>
                  <a:lnTo>
                    <a:pt x="1060" y="0"/>
                  </a:lnTo>
                  <a:lnTo>
                    <a:pt x="1060" y="15"/>
                  </a:lnTo>
                  <a:lnTo>
                    <a:pt x="1076" y="15"/>
                  </a:lnTo>
                  <a:lnTo>
                    <a:pt x="1076" y="0"/>
                  </a:lnTo>
                  <a:moveTo>
                    <a:pt x="1111" y="0"/>
                  </a:moveTo>
                  <a:lnTo>
                    <a:pt x="1096" y="0"/>
                  </a:lnTo>
                  <a:lnTo>
                    <a:pt x="1096" y="15"/>
                  </a:lnTo>
                  <a:lnTo>
                    <a:pt x="1111" y="15"/>
                  </a:lnTo>
                  <a:lnTo>
                    <a:pt x="1111" y="0"/>
                  </a:lnTo>
                  <a:moveTo>
                    <a:pt x="1146" y="0"/>
                  </a:moveTo>
                  <a:lnTo>
                    <a:pt x="1131" y="0"/>
                  </a:lnTo>
                  <a:lnTo>
                    <a:pt x="1131" y="15"/>
                  </a:lnTo>
                  <a:lnTo>
                    <a:pt x="1146" y="15"/>
                  </a:lnTo>
                  <a:lnTo>
                    <a:pt x="1146" y="0"/>
                  </a:lnTo>
                  <a:moveTo>
                    <a:pt x="1182" y="0"/>
                  </a:moveTo>
                  <a:lnTo>
                    <a:pt x="1167" y="0"/>
                  </a:lnTo>
                  <a:lnTo>
                    <a:pt x="1167" y="15"/>
                  </a:lnTo>
                  <a:lnTo>
                    <a:pt x="1182" y="15"/>
                  </a:lnTo>
                  <a:lnTo>
                    <a:pt x="1182" y="0"/>
                  </a:lnTo>
                  <a:moveTo>
                    <a:pt x="1217" y="0"/>
                  </a:moveTo>
                  <a:lnTo>
                    <a:pt x="1202" y="0"/>
                  </a:lnTo>
                  <a:lnTo>
                    <a:pt x="1202" y="15"/>
                  </a:lnTo>
                  <a:lnTo>
                    <a:pt x="1217" y="15"/>
                  </a:lnTo>
                  <a:lnTo>
                    <a:pt x="1217" y="0"/>
                  </a:lnTo>
                  <a:moveTo>
                    <a:pt x="1252" y="0"/>
                  </a:moveTo>
                  <a:lnTo>
                    <a:pt x="1237" y="0"/>
                  </a:lnTo>
                  <a:lnTo>
                    <a:pt x="1237" y="15"/>
                  </a:lnTo>
                  <a:lnTo>
                    <a:pt x="1252" y="15"/>
                  </a:lnTo>
                  <a:lnTo>
                    <a:pt x="1252" y="0"/>
                  </a:lnTo>
                  <a:moveTo>
                    <a:pt x="1288" y="0"/>
                  </a:moveTo>
                  <a:lnTo>
                    <a:pt x="1273" y="0"/>
                  </a:lnTo>
                  <a:lnTo>
                    <a:pt x="1273" y="15"/>
                  </a:lnTo>
                  <a:lnTo>
                    <a:pt x="1288" y="15"/>
                  </a:lnTo>
                  <a:lnTo>
                    <a:pt x="1288" y="0"/>
                  </a:lnTo>
                  <a:moveTo>
                    <a:pt x="1323" y="0"/>
                  </a:moveTo>
                  <a:lnTo>
                    <a:pt x="1308" y="0"/>
                  </a:lnTo>
                  <a:lnTo>
                    <a:pt x="1308" y="15"/>
                  </a:lnTo>
                  <a:lnTo>
                    <a:pt x="1323" y="15"/>
                  </a:lnTo>
                  <a:lnTo>
                    <a:pt x="1323" y="0"/>
                  </a:lnTo>
                  <a:moveTo>
                    <a:pt x="1358" y="0"/>
                  </a:moveTo>
                  <a:lnTo>
                    <a:pt x="1343" y="0"/>
                  </a:lnTo>
                  <a:lnTo>
                    <a:pt x="1343" y="15"/>
                  </a:lnTo>
                  <a:lnTo>
                    <a:pt x="1358" y="15"/>
                  </a:lnTo>
                  <a:lnTo>
                    <a:pt x="1358" y="0"/>
                  </a:lnTo>
                  <a:moveTo>
                    <a:pt x="1394" y="0"/>
                  </a:moveTo>
                  <a:lnTo>
                    <a:pt x="1379" y="0"/>
                  </a:lnTo>
                  <a:lnTo>
                    <a:pt x="1379" y="15"/>
                  </a:lnTo>
                  <a:lnTo>
                    <a:pt x="1394" y="15"/>
                  </a:lnTo>
                  <a:lnTo>
                    <a:pt x="1394" y="0"/>
                  </a:lnTo>
                  <a:moveTo>
                    <a:pt x="1429" y="0"/>
                  </a:moveTo>
                  <a:lnTo>
                    <a:pt x="1414" y="0"/>
                  </a:lnTo>
                  <a:lnTo>
                    <a:pt x="1414" y="15"/>
                  </a:lnTo>
                  <a:lnTo>
                    <a:pt x="1429" y="15"/>
                  </a:lnTo>
                  <a:lnTo>
                    <a:pt x="1429" y="0"/>
                  </a:lnTo>
                  <a:moveTo>
                    <a:pt x="1465" y="0"/>
                  </a:moveTo>
                  <a:lnTo>
                    <a:pt x="1449" y="0"/>
                  </a:lnTo>
                  <a:lnTo>
                    <a:pt x="1449" y="15"/>
                  </a:lnTo>
                  <a:lnTo>
                    <a:pt x="1465" y="15"/>
                  </a:lnTo>
                  <a:lnTo>
                    <a:pt x="1465" y="0"/>
                  </a:lnTo>
                  <a:moveTo>
                    <a:pt x="1500" y="0"/>
                  </a:moveTo>
                  <a:lnTo>
                    <a:pt x="1485" y="0"/>
                  </a:lnTo>
                  <a:lnTo>
                    <a:pt x="1485" y="15"/>
                  </a:lnTo>
                  <a:lnTo>
                    <a:pt x="1500" y="15"/>
                  </a:lnTo>
                  <a:lnTo>
                    <a:pt x="1500" y="0"/>
                  </a:lnTo>
                  <a:moveTo>
                    <a:pt x="1535" y="0"/>
                  </a:moveTo>
                  <a:lnTo>
                    <a:pt x="1520" y="0"/>
                  </a:lnTo>
                  <a:lnTo>
                    <a:pt x="1520" y="15"/>
                  </a:lnTo>
                  <a:lnTo>
                    <a:pt x="1535" y="15"/>
                  </a:lnTo>
                  <a:lnTo>
                    <a:pt x="1535" y="0"/>
                  </a:lnTo>
                  <a:moveTo>
                    <a:pt x="1571" y="0"/>
                  </a:moveTo>
                  <a:lnTo>
                    <a:pt x="1555" y="0"/>
                  </a:lnTo>
                  <a:lnTo>
                    <a:pt x="1555" y="15"/>
                  </a:lnTo>
                  <a:lnTo>
                    <a:pt x="1571" y="15"/>
                  </a:lnTo>
                  <a:lnTo>
                    <a:pt x="1571" y="0"/>
                  </a:lnTo>
                  <a:moveTo>
                    <a:pt x="1606" y="0"/>
                  </a:moveTo>
                  <a:lnTo>
                    <a:pt x="1591" y="0"/>
                  </a:lnTo>
                  <a:lnTo>
                    <a:pt x="1591" y="15"/>
                  </a:lnTo>
                  <a:lnTo>
                    <a:pt x="1606" y="15"/>
                  </a:lnTo>
                  <a:lnTo>
                    <a:pt x="1606" y="0"/>
                  </a:lnTo>
                  <a:moveTo>
                    <a:pt x="1641" y="0"/>
                  </a:moveTo>
                  <a:lnTo>
                    <a:pt x="1626" y="0"/>
                  </a:lnTo>
                  <a:lnTo>
                    <a:pt x="1626" y="15"/>
                  </a:lnTo>
                  <a:lnTo>
                    <a:pt x="1641" y="15"/>
                  </a:lnTo>
                  <a:lnTo>
                    <a:pt x="1641" y="0"/>
                  </a:lnTo>
                  <a:moveTo>
                    <a:pt x="1677" y="0"/>
                  </a:moveTo>
                  <a:lnTo>
                    <a:pt x="1662" y="0"/>
                  </a:lnTo>
                  <a:lnTo>
                    <a:pt x="1662" y="15"/>
                  </a:lnTo>
                  <a:lnTo>
                    <a:pt x="1677" y="15"/>
                  </a:lnTo>
                  <a:lnTo>
                    <a:pt x="1677" y="0"/>
                  </a:lnTo>
                  <a:moveTo>
                    <a:pt x="1712" y="0"/>
                  </a:moveTo>
                  <a:lnTo>
                    <a:pt x="1697" y="0"/>
                  </a:lnTo>
                  <a:lnTo>
                    <a:pt x="1697" y="15"/>
                  </a:lnTo>
                  <a:lnTo>
                    <a:pt x="1712" y="15"/>
                  </a:lnTo>
                  <a:lnTo>
                    <a:pt x="1712" y="0"/>
                  </a:lnTo>
                  <a:moveTo>
                    <a:pt x="1746" y="0"/>
                  </a:moveTo>
                  <a:lnTo>
                    <a:pt x="1731" y="0"/>
                  </a:lnTo>
                  <a:lnTo>
                    <a:pt x="1731" y="15"/>
                  </a:lnTo>
                  <a:lnTo>
                    <a:pt x="1746" y="15"/>
                  </a:lnTo>
                  <a:lnTo>
                    <a:pt x="1746" y="0"/>
                  </a:lnTo>
                  <a:moveTo>
                    <a:pt x="1781" y="0"/>
                  </a:moveTo>
                  <a:lnTo>
                    <a:pt x="1766" y="0"/>
                  </a:lnTo>
                  <a:lnTo>
                    <a:pt x="1766" y="15"/>
                  </a:lnTo>
                  <a:lnTo>
                    <a:pt x="1781" y="15"/>
                  </a:lnTo>
                  <a:lnTo>
                    <a:pt x="1781" y="0"/>
                  </a:lnTo>
                  <a:moveTo>
                    <a:pt x="1817" y="0"/>
                  </a:moveTo>
                  <a:lnTo>
                    <a:pt x="1802" y="0"/>
                  </a:lnTo>
                  <a:lnTo>
                    <a:pt x="1802" y="15"/>
                  </a:lnTo>
                  <a:lnTo>
                    <a:pt x="1817" y="15"/>
                  </a:lnTo>
                  <a:lnTo>
                    <a:pt x="1817" y="0"/>
                  </a:lnTo>
                  <a:moveTo>
                    <a:pt x="1852" y="0"/>
                  </a:moveTo>
                  <a:lnTo>
                    <a:pt x="1837" y="0"/>
                  </a:lnTo>
                  <a:lnTo>
                    <a:pt x="1837" y="15"/>
                  </a:lnTo>
                  <a:lnTo>
                    <a:pt x="1852" y="15"/>
                  </a:lnTo>
                  <a:lnTo>
                    <a:pt x="1852" y="0"/>
                  </a:lnTo>
                  <a:moveTo>
                    <a:pt x="1888" y="0"/>
                  </a:moveTo>
                  <a:lnTo>
                    <a:pt x="1872" y="0"/>
                  </a:lnTo>
                  <a:lnTo>
                    <a:pt x="1872" y="15"/>
                  </a:lnTo>
                  <a:lnTo>
                    <a:pt x="1888" y="15"/>
                  </a:lnTo>
                  <a:lnTo>
                    <a:pt x="1888" y="0"/>
                  </a:lnTo>
                  <a:moveTo>
                    <a:pt x="1923" y="0"/>
                  </a:moveTo>
                  <a:lnTo>
                    <a:pt x="1908" y="0"/>
                  </a:lnTo>
                  <a:lnTo>
                    <a:pt x="1908" y="15"/>
                  </a:lnTo>
                  <a:lnTo>
                    <a:pt x="1923" y="15"/>
                  </a:lnTo>
                  <a:lnTo>
                    <a:pt x="1923" y="0"/>
                  </a:lnTo>
                  <a:moveTo>
                    <a:pt x="1958" y="0"/>
                  </a:moveTo>
                  <a:lnTo>
                    <a:pt x="1943" y="0"/>
                  </a:lnTo>
                  <a:lnTo>
                    <a:pt x="1943" y="15"/>
                  </a:lnTo>
                  <a:lnTo>
                    <a:pt x="1958" y="15"/>
                  </a:lnTo>
                  <a:lnTo>
                    <a:pt x="1958" y="0"/>
                  </a:lnTo>
                  <a:moveTo>
                    <a:pt x="1994" y="0"/>
                  </a:moveTo>
                  <a:lnTo>
                    <a:pt x="1978" y="0"/>
                  </a:lnTo>
                  <a:lnTo>
                    <a:pt x="1978" y="15"/>
                  </a:lnTo>
                  <a:lnTo>
                    <a:pt x="1994" y="15"/>
                  </a:lnTo>
                  <a:lnTo>
                    <a:pt x="1994" y="0"/>
                  </a:lnTo>
                  <a:moveTo>
                    <a:pt x="2029" y="0"/>
                  </a:moveTo>
                  <a:lnTo>
                    <a:pt x="2014" y="0"/>
                  </a:lnTo>
                  <a:lnTo>
                    <a:pt x="2014" y="15"/>
                  </a:lnTo>
                  <a:lnTo>
                    <a:pt x="2029" y="15"/>
                  </a:lnTo>
                  <a:lnTo>
                    <a:pt x="2029" y="0"/>
                  </a:lnTo>
                  <a:moveTo>
                    <a:pt x="2064" y="0"/>
                  </a:moveTo>
                  <a:lnTo>
                    <a:pt x="2049" y="0"/>
                  </a:lnTo>
                  <a:lnTo>
                    <a:pt x="2049" y="15"/>
                  </a:lnTo>
                  <a:lnTo>
                    <a:pt x="2064" y="15"/>
                  </a:lnTo>
                  <a:lnTo>
                    <a:pt x="2064" y="0"/>
                  </a:lnTo>
                  <a:moveTo>
                    <a:pt x="2100" y="0"/>
                  </a:moveTo>
                  <a:lnTo>
                    <a:pt x="2085" y="0"/>
                  </a:lnTo>
                  <a:lnTo>
                    <a:pt x="2085" y="15"/>
                  </a:lnTo>
                  <a:lnTo>
                    <a:pt x="2100" y="15"/>
                  </a:lnTo>
                  <a:lnTo>
                    <a:pt x="2100" y="0"/>
                  </a:lnTo>
                  <a:moveTo>
                    <a:pt x="2135" y="0"/>
                  </a:moveTo>
                  <a:lnTo>
                    <a:pt x="2120" y="0"/>
                  </a:lnTo>
                  <a:lnTo>
                    <a:pt x="2120" y="15"/>
                  </a:lnTo>
                  <a:lnTo>
                    <a:pt x="2135" y="15"/>
                  </a:lnTo>
                  <a:lnTo>
                    <a:pt x="2135" y="0"/>
                  </a:lnTo>
                  <a:moveTo>
                    <a:pt x="2170" y="0"/>
                  </a:moveTo>
                  <a:lnTo>
                    <a:pt x="2155" y="0"/>
                  </a:lnTo>
                  <a:lnTo>
                    <a:pt x="2155" y="15"/>
                  </a:lnTo>
                  <a:lnTo>
                    <a:pt x="2170" y="15"/>
                  </a:lnTo>
                  <a:lnTo>
                    <a:pt x="2170" y="0"/>
                  </a:lnTo>
                  <a:moveTo>
                    <a:pt x="2206" y="0"/>
                  </a:moveTo>
                  <a:lnTo>
                    <a:pt x="2191" y="0"/>
                  </a:lnTo>
                  <a:lnTo>
                    <a:pt x="2191" y="15"/>
                  </a:lnTo>
                  <a:lnTo>
                    <a:pt x="2206" y="15"/>
                  </a:lnTo>
                  <a:lnTo>
                    <a:pt x="2206" y="0"/>
                  </a:lnTo>
                  <a:moveTo>
                    <a:pt x="2241" y="0"/>
                  </a:moveTo>
                  <a:lnTo>
                    <a:pt x="2226" y="0"/>
                  </a:lnTo>
                  <a:lnTo>
                    <a:pt x="2226" y="15"/>
                  </a:lnTo>
                  <a:lnTo>
                    <a:pt x="2241" y="15"/>
                  </a:lnTo>
                  <a:lnTo>
                    <a:pt x="2241" y="0"/>
                  </a:lnTo>
                  <a:moveTo>
                    <a:pt x="2276" y="0"/>
                  </a:moveTo>
                  <a:lnTo>
                    <a:pt x="2261" y="0"/>
                  </a:lnTo>
                  <a:lnTo>
                    <a:pt x="2261" y="15"/>
                  </a:lnTo>
                  <a:lnTo>
                    <a:pt x="2276" y="15"/>
                  </a:lnTo>
                  <a:lnTo>
                    <a:pt x="2276" y="0"/>
                  </a:lnTo>
                  <a:moveTo>
                    <a:pt x="2312" y="0"/>
                  </a:moveTo>
                  <a:lnTo>
                    <a:pt x="2297" y="0"/>
                  </a:lnTo>
                  <a:lnTo>
                    <a:pt x="2297" y="15"/>
                  </a:lnTo>
                  <a:lnTo>
                    <a:pt x="2312" y="15"/>
                  </a:lnTo>
                  <a:lnTo>
                    <a:pt x="2312" y="0"/>
                  </a:lnTo>
                  <a:moveTo>
                    <a:pt x="2347" y="0"/>
                  </a:moveTo>
                  <a:lnTo>
                    <a:pt x="2332" y="0"/>
                  </a:lnTo>
                  <a:lnTo>
                    <a:pt x="2332" y="15"/>
                  </a:lnTo>
                  <a:lnTo>
                    <a:pt x="2347" y="15"/>
                  </a:lnTo>
                  <a:lnTo>
                    <a:pt x="2347" y="0"/>
                  </a:lnTo>
                  <a:moveTo>
                    <a:pt x="2383" y="0"/>
                  </a:moveTo>
                  <a:lnTo>
                    <a:pt x="2367" y="0"/>
                  </a:lnTo>
                  <a:lnTo>
                    <a:pt x="2367" y="15"/>
                  </a:lnTo>
                  <a:lnTo>
                    <a:pt x="2383" y="15"/>
                  </a:lnTo>
                  <a:lnTo>
                    <a:pt x="2383" y="0"/>
                  </a:lnTo>
                  <a:moveTo>
                    <a:pt x="2418" y="0"/>
                  </a:moveTo>
                  <a:lnTo>
                    <a:pt x="2403" y="0"/>
                  </a:lnTo>
                  <a:lnTo>
                    <a:pt x="2403" y="15"/>
                  </a:lnTo>
                  <a:lnTo>
                    <a:pt x="2418" y="15"/>
                  </a:lnTo>
                  <a:lnTo>
                    <a:pt x="2418" y="0"/>
                  </a:lnTo>
                  <a:moveTo>
                    <a:pt x="2453" y="0"/>
                  </a:moveTo>
                  <a:lnTo>
                    <a:pt x="2438" y="0"/>
                  </a:lnTo>
                  <a:lnTo>
                    <a:pt x="2438" y="15"/>
                  </a:lnTo>
                  <a:lnTo>
                    <a:pt x="2453" y="15"/>
                  </a:lnTo>
                  <a:lnTo>
                    <a:pt x="2453" y="0"/>
                  </a:lnTo>
                  <a:moveTo>
                    <a:pt x="2489" y="0"/>
                  </a:moveTo>
                  <a:lnTo>
                    <a:pt x="2473" y="0"/>
                  </a:lnTo>
                  <a:lnTo>
                    <a:pt x="2473" y="15"/>
                  </a:lnTo>
                  <a:lnTo>
                    <a:pt x="2489" y="15"/>
                  </a:lnTo>
                  <a:lnTo>
                    <a:pt x="2489" y="0"/>
                  </a:lnTo>
                  <a:moveTo>
                    <a:pt x="2524" y="0"/>
                  </a:moveTo>
                  <a:lnTo>
                    <a:pt x="2509" y="0"/>
                  </a:lnTo>
                  <a:lnTo>
                    <a:pt x="2509" y="15"/>
                  </a:lnTo>
                  <a:lnTo>
                    <a:pt x="2524" y="15"/>
                  </a:lnTo>
                  <a:lnTo>
                    <a:pt x="2524" y="0"/>
                  </a:lnTo>
                  <a:moveTo>
                    <a:pt x="2559" y="0"/>
                  </a:moveTo>
                  <a:lnTo>
                    <a:pt x="2544" y="0"/>
                  </a:lnTo>
                  <a:lnTo>
                    <a:pt x="2544" y="15"/>
                  </a:lnTo>
                  <a:lnTo>
                    <a:pt x="2559" y="15"/>
                  </a:lnTo>
                  <a:lnTo>
                    <a:pt x="2559" y="0"/>
                  </a:lnTo>
                  <a:moveTo>
                    <a:pt x="2595" y="0"/>
                  </a:moveTo>
                  <a:lnTo>
                    <a:pt x="2580" y="0"/>
                  </a:lnTo>
                  <a:lnTo>
                    <a:pt x="2580" y="15"/>
                  </a:lnTo>
                  <a:lnTo>
                    <a:pt x="2595" y="15"/>
                  </a:lnTo>
                  <a:lnTo>
                    <a:pt x="2595" y="0"/>
                  </a:lnTo>
                  <a:moveTo>
                    <a:pt x="2630" y="0"/>
                  </a:moveTo>
                  <a:lnTo>
                    <a:pt x="2615" y="0"/>
                  </a:lnTo>
                  <a:lnTo>
                    <a:pt x="2615" y="15"/>
                  </a:lnTo>
                  <a:lnTo>
                    <a:pt x="2630" y="15"/>
                  </a:lnTo>
                  <a:lnTo>
                    <a:pt x="2630" y="0"/>
                  </a:lnTo>
                  <a:moveTo>
                    <a:pt x="2665" y="0"/>
                  </a:moveTo>
                  <a:lnTo>
                    <a:pt x="2650" y="0"/>
                  </a:lnTo>
                  <a:lnTo>
                    <a:pt x="2650" y="15"/>
                  </a:lnTo>
                  <a:lnTo>
                    <a:pt x="2665" y="15"/>
                  </a:lnTo>
                  <a:lnTo>
                    <a:pt x="2665" y="0"/>
                  </a:lnTo>
                  <a:moveTo>
                    <a:pt x="2701" y="0"/>
                  </a:moveTo>
                  <a:lnTo>
                    <a:pt x="2686" y="0"/>
                  </a:lnTo>
                  <a:lnTo>
                    <a:pt x="2686" y="15"/>
                  </a:lnTo>
                  <a:lnTo>
                    <a:pt x="2701" y="15"/>
                  </a:lnTo>
                  <a:lnTo>
                    <a:pt x="2701" y="0"/>
                  </a:lnTo>
                  <a:moveTo>
                    <a:pt x="2736" y="0"/>
                  </a:moveTo>
                  <a:lnTo>
                    <a:pt x="2721" y="0"/>
                  </a:lnTo>
                  <a:lnTo>
                    <a:pt x="2721" y="15"/>
                  </a:lnTo>
                  <a:lnTo>
                    <a:pt x="2736" y="15"/>
                  </a:lnTo>
                  <a:lnTo>
                    <a:pt x="2736" y="0"/>
                  </a:lnTo>
                  <a:moveTo>
                    <a:pt x="2771" y="0"/>
                  </a:moveTo>
                  <a:lnTo>
                    <a:pt x="2756" y="0"/>
                  </a:lnTo>
                  <a:lnTo>
                    <a:pt x="2756" y="15"/>
                  </a:lnTo>
                  <a:lnTo>
                    <a:pt x="2771" y="15"/>
                  </a:lnTo>
                  <a:lnTo>
                    <a:pt x="2771" y="0"/>
                  </a:lnTo>
                  <a:moveTo>
                    <a:pt x="2807" y="0"/>
                  </a:moveTo>
                  <a:lnTo>
                    <a:pt x="2792" y="0"/>
                  </a:lnTo>
                  <a:lnTo>
                    <a:pt x="2792" y="15"/>
                  </a:lnTo>
                  <a:lnTo>
                    <a:pt x="2807" y="15"/>
                  </a:lnTo>
                  <a:lnTo>
                    <a:pt x="2807" y="0"/>
                  </a:lnTo>
                  <a:moveTo>
                    <a:pt x="2842" y="0"/>
                  </a:moveTo>
                  <a:lnTo>
                    <a:pt x="2827" y="0"/>
                  </a:lnTo>
                  <a:lnTo>
                    <a:pt x="2827" y="15"/>
                  </a:lnTo>
                  <a:lnTo>
                    <a:pt x="2842" y="15"/>
                  </a:lnTo>
                  <a:lnTo>
                    <a:pt x="2842" y="0"/>
                  </a:lnTo>
                  <a:moveTo>
                    <a:pt x="2878" y="0"/>
                  </a:moveTo>
                  <a:lnTo>
                    <a:pt x="2862" y="0"/>
                  </a:lnTo>
                  <a:lnTo>
                    <a:pt x="2862" y="15"/>
                  </a:lnTo>
                  <a:lnTo>
                    <a:pt x="2878" y="15"/>
                  </a:lnTo>
                  <a:lnTo>
                    <a:pt x="2878" y="0"/>
                  </a:lnTo>
                  <a:moveTo>
                    <a:pt x="2913" y="0"/>
                  </a:moveTo>
                  <a:lnTo>
                    <a:pt x="2898" y="0"/>
                  </a:lnTo>
                  <a:lnTo>
                    <a:pt x="2898" y="15"/>
                  </a:lnTo>
                  <a:lnTo>
                    <a:pt x="2913" y="15"/>
                  </a:lnTo>
                  <a:lnTo>
                    <a:pt x="2913" y="0"/>
                  </a:lnTo>
                  <a:moveTo>
                    <a:pt x="2948" y="0"/>
                  </a:moveTo>
                  <a:lnTo>
                    <a:pt x="2933" y="0"/>
                  </a:lnTo>
                  <a:lnTo>
                    <a:pt x="2933" y="15"/>
                  </a:lnTo>
                  <a:lnTo>
                    <a:pt x="2948" y="15"/>
                  </a:lnTo>
                  <a:lnTo>
                    <a:pt x="2948" y="0"/>
                  </a:lnTo>
                  <a:moveTo>
                    <a:pt x="2984" y="0"/>
                  </a:moveTo>
                  <a:lnTo>
                    <a:pt x="2968" y="0"/>
                  </a:lnTo>
                  <a:lnTo>
                    <a:pt x="2968" y="15"/>
                  </a:lnTo>
                  <a:lnTo>
                    <a:pt x="2984" y="15"/>
                  </a:lnTo>
                  <a:lnTo>
                    <a:pt x="2984" y="0"/>
                  </a:lnTo>
                  <a:moveTo>
                    <a:pt x="3019" y="0"/>
                  </a:moveTo>
                  <a:lnTo>
                    <a:pt x="3004" y="0"/>
                  </a:lnTo>
                  <a:lnTo>
                    <a:pt x="3004" y="15"/>
                  </a:lnTo>
                  <a:lnTo>
                    <a:pt x="3019" y="15"/>
                  </a:lnTo>
                  <a:lnTo>
                    <a:pt x="3019" y="0"/>
                  </a:lnTo>
                  <a:moveTo>
                    <a:pt x="3054" y="0"/>
                  </a:moveTo>
                  <a:lnTo>
                    <a:pt x="3039" y="0"/>
                  </a:lnTo>
                  <a:lnTo>
                    <a:pt x="3039" y="15"/>
                  </a:lnTo>
                  <a:lnTo>
                    <a:pt x="3054" y="15"/>
                  </a:lnTo>
                  <a:lnTo>
                    <a:pt x="3054" y="0"/>
                  </a:lnTo>
                  <a:moveTo>
                    <a:pt x="3090" y="0"/>
                  </a:moveTo>
                  <a:lnTo>
                    <a:pt x="3075" y="0"/>
                  </a:lnTo>
                  <a:lnTo>
                    <a:pt x="3075" y="15"/>
                  </a:lnTo>
                  <a:lnTo>
                    <a:pt x="3090" y="15"/>
                  </a:lnTo>
                  <a:lnTo>
                    <a:pt x="3090" y="0"/>
                  </a:lnTo>
                  <a:moveTo>
                    <a:pt x="3125" y="0"/>
                  </a:moveTo>
                  <a:lnTo>
                    <a:pt x="3110" y="0"/>
                  </a:lnTo>
                  <a:lnTo>
                    <a:pt x="3110" y="15"/>
                  </a:lnTo>
                  <a:lnTo>
                    <a:pt x="3125" y="15"/>
                  </a:lnTo>
                  <a:lnTo>
                    <a:pt x="3125" y="0"/>
                  </a:lnTo>
                  <a:moveTo>
                    <a:pt x="3160" y="0"/>
                  </a:moveTo>
                  <a:lnTo>
                    <a:pt x="3145" y="0"/>
                  </a:lnTo>
                  <a:lnTo>
                    <a:pt x="3145" y="15"/>
                  </a:lnTo>
                  <a:lnTo>
                    <a:pt x="3160" y="15"/>
                  </a:lnTo>
                  <a:lnTo>
                    <a:pt x="3160" y="0"/>
                  </a:lnTo>
                  <a:moveTo>
                    <a:pt x="3196" y="0"/>
                  </a:moveTo>
                  <a:lnTo>
                    <a:pt x="3181" y="0"/>
                  </a:lnTo>
                  <a:lnTo>
                    <a:pt x="3181" y="15"/>
                  </a:lnTo>
                  <a:lnTo>
                    <a:pt x="3196" y="15"/>
                  </a:lnTo>
                  <a:lnTo>
                    <a:pt x="3196" y="0"/>
                  </a:lnTo>
                  <a:moveTo>
                    <a:pt x="3231" y="0"/>
                  </a:moveTo>
                  <a:lnTo>
                    <a:pt x="3216" y="0"/>
                  </a:lnTo>
                  <a:lnTo>
                    <a:pt x="3216" y="15"/>
                  </a:lnTo>
                  <a:lnTo>
                    <a:pt x="3231" y="15"/>
                  </a:lnTo>
                  <a:lnTo>
                    <a:pt x="3231" y="0"/>
                  </a:lnTo>
                  <a:moveTo>
                    <a:pt x="3266" y="0"/>
                  </a:moveTo>
                  <a:lnTo>
                    <a:pt x="3251" y="0"/>
                  </a:lnTo>
                  <a:lnTo>
                    <a:pt x="3251" y="15"/>
                  </a:lnTo>
                  <a:lnTo>
                    <a:pt x="3266" y="15"/>
                  </a:lnTo>
                  <a:lnTo>
                    <a:pt x="3266" y="0"/>
                  </a:lnTo>
                  <a:moveTo>
                    <a:pt x="3302" y="0"/>
                  </a:moveTo>
                  <a:lnTo>
                    <a:pt x="3287" y="0"/>
                  </a:lnTo>
                  <a:lnTo>
                    <a:pt x="3287" y="15"/>
                  </a:lnTo>
                  <a:lnTo>
                    <a:pt x="3302" y="15"/>
                  </a:lnTo>
                  <a:lnTo>
                    <a:pt x="3302" y="0"/>
                  </a:lnTo>
                  <a:moveTo>
                    <a:pt x="3337" y="0"/>
                  </a:moveTo>
                  <a:lnTo>
                    <a:pt x="3322" y="0"/>
                  </a:lnTo>
                  <a:lnTo>
                    <a:pt x="3322" y="15"/>
                  </a:lnTo>
                  <a:lnTo>
                    <a:pt x="3337" y="15"/>
                  </a:lnTo>
                  <a:lnTo>
                    <a:pt x="3337" y="0"/>
                  </a:lnTo>
                  <a:moveTo>
                    <a:pt x="3373" y="0"/>
                  </a:moveTo>
                  <a:lnTo>
                    <a:pt x="3357" y="0"/>
                  </a:lnTo>
                  <a:lnTo>
                    <a:pt x="3357" y="15"/>
                  </a:lnTo>
                  <a:lnTo>
                    <a:pt x="3373" y="15"/>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8" name="Freeform 406"/>
            <p:cNvSpPr/>
            <p:nvPr>
              <p:custDataLst>
                <p:tags r:id="rId31"/>
              </p:custDataLst>
            </p:nvPr>
          </p:nvSpPr>
          <p:spPr bwMode="auto">
            <a:xfrm>
              <a:off x="812801" y="390526"/>
              <a:ext cx="25400" cy="23813"/>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12 h 12"/>
                <a:gd name="T12" fmla="*/ 12 w 12"/>
                <a:gd name="T13" fmla="*/ 12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6"/>
                    <a:pt x="0" y="6"/>
                    <a:pt x="0" y="6"/>
                  </a:cubicBezTo>
                  <a:cubicBezTo>
                    <a:pt x="0" y="8"/>
                    <a:pt x="0" y="10"/>
                    <a:pt x="0" y="12"/>
                  </a:cubicBezTo>
                  <a:cubicBezTo>
                    <a:pt x="12" y="12"/>
                    <a:pt x="12" y="12"/>
                    <a:pt x="12" y="12"/>
                  </a:cubicBezTo>
                  <a:cubicBezTo>
                    <a:pt x="12" y="12"/>
                    <a:pt x="12" y="12"/>
                    <a:pt x="12"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9" name="Freeform 407"/>
            <p:cNvSpPr>
              <a:spLocks noEditPoints="1"/>
            </p:cNvSpPr>
            <p:nvPr>
              <p:custDataLst>
                <p:tags r:id="rId32"/>
              </p:custDataLst>
            </p:nvPr>
          </p:nvSpPr>
          <p:spPr bwMode="auto">
            <a:xfrm>
              <a:off x="595313" y="442913"/>
              <a:ext cx="239713" cy="241300"/>
            </a:xfrm>
            <a:custGeom>
              <a:avLst/>
              <a:gdLst>
                <a:gd name="T0" fmla="*/ 11 w 120"/>
                <a:gd name="T1" fmla="*/ 106 h 120"/>
                <a:gd name="T2" fmla="*/ 0 w 120"/>
                <a:gd name="T3" fmla="*/ 108 h 120"/>
                <a:gd name="T4" fmla="*/ 2 w 120"/>
                <a:gd name="T5" fmla="*/ 120 h 120"/>
                <a:gd name="T6" fmla="*/ 13 w 120"/>
                <a:gd name="T7" fmla="*/ 118 h 120"/>
                <a:gd name="T8" fmla="*/ 11 w 120"/>
                <a:gd name="T9" fmla="*/ 106 h 120"/>
                <a:gd name="T10" fmla="*/ 11 w 120"/>
                <a:gd name="T11" fmla="*/ 106 h 120"/>
                <a:gd name="T12" fmla="*/ 11 w 120"/>
                <a:gd name="T13" fmla="*/ 106 h 120"/>
                <a:gd name="T14" fmla="*/ 11 w 120"/>
                <a:gd name="T15" fmla="*/ 106 h 120"/>
                <a:gd name="T16" fmla="*/ 34 w 120"/>
                <a:gd name="T17" fmla="*/ 98 h 120"/>
                <a:gd name="T18" fmla="*/ 24 w 120"/>
                <a:gd name="T19" fmla="*/ 102 h 120"/>
                <a:gd name="T20" fmla="*/ 29 w 120"/>
                <a:gd name="T21" fmla="*/ 113 h 120"/>
                <a:gd name="T22" fmla="*/ 40 w 120"/>
                <a:gd name="T23" fmla="*/ 109 h 120"/>
                <a:gd name="T24" fmla="*/ 34 w 120"/>
                <a:gd name="T25" fmla="*/ 98 h 120"/>
                <a:gd name="T26" fmla="*/ 56 w 120"/>
                <a:gd name="T27" fmla="*/ 85 h 120"/>
                <a:gd name="T28" fmla="*/ 47 w 120"/>
                <a:gd name="T29" fmla="*/ 91 h 120"/>
                <a:gd name="T30" fmla="*/ 54 w 120"/>
                <a:gd name="T31" fmla="*/ 101 h 120"/>
                <a:gd name="T32" fmla="*/ 63 w 120"/>
                <a:gd name="T33" fmla="*/ 95 h 120"/>
                <a:gd name="T34" fmla="*/ 56 w 120"/>
                <a:gd name="T35" fmla="*/ 85 h 120"/>
                <a:gd name="T36" fmla="*/ 75 w 120"/>
                <a:gd name="T37" fmla="*/ 68 h 120"/>
                <a:gd name="T38" fmla="*/ 68 w 120"/>
                <a:gd name="T39" fmla="*/ 76 h 120"/>
                <a:gd name="T40" fmla="*/ 76 w 120"/>
                <a:gd name="T41" fmla="*/ 85 h 120"/>
                <a:gd name="T42" fmla="*/ 84 w 120"/>
                <a:gd name="T43" fmla="*/ 76 h 120"/>
                <a:gd name="T44" fmla="*/ 75 w 120"/>
                <a:gd name="T45" fmla="*/ 68 h 120"/>
                <a:gd name="T46" fmla="*/ 75 w 120"/>
                <a:gd name="T47" fmla="*/ 68 h 120"/>
                <a:gd name="T48" fmla="*/ 75 w 120"/>
                <a:gd name="T49" fmla="*/ 68 h 120"/>
                <a:gd name="T50" fmla="*/ 75 w 120"/>
                <a:gd name="T51" fmla="*/ 68 h 120"/>
                <a:gd name="T52" fmla="*/ 75 w 120"/>
                <a:gd name="T53" fmla="*/ 68 h 120"/>
                <a:gd name="T54" fmla="*/ 91 w 120"/>
                <a:gd name="T55" fmla="*/ 48 h 120"/>
                <a:gd name="T56" fmla="*/ 84 w 120"/>
                <a:gd name="T57" fmla="*/ 57 h 120"/>
                <a:gd name="T58" fmla="*/ 94 w 120"/>
                <a:gd name="T59" fmla="*/ 64 h 120"/>
                <a:gd name="T60" fmla="*/ 101 w 120"/>
                <a:gd name="T61" fmla="*/ 54 h 120"/>
                <a:gd name="T62" fmla="*/ 91 w 120"/>
                <a:gd name="T63" fmla="*/ 48 h 120"/>
                <a:gd name="T64" fmla="*/ 102 w 120"/>
                <a:gd name="T65" fmla="*/ 25 h 120"/>
                <a:gd name="T66" fmla="*/ 97 w 120"/>
                <a:gd name="T67" fmla="*/ 35 h 120"/>
                <a:gd name="T68" fmla="*/ 108 w 120"/>
                <a:gd name="T69" fmla="*/ 40 h 120"/>
                <a:gd name="T70" fmla="*/ 113 w 120"/>
                <a:gd name="T71" fmla="*/ 29 h 120"/>
                <a:gd name="T72" fmla="*/ 102 w 120"/>
                <a:gd name="T73" fmla="*/ 25 h 120"/>
                <a:gd name="T74" fmla="*/ 108 w 120"/>
                <a:gd name="T75" fmla="*/ 0 h 120"/>
                <a:gd name="T76" fmla="*/ 106 w 120"/>
                <a:gd name="T77" fmla="*/ 11 h 120"/>
                <a:gd name="T78" fmla="*/ 117 w 120"/>
                <a:gd name="T79" fmla="*/ 14 h 120"/>
                <a:gd name="T80" fmla="*/ 120 w 120"/>
                <a:gd name="T81" fmla="*/ 2 h 120"/>
                <a:gd name="T82" fmla="*/ 108 w 120"/>
                <a:gd name="T8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0">
                  <a:moveTo>
                    <a:pt x="11" y="106"/>
                  </a:moveTo>
                  <a:cubicBezTo>
                    <a:pt x="7" y="107"/>
                    <a:pt x="3" y="108"/>
                    <a:pt x="0" y="108"/>
                  </a:cubicBezTo>
                  <a:cubicBezTo>
                    <a:pt x="2" y="120"/>
                    <a:pt x="2" y="120"/>
                    <a:pt x="2" y="120"/>
                  </a:cubicBezTo>
                  <a:cubicBezTo>
                    <a:pt x="6" y="120"/>
                    <a:pt x="10" y="119"/>
                    <a:pt x="13" y="118"/>
                  </a:cubicBezTo>
                  <a:cubicBezTo>
                    <a:pt x="11" y="106"/>
                    <a:pt x="11" y="106"/>
                    <a:pt x="11" y="106"/>
                  </a:cubicBezTo>
                  <a:moveTo>
                    <a:pt x="11" y="106"/>
                  </a:moveTo>
                  <a:cubicBezTo>
                    <a:pt x="11" y="106"/>
                    <a:pt x="11" y="106"/>
                    <a:pt x="11" y="106"/>
                  </a:cubicBezTo>
                  <a:cubicBezTo>
                    <a:pt x="11" y="106"/>
                    <a:pt x="11" y="106"/>
                    <a:pt x="11" y="106"/>
                  </a:cubicBezTo>
                  <a:moveTo>
                    <a:pt x="34" y="98"/>
                  </a:moveTo>
                  <a:cubicBezTo>
                    <a:pt x="31" y="99"/>
                    <a:pt x="28" y="101"/>
                    <a:pt x="24" y="102"/>
                  </a:cubicBezTo>
                  <a:cubicBezTo>
                    <a:pt x="29" y="113"/>
                    <a:pt x="29" y="113"/>
                    <a:pt x="29" y="113"/>
                  </a:cubicBezTo>
                  <a:cubicBezTo>
                    <a:pt x="32" y="112"/>
                    <a:pt x="36" y="110"/>
                    <a:pt x="40" y="109"/>
                  </a:cubicBezTo>
                  <a:cubicBezTo>
                    <a:pt x="34" y="98"/>
                    <a:pt x="34" y="98"/>
                    <a:pt x="34" y="98"/>
                  </a:cubicBezTo>
                  <a:moveTo>
                    <a:pt x="56" y="85"/>
                  </a:moveTo>
                  <a:cubicBezTo>
                    <a:pt x="53" y="87"/>
                    <a:pt x="50" y="89"/>
                    <a:pt x="47" y="91"/>
                  </a:cubicBezTo>
                  <a:cubicBezTo>
                    <a:pt x="54" y="101"/>
                    <a:pt x="54" y="101"/>
                    <a:pt x="54" y="101"/>
                  </a:cubicBezTo>
                  <a:cubicBezTo>
                    <a:pt x="57" y="99"/>
                    <a:pt x="60" y="97"/>
                    <a:pt x="63" y="95"/>
                  </a:cubicBezTo>
                  <a:cubicBezTo>
                    <a:pt x="56" y="85"/>
                    <a:pt x="56" y="85"/>
                    <a:pt x="56" y="85"/>
                  </a:cubicBezTo>
                  <a:moveTo>
                    <a:pt x="75" y="68"/>
                  </a:moveTo>
                  <a:cubicBezTo>
                    <a:pt x="73" y="71"/>
                    <a:pt x="70" y="73"/>
                    <a:pt x="68" y="76"/>
                  </a:cubicBezTo>
                  <a:cubicBezTo>
                    <a:pt x="76" y="85"/>
                    <a:pt x="76" y="85"/>
                    <a:pt x="76" y="85"/>
                  </a:cubicBezTo>
                  <a:cubicBezTo>
                    <a:pt x="79" y="82"/>
                    <a:pt x="81" y="79"/>
                    <a:pt x="84" y="76"/>
                  </a:cubicBezTo>
                  <a:cubicBezTo>
                    <a:pt x="75" y="68"/>
                    <a:pt x="75" y="68"/>
                    <a:pt x="75" y="68"/>
                  </a:cubicBezTo>
                  <a:moveTo>
                    <a:pt x="75" y="68"/>
                  </a:moveTo>
                  <a:cubicBezTo>
                    <a:pt x="75" y="68"/>
                    <a:pt x="75" y="68"/>
                    <a:pt x="75" y="68"/>
                  </a:cubicBezTo>
                  <a:cubicBezTo>
                    <a:pt x="75" y="68"/>
                    <a:pt x="75" y="68"/>
                    <a:pt x="75" y="68"/>
                  </a:cubicBezTo>
                  <a:cubicBezTo>
                    <a:pt x="75" y="68"/>
                    <a:pt x="75" y="68"/>
                    <a:pt x="75" y="68"/>
                  </a:cubicBezTo>
                  <a:moveTo>
                    <a:pt x="91" y="48"/>
                  </a:moveTo>
                  <a:cubicBezTo>
                    <a:pt x="89" y="51"/>
                    <a:pt x="87" y="54"/>
                    <a:pt x="84" y="57"/>
                  </a:cubicBezTo>
                  <a:cubicBezTo>
                    <a:pt x="94" y="64"/>
                    <a:pt x="94" y="64"/>
                    <a:pt x="94" y="64"/>
                  </a:cubicBezTo>
                  <a:cubicBezTo>
                    <a:pt x="96" y="61"/>
                    <a:pt x="99" y="57"/>
                    <a:pt x="101" y="54"/>
                  </a:cubicBezTo>
                  <a:cubicBezTo>
                    <a:pt x="91" y="48"/>
                    <a:pt x="91" y="48"/>
                    <a:pt x="91" y="48"/>
                  </a:cubicBezTo>
                  <a:moveTo>
                    <a:pt x="102" y="25"/>
                  </a:moveTo>
                  <a:cubicBezTo>
                    <a:pt x="100" y="28"/>
                    <a:pt x="99" y="32"/>
                    <a:pt x="97" y="35"/>
                  </a:cubicBezTo>
                  <a:cubicBezTo>
                    <a:pt x="108" y="40"/>
                    <a:pt x="108" y="40"/>
                    <a:pt x="108" y="40"/>
                  </a:cubicBezTo>
                  <a:cubicBezTo>
                    <a:pt x="110" y="36"/>
                    <a:pt x="111" y="33"/>
                    <a:pt x="113" y="29"/>
                  </a:cubicBezTo>
                  <a:cubicBezTo>
                    <a:pt x="102" y="25"/>
                    <a:pt x="102" y="25"/>
                    <a:pt x="102" y="25"/>
                  </a:cubicBezTo>
                  <a:moveTo>
                    <a:pt x="108" y="0"/>
                  </a:moveTo>
                  <a:cubicBezTo>
                    <a:pt x="107" y="4"/>
                    <a:pt x="107" y="7"/>
                    <a:pt x="106" y="11"/>
                  </a:cubicBezTo>
                  <a:cubicBezTo>
                    <a:pt x="117" y="14"/>
                    <a:pt x="117" y="14"/>
                    <a:pt x="117" y="14"/>
                  </a:cubicBezTo>
                  <a:cubicBezTo>
                    <a:pt x="118" y="10"/>
                    <a:pt x="119" y="6"/>
                    <a:pt x="120" y="2"/>
                  </a:cubicBezTo>
                  <a:cubicBezTo>
                    <a:pt x="108" y="0"/>
                    <a:pt x="108" y="0"/>
                    <a:pt x="108"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0" name="Freeform 408"/>
            <p:cNvSpPr/>
            <p:nvPr>
              <p:custDataLst>
                <p:tags r:id="rId33"/>
              </p:custDataLst>
            </p:nvPr>
          </p:nvSpPr>
          <p:spPr bwMode="auto">
            <a:xfrm>
              <a:off x="542926" y="663576"/>
              <a:ext cx="23813" cy="23813"/>
            </a:xfrm>
            <a:custGeom>
              <a:avLst/>
              <a:gdLst>
                <a:gd name="T0" fmla="*/ 11 w 12"/>
                <a:gd name="T1" fmla="*/ 0 h 12"/>
                <a:gd name="T2" fmla="*/ 6 w 12"/>
                <a:gd name="T3" fmla="*/ 0 h 12"/>
                <a:gd name="T4" fmla="*/ 0 w 12"/>
                <a:gd name="T5" fmla="*/ 0 h 12"/>
                <a:gd name="T6" fmla="*/ 0 w 12"/>
                <a:gd name="T7" fmla="*/ 12 h 12"/>
                <a:gd name="T8" fmla="*/ 12 w 12"/>
                <a:gd name="T9" fmla="*/ 12 h 12"/>
                <a:gd name="T10" fmla="*/ 12 w 12"/>
                <a:gd name="T11" fmla="*/ 12 h 12"/>
                <a:gd name="T12" fmla="*/ 12 w 12"/>
                <a:gd name="T13" fmla="*/ 12 h 12"/>
                <a:gd name="T14" fmla="*/ 11 w 12"/>
                <a:gd name="T15" fmla="*/ 0 h 12"/>
                <a:gd name="T16" fmla="*/ 11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0"/>
                  </a:moveTo>
                  <a:cubicBezTo>
                    <a:pt x="9" y="0"/>
                    <a:pt x="8" y="0"/>
                    <a:pt x="6" y="0"/>
                  </a:cubicBezTo>
                  <a:cubicBezTo>
                    <a:pt x="0" y="0"/>
                    <a:pt x="0" y="0"/>
                    <a:pt x="0" y="0"/>
                  </a:cubicBezTo>
                  <a:cubicBezTo>
                    <a:pt x="0" y="12"/>
                    <a:pt x="0" y="12"/>
                    <a:pt x="0" y="12"/>
                  </a:cubicBezTo>
                  <a:cubicBezTo>
                    <a:pt x="12" y="12"/>
                    <a:pt x="12" y="12"/>
                    <a:pt x="12" y="12"/>
                  </a:cubicBezTo>
                  <a:cubicBezTo>
                    <a:pt x="12" y="12"/>
                    <a:pt x="12" y="12"/>
                    <a:pt x="12" y="12"/>
                  </a:cubicBezTo>
                  <a:cubicBezTo>
                    <a:pt x="12" y="12"/>
                    <a:pt x="12" y="12"/>
                    <a:pt x="12" y="12"/>
                  </a:cubicBezTo>
                  <a:cubicBezTo>
                    <a:pt x="11" y="0"/>
                    <a:pt x="11" y="0"/>
                    <a:pt x="11" y="0"/>
                  </a:cubicBezTo>
                  <a:cubicBezTo>
                    <a:pt x="11" y="0"/>
                    <a:pt x="11" y="0"/>
                    <a:pt x="1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1" name="Freeform 409"/>
            <p:cNvSpPr>
              <a:spLocks noEditPoints="1"/>
            </p:cNvSpPr>
            <p:nvPr>
              <p:custDataLst>
                <p:tags r:id="rId34"/>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close/>
                  <a:moveTo>
                    <a:pt x="15" y="3327"/>
                  </a:moveTo>
                  <a:lnTo>
                    <a:pt x="0" y="3327"/>
                  </a:lnTo>
                  <a:lnTo>
                    <a:pt x="0" y="3342"/>
                  </a:lnTo>
                  <a:lnTo>
                    <a:pt x="15" y="3342"/>
                  </a:lnTo>
                  <a:lnTo>
                    <a:pt x="15" y="3327"/>
                  </a:lnTo>
                  <a:close/>
                  <a:moveTo>
                    <a:pt x="15" y="3291"/>
                  </a:moveTo>
                  <a:lnTo>
                    <a:pt x="0" y="3291"/>
                  </a:lnTo>
                  <a:lnTo>
                    <a:pt x="0" y="3306"/>
                  </a:lnTo>
                  <a:lnTo>
                    <a:pt x="15" y="3306"/>
                  </a:lnTo>
                  <a:lnTo>
                    <a:pt x="15" y="3291"/>
                  </a:lnTo>
                  <a:close/>
                  <a:moveTo>
                    <a:pt x="15" y="3256"/>
                  </a:moveTo>
                  <a:lnTo>
                    <a:pt x="0" y="3256"/>
                  </a:lnTo>
                  <a:lnTo>
                    <a:pt x="0" y="3271"/>
                  </a:lnTo>
                  <a:lnTo>
                    <a:pt x="15" y="3271"/>
                  </a:lnTo>
                  <a:lnTo>
                    <a:pt x="15" y="3256"/>
                  </a:lnTo>
                  <a:close/>
                  <a:moveTo>
                    <a:pt x="15" y="3220"/>
                  </a:moveTo>
                  <a:lnTo>
                    <a:pt x="0" y="3220"/>
                  </a:lnTo>
                  <a:lnTo>
                    <a:pt x="0" y="3235"/>
                  </a:lnTo>
                  <a:lnTo>
                    <a:pt x="15" y="3235"/>
                  </a:lnTo>
                  <a:lnTo>
                    <a:pt x="15" y="3220"/>
                  </a:lnTo>
                  <a:close/>
                  <a:moveTo>
                    <a:pt x="15" y="3185"/>
                  </a:moveTo>
                  <a:lnTo>
                    <a:pt x="0" y="3185"/>
                  </a:lnTo>
                  <a:lnTo>
                    <a:pt x="0" y="3200"/>
                  </a:lnTo>
                  <a:lnTo>
                    <a:pt x="15" y="3200"/>
                  </a:lnTo>
                  <a:lnTo>
                    <a:pt x="15" y="3185"/>
                  </a:lnTo>
                  <a:close/>
                  <a:moveTo>
                    <a:pt x="15" y="3149"/>
                  </a:moveTo>
                  <a:lnTo>
                    <a:pt x="0" y="3149"/>
                  </a:lnTo>
                  <a:lnTo>
                    <a:pt x="0" y="3165"/>
                  </a:lnTo>
                  <a:lnTo>
                    <a:pt x="15" y="3165"/>
                  </a:lnTo>
                  <a:lnTo>
                    <a:pt x="15" y="3149"/>
                  </a:lnTo>
                  <a:close/>
                  <a:moveTo>
                    <a:pt x="15" y="3114"/>
                  </a:moveTo>
                  <a:lnTo>
                    <a:pt x="0" y="3114"/>
                  </a:lnTo>
                  <a:lnTo>
                    <a:pt x="0" y="3129"/>
                  </a:lnTo>
                  <a:lnTo>
                    <a:pt x="15" y="3129"/>
                  </a:lnTo>
                  <a:lnTo>
                    <a:pt x="15" y="3114"/>
                  </a:lnTo>
                  <a:close/>
                  <a:moveTo>
                    <a:pt x="15" y="3079"/>
                  </a:moveTo>
                  <a:lnTo>
                    <a:pt x="0" y="3079"/>
                  </a:lnTo>
                  <a:lnTo>
                    <a:pt x="0" y="3094"/>
                  </a:lnTo>
                  <a:lnTo>
                    <a:pt x="15" y="3094"/>
                  </a:lnTo>
                  <a:lnTo>
                    <a:pt x="15" y="3079"/>
                  </a:lnTo>
                  <a:close/>
                  <a:moveTo>
                    <a:pt x="15" y="3043"/>
                  </a:moveTo>
                  <a:lnTo>
                    <a:pt x="0" y="3043"/>
                  </a:lnTo>
                  <a:lnTo>
                    <a:pt x="0" y="3058"/>
                  </a:lnTo>
                  <a:lnTo>
                    <a:pt x="15" y="3058"/>
                  </a:lnTo>
                  <a:lnTo>
                    <a:pt x="15" y="3043"/>
                  </a:lnTo>
                  <a:close/>
                  <a:moveTo>
                    <a:pt x="15" y="3008"/>
                  </a:moveTo>
                  <a:lnTo>
                    <a:pt x="0" y="3008"/>
                  </a:lnTo>
                  <a:lnTo>
                    <a:pt x="0" y="3023"/>
                  </a:lnTo>
                  <a:lnTo>
                    <a:pt x="15" y="3023"/>
                  </a:lnTo>
                  <a:lnTo>
                    <a:pt x="15" y="3008"/>
                  </a:lnTo>
                  <a:close/>
                  <a:moveTo>
                    <a:pt x="15" y="2972"/>
                  </a:moveTo>
                  <a:lnTo>
                    <a:pt x="0" y="2972"/>
                  </a:lnTo>
                  <a:lnTo>
                    <a:pt x="0" y="2988"/>
                  </a:lnTo>
                  <a:lnTo>
                    <a:pt x="15" y="2988"/>
                  </a:lnTo>
                  <a:lnTo>
                    <a:pt x="15" y="2972"/>
                  </a:lnTo>
                  <a:close/>
                  <a:moveTo>
                    <a:pt x="15" y="2937"/>
                  </a:moveTo>
                  <a:lnTo>
                    <a:pt x="0" y="2937"/>
                  </a:lnTo>
                  <a:lnTo>
                    <a:pt x="0" y="2952"/>
                  </a:lnTo>
                  <a:lnTo>
                    <a:pt x="15" y="2952"/>
                  </a:lnTo>
                  <a:lnTo>
                    <a:pt x="15" y="2937"/>
                  </a:lnTo>
                  <a:close/>
                  <a:moveTo>
                    <a:pt x="15" y="2902"/>
                  </a:moveTo>
                  <a:lnTo>
                    <a:pt x="0" y="2902"/>
                  </a:lnTo>
                  <a:lnTo>
                    <a:pt x="0" y="2917"/>
                  </a:lnTo>
                  <a:lnTo>
                    <a:pt x="15" y="2917"/>
                  </a:lnTo>
                  <a:lnTo>
                    <a:pt x="15" y="2902"/>
                  </a:lnTo>
                  <a:close/>
                  <a:moveTo>
                    <a:pt x="15" y="2866"/>
                  </a:moveTo>
                  <a:lnTo>
                    <a:pt x="0" y="2866"/>
                  </a:lnTo>
                  <a:lnTo>
                    <a:pt x="0" y="2881"/>
                  </a:lnTo>
                  <a:lnTo>
                    <a:pt x="15" y="2881"/>
                  </a:lnTo>
                  <a:lnTo>
                    <a:pt x="15" y="2866"/>
                  </a:lnTo>
                  <a:close/>
                  <a:moveTo>
                    <a:pt x="15" y="2831"/>
                  </a:moveTo>
                  <a:lnTo>
                    <a:pt x="0" y="2831"/>
                  </a:lnTo>
                  <a:lnTo>
                    <a:pt x="0" y="2846"/>
                  </a:lnTo>
                  <a:lnTo>
                    <a:pt x="15" y="2846"/>
                  </a:lnTo>
                  <a:lnTo>
                    <a:pt x="15" y="2831"/>
                  </a:lnTo>
                  <a:close/>
                  <a:moveTo>
                    <a:pt x="15" y="2795"/>
                  </a:moveTo>
                  <a:lnTo>
                    <a:pt x="0" y="2795"/>
                  </a:lnTo>
                  <a:lnTo>
                    <a:pt x="0" y="2811"/>
                  </a:lnTo>
                  <a:lnTo>
                    <a:pt x="15" y="2811"/>
                  </a:lnTo>
                  <a:lnTo>
                    <a:pt x="15" y="2795"/>
                  </a:lnTo>
                  <a:close/>
                  <a:moveTo>
                    <a:pt x="15" y="2760"/>
                  </a:moveTo>
                  <a:lnTo>
                    <a:pt x="0" y="2760"/>
                  </a:lnTo>
                  <a:lnTo>
                    <a:pt x="0" y="2775"/>
                  </a:lnTo>
                  <a:lnTo>
                    <a:pt x="15" y="2775"/>
                  </a:lnTo>
                  <a:lnTo>
                    <a:pt x="15" y="2760"/>
                  </a:lnTo>
                  <a:close/>
                  <a:moveTo>
                    <a:pt x="15" y="2725"/>
                  </a:moveTo>
                  <a:lnTo>
                    <a:pt x="0" y="2725"/>
                  </a:lnTo>
                  <a:lnTo>
                    <a:pt x="0" y="2740"/>
                  </a:lnTo>
                  <a:lnTo>
                    <a:pt x="15" y="2740"/>
                  </a:lnTo>
                  <a:lnTo>
                    <a:pt x="15" y="2725"/>
                  </a:lnTo>
                  <a:close/>
                  <a:moveTo>
                    <a:pt x="15" y="2689"/>
                  </a:moveTo>
                  <a:lnTo>
                    <a:pt x="0" y="2689"/>
                  </a:lnTo>
                  <a:lnTo>
                    <a:pt x="0" y="2704"/>
                  </a:lnTo>
                  <a:lnTo>
                    <a:pt x="15" y="2704"/>
                  </a:lnTo>
                  <a:lnTo>
                    <a:pt x="15" y="2689"/>
                  </a:lnTo>
                  <a:close/>
                  <a:moveTo>
                    <a:pt x="15" y="2654"/>
                  </a:moveTo>
                  <a:lnTo>
                    <a:pt x="0" y="2654"/>
                  </a:lnTo>
                  <a:lnTo>
                    <a:pt x="0" y="2669"/>
                  </a:lnTo>
                  <a:lnTo>
                    <a:pt x="15" y="2669"/>
                  </a:lnTo>
                  <a:lnTo>
                    <a:pt x="15" y="2654"/>
                  </a:lnTo>
                  <a:close/>
                  <a:moveTo>
                    <a:pt x="15" y="2620"/>
                  </a:moveTo>
                  <a:lnTo>
                    <a:pt x="0" y="2620"/>
                  </a:lnTo>
                  <a:lnTo>
                    <a:pt x="0" y="2635"/>
                  </a:lnTo>
                  <a:lnTo>
                    <a:pt x="15" y="2635"/>
                  </a:lnTo>
                  <a:lnTo>
                    <a:pt x="15" y="2620"/>
                  </a:lnTo>
                  <a:close/>
                  <a:moveTo>
                    <a:pt x="15" y="2584"/>
                  </a:moveTo>
                  <a:lnTo>
                    <a:pt x="0" y="2584"/>
                  </a:lnTo>
                  <a:lnTo>
                    <a:pt x="0" y="2599"/>
                  </a:lnTo>
                  <a:lnTo>
                    <a:pt x="15" y="2599"/>
                  </a:lnTo>
                  <a:lnTo>
                    <a:pt x="15" y="2584"/>
                  </a:lnTo>
                  <a:close/>
                  <a:moveTo>
                    <a:pt x="15" y="2549"/>
                  </a:moveTo>
                  <a:lnTo>
                    <a:pt x="0" y="2549"/>
                  </a:lnTo>
                  <a:lnTo>
                    <a:pt x="0" y="2564"/>
                  </a:lnTo>
                  <a:lnTo>
                    <a:pt x="15" y="2564"/>
                  </a:lnTo>
                  <a:lnTo>
                    <a:pt x="15" y="2549"/>
                  </a:lnTo>
                  <a:close/>
                  <a:moveTo>
                    <a:pt x="15" y="2513"/>
                  </a:moveTo>
                  <a:lnTo>
                    <a:pt x="0" y="2513"/>
                  </a:lnTo>
                  <a:lnTo>
                    <a:pt x="0" y="2529"/>
                  </a:lnTo>
                  <a:lnTo>
                    <a:pt x="15" y="2529"/>
                  </a:lnTo>
                  <a:lnTo>
                    <a:pt x="15" y="2513"/>
                  </a:lnTo>
                  <a:close/>
                  <a:moveTo>
                    <a:pt x="15" y="2478"/>
                  </a:moveTo>
                  <a:lnTo>
                    <a:pt x="0" y="2478"/>
                  </a:lnTo>
                  <a:lnTo>
                    <a:pt x="0" y="2493"/>
                  </a:lnTo>
                  <a:lnTo>
                    <a:pt x="15" y="2493"/>
                  </a:lnTo>
                  <a:lnTo>
                    <a:pt x="15" y="2478"/>
                  </a:lnTo>
                  <a:close/>
                  <a:moveTo>
                    <a:pt x="15" y="2443"/>
                  </a:moveTo>
                  <a:lnTo>
                    <a:pt x="0" y="2443"/>
                  </a:lnTo>
                  <a:lnTo>
                    <a:pt x="0" y="2458"/>
                  </a:lnTo>
                  <a:lnTo>
                    <a:pt x="15" y="2458"/>
                  </a:lnTo>
                  <a:lnTo>
                    <a:pt x="15" y="2443"/>
                  </a:lnTo>
                  <a:close/>
                  <a:moveTo>
                    <a:pt x="15" y="2407"/>
                  </a:moveTo>
                  <a:lnTo>
                    <a:pt x="0" y="2407"/>
                  </a:lnTo>
                  <a:lnTo>
                    <a:pt x="0" y="2422"/>
                  </a:lnTo>
                  <a:lnTo>
                    <a:pt x="15" y="2422"/>
                  </a:lnTo>
                  <a:lnTo>
                    <a:pt x="15" y="2407"/>
                  </a:lnTo>
                  <a:close/>
                  <a:moveTo>
                    <a:pt x="15" y="2372"/>
                  </a:moveTo>
                  <a:lnTo>
                    <a:pt x="0" y="2372"/>
                  </a:lnTo>
                  <a:lnTo>
                    <a:pt x="0" y="2387"/>
                  </a:lnTo>
                  <a:lnTo>
                    <a:pt x="15" y="2387"/>
                  </a:lnTo>
                  <a:lnTo>
                    <a:pt x="15" y="2372"/>
                  </a:lnTo>
                  <a:close/>
                  <a:moveTo>
                    <a:pt x="15" y="2336"/>
                  </a:moveTo>
                  <a:lnTo>
                    <a:pt x="0" y="2336"/>
                  </a:lnTo>
                  <a:lnTo>
                    <a:pt x="0" y="2351"/>
                  </a:lnTo>
                  <a:lnTo>
                    <a:pt x="15" y="2351"/>
                  </a:lnTo>
                  <a:lnTo>
                    <a:pt x="15" y="2336"/>
                  </a:lnTo>
                  <a:close/>
                  <a:moveTo>
                    <a:pt x="15" y="2301"/>
                  </a:moveTo>
                  <a:lnTo>
                    <a:pt x="0" y="2301"/>
                  </a:lnTo>
                  <a:lnTo>
                    <a:pt x="0" y="2316"/>
                  </a:lnTo>
                  <a:lnTo>
                    <a:pt x="15" y="2316"/>
                  </a:lnTo>
                  <a:lnTo>
                    <a:pt x="15" y="2301"/>
                  </a:lnTo>
                  <a:close/>
                  <a:moveTo>
                    <a:pt x="15" y="2265"/>
                  </a:moveTo>
                  <a:lnTo>
                    <a:pt x="0" y="2265"/>
                  </a:lnTo>
                  <a:lnTo>
                    <a:pt x="0" y="2281"/>
                  </a:lnTo>
                  <a:lnTo>
                    <a:pt x="15" y="2281"/>
                  </a:lnTo>
                  <a:lnTo>
                    <a:pt x="15" y="2265"/>
                  </a:lnTo>
                  <a:close/>
                  <a:moveTo>
                    <a:pt x="15" y="2230"/>
                  </a:moveTo>
                  <a:lnTo>
                    <a:pt x="0" y="2230"/>
                  </a:lnTo>
                  <a:lnTo>
                    <a:pt x="0" y="2245"/>
                  </a:lnTo>
                  <a:lnTo>
                    <a:pt x="15" y="2245"/>
                  </a:lnTo>
                  <a:lnTo>
                    <a:pt x="15" y="2230"/>
                  </a:lnTo>
                  <a:close/>
                  <a:moveTo>
                    <a:pt x="15" y="2195"/>
                  </a:moveTo>
                  <a:lnTo>
                    <a:pt x="0" y="2195"/>
                  </a:lnTo>
                  <a:lnTo>
                    <a:pt x="0" y="2210"/>
                  </a:lnTo>
                  <a:lnTo>
                    <a:pt x="15" y="2210"/>
                  </a:lnTo>
                  <a:lnTo>
                    <a:pt x="15" y="2195"/>
                  </a:lnTo>
                  <a:close/>
                  <a:moveTo>
                    <a:pt x="15" y="2159"/>
                  </a:moveTo>
                  <a:lnTo>
                    <a:pt x="0" y="2159"/>
                  </a:lnTo>
                  <a:lnTo>
                    <a:pt x="0" y="2174"/>
                  </a:lnTo>
                  <a:lnTo>
                    <a:pt x="15" y="2174"/>
                  </a:lnTo>
                  <a:lnTo>
                    <a:pt x="15" y="2159"/>
                  </a:lnTo>
                  <a:close/>
                  <a:moveTo>
                    <a:pt x="15" y="2124"/>
                  </a:moveTo>
                  <a:lnTo>
                    <a:pt x="0" y="2124"/>
                  </a:lnTo>
                  <a:lnTo>
                    <a:pt x="0" y="2139"/>
                  </a:lnTo>
                  <a:lnTo>
                    <a:pt x="15" y="2139"/>
                  </a:lnTo>
                  <a:lnTo>
                    <a:pt x="15" y="2124"/>
                  </a:lnTo>
                  <a:close/>
                  <a:moveTo>
                    <a:pt x="15" y="2088"/>
                  </a:moveTo>
                  <a:lnTo>
                    <a:pt x="0" y="2088"/>
                  </a:lnTo>
                  <a:lnTo>
                    <a:pt x="0" y="2104"/>
                  </a:lnTo>
                  <a:lnTo>
                    <a:pt x="15" y="2104"/>
                  </a:lnTo>
                  <a:lnTo>
                    <a:pt x="15" y="2088"/>
                  </a:lnTo>
                  <a:close/>
                  <a:moveTo>
                    <a:pt x="15" y="2053"/>
                  </a:moveTo>
                  <a:lnTo>
                    <a:pt x="0" y="2053"/>
                  </a:lnTo>
                  <a:lnTo>
                    <a:pt x="0" y="2068"/>
                  </a:lnTo>
                  <a:lnTo>
                    <a:pt x="15" y="2068"/>
                  </a:lnTo>
                  <a:lnTo>
                    <a:pt x="15" y="2053"/>
                  </a:lnTo>
                  <a:close/>
                  <a:moveTo>
                    <a:pt x="15" y="2018"/>
                  </a:moveTo>
                  <a:lnTo>
                    <a:pt x="0" y="2018"/>
                  </a:lnTo>
                  <a:lnTo>
                    <a:pt x="0" y="2033"/>
                  </a:lnTo>
                  <a:lnTo>
                    <a:pt x="15" y="2033"/>
                  </a:lnTo>
                  <a:lnTo>
                    <a:pt x="15" y="2018"/>
                  </a:lnTo>
                  <a:close/>
                  <a:moveTo>
                    <a:pt x="15" y="1982"/>
                  </a:moveTo>
                  <a:lnTo>
                    <a:pt x="0" y="1982"/>
                  </a:lnTo>
                  <a:lnTo>
                    <a:pt x="0" y="1997"/>
                  </a:lnTo>
                  <a:lnTo>
                    <a:pt x="15" y="1997"/>
                  </a:lnTo>
                  <a:lnTo>
                    <a:pt x="15" y="1982"/>
                  </a:lnTo>
                  <a:close/>
                  <a:moveTo>
                    <a:pt x="15" y="1947"/>
                  </a:moveTo>
                  <a:lnTo>
                    <a:pt x="0" y="1947"/>
                  </a:lnTo>
                  <a:lnTo>
                    <a:pt x="0" y="1962"/>
                  </a:lnTo>
                  <a:lnTo>
                    <a:pt x="15" y="1962"/>
                  </a:lnTo>
                  <a:lnTo>
                    <a:pt x="15" y="1947"/>
                  </a:lnTo>
                  <a:close/>
                  <a:moveTo>
                    <a:pt x="15" y="1911"/>
                  </a:moveTo>
                  <a:lnTo>
                    <a:pt x="0" y="1911"/>
                  </a:lnTo>
                  <a:lnTo>
                    <a:pt x="0" y="1927"/>
                  </a:lnTo>
                  <a:lnTo>
                    <a:pt x="15" y="1927"/>
                  </a:lnTo>
                  <a:lnTo>
                    <a:pt x="15" y="1911"/>
                  </a:lnTo>
                  <a:close/>
                  <a:moveTo>
                    <a:pt x="15" y="1876"/>
                  </a:moveTo>
                  <a:lnTo>
                    <a:pt x="0" y="1876"/>
                  </a:lnTo>
                  <a:lnTo>
                    <a:pt x="0" y="1891"/>
                  </a:lnTo>
                  <a:lnTo>
                    <a:pt x="15" y="1891"/>
                  </a:lnTo>
                  <a:lnTo>
                    <a:pt x="15" y="1876"/>
                  </a:lnTo>
                  <a:close/>
                  <a:moveTo>
                    <a:pt x="15" y="1841"/>
                  </a:moveTo>
                  <a:lnTo>
                    <a:pt x="0" y="1841"/>
                  </a:lnTo>
                  <a:lnTo>
                    <a:pt x="0" y="1856"/>
                  </a:lnTo>
                  <a:lnTo>
                    <a:pt x="15" y="1856"/>
                  </a:lnTo>
                  <a:lnTo>
                    <a:pt x="15" y="1841"/>
                  </a:lnTo>
                  <a:close/>
                  <a:moveTo>
                    <a:pt x="15" y="1805"/>
                  </a:moveTo>
                  <a:lnTo>
                    <a:pt x="0" y="1805"/>
                  </a:lnTo>
                  <a:lnTo>
                    <a:pt x="0" y="1820"/>
                  </a:lnTo>
                  <a:lnTo>
                    <a:pt x="15" y="1820"/>
                  </a:lnTo>
                  <a:lnTo>
                    <a:pt x="15" y="1805"/>
                  </a:lnTo>
                  <a:close/>
                  <a:moveTo>
                    <a:pt x="15" y="1770"/>
                  </a:moveTo>
                  <a:lnTo>
                    <a:pt x="0" y="1770"/>
                  </a:lnTo>
                  <a:lnTo>
                    <a:pt x="0" y="1785"/>
                  </a:lnTo>
                  <a:lnTo>
                    <a:pt x="15" y="1785"/>
                  </a:lnTo>
                  <a:lnTo>
                    <a:pt x="15" y="1770"/>
                  </a:lnTo>
                  <a:close/>
                  <a:moveTo>
                    <a:pt x="15" y="1734"/>
                  </a:moveTo>
                  <a:lnTo>
                    <a:pt x="0" y="1734"/>
                  </a:lnTo>
                  <a:lnTo>
                    <a:pt x="0" y="1749"/>
                  </a:lnTo>
                  <a:lnTo>
                    <a:pt x="15" y="1749"/>
                  </a:lnTo>
                  <a:lnTo>
                    <a:pt x="15" y="1734"/>
                  </a:lnTo>
                  <a:close/>
                  <a:moveTo>
                    <a:pt x="15" y="1699"/>
                  </a:moveTo>
                  <a:lnTo>
                    <a:pt x="0" y="1699"/>
                  </a:lnTo>
                  <a:lnTo>
                    <a:pt x="0" y="1714"/>
                  </a:lnTo>
                  <a:lnTo>
                    <a:pt x="15" y="1714"/>
                  </a:lnTo>
                  <a:lnTo>
                    <a:pt x="15" y="1699"/>
                  </a:lnTo>
                  <a:close/>
                  <a:moveTo>
                    <a:pt x="15" y="1663"/>
                  </a:moveTo>
                  <a:lnTo>
                    <a:pt x="0" y="1663"/>
                  </a:lnTo>
                  <a:lnTo>
                    <a:pt x="0" y="1679"/>
                  </a:lnTo>
                  <a:lnTo>
                    <a:pt x="15" y="1679"/>
                  </a:lnTo>
                  <a:lnTo>
                    <a:pt x="15" y="1663"/>
                  </a:lnTo>
                  <a:close/>
                  <a:moveTo>
                    <a:pt x="15" y="1628"/>
                  </a:moveTo>
                  <a:lnTo>
                    <a:pt x="0" y="1628"/>
                  </a:lnTo>
                  <a:lnTo>
                    <a:pt x="0" y="1643"/>
                  </a:lnTo>
                  <a:lnTo>
                    <a:pt x="15" y="1643"/>
                  </a:lnTo>
                  <a:lnTo>
                    <a:pt x="15" y="1628"/>
                  </a:lnTo>
                  <a:close/>
                  <a:moveTo>
                    <a:pt x="15" y="1593"/>
                  </a:moveTo>
                  <a:lnTo>
                    <a:pt x="0" y="1593"/>
                  </a:lnTo>
                  <a:lnTo>
                    <a:pt x="0" y="1608"/>
                  </a:lnTo>
                  <a:lnTo>
                    <a:pt x="15" y="1608"/>
                  </a:lnTo>
                  <a:lnTo>
                    <a:pt x="15" y="1593"/>
                  </a:lnTo>
                  <a:close/>
                  <a:moveTo>
                    <a:pt x="15" y="1557"/>
                  </a:moveTo>
                  <a:lnTo>
                    <a:pt x="0" y="1557"/>
                  </a:lnTo>
                  <a:lnTo>
                    <a:pt x="0" y="1572"/>
                  </a:lnTo>
                  <a:lnTo>
                    <a:pt x="15" y="1572"/>
                  </a:lnTo>
                  <a:lnTo>
                    <a:pt x="15" y="1557"/>
                  </a:lnTo>
                  <a:close/>
                  <a:moveTo>
                    <a:pt x="15" y="1522"/>
                  </a:moveTo>
                  <a:lnTo>
                    <a:pt x="0" y="1522"/>
                  </a:lnTo>
                  <a:lnTo>
                    <a:pt x="0" y="1537"/>
                  </a:lnTo>
                  <a:lnTo>
                    <a:pt x="15" y="1537"/>
                  </a:lnTo>
                  <a:lnTo>
                    <a:pt x="15" y="1522"/>
                  </a:lnTo>
                  <a:close/>
                  <a:moveTo>
                    <a:pt x="15" y="1486"/>
                  </a:moveTo>
                  <a:lnTo>
                    <a:pt x="0" y="1486"/>
                  </a:lnTo>
                  <a:lnTo>
                    <a:pt x="0" y="1502"/>
                  </a:lnTo>
                  <a:lnTo>
                    <a:pt x="15" y="1502"/>
                  </a:lnTo>
                  <a:lnTo>
                    <a:pt x="15" y="1486"/>
                  </a:lnTo>
                  <a:close/>
                  <a:moveTo>
                    <a:pt x="15" y="1451"/>
                  </a:moveTo>
                  <a:lnTo>
                    <a:pt x="0" y="1451"/>
                  </a:lnTo>
                  <a:lnTo>
                    <a:pt x="0" y="1466"/>
                  </a:lnTo>
                  <a:lnTo>
                    <a:pt x="15" y="1466"/>
                  </a:lnTo>
                  <a:lnTo>
                    <a:pt x="15" y="1451"/>
                  </a:lnTo>
                  <a:close/>
                  <a:moveTo>
                    <a:pt x="15" y="1416"/>
                  </a:moveTo>
                  <a:lnTo>
                    <a:pt x="0" y="1416"/>
                  </a:lnTo>
                  <a:lnTo>
                    <a:pt x="0" y="1431"/>
                  </a:lnTo>
                  <a:lnTo>
                    <a:pt x="15" y="1431"/>
                  </a:lnTo>
                  <a:lnTo>
                    <a:pt x="15" y="1416"/>
                  </a:lnTo>
                  <a:close/>
                  <a:moveTo>
                    <a:pt x="15" y="1380"/>
                  </a:moveTo>
                  <a:lnTo>
                    <a:pt x="0" y="1380"/>
                  </a:lnTo>
                  <a:lnTo>
                    <a:pt x="0" y="1395"/>
                  </a:lnTo>
                  <a:lnTo>
                    <a:pt x="15" y="1395"/>
                  </a:lnTo>
                  <a:lnTo>
                    <a:pt x="15" y="1380"/>
                  </a:lnTo>
                  <a:close/>
                  <a:moveTo>
                    <a:pt x="15" y="1345"/>
                  </a:moveTo>
                  <a:lnTo>
                    <a:pt x="0" y="1345"/>
                  </a:lnTo>
                  <a:lnTo>
                    <a:pt x="0" y="1360"/>
                  </a:lnTo>
                  <a:lnTo>
                    <a:pt x="15" y="1360"/>
                  </a:lnTo>
                  <a:lnTo>
                    <a:pt x="15" y="1345"/>
                  </a:lnTo>
                  <a:close/>
                  <a:moveTo>
                    <a:pt x="15" y="1309"/>
                  </a:moveTo>
                  <a:lnTo>
                    <a:pt x="0" y="1309"/>
                  </a:lnTo>
                  <a:lnTo>
                    <a:pt x="0" y="1325"/>
                  </a:lnTo>
                  <a:lnTo>
                    <a:pt x="15" y="1325"/>
                  </a:lnTo>
                  <a:lnTo>
                    <a:pt x="15" y="1309"/>
                  </a:lnTo>
                  <a:close/>
                  <a:moveTo>
                    <a:pt x="15" y="1274"/>
                  </a:moveTo>
                  <a:lnTo>
                    <a:pt x="0" y="1274"/>
                  </a:lnTo>
                  <a:lnTo>
                    <a:pt x="0" y="1289"/>
                  </a:lnTo>
                  <a:lnTo>
                    <a:pt x="15" y="1289"/>
                  </a:lnTo>
                  <a:lnTo>
                    <a:pt x="15" y="1274"/>
                  </a:lnTo>
                  <a:close/>
                  <a:moveTo>
                    <a:pt x="15" y="1239"/>
                  </a:moveTo>
                  <a:lnTo>
                    <a:pt x="0" y="1239"/>
                  </a:lnTo>
                  <a:lnTo>
                    <a:pt x="0" y="1254"/>
                  </a:lnTo>
                  <a:lnTo>
                    <a:pt x="15" y="1254"/>
                  </a:lnTo>
                  <a:lnTo>
                    <a:pt x="15" y="1239"/>
                  </a:lnTo>
                  <a:close/>
                  <a:moveTo>
                    <a:pt x="15" y="1203"/>
                  </a:moveTo>
                  <a:lnTo>
                    <a:pt x="0" y="1203"/>
                  </a:lnTo>
                  <a:lnTo>
                    <a:pt x="0" y="1218"/>
                  </a:lnTo>
                  <a:lnTo>
                    <a:pt x="15" y="1218"/>
                  </a:lnTo>
                  <a:lnTo>
                    <a:pt x="15" y="1203"/>
                  </a:lnTo>
                  <a:close/>
                  <a:moveTo>
                    <a:pt x="15" y="1168"/>
                  </a:moveTo>
                  <a:lnTo>
                    <a:pt x="0" y="1168"/>
                  </a:lnTo>
                  <a:lnTo>
                    <a:pt x="0" y="1183"/>
                  </a:lnTo>
                  <a:lnTo>
                    <a:pt x="15" y="1183"/>
                  </a:lnTo>
                  <a:lnTo>
                    <a:pt x="15" y="1168"/>
                  </a:lnTo>
                  <a:close/>
                  <a:moveTo>
                    <a:pt x="15" y="1132"/>
                  </a:moveTo>
                  <a:lnTo>
                    <a:pt x="0" y="1132"/>
                  </a:lnTo>
                  <a:lnTo>
                    <a:pt x="0" y="1147"/>
                  </a:lnTo>
                  <a:lnTo>
                    <a:pt x="15" y="1147"/>
                  </a:lnTo>
                  <a:lnTo>
                    <a:pt x="15" y="1132"/>
                  </a:lnTo>
                  <a:close/>
                  <a:moveTo>
                    <a:pt x="15" y="1097"/>
                  </a:moveTo>
                  <a:lnTo>
                    <a:pt x="0" y="1097"/>
                  </a:lnTo>
                  <a:lnTo>
                    <a:pt x="0" y="1112"/>
                  </a:lnTo>
                  <a:lnTo>
                    <a:pt x="15" y="1112"/>
                  </a:lnTo>
                  <a:lnTo>
                    <a:pt x="15" y="1097"/>
                  </a:lnTo>
                  <a:close/>
                  <a:moveTo>
                    <a:pt x="15" y="1061"/>
                  </a:moveTo>
                  <a:lnTo>
                    <a:pt x="0" y="1061"/>
                  </a:lnTo>
                  <a:lnTo>
                    <a:pt x="0" y="1077"/>
                  </a:lnTo>
                  <a:lnTo>
                    <a:pt x="15" y="1077"/>
                  </a:lnTo>
                  <a:lnTo>
                    <a:pt x="15" y="1061"/>
                  </a:lnTo>
                  <a:close/>
                  <a:moveTo>
                    <a:pt x="15" y="1026"/>
                  </a:moveTo>
                  <a:lnTo>
                    <a:pt x="0" y="1026"/>
                  </a:lnTo>
                  <a:lnTo>
                    <a:pt x="0" y="1041"/>
                  </a:lnTo>
                  <a:lnTo>
                    <a:pt x="15" y="1041"/>
                  </a:lnTo>
                  <a:lnTo>
                    <a:pt x="15" y="1026"/>
                  </a:lnTo>
                  <a:close/>
                  <a:moveTo>
                    <a:pt x="15" y="991"/>
                  </a:moveTo>
                  <a:lnTo>
                    <a:pt x="0" y="991"/>
                  </a:lnTo>
                  <a:lnTo>
                    <a:pt x="0" y="1006"/>
                  </a:lnTo>
                  <a:lnTo>
                    <a:pt x="15" y="1006"/>
                  </a:lnTo>
                  <a:lnTo>
                    <a:pt x="15" y="991"/>
                  </a:lnTo>
                  <a:close/>
                  <a:moveTo>
                    <a:pt x="15" y="955"/>
                  </a:moveTo>
                  <a:lnTo>
                    <a:pt x="0" y="955"/>
                  </a:lnTo>
                  <a:lnTo>
                    <a:pt x="0" y="970"/>
                  </a:lnTo>
                  <a:lnTo>
                    <a:pt x="15" y="970"/>
                  </a:lnTo>
                  <a:lnTo>
                    <a:pt x="15" y="955"/>
                  </a:lnTo>
                  <a:close/>
                  <a:moveTo>
                    <a:pt x="15" y="920"/>
                  </a:moveTo>
                  <a:lnTo>
                    <a:pt x="0" y="920"/>
                  </a:lnTo>
                  <a:lnTo>
                    <a:pt x="0" y="935"/>
                  </a:lnTo>
                  <a:lnTo>
                    <a:pt x="15" y="935"/>
                  </a:lnTo>
                  <a:lnTo>
                    <a:pt x="15" y="920"/>
                  </a:lnTo>
                  <a:close/>
                  <a:moveTo>
                    <a:pt x="15" y="884"/>
                  </a:moveTo>
                  <a:lnTo>
                    <a:pt x="0" y="884"/>
                  </a:lnTo>
                  <a:lnTo>
                    <a:pt x="0" y="900"/>
                  </a:lnTo>
                  <a:lnTo>
                    <a:pt x="15" y="900"/>
                  </a:lnTo>
                  <a:lnTo>
                    <a:pt x="15" y="884"/>
                  </a:lnTo>
                  <a:close/>
                  <a:moveTo>
                    <a:pt x="15" y="849"/>
                  </a:moveTo>
                  <a:lnTo>
                    <a:pt x="0" y="849"/>
                  </a:lnTo>
                  <a:lnTo>
                    <a:pt x="0" y="864"/>
                  </a:lnTo>
                  <a:lnTo>
                    <a:pt x="15" y="864"/>
                  </a:lnTo>
                  <a:lnTo>
                    <a:pt x="15" y="849"/>
                  </a:lnTo>
                  <a:close/>
                  <a:moveTo>
                    <a:pt x="15" y="815"/>
                  </a:moveTo>
                  <a:lnTo>
                    <a:pt x="0" y="815"/>
                  </a:lnTo>
                  <a:lnTo>
                    <a:pt x="0" y="830"/>
                  </a:lnTo>
                  <a:lnTo>
                    <a:pt x="15" y="830"/>
                  </a:lnTo>
                  <a:lnTo>
                    <a:pt x="15" y="815"/>
                  </a:lnTo>
                  <a:close/>
                  <a:moveTo>
                    <a:pt x="15" y="779"/>
                  </a:moveTo>
                  <a:lnTo>
                    <a:pt x="0" y="779"/>
                  </a:lnTo>
                  <a:lnTo>
                    <a:pt x="0" y="795"/>
                  </a:lnTo>
                  <a:lnTo>
                    <a:pt x="15" y="795"/>
                  </a:lnTo>
                  <a:lnTo>
                    <a:pt x="15" y="779"/>
                  </a:lnTo>
                  <a:close/>
                  <a:moveTo>
                    <a:pt x="15" y="744"/>
                  </a:moveTo>
                  <a:lnTo>
                    <a:pt x="0" y="744"/>
                  </a:lnTo>
                  <a:lnTo>
                    <a:pt x="0" y="759"/>
                  </a:lnTo>
                  <a:lnTo>
                    <a:pt x="15" y="759"/>
                  </a:lnTo>
                  <a:lnTo>
                    <a:pt x="15" y="744"/>
                  </a:lnTo>
                  <a:close/>
                  <a:moveTo>
                    <a:pt x="15" y="709"/>
                  </a:moveTo>
                  <a:lnTo>
                    <a:pt x="0" y="709"/>
                  </a:lnTo>
                  <a:lnTo>
                    <a:pt x="0" y="724"/>
                  </a:lnTo>
                  <a:lnTo>
                    <a:pt x="15" y="724"/>
                  </a:lnTo>
                  <a:lnTo>
                    <a:pt x="15" y="709"/>
                  </a:lnTo>
                  <a:close/>
                  <a:moveTo>
                    <a:pt x="15" y="673"/>
                  </a:moveTo>
                  <a:lnTo>
                    <a:pt x="0" y="673"/>
                  </a:lnTo>
                  <a:lnTo>
                    <a:pt x="0" y="688"/>
                  </a:lnTo>
                  <a:lnTo>
                    <a:pt x="15" y="688"/>
                  </a:lnTo>
                  <a:lnTo>
                    <a:pt x="15" y="673"/>
                  </a:lnTo>
                  <a:close/>
                  <a:moveTo>
                    <a:pt x="15" y="638"/>
                  </a:moveTo>
                  <a:lnTo>
                    <a:pt x="0" y="638"/>
                  </a:lnTo>
                  <a:lnTo>
                    <a:pt x="0" y="653"/>
                  </a:lnTo>
                  <a:lnTo>
                    <a:pt x="15" y="653"/>
                  </a:lnTo>
                  <a:lnTo>
                    <a:pt x="15" y="638"/>
                  </a:lnTo>
                  <a:close/>
                  <a:moveTo>
                    <a:pt x="15" y="602"/>
                  </a:moveTo>
                  <a:lnTo>
                    <a:pt x="0" y="602"/>
                  </a:lnTo>
                  <a:lnTo>
                    <a:pt x="0" y="618"/>
                  </a:lnTo>
                  <a:lnTo>
                    <a:pt x="15" y="618"/>
                  </a:lnTo>
                  <a:lnTo>
                    <a:pt x="15" y="602"/>
                  </a:lnTo>
                  <a:close/>
                  <a:moveTo>
                    <a:pt x="15" y="567"/>
                  </a:moveTo>
                  <a:lnTo>
                    <a:pt x="0" y="567"/>
                  </a:lnTo>
                  <a:lnTo>
                    <a:pt x="0" y="582"/>
                  </a:lnTo>
                  <a:lnTo>
                    <a:pt x="15" y="582"/>
                  </a:lnTo>
                  <a:lnTo>
                    <a:pt x="15" y="567"/>
                  </a:lnTo>
                  <a:close/>
                  <a:moveTo>
                    <a:pt x="15" y="532"/>
                  </a:moveTo>
                  <a:lnTo>
                    <a:pt x="0" y="532"/>
                  </a:lnTo>
                  <a:lnTo>
                    <a:pt x="0" y="547"/>
                  </a:lnTo>
                  <a:lnTo>
                    <a:pt x="15" y="547"/>
                  </a:lnTo>
                  <a:lnTo>
                    <a:pt x="15" y="532"/>
                  </a:lnTo>
                  <a:close/>
                  <a:moveTo>
                    <a:pt x="15" y="496"/>
                  </a:moveTo>
                  <a:lnTo>
                    <a:pt x="0" y="496"/>
                  </a:lnTo>
                  <a:lnTo>
                    <a:pt x="0" y="511"/>
                  </a:lnTo>
                  <a:lnTo>
                    <a:pt x="15" y="511"/>
                  </a:lnTo>
                  <a:lnTo>
                    <a:pt x="15" y="496"/>
                  </a:lnTo>
                  <a:close/>
                  <a:moveTo>
                    <a:pt x="15" y="461"/>
                  </a:moveTo>
                  <a:lnTo>
                    <a:pt x="0" y="461"/>
                  </a:lnTo>
                  <a:lnTo>
                    <a:pt x="0" y="476"/>
                  </a:lnTo>
                  <a:lnTo>
                    <a:pt x="15" y="476"/>
                  </a:lnTo>
                  <a:lnTo>
                    <a:pt x="15" y="461"/>
                  </a:lnTo>
                  <a:close/>
                  <a:moveTo>
                    <a:pt x="15" y="425"/>
                  </a:moveTo>
                  <a:lnTo>
                    <a:pt x="0" y="425"/>
                  </a:lnTo>
                  <a:lnTo>
                    <a:pt x="0" y="441"/>
                  </a:lnTo>
                  <a:lnTo>
                    <a:pt x="15" y="441"/>
                  </a:lnTo>
                  <a:lnTo>
                    <a:pt x="15" y="425"/>
                  </a:lnTo>
                  <a:close/>
                  <a:moveTo>
                    <a:pt x="15" y="390"/>
                  </a:moveTo>
                  <a:lnTo>
                    <a:pt x="0" y="390"/>
                  </a:lnTo>
                  <a:lnTo>
                    <a:pt x="0" y="405"/>
                  </a:lnTo>
                  <a:lnTo>
                    <a:pt x="15" y="405"/>
                  </a:lnTo>
                  <a:lnTo>
                    <a:pt x="15" y="390"/>
                  </a:lnTo>
                  <a:close/>
                  <a:moveTo>
                    <a:pt x="15" y="355"/>
                  </a:moveTo>
                  <a:lnTo>
                    <a:pt x="0" y="355"/>
                  </a:lnTo>
                  <a:lnTo>
                    <a:pt x="0" y="370"/>
                  </a:lnTo>
                  <a:lnTo>
                    <a:pt x="15" y="370"/>
                  </a:lnTo>
                  <a:lnTo>
                    <a:pt x="15" y="355"/>
                  </a:lnTo>
                  <a:close/>
                  <a:moveTo>
                    <a:pt x="15" y="319"/>
                  </a:moveTo>
                  <a:lnTo>
                    <a:pt x="0" y="319"/>
                  </a:lnTo>
                  <a:lnTo>
                    <a:pt x="0" y="334"/>
                  </a:lnTo>
                  <a:lnTo>
                    <a:pt x="15" y="334"/>
                  </a:lnTo>
                  <a:lnTo>
                    <a:pt x="15" y="319"/>
                  </a:lnTo>
                  <a:close/>
                  <a:moveTo>
                    <a:pt x="15" y="284"/>
                  </a:moveTo>
                  <a:lnTo>
                    <a:pt x="0" y="284"/>
                  </a:lnTo>
                  <a:lnTo>
                    <a:pt x="0" y="299"/>
                  </a:lnTo>
                  <a:lnTo>
                    <a:pt x="15" y="299"/>
                  </a:lnTo>
                  <a:lnTo>
                    <a:pt x="15" y="284"/>
                  </a:lnTo>
                  <a:close/>
                  <a:moveTo>
                    <a:pt x="15" y="248"/>
                  </a:moveTo>
                  <a:lnTo>
                    <a:pt x="0" y="248"/>
                  </a:lnTo>
                  <a:lnTo>
                    <a:pt x="0" y="263"/>
                  </a:lnTo>
                  <a:lnTo>
                    <a:pt x="15" y="263"/>
                  </a:lnTo>
                  <a:lnTo>
                    <a:pt x="15" y="248"/>
                  </a:lnTo>
                  <a:close/>
                  <a:moveTo>
                    <a:pt x="15" y="213"/>
                  </a:moveTo>
                  <a:lnTo>
                    <a:pt x="0" y="213"/>
                  </a:lnTo>
                  <a:lnTo>
                    <a:pt x="0" y="228"/>
                  </a:lnTo>
                  <a:lnTo>
                    <a:pt x="15" y="228"/>
                  </a:lnTo>
                  <a:lnTo>
                    <a:pt x="15" y="213"/>
                  </a:lnTo>
                  <a:close/>
                  <a:moveTo>
                    <a:pt x="15" y="177"/>
                  </a:moveTo>
                  <a:lnTo>
                    <a:pt x="0" y="177"/>
                  </a:lnTo>
                  <a:lnTo>
                    <a:pt x="0" y="193"/>
                  </a:lnTo>
                  <a:lnTo>
                    <a:pt x="15" y="193"/>
                  </a:lnTo>
                  <a:lnTo>
                    <a:pt x="15" y="177"/>
                  </a:lnTo>
                  <a:close/>
                  <a:moveTo>
                    <a:pt x="15" y="142"/>
                  </a:moveTo>
                  <a:lnTo>
                    <a:pt x="0" y="142"/>
                  </a:lnTo>
                  <a:lnTo>
                    <a:pt x="0" y="157"/>
                  </a:lnTo>
                  <a:lnTo>
                    <a:pt x="15" y="157"/>
                  </a:lnTo>
                  <a:lnTo>
                    <a:pt x="15" y="142"/>
                  </a:lnTo>
                  <a:close/>
                  <a:moveTo>
                    <a:pt x="15" y="107"/>
                  </a:moveTo>
                  <a:lnTo>
                    <a:pt x="0" y="107"/>
                  </a:lnTo>
                  <a:lnTo>
                    <a:pt x="0" y="122"/>
                  </a:lnTo>
                  <a:lnTo>
                    <a:pt x="15" y="122"/>
                  </a:lnTo>
                  <a:lnTo>
                    <a:pt x="15" y="107"/>
                  </a:lnTo>
                  <a:close/>
                  <a:moveTo>
                    <a:pt x="15" y="71"/>
                  </a:moveTo>
                  <a:lnTo>
                    <a:pt x="0" y="71"/>
                  </a:lnTo>
                  <a:lnTo>
                    <a:pt x="0" y="86"/>
                  </a:lnTo>
                  <a:lnTo>
                    <a:pt x="15" y="86"/>
                  </a:lnTo>
                  <a:lnTo>
                    <a:pt x="15" y="71"/>
                  </a:lnTo>
                  <a:close/>
                  <a:moveTo>
                    <a:pt x="15" y="36"/>
                  </a:moveTo>
                  <a:lnTo>
                    <a:pt x="0" y="36"/>
                  </a:lnTo>
                  <a:lnTo>
                    <a:pt x="0" y="51"/>
                  </a:lnTo>
                  <a:lnTo>
                    <a:pt x="15" y="51"/>
                  </a:lnTo>
                  <a:lnTo>
                    <a:pt x="15" y="36"/>
                  </a:lnTo>
                  <a:close/>
                  <a:moveTo>
                    <a:pt x="15" y="0"/>
                  </a:moveTo>
                  <a:lnTo>
                    <a:pt x="0" y="0"/>
                  </a:lnTo>
                  <a:lnTo>
                    <a:pt x="0" y="16"/>
                  </a:lnTo>
                  <a:lnTo>
                    <a:pt x="15" y="16"/>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2" name="Freeform 410"/>
            <p:cNvSpPr>
              <a:spLocks noEditPoints="1"/>
            </p:cNvSpPr>
            <p:nvPr>
              <p:custDataLst>
                <p:tags r:id="rId35"/>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moveTo>
                    <a:pt x="15" y="3327"/>
                  </a:moveTo>
                  <a:lnTo>
                    <a:pt x="0" y="3327"/>
                  </a:lnTo>
                  <a:lnTo>
                    <a:pt x="0" y="3342"/>
                  </a:lnTo>
                  <a:lnTo>
                    <a:pt x="15" y="3342"/>
                  </a:lnTo>
                  <a:lnTo>
                    <a:pt x="15" y="3327"/>
                  </a:lnTo>
                  <a:moveTo>
                    <a:pt x="15" y="3291"/>
                  </a:moveTo>
                  <a:lnTo>
                    <a:pt x="0" y="3291"/>
                  </a:lnTo>
                  <a:lnTo>
                    <a:pt x="0" y="3306"/>
                  </a:lnTo>
                  <a:lnTo>
                    <a:pt x="15" y="3306"/>
                  </a:lnTo>
                  <a:lnTo>
                    <a:pt x="15" y="3291"/>
                  </a:lnTo>
                  <a:moveTo>
                    <a:pt x="15" y="3256"/>
                  </a:moveTo>
                  <a:lnTo>
                    <a:pt x="0" y="3256"/>
                  </a:lnTo>
                  <a:lnTo>
                    <a:pt x="0" y="3271"/>
                  </a:lnTo>
                  <a:lnTo>
                    <a:pt x="15" y="3271"/>
                  </a:lnTo>
                  <a:lnTo>
                    <a:pt x="15" y="3256"/>
                  </a:lnTo>
                  <a:moveTo>
                    <a:pt x="15" y="3220"/>
                  </a:moveTo>
                  <a:lnTo>
                    <a:pt x="0" y="3220"/>
                  </a:lnTo>
                  <a:lnTo>
                    <a:pt x="0" y="3235"/>
                  </a:lnTo>
                  <a:lnTo>
                    <a:pt x="15" y="3235"/>
                  </a:lnTo>
                  <a:lnTo>
                    <a:pt x="15" y="3220"/>
                  </a:lnTo>
                  <a:moveTo>
                    <a:pt x="15" y="3185"/>
                  </a:moveTo>
                  <a:lnTo>
                    <a:pt x="0" y="3185"/>
                  </a:lnTo>
                  <a:lnTo>
                    <a:pt x="0" y="3200"/>
                  </a:lnTo>
                  <a:lnTo>
                    <a:pt x="15" y="3200"/>
                  </a:lnTo>
                  <a:lnTo>
                    <a:pt x="15" y="3185"/>
                  </a:lnTo>
                  <a:moveTo>
                    <a:pt x="15" y="3149"/>
                  </a:moveTo>
                  <a:lnTo>
                    <a:pt x="0" y="3149"/>
                  </a:lnTo>
                  <a:lnTo>
                    <a:pt x="0" y="3165"/>
                  </a:lnTo>
                  <a:lnTo>
                    <a:pt x="15" y="3165"/>
                  </a:lnTo>
                  <a:lnTo>
                    <a:pt x="15" y="3149"/>
                  </a:lnTo>
                  <a:moveTo>
                    <a:pt x="15" y="3114"/>
                  </a:moveTo>
                  <a:lnTo>
                    <a:pt x="0" y="3114"/>
                  </a:lnTo>
                  <a:lnTo>
                    <a:pt x="0" y="3129"/>
                  </a:lnTo>
                  <a:lnTo>
                    <a:pt x="15" y="3129"/>
                  </a:lnTo>
                  <a:lnTo>
                    <a:pt x="15" y="3114"/>
                  </a:lnTo>
                  <a:moveTo>
                    <a:pt x="15" y="3079"/>
                  </a:moveTo>
                  <a:lnTo>
                    <a:pt x="0" y="3079"/>
                  </a:lnTo>
                  <a:lnTo>
                    <a:pt x="0" y="3094"/>
                  </a:lnTo>
                  <a:lnTo>
                    <a:pt x="15" y="3094"/>
                  </a:lnTo>
                  <a:lnTo>
                    <a:pt x="15" y="3079"/>
                  </a:lnTo>
                  <a:moveTo>
                    <a:pt x="15" y="3043"/>
                  </a:moveTo>
                  <a:lnTo>
                    <a:pt x="0" y="3043"/>
                  </a:lnTo>
                  <a:lnTo>
                    <a:pt x="0" y="3058"/>
                  </a:lnTo>
                  <a:lnTo>
                    <a:pt x="15" y="3058"/>
                  </a:lnTo>
                  <a:lnTo>
                    <a:pt x="15" y="3043"/>
                  </a:lnTo>
                  <a:moveTo>
                    <a:pt x="15" y="3008"/>
                  </a:moveTo>
                  <a:lnTo>
                    <a:pt x="0" y="3008"/>
                  </a:lnTo>
                  <a:lnTo>
                    <a:pt x="0" y="3023"/>
                  </a:lnTo>
                  <a:lnTo>
                    <a:pt x="15" y="3023"/>
                  </a:lnTo>
                  <a:lnTo>
                    <a:pt x="15" y="3008"/>
                  </a:lnTo>
                  <a:moveTo>
                    <a:pt x="15" y="2972"/>
                  </a:moveTo>
                  <a:lnTo>
                    <a:pt x="0" y="2972"/>
                  </a:lnTo>
                  <a:lnTo>
                    <a:pt x="0" y="2988"/>
                  </a:lnTo>
                  <a:lnTo>
                    <a:pt x="15" y="2988"/>
                  </a:lnTo>
                  <a:lnTo>
                    <a:pt x="15" y="2972"/>
                  </a:lnTo>
                  <a:moveTo>
                    <a:pt x="15" y="2937"/>
                  </a:moveTo>
                  <a:lnTo>
                    <a:pt x="0" y="2937"/>
                  </a:lnTo>
                  <a:lnTo>
                    <a:pt x="0" y="2952"/>
                  </a:lnTo>
                  <a:lnTo>
                    <a:pt x="15" y="2952"/>
                  </a:lnTo>
                  <a:lnTo>
                    <a:pt x="15" y="2937"/>
                  </a:lnTo>
                  <a:moveTo>
                    <a:pt x="15" y="2902"/>
                  </a:moveTo>
                  <a:lnTo>
                    <a:pt x="0" y="2902"/>
                  </a:lnTo>
                  <a:lnTo>
                    <a:pt x="0" y="2917"/>
                  </a:lnTo>
                  <a:lnTo>
                    <a:pt x="15" y="2917"/>
                  </a:lnTo>
                  <a:lnTo>
                    <a:pt x="15" y="2902"/>
                  </a:lnTo>
                  <a:moveTo>
                    <a:pt x="15" y="2866"/>
                  </a:moveTo>
                  <a:lnTo>
                    <a:pt x="0" y="2866"/>
                  </a:lnTo>
                  <a:lnTo>
                    <a:pt x="0" y="2881"/>
                  </a:lnTo>
                  <a:lnTo>
                    <a:pt x="15" y="2881"/>
                  </a:lnTo>
                  <a:lnTo>
                    <a:pt x="15" y="2866"/>
                  </a:lnTo>
                  <a:moveTo>
                    <a:pt x="15" y="2831"/>
                  </a:moveTo>
                  <a:lnTo>
                    <a:pt x="0" y="2831"/>
                  </a:lnTo>
                  <a:lnTo>
                    <a:pt x="0" y="2846"/>
                  </a:lnTo>
                  <a:lnTo>
                    <a:pt x="15" y="2846"/>
                  </a:lnTo>
                  <a:lnTo>
                    <a:pt x="15" y="2831"/>
                  </a:lnTo>
                  <a:moveTo>
                    <a:pt x="15" y="2795"/>
                  </a:moveTo>
                  <a:lnTo>
                    <a:pt x="0" y="2795"/>
                  </a:lnTo>
                  <a:lnTo>
                    <a:pt x="0" y="2811"/>
                  </a:lnTo>
                  <a:lnTo>
                    <a:pt x="15" y="2811"/>
                  </a:lnTo>
                  <a:lnTo>
                    <a:pt x="15" y="2795"/>
                  </a:lnTo>
                  <a:moveTo>
                    <a:pt x="15" y="2760"/>
                  </a:moveTo>
                  <a:lnTo>
                    <a:pt x="0" y="2760"/>
                  </a:lnTo>
                  <a:lnTo>
                    <a:pt x="0" y="2775"/>
                  </a:lnTo>
                  <a:lnTo>
                    <a:pt x="15" y="2775"/>
                  </a:lnTo>
                  <a:lnTo>
                    <a:pt x="15" y="2760"/>
                  </a:lnTo>
                  <a:moveTo>
                    <a:pt x="15" y="2725"/>
                  </a:moveTo>
                  <a:lnTo>
                    <a:pt x="0" y="2725"/>
                  </a:lnTo>
                  <a:lnTo>
                    <a:pt x="0" y="2740"/>
                  </a:lnTo>
                  <a:lnTo>
                    <a:pt x="15" y="2740"/>
                  </a:lnTo>
                  <a:lnTo>
                    <a:pt x="15" y="2725"/>
                  </a:lnTo>
                  <a:moveTo>
                    <a:pt x="15" y="2689"/>
                  </a:moveTo>
                  <a:lnTo>
                    <a:pt x="0" y="2689"/>
                  </a:lnTo>
                  <a:lnTo>
                    <a:pt x="0" y="2704"/>
                  </a:lnTo>
                  <a:lnTo>
                    <a:pt x="15" y="2704"/>
                  </a:lnTo>
                  <a:lnTo>
                    <a:pt x="15" y="2689"/>
                  </a:lnTo>
                  <a:moveTo>
                    <a:pt x="15" y="2654"/>
                  </a:moveTo>
                  <a:lnTo>
                    <a:pt x="0" y="2654"/>
                  </a:lnTo>
                  <a:lnTo>
                    <a:pt x="0" y="2669"/>
                  </a:lnTo>
                  <a:lnTo>
                    <a:pt x="15" y="2669"/>
                  </a:lnTo>
                  <a:lnTo>
                    <a:pt x="15" y="2654"/>
                  </a:lnTo>
                  <a:moveTo>
                    <a:pt x="15" y="2620"/>
                  </a:moveTo>
                  <a:lnTo>
                    <a:pt x="0" y="2620"/>
                  </a:lnTo>
                  <a:lnTo>
                    <a:pt x="0" y="2635"/>
                  </a:lnTo>
                  <a:lnTo>
                    <a:pt x="15" y="2635"/>
                  </a:lnTo>
                  <a:lnTo>
                    <a:pt x="15" y="2620"/>
                  </a:lnTo>
                  <a:moveTo>
                    <a:pt x="15" y="2584"/>
                  </a:moveTo>
                  <a:lnTo>
                    <a:pt x="0" y="2584"/>
                  </a:lnTo>
                  <a:lnTo>
                    <a:pt x="0" y="2599"/>
                  </a:lnTo>
                  <a:lnTo>
                    <a:pt x="15" y="2599"/>
                  </a:lnTo>
                  <a:lnTo>
                    <a:pt x="15" y="2584"/>
                  </a:lnTo>
                  <a:moveTo>
                    <a:pt x="15" y="2549"/>
                  </a:moveTo>
                  <a:lnTo>
                    <a:pt x="0" y="2549"/>
                  </a:lnTo>
                  <a:lnTo>
                    <a:pt x="0" y="2564"/>
                  </a:lnTo>
                  <a:lnTo>
                    <a:pt x="15" y="2564"/>
                  </a:lnTo>
                  <a:lnTo>
                    <a:pt x="15" y="2549"/>
                  </a:lnTo>
                  <a:moveTo>
                    <a:pt x="15" y="2513"/>
                  </a:moveTo>
                  <a:lnTo>
                    <a:pt x="0" y="2513"/>
                  </a:lnTo>
                  <a:lnTo>
                    <a:pt x="0" y="2529"/>
                  </a:lnTo>
                  <a:lnTo>
                    <a:pt x="15" y="2529"/>
                  </a:lnTo>
                  <a:lnTo>
                    <a:pt x="15" y="2513"/>
                  </a:lnTo>
                  <a:moveTo>
                    <a:pt x="15" y="2478"/>
                  </a:moveTo>
                  <a:lnTo>
                    <a:pt x="0" y="2478"/>
                  </a:lnTo>
                  <a:lnTo>
                    <a:pt x="0" y="2493"/>
                  </a:lnTo>
                  <a:lnTo>
                    <a:pt x="15" y="2493"/>
                  </a:lnTo>
                  <a:lnTo>
                    <a:pt x="15" y="2478"/>
                  </a:lnTo>
                  <a:moveTo>
                    <a:pt x="15" y="2443"/>
                  </a:moveTo>
                  <a:lnTo>
                    <a:pt x="0" y="2443"/>
                  </a:lnTo>
                  <a:lnTo>
                    <a:pt x="0" y="2458"/>
                  </a:lnTo>
                  <a:lnTo>
                    <a:pt x="15" y="2458"/>
                  </a:lnTo>
                  <a:lnTo>
                    <a:pt x="15" y="2443"/>
                  </a:lnTo>
                  <a:moveTo>
                    <a:pt x="15" y="2407"/>
                  </a:moveTo>
                  <a:lnTo>
                    <a:pt x="0" y="2407"/>
                  </a:lnTo>
                  <a:lnTo>
                    <a:pt x="0" y="2422"/>
                  </a:lnTo>
                  <a:lnTo>
                    <a:pt x="15" y="2422"/>
                  </a:lnTo>
                  <a:lnTo>
                    <a:pt x="15" y="2407"/>
                  </a:lnTo>
                  <a:moveTo>
                    <a:pt x="15" y="2372"/>
                  </a:moveTo>
                  <a:lnTo>
                    <a:pt x="0" y="2372"/>
                  </a:lnTo>
                  <a:lnTo>
                    <a:pt x="0" y="2387"/>
                  </a:lnTo>
                  <a:lnTo>
                    <a:pt x="15" y="2387"/>
                  </a:lnTo>
                  <a:lnTo>
                    <a:pt x="15" y="2372"/>
                  </a:lnTo>
                  <a:moveTo>
                    <a:pt x="15" y="2336"/>
                  </a:moveTo>
                  <a:lnTo>
                    <a:pt x="0" y="2336"/>
                  </a:lnTo>
                  <a:lnTo>
                    <a:pt x="0" y="2351"/>
                  </a:lnTo>
                  <a:lnTo>
                    <a:pt x="15" y="2351"/>
                  </a:lnTo>
                  <a:lnTo>
                    <a:pt x="15" y="2336"/>
                  </a:lnTo>
                  <a:moveTo>
                    <a:pt x="15" y="2301"/>
                  </a:moveTo>
                  <a:lnTo>
                    <a:pt x="0" y="2301"/>
                  </a:lnTo>
                  <a:lnTo>
                    <a:pt x="0" y="2316"/>
                  </a:lnTo>
                  <a:lnTo>
                    <a:pt x="15" y="2316"/>
                  </a:lnTo>
                  <a:lnTo>
                    <a:pt x="15" y="2301"/>
                  </a:lnTo>
                  <a:moveTo>
                    <a:pt x="15" y="2265"/>
                  </a:moveTo>
                  <a:lnTo>
                    <a:pt x="0" y="2265"/>
                  </a:lnTo>
                  <a:lnTo>
                    <a:pt x="0" y="2281"/>
                  </a:lnTo>
                  <a:lnTo>
                    <a:pt x="15" y="2281"/>
                  </a:lnTo>
                  <a:lnTo>
                    <a:pt x="15" y="2265"/>
                  </a:lnTo>
                  <a:moveTo>
                    <a:pt x="15" y="2230"/>
                  </a:moveTo>
                  <a:lnTo>
                    <a:pt x="0" y="2230"/>
                  </a:lnTo>
                  <a:lnTo>
                    <a:pt x="0" y="2245"/>
                  </a:lnTo>
                  <a:lnTo>
                    <a:pt x="15" y="2245"/>
                  </a:lnTo>
                  <a:lnTo>
                    <a:pt x="15" y="2230"/>
                  </a:lnTo>
                  <a:moveTo>
                    <a:pt x="15" y="2195"/>
                  </a:moveTo>
                  <a:lnTo>
                    <a:pt x="0" y="2195"/>
                  </a:lnTo>
                  <a:lnTo>
                    <a:pt x="0" y="2210"/>
                  </a:lnTo>
                  <a:lnTo>
                    <a:pt x="15" y="2210"/>
                  </a:lnTo>
                  <a:lnTo>
                    <a:pt x="15" y="2195"/>
                  </a:lnTo>
                  <a:moveTo>
                    <a:pt x="15" y="2159"/>
                  </a:moveTo>
                  <a:lnTo>
                    <a:pt x="0" y="2159"/>
                  </a:lnTo>
                  <a:lnTo>
                    <a:pt x="0" y="2174"/>
                  </a:lnTo>
                  <a:lnTo>
                    <a:pt x="15" y="2174"/>
                  </a:lnTo>
                  <a:lnTo>
                    <a:pt x="15" y="2159"/>
                  </a:lnTo>
                  <a:moveTo>
                    <a:pt x="15" y="2124"/>
                  </a:moveTo>
                  <a:lnTo>
                    <a:pt x="0" y="2124"/>
                  </a:lnTo>
                  <a:lnTo>
                    <a:pt x="0" y="2139"/>
                  </a:lnTo>
                  <a:lnTo>
                    <a:pt x="15" y="2139"/>
                  </a:lnTo>
                  <a:lnTo>
                    <a:pt x="15" y="2124"/>
                  </a:lnTo>
                  <a:moveTo>
                    <a:pt x="15" y="2088"/>
                  </a:moveTo>
                  <a:lnTo>
                    <a:pt x="0" y="2088"/>
                  </a:lnTo>
                  <a:lnTo>
                    <a:pt x="0" y="2104"/>
                  </a:lnTo>
                  <a:lnTo>
                    <a:pt x="15" y="2104"/>
                  </a:lnTo>
                  <a:lnTo>
                    <a:pt x="15" y="2088"/>
                  </a:lnTo>
                  <a:moveTo>
                    <a:pt x="15" y="2053"/>
                  </a:moveTo>
                  <a:lnTo>
                    <a:pt x="0" y="2053"/>
                  </a:lnTo>
                  <a:lnTo>
                    <a:pt x="0" y="2068"/>
                  </a:lnTo>
                  <a:lnTo>
                    <a:pt x="15" y="2068"/>
                  </a:lnTo>
                  <a:lnTo>
                    <a:pt x="15" y="2053"/>
                  </a:lnTo>
                  <a:moveTo>
                    <a:pt x="15" y="2018"/>
                  </a:moveTo>
                  <a:lnTo>
                    <a:pt x="0" y="2018"/>
                  </a:lnTo>
                  <a:lnTo>
                    <a:pt x="0" y="2033"/>
                  </a:lnTo>
                  <a:lnTo>
                    <a:pt x="15" y="2033"/>
                  </a:lnTo>
                  <a:lnTo>
                    <a:pt x="15" y="2018"/>
                  </a:lnTo>
                  <a:moveTo>
                    <a:pt x="15" y="1982"/>
                  </a:moveTo>
                  <a:lnTo>
                    <a:pt x="0" y="1982"/>
                  </a:lnTo>
                  <a:lnTo>
                    <a:pt x="0" y="1997"/>
                  </a:lnTo>
                  <a:lnTo>
                    <a:pt x="15" y="1997"/>
                  </a:lnTo>
                  <a:lnTo>
                    <a:pt x="15" y="1982"/>
                  </a:lnTo>
                  <a:moveTo>
                    <a:pt x="15" y="1947"/>
                  </a:moveTo>
                  <a:lnTo>
                    <a:pt x="0" y="1947"/>
                  </a:lnTo>
                  <a:lnTo>
                    <a:pt x="0" y="1962"/>
                  </a:lnTo>
                  <a:lnTo>
                    <a:pt x="15" y="1962"/>
                  </a:lnTo>
                  <a:lnTo>
                    <a:pt x="15" y="1947"/>
                  </a:lnTo>
                  <a:moveTo>
                    <a:pt x="15" y="1911"/>
                  </a:moveTo>
                  <a:lnTo>
                    <a:pt x="0" y="1911"/>
                  </a:lnTo>
                  <a:lnTo>
                    <a:pt x="0" y="1927"/>
                  </a:lnTo>
                  <a:lnTo>
                    <a:pt x="15" y="1927"/>
                  </a:lnTo>
                  <a:lnTo>
                    <a:pt x="15" y="1911"/>
                  </a:lnTo>
                  <a:moveTo>
                    <a:pt x="15" y="1876"/>
                  </a:moveTo>
                  <a:lnTo>
                    <a:pt x="0" y="1876"/>
                  </a:lnTo>
                  <a:lnTo>
                    <a:pt x="0" y="1891"/>
                  </a:lnTo>
                  <a:lnTo>
                    <a:pt x="15" y="1891"/>
                  </a:lnTo>
                  <a:lnTo>
                    <a:pt x="15" y="1876"/>
                  </a:lnTo>
                  <a:moveTo>
                    <a:pt x="15" y="1841"/>
                  </a:moveTo>
                  <a:lnTo>
                    <a:pt x="0" y="1841"/>
                  </a:lnTo>
                  <a:lnTo>
                    <a:pt x="0" y="1856"/>
                  </a:lnTo>
                  <a:lnTo>
                    <a:pt x="15" y="1856"/>
                  </a:lnTo>
                  <a:lnTo>
                    <a:pt x="15" y="1841"/>
                  </a:lnTo>
                  <a:moveTo>
                    <a:pt x="15" y="1805"/>
                  </a:moveTo>
                  <a:lnTo>
                    <a:pt x="0" y="1805"/>
                  </a:lnTo>
                  <a:lnTo>
                    <a:pt x="0" y="1820"/>
                  </a:lnTo>
                  <a:lnTo>
                    <a:pt x="15" y="1820"/>
                  </a:lnTo>
                  <a:lnTo>
                    <a:pt x="15" y="1805"/>
                  </a:lnTo>
                  <a:moveTo>
                    <a:pt x="15" y="1770"/>
                  </a:moveTo>
                  <a:lnTo>
                    <a:pt x="0" y="1770"/>
                  </a:lnTo>
                  <a:lnTo>
                    <a:pt x="0" y="1785"/>
                  </a:lnTo>
                  <a:lnTo>
                    <a:pt x="15" y="1785"/>
                  </a:lnTo>
                  <a:lnTo>
                    <a:pt x="15" y="1770"/>
                  </a:lnTo>
                  <a:moveTo>
                    <a:pt x="15" y="1734"/>
                  </a:moveTo>
                  <a:lnTo>
                    <a:pt x="0" y="1734"/>
                  </a:lnTo>
                  <a:lnTo>
                    <a:pt x="0" y="1749"/>
                  </a:lnTo>
                  <a:lnTo>
                    <a:pt x="15" y="1749"/>
                  </a:lnTo>
                  <a:lnTo>
                    <a:pt x="15" y="1734"/>
                  </a:lnTo>
                  <a:moveTo>
                    <a:pt x="15" y="1699"/>
                  </a:moveTo>
                  <a:lnTo>
                    <a:pt x="0" y="1699"/>
                  </a:lnTo>
                  <a:lnTo>
                    <a:pt x="0" y="1714"/>
                  </a:lnTo>
                  <a:lnTo>
                    <a:pt x="15" y="1714"/>
                  </a:lnTo>
                  <a:lnTo>
                    <a:pt x="15" y="1699"/>
                  </a:lnTo>
                  <a:moveTo>
                    <a:pt x="15" y="1663"/>
                  </a:moveTo>
                  <a:lnTo>
                    <a:pt x="0" y="1663"/>
                  </a:lnTo>
                  <a:lnTo>
                    <a:pt x="0" y="1679"/>
                  </a:lnTo>
                  <a:lnTo>
                    <a:pt x="15" y="1679"/>
                  </a:lnTo>
                  <a:lnTo>
                    <a:pt x="15" y="1663"/>
                  </a:lnTo>
                  <a:moveTo>
                    <a:pt x="15" y="1628"/>
                  </a:moveTo>
                  <a:lnTo>
                    <a:pt x="0" y="1628"/>
                  </a:lnTo>
                  <a:lnTo>
                    <a:pt x="0" y="1643"/>
                  </a:lnTo>
                  <a:lnTo>
                    <a:pt x="15" y="1643"/>
                  </a:lnTo>
                  <a:lnTo>
                    <a:pt x="15" y="1628"/>
                  </a:lnTo>
                  <a:moveTo>
                    <a:pt x="15" y="1593"/>
                  </a:moveTo>
                  <a:lnTo>
                    <a:pt x="0" y="1593"/>
                  </a:lnTo>
                  <a:lnTo>
                    <a:pt x="0" y="1608"/>
                  </a:lnTo>
                  <a:lnTo>
                    <a:pt x="15" y="1608"/>
                  </a:lnTo>
                  <a:lnTo>
                    <a:pt x="15" y="1593"/>
                  </a:lnTo>
                  <a:moveTo>
                    <a:pt x="15" y="1557"/>
                  </a:moveTo>
                  <a:lnTo>
                    <a:pt x="0" y="1557"/>
                  </a:lnTo>
                  <a:lnTo>
                    <a:pt x="0" y="1572"/>
                  </a:lnTo>
                  <a:lnTo>
                    <a:pt x="15" y="1572"/>
                  </a:lnTo>
                  <a:lnTo>
                    <a:pt x="15" y="1557"/>
                  </a:lnTo>
                  <a:moveTo>
                    <a:pt x="15" y="1522"/>
                  </a:moveTo>
                  <a:lnTo>
                    <a:pt x="0" y="1522"/>
                  </a:lnTo>
                  <a:lnTo>
                    <a:pt x="0" y="1537"/>
                  </a:lnTo>
                  <a:lnTo>
                    <a:pt x="15" y="1537"/>
                  </a:lnTo>
                  <a:lnTo>
                    <a:pt x="15" y="1522"/>
                  </a:lnTo>
                  <a:moveTo>
                    <a:pt x="15" y="1486"/>
                  </a:moveTo>
                  <a:lnTo>
                    <a:pt x="0" y="1486"/>
                  </a:lnTo>
                  <a:lnTo>
                    <a:pt x="0" y="1502"/>
                  </a:lnTo>
                  <a:lnTo>
                    <a:pt x="15" y="1502"/>
                  </a:lnTo>
                  <a:lnTo>
                    <a:pt x="15" y="1486"/>
                  </a:lnTo>
                  <a:moveTo>
                    <a:pt x="15" y="1451"/>
                  </a:moveTo>
                  <a:lnTo>
                    <a:pt x="0" y="1451"/>
                  </a:lnTo>
                  <a:lnTo>
                    <a:pt x="0" y="1466"/>
                  </a:lnTo>
                  <a:lnTo>
                    <a:pt x="15" y="1466"/>
                  </a:lnTo>
                  <a:lnTo>
                    <a:pt x="15" y="1451"/>
                  </a:lnTo>
                  <a:moveTo>
                    <a:pt x="15" y="1416"/>
                  </a:moveTo>
                  <a:lnTo>
                    <a:pt x="0" y="1416"/>
                  </a:lnTo>
                  <a:lnTo>
                    <a:pt x="0" y="1431"/>
                  </a:lnTo>
                  <a:lnTo>
                    <a:pt x="15" y="1431"/>
                  </a:lnTo>
                  <a:lnTo>
                    <a:pt x="15" y="1416"/>
                  </a:lnTo>
                  <a:moveTo>
                    <a:pt x="15" y="1380"/>
                  </a:moveTo>
                  <a:lnTo>
                    <a:pt x="0" y="1380"/>
                  </a:lnTo>
                  <a:lnTo>
                    <a:pt x="0" y="1395"/>
                  </a:lnTo>
                  <a:lnTo>
                    <a:pt x="15" y="1395"/>
                  </a:lnTo>
                  <a:lnTo>
                    <a:pt x="15" y="1380"/>
                  </a:lnTo>
                  <a:moveTo>
                    <a:pt x="15" y="1345"/>
                  </a:moveTo>
                  <a:lnTo>
                    <a:pt x="0" y="1345"/>
                  </a:lnTo>
                  <a:lnTo>
                    <a:pt x="0" y="1360"/>
                  </a:lnTo>
                  <a:lnTo>
                    <a:pt x="15" y="1360"/>
                  </a:lnTo>
                  <a:lnTo>
                    <a:pt x="15" y="1345"/>
                  </a:lnTo>
                  <a:moveTo>
                    <a:pt x="15" y="1309"/>
                  </a:moveTo>
                  <a:lnTo>
                    <a:pt x="0" y="1309"/>
                  </a:lnTo>
                  <a:lnTo>
                    <a:pt x="0" y="1325"/>
                  </a:lnTo>
                  <a:lnTo>
                    <a:pt x="15" y="1325"/>
                  </a:lnTo>
                  <a:lnTo>
                    <a:pt x="15" y="1309"/>
                  </a:lnTo>
                  <a:moveTo>
                    <a:pt x="15" y="1274"/>
                  </a:moveTo>
                  <a:lnTo>
                    <a:pt x="0" y="1274"/>
                  </a:lnTo>
                  <a:lnTo>
                    <a:pt x="0" y="1289"/>
                  </a:lnTo>
                  <a:lnTo>
                    <a:pt x="15" y="1289"/>
                  </a:lnTo>
                  <a:lnTo>
                    <a:pt x="15" y="1274"/>
                  </a:lnTo>
                  <a:moveTo>
                    <a:pt x="15" y="1239"/>
                  </a:moveTo>
                  <a:lnTo>
                    <a:pt x="0" y="1239"/>
                  </a:lnTo>
                  <a:lnTo>
                    <a:pt x="0" y="1254"/>
                  </a:lnTo>
                  <a:lnTo>
                    <a:pt x="15" y="1254"/>
                  </a:lnTo>
                  <a:lnTo>
                    <a:pt x="15" y="1239"/>
                  </a:lnTo>
                  <a:moveTo>
                    <a:pt x="15" y="1203"/>
                  </a:moveTo>
                  <a:lnTo>
                    <a:pt x="0" y="1203"/>
                  </a:lnTo>
                  <a:lnTo>
                    <a:pt x="0" y="1218"/>
                  </a:lnTo>
                  <a:lnTo>
                    <a:pt x="15" y="1218"/>
                  </a:lnTo>
                  <a:lnTo>
                    <a:pt x="15" y="1203"/>
                  </a:lnTo>
                  <a:moveTo>
                    <a:pt x="15" y="1168"/>
                  </a:moveTo>
                  <a:lnTo>
                    <a:pt x="0" y="1168"/>
                  </a:lnTo>
                  <a:lnTo>
                    <a:pt x="0" y="1183"/>
                  </a:lnTo>
                  <a:lnTo>
                    <a:pt x="15" y="1183"/>
                  </a:lnTo>
                  <a:lnTo>
                    <a:pt x="15" y="1168"/>
                  </a:lnTo>
                  <a:moveTo>
                    <a:pt x="15" y="1132"/>
                  </a:moveTo>
                  <a:lnTo>
                    <a:pt x="0" y="1132"/>
                  </a:lnTo>
                  <a:lnTo>
                    <a:pt x="0" y="1147"/>
                  </a:lnTo>
                  <a:lnTo>
                    <a:pt x="15" y="1147"/>
                  </a:lnTo>
                  <a:lnTo>
                    <a:pt x="15" y="1132"/>
                  </a:lnTo>
                  <a:moveTo>
                    <a:pt x="15" y="1097"/>
                  </a:moveTo>
                  <a:lnTo>
                    <a:pt x="0" y="1097"/>
                  </a:lnTo>
                  <a:lnTo>
                    <a:pt x="0" y="1112"/>
                  </a:lnTo>
                  <a:lnTo>
                    <a:pt x="15" y="1112"/>
                  </a:lnTo>
                  <a:lnTo>
                    <a:pt x="15" y="1097"/>
                  </a:lnTo>
                  <a:moveTo>
                    <a:pt x="15" y="1061"/>
                  </a:moveTo>
                  <a:lnTo>
                    <a:pt x="0" y="1061"/>
                  </a:lnTo>
                  <a:lnTo>
                    <a:pt x="0" y="1077"/>
                  </a:lnTo>
                  <a:lnTo>
                    <a:pt x="15" y="1077"/>
                  </a:lnTo>
                  <a:lnTo>
                    <a:pt x="15" y="1061"/>
                  </a:lnTo>
                  <a:moveTo>
                    <a:pt x="15" y="1026"/>
                  </a:moveTo>
                  <a:lnTo>
                    <a:pt x="0" y="1026"/>
                  </a:lnTo>
                  <a:lnTo>
                    <a:pt x="0" y="1041"/>
                  </a:lnTo>
                  <a:lnTo>
                    <a:pt x="15" y="1041"/>
                  </a:lnTo>
                  <a:lnTo>
                    <a:pt x="15" y="1026"/>
                  </a:lnTo>
                  <a:moveTo>
                    <a:pt x="15" y="991"/>
                  </a:moveTo>
                  <a:lnTo>
                    <a:pt x="0" y="991"/>
                  </a:lnTo>
                  <a:lnTo>
                    <a:pt x="0" y="1006"/>
                  </a:lnTo>
                  <a:lnTo>
                    <a:pt x="15" y="1006"/>
                  </a:lnTo>
                  <a:lnTo>
                    <a:pt x="15" y="991"/>
                  </a:lnTo>
                  <a:moveTo>
                    <a:pt x="15" y="955"/>
                  </a:moveTo>
                  <a:lnTo>
                    <a:pt x="0" y="955"/>
                  </a:lnTo>
                  <a:lnTo>
                    <a:pt x="0" y="970"/>
                  </a:lnTo>
                  <a:lnTo>
                    <a:pt x="15" y="970"/>
                  </a:lnTo>
                  <a:lnTo>
                    <a:pt x="15" y="955"/>
                  </a:lnTo>
                  <a:moveTo>
                    <a:pt x="15" y="920"/>
                  </a:moveTo>
                  <a:lnTo>
                    <a:pt x="0" y="920"/>
                  </a:lnTo>
                  <a:lnTo>
                    <a:pt x="0" y="935"/>
                  </a:lnTo>
                  <a:lnTo>
                    <a:pt x="15" y="935"/>
                  </a:lnTo>
                  <a:lnTo>
                    <a:pt x="15" y="920"/>
                  </a:lnTo>
                  <a:moveTo>
                    <a:pt x="15" y="884"/>
                  </a:moveTo>
                  <a:lnTo>
                    <a:pt x="0" y="884"/>
                  </a:lnTo>
                  <a:lnTo>
                    <a:pt x="0" y="900"/>
                  </a:lnTo>
                  <a:lnTo>
                    <a:pt x="15" y="900"/>
                  </a:lnTo>
                  <a:lnTo>
                    <a:pt x="15" y="884"/>
                  </a:lnTo>
                  <a:moveTo>
                    <a:pt x="15" y="849"/>
                  </a:moveTo>
                  <a:lnTo>
                    <a:pt x="0" y="849"/>
                  </a:lnTo>
                  <a:lnTo>
                    <a:pt x="0" y="864"/>
                  </a:lnTo>
                  <a:lnTo>
                    <a:pt x="15" y="864"/>
                  </a:lnTo>
                  <a:lnTo>
                    <a:pt x="15" y="849"/>
                  </a:lnTo>
                  <a:moveTo>
                    <a:pt x="15" y="815"/>
                  </a:moveTo>
                  <a:lnTo>
                    <a:pt x="0" y="815"/>
                  </a:lnTo>
                  <a:lnTo>
                    <a:pt x="0" y="830"/>
                  </a:lnTo>
                  <a:lnTo>
                    <a:pt x="15" y="830"/>
                  </a:lnTo>
                  <a:lnTo>
                    <a:pt x="15" y="815"/>
                  </a:lnTo>
                  <a:moveTo>
                    <a:pt x="15" y="779"/>
                  </a:moveTo>
                  <a:lnTo>
                    <a:pt x="0" y="779"/>
                  </a:lnTo>
                  <a:lnTo>
                    <a:pt x="0" y="795"/>
                  </a:lnTo>
                  <a:lnTo>
                    <a:pt x="15" y="795"/>
                  </a:lnTo>
                  <a:lnTo>
                    <a:pt x="15" y="779"/>
                  </a:lnTo>
                  <a:moveTo>
                    <a:pt x="15" y="744"/>
                  </a:moveTo>
                  <a:lnTo>
                    <a:pt x="0" y="744"/>
                  </a:lnTo>
                  <a:lnTo>
                    <a:pt x="0" y="759"/>
                  </a:lnTo>
                  <a:lnTo>
                    <a:pt x="15" y="759"/>
                  </a:lnTo>
                  <a:lnTo>
                    <a:pt x="15" y="744"/>
                  </a:lnTo>
                  <a:moveTo>
                    <a:pt x="15" y="709"/>
                  </a:moveTo>
                  <a:lnTo>
                    <a:pt x="0" y="709"/>
                  </a:lnTo>
                  <a:lnTo>
                    <a:pt x="0" y="724"/>
                  </a:lnTo>
                  <a:lnTo>
                    <a:pt x="15" y="724"/>
                  </a:lnTo>
                  <a:lnTo>
                    <a:pt x="15" y="709"/>
                  </a:lnTo>
                  <a:moveTo>
                    <a:pt x="15" y="673"/>
                  </a:moveTo>
                  <a:lnTo>
                    <a:pt x="0" y="673"/>
                  </a:lnTo>
                  <a:lnTo>
                    <a:pt x="0" y="688"/>
                  </a:lnTo>
                  <a:lnTo>
                    <a:pt x="15" y="688"/>
                  </a:lnTo>
                  <a:lnTo>
                    <a:pt x="15" y="673"/>
                  </a:lnTo>
                  <a:moveTo>
                    <a:pt x="15" y="638"/>
                  </a:moveTo>
                  <a:lnTo>
                    <a:pt x="0" y="638"/>
                  </a:lnTo>
                  <a:lnTo>
                    <a:pt x="0" y="653"/>
                  </a:lnTo>
                  <a:lnTo>
                    <a:pt x="15" y="653"/>
                  </a:lnTo>
                  <a:lnTo>
                    <a:pt x="15" y="638"/>
                  </a:lnTo>
                  <a:moveTo>
                    <a:pt x="15" y="602"/>
                  </a:moveTo>
                  <a:lnTo>
                    <a:pt x="0" y="602"/>
                  </a:lnTo>
                  <a:lnTo>
                    <a:pt x="0" y="618"/>
                  </a:lnTo>
                  <a:lnTo>
                    <a:pt x="15" y="618"/>
                  </a:lnTo>
                  <a:lnTo>
                    <a:pt x="15" y="602"/>
                  </a:lnTo>
                  <a:moveTo>
                    <a:pt x="15" y="567"/>
                  </a:moveTo>
                  <a:lnTo>
                    <a:pt x="0" y="567"/>
                  </a:lnTo>
                  <a:lnTo>
                    <a:pt x="0" y="582"/>
                  </a:lnTo>
                  <a:lnTo>
                    <a:pt x="15" y="582"/>
                  </a:lnTo>
                  <a:lnTo>
                    <a:pt x="15" y="567"/>
                  </a:lnTo>
                  <a:moveTo>
                    <a:pt x="15" y="532"/>
                  </a:moveTo>
                  <a:lnTo>
                    <a:pt x="0" y="532"/>
                  </a:lnTo>
                  <a:lnTo>
                    <a:pt x="0" y="547"/>
                  </a:lnTo>
                  <a:lnTo>
                    <a:pt x="15" y="547"/>
                  </a:lnTo>
                  <a:lnTo>
                    <a:pt x="15" y="532"/>
                  </a:lnTo>
                  <a:moveTo>
                    <a:pt x="15" y="496"/>
                  </a:moveTo>
                  <a:lnTo>
                    <a:pt x="0" y="496"/>
                  </a:lnTo>
                  <a:lnTo>
                    <a:pt x="0" y="511"/>
                  </a:lnTo>
                  <a:lnTo>
                    <a:pt x="15" y="511"/>
                  </a:lnTo>
                  <a:lnTo>
                    <a:pt x="15" y="496"/>
                  </a:lnTo>
                  <a:moveTo>
                    <a:pt x="15" y="461"/>
                  </a:moveTo>
                  <a:lnTo>
                    <a:pt x="0" y="461"/>
                  </a:lnTo>
                  <a:lnTo>
                    <a:pt x="0" y="476"/>
                  </a:lnTo>
                  <a:lnTo>
                    <a:pt x="15" y="476"/>
                  </a:lnTo>
                  <a:lnTo>
                    <a:pt x="15" y="461"/>
                  </a:lnTo>
                  <a:moveTo>
                    <a:pt x="15" y="425"/>
                  </a:moveTo>
                  <a:lnTo>
                    <a:pt x="0" y="425"/>
                  </a:lnTo>
                  <a:lnTo>
                    <a:pt x="0" y="441"/>
                  </a:lnTo>
                  <a:lnTo>
                    <a:pt x="15" y="441"/>
                  </a:lnTo>
                  <a:lnTo>
                    <a:pt x="15" y="425"/>
                  </a:lnTo>
                  <a:moveTo>
                    <a:pt x="15" y="390"/>
                  </a:moveTo>
                  <a:lnTo>
                    <a:pt x="0" y="390"/>
                  </a:lnTo>
                  <a:lnTo>
                    <a:pt x="0" y="405"/>
                  </a:lnTo>
                  <a:lnTo>
                    <a:pt x="15" y="405"/>
                  </a:lnTo>
                  <a:lnTo>
                    <a:pt x="15" y="390"/>
                  </a:lnTo>
                  <a:moveTo>
                    <a:pt x="15" y="355"/>
                  </a:moveTo>
                  <a:lnTo>
                    <a:pt x="0" y="355"/>
                  </a:lnTo>
                  <a:lnTo>
                    <a:pt x="0" y="370"/>
                  </a:lnTo>
                  <a:lnTo>
                    <a:pt x="15" y="370"/>
                  </a:lnTo>
                  <a:lnTo>
                    <a:pt x="15" y="355"/>
                  </a:lnTo>
                  <a:moveTo>
                    <a:pt x="15" y="319"/>
                  </a:moveTo>
                  <a:lnTo>
                    <a:pt x="0" y="319"/>
                  </a:lnTo>
                  <a:lnTo>
                    <a:pt x="0" y="334"/>
                  </a:lnTo>
                  <a:lnTo>
                    <a:pt x="15" y="334"/>
                  </a:lnTo>
                  <a:lnTo>
                    <a:pt x="15" y="319"/>
                  </a:lnTo>
                  <a:moveTo>
                    <a:pt x="15" y="284"/>
                  </a:moveTo>
                  <a:lnTo>
                    <a:pt x="0" y="284"/>
                  </a:lnTo>
                  <a:lnTo>
                    <a:pt x="0" y="299"/>
                  </a:lnTo>
                  <a:lnTo>
                    <a:pt x="15" y="299"/>
                  </a:lnTo>
                  <a:lnTo>
                    <a:pt x="15" y="284"/>
                  </a:lnTo>
                  <a:moveTo>
                    <a:pt x="15" y="248"/>
                  </a:moveTo>
                  <a:lnTo>
                    <a:pt x="0" y="248"/>
                  </a:lnTo>
                  <a:lnTo>
                    <a:pt x="0" y="263"/>
                  </a:lnTo>
                  <a:lnTo>
                    <a:pt x="15" y="263"/>
                  </a:lnTo>
                  <a:lnTo>
                    <a:pt x="15" y="248"/>
                  </a:lnTo>
                  <a:moveTo>
                    <a:pt x="15" y="213"/>
                  </a:moveTo>
                  <a:lnTo>
                    <a:pt x="0" y="213"/>
                  </a:lnTo>
                  <a:lnTo>
                    <a:pt x="0" y="228"/>
                  </a:lnTo>
                  <a:lnTo>
                    <a:pt x="15" y="228"/>
                  </a:lnTo>
                  <a:lnTo>
                    <a:pt x="15" y="213"/>
                  </a:lnTo>
                  <a:moveTo>
                    <a:pt x="15" y="177"/>
                  </a:moveTo>
                  <a:lnTo>
                    <a:pt x="0" y="177"/>
                  </a:lnTo>
                  <a:lnTo>
                    <a:pt x="0" y="193"/>
                  </a:lnTo>
                  <a:lnTo>
                    <a:pt x="15" y="193"/>
                  </a:lnTo>
                  <a:lnTo>
                    <a:pt x="15" y="177"/>
                  </a:lnTo>
                  <a:moveTo>
                    <a:pt x="15" y="142"/>
                  </a:moveTo>
                  <a:lnTo>
                    <a:pt x="0" y="142"/>
                  </a:lnTo>
                  <a:lnTo>
                    <a:pt x="0" y="157"/>
                  </a:lnTo>
                  <a:lnTo>
                    <a:pt x="15" y="157"/>
                  </a:lnTo>
                  <a:lnTo>
                    <a:pt x="15" y="142"/>
                  </a:lnTo>
                  <a:moveTo>
                    <a:pt x="15" y="107"/>
                  </a:moveTo>
                  <a:lnTo>
                    <a:pt x="0" y="107"/>
                  </a:lnTo>
                  <a:lnTo>
                    <a:pt x="0" y="122"/>
                  </a:lnTo>
                  <a:lnTo>
                    <a:pt x="15" y="122"/>
                  </a:lnTo>
                  <a:lnTo>
                    <a:pt x="15" y="107"/>
                  </a:lnTo>
                  <a:moveTo>
                    <a:pt x="15" y="71"/>
                  </a:moveTo>
                  <a:lnTo>
                    <a:pt x="0" y="71"/>
                  </a:lnTo>
                  <a:lnTo>
                    <a:pt x="0" y="86"/>
                  </a:lnTo>
                  <a:lnTo>
                    <a:pt x="15" y="86"/>
                  </a:lnTo>
                  <a:lnTo>
                    <a:pt x="15" y="71"/>
                  </a:lnTo>
                  <a:moveTo>
                    <a:pt x="15" y="36"/>
                  </a:moveTo>
                  <a:lnTo>
                    <a:pt x="0" y="36"/>
                  </a:lnTo>
                  <a:lnTo>
                    <a:pt x="0" y="51"/>
                  </a:lnTo>
                  <a:lnTo>
                    <a:pt x="15" y="51"/>
                  </a:lnTo>
                  <a:lnTo>
                    <a:pt x="15" y="36"/>
                  </a:lnTo>
                  <a:moveTo>
                    <a:pt x="15" y="0"/>
                  </a:moveTo>
                  <a:lnTo>
                    <a:pt x="0" y="0"/>
                  </a:lnTo>
                  <a:lnTo>
                    <a:pt x="0" y="16"/>
                  </a:lnTo>
                  <a:lnTo>
                    <a:pt x="15" y="16"/>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3" name="Freeform 411"/>
            <p:cNvSpPr/>
            <p:nvPr>
              <p:custDataLst>
                <p:tags r:id="rId36"/>
              </p:custDataLst>
            </p:nvPr>
          </p:nvSpPr>
          <p:spPr bwMode="auto">
            <a:xfrm>
              <a:off x="542926" y="6111876"/>
              <a:ext cx="23813" cy="25400"/>
            </a:xfrm>
            <a:custGeom>
              <a:avLst/>
              <a:gdLst>
                <a:gd name="T0" fmla="*/ 12 w 12"/>
                <a:gd name="T1" fmla="*/ 0 h 12"/>
                <a:gd name="T2" fmla="*/ 6 w 12"/>
                <a:gd name="T3" fmla="*/ 0 h 12"/>
                <a:gd name="T4" fmla="*/ 6 w 12"/>
                <a:gd name="T5" fmla="*/ 0 h 12"/>
                <a:gd name="T6" fmla="*/ 0 w 12"/>
                <a:gd name="T7" fmla="*/ 0 h 12"/>
                <a:gd name="T8" fmla="*/ 0 w 12"/>
                <a:gd name="T9" fmla="*/ 12 h 12"/>
                <a:gd name="T10" fmla="*/ 6 w 12"/>
                <a:gd name="T11" fmla="*/ 12 h 12"/>
                <a:gd name="T12" fmla="*/ 11 w 12"/>
                <a:gd name="T13" fmla="*/ 12 h 12"/>
                <a:gd name="T14" fmla="*/ 12 w 12"/>
                <a:gd name="T15" fmla="*/ 0 h 12"/>
                <a:gd name="T16" fmla="*/ 12 w 12"/>
                <a:gd name="T17" fmla="*/ 0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0"/>
                  </a:moveTo>
                  <a:cubicBezTo>
                    <a:pt x="6" y="0"/>
                    <a:pt x="6" y="0"/>
                    <a:pt x="6" y="0"/>
                  </a:cubicBezTo>
                  <a:cubicBezTo>
                    <a:pt x="6" y="0"/>
                    <a:pt x="6" y="0"/>
                    <a:pt x="6" y="0"/>
                  </a:cubicBezTo>
                  <a:cubicBezTo>
                    <a:pt x="0" y="0"/>
                    <a:pt x="0" y="0"/>
                    <a:pt x="0" y="0"/>
                  </a:cubicBezTo>
                  <a:cubicBezTo>
                    <a:pt x="0" y="12"/>
                    <a:pt x="0" y="12"/>
                    <a:pt x="0" y="12"/>
                  </a:cubicBezTo>
                  <a:cubicBezTo>
                    <a:pt x="6" y="12"/>
                    <a:pt x="6" y="12"/>
                    <a:pt x="6" y="12"/>
                  </a:cubicBezTo>
                  <a:cubicBezTo>
                    <a:pt x="8" y="12"/>
                    <a:pt x="9" y="12"/>
                    <a:pt x="11"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4" name="Freeform 412"/>
            <p:cNvSpPr>
              <a:spLocks noEditPoints="1"/>
            </p:cNvSpPr>
            <p:nvPr>
              <p:custDataLst>
                <p:tags r:id="rId37"/>
              </p:custDataLst>
            </p:nvPr>
          </p:nvSpPr>
          <p:spPr bwMode="auto">
            <a:xfrm>
              <a:off x="595313" y="6116638"/>
              <a:ext cx="239713" cy="241300"/>
            </a:xfrm>
            <a:custGeom>
              <a:avLst/>
              <a:gdLst>
                <a:gd name="T0" fmla="*/ 117 w 120"/>
                <a:gd name="T1" fmla="*/ 106 h 120"/>
                <a:gd name="T2" fmla="*/ 106 w 120"/>
                <a:gd name="T3" fmla="*/ 109 h 120"/>
                <a:gd name="T4" fmla="*/ 108 w 120"/>
                <a:gd name="T5" fmla="*/ 120 h 120"/>
                <a:gd name="T6" fmla="*/ 120 w 120"/>
                <a:gd name="T7" fmla="*/ 118 h 120"/>
                <a:gd name="T8" fmla="*/ 117 w 120"/>
                <a:gd name="T9" fmla="*/ 106 h 120"/>
                <a:gd name="T10" fmla="*/ 108 w 120"/>
                <a:gd name="T11" fmla="*/ 80 h 120"/>
                <a:gd name="T12" fmla="*/ 97 w 120"/>
                <a:gd name="T13" fmla="*/ 85 h 120"/>
                <a:gd name="T14" fmla="*/ 102 w 120"/>
                <a:gd name="T15" fmla="*/ 95 h 120"/>
                <a:gd name="T16" fmla="*/ 113 w 120"/>
                <a:gd name="T17" fmla="*/ 91 h 120"/>
                <a:gd name="T18" fmla="*/ 108 w 120"/>
                <a:gd name="T19" fmla="*/ 80 h 120"/>
                <a:gd name="T20" fmla="*/ 94 w 120"/>
                <a:gd name="T21" fmla="*/ 56 h 120"/>
                <a:gd name="T22" fmla="*/ 84 w 120"/>
                <a:gd name="T23" fmla="*/ 63 h 120"/>
                <a:gd name="T24" fmla="*/ 90 w 120"/>
                <a:gd name="T25" fmla="*/ 72 h 120"/>
                <a:gd name="T26" fmla="*/ 101 w 120"/>
                <a:gd name="T27" fmla="*/ 66 h 120"/>
                <a:gd name="T28" fmla="*/ 94 w 120"/>
                <a:gd name="T29" fmla="*/ 56 h 120"/>
                <a:gd name="T30" fmla="*/ 76 w 120"/>
                <a:gd name="T31" fmla="*/ 36 h 120"/>
                <a:gd name="T32" fmla="*/ 67 w 120"/>
                <a:gd name="T33" fmla="*/ 44 h 120"/>
                <a:gd name="T34" fmla="*/ 75 w 120"/>
                <a:gd name="T35" fmla="*/ 52 h 120"/>
                <a:gd name="T36" fmla="*/ 84 w 120"/>
                <a:gd name="T37" fmla="*/ 44 h 120"/>
                <a:gd name="T38" fmla="*/ 76 w 120"/>
                <a:gd name="T39" fmla="*/ 36 h 120"/>
                <a:gd name="T40" fmla="*/ 47 w 120"/>
                <a:gd name="T41" fmla="*/ 29 h 120"/>
                <a:gd name="T42" fmla="*/ 47 w 120"/>
                <a:gd name="T43" fmla="*/ 29 h 120"/>
                <a:gd name="T44" fmla="*/ 47 w 120"/>
                <a:gd name="T45" fmla="*/ 29 h 120"/>
                <a:gd name="T46" fmla="*/ 47 w 120"/>
                <a:gd name="T47" fmla="*/ 29 h 120"/>
                <a:gd name="T48" fmla="*/ 53 w 120"/>
                <a:gd name="T49" fmla="*/ 19 h 120"/>
                <a:gd name="T50" fmla="*/ 47 w 120"/>
                <a:gd name="T51" fmla="*/ 29 h 120"/>
                <a:gd name="T52" fmla="*/ 56 w 120"/>
                <a:gd name="T53" fmla="*/ 35 h 120"/>
                <a:gd name="T54" fmla="*/ 63 w 120"/>
                <a:gd name="T55" fmla="*/ 25 h 120"/>
                <a:gd name="T56" fmla="*/ 53 w 120"/>
                <a:gd name="T57" fmla="*/ 19 h 120"/>
                <a:gd name="T58" fmla="*/ 0 w 120"/>
                <a:gd name="T59" fmla="*/ 12 h 120"/>
                <a:gd name="T60" fmla="*/ 0 w 120"/>
                <a:gd name="T61" fmla="*/ 12 h 120"/>
                <a:gd name="T62" fmla="*/ 0 w 120"/>
                <a:gd name="T63" fmla="*/ 12 h 120"/>
                <a:gd name="T64" fmla="*/ 0 w 120"/>
                <a:gd name="T65" fmla="*/ 12 h 120"/>
                <a:gd name="T66" fmla="*/ 29 w 120"/>
                <a:gd name="T67" fmla="*/ 7 h 120"/>
                <a:gd name="T68" fmla="*/ 24 w 120"/>
                <a:gd name="T69" fmla="*/ 18 h 120"/>
                <a:gd name="T70" fmla="*/ 34 w 120"/>
                <a:gd name="T71" fmla="*/ 22 h 120"/>
                <a:gd name="T72" fmla="*/ 39 w 120"/>
                <a:gd name="T73" fmla="*/ 11 h 120"/>
                <a:gd name="T74" fmla="*/ 29 w 120"/>
                <a:gd name="T75" fmla="*/ 7 h 120"/>
                <a:gd name="T76" fmla="*/ 2 w 120"/>
                <a:gd name="T77" fmla="*/ 0 h 120"/>
                <a:gd name="T78" fmla="*/ 0 w 120"/>
                <a:gd name="T79" fmla="*/ 12 h 120"/>
                <a:gd name="T80" fmla="*/ 10 w 120"/>
                <a:gd name="T81" fmla="*/ 14 h 120"/>
                <a:gd name="T82" fmla="*/ 13 w 120"/>
                <a:gd name="T83" fmla="*/ 2 h 120"/>
                <a:gd name="T84" fmla="*/ 2 w 120"/>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20">
                  <a:moveTo>
                    <a:pt x="117" y="106"/>
                  </a:moveTo>
                  <a:cubicBezTo>
                    <a:pt x="106" y="109"/>
                    <a:pt x="106" y="109"/>
                    <a:pt x="106" y="109"/>
                  </a:cubicBezTo>
                  <a:cubicBezTo>
                    <a:pt x="107" y="113"/>
                    <a:pt x="107" y="116"/>
                    <a:pt x="108" y="120"/>
                  </a:cubicBezTo>
                  <a:cubicBezTo>
                    <a:pt x="120" y="118"/>
                    <a:pt x="120" y="118"/>
                    <a:pt x="120" y="118"/>
                  </a:cubicBezTo>
                  <a:cubicBezTo>
                    <a:pt x="119" y="114"/>
                    <a:pt x="118" y="110"/>
                    <a:pt x="117" y="106"/>
                  </a:cubicBezTo>
                  <a:moveTo>
                    <a:pt x="108" y="80"/>
                  </a:moveTo>
                  <a:cubicBezTo>
                    <a:pt x="97" y="85"/>
                    <a:pt x="97" y="85"/>
                    <a:pt x="97" y="85"/>
                  </a:cubicBezTo>
                  <a:cubicBezTo>
                    <a:pt x="99" y="88"/>
                    <a:pt x="100" y="92"/>
                    <a:pt x="102" y="95"/>
                  </a:cubicBezTo>
                  <a:cubicBezTo>
                    <a:pt x="113" y="91"/>
                    <a:pt x="113" y="91"/>
                    <a:pt x="113" y="91"/>
                  </a:cubicBezTo>
                  <a:cubicBezTo>
                    <a:pt x="111" y="87"/>
                    <a:pt x="110" y="84"/>
                    <a:pt x="108" y="80"/>
                  </a:cubicBezTo>
                  <a:moveTo>
                    <a:pt x="94" y="56"/>
                  </a:moveTo>
                  <a:cubicBezTo>
                    <a:pt x="84" y="63"/>
                    <a:pt x="84" y="63"/>
                    <a:pt x="84" y="63"/>
                  </a:cubicBezTo>
                  <a:cubicBezTo>
                    <a:pt x="87" y="66"/>
                    <a:pt x="89" y="69"/>
                    <a:pt x="90" y="72"/>
                  </a:cubicBezTo>
                  <a:cubicBezTo>
                    <a:pt x="101" y="66"/>
                    <a:pt x="101" y="66"/>
                    <a:pt x="101" y="66"/>
                  </a:cubicBezTo>
                  <a:cubicBezTo>
                    <a:pt x="99" y="63"/>
                    <a:pt x="96" y="59"/>
                    <a:pt x="94" y="56"/>
                  </a:cubicBezTo>
                  <a:moveTo>
                    <a:pt x="76" y="36"/>
                  </a:moveTo>
                  <a:cubicBezTo>
                    <a:pt x="67" y="44"/>
                    <a:pt x="67" y="44"/>
                    <a:pt x="67" y="44"/>
                  </a:cubicBezTo>
                  <a:cubicBezTo>
                    <a:pt x="70" y="47"/>
                    <a:pt x="73" y="49"/>
                    <a:pt x="75" y="52"/>
                  </a:cubicBezTo>
                  <a:cubicBezTo>
                    <a:pt x="84" y="44"/>
                    <a:pt x="84" y="44"/>
                    <a:pt x="84" y="44"/>
                  </a:cubicBezTo>
                  <a:cubicBezTo>
                    <a:pt x="81" y="41"/>
                    <a:pt x="79" y="38"/>
                    <a:pt x="76" y="36"/>
                  </a:cubicBezTo>
                  <a:moveTo>
                    <a:pt x="47" y="29"/>
                  </a:moveTo>
                  <a:cubicBezTo>
                    <a:pt x="47" y="29"/>
                    <a:pt x="47" y="29"/>
                    <a:pt x="47" y="29"/>
                  </a:cubicBezTo>
                  <a:cubicBezTo>
                    <a:pt x="47" y="29"/>
                    <a:pt x="47" y="29"/>
                    <a:pt x="47" y="29"/>
                  </a:cubicBezTo>
                  <a:cubicBezTo>
                    <a:pt x="47" y="29"/>
                    <a:pt x="47" y="29"/>
                    <a:pt x="47" y="29"/>
                  </a:cubicBezTo>
                  <a:moveTo>
                    <a:pt x="53" y="19"/>
                  </a:moveTo>
                  <a:cubicBezTo>
                    <a:pt x="47" y="29"/>
                    <a:pt x="47" y="29"/>
                    <a:pt x="47" y="29"/>
                  </a:cubicBezTo>
                  <a:cubicBezTo>
                    <a:pt x="50" y="31"/>
                    <a:pt x="53" y="33"/>
                    <a:pt x="56" y="35"/>
                  </a:cubicBezTo>
                  <a:cubicBezTo>
                    <a:pt x="63" y="25"/>
                    <a:pt x="63" y="25"/>
                    <a:pt x="63" y="25"/>
                  </a:cubicBezTo>
                  <a:cubicBezTo>
                    <a:pt x="60" y="23"/>
                    <a:pt x="57" y="21"/>
                    <a:pt x="53" y="19"/>
                  </a:cubicBezTo>
                  <a:moveTo>
                    <a:pt x="0" y="12"/>
                  </a:moveTo>
                  <a:cubicBezTo>
                    <a:pt x="0" y="12"/>
                    <a:pt x="0" y="12"/>
                    <a:pt x="0" y="12"/>
                  </a:cubicBezTo>
                  <a:cubicBezTo>
                    <a:pt x="0" y="12"/>
                    <a:pt x="0" y="12"/>
                    <a:pt x="0" y="12"/>
                  </a:cubicBezTo>
                  <a:cubicBezTo>
                    <a:pt x="0" y="12"/>
                    <a:pt x="0" y="12"/>
                    <a:pt x="0" y="12"/>
                  </a:cubicBezTo>
                  <a:moveTo>
                    <a:pt x="29" y="7"/>
                  </a:moveTo>
                  <a:cubicBezTo>
                    <a:pt x="24" y="18"/>
                    <a:pt x="24" y="18"/>
                    <a:pt x="24" y="18"/>
                  </a:cubicBezTo>
                  <a:cubicBezTo>
                    <a:pt x="28" y="19"/>
                    <a:pt x="31" y="21"/>
                    <a:pt x="34" y="22"/>
                  </a:cubicBezTo>
                  <a:cubicBezTo>
                    <a:pt x="39" y="11"/>
                    <a:pt x="39" y="11"/>
                    <a:pt x="39" y="11"/>
                  </a:cubicBezTo>
                  <a:cubicBezTo>
                    <a:pt x="36" y="10"/>
                    <a:pt x="32" y="8"/>
                    <a:pt x="29" y="7"/>
                  </a:cubicBezTo>
                  <a:moveTo>
                    <a:pt x="2" y="0"/>
                  </a:moveTo>
                  <a:cubicBezTo>
                    <a:pt x="0" y="12"/>
                    <a:pt x="0" y="12"/>
                    <a:pt x="0" y="12"/>
                  </a:cubicBezTo>
                  <a:cubicBezTo>
                    <a:pt x="3" y="12"/>
                    <a:pt x="7" y="13"/>
                    <a:pt x="10" y="14"/>
                  </a:cubicBezTo>
                  <a:cubicBezTo>
                    <a:pt x="13" y="2"/>
                    <a:pt x="13" y="2"/>
                    <a:pt x="13" y="2"/>
                  </a:cubicBezTo>
                  <a:cubicBezTo>
                    <a:pt x="9" y="1"/>
                    <a:pt x="6" y="0"/>
                    <a:pt x="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5" name="Freeform 413"/>
            <p:cNvSpPr/>
            <p:nvPr>
              <p:custDataLst>
                <p:tags r:id="rId38"/>
              </p:custDataLst>
            </p:nvPr>
          </p:nvSpPr>
          <p:spPr bwMode="auto">
            <a:xfrm>
              <a:off x="812801" y="6384926"/>
              <a:ext cx="25400" cy="25400"/>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0 h 12"/>
                <a:gd name="T12" fmla="*/ 12 w 12"/>
                <a:gd name="T13" fmla="*/ 0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2"/>
                    <a:pt x="0" y="4"/>
                    <a:pt x="0" y="6"/>
                  </a:cubicBezTo>
                  <a:cubicBezTo>
                    <a:pt x="0" y="12"/>
                    <a:pt x="0" y="12"/>
                    <a:pt x="0" y="12"/>
                  </a:cubicBezTo>
                  <a:cubicBezTo>
                    <a:pt x="12" y="12"/>
                    <a:pt x="12" y="12"/>
                    <a:pt x="12"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6" name="Freeform 414"/>
            <p:cNvSpPr>
              <a:spLocks noEditPoints="1"/>
            </p:cNvSpPr>
            <p:nvPr>
              <p:custDataLst>
                <p:tags r:id="rId39"/>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close/>
                  <a:moveTo>
                    <a:pt x="50" y="0"/>
                  </a:moveTo>
                  <a:lnTo>
                    <a:pt x="35" y="0"/>
                  </a:lnTo>
                  <a:lnTo>
                    <a:pt x="35" y="16"/>
                  </a:lnTo>
                  <a:lnTo>
                    <a:pt x="50" y="16"/>
                  </a:lnTo>
                  <a:lnTo>
                    <a:pt x="50" y="0"/>
                  </a:lnTo>
                  <a:close/>
                  <a:moveTo>
                    <a:pt x="86" y="0"/>
                  </a:moveTo>
                  <a:lnTo>
                    <a:pt x="71" y="0"/>
                  </a:lnTo>
                  <a:lnTo>
                    <a:pt x="71" y="16"/>
                  </a:lnTo>
                  <a:lnTo>
                    <a:pt x="86" y="16"/>
                  </a:lnTo>
                  <a:lnTo>
                    <a:pt x="86" y="0"/>
                  </a:lnTo>
                  <a:close/>
                  <a:moveTo>
                    <a:pt x="121" y="0"/>
                  </a:moveTo>
                  <a:lnTo>
                    <a:pt x="106" y="0"/>
                  </a:lnTo>
                  <a:lnTo>
                    <a:pt x="106" y="16"/>
                  </a:lnTo>
                  <a:lnTo>
                    <a:pt x="121" y="16"/>
                  </a:lnTo>
                  <a:lnTo>
                    <a:pt x="121" y="0"/>
                  </a:lnTo>
                  <a:close/>
                  <a:moveTo>
                    <a:pt x="156" y="0"/>
                  </a:moveTo>
                  <a:lnTo>
                    <a:pt x="141" y="0"/>
                  </a:lnTo>
                  <a:lnTo>
                    <a:pt x="141" y="16"/>
                  </a:lnTo>
                  <a:lnTo>
                    <a:pt x="156" y="16"/>
                  </a:lnTo>
                  <a:lnTo>
                    <a:pt x="156" y="0"/>
                  </a:lnTo>
                  <a:close/>
                  <a:moveTo>
                    <a:pt x="192" y="0"/>
                  </a:moveTo>
                  <a:lnTo>
                    <a:pt x="177" y="0"/>
                  </a:lnTo>
                  <a:lnTo>
                    <a:pt x="177" y="16"/>
                  </a:lnTo>
                  <a:lnTo>
                    <a:pt x="192" y="16"/>
                  </a:lnTo>
                  <a:lnTo>
                    <a:pt x="192" y="0"/>
                  </a:lnTo>
                  <a:close/>
                  <a:moveTo>
                    <a:pt x="227" y="0"/>
                  </a:moveTo>
                  <a:lnTo>
                    <a:pt x="212" y="0"/>
                  </a:lnTo>
                  <a:lnTo>
                    <a:pt x="212" y="16"/>
                  </a:lnTo>
                  <a:lnTo>
                    <a:pt x="227" y="16"/>
                  </a:lnTo>
                  <a:lnTo>
                    <a:pt x="227" y="0"/>
                  </a:lnTo>
                  <a:close/>
                  <a:moveTo>
                    <a:pt x="262" y="0"/>
                  </a:moveTo>
                  <a:lnTo>
                    <a:pt x="247" y="0"/>
                  </a:lnTo>
                  <a:lnTo>
                    <a:pt x="247" y="16"/>
                  </a:lnTo>
                  <a:lnTo>
                    <a:pt x="262" y="16"/>
                  </a:lnTo>
                  <a:lnTo>
                    <a:pt x="262" y="0"/>
                  </a:lnTo>
                  <a:close/>
                  <a:moveTo>
                    <a:pt x="298" y="0"/>
                  </a:moveTo>
                  <a:lnTo>
                    <a:pt x="283" y="0"/>
                  </a:lnTo>
                  <a:lnTo>
                    <a:pt x="283" y="16"/>
                  </a:lnTo>
                  <a:lnTo>
                    <a:pt x="298" y="16"/>
                  </a:lnTo>
                  <a:lnTo>
                    <a:pt x="298" y="0"/>
                  </a:lnTo>
                  <a:close/>
                  <a:moveTo>
                    <a:pt x="333" y="0"/>
                  </a:moveTo>
                  <a:lnTo>
                    <a:pt x="318" y="0"/>
                  </a:lnTo>
                  <a:lnTo>
                    <a:pt x="318" y="16"/>
                  </a:lnTo>
                  <a:lnTo>
                    <a:pt x="333" y="16"/>
                  </a:lnTo>
                  <a:lnTo>
                    <a:pt x="333" y="0"/>
                  </a:lnTo>
                  <a:close/>
                  <a:moveTo>
                    <a:pt x="369" y="0"/>
                  </a:moveTo>
                  <a:lnTo>
                    <a:pt x="353" y="0"/>
                  </a:lnTo>
                  <a:lnTo>
                    <a:pt x="353" y="16"/>
                  </a:lnTo>
                  <a:lnTo>
                    <a:pt x="369" y="16"/>
                  </a:lnTo>
                  <a:lnTo>
                    <a:pt x="369" y="0"/>
                  </a:lnTo>
                  <a:close/>
                  <a:moveTo>
                    <a:pt x="404" y="0"/>
                  </a:moveTo>
                  <a:lnTo>
                    <a:pt x="389" y="0"/>
                  </a:lnTo>
                  <a:lnTo>
                    <a:pt x="389" y="16"/>
                  </a:lnTo>
                  <a:lnTo>
                    <a:pt x="404" y="16"/>
                  </a:lnTo>
                  <a:lnTo>
                    <a:pt x="404" y="0"/>
                  </a:lnTo>
                  <a:close/>
                  <a:moveTo>
                    <a:pt x="439" y="0"/>
                  </a:moveTo>
                  <a:lnTo>
                    <a:pt x="424" y="0"/>
                  </a:lnTo>
                  <a:lnTo>
                    <a:pt x="424" y="16"/>
                  </a:lnTo>
                  <a:lnTo>
                    <a:pt x="439" y="16"/>
                  </a:lnTo>
                  <a:lnTo>
                    <a:pt x="439" y="0"/>
                  </a:lnTo>
                  <a:close/>
                  <a:moveTo>
                    <a:pt x="475" y="0"/>
                  </a:moveTo>
                  <a:lnTo>
                    <a:pt x="459" y="0"/>
                  </a:lnTo>
                  <a:lnTo>
                    <a:pt x="459" y="16"/>
                  </a:lnTo>
                  <a:lnTo>
                    <a:pt x="475" y="16"/>
                  </a:lnTo>
                  <a:lnTo>
                    <a:pt x="475" y="0"/>
                  </a:lnTo>
                  <a:close/>
                  <a:moveTo>
                    <a:pt x="510" y="0"/>
                  </a:moveTo>
                  <a:lnTo>
                    <a:pt x="495" y="0"/>
                  </a:lnTo>
                  <a:lnTo>
                    <a:pt x="495" y="16"/>
                  </a:lnTo>
                  <a:lnTo>
                    <a:pt x="510" y="16"/>
                  </a:lnTo>
                  <a:lnTo>
                    <a:pt x="510" y="0"/>
                  </a:lnTo>
                  <a:close/>
                  <a:moveTo>
                    <a:pt x="545" y="0"/>
                  </a:moveTo>
                  <a:lnTo>
                    <a:pt x="530" y="0"/>
                  </a:lnTo>
                  <a:lnTo>
                    <a:pt x="530" y="16"/>
                  </a:lnTo>
                  <a:lnTo>
                    <a:pt x="545" y="16"/>
                  </a:lnTo>
                  <a:lnTo>
                    <a:pt x="545" y="0"/>
                  </a:lnTo>
                  <a:close/>
                  <a:moveTo>
                    <a:pt x="581" y="0"/>
                  </a:moveTo>
                  <a:lnTo>
                    <a:pt x="566" y="0"/>
                  </a:lnTo>
                  <a:lnTo>
                    <a:pt x="566" y="16"/>
                  </a:lnTo>
                  <a:lnTo>
                    <a:pt x="581" y="16"/>
                  </a:lnTo>
                  <a:lnTo>
                    <a:pt x="581" y="0"/>
                  </a:lnTo>
                  <a:close/>
                  <a:moveTo>
                    <a:pt x="616" y="0"/>
                  </a:moveTo>
                  <a:lnTo>
                    <a:pt x="601" y="0"/>
                  </a:lnTo>
                  <a:lnTo>
                    <a:pt x="601" y="16"/>
                  </a:lnTo>
                  <a:lnTo>
                    <a:pt x="616" y="16"/>
                  </a:lnTo>
                  <a:lnTo>
                    <a:pt x="616" y="0"/>
                  </a:lnTo>
                  <a:close/>
                  <a:moveTo>
                    <a:pt x="651" y="0"/>
                  </a:moveTo>
                  <a:lnTo>
                    <a:pt x="636" y="0"/>
                  </a:lnTo>
                  <a:lnTo>
                    <a:pt x="636" y="16"/>
                  </a:lnTo>
                  <a:lnTo>
                    <a:pt x="651" y="16"/>
                  </a:lnTo>
                  <a:lnTo>
                    <a:pt x="651" y="0"/>
                  </a:lnTo>
                  <a:close/>
                  <a:moveTo>
                    <a:pt x="687" y="0"/>
                  </a:moveTo>
                  <a:lnTo>
                    <a:pt x="672" y="0"/>
                  </a:lnTo>
                  <a:lnTo>
                    <a:pt x="672" y="16"/>
                  </a:lnTo>
                  <a:lnTo>
                    <a:pt x="687" y="16"/>
                  </a:lnTo>
                  <a:lnTo>
                    <a:pt x="687" y="0"/>
                  </a:lnTo>
                  <a:close/>
                  <a:moveTo>
                    <a:pt x="722" y="0"/>
                  </a:moveTo>
                  <a:lnTo>
                    <a:pt x="707" y="0"/>
                  </a:lnTo>
                  <a:lnTo>
                    <a:pt x="707" y="16"/>
                  </a:lnTo>
                  <a:lnTo>
                    <a:pt x="722" y="16"/>
                  </a:lnTo>
                  <a:lnTo>
                    <a:pt x="722" y="0"/>
                  </a:lnTo>
                  <a:close/>
                  <a:moveTo>
                    <a:pt x="757" y="0"/>
                  </a:moveTo>
                  <a:lnTo>
                    <a:pt x="742" y="0"/>
                  </a:lnTo>
                  <a:lnTo>
                    <a:pt x="742" y="16"/>
                  </a:lnTo>
                  <a:lnTo>
                    <a:pt x="757" y="16"/>
                  </a:lnTo>
                  <a:lnTo>
                    <a:pt x="757" y="0"/>
                  </a:lnTo>
                  <a:close/>
                  <a:moveTo>
                    <a:pt x="793" y="0"/>
                  </a:moveTo>
                  <a:lnTo>
                    <a:pt x="778" y="0"/>
                  </a:lnTo>
                  <a:lnTo>
                    <a:pt x="778" y="16"/>
                  </a:lnTo>
                  <a:lnTo>
                    <a:pt x="793" y="16"/>
                  </a:lnTo>
                  <a:lnTo>
                    <a:pt x="793" y="0"/>
                  </a:lnTo>
                  <a:close/>
                  <a:moveTo>
                    <a:pt x="828" y="0"/>
                  </a:moveTo>
                  <a:lnTo>
                    <a:pt x="813" y="0"/>
                  </a:lnTo>
                  <a:lnTo>
                    <a:pt x="813" y="16"/>
                  </a:lnTo>
                  <a:lnTo>
                    <a:pt x="828" y="16"/>
                  </a:lnTo>
                  <a:lnTo>
                    <a:pt x="828" y="0"/>
                  </a:lnTo>
                  <a:close/>
                  <a:moveTo>
                    <a:pt x="863" y="0"/>
                  </a:moveTo>
                  <a:lnTo>
                    <a:pt x="848" y="0"/>
                  </a:lnTo>
                  <a:lnTo>
                    <a:pt x="848" y="16"/>
                  </a:lnTo>
                  <a:lnTo>
                    <a:pt x="863" y="16"/>
                  </a:lnTo>
                  <a:lnTo>
                    <a:pt x="863" y="0"/>
                  </a:lnTo>
                  <a:close/>
                  <a:moveTo>
                    <a:pt x="899" y="0"/>
                  </a:moveTo>
                  <a:lnTo>
                    <a:pt x="884" y="0"/>
                  </a:lnTo>
                  <a:lnTo>
                    <a:pt x="884" y="16"/>
                  </a:lnTo>
                  <a:lnTo>
                    <a:pt x="899" y="16"/>
                  </a:lnTo>
                  <a:lnTo>
                    <a:pt x="899" y="0"/>
                  </a:lnTo>
                  <a:close/>
                  <a:moveTo>
                    <a:pt x="934" y="0"/>
                  </a:moveTo>
                  <a:lnTo>
                    <a:pt x="919" y="0"/>
                  </a:lnTo>
                  <a:lnTo>
                    <a:pt x="919" y="16"/>
                  </a:lnTo>
                  <a:lnTo>
                    <a:pt x="934" y="16"/>
                  </a:lnTo>
                  <a:lnTo>
                    <a:pt x="934" y="0"/>
                  </a:lnTo>
                  <a:close/>
                  <a:moveTo>
                    <a:pt x="970" y="0"/>
                  </a:moveTo>
                  <a:lnTo>
                    <a:pt x="954" y="0"/>
                  </a:lnTo>
                  <a:lnTo>
                    <a:pt x="954" y="16"/>
                  </a:lnTo>
                  <a:lnTo>
                    <a:pt x="970" y="16"/>
                  </a:lnTo>
                  <a:lnTo>
                    <a:pt x="970" y="0"/>
                  </a:lnTo>
                  <a:close/>
                  <a:moveTo>
                    <a:pt x="1005" y="0"/>
                  </a:moveTo>
                  <a:lnTo>
                    <a:pt x="990" y="0"/>
                  </a:lnTo>
                  <a:lnTo>
                    <a:pt x="990" y="16"/>
                  </a:lnTo>
                  <a:lnTo>
                    <a:pt x="1005" y="16"/>
                  </a:lnTo>
                  <a:lnTo>
                    <a:pt x="1005" y="0"/>
                  </a:lnTo>
                  <a:close/>
                  <a:moveTo>
                    <a:pt x="1040" y="0"/>
                  </a:moveTo>
                  <a:lnTo>
                    <a:pt x="1025" y="0"/>
                  </a:lnTo>
                  <a:lnTo>
                    <a:pt x="1025" y="16"/>
                  </a:lnTo>
                  <a:lnTo>
                    <a:pt x="1040" y="16"/>
                  </a:lnTo>
                  <a:lnTo>
                    <a:pt x="1040" y="0"/>
                  </a:lnTo>
                  <a:close/>
                  <a:moveTo>
                    <a:pt x="1076" y="0"/>
                  </a:moveTo>
                  <a:lnTo>
                    <a:pt x="1060" y="0"/>
                  </a:lnTo>
                  <a:lnTo>
                    <a:pt x="1060" y="16"/>
                  </a:lnTo>
                  <a:lnTo>
                    <a:pt x="1076" y="16"/>
                  </a:lnTo>
                  <a:lnTo>
                    <a:pt x="1076" y="0"/>
                  </a:lnTo>
                  <a:close/>
                  <a:moveTo>
                    <a:pt x="1111" y="0"/>
                  </a:moveTo>
                  <a:lnTo>
                    <a:pt x="1096" y="0"/>
                  </a:lnTo>
                  <a:lnTo>
                    <a:pt x="1096" y="16"/>
                  </a:lnTo>
                  <a:lnTo>
                    <a:pt x="1111" y="16"/>
                  </a:lnTo>
                  <a:lnTo>
                    <a:pt x="1111" y="0"/>
                  </a:lnTo>
                  <a:close/>
                  <a:moveTo>
                    <a:pt x="1146" y="0"/>
                  </a:moveTo>
                  <a:lnTo>
                    <a:pt x="1131" y="0"/>
                  </a:lnTo>
                  <a:lnTo>
                    <a:pt x="1131" y="16"/>
                  </a:lnTo>
                  <a:lnTo>
                    <a:pt x="1146" y="16"/>
                  </a:lnTo>
                  <a:lnTo>
                    <a:pt x="1146" y="0"/>
                  </a:lnTo>
                  <a:close/>
                  <a:moveTo>
                    <a:pt x="1182" y="0"/>
                  </a:moveTo>
                  <a:lnTo>
                    <a:pt x="1167" y="0"/>
                  </a:lnTo>
                  <a:lnTo>
                    <a:pt x="1167" y="16"/>
                  </a:lnTo>
                  <a:lnTo>
                    <a:pt x="1182" y="16"/>
                  </a:lnTo>
                  <a:lnTo>
                    <a:pt x="1182" y="0"/>
                  </a:lnTo>
                  <a:close/>
                  <a:moveTo>
                    <a:pt x="1217" y="0"/>
                  </a:moveTo>
                  <a:lnTo>
                    <a:pt x="1202" y="0"/>
                  </a:lnTo>
                  <a:lnTo>
                    <a:pt x="1202" y="16"/>
                  </a:lnTo>
                  <a:lnTo>
                    <a:pt x="1217" y="16"/>
                  </a:lnTo>
                  <a:lnTo>
                    <a:pt x="1217" y="0"/>
                  </a:lnTo>
                  <a:close/>
                  <a:moveTo>
                    <a:pt x="1252" y="0"/>
                  </a:moveTo>
                  <a:lnTo>
                    <a:pt x="1237" y="0"/>
                  </a:lnTo>
                  <a:lnTo>
                    <a:pt x="1237" y="16"/>
                  </a:lnTo>
                  <a:lnTo>
                    <a:pt x="1252" y="16"/>
                  </a:lnTo>
                  <a:lnTo>
                    <a:pt x="1252" y="0"/>
                  </a:lnTo>
                  <a:close/>
                  <a:moveTo>
                    <a:pt x="1288" y="0"/>
                  </a:moveTo>
                  <a:lnTo>
                    <a:pt x="1273" y="0"/>
                  </a:lnTo>
                  <a:lnTo>
                    <a:pt x="1273" y="16"/>
                  </a:lnTo>
                  <a:lnTo>
                    <a:pt x="1288" y="16"/>
                  </a:lnTo>
                  <a:lnTo>
                    <a:pt x="1288" y="0"/>
                  </a:lnTo>
                  <a:close/>
                  <a:moveTo>
                    <a:pt x="1323" y="0"/>
                  </a:moveTo>
                  <a:lnTo>
                    <a:pt x="1308" y="0"/>
                  </a:lnTo>
                  <a:lnTo>
                    <a:pt x="1308" y="16"/>
                  </a:lnTo>
                  <a:lnTo>
                    <a:pt x="1323" y="16"/>
                  </a:lnTo>
                  <a:lnTo>
                    <a:pt x="1323" y="0"/>
                  </a:lnTo>
                  <a:close/>
                  <a:moveTo>
                    <a:pt x="1358" y="0"/>
                  </a:moveTo>
                  <a:lnTo>
                    <a:pt x="1343" y="0"/>
                  </a:lnTo>
                  <a:lnTo>
                    <a:pt x="1343" y="16"/>
                  </a:lnTo>
                  <a:lnTo>
                    <a:pt x="1358" y="16"/>
                  </a:lnTo>
                  <a:lnTo>
                    <a:pt x="1358" y="0"/>
                  </a:lnTo>
                  <a:close/>
                  <a:moveTo>
                    <a:pt x="1394" y="0"/>
                  </a:moveTo>
                  <a:lnTo>
                    <a:pt x="1379" y="0"/>
                  </a:lnTo>
                  <a:lnTo>
                    <a:pt x="1379" y="16"/>
                  </a:lnTo>
                  <a:lnTo>
                    <a:pt x="1394" y="16"/>
                  </a:lnTo>
                  <a:lnTo>
                    <a:pt x="1394" y="0"/>
                  </a:lnTo>
                  <a:close/>
                  <a:moveTo>
                    <a:pt x="1429" y="0"/>
                  </a:moveTo>
                  <a:lnTo>
                    <a:pt x="1414" y="0"/>
                  </a:lnTo>
                  <a:lnTo>
                    <a:pt x="1414" y="16"/>
                  </a:lnTo>
                  <a:lnTo>
                    <a:pt x="1429" y="16"/>
                  </a:lnTo>
                  <a:lnTo>
                    <a:pt x="1429" y="0"/>
                  </a:lnTo>
                  <a:close/>
                  <a:moveTo>
                    <a:pt x="1465" y="0"/>
                  </a:moveTo>
                  <a:lnTo>
                    <a:pt x="1449" y="0"/>
                  </a:lnTo>
                  <a:lnTo>
                    <a:pt x="1449" y="16"/>
                  </a:lnTo>
                  <a:lnTo>
                    <a:pt x="1465" y="16"/>
                  </a:lnTo>
                  <a:lnTo>
                    <a:pt x="1465" y="0"/>
                  </a:lnTo>
                  <a:close/>
                  <a:moveTo>
                    <a:pt x="1500" y="0"/>
                  </a:moveTo>
                  <a:lnTo>
                    <a:pt x="1485" y="0"/>
                  </a:lnTo>
                  <a:lnTo>
                    <a:pt x="1485" y="16"/>
                  </a:lnTo>
                  <a:lnTo>
                    <a:pt x="1500" y="16"/>
                  </a:lnTo>
                  <a:lnTo>
                    <a:pt x="1500" y="0"/>
                  </a:lnTo>
                  <a:close/>
                  <a:moveTo>
                    <a:pt x="1535" y="0"/>
                  </a:moveTo>
                  <a:lnTo>
                    <a:pt x="1520" y="0"/>
                  </a:lnTo>
                  <a:lnTo>
                    <a:pt x="1520" y="16"/>
                  </a:lnTo>
                  <a:lnTo>
                    <a:pt x="1535" y="16"/>
                  </a:lnTo>
                  <a:lnTo>
                    <a:pt x="1535" y="0"/>
                  </a:lnTo>
                  <a:close/>
                  <a:moveTo>
                    <a:pt x="1571" y="0"/>
                  </a:moveTo>
                  <a:lnTo>
                    <a:pt x="1555" y="0"/>
                  </a:lnTo>
                  <a:lnTo>
                    <a:pt x="1555" y="16"/>
                  </a:lnTo>
                  <a:lnTo>
                    <a:pt x="1571" y="16"/>
                  </a:lnTo>
                  <a:lnTo>
                    <a:pt x="1571" y="0"/>
                  </a:lnTo>
                  <a:close/>
                  <a:moveTo>
                    <a:pt x="1606" y="0"/>
                  </a:moveTo>
                  <a:lnTo>
                    <a:pt x="1591" y="0"/>
                  </a:lnTo>
                  <a:lnTo>
                    <a:pt x="1591" y="16"/>
                  </a:lnTo>
                  <a:lnTo>
                    <a:pt x="1606" y="16"/>
                  </a:lnTo>
                  <a:lnTo>
                    <a:pt x="1606" y="0"/>
                  </a:lnTo>
                  <a:close/>
                  <a:moveTo>
                    <a:pt x="1641" y="0"/>
                  </a:moveTo>
                  <a:lnTo>
                    <a:pt x="1626" y="0"/>
                  </a:lnTo>
                  <a:lnTo>
                    <a:pt x="1626" y="16"/>
                  </a:lnTo>
                  <a:lnTo>
                    <a:pt x="1641" y="16"/>
                  </a:lnTo>
                  <a:lnTo>
                    <a:pt x="1641" y="0"/>
                  </a:lnTo>
                  <a:close/>
                  <a:moveTo>
                    <a:pt x="1677" y="0"/>
                  </a:moveTo>
                  <a:lnTo>
                    <a:pt x="1662" y="0"/>
                  </a:lnTo>
                  <a:lnTo>
                    <a:pt x="1662" y="16"/>
                  </a:lnTo>
                  <a:lnTo>
                    <a:pt x="1677" y="16"/>
                  </a:lnTo>
                  <a:lnTo>
                    <a:pt x="1677" y="0"/>
                  </a:lnTo>
                  <a:close/>
                  <a:moveTo>
                    <a:pt x="1711" y="0"/>
                  </a:moveTo>
                  <a:lnTo>
                    <a:pt x="1697" y="0"/>
                  </a:lnTo>
                  <a:lnTo>
                    <a:pt x="1697" y="16"/>
                  </a:lnTo>
                  <a:lnTo>
                    <a:pt x="1711" y="16"/>
                  </a:lnTo>
                  <a:lnTo>
                    <a:pt x="1711" y="0"/>
                  </a:lnTo>
                  <a:close/>
                  <a:moveTo>
                    <a:pt x="1746" y="0"/>
                  </a:moveTo>
                  <a:lnTo>
                    <a:pt x="1731" y="0"/>
                  </a:lnTo>
                  <a:lnTo>
                    <a:pt x="1731" y="16"/>
                  </a:lnTo>
                  <a:lnTo>
                    <a:pt x="1746" y="16"/>
                  </a:lnTo>
                  <a:lnTo>
                    <a:pt x="1746" y="0"/>
                  </a:lnTo>
                  <a:close/>
                  <a:moveTo>
                    <a:pt x="1781" y="0"/>
                  </a:moveTo>
                  <a:lnTo>
                    <a:pt x="1766" y="0"/>
                  </a:lnTo>
                  <a:lnTo>
                    <a:pt x="1766" y="16"/>
                  </a:lnTo>
                  <a:lnTo>
                    <a:pt x="1781" y="16"/>
                  </a:lnTo>
                  <a:lnTo>
                    <a:pt x="1781" y="0"/>
                  </a:lnTo>
                  <a:close/>
                  <a:moveTo>
                    <a:pt x="1817" y="0"/>
                  </a:moveTo>
                  <a:lnTo>
                    <a:pt x="1802" y="0"/>
                  </a:lnTo>
                  <a:lnTo>
                    <a:pt x="1802" y="16"/>
                  </a:lnTo>
                  <a:lnTo>
                    <a:pt x="1817" y="16"/>
                  </a:lnTo>
                  <a:lnTo>
                    <a:pt x="1817" y="0"/>
                  </a:lnTo>
                  <a:close/>
                  <a:moveTo>
                    <a:pt x="1852" y="0"/>
                  </a:moveTo>
                  <a:lnTo>
                    <a:pt x="1837" y="0"/>
                  </a:lnTo>
                  <a:lnTo>
                    <a:pt x="1837" y="16"/>
                  </a:lnTo>
                  <a:lnTo>
                    <a:pt x="1852" y="16"/>
                  </a:lnTo>
                  <a:lnTo>
                    <a:pt x="1852" y="0"/>
                  </a:lnTo>
                  <a:close/>
                  <a:moveTo>
                    <a:pt x="1888" y="0"/>
                  </a:moveTo>
                  <a:lnTo>
                    <a:pt x="1872" y="0"/>
                  </a:lnTo>
                  <a:lnTo>
                    <a:pt x="1872" y="16"/>
                  </a:lnTo>
                  <a:lnTo>
                    <a:pt x="1888" y="16"/>
                  </a:lnTo>
                  <a:lnTo>
                    <a:pt x="1888" y="0"/>
                  </a:lnTo>
                  <a:close/>
                  <a:moveTo>
                    <a:pt x="1923" y="0"/>
                  </a:moveTo>
                  <a:lnTo>
                    <a:pt x="1908" y="0"/>
                  </a:lnTo>
                  <a:lnTo>
                    <a:pt x="1908" y="16"/>
                  </a:lnTo>
                  <a:lnTo>
                    <a:pt x="1923" y="16"/>
                  </a:lnTo>
                  <a:lnTo>
                    <a:pt x="1923" y="0"/>
                  </a:lnTo>
                  <a:close/>
                  <a:moveTo>
                    <a:pt x="1958" y="0"/>
                  </a:moveTo>
                  <a:lnTo>
                    <a:pt x="1943" y="0"/>
                  </a:lnTo>
                  <a:lnTo>
                    <a:pt x="1943" y="16"/>
                  </a:lnTo>
                  <a:lnTo>
                    <a:pt x="1958" y="16"/>
                  </a:lnTo>
                  <a:lnTo>
                    <a:pt x="1958" y="0"/>
                  </a:lnTo>
                  <a:close/>
                  <a:moveTo>
                    <a:pt x="1994" y="0"/>
                  </a:moveTo>
                  <a:lnTo>
                    <a:pt x="1978" y="0"/>
                  </a:lnTo>
                  <a:lnTo>
                    <a:pt x="1978" y="16"/>
                  </a:lnTo>
                  <a:lnTo>
                    <a:pt x="1994" y="16"/>
                  </a:lnTo>
                  <a:lnTo>
                    <a:pt x="1994" y="0"/>
                  </a:lnTo>
                  <a:close/>
                  <a:moveTo>
                    <a:pt x="2029" y="0"/>
                  </a:moveTo>
                  <a:lnTo>
                    <a:pt x="2014" y="0"/>
                  </a:lnTo>
                  <a:lnTo>
                    <a:pt x="2014" y="16"/>
                  </a:lnTo>
                  <a:lnTo>
                    <a:pt x="2029" y="16"/>
                  </a:lnTo>
                  <a:lnTo>
                    <a:pt x="2029" y="0"/>
                  </a:lnTo>
                  <a:close/>
                  <a:moveTo>
                    <a:pt x="2064" y="0"/>
                  </a:moveTo>
                  <a:lnTo>
                    <a:pt x="2049" y="0"/>
                  </a:lnTo>
                  <a:lnTo>
                    <a:pt x="2049" y="16"/>
                  </a:lnTo>
                  <a:lnTo>
                    <a:pt x="2064" y="16"/>
                  </a:lnTo>
                  <a:lnTo>
                    <a:pt x="2064" y="0"/>
                  </a:lnTo>
                  <a:close/>
                  <a:moveTo>
                    <a:pt x="2100" y="0"/>
                  </a:moveTo>
                  <a:lnTo>
                    <a:pt x="2085" y="0"/>
                  </a:lnTo>
                  <a:lnTo>
                    <a:pt x="2085" y="16"/>
                  </a:lnTo>
                  <a:lnTo>
                    <a:pt x="2100" y="16"/>
                  </a:lnTo>
                  <a:lnTo>
                    <a:pt x="2100" y="0"/>
                  </a:lnTo>
                  <a:close/>
                  <a:moveTo>
                    <a:pt x="2135" y="0"/>
                  </a:moveTo>
                  <a:lnTo>
                    <a:pt x="2120" y="0"/>
                  </a:lnTo>
                  <a:lnTo>
                    <a:pt x="2120" y="16"/>
                  </a:lnTo>
                  <a:lnTo>
                    <a:pt x="2135" y="16"/>
                  </a:lnTo>
                  <a:lnTo>
                    <a:pt x="2135" y="0"/>
                  </a:lnTo>
                  <a:close/>
                  <a:moveTo>
                    <a:pt x="2170" y="0"/>
                  </a:moveTo>
                  <a:lnTo>
                    <a:pt x="2155" y="0"/>
                  </a:lnTo>
                  <a:lnTo>
                    <a:pt x="2155" y="16"/>
                  </a:lnTo>
                  <a:lnTo>
                    <a:pt x="2170" y="16"/>
                  </a:lnTo>
                  <a:lnTo>
                    <a:pt x="2170" y="0"/>
                  </a:lnTo>
                  <a:close/>
                  <a:moveTo>
                    <a:pt x="2206" y="0"/>
                  </a:moveTo>
                  <a:lnTo>
                    <a:pt x="2191" y="0"/>
                  </a:lnTo>
                  <a:lnTo>
                    <a:pt x="2191" y="16"/>
                  </a:lnTo>
                  <a:lnTo>
                    <a:pt x="2206" y="16"/>
                  </a:lnTo>
                  <a:lnTo>
                    <a:pt x="2206" y="0"/>
                  </a:lnTo>
                  <a:close/>
                  <a:moveTo>
                    <a:pt x="2241" y="0"/>
                  </a:moveTo>
                  <a:lnTo>
                    <a:pt x="2226" y="0"/>
                  </a:lnTo>
                  <a:lnTo>
                    <a:pt x="2226" y="16"/>
                  </a:lnTo>
                  <a:lnTo>
                    <a:pt x="2241" y="16"/>
                  </a:lnTo>
                  <a:lnTo>
                    <a:pt x="2241" y="0"/>
                  </a:lnTo>
                  <a:close/>
                  <a:moveTo>
                    <a:pt x="2276" y="0"/>
                  </a:moveTo>
                  <a:lnTo>
                    <a:pt x="2261" y="0"/>
                  </a:lnTo>
                  <a:lnTo>
                    <a:pt x="2261" y="16"/>
                  </a:lnTo>
                  <a:lnTo>
                    <a:pt x="2276" y="16"/>
                  </a:lnTo>
                  <a:lnTo>
                    <a:pt x="2276" y="0"/>
                  </a:lnTo>
                  <a:close/>
                  <a:moveTo>
                    <a:pt x="2312" y="0"/>
                  </a:moveTo>
                  <a:lnTo>
                    <a:pt x="2297" y="0"/>
                  </a:lnTo>
                  <a:lnTo>
                    <a:pt x="2297" y="16"/>
                  </a:lnTo>
                  <a:lnTo>
                    <a:pt x="2312" y="16"/>
                  </a:lnTo>
                  <a:lnTo>
                    <a:pt x="2312" y="0"/>
                  </a:lnTo>
                  <a:close/>
                  <a:moveTo>
                    <a:pt x="2347" y="0"/>
                  </a:moveTo>
                  <a:lnTo>
                    <a:pt x="2332" y="0"/>
                  </a:lnTo>
                  <a:lnTo>
                    <a:pt x="2332" y="16"/>
                  </a:lnTo>
                  <a:lnTo>
                    <a:pt x="2347" y="16"/>
                  </a:lnTo>
                  <a:lnTo>
                    <a:pt x="2347" y="0"/>
                  </a:lnTo>
                  <a:close/>
                  <a:moveTo>
                    <a:pt x="2383" y="0"/>
                  </a:moveTo>
                  <a:lnTo>
                    <a:pt x="2367" y="0"/>
                  </a:lnTo>
                  <a:lnTo>
                    <a:pt x="2367" y="16"/>
                  </a:lnTo>
                  <a:lnTo>
                    <a:pt x="2383" y="16"/>
                  </a:lnTo>
                  <a:lnTo>
                    <a:pt x="2383" y="0"/>
                  </a:lnTo>
                  <a:close/>
                  <a:moveTo>
                    <a:pt x="2418" y="0"/>
                  </a:moveTo>
                  <a:lnTo>
                    <a:pt x="2403" y="0"/>
                  </a:lnTo>
                  <a:lnTo>
                    <a:pt x="2403" y="16"/>
                  </a:lnTo>
                  <a:lnTo>
                    <a:pt x="2418" y="16"/>
                  </a:lnTo>
                  <a:lnTo>
                    <a:pt x="2418" y="0"/>
                  </a:lnTo>
                  <a:close/>
                  <a:moveTo>
                    <a:pt x="2453" y="0"/>
                  </a:moveTo>
                  <a:lnTo>
                    <a:pt x="2438" y="0"/>
                  </a:lnTo>
                  <a:lnTo>
                    <a:pt x="2438" y="16"/>
                  </a:lnTo>
                  <a:lnTo>
                    <a:pt x="2453" y="16"/>
                  </a:lnTo>
                  <a:lnTo>
                    <a:pt x="2453" y="0"/>
                  </a:lnTo>
                  <a:close/>
                  <a:moveTo>
                    <a:pt x="2489" y="0"/>
                  </a:moveTo>
                  <a:lnTo>
                    <a:pt x="2473" y="0"/>
                  </a:lnTo>
                  <a:lnTo>
                    <a:pt x="2473" y="16"/>
                  </a:lnTo>
                  <a:lnTo>
                    <a:pt x="2489" y="16"/>
                  </a:lnTo>
                  <a:lnTo>
                    <a:pt x="2489" y="0"/>
                  </a:lnTo>
                  <a:close/>
                  <a:moveTo>
                    <a:pt x="2524" y="0"/>
                  </a:moveTo>
                  <a:lnTo>
                    <a:pt x="2509" y="0"/>
                  </a:lnTo>
                  <a:lnTo>
                    <a:pt x="2509" y="16"/>
                  </a:lnTo>
                  <a:lnTo>
                    <a:pt x="2524" y="16"/>
                  </a:lnTo>
                  <a:lnTo>
                    <a:pt x="2524" y="0"/>
                  </a:lnTo>
                  <a:close/>
                  <a:moveTo>
                    <a:pt x="2559" y="0"/>
                  </a:moveTo>
                  <a:lnTo>
                    <a:pt x="2544" y="0"/>
                  </a:lnTo>
                  <a:lnTo>
                    <a:pt x="2544" y="16"/>
                  </a:lnTo>
                  <a:lnTo>
                    <a:pt x="2559" y="16"/>
                  </a:lnTo>
                  <a:lnTo>
                    <a:pt x="2559" y="0"/>
                  </a:lnTo>
                  <a:close/>
                  <a:moveTo>
                    <a:pt x="2595" y="0"/>
                  </a:moveTo>
                  <a:lnTo>
                    <a:pt x="2580" y="0"/>
                  </a:lnTo>
                  <a:lnTo>
                    <a:pt x="2580" y="16"/>
                  </a:lnTo>
                  <a:lnTo>
                    <a:pt x="2595" y="16"/>
                  </a:lnTo>
                  <a:lnTo>
                    <a:pt x="2595" y="0"/>
                  </a:lnTo>
                  <a:close/>
                  <a:moveTo>
                    <a:pt x="2630" y="0"/>
                  </a:moveTo>
                  <a:lnTo>
                    <a:pt x="2615" y="0"/>
                  </a:lnTo>
                  <a:lnTo>
                    <a:pt x="2615" y="16"/>
                  </a:lnTo>
                  <a:lnTo>
                    <a:pt x="2630" y="16"/>
                  </a:lnTo>
                  <a:lnTo>
                    <a:pt x="2630" y="0"/>
                  </a:lnTo>
                  <a:close/>
                  <a:moveTo>
                    <a:pt x="2665" y="0"/>
                  </a:moveTo>
                  <a:lnTo>
                    <a:pt x="2650" y="0"/>
                  </a:lnTo>
                  <a:lnTo>
                    <a:pt x="2650" y="16"/>
                  </a:lnTo>
                  <a:lnTo>
                    <a:pt x="2665" y="16"/>
                  </a:lnTo>
                  <a:lnTo>
                    <a:pt x="2665" y="0"/>
                  </a:lnTo>
                  <a:close/>
                  <a:moveTo>
                    <a:pt x="2701" y="0"/>
                  </a:moveTo>
                  <a:lnTo>
                    <a:pt x="2686" y="0"/>
                  </a:lnTo>
                  <a:lnTo>
                    <a:pt x="2686" y="16"/>
                  </a:lnTo>
                  <a:lnTo>
                    <a:pt x="2701" y="16"/>
                  </a:lnTo>
                  <a:lnTo>
                    <a:pt x="2701" y="0"/>
                  </a:lnTo>
                  <a:close/>
                  <a:moveTo>
                    <a:pt x="2736" y="0"/>
                  </a:moveTo>
                  <a:lnTo>
                    <a:pt x="2721" y="0"/>
                  </a:lnTo>
                  <a:lnTo>
                    <a:pt x="2721" y="16"/>
                  </a:lnTo>
                  <a:lnTo>
                    <a:pt x="2736" y="16"/>
                  </a:lnTo>
                  <a:lnTo>
                    <a:pt x="2736" y="0"/>
                  </a:lnTo>
                  <a:close/>
                  <a:moveTo>
                    <a:pt x="2771" y="0"/>
                  </a:moveTo>
                  <a:lnTo>
                    <a:pt x="2756" y="0"/>
                  </a:lnTo>
                  <a:lnTo>
                    <a:pt x="2756" y="16"/>
                  </a:lnTo>
                  <a:lnTo>
                    <a:pt x="2771" y="16"/>
                  </a:lnTo>
                  <a:lnTo>
                    <a:pt x="2771" y="0"/>
                  </a:lnTo>
                  <a:close/>
                  <a:moveTo>
                    <a:pt x="2807" y="0"/>
                  </a:moveTo>
                  <a:lnTo>
                    <a:pt x="2792" y="0"/>
                  </a:lnTo>
                  <a:lnTo>
                    <a:pt x="2792" y="16"/>
                  </a:lnTo>
                  <a:lnTo>
                    <a:pt x="2807" y="16"/>
                  </a:lnTo>
                  <a:lnTo>
                    <a:pt x="2807" y="0"/>
                  </a:lnTo>
                  <a:close/>
                  <a:moveTo>
                    <a:pt x="2842" y="0"/>
                  </a:moveTo>
                  <a:lnTo>
                    <a:pt x="2827" y="0"/>
                  </a:lnTo>
                  <a:lnTo>
                    <a:pt x="2827" y="16"/>
                  </a:lnTo>
                  <a:lnTo>
                    <a:pt x="2842" y="16"/>
                  </a:lnTo>
                  <a:lnTo>
                    <a:pt x="2842" y="0"/>
                  </a:lnTo>
                  <a:close/>
                  <a:moveTo>
                    <a:pt x="2878" y="0"/>
                  </a:moveTo>
                  <a:lnTo>
                    <a:pt x="2862" y="0"/>
                  </a:lnTo>
                  <a:lnTo>
                    <a:pt x="2862" y="16"/>
                  </a:lnTo>
                  <a:lnTo>
                    <a:pt x="2878" y="16"/>
                  </a:lnTo>
                  <a:lnTo>
                    <a:pt x="2878" y="0"/>
                  </a:lnTo>
                  <a:close/>
                  <a:moveTo>
                    <a:pt x="2913" y="0"/>
                  </a:moveTo>
                  <a:lnTo>
                    <a:pt x="2898" y="0"/>
                  </a:lnTo>
                  <a:lnTo>
                    <a:pt x="2898" y="16"/>
                  </a:lnTo>
                  <a:lnTo>
                    <a:pt x="2913" y="16"/>
                  </a:lnTo>
                  <a:lnTo>
                    <a:pt x="2913" y="0"/>
                  </a:lnTo>
                  <a:close/>
                  <a:moveTo>
                    <a:pt x="2948" y="0"/>
                  </a:moveTo>
                  <a:lnTo>
                    <a:pt x="2933" y="0"/>
                  </a:lnTo>
                  <a:lnTo>
                    <a:pt x="2933" y="16"/>
                  </a:lnTo>
                  <a:lnTo>
                    <a:pt x="2948" y="16"/>
                  </a:lnTo>
                  <a:lnTo>
                    <a:pt x="2948" y="0"/>
                  </a:lnTo>
                  <a:close/>
                  <a:moveTo>
                    <a:pt x="2984" y="0"/>
                  </a:moveTo>
                  <a:lnTo>
                    <a:pt x="2968" y="0"/>
                  </a:lnTo>
                  <a:lnTo>
                    <a:pt x="2968" y="16"/>
                  </a:lnTo>
                  <a:lnTo>
                    <a:pt x="2984" y="16"/>
                  </a:lnTo>
                  <a:lnTo>
                    <a:pt x="2984" y="0"/>
                  </a:lnTo>
                  <a:close/>
                  <a:moveTo>
                    <a:pt x="3019" y="0"/>
                  </a:moveTo>
                  <a:lnTo>
                    <a:pt x="3004" y="0"/>
                  </a:lnTo>
                  <a:lnTo>
                    <a:pt x="3004" y="16"/>
                  </a:lnTo>
                  <a:lnTo>
                    <a:pt x="3019" y="16"/>
                  </a:lnTo>
                  <a:lnTo>
                    <a:pt x="3019" y="0"/>
                  </a:lnTo>
                  <a:close/>
                  <a:moveTo>
                    <a:pt x="3054" y="0"/>
                  </a:moveTo>
                  <a:lnTo>
                    <a:pt x="3039" y="0"/>
                  </a:lnTo>
                  <a:lnTo>
                    <a:pt x="3039" y="16"/>
                  </a:lnTo>
                  <a:lnTo>
                    <a:pt x="3054" y="16"/>
                  </a:lnTo>
                  <a:lnTo>
                    <a:pt x="3054" y="0"/>
                  </a:lnTo>
                  <a:close/>
                  <a:moveTo>
                    <a:pt x="3090" y="0"/>
                  </a:moveTo>
                  <a:lnTo>
                    <a:pt x="3075" y="0"/>
                  </a:lnTo>
                  <a:lnTo>
                    <a:pt x="3075" y="16"/>
                  </a:lnTo>
                  <a:lnTo>
                    <a:pt x="3090" y="16"/>
                  </a:lnTo>
                  <a:lnTo>
                    <a:pt x="3090" y="0"/>
                  </a:lnTo>
                  <a:close/>
                  <a:moveTo>
                    <a:pt x="3125" y="0"/>
                  </a:moveTo>
                  <a:lnTo>
                    <a:pt x="3110" y="0"/>
                  </a:lnTo>
                  <a:lnTo>
                    <a:pt x="3110" y="16"/>
                  </a:lnTo>
                  <a:lnTo>
                    <a:pt x="3125" y="16"/>
                  </a:lnTo>
                  <a:lnTo>
                    <a:pt x="3125" y="0"/>
                  </a:lnTo>
                  <a:close/>
                  <a:moveTo>
                    <a:pt x="3160" y="0"/>
                  </a:moveTo>
                  <a:lnTo>
                    <a:pt x="3145" y="0"/>
                  </a:lnTo>
                  <a:lnTo>
                    <a:pt x="3145" y="16"/>
                  </a:lnTo>
                  <a:lnTo>
                    <a:pt x="3160" y="16"/>
                  </a:lnTo>
                  <a:lnTo>
                    <a:pt x="3160" y="0"/>
                  </a:lnTo>
                  <a:close/>
                  <a:moveTo>
                    <a:pt x="3196" y="0"/>
                  </a:moveTo>
                  <a:lnTo>
                    <a:pt x="3181" y="0"/>
                  </a:lnTo>
                  <a:lnTo>
                    <a:pt x="3181" y="16"/>
                  </a:lnTo>
                  <a:lnTo>
                    <a:pt x="3196" y="16"/>
                  </a:lnTo>
                  <a:lnTo>
                    <a:pt x="3196" y="0"/>
                  </a:lnTo>
                  <a:close/>
                  <a:moveTo>
                    <a:pt x="3231" y="0"/>
                  </a:moveTo>
                  <a:lnTo>
                    <a:pt x="3216" y="0"/>
                  </a:lnTo>
                  <a:lnTo>
                    <a:pt x="3216" y="16"/>
                  </a:lnTo>
                  <a:lnTo>
                    <a:pt x="3231" y="16"/>
                  </a:lnTo>
                  <a:lnTo>
                    <a:pt x="3231" y="0"/>
                  </a:lnTo>
                  <a:close/>
                  <a:moveTo>
                    <a:pt x="3266" y="0"/>
                  </a:moveTo>
                  <a:lnTo>
                    <a:pt x="3251" y="0"/>
                  </a:lnTo>
                  <a:lnTo>
                    <a:pt x="3251" y="16"/>
                  </a:lnTo>
                  <a:lnTo>
                    <a:pt x="3266" y="16"/>
                  </a:lnTo>
                  <a:lnTo>
                    <a:pt x="3266" y="0"/>
                  </a:lnTo>
                  <a:close/>
                  <a:moveTo>
                    <a:pt x="3302" y="0"/>
                  </a:moveTo>
                  <a:lnTo>
                    <a:pt x="3287" y="0"/>
                  </a:lnTo>
                  <a:lnTo>
                    <a:pt x="3287" y="16"/>
                  </a:lnTo>
                  <a:lnTo>
                    <a:pt x="3302" y="16"/>
                  </a:lnTo>
                  <a:lnTo>
                    <a:pt x="3302" y="0"/>
                  </a:lnTo>
                  <a:close/>
                  <a:moveTo>
                    <a:pt x="3337" y="0"/>
                  </a:moveTo>
                  <a:lnTo>
                    <a:pt x="3322" y="0"/>
                  </a:lnTo>
                  <a:lnTo>
                    <a:pt x="3322" y="16"/>
                  </a:lnTo>
                  <a:lnTo>
                    <a:pt x="3337" y="16"/>
                  </a:lnTo>
                  <a:lnTo>
                    <a:pt x="3337" y="0"/>
                  </a:lnTo>
                  <a:close/>
                  <a:moveTo>
                    <a:pt x="3373" y="0"/>
                  </a:moveTo>
                  <a:lnTo>
                    <a:pt x="3357" y="0"/>
                  </a:lnTo>
                  <a:lnTo>
                    <a:pt x="3357" y="16"/>
                  </a:lnTo>
                  <a:lnTo>
                    <a:pt x="3373" y="16"/>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7" name="Freeform 415"/>
            <p:cNvSpPr>
              <a:spLocks noEditPoints="1"/>
            </p:cNvSpPr>
            <p:nvPr>
              <p:custDataLst>
                <p:tags r:id="rId40"/>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moveTo>
                    <a:pt x="50" y="0"/>
                  </a:moveTo>
                  <a:lnTo>
                    <a:pt x="35" y="0"/>
                  </a:lnTo>
                  <a:lnTo>
                    <a:pt x="35" y="16"/>
                  </a:lnTo>
                  <a:lnTo>
                    <a:pt x="50" y="16"/>
                  </a:lnTo>
                  <a:lnTo>
                    <a:pt x="50" y="0"/>
                  </a:lnTo>
                  <a:moveTo>
                    <a:pt x="86" y="0"/>
                  </a:moveTo>
                  <a:lnTo>
                    <a:pt x="71" y="0"/>
                  </a:lnTo>
                  <a:lnTo>
                    <a:pt x="71" y="16"/>
                  </a:lnTo>
                  <a:lnTo>
                    <a:pt x="86" y="16"/>
                  </a:lnTo>
                  <a:lnTo>
                    <a:pt x="86" y="0"/>
                  </a:lnTo>
                  <a:moveTo>
                    <a:pt x="121" y="0"/>
                  </a:moveTo>
                  <a:lnTo>
                    <a:pt x="106" y="0"/>
                  </a:lnTo>
                  <a:lnTo>
                    <a:pt x="106" y="16"/>
                  </a:lnTo>
                  <a:lnTo>
                    <a:pt x="121" y="16"/>
                  </a:lnTo>
                  <a:lnTo>
                    <a:pt x="121" y="0"/>
                  </a:lnTo>
                  <a:moveTo>
                    <a:pt x="156" y="0"/>
                  </a:moveTo>
                  <a:lnTo>
                    <a:pt x="141" y="0"/>
                  </a:lnTo>
                  <a:lnTo>
                    <a:pt x="141" y="16"/>
                  </a:lnTo>
                  <a:lnTo>
                    <a:pt x="156" y="16"/>
                  </a:lnTo>
                  <a:lnTo>
                    <a:pt x="156" y="0"/>
                  </a:lnTo>
                  <a:moveTo>
                    <a:pt x="192" y="0"/>
                  </a:moveTo>
                  <a:lnTo>
                    <a:pt x="177" y="0"/>
                  </a:lnTo>
                  <a:lnTo>
                    <a:pt x="177" y="16"/>
                  </a:lnTo>
                  <a:lnTo>
                    <a:pt x="192" y="16"/>
                  </a:lnTo>
                  <a:lnTo>
                    <a:pt x="192" y="0"/>
                  </a:lnTo>
                  <a:moveTo>
                    <a:pt x="227" y="0"/>
                  </a:moveTo>
                  <a:lnTo>
                    <a:pt x="212" y="0"/>
                  </a:lnTo>
                  <a:lnTo>
                    <a:pt x="212" y="16"/>
                  </a:lnTo>
                  <a:lnTo>
                    <a:pt x="227" y="16"/>
                  </a:lnTo>
                  <a:lnTo>
                    <a:pt x="227" y="0"/>
                  </a:lnTo>
                  <a:moveTo>
                    <a:pt x="262" y="0"/>
                  </a:moveTo>
                  <a:lnTo>
                    <a:pt x="247" y="0"/>
                  </a:lnTo>
                  <a:lnTo>
                    <a:pt x="247" y="16"/>
                  </a:lnTo>
                  <a:lnTo>
                    <a:pt x="262" y="16"/>
                  </a:lnTo>
                  <a:lnTo>
                    <a:pt x="262" y="0"/>
                  </a:lnTo>
                  <a:moveTo>
                    <a:pt x="298" y="0"/>
                  </a:moveTo>
                  <a:lnTo>
                    <a:pt x="283" y="0"/>
                  </a:lnTo>
                  <a:lnTo>
                    <a:pt x="283" y="16"/>
                  </a:lnTo>
                  <a:lnTo>
                    <a:pt x="298" y="16"/>
                  </a:lnTo>
                  <a:lnTo>
                    <a:pt x="298" y="0"/>
                  </a:lnTo>
                  <a:moveTo>
                    <a:pt x="333" y="0"/>
                  </a:moveTo>
                  <a:lnTo>
                    <a:pt x="318" y="0"/>
                  </a:lnTo>
                  <a:lnTo>
                    <a:pt x="318" y="16"/>
                  </a:lnTo>
                  <a:lnTo>
                    <a:pt x="333" y="16"/>
                  </a:lnTo>
                  <a:lnTo>
                    <a:pt x="333" y="0"/>
                  </a:lnTo>
                  <a:moveTo>
                    <a:pt x="369" y="0"/>
                  </a:moveTo>
                  <a:lnTo>
                    <a:pt x="353" y="0"/>
                  </a:lnTo>
                  <a:lnTo>
                    <a:pt x="353" y="16"/>
                  </a:lnTo>
                  <a:lnTo>
                    <a:pt x="369" y="16"/>
                  </a:lnTo>
                  <a:lnTo>
                    <a:pt x="369" y="0"/>
                  </a:lnTo>
                  <a:moveTo>
                    <a:pt x="404" y="0"/>
                  </a:moveTo>
                  <a:lnTo>
                    <a:pt x="389" y="0"/>
                  </a:lnTo>
                  <a:lnTo>
                    <a:pt x="389" y="16"/>
                  </a:lnTo>
                  <a:lnTo>
                    <a:pt x="404" y="16"/>
                  </a:lnTo>
                  <a:lnTo>
                    <a:pt x="404" y="0"/>
                  </a:lnTo>
                  <a:moveTo>
                    <a:pt x="439" y="0"/>
                  </a:moveTo>
                  <a:lnTo>
                    <a:pt x="424" y="0"/>
                  </a:lnTo>
                  <a:lnTo>
                    <a:pt x="424" y="16"/>
                  </a:lnTo>
                  <a:lnTo>
                    <a:pt x="439" y="16"/>
                  </a:lnTo>
                  <a:lnTo>
                    <a:pt x="439" y="0"/>
                  </a:lnTo>
                  <a:moveTo>
                    <a:pt x="475" y="0"/>
                  </a:moveTo>
                  <a:lnTo>
                    <a:pt x="459" y="0"/>
                  </a:lnTo>
                  <a:lnTo>
                    <a:pt x="459" y="16"/>
                  </a:lnTo>
                  <a:lnTo>
                    <a:pt x="475" y="16"/>
                  </a:lnTo>
                  <a:lnTo>
                    <a:pt x="475" y="0"/>
                  </a:lnTo>
                  <a:moveTo>
                    <a:pt x="510" y="0"/>
                  </a:moveTo>
                  <a:lnTo>
                    <a:pt x="495" y="0"/>
                  </a:lnTo>
                  <a:lnTo>
                    <a:pt x="495" y="16"/>
                  </a:lnTo>
                  <a:lnTo>
                    <a:pt x="510" y="16"/>
                  </a:lnTo>
                  <a:lnTo>
                    <a:pt x="510" y="0"/>
                  </a:lnTo>
                  <a:moveTo>
                    <a:pt x="545" y="0"/>
                  </a:moveTo>
                  <a:lnTo>
                    <a:pt x="530" y="0"/>
                  </a:lnTo>
                  <a:lnTo>
                    <a:pt x="530" y="16"/>
                  </a:lnTo>
                  <a:lnTo>
                    <a:pt x="545" y="16"/>
                  </a:lnTo>
                  <a:lnTo>
                    <a:pt x="545" y="0"/>
                  </a:lnTo>
                  <a:moveTo>
                    <a:pt x="581" y="0"/>
                  </a:moveTo>
                  <a:lnTo>
                    <a:pt x="566" y="0"/>
                  </a:lnTo>
                  <a:lnTo>
                    <a:pt x="566" y="16"/>
                  </a:lnTo>
                  <a:lnTo>
                    <a:pt x="581" y="16"/>
                  </a:lnTo>
                  <a:lnTo>
                    <a:pt x="581" y="0"/>
                  </a:lnTo>
                  <a:moveTo>
                    <a:pt x="616" y="0"/>
                  </a:moveTo>
                  <a:lnTo>
                    <a:pt x="601" y="0"/>
                  </a:lnTo>
                  <a:lnTo>
                    <a:pt x="601" y="16"/>
                  </a:lnTo>
                  <a:lnTo>
                    <a:pt x="616" y="16"/>
                  </a:lnTo>
                  <a:lnTo>
                    <a:pt x="616" y="0"/>
                  </a:lnTo>
                  <a:moveTo>
                    <a:pt x="651" y="0"/>
                  </a:moveTo>
                  <a:lnTo>
                    <a:pt x="636" y="0"/>
                  </a:lnTo>
                  <a:lnTo>
                    <a:pt x="636" y="16"/>
                  </a:lnTo>
                  <a:lnTo>
                    <a:pt x="651" y="16"/>
                  </a:lnTo>
                  <a:lnTo>
                    <a:pt x="651" y="0"/>
                  </a:lnTo>
                  <a:moveTo>
                    <a:pt x="687" y="0"/>
                  </a:moveTo>
                  <a:lnTo>
                    <a:pt x="672" y="0"/>
                  </a:lnTo>
                  <a:lnTo>
                    <a:pt x="672" y="16"/>
                  </a:lnTo>
                  <a:lnTo>
                    <a:pt x="687" y="16"/>
                  </a:lnTo>
                  <a:lnTo>
                    <a:pt x="687" y="0"/>
                  </a:lnTo>
                  <a:moveTo>
                    <a:pt x="722" y="0"/>
                  </a:moveTo>
                  <a:lnTo>
                    <a:pt x="707" y="0"/>
                  </a:lnTo>
                  <a:lnTo>
                    <a:pt x="707" y="16"/>
                  </a:lnTo>
                  <a:lnTo>
                    <a:pt x="722" y="16"/>
                  </a:lnTo>
                  <a:lnTo>
                    <a:pt x="722" y="0"/>
                  </a:lnTo>
                  <a:moveTo>
                    <a:pt x="757" y="0"/>
                  </a:moveTo>
                  <a:lnTo>
                    <a:pt x="742" y="0"/>
                  </a:lnTo>
                  <a:lnTo>
                    <a:pt x="742" y="16"/>
                  </a:lnTo>
                  <a:lnTo>
                    <a:pt x="757" y="16"/>
                  </a:lnTo>
                  <a:lnTo>
                    <a:pt x="757" y="0"/>
                  </a:lnTo>
                  <a:moveTo>
                    <a:pt x="793" y="0"/>
                  </a:moveTo>
                  <a:lnTo>
                    <a:pt x="778" y="0"/>
                  </a:lnTo>
                  <a:lnTo>
                    <a:pt x="778" y="16"/>
                  </a:lnTo>
                  <a:lnTo>
                    <a:pt x="793" y="16"/>
                  </a:lnTo>
                  <a:lnTo>
                    <a:pt x="793" y="0"/>
                  </a:lnTo>
                  <a:moveTo>
                    <a:pt x="828" y="0"/>
                  </a:moveTo>
                  <a:lnTo>
                    <a:pt x="813" y="0"/>
                  </a:lnTo>
                  <a:lnTo>
                    <a:pt x="813" y="16"/>
                  </a:lnTo>
                  <a:lnTo>
                    <a:pt x="828" y="16"/>
                  </a:lnTo>
                  <a:lnTo>
                    <a:pt x="828" y="0"/>
                  </a:lnTo>
                  <a:moveTo>
                    <a:pt x="863" y="0"/>
                  </a:moveTo>
                  <a:lnTo>
                    <a:pt x="848" y="0"/>
                  </a:lnTo>
                  <a:lnTo>
                    <a:pt x="848" y="16"/>
                  </a:lnTo>
                  <a:lnTo>
                    <a:pt x="863" y="16"/>
                  </a:lnTo>
                  <a:lnTo>
                    <a:pt x="863" y="0"/>
                  </a:lnTo>
                  <a:moveTo>
                    <a:pt x="899" y="0"/>
                  </a:moveTo>
                  <a:lnTo>
                    <a:pt x="884" y="0"/>
                  </a:lnTo>
                  <a:lnTo>
                    <a:pt x="884" y="16"/>
                  </a:lnTo>
                  <a:lnTo>
                    <a:pt x="899" y="16"/>
                  </a:lnTo>
                  <a:lnTo>
                    <a:pt x="899" y="0"/>
                  </a:lnTo>
                  <a:moveTo>
                    <a:pt x="934" y="0"/>
                  </a:moveTo>
                  <a:lnTo>
                    <a:pt x="919" y="0"/>
                  </a:lnTo>
                  <a:lnTo>
                    <a:pt x="919" y="16"/>
                  </a:lnTo>
                  <a:lnTo>
                    <a:pt x="934" y="16"/>
                  </a:lnTo>
                  <a:lnTo>
                    <a:pt x="934" y="0"/>
                  </a:lnTo>
                  <a:moveTo>
                    <a:pt x="970" y="0"/>
                  </a:moveTo>
                  <a:lnTo>
                    <a:pt x="954" y="0"/>
                  </a:lnTo>
                  <a:lnTo>
                    <a:pt x="954" y="16"/>
                  </a:lnTo>
                  <a:lnTo>
                    <a:pt x="970" y="16"/>
                  </a:lnTo>
                  <a:lnTo>
                    <a:pt x="970" y="0"/>
                  </a:lnTo>
                  <a:moveTo>
                    <a:pt x="1005" y="0"/>
                  </a:moveTo>
                  <a:lnTo>
                    <a:pt x="990" y="0"/>
                  </a:lnTo>
                  <a:lnTo>
                    <a:pt x="990" y="16"/>
                  </a:lnTo>
                  <a:lnTo>
                    <a:pt x="1005" y="16"/>
                  </a:lnTo>
                  <a:lnTo>
                    <a:pt x="1005" y="0"/>
                  </a:lnTo>
                  <a:moveTo>
                    <a:pt x="1040" y="0"/>
                  </a:moveTo>
                  <a:lnTo>
                    <a:pt x="1025" y="0"/>
                  </a:lnTo>
                  <a:lnTo>
                    <a:pt x="1025" y="16"/>
                  </a:lnTo>
                  <a:lnTo>
                    <a:pt x="1040" y="16"/>
                  </a:lnTo>
                  <a:lnTo>
                    <a:pt x="1040" y="0"/>
                  </a:lnTo>
                  <a:moveTo>
                    <a:pt x="1076" y="0"/>
                  </a:moveTo>
                  <a:lnTo>
                    <a:pt x="1060" y="0"/>
                  </a:lnTo>
                  <a:lnTo>
                    <a:pt x="1060" y="16"/>
                  </a:lnTo>
                  <a:lnTo>
                    <a:pt x="1076" y="16"/>
                  </a:lnTo>
                  <a:lnTo>
                    <a:pt x="1076" y="0"/>
                  </a:lnTo>
                  <a:moveTo>
                    <a:pt x="1111" y="0"/>
                  </a:moveTo>
                  <a:lnTo>
                    <a:pt x="1096" y="0"/>
                  </a:lnTo>
                  <a:lnTo>
                    <a:pt x="1096" y="16"/>
                  </a:lnTo>
                  <a:lnTo>
                    <a:pt x="1111" y="16"/>
                  </a:lnTo>
                  <a:lnTo>
                    <a:pt x="1111" y="0"/>
                  </a:lnTo>
                  <a:moveTo>
                    <a:pt x="1146" y="0"/>
                  </a:moveTo>
                  <a:lnTo>
                    <a:pt x="1131" y="0"/>
                  </a:lnTo>
                  <a:lnTo>
                    <a:pt x="1131" y="16"/>
                  </a:lnTo>
                  <a:lnTo>
                    <a:pt x="1146" y="16"/>
                  </a:lnTo>
                  <a:lnTo>
                    <a:pt x="1146" y="0"/>
                  </a:lnTo>
                  <a:moveTo>
                    <a:pt x="1182" y="0"/>
                  </a:moveTo>
                  <a:lnTo>
                    <a:pt x="1167" y="0"/>
                  </a:lnTo>
                  <a:lnTo>
                    <a:pt x="1167" y="16"/>
                  </a:lnTo>
                  <a:lnTo>
                    <a:pt x="1182" y="16"/>
                  </a:lnTo>
                  <a:lnTo>
                    <a:pt x="1182" y="0"/>
                  </a:lnTo>
                  <a:moveTo>
                    <a:pt x="1217" y="0"/>
                  </a:moveTo>
                  <a:lnTo>
                    <a:pt x="1202" y="0"/>
                  </a:lnTo>
                  <a:lnTo>
                    <a:pt x="1202" y="16"/>
                  </a:lnTo>
                  <a:lnTo>
                    <a:pt x="1217" y="16"/>
                  </a:lnTo>
                  <a:lnTo>
                    <a:pt x="1217" y="0"/>
                  </a:lnTo>
                  <a:moveTo>
                    <a:pt x="1252" y="0"/>
                  </a:moveTo>
                  <a:lnTo>
                    <a:pt x="1237" y="0"/>
                  </a:lnTo>
                  <a:lnTo>
                    <a:pt x="1237" y="16"/>
                  </a:lnTo>
                  <a:lnTo>
                    <a:pt x="1252" y="16"/>
                  </a:lnTo>
                  <a:lnTo>
                    <a:pt x="1252" y="0"/>
                  </a:lnTo>
                  <a:moveTo>
                    <a:pt x="1288" y="0"/>
                  </a:moveTo>
                  <a:lnTo>
                    <a:pt x="1273" y="0"/>
                  </a:lnTo>
                  <a:lnTo>
                    <a:pt x="1273" y="16"/>
                  </a:lnTo>
                  <a:lnTo>
                    <a:pt x="1288" y="16"/>
                  </a:lnTo>
                  <a:lnTo>
                    <a:pt x="1288" y="0"/>
                  </a:lnTo>
                  <a:moveTo>
                    <a:pt x="1323" y="0"/>
                  </a:moveTo>
                  <a:lnTo>
                    <a:pt x="1308" y="0"/>
                  </a:lnTo>
                  <a:lnTo>
                    <a:pt x="1308" y="16"/>
                  </a:lnTo>
                  <a:lnTo>
                    <a:pt x="1323" y="16"/>
                  </a:lnTo>
                  <a:lnTo>
                    <a:pt x="1323" y="0"/>
                  </a:lnTo>
                  <a:moveTo>
                    <a:pt x="1358" y="0"/>
                  </a:moveTo>
                  <a:lnTo>
                    <a:pt x="1343" y="0"/>
                  </a:lnTo>
                  <a:lnTo>
                    <a:pt x="1343" y="16"/>
                  </a:lnTo>
                  <a:lnTo>
                    <a:pt x="1358" y="16"/>
                  </a:lnTo>
                  <a:lnTo>
                    <a:pt x="1358" y="0"/>
                  </a:lnTo>
                  <a:moveTo>
                    <a:pt x="1394" y="0"/>
                  </a:moveTo>
                  <a:lnTo>
                    <a:pt x="1379" y="0"/>
                  </a:lnTo>
                  <a:lnTo>
                    <a:pt x="1379" y="16"/>
                  </a:lnTo>
                  <a:lnTo>
                    <a:pt x="1394" y="16"/>
                  </a:lnTo>
                  <a:lnTo>
                    <a:pt x="1394" y="0"/>
                  </a:lnTo>
                  <a:moveTo>
                    <a:pt x="1429" y="0"/>
                  </a:moveTo>
                  <a:lnTo>
                    <a:pt x="1414" y="0"/>
                  </a:lnTo>
                  <a:lnTo>
                    <a:pt x="1414" y="16"/>
                  </a:lnTo>
                  <a:lnTo>
                    <a:pt x="1429" y="16"/>
                  </a:lnTo>
                  <a:lnTo>
                    <a:pt x="1429" y="0"/>
                  </a:lnTo>
                  <a:moveTo>
                    <a:pt x="1465" y="0"/>
                  </a:moveTo>
                  <a:lnTo>
                    <a:pt x="1449" y="0"/>
                  </a:lnTo>
                  <a:lnTo>
                    <a:pt x="1449" y="16"/>
                  </a:lnTo>
                  <a:lnTo>
                    <a:pt x="1465" y="16"/>
                  </a:lnTo>
                  <a:lnTo>
                    <a:pt x="1465" y="0"/>
                  </a:lnTo>
                  <a:moveTo>
                    <a:pt x="1500" y="0"/>
                  </a:moveTo>
                  <a:lnTo>
                    <a:pt x="1485" y="0"/>
                  </a:lnTo>
                  <a:lnTo>
                    <a:pt x="1485" y="16"/>
                  </a:lnTo>
                  <a:lnTo>
                    <a:pt x="1500" y="16"/>
                  </a:lnTo>
                  <a:lnTo>
                    <a:pt x="1500" y="0"/>
                  </a:lnTo>
                  <a:moveTo>
                    <a:pt x="1535" y="0"/>
                  </a:moveTo>
                  <a:lnTo>
                    <a:pt x="1520" y="0"/>
                  </a:lnTo>
                  <a:lnTo>
                    <a:pt x="1520" y="16"/>
                  </a:lnTo>
                  <a:lnTo>
                    <a:pt x="1535" y="16"/>
                  </a:lnTo>
                  <a:lnTo>
                    <a:pt x="1535" y="0"/>
                  </a:lnTo>
                  <a:moveTo>
                    <a:pt x="1571" y="0"/>
                  </a:moveTo>
                  <a:lnTo>
                    <a:pt x="1555" y="0"/>
                  </a:lnTo>
                  <a:lnTo>
                    <a:pt x="1555" y="16"/>
                  </a:lnTo>
                  <a:lnTo>
                    <a:pt x="1571" y="16"/>
                  </a:lnTo>
                  <a:lnTo>
                    <a:pt x="1571" y="0"/>
                  </a:lnTo>
                  <a:moveTo>
                    <a:pt x="1606" y="0"/>
                  </a:moveTo>
                  <a:lnTo>
                    <a:pt x="1591" y="0"/>
                  </a:lnTo>
                  <a:lnTo>
                    <a:pt x="1591" y="16"/>
                  </a:lnTo>
                  <a:lnTo>
                    <a:pt x="1606" y="16"/>
                  </a:lnTo>
                  <a:lnTo>
                    <a:pt x="1606" y="0"/>
                  </a:lnTo>
                  <a:moveTo>
                    <a:pt x="1641" y="0"/>
                  </a:moveTo>
                  <a:lnTo>
                    <a:pt x="1626" y="0"/>
                  </a:lnTo>
                  <a:lnTo>
                    <a:pt x="1626" y="16"/>
                  </a:lnTo>
                  <a:lnTo>
                    <a:pt x="1641" y="16"/>
                  </a:lnTo>
                  <a:lnTo>
                    <a:pt x="1641" y="0"/>
                  </a:lnTo>
                  <a:moveTo>
                    <a:pt x="1677" y="0"/>
                  </a:moveTo>
                  <a:lnTo>
                    <a:pt x="1662" y="0"/>
                  </a:lnTo>
                  <a:lnTo>
                    <a:pt x="1662" y="16"/>
                  </a:lnTo>
                  <a:lnTo>
                    <a:pt x="1677" y="16"/>
                  </a:lnTo>
                  <a:lnTo>
                    <a:pt x="1677" y="0"/>
                  </a:lnTo>
                  <a:moveTo>
                    <a:pt x="1711" y="0"/>
                  </a:moveTo>
                  <a:lnTo>
                    <a:pt x="1697" y="0"/>
                  </a:lnTo>
                  <a:lnTo>
                    <a:pt x="1697" y="16"/>
                  </a:lnTo>
                  <a:lnTo>
                    <a:pt x="1711" y="16"/>
                  </a:lnTo>
                  <a:lnTo>
                    <a:pt x="1711" y="0"/>
                  </a:lnTo>
                  <a:moveTo>
                    <a:pt x="1746" y="0"/>
                  </a:moveTo>
                  <a:lnTo>
                    <a:pt x="1731" y="0"/>
                  </a:lnTo>
                  <a:lnTo>
                    <a:pt x="1731" y="16"/>
                  </a:lnTo>
                  <a:lnTo>
                    <a:pt x="1746" y="16"/>
                  </a:lnTo>
                  <a:lnTo>
                    <a:pt x="1746" y="0"/>
                  </a:lnTo>
                  <a:moveTo>
                    <a:pt x="1781" y="0"/>
                  </a:moveTo>
                  <a:lnTo>
                    <a:pt x="1766" y="0"/>
                  </a:lnTo>
                  <a:lnTo>
                    <a:pt x="1766" y="16"/>
                  </a:lnTo>
                  <a:lnTo>
                    <a:pt x="1781" y="16"/>
                  </a:lnTo>
                  <a:lnTo>
                    <a:pt x="1781" y="0"/>
                  </a:lnTo>
                  <a:moveTo>
                    <a:pt x="1817" y="0"/>
                  </a:moveTo>
                  <a:lnTo>
                    <a:pt x="1802" y="0"/>
                  </a:lnTo>
                  <a:lnTo>
                    <a:pt x="1802" y="16"/>
                  </a:lnTo>
                  <a:lnTo>
                    <a:pt x="1817" y="16"/>
                  </a:lnTo>
                  <a:lnTo>
                    <a:pt x="1817" y="0"/>
                  </a:lnTo>
                  <a:moveTo>
                    <a:pt x="1852" y="0"/>
                  </a:moveTo>
                  <a:lnTo>
                    <a:pt x="1837" y="0"/>
                  </a:lnTo>
                  <a:lnTo>
                    <a:pt x="1837" y="16"/>
                  </a:lnTo>
                  <a:lnTo>
                    <a:pt x="1852" y="16"/>
                  </a:lnTo>
                  <a:lnTo>
                    <a:pt x="1852" y="0"/>
                  </a:lnTo>
                  <a:moveTo>
                    <a:pt x="1888" y="0"/>
                  </a:moveTo>
                  <a:lnTo>
                    <a:pt x="1872" y="0"/>
                  </a:lnTo>
                  <a:lnTo>
                    <a:pt x="1872" y="16"/>
                  </a:lnTo>
                  <a:lnTo>
                    <a:pt x="1888" y="16"/>
                  </a:lnTo>
                  <a:lnTo>
                    <a:pt x="1888" y="0"/>
                  </a:lnTo>
                  <a:moveTo>
                    <a:pt x="1923" y="0"/>
                  </a:moveTo>
                  <a:lnTo>
                    <a:pt x="1908" y="0"/>
                  </a:lnTo>
                  <a:lnTo>
                    <a:pt x="1908" y="16"/>
                  </a:lnTo>
                  <a:lnTo>
                    <a:pt x="1923" y="16"/>
                  </a:lnTo>
                  <a:lnTo>
                    <a:pt x="1923" y="0"/>
                  </a:lnTo>
                  <a:moveTo>
                    <a:pt x="1958" y="0"/>
                  </a:moveTo>
                  <a:lnTo>
                    <a:pt x="1943" y="0"/>
                  </a:lnTo>
                  <a:lnTo>
                    <a:pt x="1943" y="16"/>
                  </a:lnTo>
                  <a:lnTo>
                    <a:pt x="1958" y="16"/>
                  </a:lnTo>
                  <a:lnTo>
                    <a:pt x="1958" y="0"/>
                  </a:lnTo>
                  <a:moveTo>
                    <a:pt x="1994" y="0"/>
                  </a:moveTo>
                  <a:lnTo>
                    <a:pt x="1978" y="0"/>
                  </a:lnTo>
                  <a:lnTo>
                    <a:pt x="1978" y="16"/>
                  </a:lnTo>
                  <a:lnTo>
                    <a:pt x="1994" y="16"/>
                  </a:lnTo>
                  <a:lnTo>
                    <a:pt x="1994" y="0"/>
                  </a:lnTo>
                  <a:moveTo>
                    <a:pt x="2029" y="0"/>
                  </a:moveTo>
                  <a:lnTo>
                    <a:pt x="2014" y="0"/>
                  </a:lnTo>
                  <a:lnTo>
                    <a:pt x="2014" y="16"/>
                  </a:lnTo>
                  <a:lnTo>
                    <a:pt x="2029" y="16"/>
                  </a:lnTo>
                  <a:lnTo>
                    <a:pt x="2029" y="0"/>
                  </a:lnTo>
                  <a:moveTo>
                    <a:pt x="2064" y="0"/>
                  </a:moveTo>
                  <a:lnTo>
                    <a:pt x="2049" y="0"/>
                  </a:lnTo>
                  <a:lnTo>
                    <a:pt x="2049" y="16"/>
                  </a:lnTo>
                  <a:lnTo>
                    <a:pt x="2064" y="16"/>
                  </a:lnTo>
                  <a:lnTo>
                    <a:pt x="2064" y="0"/>
                  </a:lnTo>
                  <a:moveTo>
                    <a:pt x="2100" y="0"/>
                  </a:moveTo>
                  <a:lnTo>
                    <a:pt x="2085" y="0"/>
                  </a:lnTo>
                  <a:lnTo>
                    <a:pt x="2085" y="16"/>
                  </a:lnTo>
                  <a:lnTo>
                    <a:pt x="2100" y="16"/>
                  </a:lnTo>
                  <a:lnTo>
                    <a:pt x="2100" y="0"/>
                  </a:lnTo>
                  <a:moveTo>
                    <a:pt x="2135" y="0"/>
                  </a:moveTo>
                  <a:lnTo>
                    <a:pt x="2120" y="0"/>
                  </a:lnTo>
                  <a:lnTo>
                    <a:pt x="2120" y="16"/>
                  </a:lnTo>
                  <a:lnTo>
                    <a:pt x="2135" y="16"/>
                  </a:lnTo>
                  <a:lnTo>
                    <a:pt x="2135" y="0"/>
                  </a:lnTo>
                  <a:moveTo>
                    <a:pt x="2170" y="0"/>
                  </a:moveTo>
                  <a:lnTo>
                    <a:pt x="2155" y="0"/>
                  </a:lnTo>
                  <a:lnTo>
                    <a:pt x="2155" y="16"/>
                  </a:lnTo>
                  <a:lnTo>
                    <a:pt x="2170" y="16"/>
                  </a:lnTo>
                  <a:lnTo>
                    <a:pt x="2170" y="0"/>
                  </a:lnTo>
                  <a:moveTo>
                    <a:pt x="2206" y="0"/>
                  </a:moveTo>
                  <a:lnTo>
                    <a:pt x="2191" y="0"/>
                  </a:lnTo>
                  <a:lnTo>
                    <a:pt x="2191" y="16"/>
                  </a:lnTo>
                  <a:lnTo>
                    <a:pt x="2206" y="16"/>
                  </a:lnTo>
                  <a:lnTo>
                    <a:pt x="2206" y="0"/>
                  </a:lnTo>
                  <a:moveTo>
                    <a:pt x="2241" y="0"/>
                  </a:moveTo>
                  <a:lnTo>
                    <a:pt x="2226" y="0"/>
                  </a:lnTo>
                  <a:lnTo>
                    <a:pt x="2226" y="16"/>
                  </a:lnTo>
                  <a:lnTo>
                    <a:pt x="2241" y="16"/>
                  </a:lnTo>
                  <a:lnTo>
                    <a:pt x="2241" y="0"/>
                  </a:lnTo>
                  <a:moveTo>
                    <a:pt x="2276" y="0"/>
                  </a:moveTo>
                  <a:lnTo>
                    <a:pt x="2261" y="0"/>
                  </a:lnTo>
                  <a:lnTo>
                    <a:pt x="2261" y="16"/>
                  </a:lnTo>
                  <a:lnTo>
                    <a:pt x="2276" y="16"/>
                  </a:lnTo>
                  <a:lnTo>
                    <a:pt x="2276" y="0"/>
                  </a:lnTo>
                  <a:moveTo>
                    <a:pt x="2312" y="0"/>
                  </a:moveTo>
                  <a:lnTo>
                    <a:pt x="2297" y="0"/>
                  </a:lnTo>
                  <a:lnTo>
                    <a:pt x="2297" y="16"/>
                  </a:lnTo>
                  <a:lnTo>
                    <a:pt x="2312" y="16"/>
                  </a:lnTo>
                  <a:lnTo>
                    <a:pt x="2312" y="0"/>
                  </a:lnTo>
                  <a:moveTo>
                    <a:pt x="2347" y="0"/>
                  </a:moveTo>
                  <a:lnTo>
                    <a:pt x="2332" y="0"/>
                  </a:lnTo>
                  <a:lnTo>
                    <a:pt x="2332" y="16"/>
                  </a:lnTo>
                  <a:lnTo>
                    <a:pt x="2347" y="16"/>
                  </a:lnTo>
                  <a:lnTo>
                    <a:pt x="2347" y="0"/>
                  </a:lnTo>
                  <a:moveTo>
                    <a:pt x="2383" y="0"/>
                  </a:moveTo>
                  <a:lnTo>
                    <a:pt x="2367" y="0"/>
                  </a:lnTo>
                  <a:lnTo>
                    <a:pt x="2367" y="16"/>
                  </a:lnTo>
                  <a:lnTo>
                    <a:pt x="2383" y="16"/>
                  </a:lnTo>
                  <a:lnTo>
                    <a:pt x="2383" y="0"/>
                  </a:lnTo>
                  <a:moveTo>
                    <a:pt x="2418" y="0"/>
                  </a:moveTo>
                  <a:lnTo>
                    <a:pt x="2403" y="0"/>
                  </a:lnTo>
                  <a:lnTo>
                    <a:pt x="2403" y="16"/>
                  </a:lnTo>
                  <a:lnTo>
                    <a:pt x="2418" y="16"/>
                  </a:lnTo>
                  <a:lnTo>
                    <a:pt x="2418" y="0"/>
                  </a:lnTo>
                  <a:moveTo>
                    <a:pt x="2453" y="0"/>
                  </a:moveTo>
                  <a:lnTo>
                    <a:pt x="2438" y="0"/>
                  </a:lnTo>
                  <a:lnTo>
                    <a:pt x="2438" y="16"/>
                  </a:lnTo>
                  <a:lnTo>
                    <a:pt x="2453" y="16"/>
                  </a:lnTo>
                  <a:lnTo>
                    <a:pt x="2453" y="0"/>
                  </a:lnTo>
                  <a:moveTo>
                    <a:pt x="2489" y="0"/>
                  </a:moveTo>
                  <a:lnTo>
                    <a:pt x="2473" y="0"/>
                  </a:lnTo>
                  <a:lnTo>
                    <a:pt x="2473" y="16"/>
                  </a:lnTo>
                  <a:lnTo>
                    <a:pt x="2489" y="16"/>
                  </a:lnTo>
                  <a:lnTo>
                    <a:pt x="2489" y="0"/>
                  </a:lnTo>
                  <a:moveTo>
                    <a:pt x="2524" y="0"/>
                  </a:moveTo>
                  <a:lnTo>
                    <a:pt x="2509" y="0"/>
                  </a:lnTo>
                  <a:lnTo>
                    <a:pt x="2509" y="16"/>
                  </a:lnTo>
                  <a:lnTo>
                    <a:pt x="2524" y="16"/>
                  </a:lnTo>
                  <a:lnTo>
                    <a:pt x="2524" y="0"/>
                  </a:lnTo>
                  <a:moveTo>
                    <a:pt x="2559" y="0"/>
                  </a:moveTo>
                  <a:lnTo>
                    <a:pt x="2544" y="0"/>
                  </a:lnTo>
                  <a:lnTo>
                    <a:pt x="2544" y="16"/>
                  </a:lnTo>
                  <a:lnTo>
                    <a:pt x="2559" y="16"/>
                  </a:lnTo>
                  <a:lnTo>
                    <a:pt x="2559" y="0"/>
                  </a:lnTo>
                  <a:moveTo>
                    <a:pt x="2595" y="0"/>
                  </a:moveTo>
                  <a:lnTo>
                    <a:pt x="2580" y="0"/>
                  </a:lnTo>
                  <a:lnTo>
                    <a:pt x="2580" y="16"/>
                  </a:lnTo>
                  <a:lnTo>
                    <a:pt x="2595" y="16"/>
                  </a:lnTo>
                  <a:lnTo>
                    <a:pt x="2595" y="0"/>
                  </a:lnTo>
                  <a:moveTo>
                    <a:pt x="2630" y="0"/>
                  </a:moveTo>
                  <a:lnTo>
                    <a:pt x="2615" y="0"/>
                  </a:lnTo>
                  <a:lnTo>
                    <a:pt x="2615" y="16"/>
                  </a:lnTo>
                  <a:lnTo>
                    <a:pt x="2630" y="16"/>
                  </a:lnTo>
                  <a:lnTo>
                    <a:pt x="2630" y="0"/>
                  </a:lnTo>
                  <a:moveTo>
                    <a:pt x="2665" y="0"/>
                  </a:moveTo>
                  <a:lnTo>
                    <a:pt x="2650" y="0"/>
                  </a:lnTo>
                  <a:lnTo>
                    <a:pt x="2650" y="16"/>
                  </a:lnTo>
                  <a:lnTo>
                    <a:pt x="2665" y="16"/>
                  </a:lnTo>
                  <a:lnTo>
                    <a:pt x="2665" y="0"/>
                  </a:lnTo>
                  <a:moveTo>
                    <a:pt x="2701" y="0"/>
                  </a:moveTo>
                  <a:lnTo>
                    <a:pt x="2686" y="0"/>
                  </a:lnTo>
                  <a:lnTo>
                    <a:pt x="2686" y="16"/>
                  </a:lnTo>
                  <a:lnTo>
                    <a:pt x="2701" y="16"/>
                  </a:lnTo>
                  <a:lnTo>
                    <a:pt x="2701" y="0"/>
                  </a:lnTo>
                  <a:moveTo>
                    <a:pt x="2736" y="0"/>
                  </a:moveTo>
                  <a:lnTo>
                    <a:pt x="2721" y="0"/>
                  </a:lnTo>
                  <a:lnTo>
                    <a:pt x="2721" y="16"/>
                  </a:lnTo>
                  <a:lnTo>
                    <a:pt x="2736" y="16"/>
                  </a:lnTo>
                  <a:lnTo>
                    <a:pt x="2736" y="0"/>
                  </a:lnTo>
                  <a:moveTo>
                    <a:pt x="2771" y="0"/>
                  </a:moveTo>
                  <a:lnTo>
                    <a:pt x="2756" y="0"/>
                  </a:lnTo>
                  <a:lnTo>
                    <a:pt x="2756" y="16"/>
                  </a:lnTo>
                  <a:lnTo>
                    <a:pt x="2771" y="16"/>
                  </a:lnTo>
                  <a:lnTo>
                    <a:pt x="2771" y="0"/>
                  </a:lnTo>
                  <a:moveTo>
                    <a:pt x="2807" y="0"/>
                  </a:moveTo>
                  <a:lnTo>
                    <a:pt x="2792" y="0"/>
                  </a:lnTo>
                  <a:lnTo>
                    <a:pt x="2792" y="16"/>
                  </a:lnTo>
                  <a:lnTo>
                    <a:pt x="2807" y="16"/>
                  </a:lnTo>
                  <a:lnTo>
                    <a:pt x="2807" y="0"/>
                  </a:lnTo>
                  <a:moveTo>
                    <a:pt x="2842" y="0"/>
                  </a:moveTo>
                  <a:lnTo>
                    <a:pt x="2827" y="0"/>
                  </a:lnTo>
                  <a:lnTo>
                    <a:pt x="2827" y="16"/>
                  </a:lnTo>
                  <a:lnTo>
                    <a:pt x="2842" y="16"/>
                  </a:lnTo>
                  <a:lnTo>
                    <a:pt x="2842" y="0"/>
                  </a:lnTo>
                  <a:moveTo>
                    <a:pt x="2878" y="0"/>
                  </a:moveTo>
                  <a:lnTo>
                    <a:pt x="2862" y="0"/>
                  </a:lnTo>
                  <a:lnTo>
                    <a:pt x="2862" y="16"/>
                  </a:lnTo>
                  <a:lnTo>
                    <a:pt x="2878" y="16"/>
                  </a:lnTo>
                  <a:lnTo>
                    <a:pt x="2878" y="0"/>
                  </a:lnTo>
                  <a:moveTo>
                    <a:pt x="2913" y="0"/>
                  </a:moveTo>
                  <a:lnTo>
                    <a:pt x="2898" y="0"/>
                  </a:lnTo>
                  <a:lnTo>
                    <a:pt x="2898" y="16"/>
                  </a:lnTo>
                  <a:lnTo>
                    <a:pt x="2913" y="16"/>
                  </a:lnTo>
                  <a:lnTo>
                    <a:pt x="2913" y="0"/>
                  </a:lnTo>
                  <a:moveTo>
                    <a:pt x="2948" y="0"/>
                  </a:moveTo>
                  <a:lnTo>
                    <a:pt x="2933" y="0"/>
                  </a:lnTo>
                  <a:lnTo>
                    <a:pt x="2933" y="16"/>
                  </a:lnTo>
                  <a:lnTo>
                    <a:pt x="2948" y="16"/>
                  </a:lnTo>
                  <a:lnTo>
                    <a:pt x="2948" y="0"/>
                  </a:lnTo>
                  <a:moveTo>
                    <a:pt x="2984" y="0"/>
                  </a:moveTo>
                  <a:lnTo>
                    <a:pt x="2968" y="0"/>
                  </a:lnTo>
                  <a:lnTo>
                    <a:pt x="2968" y="16"/>
                  </a:lnTo>
                  <a:lnTo>
                    <a:pt x="2984" y="16"/>
                  </a:lnTo>
                  <a:lnTo>
                    <a:pt x="2984" y="0"/>
                  </a:lnTo>
                  <a:moveTo>
                    <a:pt x="3019" y="0"/>
                  </a:moveTo>
                  <a:lnTo>
                    <a:pt x="3004" y="0"/>
                  </a:lnTo>
                  <a:lnTo>
                    <a:pt x="3004" y="16"/>
                  </a:lnTo>
                  <a:lnTo>
                    <a:pt x="3019" y="16"/>
                  </a:lnTo>
                  <a:lnTo>
                    <a:pt x="3019" y="0"/>
                  </a:lnTo>
                  <a:moveTo>
                    <a:pt x="3054" y="0"/>
                  </a:moveTo>
                  <a:lnTo>
                    <a:pt x="3039" y="0"/>
                  </a:lnTo>
                  <a:lnTo>
                    <a:pt x="3039" y="16"/>
                  </a:lnTo>
                  <a:lnTo>
                    <a:pt x="3054" y="16"/>
                  </a:lnTo>
                  <a:lnTo>
                    <a:pt x="3054" y="0"/>
                  </a:lnTo>
                  <a:moveTo>
                    <a:pt x="3090" y="0"/>
                  </a:moveTo>
                  <a:lnTo>
                    <a:pt x="3075" y="0"/>
                  </a:lnTo>
                  <a:lnTo>
                    <a:pt x="3075" y="16"/>
                  </a:lnTo>
                  <a:lnTo>
                    <a:pt x="3090" y="16"/>
                  </a:lnTo>
                  <a:lnTo>
                    <a:pt x="3090" y="0"/>
                  </a:lnTo>
                  <a:moveTo>
                    <a:pt x="3125" y="0"/>
                  </a:moveTo>
                  <a:lnTo>
                    <a:pt x="3110" y="0"/>
                  </a:lnTo>
                  <a:lnTo>
                    <a:pt x="3110" y="16"/>
                  </a:lnTo>
                  <a:lnTo>
                    <a:pt x="3125" y="16"/>
                  </a:lnTo>
                  <a:lnTo>
                    <a:pt x="3125" y="0"/>
                  </a:lnTo>
                  <a:moveTo>
                    <a:pt x="3160" y="0"/>
                  </a:moveTo>
                  <a:lnTo>
                    <a:pt x="3145" y="0"/>
                  </a:lnTo>
                  <a:lnTo>
                    <a:pt x="3145" y="16"/>
                  </a:lnTo>
                  <a:lnTo>
                    <a:pt x="3160" y="16"/>
                  </a:lnTo>
                  <a:lnTo>
                    <a:pt x="3160" y="0"/>
                  </a:lnTo>
                  <a:moveTo>
                    <a:pt x="3196" y="0"/>
                  </a:moveTo>
                  <a:lnTo>
                    <a:pt x="3181" y="0"/>
                  </a:lnTo>
                  <a:lnTo>
                    <a:pt x="3181" y="16"/>
                  </a:lnTo>
                  <a:lnTo>
                    <a:pt x="3196" y="16"/>
                  </a:lnTo>
                  <a:lnTo>
                    <a:pt x="3196" y="0"/>
                  </a:lnTo>
                  <a:moveTo>
                    <a:pt x="3231" y="0"/>
                  </a:moveTo>
                  <a:lnTo>
                    <a:pt x="3216" y="0"/>
                  </a:lnTo>
                  <a:lnTo>
                    <a:pt x="3216" y="16"/>
                  </a:lnTo>
                  <a:lnTo>
                    <a:pt x="3231" y="16"/>
                  </a:lnTo>
                  <a:lnTo>
                    <a:pt x="3231" y="0"/>
                  </a:lnTo>
                  <a:moveTo>
                    <a:pt x="3266" y="0"/>
                  </a:moveTo>
                  <a:lnTo>
                    <a:pt x="3251" y="0"/>
                  </a:lnTo>
                  <a:lnTo>
                    <a:pt x="3251" y="16"/>
                  </a:lnTo>
                  <a:lnTo>
                    <a:pt x="3266" y="16"/>
                  </a:lnTo>
                  <a:lnTo>
                    <a:pt x="3266" y="0"/>
                  </a:lnTo>
                  <a:moveTo>
                    <a:pt x="3302" y="0"/>
                  </a:moveTo>
                  <a:lnTo>
                    <a:pt x="3287" y="0"/>
                  </a:lnTo>
                  <a:lnTo>
                    <a:pt x="3287" y="16"/>
                  </a:lnTo>
                  <a:lnTo>
                    <a:pt x="3302" y="16"/>
                  </a:lnTo>
                  <a:lnTo>
                    <a:pt x="3302" y="0"/>
                  </a:lnTo>
                  <a:moveTo>
                    <a:pt x="3337" y="0"/>
                  </a:moveTo>
                  <a:lnTo>
                    <a:pt x="3322" y="0"/>
                  </a:lnTo>
                  <a:lnTo>
                    <a:pt x="3322" y="16"/>
                  </a:lnTo>
                  <a:lnTo>
                    <a:pt x="3337" y="16"/>
                  </a:lnTo>
                  <a:lnTo>
                    <a:pt x="3337" y="0"/>
                  </a:lnTo>
                  <a:moveTo>
                    <a:pt x="3373" y="0"/>
                  </a:moveTo>
                  <a:lnTo>
                    <a:pt x="3357" y="0"/>
                  </a:lnTo>
                  <a:lnTo>
                    <a:pt x="3357" y="16"/>
                  </a:lnTo>
                  <a:lnTo>
                    <a:pt x="3373" y="16"/>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8" name="Freeform 416"/>
            <p:cNvSpPr/>
            <p:nvPr>
              <p:custDataLst>
                <p:tags r:id="rId41"/>
              </p:custDataLst>
            </p:nvPr>
          </p:nvSpPr>
          <p:spPr bwMode="auto">
            <a:xfrm>
              <a:off x="6256338" y="6384926"/>
              <a:ext cx="23813" cy="25400"/>
            </a:xfrm>
            <a:custGeom>
              <a:avLst/>
              <a:gdLst>
                <a:gd name="T0" fmla="*/ 0 w 12"/>
                <a:gd name="T1" fmla="*/ 0 h 12"/>
                <a:gd name="T2" fmla="*/ 0 w 12"/>
                <a:gd name="T3" fmla="*/ 0 h 12"/>
                <a:gd name="T4" fmla="*/ 0 w 12"/>
                <a:gd name="T5" fmla="*/ 0 h 12"/>
                <a:gd name="T6" fmla="*/ 0 w 12"/>
                <a:gd name="T7" fmla="*/ 12 h 12"/>
                <a:gd name="T8" fmla="*/ 12 w 12"/>
                <a:gd name="T9" fmla="*/ 12 h 12"/>
                <a:gd name="T10" fmla="*/ 12 w 12"/>
                <a:gd name="T11" fmla="*/ 6 h 12"/>
                <a:gd name="T12" fmla="*/ 12 w 12"/>
                <a:gd name="T13" fmla="*/ 0 h 12"/>
                <a:gd name="T14" fmla="*/ 0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0" y="0"/>
                  </a:moveTo>
                  <a:cubicBezTo>
                    <a:pt x="0" y="0"/>
                    <a:pt x="0" y="0"/>
                    <a:pt x="0" y="0"/>
                  </a:cubicBezTo>
                  <a:cubicBezTo>
                    <a:pt x="0" y="0"/>
                    <a:pt x="0" y="0"/>
                    <a:pt x="0" y="0"/>
                  </a:cubicBezTo>
                  <a:cubicBezTo>
                    <a:pt x="0" y="12"/>
                    <a:pt x="0" y="12"/>
                    <a:pt x="0" y="12"/>
                  </a:cubicBezTo>
                  <a:cubicBezTo>
                    <a:pt x="12" y="12"/>
                    <a:pt x="12" y="12"/>
                    <a:pt x="12" y="12"/>
                  </a:cubicBezTo>
                  <a:cubicBezTo>
                    <a:pt x="12" y="6"/>
                    <a:pt x="12" y="6"/>
                    <a:pt x="12" y="6"/>
                  </a:cubicBezTo>
                  <a:cubicBezTo>
                    <a:pt x="12" y="4"/>
                    <a:pt x="12" y="2"/>
                    <a:pt x="12" y="0"/>
                  </a:cubicBezTo>
                  <a:cubicBezTo>
                    <a:pt x="0" y="0"/>
                    <a:pt x="0" y="0"/>
                    <a:pt x="0"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9" name="Freeform 417"/>
            <p:cNvSpPr>
              <a:spLocks noEditPoints="1"/>
            </p:cNvSpPr>
            <p:nvPr>
              <p:custDataLst>
                <p:tags r:id="rId42"/>
              </p:custDataLst>
            </p:nvPr>
          </p:nvSpPr>
          <p:spPr bwMode="auto">
            <a:xfrm>
              <a:off x="6257926" y="6116638"/>
              <a:ext cx="207963" cy="238125"/>
            </a:xfrm>
            <a:custGeom>
              <a:avLst/>
              <a:gdLst>
                <a:gd name="T0" fmla="*/ 3 w 104"/>
                <a:gd name="T1" fmla="*/ 104 h 119"/>
                <a:gd name="T2" fmla="*/ 0 w 104"/>
                <a:gd name="T3" fmla="*/ 117 h 119"/>
                <a:gd name="T4" fmla="*/ 12 w 104"/>
                <a:gd name="T5" fmla="*/ 119 h 119"/>
                <a:gd name="T6" fmla="*/ 15 w 104"/>
                <a:gd name="T7" fmla="*/ 107 h 119"/>
                <a:gd name="T8" fmla="*/ 3 w 104"/>
                <a:gd name="T9" fmla="*/ 104 h 119"/>
                <a:gd name="T10" fmla="*/ 13 w 104"/>
                <a:gd name="T11" fmla="*/ 76 h 119"/>
                <a:gd name="T12" fmla="*/ 8 w 104"/>
                <a:gd name="T13" fmla="*/ 88 h 119"/>
                <a:gd name="T14" fmla="*/ 19 w 104"/>
                <a:gd name="T15" fmla="*/ 92 h 119"/>
                <a:gd name="T16" fmla="*/ 24 w 104"/>
                <a:gd name="T17" fmla="*/ 81 h 119"/>
                <a:gd name="T18" fmla="*/ 13 w 104"/>
                <a:gd name="T19" fmla="*/ 76 h 119"/>
                <a:gd name="T20" fmla="*/ 29 w 104"/>
                <a:gd name="T21" fmla="*/ 51 h 119"/>
                <a:gd name="T22" fmla="*/ 22 w 104"/>
                <a:gd name="T23" fmla="*/ 61 h 119"/>
                <a:gd name="T24" fmla="*/ 32 w 104"/>
                <a:gd name="T25" fmla="*/ 68 h 119"/>
                <a:gd name="T26" fmla="*/ 38 w 104"/>
                <a:gd name="T27" fmla="*/ 58 h 119"/>
                <a:gd name="T28" fmla="*/ 29 w 104"/>
                <a:gd name="T29" fmla="*/ 51 h 119"/>
                <a:gd name="T30" fmla="*/ 49 w 104"/>
                <a:gd name="T31" fmla="*/ 29 h 119"/>
                <a:gd name="T32" fmla="*/ 40 w 104"/>
                <a:gd name="T33" fmla="*/ 38 h 119"/>
                <a:gd name="T34" fmla="*/ 49 w 104"/>
                <a:gd name="T35" fmla="*/ 46 h 119"/>
                <a:gd name="T36" fmla="*/ 57 w 104"/>
                <a:gd name="T37" fmla="*/ 38 h 119"/>
                <a:gd name="T38" fmla="*/ 49 w 104"/>
                <a:gd name="T39" fmla="*/ 29 h 119"/>
                <a:gd name="T40" fmla="*/ 73 w 104"/>
                <a:gd name="T41" fmla="*/ 11 h 119"/>
                <a:gd name="T42" fmla="*/ 63 w 104"/>
                <a:gd name="T43" fmla="*/ 18 h 119"/>
                <a:gd name="T44" fmla="*/ 69 w 104"/>
                <a:gd name="T45" fmla="*/ 28 h 119"/>
                <a:gd name="T46" fmla="*/ 79 w 104"/>
                <a:gd name="T47" fmla="*/ 22 h 119"/>
                <a:gd name="T48" fmla="*/ 73 w 104"/>
                <a:gd name="T49" fmla="*/ 11 h 119"/>
                <a:gd name="T50" fmla="*/ 101 w 104"/>
                <a:gd name="T51" fmla="*/ 0 h 119"/>
                <a:gd name="T52" fmla="*/ 89 w 104"/>
                <a:gd name="T53" fmla="*/ 4 h 119"/>
                <a:gd name="T54" fmla="*/ 93 w 104"/>
                <a:gd name="T55" fmla="*/ 15 h 119"/>
                <a:gd name="T56" fmla="*/ 104 w 104"/>
                <a:gd name="T57" fmla="*/ 11 h 119"/>
                <a:gd name="T58" fmla="*/ 101 w 10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119">
                  <a:moveTo>
                    <a:pt x="3" y="104"/>
                  </a:moveTo>
                  <a:cubicBezTo>
                    <a:pt x="2" y="108"/>
                    <a:pt x="1" y="112"/>
                    <a:pt x="0" y="117"/>
                  </a:cubicBezTo>
                  <a:cubicBezTo>
                    <a:pt x="12" y="119"/>
                    <a:pt x="12" y="119"/>
                    <a:pt x="12" y="119"/>
                  </a:cubicBezTo>
                  <a:cubicBezTo>
                    <a:pt x="13" y="115"/>
                    <a:pt x="14" y="111"/>
                    <a:pt x="15" y="107"/>
                  </a:cubicBezTo>
                  <a:cubicBezTo>
                    <a:pt x="3" y="104"/>
                    <a:pt x="3" y="104"/>
                    <a:pt x="3" y="104"/>
                  </a:cubicBezTo>
                  <a:moveTo>
                    <a:pt x="13" y="76"/>
                  </a:moveTo>
                  <a:cubicBezTo>
                    <a:pt x="11" y="80"/>
                    <a:pt x="10" y="84"/>
                    <a:pt x="8" y="88"/>
                  </a:cubicBezTo>
                  <a:cubicBezTo>
                    <a:pt x="19" y="92"/>
                    <a:pt x="19" y="92"/>
                    <a:pt x="19" y="92"/>
                  </a:cubicBezTo>
                  <a:cubicBezTo>
                    <a:pt x="21" y="88"/>
                    <a:pt x="22" y="85"/>
                    <a:pt x="24" y="81"/>
                  </a:cubicBezTo>
                  <a:cubicBezTo>
                    <a:pt x="13" y="76"/>
                    <a:pt x="13" y="76"/>
                    <a:pt x="13" y="76"/>
                  </a:cubicBezTo>
                  <a:moveTo>
                    <a:pt x="29" y="51"/>
                  </a:moveTo>
                  <a:cubicBezTo>
                    <a:pt x="26" y="54"/>
                    <a:pt x="24" y="57"/>
                    <a:pt x="22" y="61"/>
                  </a:cubicBezTo>
                  <a:cubicBezTo>
                    <a:pt x="32" y="68"/>
                    <a:pt x="32" y="68"/>
                    <a:pt x="32" y="68"/>
                  </a:cubicBezTo>
                  <a:cubicBezTo>
                    <a:pt x="34" y="64"/>
                    <a:pt x="36" y="61"/>
                    <a:pt x="38" y="58"/>
                  </a:cubicBezTo>
                  <a:cubicBezTo>
                    <a:pt x="29" y="51"/>
                    <a:pt x="29" y="51"/>
                    <a:pt x="29" y="51"/>
                  </a:cubicBezTo>
                  <a:moveTo>
                    <a:pt x="49" y="29"/>
                  </a:moveTo>
                  <a:cubicBezTo>
                    <a:pt x="46" y="31"/>
                    <a:pt x="43" y="34"/>
                    <a:pt x="40" y="38"/>
                  </a:cubicBezTo>
                  <a:cubicBezTo>
                    <a:pt x="49" y="46"/>
                    <a:pt x="49" y="46"/>
                    <a:pt x="49" y="46"/>
                  </a:cubicBezTo>
                  <a:cubicBezTo>
                    <a:pt x="51" y="43"/>
                    <a:pt x="54" y="40"/>
                    <a:pt x="57" y="38"/>
                  </a:cubicBezTo>
                  <a:cubicBezTo>
                    <a:pt x="49" y="29"/>
                    <a:pt x="49" y="29"/>
                    <a:pt x="49" y="29"/>
                  </a:cubicBezTo>
                  <a:moveTo>
                    <a:pt x="73" y="11"/>
                  </a:moveTo>
                  <a:cubicBezTo>
                    <a:pt x="70" y="13"/>
                    <a:pt x="66" y="16"/>
                    <a:pt x="63" y="18"/>
                  </a:cubicBezTo>
                  <a:cubicBezTo>
                    <a:pt x="69" y="28"/>
                    <a:pt x="69" y="28"/>
                    <a:pt x="69" y="28"/>
                  </a:cubicBezTo>
                  <a:cubicBezTo>
                    <a:pt x="73" y="26"/>
                    <a:pt x="76" y="24"/>
                    <a:pt x="79" y="22"/>
                  </a:cubicBezTo>
                  <a:cubicBezTo>
                    <a:pt x="73" y="11"/>
                    <a:pt x="73" y="11"/>
                    <a:pt x="73" y="11"/>
                  </a:cubicBezTo>
                  <a:moveTo>
                    <a:pt x="101" y="0"/>
                  </a:moveTo>
                  <a:cubicBezTo>
                    <a:pt x="97" y="1"/>
                    <a:pt x="93" y="2"/>
                    <a:pt x="89" y="4"/>
                  </a:cubicBezTo>
                  <a:cubicBezTo>
                    <a:pt x="93" y="15"/>
                    <a:pt x="93" y="15"/>
                    <a:pt x="93" y="15"/>
                  </a:cubicBezTo>
                  <a:cubicBezTo>
                    <a:pt x="97" y="14"/>
                    <a:pt x="101" y="12"/>
                    <a:pt x="104" y="11"/>
                  </a:cubicBezTo>
                  <a:cubicBezTo>
                    <a:pt x="101" y="0"/>
                    <a:pt x="101" y="0"/>
                    <a:pt x="10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sp>
        <p:nvSpPr>
          <p:cNvPr id="31" name="标题占位符 1"/>
          <p:cNvSpPr>
            <a:spLocks noGrp="1"/>
          </p:cNvSpPr>
          <p:nvPr>
            <p:ph type="title"/>
            <p:custDataLst>
              <p:tags r:id="rId4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2" name="文本占位符 2"/>
          <p:cNvSpPr>
            <a:spLocks noGrp="1"/>
          </p:cNvSpPr>
          <p:nvPr>
            <p:ph type="body" idx="1"/>
            <p:custDataLst>
              <p:tags r:id="rId4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3" name="日期占位符 3"/>
          <p:cNvSpPr>
            <a:spLocks noGrp="1"/>
          </p:cNvSpPr>
          <p:nvPr>
            <p:ph type="dt" sz="half" idx="2"/>
            <p:custDataLst>
              <p:tags r:id="rId45"/>
            </p:custDataLst>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34" name="页脚占位符 4"/>
          <p:cNvSpPr>
            <a:spLocks noGrp="1"/>
          </p:cNvSpPr>
          <p:nvPr>
            <p:ph type="ftr" sz="quarter" idx="3"/>
            <p:custDataLst>
              <p:tags r:id="rId4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35" name="灯片编号占位符 5"/>
          <p:cNvSpPr>
            <a:spLocks noGrp="1"/>
          </p:cNvSpPr>
          <p:nvPr>
            <p:ph type="sldNum" sz="quarter" idx="4"/>
            <p:custDataLst>
              <p:tags r:id="rId47"/>
            </p:custDataLst>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4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image" Target="../media/image5.png"/><Relationship Id="rId1" Type="http://schemas.openxmlformats.org/officeDocument/2006/relationships/tags" Target="../tags/tag171.xml"/></Relationships>
</file>

<file path=ppt/slides/_rels/slide10.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tags" Target="../tags/tag269.xml"/><Relationship Id="rId7" Type="http://schemas.openxmlformats.org/officeDocument/2006/relationships/tags" Target="../tags/tag268.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image" Target="../media/image9.png"/><Relationship Id="rId26" Type="http://schemas.openxmlformats.org/officeDocument/2006/relationships/slideLayout" Target="../slideLayouts/slideLayout12.xml"/><Relationship Id="rId25" Type="http://schemas.openxmlformats.org/officeDocument/2006/relationships/tags" Target="../tags/tag286.xml"/><Relationship Id="rId24" Type="http://schemas.openxmlformats.org/officeDocument/2006/relationships/tags" Target="../tags/tag285.xml"/><Relationship Id="rId23" Type="http://schemas.openxmlformats.org/officeDocument/2006/relationships/tags" Target="../tags/tag284.xml"/><Relationship Id="rId22" Type="http://schemas.openxmlformats.org/officeDocument/2006/relationships/tags" Target="../tags/tag283.xml"/><Relationship Id="rId21" Type="http://schemas.openxmlformats.org/officeDocument/2006/relationships/tags" Target="../tags/tag282.xml"/><Relationship Id="rId20" Type="http://schemas.openxmlformats.org/officeDocument/2006/relationships/tags" Target="../tags/tag281.xml"/><Relationship Id="rId2" Type="http://schemas.openxmlformats.org/officeDocument/2006/relationships/tags" Target="../tags/tag264.xml"/><Relationship Id="rId19" Type="http://schemas.openxmlformats.org/officeDocument/2006/relationships/tags" Target="../tags/tag280.xml"/><Relationship Id="rId18" Type="http://schemas.openxmlformats.org/officeDocument/2006/relationships/tags" Target="../tags/tag279.xml"/><Relationship Id="rId17" Type="http://schemas.openxmlformats.org/officeDocument/2006/relationships/tags" Target="../tags/tag278.xml"/><Relationship Id="rId16" Type="http://schemas.openxmlformats.org/officeDocument/2006/relationships/tags" Target="../tags/tag277.xml"/><Relationship Id="rId15" Type="http://schemas.openxmlformats.org/officeDocument/2006/relationships/tags" Target="../tags/tag276.xml"/><Relationship Id="rId14" Type="http://schemas.openxmlformats.org/officeDocument/2006/relationships/tags" Target="../tags/tag275.xml"/><Relationship Id="rId13" Type="http://schemas.openxmlformats.org/officeDocument/2006/relationships/tags" Target="../tags/tag274.xml"/><Relationship Id="rId12" Type="http://schemas.openxmlformats.org/officeDocument/2006/relationships/tags" Target="../tags/tag273.xml"/><Relationship Id="rId11" Type="http://schemas.openxmlformats.org/officeDocument/2006/relationships/tags" Target="../tags/tag272.xml"/><Relationship Id="rId10" Type="http://schemas.openxmlformats.org/officeDocument/2006/relationships/tags" Target="../tags/tag271.xml"/><Relationship Id="rId1" Type="http://schemas.openxmlformats.org/officeDocument/2006/relationships/tags" Target="../tags/tag263.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89.xml"/><Relationship Id="rId3" Type="http://schemas.openxmlformats.org/officeDocument/2006/relationships/image" Target="../media/image9.png"/><Relationship Id="rId2" Type="http://schemas.openxmlformats.org/officeDocument/2006/relationships/tags" Target="../tags/tag288.xml"/><Relationship Id="rId1" Type="http://schemas.openxmlformats.org/officeDocument/2006/relationships/tags" Target="../tags/tag287.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92.xml"/><Relationship Id="rId3" Type="http://schemas.openxmlformats.org/officeDocument/2006/relationships/image" Target="../media/image9.png"/><Relationship Id="rId2" Type="http://schemas.openxmlformats.org/officeDocument/2006/relationships/tags" Target="../tags/tag291.xml"/><Relationship Id="rId1" Type="http://schemas.openxmlformats.org/officeDocument/2006/relationships/tags" Target="../tags/tag290.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95.xml"/><Relationship Id="rId3" Type="http://schemas.openxmlformats.org/officeDocument/2006/relationships/image" Target="../media/image7.png"/><Relationship Id="rId2" Type="http://schemas.openxmlformats.org/officeDocument/2006/relationships/tags" Target="../tags/tag294.xml"/><Relationship Id="rId1" Type="http://schemas.openxmlformats.org/officeDocument/2006/relationships/tags" Target="../tags/tag293.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301.xml"/><Relationship Id="rId7" Type="http://schemas.openxmlformats.org/officeDocument/2006/relationships/image" Target="../media/image6.png"/><Relationship Id="rId6" Type="http://schemas.openxmlformats.org/officeDocument/2006/relationships/tags" Target="../tags/tag300.xml"/><Relationship Id="rId5" Type="http://schemas.openxmlformats.org/officeDocument/2006/relationships/tags" Target="../tags/tag299.xml"/><Relationship Id="rId4" Type="http://schemas.openxmlformats.org/officeDocument/2006/relationships/tags" Target="../tags/tag298.xml"/><Relationship Id="rId3" Type="http://schemas.openxmlformats.org/officeDocument/2006/relationships/image" Target="../media/image7.png"/><Relationship Id="rId2" Type="http://schemas.openxmlformats.org/officeDocument/2006/relationships/tags" Target="../tags/tag297.xml"/><Relationship Id="rId1" Type="http://schemas.openxmlformats.org/officeDocument/2006/relationships/tags" Target="../tags/tag296.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307.xml"/><Relationship Id="rId7" Type="http://schemas.openxmlformats.org/officeDocument/2006/relationships/image" Target="../media/image6.png"/><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image" Target="../media/image7.png"/><Relationship Id="rId2" Type="http://schemas.openxmlformats.org/officeDocument/2006/relationships/tags" Target="../tags/tag303.xml"/><Relationship Id="rId1" Type="http://schemas.openxmlformats.org/officeDocument/2006/relationships/tags" Target="../tags/tag302.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12.xml"/><Relationship Id="rId6" Type="http://schemas.openxmlformats.org/officeDocument/2006/relationships/tags" Target="../tags/tag311.xml"/><Relationship Id="rId5" Type="http://schemas.openxmlformats.org/officeDocument/2006/relationships/image" Target="../media/image7.png"/><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image" Target="../media/image6.png"/><Relationship Id="rId1" Type="http://schemas.openxmlformats.org/officeDocument/2006/relationships/tags" Target="../tags/tag308.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image" Target="../media/image7.png"/><Relationship Id="rId4" Type="http://schemas.openxmlformats.org/officeDocument/2006/relationships/tags" Target="../tags/tag315.xml"/><Relationship Id="rId3" Type="http://schemas.openxmlformats.org/officeDocument/2006/relationships/tags" Target="../tags/tag314.xml"/><Relationship Id="rId2" Type="http://schemas.openxmlformats.org/officeDocument/2006/relationships/image" Target="../media/image6.png"/><Relationship Id="rId1" Type="http://schemas.openxmlformats.org/officeDocument/2006/relationships/tags" Target="../tags/tag313.xml"/></Relationships>
</file>

<file path=ppt/slides/_rels/slide18.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image" Target="../media/image9.png"/><Relationship Id="rId27" Type="http://schemas.openxmlformats.org/officeDocument/2006/relationships/slideLayout" Target="../slideLayouts/slideLayout12.xml"/><Relationship Id="rId26" Type="http://schemas.openxmlformats.org/officeDocument/2006/relationships/tags" Target="../tags/tag342.xml"/><Relationship Id="rId25" Type="http://schemas.openxmlformats.org/officeDocument/2006/relationships/tags" Target="../tags/tag341.xml"/><Relationship Id="rId24" Type="http://schemas.openxmlformats.org/officeDocument/2006/relationships/tags" Target="../tags/tag340.xml"/><Relationship Id="rId23" Type="http://schemas.openxmlformats.org/officeDocument/2006/relationships/tags" Target="../tags/tag339.xml"/><Relationship Id="rId22" Type="http://schemas.openxmlformats.org/officeDocument/2006/relationships/tags" Target="../tags/tag338.xml"/><Relationship Id="rId21" Type="http://schemas.openxmlformats.org/officeDocument/2006/relationships/tags" Target="../tags/tag337.xml"/><Relationship Id="rId20" Type="http://schemas.openxmlformats.org/officeDocument/2006/relationships/tags" Target="../tags/tag336.xml"/><Relationship Id="rId2" Type="http://schemas.openxmlformats.org/officeDocument/2006/relationships/tags" Target="../tags/tag319.xml"/><Relationship Id="rId19" Type="http://schemas.openxmlformats.org/officeDocument/2006/relationships/tags" Target="../tags/tag335.xml"/><Relationship Id="rId18" Type="http://schemas.openxmlformats.org/officeDocument/2006/relationships/tags" Target="../tags/tag334.xml"/><Relationship Id="rId17" Type="http://schemas.openxmlformats.org/officeDocument/2006/relationships/tags" Target="../tags/tag333.xml"/><Relationship Id="rId16" Type="http://schemas.openxmlformats.org/officeDocument/2006/relationships/tags" Target="../tags/tag332.xml"/><Relationship Id="rId15" Type="http://schemas.openxmlformats.org/officeDocument/2006/relationships/tags" Target="../tags/tag331.xml"/><Relationship Id="rId14" Type="http://schemas.openxmlformats.org/officeDocument/2006/relationships/tags" Target="../tags/tag330.xml"/><Relationship Id="rId13" Type="http://schemas.openxmlformats.org/officeDocument/2006/relationships/tags" Target="../tags/tag329.xml"/><Relationship Id="rId12" Type="http://schemas.openxmlformats.org/officeDocument/2006/relationships/tags" Target="../tags/tag328.xml"/><Relationship Id="rId11" Type="http://schemas.openxmlformats.org/officeDocument/2006/relationships/tags" Target="../tags/tag327.xml"/><Relationship Id="rId10" Type="http://schemas.openxmlformats.org/officeDocument/2006/relationships/tags" Target="../tags/tag326.xml"/><Relationship Id="rId1" Type="http://schemas.openxmlformats.org/officeDocument/2006/relationships/tags" Target="../tags/tag318.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47.xml"/><Relationship Id="rId6" Type="http://schemas.openxmlformats.org/officeDocument/2006/relationships/tags" Target="../tags/tag346.xml"/><Relationship Id="rId5" Type="http://schemas.openxmlformats.org/officeDocument/2006/relationships/image" Target="../media/image7.png"/><Relationship Id="rId4" Type="http://schemas.openxmlformats.org/officeDocument/2006/relationships/tags" Target="../tags/tag345.xml"/><Relationship Id="rId3" Type="http://schemas.openxmlformats.org/officeDocument/2006/relationships/tags" Target="../tags/tag344.xml"/><Relationship Id="rId2" Type="http://schemas.openxmlformats.org/officeDocument/2006/relationships/image" Target="../media/image6.png"/><Relationship Id="rId1" Type="http://schemas.openxmlformats.org/officeDocument/2006/relationships/tags" Target="../tags/tag343.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6.png"/><Relationship Id="rId1" Type="http://schemas.openxmlformats.org/officeDocument/2006/relationships/tags" Target="../tags/tag175.xml"/></Relationships>
</file>

<file path=ppt/slides/_rels/slide20.xml.rels><?xml version="1.0" encoding="UTF-8" standalone="yes"?>
<Relationships xmlns="http://schemas.openxmlformats.org/package/2006/relationships"><Relationship Id="rId9" Type="http://schemas.openxmlformats.org/officeDocument/2006/relationships/image" Target="../media/image11.svg"/><Relationship Id="rId8" Type="http://schemas.openxmlformats.org/officeDocument/2006/relationships/image" Target="../media/image26.png"/><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image" Target="../media/image7.png"/><Relationship Id="rId4" Type="http://schemas.openxmlformats.org/officeDocument/2006/relationships/tags" Target="../tags/tag350.xml"/><Relationship Id="rId3" Type="http://schemas.openxmlformats.org/officeDocument/2006/relationships/tags" Target="../tags/tag349.xml"/><Relationship Id="rId26" Type="http://schemas.openxmlformats.org/officeDocument/2006/relationships/slideLayout" Target="../slideLayouts/slideLayout12.xml"/><Relationship Id="rId25" Type="http://schemas.openxmlformats.org/officeDocument/2006/relationships/tags" Target="../tags/tag368.xml"/><Relationship Id="rId24" Type="http://schemas.openxmlformats.org/officeDocument/2006/relationships/tags" Target="../tags/tag367.xml"/><Relationship Id="rId23" Type="http://schemas.openxmlformats.org/officeDocument/2006/relationships/tags" Target="../tags/tag366.xml"/><Relationship Id="rId22" Type="http://schemas.openxmlformats.org/officeDocument/2006/relationships/tags" Target="../tags/tag365.xml"/><Relationship Id="rId21" Type="http://schemas.openxmlformats.org/officeDocument/2006/relationships/tags" Target="../tags/tag364.xml"/><Relationship Id="rId20" Type="http://schemas.openxmlformats.org/officeDocument/2006/relationships/tags" Target="../tags/tag363.xml"/><Relationship Id="rId2" Type="http://schemas.openxmlformats.org/officeDocument/2006/relationships/image" Target="../media/image6.png"/><Relationship Id="rId19" Type="http://schemas.openxmlformats.org/officeDocument/2006/relationships/tags" Target="../tags/tag362.xml"/><Relationship Id="rId18" Type="http://schemas.openxmlformats.org/officeDocument/2006/relationships/tags" Target="../tags/tag361.xml"/><Relationship Id="rId17" Type="http://schemas.openxmlformats.org/officeDocument/2006/relationships/tags" Target="../tags/tag360.xml"/><Relationship Id="rId16" Type="http://schemas.openxmlformats.org/officeDocument/2006/relationships/tags" Target="../tags/tag359.xml"/><Relationship Id="rId15" Type="http://schemas.openxmlformats.org/officeDocument/2006/relationships/tags" Target="../tags/tag358.xml"/><Relationship Id="rId14" Type="http://schemas.openxmlformats.org/officeDocument/2006/relationships/tags" Target="../tags/tag357.xml"/><Relationship Id="rId13" Type="http://schemas.openxmlformats.org/officeDocument/2006/relationships/tags" Target="../tags/tag356.xml"/><Relationship Id="rId12" Type="http://schemas.openxmlformats.org/officeDocument/2006/relationships/tags" Target="../tags/tag355.xml"/><Relationship Id="rId11" Type="http://schemas.openxmlformats.org/officeDocument/2006/relationships/tags" Target="../tags/tag354.xml"/><Relationship Id="rId10" Type="http://schemas.openxmlformats.org/officeDocument/2006/relationships/tags" Target="../tags/tag353.xml"/><Relationship Id="rId1" Type="http://schemas.openxmlformats.org/officeDocument/2006/relationships/tags" Target="../tags/tag348.xml"/></Relationships>
</file>

<file path=ppt/slides/_rels/slide21.xml.rels><?xml version="1.0" encoding="UTF-8" standalone="yes"?>
<Relationships xmlns="http://schemas.openxmlformats.org/package/2006/relationships"><Relationship Id="rId9" Type="http://schemas.openxmlformats.org/officeDocument/2006/relationships/tags" Target="../tags/tag374.xml"/><Relationship Id="rId8" Type="http://schemas.openxmlformats.org/officeDocument/2006/relationships/image" Target="../media/image8.png"/><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image" Target="../media/image7.png"/><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369.xml"/></Relationships>
</file>

<file path=ppt/slides/_rels/slide22.xml.rels><?xml version="1.0" encoding="UTF-8" standalone="yes"?>
<Relationships xmlns="http://schemas.openxmlformats.org/package/2006/relationships"><Relationship Id="rId9" Type="http://schemas.openxmlformats.org/officeDocument/2006/relationships/tags" Target="../tags/tag380.xml"/><Relationship Id="rId8" Type="http://schemas.openxmlformats.org/officeDocument/2006/relationships/tags" Target="../tags/tag379.xml"/><Relationship Id="rId7" Type="http://schemas.openxmlformats.org/officeDocument/2006/relationships/image" Target="../media/image8.png"/><Relationship Id="rId6" Type="http://schemas.openxmlformats.org/officeDocument/2006/relationships/tags" Target="../tags/tag378.xml"/><Relationship Id="rId5" Type="http://schemas.openxmlformats.org/officeDocument/2006/relationships/image" Target="../media/image7.png"/><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image" Target="../media/image6.png"/><Relationship Id="rId19" Type="http://schemas.openxmlformats.org/officeDocument/2006/relationships/slideLayout" Target="../slideLayouts/slideLayout12.xml"/><Relationship Id="rId18" Type="http://schemas.openxmlformats.org/officeDocument/2006/relationships/tags" Target="../tags/tag389.xml"/><Relationship Id="rId17" Type="http://schemas.openxmlformats.org/officeDocument/2006/relationships/tags" Target="../tags/tag388.xml"/><Relationship Id="rId16" Type="http://schemas.openxmlformats.org/officeDocument/2006/relationships/tags" Target="../tags/tag387.xml"/><Relationship Id="rId15" Type="http://schemas.openxmlformats.org/officeDocument/2006/relationships/tags" Target="../tags/tag386.xml"/><Relationship Id="rId14" Type="http://schemas.openxmlformats.org/officeDocument/2006/relationships/tags" Target="../tags/tag385.xml"/><Relationship Id="rId13" Type="http://schemas.openxmlformats.org/officeDocument/2006/relationships/tags" Target="../tags/tag384.xml"/><Relationship Id="rId12" Type="http://schemas.openxmlformats.org/officeDocument/2006/relationships/tags" Target="../tags/tag383.xml"/><Relationship Id="rId11" Type="http://schemas.openxmlformats.org/officeDocument/2006/relationships/tags" Target="../tags/tag382.xml"/><Relationship Id="rId10" Type="http://schemas.openxmlformats.org/officeDocument/2006/relationships/tags" Target="../tags/tag381.xml"/><Relationship Id="rId1" Type="http://schemas.openxmlformats.org/officeDocument/2006/relationships/tags" Target="../tags/tag375.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94.xml"/><Relationship Id="rId6" Type="http://schemas.openxmlformats.org/officeDocument/2006/relationships/tags" Target="../tags/tag393.xml"/><Relationship Id="rId5" Type="http://schemas.openxmlformats.org/officeDocument/2006/relationships/image" Target="../media/image7.png"/><Relationship Id="rId4" Type="http://schemas.openxmlformats.org/officeDocument/2006/relationships/tags" Target="../tags/tag392.xml"/><Relationship Id="rId3" Type="http://schemas.openxmlformats.org/officeDocument/2006/relationships/tags" Target="../tags/tag391.xml"/><Relationship Id="rId2" Type="http://schemas.openxmlformats.org/officeDocument/2006/relationships/image" Target="../media/image6.png"/><Relationship Id="rId1" Type="http://schemas.openxmlformats.org/officeDocument/2006/relationships/tags" Target="../tags/tag390.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397.xml"/><Relationship Id="rId3" Type="http://schemas.openxmlformats.org/officeDocument/2006/relationships/image" Target="../media/image9.png"/><Relationship Id="rId2" Type="http://schemas.openxmlformats.org/officeDocument/2006/relationships/tags" Target="../tags/tag396.xml"/><Relationship Id="rId1" Type="http://schemas.openxmlformats.org/officeDocument/2006/relationships/tags" Target="../tags/tag395.xml"/></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image" Target="../media/image11.png"/><Relationship Id="rId2" Type="http://schemas.openxmlformats.org/officeDocument/2006/relationships/tags" Target="../tags/tag399.xml"/><Relationship Id="rId1" Type="http://schemas.openxmlformats.org/officeDocument/2006/relationships/tags" Target="../tags/tag398.xml"/></Relationships>
</file>

<file path=ppt/slides/_rels/slide26.xml.rels><?xml version="1.0" encoding="UTF-8" standalone="yes"?>
<Relationships xmlns="http://schemas.openxmlformats.org/package/2006/relationships"><Relationship Id="rId9" Type="http://schemas.openxmlformats.org/officeDocument/2006/relationships/tags" Target="../tags/tag409.xml"/><Relationship Id="rId8" Type="http://schemas.openxmlformats.org/officeDocument/2006/relationships/tags" Target="../tags/tag408.xml"/><Relationship Id="rId7" Type="http://schemas.openxmlformats.org/officeDocument/2006/relationships/tags" Target="../tags/tag407.xml"/><Relationship Id="rId6" Type="http://schemas.openxmlformats.org/officeDocument/2006/relationships/tags" Target="../tags/tag406.xml"/><Relationship Id="rId5" Type="http://schemas.openxmlformats.org/officeDocument/2006/relationships/tags" Target="../tags/tag405.xml"/><Relationship Id="rId4" Type="http://schemas.openxmlformats.org/officeDocument/2006/relationships/tags" Target="../tags/tag404.xml"/><Relationship Id="rId3" Type="http://schemas.openxmlformats.org/officeDocument/2006/relationships/image" Target="../media/image11.png"/><Relationship Id="rId24" Type="http://schemas.openxmlformats.org/officeDocument/2006/relationships/slideLayout" Target="../slideLayouts/slideLayout12.xml"/><Relationship Id="rId23" Type="http://schemas.openxmlformats.org/officeDocument/2006/relationships/tags" Target="../tags/tag423.xml"/><Relationship Id="rId22" Type="http://schemas.openxmlformats.org/officeDocument/2006/relationships/tags" Target="../tags/tag422.xml"/><Relationship Id="rId21" Type="http://schemas.openxmlformats.org/officeDocument/2006/relationships/tags" Target="../tags/tag421.xml"/><Relationship Id="rId20" Type="http://schemas.openxmlformats.org/officeDocument/2006/relationships/tags" Target="../tags/tag420.xml"/><Relationship Id="rId2" Type="http://schemas.openxmlformats.org/officeDocument/2006/relationships/tags" Target="../tags/tag403.xml"/><Relationship Id="rId19" Type="http://schemas.openxmlformats.org/officeDocument/2006/relationships/tags" Target="../tags/tag419.xml"/><Relationship Id="rId18" Type="http://schemas.openxmlformats.org/officeDocument/2006/relationships/tags" Target="../tags/tag418.xml"/><Relationship Id="rId17" Type="http://schemas.openxmlformats.org/officeDocument/2006/relationships/tags" Target="../tags/tag417.xml"/><Relationship Id="rId16" Type="http://schemas.openxmlformats.org/officeDocument/2006/relationships/tags" Target="../tags/tag416.xml"/><Relationship Id="rId15" Type="http://schemas.openxmlformats.org/officeDocument/2006/relationships/tags" Target="../tags/tag415.xml"/><Relationship Id="rId14" Type="http://schemas.openxmlformats.org/officeDocument/2006/relationships/tags" Target="../tags/tag414.xml"/><Relationship Id="rId13" Type="http://schemas.openxmlformats.org/officeDocument/2006/relationships/tags" Target="../tags/tag413.xml"/><Relationship Id="rId12" Type="http://schemas.openxmlformats.org/officeDocument/2006/relationships/tags" Target="../tags/tag412.xml"/><Relationship Id="rId11" Type="http://schemas.openxmlformats.org/officeDocument/2006/relationships/tags" Target="../tags/tag411.xml"/><Relationship Id="rId10" Type="http://schemas.openxmlformats.org/officeDocument/2006/relationships/tags" Target="../tags/tag410.xml"/><Relationship Id="rId1" Type="http://schemas.openxmlformats.org/officeDocument/2006/relationships/tags" Target="../tags/tag402.xml"/></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426.xml"/><Relationship Id="rId3" Type="http://schemas.openxmlformats.org/officeDocument/2006/relationships/image" Target="../media/image11.png"/><Relationship Id="rId2" Type="http://schemas.openxmlformats.org/officeDocument/2006/relationships/tags" Target="../tags/tag425.xml"/><Relationship Id="rId1" Type="http://schemas.openxmlformats.org/officeDocument/2006/relationships/tags" Target="../tags/tag424.xml"/></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430.xml"/><Relationship Id="rId4" Type="http://schemas.openxmlformats.org/officeDocument/2006/relationships/tags" Target="../tags/tag429.xml"/><Relationship Id="rId3" Type="http://schemas.openxmlformats.org/officeDocument/2006/relationships/image" Target="../media/image11.png"/><Relationship Id="rId2" Type="http://schemas.openxmlformats.org/officeDocument/2006/relationships/tags" Target="../tags/tag428.xml"/><Relationship Id="rId1" Type="http://schemas.openxmlformats.org/officeDocument/2006/relationships/tags" Target="../tags/tag427.xml"/></Relationships>
</file>

<file path=ppt/slides/_rels/slide29.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image" Target="../media/image11.png"/><Relationship Id="rId22" Type="http://schemas.openxmlformats.org/officeDocument/2006/relationships/slideLayout" Target="../slideLayouts/slideLayout12.xml"/><Relationship Id="rId21" Type="http://schemas.openxmlformats.org/officeDocument/2006/relationships/tags" Target="../tags/tag450.xml"/><Relationship Id="rId20" Type="http://schemas.openxmlformats.org/officeDocument/2006/relationships/tags" Target="../tags/tag449.xml"/><Relationship Id="rId2" Type="http://schemas.openxmlformats.org/officeDocument/2006/relationships/tags" Target="../tags/tag432.xml"/><Relationship Id="rId19" Type="http://schemas.openxmlformats.org/officeDocument/2006/relationships/tags" Target="../tags/tag448.xml"/><Relationship Id="rId18" Type="http://schemas.openxmlformats.org/officeDocument/2006/relationships/tags" Target="../tags/tag447.xml"/><Relationship Id="rId17" Type="http://schemas.openxmlformats.org/officeDocument/2006/relationships/tags" Target="../tags/tag446.xml"/><Relationship Id="rId16" Type="http://schemas.openxmlformats.org/officeDocument/2006/relationships/tags" Target="../tags/tag445.xml"/><Relationship Id="rId15" Type="http://schemas.openxmlformats.org/officeDocument/2006/relationships/tags" Target="../tags/tag444.xml"/><Relationship Id="rId14" Type="http://schemas.openxmlformats.org/officeDocument/2006/relationships/tags" Target="../tags/tag443.xml"/><Relationship Id="rId13" Type="http://schemas.openxmlformats.org/officeDocument/2006/relationships/tags" Target="../tags/tag442.xml"/><Relationship Id="rId12" Type="http://schemas.openxmlformats.org/officeDocument/2006/relationships/tags" Target="../tags/tag441.xml"/><Relationship Id="rId11" Type="http://schemas.openxmlformats.org/officeDocument/2006/relationships/tags" Target="../tags/tag440.xml"/><Relationship Id="rId10" Type="http://schemas.openxmlformats.org/officeDocument/2006/relationships/tags" Target="../tags/tag439.xml"/><Relationship Id="rId1" Type="http://schemas.openxmlformats.org/officeDocument/2006/relationships/tags" Target="../tags/tag431.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1.xml"/><Relationship Id="rId5" Type="http://schemas.openxmlformats.org/officeDocument/2006/relationships/image" Target="../media/image8.png"/><Relationship Id="rId4" Type="http://schemas.openxmlformats.org/officeDocument/2006/relationships/tags" Target="../tags/tag180.xml"/><Relationship Id="rId3" Type="http://schemas.openxmlformats.org/officeDocument/2006/relationships/image" Target="../media/image7.png"/><Relationship Id="rId2" Type="http://schemas.openxmlformats.org/officeDocument/2006/relationships/tags" Target="../tags/tag179.xml"/><Relationship Id="rId1" Type="http://schemas.openxmlformats.org/officeDocument/2006/relationships/tags" Target="../tags/tag178.xml"/></Relationships>
</file>

<file path=ppt/slides/_rels/slide30.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454.xml"/><Relationship Id="rId4" Type="http://schemas.openxmlformats.org/officeDocument/2006/relationships/tags" Target="../tags/tag453.xml"/><Relationship Id="rId3" Type="http://schemas.openxmlformats.org/officeDocument/2006/relationships/image" Target="../media/image11.png"/><Relationship Id="rId2" Type="http://schemas.openxmlformats.org/officeDocument/2006/relationships/tags" Target="../tags/tag452.xml"/><Relationship Id="rId1" Type="http://schemas.openxmlformats.org/officeDocument/2006/relationships/tags" Target="../tags/tag451.xml"/></Relationships>
</file>

<file path=ppt/slides/_rels/slide31.xml.rels><?xml version="1.0" encoding="UTF-8" standalone="yes"?>
<Relationships xmlns="http://schemas.openxmlformats.org/package/2006/relationships"><Relationship Id="rId9" Type="http://schemas.openxmlformats.org/officeDocument/2006/relationships/tags" Target="../tags/tag462.xml"/><Relationship Id="rId8" Type="http://schemas.openxmlformats.org/officeDocument/2006/relationships/tags" Target="../tags/tag461.xml"/><Relationship Id="rId7" Type="http://schemas.openxmlformats.org/officeDocument/2006/relationships/tags" Target="../tags/tag460.xml"/><Relationship Id="rId6" Type="http://schemas.openxmlformats.org/officeDocument/2006/relationships/tags" Target="../tags/tag459.xml"/><Relationship Id="rId5" Type="http://schemas.openxmlformats.org/officeDocument/2006/relationships/tags" Target="../tags/tag458.xml"/><Relationship Id="rId4" Type="http://schemas.openxmlformats.org/officeDocument/2006/relationships/tags" Target="../tags/tag457.xml"/><Relationship Id="rId33" Type="http://schemas.openxmlformats.org/officeDocument/2006/relationships/slideLayout" Target="../slideLayouts/slideLayout12.xml"/><Relationship Id="rId32" Type="http://schemas.openxmlformats.org/officeDocument/2006/relationships/tags" Target="../tags/tag479.xml"/><Relationship Id="rId31" Type="http://schemas.openxmlformats.org/officeDocument/2006/relationships/image" Target="../media/image14.svg"/><Relationship Id="rId30" Type="http://schemas.openxmlformats.org/officeDocument/2006/relationships/image" Target="../media/image29.png"/><Relationship Id="rId3" Type="http://schemas.openxmlformats.org/officeDocument/2006/relationships/image" Target="../media/image11.png"/><Relationship Id="rId29" Type="http://schemas.openxmlformats.org/officeDocument/2006/relationships/tags" Target="../tags/tag478.xml"/><Relationship Id="rId28" Type="http://schemas.openxmlformats.org/officeDocument/2006/relationships/tags" Target="../tags/tag477.xml"/><Relationship Id="rId27" Type="http://schemas.openxmlformats.org/officeDocument/2006/relationships/tags" Target="../tags/tag476.xml"/><Relationship Id="rId26" Type="http://schemas.openxmlformats.org/officeDocument/2006/relationships/tags" Target="../tags/tag475.xml"/><Relationship Id="rId25" Type="http://schemas.openxmlformats.org/officeDocument/2006/relationships/tags" Target="../tags/tag474.xml"/><Relationship Id="rId24" Type="http://schemas.openxmlformats.org/officeDocument/2006/relationships/tags" Target="../tags/tag473.xml"/><Relationship Id="rId23" Type="http://schemas.openxmlformats.org/officeDocument/2006/relationships/tags" Target="../tags/tag472.xml"/><Relationship Id="rId22" Type="http://schemas.openxmlformats.org/officeDocument/2006/relationships/image" Target="../media/image13.svg"/><Relationship Id="rId21" Type="http://schemas.openxmlformats.org/officeDocument/2006/relationships/image" Target="../media/image28.png"/><Relationship Id="rId20" Type="http://schemas.openxmlformats.org/officeDocument/2006/relationships/tags" Target="../tags/tag471.xml"/><Relationship Id="rId2" Type="http://schemas.openxmlformats.org/officeDocument/2006/relationships/tags" Target="../tags/tag456.xml"/><Relationship Id="rId19" Type="http://schemas.openxmlformats.org/officeDocument/2006/relationships/tags" Target="../tags/tag470.xml"/><Relationship Id="rId18" Type="http://schemas.openxmlformats.org/officeDocument/2006/relationships/tags" Target="../tags/tag469.xml"/><Relationship Id="rId17" Type="http://schemas.openxmlformats.org/officeDocument/2006/relationships/tags" Target="../tags/tag468.xml"/><Relationship Id="rId16" Type="http://schemas.openxmlformats.org/officeDocument/2006/relationships/tags" Target="../tags/tag467.xml"/><Relationship Id="rId15" Type="http://schemas.openxmlformats.org/officeDocument/2006/relationships/tags" Target="../tags/tag466.xml"/><Relationship Id="rId14" Type="http://schemas.openxmlformats.org/officeDocument/2006/relationships/tags" Target="../tags/tag465.xml"/><Relationship Id="rId13" Type="http://schemas.openxmlformats.org/officeDocument/2006/relationships/image" Target="../media/image12.svg"/><Relationship Id="rId12" Type="http://schemas.openxmlformats.org/officeDocument/2006/relationships/image" Target="../media/image27.png"/><Relationship Id="rId11" Type="http://schemas.openxmlformats.org/officeDocument/2006/relationships/tags" Target="../tags/tag464.xml"/><Relationship Id="rId10" Type="http://schemas.openxmlformats.org/officeDocument/2006/relationships/tags" Target="../tags/tag463.xml"/><Relationship Id="rId1" Type="http://schemas.openxmlformats.org/officeDocument/2006/relationships/tags" Target="../tags/tag455.xml"/></Relationships>
</file>

<file path=ppt/slides/_rels/slide3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483.xml"/><Relationship Id="rId4" Type="http://schemas.openxmlformats.org/officeDocument/2006/relationships/tags" Target="../tags/tag482.xml"/><Relationship Id="rId3" Type="http://schemas.openxmlformats.org/officeDocument/2006/relationships/image" Target="../media/image11.png"/><Relationship Id="rId2" Type="http://schemas.openxmlformats.org/officeDocument/2006/relationships/tags" Target="../tags/tag481.xml"/><Relationship Id="rId1" Type="http://schemas.openxmlformats.org/officeDocument/2006/relationships/tags" Target="../tags/tag480.xml"/></Relationships>
</file>

<file path=ppt/slides/_rels/slide33.xml.rels><?xml version="1.0" encoding="UTF-8" standalone="yes"?>
<Relationships xmlns="http://schemas.openxmlformats.org/package/2006/relationships"><Relationship Id="rId9" Type="http://schemas.openxmlformats.org/officeDocument/2006/relationships/tags" Target="../tags/tag491.xml"/><Relationship Id="rId8" Type="http://schemas.openxmlformats.org/officeDocument/2006/relationships/tags" Target="../tags/tag490.xml"/><Relationship Id="rId7" Type="http://schemas.openxmlformats.org/officeDocument/2006/relationships/tags" Target="../tags/tag489.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 Id="rId3" Type="http://schemas.openxmlformats.org/officeDocument/2006/relationships/image" Target="../media/image11.png"/><Relationship Id="rId24" Type="http://schemas.openxmlformats.org/officeDocument/2006/relationships/slideLayout" Target="../slideLayouts/slideLayout12.xml"/><Relationship Id="rId23" Type="http://schemas.openxmlformats.org/officeDocument/2006/relationships/tags" Target="../tags/tag505.xml"/><Relationship Id="rId22" Type="http://schemas.openxmlformats.org/officeDocument/2006/relationships/tags" Target="../tags/tag504.xml"/><Relationship Id="rId21" Type="http://schemas.openxmlformats.org/officeDocument/2006/relationships/tags" Target="../tags/tag503.xml"/><Relationship Id="rId20" Type="http://schemas.openxmlformats.org/officeDocument/2006/relationships/tags" Target="../tags/tag502.xml"/><Relationship Id="rId2" Type="http://schemas.openxmlformats.org/officeDocument/2006/relationships/tags" Target="../tags/tag485.xml"/><Relationship Id="rId19" Type="http://schemas.openxmlformats.org/officeDocument/2006/relationships/tags" Target="../tags/tag501.xml"/><Relationship Id="rId18" Type="http://schemas.openxmlformats.org/officeDocument/2006/relationships/tags" Target="../tags/tag500.xml"/><Relationship Id="rId17" Type="http://schemas.openxmlformats.org/officeDocument/2006/relationships/tags" Target="../tags/tag499.xml"/><Relationship Id="rId16" Type="http://schemas.openxmlformats.org/officeDocument/2006/relationships/tags" Target="../tags/tag498.xml"/><Relationship Id="rId15" Type="http://schemas.openxmlformats.org/officeDocument/2006/relationships/tags" Target="../tags/tag497.xml"/><Relationship Id="rId14" Type="http://schemas.openxmlformats.org/officeDocument/2006/relationships/tags" Target="../tags/tag496.xml"/><Relationship Id="rId13" Type="http://schemas.openxmlformats.org/officeDocument/2006/relationships/tags" Target="../tags/tag495.xml"/><Relationship Id="rId12" Type="http://schemas.openxmlformats.org/officeDocument/2006/relationships/tags" Target="../tags/tag494.xml"/><Relationship Id="rId11" Type="http://schemas.openxmlformats.org/officeDocument/2006/relationships/tags" Target="../tags/tag493.xml"/><Relationship Id="rId10" Type="http://schemas.openxmlformats.org/officeDocument/2006/relationships/tags" Target="../tags/tag492.xml"/><Relationship Id="rId1" Type="http://schemas.openxmlformats.org/officeDocument/2006/relationships/tags" Target="../tags/tag484.xml"/></Relationships>
</file>

<file path=ppt/slides/_rels/slide34.xml.rels><?xml version="1.0" encoding="UTF-8" standalone="yes"?>
<Relationships xmlns="http://schemas.openxmlformats.org/package/2006/relationships"><Relationship Id="rId9" Type="http://schemas.openxmlformats.org/officeDocument/2006/relationships/image" Target="../media/image30.png"/><Relationship Id="rId8" Type="http://schemas.openxmlformats.org/officeDocument/2006/relationships/tags" Target="../tags/tag512.xml"/><Relationship Id="rId7" Type="http://schemas.openxmlformats.org/officeDocument/2006/relationships/tags" Target="../tags/tag511.xml"/><Relationship Id="rId6" Type="http://schemas.openxmlformats.org/officeDocument/2006/relationships/tags" Target="../tags/tag510.xml"/><Relationship Id="rId5" Type="http://schemas.openxmlformats.org/officeDocument/2006/relationships/tags" Target="../tags/tag509.xml"/><Relationship Id="rId42" Type="http://schemas.openxmlformats.org/officeDocument/2006/relationships/slideLayout" Target="../slideLayouts/slideLayout12.xml"/><Relationship Id="rId41" Type="http://schemas.openxmlformats.org/officeDocument/2006/relationships/tags" Target="../tags/tag537.xml"/><Relationship Id="rId40" Type="http://schemas.openxmlformats.org/officeDocument/2006/relationships/tags" Target="../tags/tag536.xml"/><Relationship Id="rId4" Type="http://schemas.openxmlformats.org/officeDocument/2006/relationships/tags" Target="../tags/tag508.xml"/><Relationship Id="rId39" Type="http://schemas.openxmlformats.org/officeDocument/2006/relationships/tags" Target="../tags/tag535.xml"/><Relationship Id="rId38" Type="http://schemas.openxmlformats.org/officeDocument/2006/relationships/tags" Target="../tags/tag534.xml"/><Relationship Id="rId37" Type="http://schemas.openxmlformats.org/officeDocument/2006/relationships/image" Target="../media/image18.svg"/><Relationship Id="rId36" Type="http://schemas.openxmlformats.org/officeDocument/2006/relationships/image" Target="../media/image33.png"/><Relationship Id="rId35" Type="http://schemas.openxmlformats.org/officeDocument/2006/relationships/tags" Target="../tags/tag533.xml"/><Relationship Id="rId34" Type="http://schemas.openxmlformats.org/officeDocument/2006/relationships/tags" Target="../tags/tag532.xml"/><Relationship Id="rId33" Type="http://schemas.openxmlformats.org/officeDocument/2006/relationships/tags" Target="../tags/tag531.xml"/><Relationship Id="rId32" Type="http://schemas.openxmlformats.org/officeDocument/2006/relationships/tags" Target="../tags/tag530.xml"/><Relationship Id="rId31" Type="http://schemas.openxmlformats.org/officeDocument/2006/relationships/tags" Target="../tags/tag529.xml"/><Relationship Id="rId30" Type="http://schemas.openxmlformats.org/officeDocument/2006/relationships/tags" Target="../tags/tag528.xml"/><Relationship Id="rId3" Type="http://schemas.openxmlformats.org/officeDocument/2006/relationships/image" Target="../media/image11.png"/><Relationship Id="rId29" Type="http://schemas.openxmlformats.org/officeDocument/2006/relationships/tags" Target="../tags/tag527.xml"/><Relationship Id="rId28" Type="http://schemas.openxmlformats.org/officeDocument/2006/relationships/image" Target="../media/image17.svg"/><Relationship Id="rId27" Type="http://schemas.openxmlformats.org/officeDocument/2006/relationships/image" Target="../media/image32.png"/><Relationship Id="rId26" Type="http://schemas.openxmlformats.org/officeDocument/2006/relationships/tags" Target="../tags/tag526.xml"/><Relationship Id="rId25" Type="http://schemas.openxmlformats.org/officeDocument/2006/relationships/tags" Target="../tags/tag525.xml"/><Relationship Id="rId24" Type="http://schemas.openxmlformats.org/officeDocument/2006/relationships/tags" Target="../tags/tag524.xml"/><Relationship Id="rId23" Type="http://schemas.openxmlformats.org/officeDocument/2006/relationships/tags" Target="../tags/tag523.xml"/><Relationship Id="rId22" Type="http://schemas.openxmlformats.org/officeDocument/2006/relationships/tags" Target="../tags/tag522.xml"/><Relationship Id="rId21" Type="http://schemas.openxmlformats.org/officeDocument/2006/relationships/tags" Target="../tags/tag521.xml"/><Relationship Id="rId20" Type="http://schemas.openxmlformats.org/officeDocument/2006/relationships/tags" Target="../tags/tag520.xml"/><Relationship Id="rId2" Type="http://schemas.openxmlformats.org/officeDocument/2006/relationships/tags" Target="../tags/tag507.xml"/><Relationship Id="rId19" Type="http://schemas.openxmlformats.org/officeDocument/2006/relationships/image" Target="../media/image16.svg"/><Relationship Id="rId18" Type="http://schemas.openxmlformats.org/officeDocument/2006/relationships/image" Target="../media/image31.png"/><Relationship Id="rId17" Type="http://schemas.openxmlformats.org/officeDocument/2006/relationships/tags" Target="../tags/tag519.xml"/><Relationship Id="rId16" Type="http://schemas.openxmlformats.org/officeDocument/2006/relationships/tags" Target="../tags/tag518.xml"/><Relationship Id="rId15" Type="http://schemas.openxmlformats.org/officeDocument/2006/relationships/tags" Target="../tags/tag517.xml"/><Relationship Id="rId14" Type="http://schemas.openxmlformats.org/officeDocument/2006/relationships/tags" Target="../tags/tag516.xml"/><Relationship Id="rId13" Type="http://schemas.openxmlformats.org/officeDocument/2006/relationships/tags" Target="../tags/tag515.xml"/><Relationship Id="rId12" Type="http://schemas.openxmlformats.org/officeDocument/2006/relationships/tags" Target="../tags/tag514.xml"/><Relationship Id="rId11" Type="http://schemas.openxmlformats.org/officeDocument/2006/relationships/tags" Target="../tags/tag513.xml"/><Relationship Id="rId10" Type="http://schemas.openxmlformats.org/officeDocument/2006/relationships/image" Target="../media/image15.svg"/><Relationship Id="rId1" Type="http://schemas.openxmlformats.org/officeDocument/2006/relationships/tags" Target="../tags/tag506.xml"/></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541.xml"/><Relationship Id="rId4" Type="http://schemas.openxmlformats.org/officeDocument/2006/relationships/tags" Target="../tags/tag540.xml"/><Relationship Id="rId3" Type="http://schemas.openxmlformats.org/officeDocument/2006/relationships/image" Target="../media/image11.png"/><Relationship Id="rId2" Type="http://schemas.openxmlformats.org/officeDocument/2006/relationships/tags" Target="../tags/tag539.xml"/><Relationship Id="rId1" Type="http://schemas.openxmlformats.org/officeDocument/2006/relationships/tags" Target="../tags/tag538.xml"/></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545.xml"/><Relationship Id="rId4" Type="http://schemas.openxmlformats.org/officeDocument/2006/relationships/tags" Target="../tags/tag544.xml"/><Relationship Id="rId3" Type="http://schemas.openxmlformats.org/officeDocument/2006/relationships/image" Target="../media/image11.png"/><Relationship Id="rId2" Type="http://schemas.openxmlformats.org/officeDocument/2006/relationships/tags" Target="../tags/tag543.xml"/><Relationship Id="rId1" Type="http://schemas.openxmlformats.org/officeDocument/2006/relationships/tags" Target="../tags/tag542.xml"/></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549.xml"/><Relationship Id="rId4" Type="http://schemas.openxmlformats.org/officeDocument/2006/relationships/tags" Target="../tags/tag548.xml"/><Relationship Id="rId3" Type="http://schemas.openxmlformats.org/officeDocument/2006/relationships/image" Target="../media/image11.png"/><Relationship Id="rId2" Type="http://schemas.openxmlformats.org/officeDocument/2006/relationships/tags" Target="../tags/tag547.xml"/><Relationship Id="rId1" Type="http://schemas.openxmlformats.org/officeDocument/2006/relationships/tags" Target="../tags/tag546.xml"/></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553.xml"/><Relationship Id="rId4" Type="http://schemas.openxmlformats.org/officeDocument/2006/relationships/tags" Target="../tags/tag552.xml"/><Relationship Id="rId3" Type="http://schemas.openxmlformats.org/officeDocument/2006/relationships/image" Target="../media/image11.png"/><Relationship Id="rId2" Type="http://schemas.openxmlformats.org/officeDocument/2006/relationships/tags" Target="../tags/tag551.xml"/><Relationship Id="rId1" Type="http://schemas.openxmlformats.org/officeDocument/2006/relationships/tags" Target="../tags/tag550.xml"/></Relationships>
</file>

<file path=ppt/slides/_rels/slide39.xml.rels><?xml version="1.0" encoding="UTF-8" standalone="yes"?>
<Relationships xmlns="http://schemas.openxmlformats.org/package/2006/relationships"><Relationship Id="rId9" Type="http://schemas.openxmlformats.org/officeDocument/2006/relationships/image" Target="../media/image35.png"/><Relationship Id="rId8" Type="http://schemas.openxmlformats.org/officeDocument/2006/relationships/tags" Target="../tags/tag558.xml"/><Relationship Id="rId7" Type="http://schemas.openxmlformats.org/officeDocument/2006/relationships/image" Target="../media/image19.svg"/><Relationship Id="rId6" Type="http://schemas.openxmlformats.org/officeDocument/2006/relationships/image" Target="../media/image34.png"/><Relationship Id="rId5" Type="http://schemas.openxmlformats.org/officeDocument/2006/relationships/tags" Target="../tags/tag557.xml"/><Relationship Id="rId4" Type="http://schemas.openxmlformats.org/officeDocument/2006/relationships/tags" Target="../tags/tag556.xml"/><Relationship Id="rId3" Type="http://schemas.openxmlformats.org/officeDocument/2006/relationships/image" Target="../media/image11.png"/><Relationship Id="rId28" Type="http://schemas.openxmlformats.org/officeDocument/2006/relationships/slideLayout" Target="../slideLayouts/slideLayout12.xml"/><Relationship Id="rId27" Type="http://schemas.openxmlformats.org/officeDocument/2006/relationships/tags" Target="../tags/tag571.xml"/><Relationship Id="rId26" Type="http://schemas.openxmlformats.org/officeDocument/2006/relationships/tags" Target="../tags/tag570.xml"/><Relationship Id="rId25" Type="http://schemas.openxmlformats.org/officeDocument/2006/relationships/tags" Target="../tags/tag569.xml"/><Relationship Id="rId24" Type="http://schemas.openxmlformats.org/officeDocument/2006/relationships/image" Target="../media/image22.svg"/><Relationship Id="rId23" Type="http://schemas.openxmlformats.org/officeDocument/2006/relationships/image" Target="../media/image37.png"/><Relationship Id="rId22" Type="http://schemas.openxmlformats.org/officeDocument/2006/relationships/tags" Target="../tags/tag568.xml"/><Relationship Id="rId21" Type="http://schemas.openxmlformats.org/officeDocument/2006/relationships/tags" Target="../tags/tag567.xml"/><Relationship Id="rId20" Type="http://schemas.openxmlformats.org/officeDocument/2006/relationships/tags" Target="../tags/tag566.xml"/><Relationship Id="rId2" Type="http://schemas.openxmlformats.org/officeDocument/2006/relationships/tags" Target="../tags/tag555.xml"/><Relationship Id="rId19" Type="http://schemas.openxmlformats.org/officeDocument/2006/relationships/image" Target="../media/image21.svg"/><Relationship Id="rId18" Type="http://schemas.openxmlformats.org/officeDocument/2006/relationships/image" Target="../media/image36.png"/><Relationship Id="rId17" Type="http://schemas.openxmlformats.org/officeDocument/2006/relationships/tags" Target="../tags/tag565.xml"/><Relationship Id="rId16" Type="http://schemas.openxmlformats.org/officeDocument/2006/relationships/tags" Target="../tags/tag564.xml"/><Relationship Id="rId15" Type="http://schemas.openxmlformats.org/officeDocument/2006/relationships/tags" Target="../tags/tag563.xml"/><Relationship Id="rId14" Type="http://schemas.openxmlformats.org/officeDocument/2006/relationships/tags" Target="../tags/tag562.xml"/><Relationship Id="rId13" Type="http://schemas.openxmlformats.org/officeDocument/2006/relationships/tags" Target="../tags/tag561.xml"/><Relationship Id="rId12" Type="http://schemas.openxmlformats.org/officeDocument/2006/relationships/tags" Target="../tags/tag560.xml"/><Relationship Id="rId11" Type="http://schemas.openxmlformats.org/officeDocument/2006/relationships/tags" Target="../tags/tag559.xml"/><Relationship Id="rId10" Type="http://schemas.openxmlformats.org/officeDocument/2006/relationships/image" Target="../media/image20.svg"/><Relationship Id="rId1" Type="http://schemas.openxmlformats.org/officeDocument/2006/relationships/tags" Target="../tags/tag554.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5.xml"/><Relationship Id="rId5" Type="http://schemas.openxmlformats.org/officeDocument/2006/relationships/image" Target="../media/image8.png"/><Relationship Id="rId4" Type="http://schemas.openxmlformats.org/officeDocument/2006/relationships/tags" Target="../tags/tag184.xml"/><Relationship Id="rId3" Type="http://schemas.openxmlformats.org/officeDocument/2006/relationships/image" Target="../media/image7.png"/><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575.xml"/><Relationship Id="rId4" Type="http://schemas.openxmlformats.org/officeDocument/2006/relationships/tags" Target="../tags/tag574.xml"/><Relationship Id="rId3" Type="http://schemas.openxmlformats.org/officeDocument/2006/relationships/image" Target="../media/image11.png"/><Relationship Id="rId2" Type="http://schemas.openxmlformats.org/officeDocument/2006/relationships/tags" Target="../tags/tag573.xml"/><Relationship Id="rId1" Type="http://schemas.openxmlformats.org/officeDocument/2006/relationships/tags" Target="../tags/tag572.xml"/></Relationships>
</file>

<file path=ppt/slides/_rels/slide4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579.xml"/><Relationship Id="rId4" Type="http://schemas.openxmlformats.org/officeDocument/2006/relationships/tags" Target="../tags/tag578.xml"/><Relationship Id="rId3" Type="http://schemas.openxmlformats.org/officeDocument/2006/relationships/image" Target="../media/image11.png"/><Relationship Id="rId2" Type="http://schemas.openxmlformats.org/officeDocument/2006/relationships/tags" Target="../tags/tag577.xml"/><Relationship Id="rId1" Type="http://schemas.openxmlformats.org/officeDocument/2006/relationships/tags" Target="../tags/tag576.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88.xml"/><Relationship Id="rId3" Type="http://schemas.openxmlformats.org/officeDocument/2006/relationships/image" Target="../media/image9.png"/><Relationship Id="rId2" Type="http://schemas.openxmlformats.org/officeDocument/2006/relationships/tags" Target="../tags/tag187.xml"/><Relationship Id="rId1" Type="http://schemas.openxmlformats.org/officeDocument/2006/relationships/tags" Target="../tags/tag186.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91.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190.xml"/><Relationship Id="rId1" Type="http://schemas.openxmlformats.org/officeDocument/2006/relationships/tags" Target="../tags/tag189.xml"/></Relationships>
</file>

<file path=ppt/slides/_rels/slide7.xml.rels><?xml version="1.0" encoding="UTF-8" standalone="yes"?>
<Relationships xmlns="http://schemas.openxmlformats.org/package/2006/relationships"><Relationship Id="rId9" Type="http://schemas.openxmlformats.org/officeDocument/2006/relationships/tags" Target="../tags/tag199.xml"/><Relationship Id="rId8" Type="http://schemas.openxmlformats.org/officeDocument/2006/relationships/tags" Target="../tags/tag198.xml"/><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5" Type="http://schemas.openxmlformats.org/officeDocument/2006/relationships/slideLayout" Target="../slideLayouts/slideLayout12.xml"/><Relationship Id="rId44" Type="http://schemas.openxmlformats.org/officeDocument/2006/relationships/tags" Target="../tags/tag224.xml"/><Relationship Id="rId43" Type="http://schemas.openxmlformats.org/officeDocument/2006/relationships/image" Target="../media/image5.svg"/><Relationship Id="rId42" Type="http://schemas.openxmlformats.org/officeDocument/2006/relationships/image" Target="../media/image20.png"/><Relationship Id="rId41" Type="http://schemas.openxmlformats.org/officeDocument/2006/relationships/tags" Target="../tags/tag223.xml"/><Relationship Id="rId40" Type="http://schemas.openxmlformats.org/officeDocument/2006/relationships/tags" Target="../tags/tag222.xml"/><Relationship Id="rId4" Type="http://schemas.openxmlformats.org/officeDocument/2006/relationships/tags" Target="../tags/tag194.xml"/><Relationship Id="rId39" Type="http://schemas.openxmlformats.org/officeDocument/2006/relationships/tags" Target="../tags/tag221.xml"/><Relationship Id="rId38" Type="http://schemas.openxmlformats.org/officeDocument/2006/relationships/tags" Target="../tags/tag220.xml"/><Relationship Id="rId37" Type="http://schemas.openxmlformats.org/officeDocument/2006/relationships/tags" Target="../tags/tag219.xml"/><Relationship Id="rId36" Type="http://schemas.openxmlformats.org/officeDocument/2006/relationships/tags" Target="../tags/tag218.xml"/><Relationship Id="rId35" Type="http://schemas.openxmlformats.org/officeDocument/2006/relationships/image" Target="../media/image4.svg"/><Relationship Id="rId34" Type="http://schemas.openxmlformats.org/officeDocument/2006/relationships/image" Target="../media/image19.png"/><Relationship Id="rId33" Type="http://schemas.openxmlformats.org/officeDocument/2006/relationships/tags" Target="../tags/tag217.xml"/><Relationship Id="rId32" Type="http://schemas.openxmlformats.org/officeDocument/2006/relationships/tags" Target="../tags/tag216.xml"/><Relationship Id="rId31" Type="http://schemas.openxmlformats.org/officeDocument/2006/relationships/tags" Target="../tags/tag215.xml"/><Relationship Id="rId30" Type="http://schemas.openxmlformats.org/officeDocument/2006/relationships/tags" Target="../tags/tag214.xml"/><Relationship Id="rId3" Type="http://schemas.openxmlformats.org/officeDocument/2006/relationships/image" Target="../media/image9.png"/><Relationship Id="rId29" Type="http://schemas.openxmlformats.org/officeDocument/2006/relationships/tags" Target="../tags/tag213.xml"/><Relationship Id="rId28" Type="http://schemas.openxmlformats.org/officeDocument/2006/relationships/tags" Target="../tags/tag212.xml"/><Relationship Id="rId27" Type="http://schemas.openxmlformats.org/officeDocument/2006/relationships/image" Target="../media/image3.svg"/><Relationship Id="rId26" Type="http://schemas.openxmlformats.org/officeDocument/2006/relationships/image" Target="../media/image18.png"/><Relationship Id="rId25" Type="http://schemas.openxmlformats.org/officeDocument/2006/relationships/tags" Target="../tags/tag211.xml"/><Relationship Id="rId24" Type="http://schemas.openxmlformats.org/officeDocument/2006/relationships/tags" Target="../tags/tag210.xml"/><Relationship Id="rId23" Type="http://schemas.openxmlformats.org/officeDocument/2006/relationships/tags" Target="../tags/tag209.xml"/><Relationship Id="rId22" Type="http://schemas.openxmlformats.org/officeDocument/2006/relationships/tags" Target="../tags/tag208.xml"/><Relationship Id="rId21" Type="http://schemas.openxmlformats.org/officeDocument/2006/relationships/tags" Target="../tags/tag207.xml"/><Relationship Id="rId20" Type="http://schemas.openxmlformats.org/officeDocument/2006/relationships/tags" Target="../tags/tag206.xml"/><Relationship Id="rId2" Type="http://schemas.openxmlformats.org/officeDocument/2006/relationships/tags" Target="../tags/tag193.xml"/><Relationship Id="rId19" Type="http://schemas.openxmlformats.org/officeDocument/2006/relationships/image" Target="../media/image2.svg"/><Relationship Id="rId18" Type="http://schemas.openxmlformats.org/officeDocument/2006/relationships/image" Target="../media/image17.png"/><Relationship Id="rId17" Type="http://schemas.openxmlformats.org/officeDocument/2006/relationships/tags" Target="../tags/tag205.xml"/><Relationship Id="rId16" Type="http://schemas.openxmlformats.org/officeDocument/2006/relationships/tags" Target="../tags/tag204.xml"/><Relationship Id="rId15" Type="http://schemas.openxmlformats.org/officeDocument/2006/relationships/tags" Target="../tags/tag203.xml"/><Relationship Id="rId14" Type="http://schemas.openxmlformats.org/officeDocument/2006/relationships/tags" Target="../tags/tag202.xml"/><Relationship Id="rId13" Type="http://schemas.openxmlformats.org/officeDocument/2006/relationships/tags" Target="../tags/tag201.xml"/><Relationship Id="rId12" Type="http://schemas.openxmlformats.org/officeDocument/2006/relationships/tags" Target="../tags/tag200.xml"/><Relationship Id="rId11" Type="http://schemas.openxmlformats.org/officeDocument/2006/relationships/image" Target="../media/image1.svg"/><Relationship Id="rId10" Type="http://schemas.openxmlformats.org/officeDocument/2006/relationships/image" Target="../media/image16.png"/><Relationship Id="rId1" Type="http://schemas.openxmlformats.org/officeDocument/2006/relationships/tags" Target="../tags/tag192.xml"/></Relationships>
</file>

<file path=ppt/slides/_rels/slide8.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image" Target="../media/image9.png"/><Relationship Id="rId2" Type="http://schemas.openxmlformats.org/officeDocument/2006/relationships/tags" Target="../tags/tag226.xml"/><Relationship Id="rId17" Type="http://schemas.openxmlformats.org/officeDocument/2006/relationships/slideLayout" Target="../slideLayouts/slideLayout12.xml"/><Relationship Id="rId16" Type="http://schemas.openxmlformats.org/officeDocument/2006/relationships/tags" Target="../tags/tag239.xml"/><Relationship Id="rId15" Type="http://schemas.openxmlformats.org/officeDocument/2006/relationships/tags" Target="../tags/tag238.xml"/><Relationship Id="rId14" Type="http://schemas.openxmlformats.org/officeDocument/2006/relationships/tags" Target="../tags/tag237.xml"/><Relationship Id="rId13" Type="http://schemas.openxmlformats.org/officeDocument/2006/relationships/tags" Target="../tags/tag236.xml"/><Relationship Id="rId12" Type="http://schemas.openxmlformats.org/officeDocument/2006/relationships/tags" Target="../tags/tag235.xml"/><Relationship Id="rId11" Type="http://schemas.openxmlformats.org/officeDocument/2006/relationships/tags" Target="../tags/tag234.xml"/><Relationship Id="rId10" Type="http://schemas.openxmlformats.org/officeDocument/2006/relationships/tags" Target="../tags/tag233.xml"/><Relationship Id="rId1" Type="http://schemas.openxmlformats.org/officeDocument/2006/relationships/tags" Target="../tags/tag225.xml"/></Relationships>
</file>

<file path=ppt/slides/_rels/slide9.xml.rels><?xml version="1.0" encoding="UTF-8" standalone="yes"?>
<Relationships xmlns="http://schemas.openxmlformats.org/package/2006/relationships"><Relationship Id="rId9" Type="http://schemas.openxmlformats.org/officeDocument/2006/relationships/tags" Target="../tags/tag244.xml"/><Relationship Id="rId8" Type="http://schemas.openxmlformats.org/officeDocument/2006/relationships/image" Target="../media/image6.svg"/><Relationship Id="rId7" Type="http://schemas.openxmlformats.org/officeDocument/2006/relationships/image" Target="../media/image21.png"/><Relationship Id="rId6" Type="http://schemas.openxmlformats.org/officeDocument/2006/relationships/tags" Target="../tags/tag243.xml"/><Relationship Id="rId5" Type="http://schemas.openxmlformats.org/officeDocument/2006/relationships/image" Target="../media/image8.png"/><Relationship Id="rId4" Type="http://schemas.openxmlformats.org/officeDocument/2006/relationships/tags" Target="../tags/tag242.xml"/><Relationship Id="rId36" Type="http://schemas.openxmlformats.org/officeDocument/2006/relationships/slideLayout" Target="../slideLayouts/slideLayout12.xml"/><Relationship Id="rId35" Type="http://schemas.openxmlformats.org/officeDocument/2006/relationships/tags" Target="../tags/tag262.xml"/><Relationship Id="rId34" Type="http://schemas.openxmlformats.org/officeDocument/2006/relationships/tags" Target="../tags/tag261.xml"/><Relationship Id="rId33" Type="http://schemas.openxmlformats.org/officeDocument/2006/relationships/image" Target="../media/image10.svg"/><Relationship Id="rId32" Type="http://schemas.openxmlformats.org/officeDocument/2006/relationships/image" Target="../media/image25.png"/><Relationship Id="rId31" Type="http://schemas.openxmlformats.org/officeDocument/2006/relationships/tags" Target="../tags/tag260.xml"/><Relationship Id="rId30" Type="http://schemas.openxmlformats.org/officeDocument/2006/relationships/tags" Target="../tags/tag259.xml"/><Relationship Id="rId3" Type="http://schemas.openxmlformats.org/officeDocument/2006/relationships/image" Target="../media/image9.png"/><Relationship Id="rId29" Type="http://schemas.openxmlformats.org/officeDocument/2006/relationships/tags" Target="../tags/tag258.xml"/><Relationship Id="rId28" Type="http://schemas.openxmlformats.org/officeDocument/2006/relationships/tags" Target="../tags/tag257.xml"/><Relationship Id="rId27" Type="http://schemas.openxmlformats.org/officeDocument/2006/relationships/tags" Target="../tags/tag256.xml"/><Relationship Id="rId26" Type="http://schemas.openxmlformats.org/officeDocument/2006/relationships/tags" Target="../tags/tag255.xml"/><Relationship Id="rId25" Type="http://schemas.openxmlformats.org/officeDocument/2006/relationships/image" Target="../media/image9.svg"/><Relationship Id="rId24" Type="http://schemas.openxmlformats.org/officeDocument/2006/relationships/image" Target="../media/image24.png"/><Relationship Id="rId23" Type="http://schemas.openxmlformats.org/officeDocument/2006/relationships/tags" Target="../tags/tag254.xml"/><Relationship Id="rId22" Type="http://schemas.openxmlformats.org/officeDocument/2006/relationships/image" Target="../media/image8.svg"/><Relationship Id="rId21" Type="http://schemas.openxmlformats.org/officeDocument/2006/relationships/image" Target="../media/image23.png"/><Relationship Id="rId20" Type="http://schemas.openxmlformats.org/officeDocument/2006/relationships/tags" Target="../tags/tag253.xml"/><Relationship Id="rId2" Type="http://schemas.openxmlformats.org/officeDocument/2006/relationships/tags" Target="../tags/tag241.xml"/><Relationship Id="rId19" Type="http://schemas.openxmlformats.org/officeDocument/2006/relationships/tags" Target="../tags/tag252.xml"/><Relationship Id="rId18" Type="http://schemas.openxmlformats.org/officeDocument/2006/relationships/tags" Target="../tags/tag251.xml"/><Relationship Id="rId17" Type="http://schemas.openxmlformats.org/officeDocument/2006/relationships/tags" Target="../tags/tag250.xml"/><Relationship Id="rId16" Type="http://schemas.openxmlformats.org/officeDocument/2006/relationships/tags" Target="../tags/tag249.xml"/><Relationship Id="rId15" Type="http://schemas.openxmlformats.org/officeDocument/2006/relationships/tags" Target="../tags/tag248.xml"/><Relationship Id="rId14" Type="http://schemas.openxmlformats.org/officeDocument/2006/relationships/tags" Target="../tags/tag247.xml"/><Relationship Id="rId13" Type="http://schemas.openxmlformats.org/officeDocument/2006/relationships/tags" Target="../tags/tag246.xml"/><Relationship Id="rId12" Type="http://schemas.openxmlformats.org/officeDocument/2006/relationships/tags" Target="../tags/tag245.xml"/><Relationship Id="rId11" Type="http://schemas.openxmlformats.org/officeDocument/2006/relationships/image" Target="../media/image7.svg"/><Relationship Id="rId10" Type="http://schemas.openxmlformats.org/officeDocument/2006/relationships/image" Target="../media/image22.png"/><Relationship Id="rId1" Type="http://schemas.openxmlformats.org/officeDocument/2006/relationships/tags" Target="../tags/tag2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rotWithShape="1">
          <a:blip r:embed="rId2"/>
          <a:srcRect/>
          <a:stretch>
            <a:fillRect/>
          </a:stretch>
        </p:blipFill>
        <p:spPr>
          <a:xfrm>
            <a:off x="1689434" y="677278"/>
            <a:ext cx="2228280" cy="3708434"/>
          </a:xfrm>
          <a:prstGeom prst="rect">
            <a:avLst/>
          </a:prstGeom>
        </p:spPr>
      </p:pic>
      <p:sp>
        <p:nvSpPr>
          <p:cNvPr id="9" name="文本框 8"/>
          <p:cNvSpPr txBox="1"/>
          <p:nvPr userDrawn="1">
            <p:custDataLst>
              <p:tags r:id="rId3"/>
            </p:custDataLst>
          </p:nvPr>
        </p:nvSpPr>
        <p:spPr>
          <a:xfrm>
            <a:off x="5540141" y="1716841"/>
            <a:ext cx="3455905" cy="1198880"/>
          </a:xfrm>
          <a:prstGeom prst="rect">
            <a:avLst/>
          </a:prstGeom>
          <a:noFill/>
        </p:spPr>
        <p:txBody>
          <a:bodyPr wrap="square" rtlCol="0">
            <a:spAutoFit/>
          </a:bodyPr>
          <a:lstStyle/>
          <a:p>
            <a:r>
              <a:rPr lang="zh-CN" altLang="en-US" sz="7200" b="1" dirty="0">
                <a:latin typeface="微软雅黑" charset="-122"/>
                <a:ea typeface="微软雅黑" charset="-122"/>
              </a:rPr>
              <a:t>第</a:t>
            </a:r>
            <a:r>
              <a:rPr lang="zh-CN" altLang="en-US" sz="7200" b="1" dirty="0">
                <a:latin typeface="微软雅黑" charset="-122"/>
                <a:ea typeface="微软雅黑" charset="-122"/>
              </a:rPr>
              <a:t>六章</a:t>
            </a:r>
            <a:r>
              <a:rPr lang="en-US" altLang="zh-CN" sz="7200" b="1" dirty="0">
                <a:latin typeface="微软雅黑" charset="-122"/>
                <a:ea typeface="微软雅黑" charset="-122"/>
              </a:rPr>
              <a:t> </a:t>
            </a:r>
            <a:endParaRPr lang="zh-CN" altLang="en-US" sz="7200" b="1" dirty="0">
              <a:latin typeface="微软雅黑" charset="-122"/>
              <a:ea typeface="微软雅黑" charset="-122"/>
            </a:endParaRPr>
          </a:p>
        </p:txBody>
      </p:sp>
      <p:sp>
        <p:nvSpPr>
          <p:cNvPr id="5" name="标题 4"/>
          <p:cNvSpPr>
            <a:spLocks noGrp="1"/>
          </p:cNvSpPr>
          <p:nvPr>
            <p:ph type="title" hasCustomPrompt="1"/>
            <p:custDataLst>
              <p:tags r:id="rId4"/>
            </p:custDataLst>
          </p:nvPr>
        </p:nvSpPr>
        <p:spPr>
          <a:xfrm>
            <a:off x="3863975" y="3016885"/>
            <a:ext cx="7225665" cy="2132330"/>
          </a:xfrm>
        </p:spPr>
        <p:txBody>
          <a:bodyPr anchor="ctr" anchorCtr="0">
            <a:noAutofit/>
          </a:bodyPr>
          <a:lstStyle>
            <a:lvl1pPr algn="ctr">
              <a:defRPr sz="2800">
                <a:solidFill>
                  <a:schemeClr val="bg1"/>
                </a:solidFill>
              </a:defRPr>
            </a:lvl1pPr>
          </a:lstStyle>
          <a:p>
            <a:r>
              <a:rPr lang="zh-CN" altLang="en-US" sz="6000" dirty="0">
                <a:solidFill>
                  <a:schemeClr val="accent2"/>
                </a:solidFill>
              </a:rPr>
              <a:t>婴幼儿托育人员</a:t>
            </a:r>
            <a:br>
              <a:rPr lang="zh-CN" altLang="en-US" sz="6000" dirty="0">
                <a:solidFill>
                  <a:schemeClr val="accent2"/>
                </a:solidFill>
              </a:rPr>
            </a:br>
            <a:r>
              <a:rPr lang="zh-CN" altLang="en-US" sz="6000" dirty="0">
                <a:solidFill>
                  <a:schemeClr val="accent2"/>
                </a:solidFill>
              </a:rPr>
              <a:t>的职业伦理</a:t>
            </a:r>
            <a:endParaRPr lang="zh-CN" altLang="en-US" sz="6000" dirty="0">
              <a:solidFill>
                <a:schemeClr val="accent2"/>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7" name="文本框 6"/>
          <p:cNvSpPr txBox="1"/>
          <p:nvPr/>
        </p:nvSpPr>
        <p:spPr>
          <a:xfrm>
            <a:off x="1598295" y="1758315"/>
            <a:ext cx="8656955" cy="460375"/>
          </a:xfrm>
          <a:prstGeom prst="rect">
            <a:avLst/>
          </a:prstGeom>
          <a:noFill/>
        </p:spPr>
        <p:txBody>
          <a:bodyPr wrap="square" rtlCol="0">
            <a:spAutoFit/>
          </a:bodyPr>
          <a:p>
            <a:r>
              <a:rPr lang="zh-CN" altLang="en-US" sz="2400">
                <a:solidFill>
                  <a:schemeClr val="tx1"/>
                </a:solidFill>
              </a:rPr>
              <a:t> 2. 学习和践行托育人员职业伦理对托育人员的作用</a:t>
            </a:r>
            <a:endParaRPr lang="zh-CN" altLang="en-US" sz="2400">
              <a:solidFill>
                <a:schemeClr val="tx1"/>
              </a:solidFill>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rPr>
              <a:t>（二） 托育人员职业伦理的作用</a:t>
            </a:r>
            <a:endParaRPr lang="zh-CN" altLang="en-US">
              <a:solidFill>
                <a:schemeClr val="tx1"/>
              </a:solidFill>
            </a:endParaRPr>
          </a:p>
        </p:txBody>
      </p:sp>
      <p:sp>
        <p:nvSpPr>
          <p:cNvPr id="12" name="矩形 11"/>
          <p:cNvSpPr/>
          <p:nvPr>
            <p:custDataLst>
              <p:tags r:id="rId4"/>
            </p:custDataLst>
          </p:nvPr>
        </p:nvSpPr>
        <p:spPr>
          <a:xfrm flipV="1">
            <a:off x="1513205" y="3163570"/>
            <a:ext cx="2508250" cy="2804795"/>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 name="同侧圆角矩形 1"/>
          <p:cNvSpPr/>
          <p:nvPr>
            <p:custDataLst>
              <p:tags r:id="rId5"/>
            </p:custDataLst>
          </p:nvPr>
        </p:nvSpPr>
        <p:spPr>
          <a:xfrm>
            <a:off x="1506855" y="2363470"/>
            <a:ext cx="2520950" cy="690880"/>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1569720" y="2529205"/>
            <a:ext cx="2345055" cy="360045"/>
          </a:xfrm>
          <a:prstGeom prst="rect">
            <a:avLst/>
          </a:prstGeom>
          <a:noFill/>
        </p:spPr>
        <p:txBody>
          <a:bodyPr wrap="square" bIns="0" rtlCol="0" anchor="ctr" anchorCtr="0"/>
          <a:p>
            <a:pPr algn="ctr"/>
            <a:r>
              <a:rPr 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a:t>
            </a: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1</a:t>
            </a:r>
            <a:r>
              <a:rPr 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a:t>
            </a:r>
            <a:endParaRPr 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2631440" y="5496560"/>
            <a:ext cx="71755" cy="717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2731770" y="549656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9"/>
            </p:custDataLst>
          </p:nvPr>
        </p:nvSpPr>
        <p:spPr>
          <a:xfrm>
            <a:off x="2832100" y="549656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文本框 3"/>
          <p:cNvSpPr txBox="1"/>
          <p:nvPr>
            <p:custDataLst>
              <p:tags r:id="rId10"/>
            </p:custDataLst>
          </p:nvPr>
        </p:nvSpPr>
        <p:spPr>
          <a:xfrm>
            <a:off x="1590040" y="3448368"/>
            <a:ext cx="2357120" cy="1522730"/>
          </a:xfrm>
          <a:prstGeom prst="rect">
            <a:avLst/>
          </a:prstGeom>
          <a:noFill/>
        </p:spPr>
        <p:txBody>
          <a:bodyPr wrap="square" bIns="0" rtlCol="0" anchor="ctr" anchorCtr="0">
            <a:spAutoFit/>
          </a:bodyPr>
          <a:p>
            <a:pPr indent="457200" algn="l" fontAlgn="auto"/>
            <a:r>
              <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坚定职业伦理信念，提升伦理道德自觉性。</a:t>
            </a:r>
            <a:endPar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1"/>
            </p:custDataLst>
          </p:nvPr>
        </p:nvSpPr>
        <p:spPr>
          <a:xfrm flipV="1">
            <a:off x="4841875" y="3163570"/>
            <a:ext cx="2508250" cy="2804795"/>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 name="同侧圆角矩形 2"/>
          <p:cNvSpPr/>
          <p:nvPr>
            <p:custDataLst>
              <p:tags r:id="rId12"/>
            </p:custDataLst>
          </p:nvPr>
        </p:nvSpPr>
        <p:spPr>
          <a:xfrm>
            <a:off x="4835525" y="2363470"/>
            <a:ext cx="2520950" cy="69088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3"/>
            </p:custDataLst>
          </p:nvPr>
        </p:nvSpPr>
        <p:spPr>
          <a:xfrm>
            <a:off x="4898390" y="2529205"/>
            <a:ext cx="2382520" cy="360045"/>
          </a:xfrm>
          <a:prstGeom prst="rect">
            <a:avLst/>
          </a:prstGeom>
          <a:noFill/>
        </p:spPr>
        <p:txBody>
          <a:bodyPr wrap="square" bIns="0" rtlCol="0" anchor="ctr" anchorCtr="0"/>
          <a:p>
            <a:pPr algn="ctr"/>
            <a:r>
              <a:rPr 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a:t>
            </a: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2</a:t>
            </a:r>
            <a:r>
              <a:rPr 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a:t>
            </a:r>
            <a:endParaRPr 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4"/>
            </p:custDataLst>
          </p:nvPr>
        </p:nvSpPr>
        <p:spPr>
          <a:xfrm>
            <a:off x="5960110" y="549656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5"/>
            </p:custDataLst>
          </p:nvPr>
        </p:nvSpPr>
        <p:spPr>
          <a:xfrm>
            <a:off x="6060440" y="5496560"/>
            <a:ext cx="71755" cy="7175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6"/>
            </p:custDataLst>
          </p:nvPr>
        </p:nvSpPr>
        <p:spPr>
          <a:xfrm>
            <a:off x="6160770" y="549656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9" name="文本框 8"/>
          <p:cNvSpPr txBox="1"/>
          <p:nvPr>
            <p:custDataLst>
              <p:tags r:id="rId17"/>
            </p:custDataLst>
          </p:nvPr>
        </p:nvSpPr>
        <p:spPr>
          <a:xfrm>
            <a:off x="4906010" y="3582671"/>
            <a:ext cx="2381250" cy="1153160"/>
          </a:xfrm>
          <a:prstGeom prst="rect">
            <a:avLst/>
          </a:prstGeom>
          <a:noFill/>
        </p:spPr>
        <p:txBody>
          <a:bodyPr wrap="square" bIns="0" rtlCol="0" anchor="ctr" anchorCtr="0">
            <a:spAutoFit/>
          </a:bodyPr>
          <a:p>
            <a:pPr indent="457200" algn="l" fontAlgn="auto"/>
            <a:r>
              <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提升职业素质和婴幼儿照护水平</a:t>
            </a:r>
            <a:endPar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18"/>
            </p:custDataLst>
          </p:nvPr>
        </p:nvSpPr>
        <p:spPr>
          <a:xfrm flipV="1">
            <a:off x="8170545" y="3163570"/>
            <a:ext cx="2508250" cy="2804795"/>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4" name="同侧圆角矩形 13"/>
          <p:cNvSpPr/>
          <p:nvPr>
            <p:custDataLst>
              <p:tags r:id="rId19"/>
            </p:custDataLst>
          </p:nvPr>
        </p:nvSpPr>
        <p:spPr>
          <a:xfrm>
            <a:off x="8164195" y="2363470"/>
            <a:ext cx="2520950" cy="690880"/>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0"/>
            </p:custDataLst>
          </p:nvPr>
        </p:nvSpPr>
        <p:spPr>
          <a:xfrm>
            <a:off x="8165465" y="2529205"/>
            <a:ext cx="2470150" cy="360045"/>
          </a:xfrm>
          <a:prstGeom prst="rect">
            <a:avLst/>
          </a:prstGeom>
          <a:noFill/>
        </p:spPr>
        <p:txBody>
          <a:bodyPr wrap="square" bIns="0" rtlCol="0" anchor="ctr" anchorCtr="0"/>
          <a:p>
            <a:pPr algn="ctr"/>
            <a:r>
              <a:rPr lang="zh-CN" altLang="en-US" sz="2400">
                <a:solidFill>
                  <a:srgbClr val="FFFFFF"/>
                </a:solidFill>
                <a:latin typeface="思源黑体 CN Bold" panose="020B0800000000000000" charset="-122"/>
                <a:ea typeface="思源黑体 CN Bold" panose="020B0800000000000000" charset="-122"/>
                <a:cs typeface="思源黑体 CN Regular" panose="020B0500000000000000" charset="-122"/>
              </a:rPr>
              <a:t>（</a:t>
            </a: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3</a:t>
            </a:r>
            <a:r>
              <a:rPr lang="zh-CN" altLang="en-US" sz="2400">
                <a:solidFill>
                  <a:srgbClr val="FFFFFF"/>
                </a:solidFill>
                <a:latin typeface="思源黑体 CN Bold" panose="020B0800000000000000" charset="-122"/>
                <a:ea typeface="思源黑体 CN Bold" panose="020B0800000000000000" charset="-122"/>
                <a:cs typeface="思源黑体 CN Regular" panose="020B0500000000000000" charset="-122"/>
              </a:rPr>
              <a:t>）</a:t>
            </a:r>
            <a:endParaRPr lang="zh-CN" altLang="en-US"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1"/>
            </p:custDataLst>
          </p:nvPr>
        </p:nvSpPr>
        <p:spPr>
          <a:xfrm>
            <a:off x="9288780" y="549656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2"/>
            </p:custDataLst>
          </p:nvPr>
        </p:nvSpPr>
        <p:spPr>
          <a:xfrm>
            <a:off x="9389110" y="549656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3"/>
            </p:custDataLst>
          </p:nvPr>
        </p:nvSpPr>
        <p:spPr>
          <a:xfrm>
            <a:off x="9489440" y="5496560"/>
            <a:ext cx="71755" cy="7175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文本框 19"/>
          <p:cNvSpPr txBox="1"/>
          <p:nvPr>
            <p:custDataLst>
              <p:tags r:id="rId24"/>
            </p:custDataLst>
          </p:nvPr>
        </p:nvSpPr>
        <p:spPr>
          <a:xfrm>
            <a:off x="8147050" y="3943668"/>
            <a:ext cx="2605405" cy="1153160"/>
          </a:xfrm>
          <a:prstGeom prst="rect">
            <a:avLst/>
          </a:prstGeom>
          <a:noFill/>
        </p:spPr>
        <p:txBody>
          <a:bodyPr wrap="square" bIns="0" rtlCol="0" anchor="ctr" anchorCtr="0">
            <a:spAutoFit/>
          </a:bodyPr>
          <a:p>
            <a:pPr indent="457200" algn="l" fontAlgn="auto"/>
            <a:r>
              <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提升职业幸福感，实现人生价值。</a:t>
            </a:r>
            <a:endPar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5" name="标题 4"/>
          <p:cNvSpPr>
            <a:spLocks noGrp="1"/>
          </p:cNvSpPr>
          <p:nvPr>
            <p:ph type="title"/>
          </p:nvPr>
        </p:nvSpPr>
        <p:spPr>
          <a:xfrm>
            <a:off x="798830" y="161290"/>
            <a:ext cx="9807575" cy="691515"/>
          </a:xfrm>
        </p:spPr>
        <p:txBody>
          <a:bodyPr>
            <a:normAutofit fontScale="90000"/>
          </a:bodyPr>
          <a:p>
            <a:r>
              <a:rPr lang="en-US" altLang="zh-CN"/>
              <a:t>    </a:t>
            </a:r>
            <a:r>
              <a:rPr lang="zh-CN" altLang="en-US"/>
              <a:t>二、 托育人员职业伦理的价值与作用</a:t>
            </a:r>
            <a:endParaRPr lang="zh-CN" altLang="en-US"/>
          </a:p>
        </p:txBody>
      </p:sp>
    </p:spTree>
    <p:custDataLst>
      <p:tags r:id="rId25"/>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6012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44935" y="-21590"/>
            <a:ext cx="549910" cy="912495"/>
          </a:xfrm>
          <a:prstGeom prst="rect">
            <a:avLst/>
          </a:prstGeom>
        </p:spPr>
      </p:pic>
      <p:sp>
        <p:nvSpPr>
          <p:cNvPr id="100" name="文本框 99"/>
          <p:cNvSpPr txBox="1"/>
          <p:nvPr/>
        </p:nvSpPr>
        <p:spPr>
          <a:xfrm>
            <a:off x="1590040" y="2394585"/>
            <a:ext cx="8900160" cy="2861310"/>
          </a:xfrm>
          <a:prstGeom prst="rect">
            <a:avLst/>
          </a:prstGeom>
          <a:noFill/>
          <a:ln w="9525">
            <a:noFill/>
          </a:ln>
        </p:spPr>
        <p:txBody>
          <a:bodyPr wrap="square">
            <a:spAutoFit/>
          </a:bodyPr>
          <a:p>
            <a:pPr marL="0" indent="457200" algn="l" fontAlgn="auto">
              <a:lnSpc>
                <a:spcPct val="150000"/>
              </a:lnSpc>
            </a:pPr>
            <a:r>
              <a:rPr lang="zh-CN" sz="2400" b="0">
                <a:cs typeface="宋体" charset="0"/>
              </a:rPr>
              <a:t>学习和践行托育人员职业伦理将</a:t>
            </a:r>
            <a:r>
              <a:rPr lang="zh-CN" sz="2400" b="0">
                <a:solidFill>
                  <a:schemeClr val="accent1"/>
                </a:solidFill>
                <a:cs typeface="宋体" charset="0"/>
              </a:rPr>
              <a:t>促进托育行业规范化、高质量发展</a:t>
            </a:r>
            <a:r>
              <a:rPr lang="zh-CN" sz="2400" b="0">
                <a:cs typeface="宋体" charset="0"/>
              </a:rPr>
              <a:t>。托育人员职业伦理为该行业所有从业人员提供了系统的发展方向，可帮助托育人员抵制社会不良影响，追求自我进步，从而推动整个行业队伍质量提升。行业队伍以及整体托育实践质量的提升，将综合性地促进托育行业的高质量发展。</a:t>
            </a:r>
            <a:endParaRPr lang="zh-CN" sz="2400" b="0">
              <a:cs typeface="宋体" charset="0"/>
            </a:endParaRPr>
          </a:p>
        </p:txBody>
      </p:sp>
      <p:sp>
        <p:nvSpPr>
          <p:cNvPr id="7" name="文本框 6"/>
          <p:cNvSpPr txBox="1"/>
          <p:nvPr/>
        </p:nvSpPr>
        <p:spPr>
          <a:xfrm>
            <a:off x="1610360" y="1758315"/>
            <a:ext cx="8116570" cy="460375"/>
          </a:xfrm>
          <a:prstGeom prst="rect">
            <a:avLst/>
          </a:prstGeom>
          <a:noFill/>
        </p:spPr>
        <p:txBody>
          <a:bodyPr wrap="square" rtlCol="0">
            <a:spAutoFit/>
          </a:bodyPr>
          <a:p>
            <a:r>
              <a:rPr lang="zh-CN" altLang="en-US" sz="2400">
                <a:solidFill>
                  <a:schemeClr val="tx1"/>
                </a:solidFill>
              </a:rPr>
              <a:t>3. 学习和践行托育人员职业伦理对托育行业发展的作用</a:t>
            </a:r>
            <a:endParaRPr lang="zh-CN" altLang="en-US" sz="2400">
              <a:solidFill>
                <a:schemeClr val="tx1"/>
              </a:solidFill>
            </a:endParaRPr>
          </a:p>
        </p:txBody>
      </p:sp>
      <p:sp>
        <p:nvSpPr>
          <p:cNvPr id="2" name="标题 1"/>
          <p:cNvSpPr>
            <a:spLocks noGrp="1"/>
          </p:cNvSpPr>
          <p:nvPr>
            <p:ph type="title"/>
          </p:nvPr>
        </p:nvSpPr>
        <p:spPr>
          <a:xfrm>
            <a:off x="798830" y="161290"/>
            <a:ext cx="9807575" cy="691515"/>
          </a:xfrm>
        </p:spPr>
        <p:txBody>
          <a:bodyPr>
            <a:normAutofit fontScale="90000"/>
          </a:bodyPr>
          <a:p>
            <a:r>
              <a:rPr lang="en-US" altLang="zh-CN"/>
              <a:t>    </a:t>
            </a:r>
            <a:r>
              <a:rPr lang="zh-CN" altLang="en-US"/>
              <a:t>二、 托育人员职业伦理的价值与作用</a:t>
            </a:r>
            <a:endParaRPr lang="zh-CN" altLang="en-US"/>
          </a:p>
        </p:txBody>
      </p:sp>
      <p:sp>
        <p:nvSpPr>
          <p:cNvPr id="4" name="内容占位符 7"/>
          <p:cNvSpPr>
            <a:spLocks noGrp="1"/>
          </p:cNvSpPr>
          <p:nvPr/>
        </p:nvSpPr>
        <p:spPr>
          <a:xfrm>
            <a:off x="1137285" y="109220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a:solidFill>
                  <a:schemeClr val="tx1"/>
                </a:solidFill>
              </a:rPr>
              <a:t>（二） 托育人员职业伦理的作用</a:t>
            </a:r>
            <a:endParaRPr lang="zh-CN" altLang="en-US">
              <a:solidFill>
                <a:schemeClr val="tx1"/>
              </a:solidFill>
            </a:endParaRPr>
          </a:p>
        </p:txBody>
      </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6012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44935" y="-21590"/>
            <a:ext cx="549910" cy="912495"/>
          </a:xfrm>
          <a:prstGeom prst="rect">
            <a:avLst/>
          </a:prstGeom>
        </p:spPr>
      </p:pic>
      <p:sp>
        <p:nvSpPr>
          <p:cNvPr id="100" name="文本框 99"/>
          <p:cNvSpPr txBox="1"/>
          <p:nvPr/>
        </p:nvSpPr>
        <p:spPr>
          <a:xfrm>
            <a:off x="1590040" y="2394585"/>
            <a:ext cx="8900160" cy="3969385"/>
          </a:xfrm>
          <a:prstGeom prst="rect">
            <a:avLst/>
          </a:prstGeom>
          <a:noFill/>
          <a:ln w="9525">
            <a:noFill/>
          </a:ln>
        </p:spPr>
        <p:txBody>
          <a:bodyPr wrap="square">
            <a:spAutoFit/>
          </a:bodyPr>
          <a:p>
            <a:pPr marL="0" indent="457200" algn="l" fontAlgn="auto">
              <a:lnSpc>
                <a:spcPct val="150000"/>
              </a:lnSpc>
            </a:pPr>
            <a:r>
              <a:rPr lang="zh-CN" sz="2400" b="0">
                <a:cs typeface="宋体" charset="0"/>
              </a:rPr>
              <a:t>学习和践行托育人员职业伦理能够促进社会主义精神文明建设。托育人员经由职业、生活等方面，与社会形成了较为广泛且紧密的联系。</a:t>
            </a:r>
            <a:endParaRPr lang="zh-CN" sz="2400" b="0">
              <a:cs typeface="宋体" charset="0"/>
            </a:endParaRPr>
          </a:p>
          <a:p>
            <a:pPr marL="0" indent="457200" algn="l" fontAlgn="auto">
              <a:lnSpc>
                <a:spcPct val="150000"/>
              </a:lnSpc>
            </a:pPr>
            <a:r>
              <a:rPr lang="zh-CN" sz="2400" b="0">
                <a:cs typeface="宋体" charset="0"/>
              </a:rPr>
              <a:t>托育人员通过工作中与婴幼儿、家长、同事等的直接联系，通过亲自参加社会生活和社会活动，通过影响自己的家庭、亲友，能够将自身优秀的伦理道德潜移默化地传递给对方，从而对社会精神文明建设产生愈加广泛而深刻的有利影响。</a:t>
            </a:r>
            <a:endParaRPr lang="zh-CN" sz="2400" b="0">
              <a:cs typeface="宋体" charset="0"/>
            </a:endParaRPr>
          </a:p>
        </p:txBody>
      </p:sp>
      <p:sp>
        <p:nvSpPr>
          <p:cNvPr id="7" name="文本框 6"/>
          <p:cNvSpPr txBox="1"/>
          <p:nvPr/>
        </p:nvSpPr>
        <p:spPr>
          <a:xfrm>
            <a:off x="1610360" y="1758315"/>
            <a:ext cx="8116570" cy="460375"/>
          </a:xfrm>
          <a:prstGeom prst="rect">
            <a:avLst/>
          </a:prstGeom>
          <a:noFill/>
        </p:spPr>
        <p:txBody>
          <a:bodyPr wrap="square" rtlCol="0">
            <a:spAutoFit/>
          </a:bodyPr>
          <a:p>
            <a:r>
              <a:rPr lang="zh-CN" altLang="en-US" sz="2400">
                <a:solidFill>
                  <a:schemeClr val="tx1"/>
                </a:solidFill>
              </a:rPr>
              <a:t> 4. 学习和践行托育人员职业伦理对社会进步的作用</a:t>
            </a:r>
            <a:endParaRPr lang="zh-CN" altLang="en-US" sz="2400">
              <a:solidFill>
                <a:schemeClr val="tx1"/>
              </a:solidFill>
            </a:endParaRPr>
          </a:p>
        </p:txBody>
      </p:sp>
      <p:sp>
        <p:nvSpPr>
          <p:cNvPr id="2" name="标题 1"/>
          <p:cNvSpPr>
            <a:spLocks noGrp="1"/>
          </p:cNvSpPr>
          <p:nvPr>
            <p:ph type="title"/>
          </p:nvPr>
        </p:nvSpPr>
        <p:spPr>
          <a:xfrm>
            <a:off x="798830" y="161290"/>
            <a:ext cx="9807575" cy="691515"/>
          </a:xfrm>
        </p:spPr>
        <p:txBody>
          <a:bodyPr>
            <a:normAutofit fontScale="90000"/>
          </a:bodyPr>
          <a:p>
            <a:r>
              <a:rPr lang="en-US" altLang="zh-CN"/>
              <a:t>    </a:t>
            </a:r>
            <a:r>
              <a:rPr lang="zh-CN" altLang="en-US"/>
              <a:t>二、 托育人员职业伦理的价值与作用</a:t>
            </a:r>
            <a:endParaRPr lang="zh-CN" altLang="en-US"/>
          </a:p>
        </p:txBody>
      </p:sp>
      <p:sp>
        <p:nvSpPr>
          <p:cNvPr id="4" name="内容占位符 7"/>
          <p:cNvSpPr>
            <a:spLocks noGrp="1"/>
          </p:cNvSpPr>
          <p:nvPr/>
        </p:nvSpPr>
        <p:spPr>
          <a:xfrm>
            <a:off x="1137285" y="109220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a:solidFill>
                  <a:schemeClr val="tx1"/>
                </a:solidFill>
              </a:rPr>
              <a:t>（二） 托育人员职业伦理的作用</a:t>
            </a:r>
            <a:endParaRPr lang="zh-CN" altLang="en-US">
              <a:solidFill>
                <a:schemeClr val="tx1"/>
              </a:solidFill>
            </a:endParaRPr>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a:bodyPr>
          <a:p>
            <a:r>
              <a:rPr lang="en-US" altLang="zh-CN">
                <a:solidFill>
                  <a:schemeClr val="accent2">
                    <a:lumMod val="75000"/>
                  </a:schemeClr>
                </a:solidFill>
              </a:rPr>
              <a:t>  </a:t>
            </a:r>
            <a:r>
              <a:rPr lang="zh-CN" altLang="en-US">
                <a:solidFill>
                  <a:schemeClr val="accent2">
                    <a:lumMod val="75000"/>
                  </a:schemeClr>
                </a:solidFill>
              </a:rPr>
              <a:t>托育人员的职业伦理实践</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二节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托幼关系中的职业伦理实践</a:t>
            </a:r>
            <a:endParaRPr lang="zh-CN" altLang="en-US">
              <a:solidFill>
                <a:schemeClr val="tx1"/>
              </a:solidFill>
            </a:endParaRPr>
          </a:p>
        </p:txBody>
      </p:sp>
      <p:sp>
        <p:nvSpPr>
          <p:cNvPr id="65" name="文本框 64"/>
          <p:cNvSpPr txBox="1"/>
          <p:nvPr>
            <p:custDataLst>
              <p:tags r:id="rId4"/>
            </p:custDataLst>
          </p:nvPr>
        </p:nvSpPr>
        <p:spPr>
          <a:xfrm>
            <a:off x="97980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托幼关系概述</a:t>
            </a:r>
            <a:endParaRPr lang="zh-CN" altLang="en-US" sz="2400" spc="300">
              <a:solidFill>
                <a:srgbClr val="000000">
                  <a:lumMod val="75000"/>
                  <a:lumOff val="25000"/>
                </a:srgbClr>
              </a:solidFill>
              <a:latin typeface="黑体" charset="0"/>
              <a:ea typeface="黑体" charset="0"/>
              <a:cs typeface="黑体" charset="0"/>
            </a:endParaRPr>
          </a:p>
        </p:txBody>
      </p:sp>
      <p:sp>
        <p:nvSpPr>
          <p:cNvPr id="23" name="矩形 22"/>
          <p:cNvSpPr/>
          <p:nvPr userDrawn="1">
            <p:custDataLst>
              <p:tags r:id="rId5"/>
            </p:custDataLst>
          </p:nvPr>
        </p:nvSpPr>
        <p:spPr>
          <a:xfrm>
            <a:off x="12700" y="1793875"/>
            <a:ext cx="12192000" cy="441579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6" name="图片 5"/>
          <p:cNvPicPr>
            <a:picLocks noChangeAspect="1"/>
          </p:cNvPicPr>
          <p:nvPr userDrawn="1">
            <p:custDataLst>
              <p:tags r:id="rId6"/>
            </p:custDataLst>
          </p:nvPr>
        </p:nvPicPr>
        <p:blipFill>
          <a:blip r:embed="rId7"/>
          <a:stretch>
            <a:fillRect/>
          </a:stretch>
        </p:blipFill>
        <p:spPr>
          <a:xfrm>
            <a:off x="10109835" y="5709285"/>
            <a:ext cx="1997710" cy="1087120"/>
          </a:xfrm>
          <a:prstGeom prst="rect">
            <a:avLst/>
          </a:prstGeom>
        </p:spPr>
      </p:pic>
      <p:sp>
        <p:nvSpPr>
          <p:cNvPr id="2" name="圆角矩形 1"/>
          <p:cNvSpPr/>
          <p:nvPr/>
        </p:nvSpPr>
        <p:spPr>
          <a:xfrm>
            <a:off x="1174750" y="2353945"/>
            <a:ext cx="9650095" cy="3152775"/>
          </a:xfrm>
          <a:prstGeom prst="roundRect">
            <a:avLst/>
          </a:prstGeom>
          <a:ln w="28575" cmpd="sng">
            <a:solidFill>
              <a:srgbClr val="0070C0"/>
            </a:solidFill>
            <a:prstDash val="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000">
                <a:solidFill>
                  <a:schemeClr val="accent1"/>
                </a:solidFill>
              </a:rPr>
              <a:t>托幼关系</a:t>
            </a:r>
            <a:r>
              <a:rPr lang="zh-CN" altLang="en-US" sz="2000"/>
              <a:t>具体是指托育人员与婴幼儿之间通过相互作用而产生的行为和心理方面的影响关系。只有建立起托幼关系，家托关系、托育机构中的同事关系才具有存在的基础。因此，在托育机构产生的众多关系中，托幼关系是最根本、最核心的一种关系。</a:t>
            </a:r>
            <a:endParaRPr lang="zh-CN" altLang="en-US" sz="2000"/>
          </a:p>
        </p:txBody>
      </p:sp>
    </p:spTree>
    <p:custDataLst>
      <p:tags r:id="rId8"/>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a:off x="-17145" y="-62230"/>
            <a:ext cx="643890" cy="940435"/>
          </a:xfrm>
          <a:prstGeom prst="rect">
            <a:avLst/>
          </a:prstGeom>
        </p:spPr>
      </p:pic>
      <p:sp>
        <p:nvSpPr>
          <p:cNvPr id="5" name="标题 1"/>
          <p:cNvSpPr>
            <a:spLocks noGrp="1"/>
          </p:cNvSpPr>
          <p:nvPr/>
        </p:nvSpPr>
        <p:spPr>
          <a:xfrm>
            <a:off x="88201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托幼关系中的职业伦理实践</a:t>
            </a:r>
            <a:endParaRPr lang="zh-CN" altLang="en-US">
              <a:solidFill>
                <a:schemeClr val="tx1"/>
              </a:solidFill>
            </a:endParaRPr>
          </a:p>
        </p:txBody>
      </p:sp>
      <p:sp>
        <p:nvSpPr>
          <p:cNvPr id="65" name="文本框 64"/>
          <p:cNvSpPr txBox="1"/>
          <p:nvPr>
            <p:custDataLst>
              <p:tags r:id="rId4"/>
            </p:custDataLst>
          </p:nvPr>
        </p:nvSpPr>
        <p:spPr>
          <a:xfrm>
            <a:off x="96202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托幼关系概述</a:t>
            </a:r>
            <a:endParaRPr lang="zh-CN" altLang="en-US" sz="2400" spc="300">
              <a:solidFill>
                <a:srgbClr val="000000">
                  <a:lumMod val="75000"/>
                  <a:lumOff val="25000"/>
                </a:srgbClr>
              </a:solidFill>
              <a:latin typeface="黑体" charset="0"/>
              <a:ea typeface="黑体" charset="0"/>
              <a:cs typeface="黑体" charset="0"/>
            </a:endParaRPr>
          </a:p>
        </p:txBody>
      </p:sp>
      <p:sp>
        <p:nvSpPr>
          <p:cNvPr id="23" name="矩形 22"/>
          <p:cNvSpPr/>
          <p:nvPr userDrawn="1">
            <p:custDataLst>
              <p:tags r:id="rId5"/>
            </p:custDataLst>
          </p:nvPr>
        </p:nvSpPr>
        <p:spPr>
          <a:xfrm>
            <a:off x="12700" y="1793875"/>
            <a:ext cx="12192000" cy="441579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6" name="图片 5"/>
          <p:cNvPicPr>
            <a:picLocks noChangeAspect="1"/>
          </p:cNvPicPr>
          <p:nvPr userDrawn="1">
            <p:custDataLst>
              <p:tags r:id="rId6"/>
            </p:custDataLst>
          </p:nvPr>
        </p:nvPicPr>
        <p:blipFill>
          <a:blip r:embed="rId7"/>
          <a:stretch>
            <a:fillRect/>
          </a:stretch>
        </p:blipFill>
        <p:spPr>
          <a:xfrm>
            <a:off x="10109835" y="5709285"/>
            <a:ext cx="1997710" cy="1087120"/>
          </a:xfrm>
          <a:prstGeom prst="rect">
            <a:avLst/>
          </a:prstGeom>
        </p:spPr>
      </p:pic>
      <p:sp>
        <p:nvSpPr>
          <p:cNvPr id="2" name="圆角矩形 1"/>
          <p:cNvSpPr/>
          <p:nvPr/>
        </p:nvSpPr>
        <p:spPr>
          <a:xfrm>
            <a:off x="1174750" y="2353945"/>
            <a:ext cx="9650095" cy="3152775"/>
          </a:xfrm>
          <a:prstGeom prst="roundRect">
            <a:avLst/>
          </a:prstGeom>
          <a:ln w="28575" cmpd="sng">
            <a:solidFill>
              <a:srgbClr val="0070C0"/>
            </a:solidFill>
            <a:prstDash val="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000">
                <a:solidFill>
                  <a:schemeClr val="accent1"/>
                </a:solidFill>
              </a:rPr>
              <a:t>托幼关系</a:t>
            </a:r>
            <a:r>
              <a:rPr lang="zh-CN" altLang="en-US" sz="2000"/>
              <a:t>具体是指托育人员与婴幼儿之间通过相互作用而产生的行为和心理方面的影响关系。只有建立起托幼关系，家托关系、托育机构中的同事关系才具有存在的基础。因此，在托育机构产生的众多关系中，托幼关系是最根本、最核心的一种关系。</a:t>
            </a:r>
            <a:endParaRPr lang="zh-CN" altLang="en-US" sz="2000"/>
          </a:p>
        </p:txBody>
      </p:sp>
    </p:spTree>
    <p:custDataLst>
      <p:tags r:id="rId8"/>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256540" y="-12065"/>
            <a:ext cx="643890" cy="940435"/>
          </a:xfrm>
          <a:prstGeom prst="rect">
            <a:avLst/>
          </a:prstGeom>
        </p:spPr>
      </p:pic>
      <p:sp>
        <p:nvSpPr>
          <p:cNvPr id="7" name="文本框 6"/>
          <p:cNvSpPr txBox="1"/>
          <p:nvPr/>
        </p:nvSpPr>
        <p:spPr>
          <a:xfrm>
            <a:off x="1428750" y="1878330"/>
            <a:ext cx="9571355" cy="460375"/>
          </a:xfrm>
          <a:prstGeom prst="rect">
            <a:avLst/>
          </a:prstGeom>
          <a:noFill/>
        </p:spPr>
        <p:txBody>
          <a:bodyPr wrap="square" rtlCol="0">
            <a:spAutoFit/>
          </a:bodyPr>
          <a:p>
            <a:r>
              <a:rPr lang="zh-CN" altLang="en-US" sz="2400"/>
              <a:t>托幼关系是一种多性质、多层次的关系。</a:t>
            </a:r>
            <a:endParaRPr lang="zh-CN" altLang="en-US" sz="2400"/>
          </a:p>
        </p:txBody>
      </p:sp>
      <p:sp>
        <p:nvSpPr>
          <p:cNvPr id="17" name="Rectangle 70"/>
          <p:cNvSpPr/>
          <p:nvPr/>
        </p:nvSpPr>
        <p:spPr>
          <a:xfrm>
            <a:off x="892175" y="2793365"/>
            <a:ext cx="3367405" cy="2989580"/>
          </a:xfrm>
          <a:prstGeom prst="rect">
            <a:avLst/>
          </a:prstGeom>
          <a:solidFill>
            <a:schemeClr val="bg2"/>
          </a:solidFill>
          <a:ln>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indent="457200" algn="l" fontAlgn="auto">
              <a:lnSpc>
                <a:spcPct val="150000"/>
              </a:lnSpc>
            </a:pPr>
            <a:r>
              <a:rPr lang="en-US" sz="2000">
                <a:solidFill>
                  <a:srgbClr val="0070C0"/>
                </a:solidFill>
                <a:latin typeface="黑体" charset="0"/>
                <a:ea typeface="黑体" charset="0"/>
                <a:cs typeface="黑体" charset="0"/>
              </a:rPr>
              <a:t>从关系内容上来看，托幼关系包括托育人员为婴幼儿身心发展服务的关系；</a:t>
            </a:r>
            <a:endParaRPr lang="en-US" sz="2000">
              <a:solidFill>
                <a:srgbClr val="0070C0"/>
              </a:solidFill>
              <a:latin typeface="黑体" charset="0"/>
              <a:ea typeface="黑体" charset="0"/>
              <a:cs typeface="黑体" charset="0"/>
            </a:endParaRPr>
          </a:p>
        </p:txBody>
      </p:sp>
      <p:sp>
        <p:nvSpPr>
          <p:cNvPr id="8" name="Rectangle 70"/>
          <p:cNvSpPr/>
          <p:nvPr/>
        </p:nvSpPr>
        <p:spPr>
          <a:xfrm>
            <a:off x="4391025" y="2759710"/>
            <a:ext cx="3367405" cy="2989580"/>
          </a:xfrm>
          <a:prstGeom prst="rect">
            <a:avLst/>
          </a:prstGeom>
          <a:solidFill>
            <a:schemeClr val="bg2"/>
          </a:solid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algn="l">
              <a:lnSpc>
                <a:spcPct val="150000"/>
              </a:lnSpc>
            </a:pPr>
            <a:r>
              <a:rPr lang="en-US" sz="2000">
                <a:solidFill>
                  <a:srgbClr val="0070C0"/>
                </a:solidFill>
                <a:latin typeface="黑体" charset="0"/>
                <a:ea typeface="黑体" charset="0"/>
                <a:cs typeface="黑体" charset="0"/>
              </a:rPr>
              <a:t>   从关系层次上来看，托幼关系首先是浅表性的行为关系，即照护与被照护的关系，其次还涉及更进一步的情感交流关系以及更深层次的法律关系等；</a:t>
            </a:r>
            <a:endParaRPr lang="en-US" sz="2000">
              <a:solidFill>
                <a:srgbClr val="0070C0"/>
              </a:solidFill>
              <a:latin typeface="黑体" charset="0"/>
              <a:ea typeface="黑体" charset="0"/>
              <a:cs typeface="黑体" charset="0"/>
            </a:endParaRPr>
          </a:p>
        </p:txBody>
      </p:sp>
      <p:sp>
        <p:nvSpPr>
          <p:cNvPr id="9" name="Rectangle 70"/>
          <p:cNvSpPr/>
          <p:nvPr/>
        </p:nvSpPr>
        <p:spPr>
          <a:xfrm>
            <a:off x="7891780" y="2717165"/>
            <a:ext cx="3367405" cy="2989580"/>
          </a:xfrm>
          <a:prstGeom prst="rect">
            <a:avLst/>
          </a:prstGeom>
          <a:solidFill>
            <a:schemeClr val="bg2"/>
          </a:solidFill>
          <a:ln>
            <a:solidFill>
              <a:srgbClr val="00B0F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algn="l">
              <a:lnSpc>
                <a:spcPct val="150000"/>
              </a:lnSpc>
            </a:pPr>
            <a:r>
              <a:rPr lang="en-US" sz="2000">
                <a:solidFill>
                  <a:srgbClr val="0070C0"/>
                </a:solidFill>
                <a:latin typeface="黑体" charset="0"/>
                <a:ea typeface="黑体" charset="0"/>
                <a:cs typeface="Calibri Light" pitchFamily="34" charset="0"/>
              </a:rPr>
              <a:t>  从关系主体上来看，托幼关系既是托育人员与婴幼儿之间的关系，也是社会人与社会人的关系，两者之间的关系从本质上来讲是社会人际关系，即人与人的关系。</a:t>
            </a:r>
            <a:endParaRPr lang="en-US" sz="2000">
              <a:solidFill>
                <a:srgbClr val="0070C0"/>
              </a:solidFill>
              <a:latin typeface="黑体" charset="0"/>
              <a:ea typeface="黑体" charset="0"/>
              <a:cs typeface="Calibri Light" pitchFamily="34" charset="0"/>
            </a:endParaRPr>
          </a:p>
        </p:txBody>
      </p:sp>
      <p:sp>
        <p:nvSpPr>
          <p:cNvPr id="3" name="标题 1"/>
          <p:cNvSpPr>
            <a:spLocks noGrp="1"/>
          </p:cNvSpPr>
          <p:nvPr/>
        </p:nvSpPr>
        <p:spPr>
          <a:xfrm>
            <a:off x="98488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托幼关系中的职业伦理实践</a:t>
            </a:r>
            <a:endParaRPr lang="zh-CN" altLang="en-US">
              <a:solidFill>
                <a:schemeClr val="tx1"/>
              </a:solidFill>
            </a:endParaRPr>
          </a:p>
        </p:txBody>
      </p:sp>
      <p:sp>
        <p:nvSpPr>
          <p:cNvPr id="11" name="文本框 10"/>
          <p:cNvSpPr txBox="1"/>
          <p:nvPr>
            <p:custDataLst>
              <p:tags r:id="rId6"/>
            </p:custDataLst>
          </p:nvPr>
        </p:nvSpPr>
        <p:spPr>
          <a:xfrm>
            <a:off x="106489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托幼关系概述</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7"/>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69545" y="-49530"/>
            <a:ext cx="643890" cy="940435"/>
          </a:xfrm>
          <a:prstGeom prst="rect">
            <a:avLst/>
          </a:prstGeom>
        </p:spPr>
      </p:pic>
      <p:sp>
        <p:nvSpPr>
          <p:cNvPr id="7" name="文本框 6"/>
          <p:cNvSpPr txBox="1"/>
          <p:nvPr/>
        </p:nvSpPr>
        <p:spPr>
          <a:xfrm>
            <a:off x="1616075" y="2209165"/>
            <a:ext cx="9571355" cy="460375"/>
          </a:xfrm>
          <a:prstGeom prst="rect">
            <a:avLst/>
          </a:prstGeom>
          <a:noFill/>
        </p:spPr>
        <p:txBody>
          <a:bodyPr wrap="square" rtlCol="0">
            <a:spAutoFit/>
          </a:bodyPr>
          <a:p>
            <a:r>
              <a:rPr lang="zh-CN" altLang="en-US" sz="2400"/>
              <a:t>良好的托幼关系，将会对婴幼儿当下和未来的成长产生积极影响。</a:t>
            </a:r>
            <a:endParaRPr lang="zh-CN" altLang="en-US" sz="2400"/>
          </a:p>
        </p:txBody>
      </p:sp>
      <p:sp>
        <p:nvSpPr>
          <p:cNvPr id="100" name="文本框 99"/>
          <p:cNvSpPr txBox="1"/>
          <p:nvPr/>
        </p:nvSpPr>
        <p:spPr>
          <a:xfrm>
            <a:off x="1518920" y="2986405"/>
            <a:ext cx="9149080" cy="1630045"/>
          </a:xfrm>
          <a:prstGeom prst="rect">
            <a:avLst/>
          </a:prstGeom>
          <a:solidFill>
            <a:schemeClr val="bg1"/>
          </a:solidFill>
          <a:ln w="9525">
            <a:noFill/>
          </a:ln>
        </p:spPr>
        <p:txBody>
          <a:bodyPr wrap="square">
            <a:spAutoFit/>
          </a:bodyPr>
          <a:p>
            <a:pPr indent="457200" fontAlgn="auto">
              <a:lnSpc>
                <a:spcPct val="250000"/>
              </a:lnSpc>
            </a:pPr>
            <a:r>
              <a:rPr lang="en-US" altLang="zh-CN" sz="2000" b="0">
                <a:cs typeface="宋体" charset="0"/>
              </a:rPr>
              <a:t> </a:t>
            </a:r>
            <a:r>
              <a:rPr lang="zh-CN" sz="2000" b="0">
                <a:cs typeface="宋体" charset="0"/>
              </a:rPr>
              <a:t>首先，良好的托幼关系有利于婴幼儿的健康发育与成长。</a:t>
            </a:r>
            <a:endParaRPr lang="zh-CN" sz="2000" b="0">
              <a:cs typeface="宋体" charset="0"/>
            </a:endParaRPr>
          </a:p>
          <a:p>
            <a:pPr indent="457200" fontAlgn="auto">
              <a:lnSpc>
                <a:spcPct val="250000"/>
              </a:lnSpc>
            </a:pPr>
            <a:r>
              <a:rPr lang="zh-CN" sz="2000" b="0">
                <a:cs typeface="宋体" charset="0"/>
              </a:rPr>
              <a:t>其次，良好的托幼关系可以促进婴幼儿良好个性心理品质的形成和发展。</a:t>
            </a:r>
            <a:endParaRPr lang="zh-CN" sz="2000" b="0">
              <a:cs typeface="宋体" charset="0"/>
            </a:endParaRPr>
          </a:p>
        </p:txBody>
      </p:sp>
      <p:sp>
        <p:nvSpPr>
          <p:cNvPr id="3" name="标题 1"/>
          <p:cNvSpPr>
            <a:spLocks noGrp="1"/>
          </p:cNvSpPr>
          <p:nvPr/>
        </p:nvSpPr>
        <p:spPr>
          <a:xfrm>
            <a:off x="98488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托幼关系中的职业伦理实践</a:t>
            </a:r>
            <a:endParaRPr lang="zh-CN" altLang="en-US">
              <a:solidFill>
                <a:schemeClr val="tx1"/>
              </a:solidFill>
            </a:endParaRPr>
          </a:p>
        </p:txBody>
      </p:sp>
      <p:sp>
        <p:nvSpPr>
          <p:cNvPr id="11" name="文本框 10"/>
          <p:cNvSpPr txBox="1"/>
          <p:nvPr>
            <p:custDataLst>
              <p:tags r:id="rId6"/>
            </p:custDataLst>
          </p:nvPr>
        </p:nvSpPr>
        <p:spPr>
          <a:xfrm>
            <a:off x="106489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托幼关系概述</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7"/>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2" name="矩形 11"/>
          <p:cNvSpPr/>
          <p:nvPr>
            <p:custDataLst>
              <p:tags r:id="rId4"/>
            </p:custDataLst>
          </p:nvPr>
        </p:nvSpPr>
        <p:spPr>
          <a:xfrm flipV="1">
            <a:off x="1513205" y="3163570"/>
            <a:ext cx="2508250" cy="2804795"/>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 name="同侧圆角矩形 1"/>
          <p:cNvSpPr/>
          <p:nvPr>
            <p:custDataLst>
              <p:tags r:id="rId5"/>
            </p:custDataLst>
          </p:nvPr>
        </p:nvSpPr>
        <p:spPr>
          <a:xfrm>
            <a:off x="1506855" y="2363470"/>
            <a:ext cx="2520950" cy="690880"/>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1569720" y="2529205"/>
            <a:ext cx="2345055" cy="360045"/>
          </a:xfrm>
          <a:prstGeom prst="rect">
            <a:avLst/>
          </a:prstGeom>
          <a:noFill/>
        </p:spPr>
        <p:txBody>
          <a:bodyPr wrap="square" bIns="0" rtlCol="0" anchor="ctr" anchorCtr="0"/>
          <a:p>
            <a:pPr algn="ctr"/>
            <a:r>
              <a:rPr lang="en-US" sz="2400">
                <a:solidFill>
                  <a:srgbClr val="FFFFFF"/>
                </a:solidFill>
                <a:latin typeface="思源黑体 CN Bold" panose="020B0800000000000000" charset="-122"/>
                <a:ea typeface="思源黑体 CN Bold" panose="020B0800000000000000" charset="-122"/>
                <a:cs typeface="思源黑体 CN Regular" panose="020B0500000000000000" charset="-122"/>
              </a:rPr>
              <a:t>1</a:t>
            </a:r>
            <a:endParaRPr lang="en-US"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2631440" y="5496560"/>
            <a:ext cx="71755" cy="717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2731770" y="549656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9"/>
            </p:custDataLst>
          </p:nvPr>
        </p:nvSpPr>
        <p:spPr>
          <a:xfrm>
            <a:off x="2832100" y="549656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文本框 3"/>
          <p:cNvSpPr txBox="1"/>
          <p:nvPr>
            <p:custDataLst>
              <p:tags r:id="rId10"/>
            </p:custDataLst>
          </p:nvPr>
        </p:nvSpPr>
        <p:spPr>
          <a:xfrm>
            <a:off x="1590040" y="3633153"/>
            <a:ext cx="2357120" cy="1153160"/>
          </a:xfrm>
          <a:prstGeom prst="rect">
            <a:avLst/>
          </a:prstGeom>
          <a:noFill/>
        </p:spPr>
        <p:txBody>
          <a:bodyPr wrap="square" bIns="0" rtlCol="0" anchor="ctr" anchorCtr="0">
            <a:spAutoFit/>
          </a:bodyPr>
          <a:p>
            <a:pPr indent="457200" algn="l" fontAlgn="auto"/>
            <a:r>
              <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树立正确的儿童观，全心爱护婴幼儿。</a:t>
            </a:r>
            <a:endPar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1"/>
            </p:custDataLst>
          </p:nvPr>
        </p:nvSpPr>
        <p:spPr>
          <a:xfrm flipV="1">
            <a:off x="4841875" y="3163570"/>
            <a:ext cx="2508250" cy="2804795"/>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 name="同侧圆角矩形 2"/>
          <p:cNvSpPr/>
          <p:nvPr>
            <p:custDataLst>
              <p:tags r:id="rId12"/>
            </p:custDataLst>
          </p:nvPr>
        </p:nvSpPr>
        <p:spPr>
          <a:xfrm>
            <a:off x="4835525" y="2363470"/>
            <a:ext cx="2520950" cy="69088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3"/>
            </p:custDataLst>
          </p:nvPr>
        </p:nvSpPr>
        <p:spPr>
          <a:xfrm>
            <a:off x="4898390" y="2529205"/>
            <a:ext cx="2382520" cy="360045"/>
          </a:xfrm>
          <a:prstGeom prst="rect">
            <a:avLst/>
          </a:prstGeom>
          <a:noFill/>
        </p:spPr>
        <p:txBody>
          <a:bodyPr wrap="square" bIns="0" rtlCol="0" anchor="ctr" anchorCtr="0"/>
          <a:p>
            <a:pPr algn="ctr"/>
            <a:r>
              <a:rPr lang="en-US" sz="2800">
                <a:solidFill>
                  <a:srgbClr val="FFFFFF"/>
                </a:solidFill>
                <a:latin typeface="思源黑体 CN Bold" panose="020B0800000000000000" charset="-122"/>
                <a:ea typeface="思源黑体 CN Bold" panose="020B0800000000000000" charset="-122"/>
                <a:cs typeface="思源黑体 CN Regular" panose="020B0500000000000000" charset="-122"/>
              </a:rPr>
              <a:t>2</a:t>
            </a:r>
            <a:endParaRPr lang="en-US"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4"/>
            </p:custDataLst>
          </p:nvPr>
        </p:nvSpPr>
        <p:spPr>
          <a:xfrm>
            <a:off x="5960110" y="549656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5"/>
            </p:custDataLst>
          </p:nvPr>
        </p:nvSpPr>
        <p:spPr>
          <a:xfrm>
            <a:off x="6060440" y="5496560"/>
            <a:ext cx="71755" cy="7175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6"/>
            </p:custDataLst>
          </p:nvPr>
        </p:nvSpPr>
        <p:spPr>
          <a:xfrm>
            <a:off x="6160770" y="549656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9" name="文本框 8"/>
          <p:cNvSpPr txBox="1"/>
          <p:nvPr>
            <p:custDataLst>
              <p:tags r:id="rId17"/>
            </p:custDataLst>
          </p:nvPr>
        </p:nvSpPr>
        <p:spPr>
          <a:xfrm>
            <a:off x="4906010" y="3397886"/>
            <a:ext cx="2381250" cy="1522730"/>
          </a:xfrm>
          <a:prstGeom prst="rect">
            <a:avLst/>
          </a:prstGeom>
          <a:noFill/>
        </p:spPr>
        <p:txBody>
          <a:bodyPr wrap="square" bIns="0" rtlCol="0" anchor="ctr" anchorCtr="0">
            <a:spAutoFit/>
          </a:bodyPr>
          <a:p>
            <a:pPr indent="457200" algn="l" fontAlgn="auto"/>
            <a:r>
              <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恪守工作职责和社会责任，科学照护婴幼儿。</a:t>
            </a:r>
            <a:endPar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18"/>
            </p:custDataLst>
          </p:nvPr>
        </p:nvSpPr>
        <p:spPr>
          <a:xfrm flipV="1">
            <a:off x="8170545" y="3163570"/>
            <a:ext cx="2508250" cy="2804795"/>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4" name="同侧圆角矩形 13"/>
          <p:cNvSpPr/>
          <p:nvPr>
            <p:custDataLst>
              <p:tags r:id="rId19"/>
            </p:custDataLst>
          </p:nvPr>
        </p:nvSpPr>
        <p:spPr>
          <a:xfrm>
            <a:off x="8164195" y="2363470"/>
            <a:ext cx="2520950" cy="690880"/>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0"/>
            </p:custDataLst>
          </p:nvPr>
        </p:nvSpPr>
        <p:spPr>
          <a:xfrm>
            <a:off x="8165465" y="2529205"/>
            <a:ext cx="2470150" cy="360045"/>
          </a:xfrm>
          <a:prstGeom prst="rect">
            <a:avLst/>
          </a:prstGeom>
          <a:noFill/>
        </p:spPr>
        <p:txBody>
          <a:bodyPr wrap="square" bIns="0" rtlCol="0" anchor="ctr" anchorCtr="0"/>
          <a:p>
            <a:pPr algn="ctr"/>
            <a:r>
              <a:rPr lang="en-US" sz="2800">
                <a:solidFill>
                  <a:srgbClr val="FFFFFF"/>
                </a:solidFill>
                <a:latin typeface="思源黑体 CN Bold" panose="020B0800000000000000" charset="-122"/>
                <a:ea typeface="思源黑体 CN Bold" panose="020B0800000000000000" charset="-122"/>
                <a:cs typeface="思源黑体 CN Regular" panose="020B0500000000000000" charset="-122"/>
              </a:rPr>
              <a:t>3</a:t>
            </a:r>
            <a:endParaRPr lang="en-US"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1"/>
            </p:custDataLst>
          </p:nvPr>
        </p:nvSpPr>
        <p:spPr>
          <a:xfrm>
            <a:off x="9288780" y="549656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2"/>
            </p:custDataLst>
          </p:nvPr>
        </p:nvSpPr>
        <p:spPr>
          <a:xfrm>
            <a:off x="9389110" y="549656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3"/>
            </p:custDataLst>
          </p:nvPr>
        </p:nvSpPr>
        <p:spPr>
          <a:xfrm>
            <a:off x="9489440" y="5496560"/>
            <a:ext cx="71755" cy="7175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文本框 19"/>
          <p:cNvSpPr txBox="1"/>
          <p:nvPr>
            <p:custDataLst>
              <p:tags r:id="rId24"/>
            </p:custDataLst>
          </p:nvPr>
        </p:nvSpPr>
        <p:spPr>
          <a:xfrm>
            <a:off x="8147050" y="3943668"/>
            <a:ext cx="2605405" cy="1153160"/>
          </a:xfrm>
          <a:prstGeom prst="rect">
            <a:avLst/>
          </a:prstGeom>
          <a:noFill/>
        </p:spPr>
        <p:txBody>
          <a:bodyPr wrap="square" bIns="0" rtlCol="0" anchor="ctr" anchorCtr="0">
            <a:spAutoFit/>
          </a:bodyPr>
          <a:p>
            <a:pPr indent="457200" algn="l" fontAlgn="auto"/>
            <a:r>
              <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保持耐心与好奇，倾听尊重婴幼儿。</a:t>
            </a:r>
            <a:endPar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7" name="标题 1"/>
          <p:cNvSpPr>
            <a:spLocks noGrp="1"/>
          </p:cNvSpPr>
          <p:nvPr/>
        </p:nvSpPr>
        <p:spPr>
          <a:xfrm>
            <a:off x="984885" y="1111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托幼关系中的职业伦理实践</a:t>
            </a:r>
            <a:endParaRPr lang="zh-CN" altLang="en-US">
              <a:solidFill>
                <a:schemeClr val="tx1"/>
              </a:solidFill>
            </a:endParaRPr>
          </a:p>
        </p:txBody>
      </p:sp>
      <p:sp>
        <p:nvSpPr>
          <p:cNvPr id="18" name="文本框 17"/>
          <p:cNvSpPr txBox="1"/>
          <p:nvPr>
            <p:custDataLst>
              <p:tags r:id="rId25"/>
            </p:custDataLst>
          </p:nvPr>
        </p:nvSpPr>
        <p:spPr>
          <a:xfrm>
            <a:off x="1064895" y="11766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托幼关系的伦理调适</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26"/>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984885" y="1111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家托关系中的职业伦理实践</a:t>
            </a:r>
            <a:endParaRPr lang="zh-CN" altLang="en-US">
              <a:solidFill>
                <a:schemeClr val="tx1"/>
              </a:solidFill>
            </a:endParaRPr>
          </a:p>
        </p:txBody>
      </p:sp>
      <p:sp>
        <p:nvSpPr>
          <p:cNvPr id="11" name="文本框 10"/>
          <p:cNvSpPr txBox="1"/>
          <p:nvPr>
            <p:custDataLst>
              <p:tags r:id="rId6"/>
            </p:custDataLst>
          </p:nvPr>
        </p:nvSpPr>
        <p:spPr>
          <a:xfrm>
            <a:off x="1064895" y="11766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家托关系概述</a:t>
            </a:r>
            <a:endParaRPr lang="zh-CN" altLang="en-US" sz="2400" spc="300">
              <a:solidFill>
                <a:srgbClr val="000000">
                  <a:lumMod val="75000"/>
                  <a:lumOff val="25000"/>
                </a:srgbClr>
              </a:solidFill>
              <a:latin typeface="黑体" charset="0"/>
              <a:ea typeface="黑体" charset="0"/>
              <a:cs typeface="黑体" charset="0"/>
            </a:endParaRPr>
          </a:p>
        </p:txBody>
      </p:sp>
      <p:sp>
        <p:nvSpPr>
          <p:cNvPr id="7" name="圆角矩形 6"/>
          <p:cNvSpPr/>
          <p:nvPr/>
        </p:nvSpPr>
        <p:spPr>
          <a:xfrm>
            <a:off x="1174750" y="2353945"/>
            <a:ext cx="9650095" cy="3152775"/>
          </a:xfrm>
          <a:prstGeom prst="roundRect">
            <a:avLst/>
          </a:prstGeom>
          <a:ln w="28575" cmpd="sng">
            <a:solidFill>
              <a:srgbClr val="0070C0"/>
            </a:solidFill>
            <a:prstDash val="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000">
                <a:solidFill>
                  <a:srgbClr val="0070C0"/>
                </a:solidFill>
              </a:rPr>
              <a:t>家托关系</a:t>
            </a:r>
            <a:r>
              <a:rPr lang="zh-CN" altLang="en-US" sz="2000"/>
              <a:t>指的就是以家长为主体的家庭与以托育人员为代表的托育机构之间的相互作用关系。</a:t>
            </a:r>
            <a:endParaRPr lang="zh-CN" altLang="en-US" sz="2000"/>
          </a:p>
          <a:p>
            <a:pPr indent="457200" algn="l" fontAlgn="auto">
              <a:lnSpc>
                <a:spcPct val="150000"/>
              </a:lnSpc>
            </a:pPr>
            <a:r>
              <a:rPr lang="zh-CN" altLang="en-US" sz="2000"/>
              <a:t>托育人员应在尊重、理解的基础上，积极与婴幼儿家长沟通交流，与其相互配合，共同促进婴幼儿的发育成长。</a:t>
            </a:r>
            <a:endParaRPr lang="zh-CN" altLang="en-US" sz="2000"/>
          </a:p>
          <a:p>
            <a:pPr indent="457200" algn="l" fontAlgn="auto">
              <a:lnSpc>
                <a:spcPct val="150000"/>
              </a:lnSpc>
            </a:pPr>
            <a:r>
              <a:rPr lang="zh-CN" altLang="en-US" sz="2000">
                <a:solidFill>
                  <a:srgbClr val="0070C0"/>
                </a:solidFill>
              </a:rPr>
              <a:t> 家托关系的质量与婴幼儿生长发育之间联系紧密</a:t>
            </a:r>
            <a:r>
              <a:rPr lang="zh-CN" altLang="en-US" sz="2000"/>
              <a:t>。</a:t>
            </a:r>
            <a:endParaRPr lang="zh-CN" altLang="en-US" sz="2000"/>
          </a:p>
        </p:txBody>
      </p:sp>
    </p:spTree>
    <p:custDataLst>
      <p:tags r:id="rId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7975601" y="4629086"/>
            <a:ext cx="3845472" cy="2092389"/>
          </a:xfrm>
          <a:prstGeom prst="rect">
            <a:avLst/>
          </a:prstGeom>
        </p:spPr>
      </p:pic>
      <p:sp>
        <p:nvSpPr>
          <p:cNvPr id="4" name="矩形 3"/>
          <p:cNvSpPr/>
          <p:nvPr userDrawn="1">
            <p:custDataLst>
              <p:tags r:id="rId3"/>
            </p:custDataLst>
          </p:nvPr>
        </p:nvSpPr>
        <p:spPr>
          <a:xfrm>
            <a:off x="3912235" y="1353820"/>
            <a:ext cx="6865620" cy="33775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l" fontAlgn="auto">
              <a:lnSpc>
                <a:spcPct val="150000"/>
              </a:lnSpc>
            </a:pPr>
            <a:r>
              <a:rPr lang="en-US" altLang="zh-CN" sz="2400">
                <a:solidFill>
                  <a:schemeClr val="accent2">
                    <a:lumMod val="75000"/>
                  </a:schemeClr>
                </a:solidFill>
                <a:sym typeface="+mn-ea"/>
              </a:rPr>
              <a:t>1. 了解我国婴幼儿托育人员职业伦理的具体内涵与价值。</a:t>
            </a:r>
            <a:endParaRPr lang="en-US" altLang="zh-CN" sz="2400">
              <a:solidFill>
                <a:schemeClr val="accent2">
                  <a:lumMod val="75000"/>
                </a:schemeClr>
              </a:solidFill>
              <a:sym typeface="+mn-ea"/>
            </a:endParaRPr>
          </a:p>
          <a:p>
            <a:pPr lvl="0" algn="l" fontAlgn="auto">
              <a:lnSpc>
                <a:spcPct val="150000"/>
              </a:lnSpc>
            </a:pPr>
            <a:r>
              <a:rPr lang="en-US" altLang="zh-CN" sz="2400">
                <a:solidFill>
                  <a:schemeClr val="accent2">
                    <a:lumMod val="75000"/>
                  </a:schemeClr>
                </a:solidFill>
                <a:sym typeface="+mn-ea"/>
              </a:rPr>
              <a:t>2. 了解我国婴幼儿托育人员在日常工作中应落实践行的职业伦理规范。</a:t>
            </a:r>
            <a:endParaRPr lang="en-US" altLang="zh-CN" sz="2400">
              <a:solidFill>
                <a:schemeClr val="accent2">
                  <a:lumMod val="75000"/>
                </a:schemeClr>
              </a:solidFill>
              <a:sym typeface="+mn-ea"/>
            </a:endParaRPr>
          </a:p>
          <a:p>
            <a:pPr lvl="0" algn="l" fontAlgn="auto">
              <a:lnSpc>
                <a:spcPct val="150000"/>
              </a:lnSpc>
            </a:pPr>
            <a:r>
              <a:rPr lang="en-US" altLang="zh-CN" sz="2400">
                <a:solidFill>
                  <a:schemeClr val="accent2">
                    <a:lumMod val="75000"/>
                  </a:schemeClr>
                </a:solidFill>
                <a:sym typeface="+mn-ea"/>
              </a:rPr>
              <a:t>3. 了解我国婴幼儿托育人员提升职业伦理修养的目标、内容与具体途径。</a:t>
            </a:r>
            <a:endParaRPr lang="en-US" altLang="zh-CN" sz="2400">
              <a:solidFill>
                <a:schemeClr val="accent2">
                  <a:lumMod val="75000"/>
                </a:schemeClr>
              </a:solidFill>
              <a:sym typeface="+mn-ea"/>
            </a:endParaRPr>
          </a:p>
        </p:txBody>
      </p:sp>
      <p:sp>
        <p:nvSpPr>
          <p:cNvPr id="5" name="椭圆 4"/>
          <p:cNvSpPr/>
          <p:nvPr/>
        </p:nvSpPr>
        <p:spPr>
          <a:xfrm>
            <a:off x="1363345" y="2057400"/>
            <a:ext cx="2156460" cy="1864360"/>
          </a:xfrm>
          <a:prstGeom prst="ellipse">
            <a:avLst/>
          </a:prstGeom>
          <a:solidFill>
            <a:srgbClr val="D6724E"/>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4400"/>
              <a:t>学习目标</a:t>
            </a:r>
            <a:endParaRPr lang="zh-CN" altLang="en-US" sz="4400"/>
          </a:p>
        </p:txBody>
      </p:sp>
    </p:spTree>
    <p:custDataLst>
      <p:tags r:id="rId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984885" y="1111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家托关系中的职业伦理实践</a:t>
            </a:r>
            <a:endParaRPr lang="zh-CN" altLang="en-US">
              <a:solidFill>
                <a:schemeClr val="tx1"/>
              </a:solidFill>
            </a:endParaRPr>
          </a:p>
        </p:txBody>
      </p:sp>
      <p:sp>
        <p:nvSpPr>
          <p:cNvPr id="11" name="文本框 10"/>
          <p:cNvSpPr txBox="1"/>
          <p:nvPr>
            <p:custDataLst>
              <p:tags r:id="rId6"/>
            </p:custDataLst>
          </p:nvPr>
        </p:nvSpPr>
        <p:spPr>
          <a:xfrm>
            <a:off x="1064895" y="111188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家托关系的伦理调适</a:t>
            </a:r>
            <a:endParaRPr lang="zh-CN" altLang="en-US" sz="2400" spc="300">
              <a:solidFill>
                <a:srgbClr val="000000">
                  <a:lumMod val="75000"/>
                  <a:lumOff val="25000"/>
                </a:srgbClr>
              </a:solidFill>
              <a:latin typeface="黑体" charset="0"/>
              <a:ea typeface="黑体" charset="0"/>
              <a:cs typeface="黑体" charset="0"/>
            </a:endParaRPr>
          </a:p>
        </p:txBody>
      </p:sp>
      <p:pic>
        <p:nvPicPr>
          <p:cNvPr id="135" name="图片 134" descr="哈哈哈哈哈"/>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5464798" y="3174871"/>
            <a:ext cx="898936" cy="833338"/>
          </a:xfrm>
          <a:prstGeom prst="rect">
            <a:avLst/>
          </a:prstGeom>
        </p:spPr>
      </p:pic>
      <p:sp>
        <p:nvSpPr>
          <p:cNvPr id="131" name="空心弧 130"/>
          <p:cNvSpPr/>
          <p:nvPr>
            <p:custDataLst>
              <p:tags r:id="rId10"/>
            </p:custDataLst>
          </p:nvPr>
        </p:nvSpPr>
        <p:spPr>
          <a:xfrm rot="14700000">
            <a:off x="4561609" y="2311770"/>
            <a:ext cx="2711994" cy="2727179"/>
          </a:xfrm>
          <a:prstGeom prst="blockArc">
            <a:avLst>
              <a:gd name="adj1" fmla="val 8285871"/>
              <a:gd name="adj2" fmla="val 16215161"/>
              <a:gd name="adj3" fmla="val 33827"/>
            </a:avLst>
          </a:prstGeom>
          <a:solidFill>
            <a:srgbClr val="F7B802">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en-US" altLang="zh-CN">
              <a:solidFill>
                <a:srgbClr val="000000"/>
              </a:solidFill>
            </a:endParaRPr>
          </a:p>
        </p:txBody>
      </p:sp>
      <p:sp>
        <p:nvSpPr>
          <p:cNvPr id="132" name="空心弧 131"/>
          <p:cNvSpPr/>
          <p:nvPr>
            <p:custDataLst>
              <p:tags r:id="rId11"/>
            </p:custDataLst>
          </p:nvPr>
        </p:nvSpPr>
        <p:spPr>
          <a:xfrm flipH="1">
            <a:off x="4728641" y="2148438"/>
            <a:ext cx="2638500" cy="2638500"/>
          </a:xfrm>
          <a:prstGeom prst="blockArc">
            <a:avLst>
              <a:gd name="adj1" fmla="val 9458576"/>
              <a:gd name="adj2" fmla="val 16194937"/>
              <a:gd name="adj3" fmla="val 34369"/>
            </a:avLst>
          </a:prstGeom>
          <a:solidFill>
            <a:srgbClr val="FFA100"/>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r>
              <a:rPr lang="en-US" altLang="zh-CN" sz="3600">
                <a:solidFill>
                  <a:schemeClr val="bg1"/>
                </a:solidFill>
              </a:rPr>
              <a:t>3</a:t>
            </a:r>
            <a:endParaRPr lang="en-US" altLang="zh-CN" sz="3600">
              <a:solidFill>
                <a:schemeClr val="bg1"/>
              </a:solidFill>
            </a:endParaRPr>
          </a:p>
        </p:txBody>
      </p:sp>
      <p:sp>
        <p:nvSpPr>
          <p:cNvPr id="83" name="等腰三角形 82"/>
          <p:cNvSpPr/>
          <p:nvPr>
            <p:custDataLst>
              <p:tags r:id="rId12"/>
            </p:custDataLst>
          </p:nvPr>
        </p:nvSpPr>
        <p:spPr>
          <a:xfrm rot="5400000">
            <a:off x="10876280" y="6193155"/>
            <a:ext cx="313690" cy="270510"/>
          </a:xfrm>
          <a:prstGeom prst="triangle">
            <a:avLst/>
          </a:prstGeom>
          <a:solidFill>
            <a:srgbClr val="F18703">
              <a:lumMod val="40000"/>
              <a:lumOff val="6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84" name="等腰三角形 83"/>
          <p:cNvSpPr/>
          <p:nvPr>
            <p:custDataLst>
              <p:tags r:id="rId13"/>
            </p:custDataLst>
          </p:nvPr>
        </p:nvSpPr>
        <p:spPr>
          <a:xfrm rot="5400000">
            <a:off x="11141075" y="6193155"/>
            <a:ext cx="313690" cy="270510"/>
          </a:xfrm>
          <a:prstGeom prst="triangle">
            <a:avLst/>
          </a:prstGeom>
          <a:solidFill>
            <a:srgbClr val="FFA100">
              <a:lumMod val="40000"/>
              <a:lumOff val="6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85" name="等腰三角形 84"/>
          <p:cNvSpPr/>
          <p:nvPr>
            <p:custDataLst>
              <p:tags r:id="rId14"/>
            </p:custDataLst>
          </p:nvPr>
        </p:nvSpPr>
        <p:spPr>
          <a:xfrm rot="5400000">
            <a:off x="11411585" y="6193155"/>
            <a:ext cx="313690" cy="270510"/>
          </a:xfrm>
          <a:prstGeom prst="triangle">
            <a:avLst/>
          </a:prstGeom>
          <a:solidFill>
            <a:srgbClr val="552EEF">
              <a:lumMod val="40000"/>
              <a:lumOff val="6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50" name="文本框 49"/>
          <p:cNvSpPr txBox="1"/>
          <p:nvPr>
            <p:custDataLst>
              <p:tags r:id="rId15"/>
            </p:custDataLst>
          </p:nvPr>
        </p:nvSpPr>
        <p:spPr>
          <a:xfrm>
            <a:off x="2677487" y="3180337"/>
            <a:ext cx="1619908" cy="381441"/>
          </a:xfrm>
          <a:prstGeom prst="rect">
            <a:avLst/>
          </a:prstGeom>
          <a:noFill/>
        </p:spPr>
        <p:txBody>
          <a:bodyPr wrap="square" bIns="0" rtlCol="0"/>
          <a:p>
            <a:pPr algn="ctr"/>
            <a:r>
              <a:rPr lang="zh-CN" altLang="en-US" sz="2400" spc="300">
                <a:solidFill>
                  <a:srgbClr val="7578EC"/>
                </a:solidFill>
                <a:latin typeface="思源黑体 CN Bold" panose="020B0800000000000000" charset="-122"/>
                <a:ea typeface="思源黑体 CN Bold" panose="020B0800000000000000" charset="-122"/>
              </a:rPr>
              <a:t>尊重每一位家长</a:t>
            </a:r>
            <a:endParaRPr lang="zh-CN" altLang="en-US" sz="2400" spc="300">
              <a:solidFill>
                <a:srgbClr val="7578EC"/>
              </a:solidFill>
              <a:latin typeface="思源黑体 CN Bold" panose="020B0800000000000000" charset="-122"/>
              <a:ea typeface="思源黑体 CN Bold" panose="020B0800000000000000" charset="-122"/>
            </a:endParaRPr>
          </a:p>
        </p:txBody>
      </p:sp>
      <p:sp>
        <p:nvSpPr>
          <p:cNvPr id="54" name="文本框 53"/>
          <p:cNvSpPr txBox="1"/>
          <p:nvPr>
            <p:custDataLst>
              <p:tags r:id="rId16"/>
            </p:custDataLst>
          </p:nvPr>
        </p:nvSpPr>
        <p:spPr>
          <a:xfrm>
            <a:off x="5180539" y="5172575"/>
            <a:ext cx="1619908" cy="381441"/>
          </a:xfrm>
          <a:prstGeom prst="rect">
            <a:avLst/>
          </a:prstGeom>
          <a:noFill/>
        </p:spPr>
        <p:txBody>
          <a:bodyPr wrap="square" bIns="0" rtlCol="0"/>
          <a:p>
            <a:pPr algn="ctr"/>
            <a:r>
              <a:rPr lang="zh-CN" altLang="en-US" sz="2400" b="1" spc="300">
                <a:solidFill>
                  <a:srgbClr val="F7B802"/>
                </a:solidFill>
                <a:latin typeface="思源黑体 CN Bold" panose="020B0800000000000000" charset="-122"/>
                <a:ea typeface="思源黑体 CN Bold" panose="020B0800000000000000" charset="-122"/>
              </a:rPr>
              <a:t>与家长平等合作</a:t>
            </a:r>
            <a:endParaRPr lang="zh-CN" altLang="en-US" sz="2400" b="1" spc="300">
              <a:solidFill>
                <a:srgbClr val="F7B802"/>
              </a:solidFill>
              <a:latin typeface="思源黑体 CN Bold" panose="020B0800000000000000" charset="-122"/>
              <a:ea typeface="思源黑体 CN Bold" panose="020B0800000000000000" charset="-122"/>
            </a:endParaRPr>
          </a:p>
        </p:txBody>
      </p:sp>
      <p:sp>
        <p:nvSpPr>
          <p:cNvPr id="60" name="文本框 59"/>
          <p:cNvSpPr txBox="1"/>
          <p:nvPr>
            <p:custDataLst>
              <p:tags r:id="rId17"/>
            </p:custDataLst>
          </p:nvPr>
        </p:nvSpPr>
        <p:spPr>
          <a:xfrm>
            <a:off x="7631715" y="2961897"/>
            <a:ext cx="1619908" cy="381441"/>
          </a:xfrm>
          <a:prstGeom prst="rect">
            <a:avLst/>
          </a:prstGeom>
          <a:noFill/>
        </p:spPr>
        <p:txBody>
          <a:bodyPr wrap="square" bIns="0" rtlCol="0"/>
          <a:p>
            <a:pPr algn="ctr"/>
            <a:r>
              <a:rPr lang="zh-CN" altLang="en-US" sz="2400" spc="300">
                <a:solidFill>
                  <a:srgbClr val="FFA100"/>
                </a:solidFill>
                <a:latin typeface="思源黑体 CN Bold" panose="020B0800000000000000" charset="-122"/>
                <a:ea typeface="思源黑体 CN Bold" panose="020B0800000000000000" charset="-122"/>
              </a:rPr>
              <a:t>树立服务意识，为家长提供参考</a:t>
            </a:r>
            <a:endParaRPr lang="zh-CN" altLang="en-US" sz="2400" spc="300">
              <a:solidFill>
                <a:srgbClr val="FFA100"/>
              </a:solidFill>
              <a:latin typeface="思源黑体 CN Bold" panose="020B0800000000000000" charset="-122"/>
              <a:ea typeface="思源黑体 CN Bold" panose="020B0800000000000000" charset="-122"/>
            </a:endParaRPr>
          </a:p>
        </p:txBody>
      </p:sp>
      <p:sp>
        <p:nvSpPr>
          <p:cNvPr id="74" name="文本框 73"/>
          <p:cNvSpPr txBox="1"/>
          <p:nvPr>
            <p:custDataLst>
              <p:tags r:id="rId18"/>
            </p:custDataLst>
          </p:nvPr>
        </p:nvSpPr>
        <p:spPr>
          <a:xfrm>
            <a:off x="5487575" y="3252617"/>
            <a:ext cx="853382" cy="590383"/>
          </a:xfrm>
          <a:prstGeom prst="rect">
            <a:avLst/>
          </a:prstGeom>
          <a:noFill/>
          <a:ln w="9525">
            <a:noFill/>
          </a:ln>
        </p:spPr>
        <p:txBody>
          <a:bodyPr wrap="square" bIns="0"/>
          <a:p>
            <a:pPr indent="0" algn="ctr"/>
            <a:r>
              <a:rPr lang="zh-CN" altLang="en-US" b="0" spc="300">
                <a:solidFill>
                  <a:srgbClr val="7578EC"/>
                </a:solidFill>
                <a:uFillTx/>
                <a:latin typeface="思源黑体 CN Bold" panose="020B0800000000000000" charset="-122"/>
                <a:ea typeface="思源黑体 CN Bold" panose="020B0800000000000000" charset="-122"/>
              </a:rPr>
              <a:t>添加标题</a:t>
            </a:r>
            <a:endParaRPr lang="zh-CN" altLang="en-US" b="0" spc="300">
              <a:solidFill>
                <a:srgbClr val="7578EC"/>
              </a:solidFill>
              <a:uFillTx/>
              <a:latin typeface="思源黑体 CN Bold" panose="020B0800000000000000" charset="-122"/>
              <a:ea typeface="思源黑体 CN Bold" panose="020B0800000000000000" charset="-122"/>
            </a:endParaRPr>
          </a:p>
        </p:txBody>
      </p:sp>
      <p:sp>
        <p:nvSpPr>
          <p:cNvPr id="7" name="空心弧 6"/>
          <p:cNvSpPr/>
          <p:nvPr>
            <p:custDataLst>
              <p:tags r:id="rId19"/>
            </p:custDataLst>
          </p:nvPr>
        </p:nvSpPr>
        <p:spPr>
          <a:xfrm>
            <a:off x="4471716" y="2161138"/>
            <a:ext cx="2638500" cy="2638500"/>
          </a:xfrm>
          <a:prstGeom prst="blockArc">
            <a:avLst>
              <a:gd name="adj1" fmla="val 9458576"/>
              <a:gd name="adj2" fmla="val 16194937"/>
              <a:gd name="adj3" fmla="val 34369"/>
            </a:avLst>
          </a:prstGeom>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r>
              <a:rPr lang="en-US" altLang="zh-CN" sz="3600" b="1">
                <a:solidFill>
                  <a:schemeClr val="bg1"/>
                </a:solidFill>
                <a:latin typeface="Arial Bold" panose="020B0604020202020204" charset="0"/>
                <a:cs typeface="Arial Bold" panose="020B0604020202020204" charset="0"/>
              </a:rPr>
              <a:t>1</a:t>
            </a:r>
            <a:endParaRPr lang="en-US" altLang="zh-CN" sz="3600" b="1">
              <a:solidFill>
                <a:schemeClr val="bg1"/>
              </a:solidFill>
              <a:latin typeface="Arial Bold" panose="020B0604020202020204" charset="0"/>
              <a:cs typeface="Arial Bold" panose="020B0604020202020204" charset="0"/>
            </a:endParaRPr>
          </a:p>
        </p:txBody>
      </p:sp>
      <p:sp>
        <p:nvSpPr>
          <p:cNvPr id="18" name="空心弧 17"/>
          <p:cNvSpPr/>
          <p:nvPr>
            <p:custDataLst>
              <p:tags r:id="rId20"/>
            </p:custDataLst>
          </p:nvPr>
        </p:nvSpPr>
        <p:spPr>
          <a:xfrm>
            <a:off x="4366030" y="2070637"/>
            <a:ext cx="2710172" cy="2859590"/>
          </a:xfrm>
          <a:prstGeom prst="blockArc">
            <a:avLst>
              <a:gd name="adj1" fmla="val 9595375"/>
              <a:gd name="adj2" fmla="val 16341262"/>
              <a:gd name="adj3" fmla="val 899"/>
            </a:avLst>
          </a:prstGeom>
          <a:solidFill>
            <a:srgbClr val="7578EC">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000000"/>
              </a:solidFill>
            </a:endParaRPr>
          </a:p>
        </p:txBody>
      </p:sp>
      <p:sp>
        <p:nvSpPr>
          <p:cNvPr id="19" name="等腰三角形 18"/>
          <p:cNvSpPr/>
          <p:nvPr>
            <p:custDataLst>
              <p:tags r:id="rId21"/>
            </p:custDataLst>
          </p:nvPr>
        </p:nvSpPr>
        <p:spPr>
          <a:xfrm rot="9000000">
            <a:off x="4418265" y="3947470"/>
            <a:ext cx="95968" cy="82605"/>
          </a:xfrm>
          <a:prstGeom prst="triangle">
            <a:avLst/>
          </a:prstGeom>
          <a:solidFill>
            <a:srgbClr val="7578EC">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5" name="等腰三角形 34"/>
          <p:cNvSpPr/>
          <p:nvPr>
            <p:custDataLst>
              <p:tags r:id="rId22"/>
            </p:custDataLst>
          </p:nvPr>
        </p:nvSpPr>
        <p:spPr>
          <a:xfrm rot="12600000">
            <a:off x="7325839" y="3929249"/>
            <a:ext cx="95968" cy="82605"/>
          </a:xfrm>
          <a:prstGeom prst="triangle">
            <a:avLst/>
          </a:prstGeom>
          <a:solidFill>
            <a:srgbClr val="FFA100">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133" name="空心弧 132"/>
          <p:cNvSpPr/>
          <p:nvPr>
            <p:custDataLst>
              <p:tags r:id="rId23"/>
            </p:custDataLst>
          </p:nvPr>
        </p:nvSpPr>
        <p:spPr>
          <a:xfrm rot="15060000">
            <a:off x="4650288" y="2402879"/>
            <a:ext cx="2602057" cy="2843190"/>
          </a:xfrm>
          <a:prstGeom prst="blockArc">
            <a:avLst>
              <a:gd name="adj1" fmla="val 7685445"/>
              <a:gd name="adj2" fmla="val 16132832"/>
              <a:gd name="adj3" fmla="val 851"/>
            </a:avLst>
          </a:prstGeom>
          <a:solidFill>
            <a:srgbClr val="F7B802">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000000"/>
              </a:solidFill>
            </a:endParaRPr>
          </a:p>
        </p:txBody>
      </p:sp>
      <p:sp>
        <p:nvSpPr>
          <p:cNvPr id="134" name="空心弧 133"/>
          <p:cNvSpPr/>
          <p:nvPr>
            <p:custDataLst>
              <p:tags r:id="rId24"/>
            </p:custDataLst>
          </p:nvPr>
        </p:nvSpPr>
        <p:spPr>
          <a:xfrm flipH="1">
            <a:off x="4764477" y="2070637"/>
            <a:ext cx="2710172" cy="2859590"/>
          </a:xfrm>
          <a:prstGeom prst="blockArc">
            <a:avLst>
              <a:gd name="adj1" fmla="val 9595375"/>
              <a:gd name="adj2" fmla="val 16341262"/>
              <a:gd name="adj3" fmla="val 899"/>
            </a:avLst>
          </a:prstGeom>
          <a:solidFill>
            <a:srgbClr val="F18703">
              <a:lumMod val="40000"/>
              <a:lumOff val="6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000000"/>
              </a:solidFill>
            </a:endParaRPr>
          </a:p>
        </p:txBody>
      </p:sp>
      <p:sp>
        <p:nvSpPr>
          <p:cNvPr id="8" name="文本框 7"/>
          <p:cNvSpPr txBox="1"/>
          <p:nvPr/>
        </p:nvSpPr>
        <p:spPr>
          <a:xfrm>
            <a:off x="5173345" y="4335780"/>
            <a:ext cx="1583690" cy="583565"/>
          </a:xfrm>
          <a:prstGeom prst="rect">
            <a:avLst/>
          </a:prstGeom>
          <a:noFill/>
        </p:spPr>
        <p:txBody>
          <a:bodyPr wrap="square" rtlCol="0">
            <a:spAutoFit/>
          </a:bodyPr>
          <a:p>
            <a:pPr algn="ctr"/>
            <a:r>
              <a:rPr lang="en-US" altLang="zh-CN" sz="3200" b="1">
                <a:solidFill>
                  <a:schemeClr val="bg1"/>
                </a:solidFill>
                <a:latin typeface="Arial Bold" panose="020B0604020202020204" charset="0"/>
                <a:cs typeface="Arial Bold" panose="020B0604020202020204" charset="0"/>
              </a:rPr>
              <a:t>2</a:t>
            </a:r>
            <a:endParaRPr lang="en-US" altLang="zh-CN" sz="3200" b="1">
              <a:solidFill>
                <a:schemeClr val="bg1"/>
              </a:solidFill>
              <a:latin typeface="Arial Bold" panose="020B0604020202020204" charset="0"/>
              <a:cs typeface="Arial Bold" panose="020B0604020202020204" charset="0"/>
            </a:endParaRPr>
          </a:p>
        </p:txBody>
      </p:sp>
    </p:spTree>
    <p:custDataLst>
      <p:tags r:id="rId25"/>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三、 同事关系中的职业伦理实践</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同事关系概述</a:t>
            </a:r>
            <a:endParaRPr lang="zh-CN" altLang="en-US" sz="2400" spc="300">
              <a:solidFill>
                <a:srgbClr val="000000">
                  <a:lumMod val="75000"/>
                  <a:lumOff val="25000"/>
                </a:srgbClr>
              </a:solidFill>
              <a:latin typeface="黑体" charset="0"/>
              <a:ea typeface="黑体" charset="0"/>
              <a:cs typeface="黑体" charset="0"/>
            </a:endParaRPr>
          </a:p>
        </p:txBody>
      </p:sp>
      <p:sp>
        <p:nvSpPr>
          <p:cNvPr id="17" name="Rectangle 70"/>
          <p:cNvSpPr/>
          <p:nvPr/>
        </p:nvSpPr>
        <p:spPr>
          <a:xfrm>
            <a:off x="1393825" y="2018665"/>
            <a:ext cx="9658350" cy="349885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algn="l" fontAlgn="auto">
              <a:lnSpc>
                <a:spcPct val="200000"/>
              </a:lnSpc>
            </a:pPr>
            <a:r>
              <a:rPr lang="en-US">
                <a:solidFill>
                  <a:srgbClr val="CC3300"/>
                </a:solidFill>
                <a:latin typeface="汉仪旗黑-55简" panose="00020600040101010101" charset="-128"/>
                <a:ea typeface="汉仪旗黑-55简" panose="00020600040101010101" charset="-128"/>
                <a:cs typeface="Calibri Light" pitchFamily="34" charset="0"/>
              </a:rPr>
              <a:t>    同事关系是指托育机构中的托育人员之间、托育人员与领导或其他职工交往合作的关系。</a:t>
            </a:r>
            <a:endParaRPr lang="en-US">
              <a:solidFill>
                <a:srgbClr val="CC3300"/>
              </a:solidFill>
              <a:latin typeface="汉仪旗黑-55简" panose="00020600040101010101" charset="-128"/>
              <a:ea typeface="汉仪旗黑-55简" panose="00020600040101010101" charset="-128"/>
              <a:cs typeface="Calibri Light" pitchFamily="34" charset="0"/>
            </a:endParaRPr>
          </a:p>
          <a:p>
            <a:pPr algn="l" fontAlgn="auto">
              <a:lnSpc>
                <a:spcPct val="200000"/>
              </a:lnSpc>
            </a:pPr>
            <a:r>
              <a:rPr lang="en-US">
                <a:solidFill>
                  <a:srgbClr val="CC3300"/>
                </a:solidFill>
                <a:latin typeface="汉仪旗黑-55简" panose="00020600040101010101" charset="-128"/>
                <a:ea typeface="汉仪旗黑-55简" panose="00020600040101010101" charset="-128"/>
                <a:cs typeface="Calibri Light" pitchFamily="34" charset="0"/>
              </a:rPr>
              <a:t>    相处融洽、氛围和谐的同事关系有助于托育人员的身心愉悦，进而有助于托育人员全身心地投入到自己的日常工作中去。</a:t>
            </a:r>
            <a:endParaRPr lang="en-US">
              <a:solidFill>
                <a:srgbClr val="CC3300"/>
              </a:solidFill>
              <a:latin typeface="汉仪旗黑-55简" panose="00020600040101010101" charset="-128"/>
              <a:ea typeface="汉仪旗黑-55简" panose="00020600040101010101" charset="-128"/>
              <a:cs typeface="Calibri Light" pitchFamily="34" charset="0"/>
            </a:endParaRPr>
          </a:p>
          <a:p>
            <a:pPr algn="l" fontAlgn="auto">
              <a:lnSpc>
                <a:spcPct val="200000"/>
              </a:lnSpc>
            </a:pPr>
            <a:r>
              <a:rPr lang="en-US">
                <a:solidFill>
                  <a:srgbClr val="CC3300"/>
                </a:solidFill>
                <a:latin typeface="汉仪旗黑-55简" panose="00020600040101010101" charset="-128"/>
                <a:ea typeface="汉仪旗黑-55简" panose="00020600040101010101" charset="-128"/>
                <a:cs typeface="Calibri Light" pitchFamily="34" charset="0"/>
              </a:rPr>
              <a:t>   合理竞争、积极向上的同事关系，能够激发托育人员终身学习的动力和无限的发展潜能。</a:t>
            </a:r>
            <a:endParaRPr lang="en-US">
              <a:solidFill>
                <a:srgbClr val="CC3300"/>
              </a:solidFill>
              <a:latin typeface="汉仪旗黑-55简" panose="00020600040101010101" charset="-128"/>
              <a:ea typeface="汉仪旗黑-55简" panose="00020600040101010101" charset="-128"/>
              <a:cs typeface="Calibri Light" pitchFamily="34"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Tree>
    <p:custDataLst>
      <p:tags r:id="rId9"/>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pic>
        <p:nvPicPr>
          <p:cNvPr id="12" name="图片 11"/>
          <p:cNvPicPr>
            <a:picLocks noChangeAspect="1"/>
          </p:cNvPicPr>
          <p:nvPr userDrawn="1">
            <p:custDataLst>
              <p:tags r:id="rId6"/>
            </p:custDataLst>
          </p:nvPr>
        </p:nvPicPr>
        <p:blipFill rotWithShape="1">
          <a:blip r:embed="rId7"/>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三、 同事关系中的职业伦理实践</a:t>
            </a:r>
            <a:endParaRPr lang="zh-CN" altLang="en-US">
              <a:solidFill>
                <a:schemeClr val="tx1"/>
              </a:solidFill>
            </a:endParaRPr>
          </a:p>
        </p:txBody>
      </p:sp>
      <p:sp>
        <p:nvSpPr>
          <p:cNvPr id="7" name="文本框 6"/>
          <p:cNvSpPr txBox="1"/>
          <p:nvPr>
            <p:custDataLst>
              <p:tags r:id="rId8"/>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同事关系的伦理调适</a:t>
            </a:r>
            <a:endParaRPr lang="zh-CN" altLang="en-US" sz="2400" spc="300">
              <a:solidFill>
                <a:srgbClr val="000000">
                  <a:lumMod val="75000"/>
                  <a:lumOff val="25000"/>
                </a:srgbClr>
              </a:solidFill>
              <a:latin typeface="黑体" charset="0"/>
              <a:ea typeface="黑体" charset="0"/>
              <a:cs typeface="黑体" charset="0"/>
            </a:endParaRPr>
          </a:p>
        </p:txBody>
      </p:sp>
      <p:sp>
        <p:nvSpPr>
          <p:cNvPr id="8" name="圆角矩形 7"/>
          <p:cNvSpPr/>
          <p:nvPr>
            <p:custDataLst>
              <p:tags r:id="rId9"/>
            </p:custDataLst>
          </p:nvPr>
        </p:nvSpPr>
        <p:spPr>
          <a:xfrm>
            <a:off x="1856740" y="2076402"/>
            <a:ext cx="2064024" cy="3078154"/>
          </a:xfrm>
          <a:prstGeom prst="roundRect">
            <a:avLst>
              <a:gd name="adj" fmla="val 12986"/>
            </a:avLst>
          </a:prstGeom>
          <a:solidFill>
            <a:srgbClr val="6096E6">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8" name="文本框 67"/>
          <p:cNvSpPr txBox="1"/>
          <p:nvPr>
            <p:custDataLst>
              <p:tags r:id="rId10"/>
            </p:custDataLst>
          </p:nvPr>
        </p:nvSpPr>
        <p:spPr>
          <a:xfrm>
            <a:off x="2167220" y="3060677"/>
            <a:ext cx="1544441" cy="389814"/>
          </a:xfrm>
          <a:prstGeom prst="rect">
            <a:avLst/>
          </a:prstGeom>
          <a:noFill/>
        </p:spPr>
        <p:txBody>
          <a:bodyPr wrap="square" bIns="0" rtlCol="0">
            <a:noAutofit/>
          </a:bodyPr>
          <a:p>
            <a:pPr algn="ctr"/>
            <a:r>
              <a:rPr lang="zh-CN" altLang="en-US" sz="3600" spc="300">
                <a:solidFill>
                  <a:srgbClr val="FFFFFF"/>
                </a:solidFill>
                <a:uFillTx/>
                <a:latin typeface="思源黑体 CN Bold" panose="020B0800000000000000" charset="-122"/>
                <a:ea typeface="思源黑体 CN Bold" panose="020B0800000000000000" charset="-122"/>
              </a:rPr>
              <a:t>尊重同事</a:t>
            </a:r>
            <a:endParaRPr lang="zh-CN" altLang="en-US" sz="3600" spc="300">
              <a:solidFill>
                <a:srgbClr val="FFFFFF"/>
              </a:solidFill>
              <a:uFillTx/>
              <a:latin typeface="思源黑体 CN Bold" panose="020B0800000000000000" charset="-122"/>
              <a:ea typeface="思源黑体 CN Bold" panose="020B0800000000000000" charset="-122"/>
            </a:endParaRPr>
          </a:p>
        </p:txBody>
      </p:sp>
      <p:sp>
        <p:nvSpPr>
          <p:cNvPr id="54" name="圆角矩形 53"/>
          <p:cNvSpPr/>
          <p:nvPr>
            <p:custDataLst>
              <p:tags r:id="rId11"/>
            </p:custDataLst>
          </p:nvPr>
        </p:nvSpPr>
        <p:spPr>
          <a:xfrm>
            <a:off x="7050007" y="2089102"/>
            <a:ext cx="2063513" cy="3078154"/>
          </a:xfrm>
          <a:prstGeom prst="roundRect">
            <a:avLst>
              <a:gd name="adj" fmla="val 12986"/>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7" name="文本框 56"/>
          <p:cNvSpPr txBox="1"/>
          <p:nvPr>
            <p:custDataLst>
              <p:tags r:id="rId12"/>
            </p:custDataLst>
          </p:nvPr>
        </p:nvSpPr>
        <p:spPr>
          <a:xfrm>
            <a:off x="7312660" y="2339975"/>
            <a:ext cx="1441450" cy="1483360"/>
          </a:xfrm>
          <a:prstGeom prst="rect">
            <a:avLst/>
          </a:prstGeom>
          <a:noFill/>
        </p:spPr>
        <p:txBody>
          <a:bodyPr wrap="square" bIns="0" rtlCol="0">
            <a:normAutofit/>
          </a:bodyPr>
          <a:p>
            <a:pPr algn="ctr"/>
            <a:r>
              <a:rPr lang="zh-CN" altLang="en-US" sz="3600" spc="300">
                <a:solidFill>
                  <a:srgbClr val="FFFFFF"/>
                </a:solidFill>
                <a:uFillTx/>
                <a:latin typeface="思源黑体 CN Bold" panose="020B0800000000000000" charset="-122"/>
                <a:ea typeface="思源黑体 CN Bold" panose="020B0800000000000000" charset="-122"/>
              </a:rPr>
              <a:t>有益竞争</a:t>
            </a:r>
            <a:endParaRPr lang="zh-CN" altLang="en-US" sz="3600" spc="300">
              <a:solidFill>
                <a:srgbClr val="FFFFFF"/>
              </a:solidFill>
              <a:uFillTx/>
              <a:latin typeface="思源黑体 CN Bold" panose="020B0800000000000000" charset="-122"/>
              <a:ea typeface="思源黑体 CN Bold" panose="020B0800000000000000" charset="-122"/>
            </a:endParaRPr>
          </a:p>
        </p:txBody>
      </p:sp>
      <p:sp>
        <p:nvSpPr>
          <p:cNvPr id="49" name="圆角矩形 48"/>
          <p:cNvSpPr/>
          <p:nvPr>
            <p:custDataLst>
              <p:tags r:id="rId13"/>
            </p:custDataLst>
          </p:nvPr>
        </p:nvSpPr>
        <p:spPr>
          <a:xfrm>
            <a:off x="4450053" y="3028641"/>
            <a:ext cx="2064024" cy="3078154"/>
          </a:xfrm>
          <a:prstGeom prst="roundRect">
            <a:avLst>
              <a:gd name="adj" fmla="val 12986"/>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2" name="文本框 51"/>
          <p:cNvSpPr txBox="1"/>
          <p:nvPr>
            <p:custDataLst>
              <p:tags r:id="rId14"/>
            </p:custDataLst>
          </p:nvPr>
        </p:nvSpPr>
        <p:spPr>
          <a:xfrm>
            <a:off x="4712654" y="4431053"/>
            <a:ext cx="1544952" cy="389814"/>
          </a:xfrm>
          <a:prstGeom prst="rect">
            <a:avLst/>
          </a:prstGeom>
          <a:noFill/>
        </p:spPr>
        <p:txBody>
          <a:bodyPr wrap="square" bIns="0" rtlCol="0">
            <a:noAutofit/>
          </a:bodyPr>
          <a:p>
            <a:pPr algn="ctr"/>
            <a:r>
              <a:rPr lang="zh-CN" altLang="en-US" sz="3600" spc="300">
                <a:solidFill>
                  <a:srgbClr val="FFFFFF"/>
                </a:solidFill>
                <a:uFillTx/>
                <a:latin typeface="思源黑体 CN Bold" panose="020B0800000000000000" charset="-122"/>
                <a:ea typeface="思源黑体 CN Bold" panose="020B0800000000000000" charset="-122"/>
              </a:rPr>
              <a:t>团结协作</a:t>
            </a:r>
            <a:endParaRPr lang="zh-CN" altLang="en-US" sz="3600" spc="300">
              <a:solidFill>
                <a:srgbClr val="FFFFFF"/>
              </a:solidFill>
              <a:uFillTx/>
              <a:latin typeface="思源黑体 CN Bold" panose="020B0800000000000000" charset="-122"/>
              <a:ea typeface="思源黑体 CN Bold" panose="020B0800000000000000" charset="-122"/>
            </a:endParaRPr>
          </a:p>
        </p:txBody>
      </p:sp>
      <p:sp>
        <p:nvSpPr>
          <p:cNvPr id="11" name="图形 6"/>
          <p:cNvSpPr/>
          <p:nvPr>
            <p:custDataLst>
              <p:tags r:id="rId15"/>
            </p:custDataLst>
          </p:nvPr>
        </p:nvSpPr>
        <p:spPr>
          <a:xfrm>
            <a:off x="2818765" y="4523105"/>
            <a:ext cx="401955" cy="645795"/>
          </a:xfrm>
          <a:custGeom>
            <a:avLst/>
            <a:gdLst>
              <a:gd name="connsiteX0" fmla="*/ 0 w 677764"/>
              <a:gd name="connsiteY0" fmla="*/ 999746 h 1152714"/>
              <a:gd name="connsiteX1" fmla="*/ 260763 w 677764"/>
              <a:gd name="connsiteY1" fmla="*/ 999746 h 1152714"/>
              <a:gd name="connsiteX2" fmla="*/ 260763 w 677764"/>
              <a:gd name="connsiteY2" fmla="*/ 207644 h 1152714"/>
              <a:gd name="connsiteX3" fmla="*/ 48289 w 677764"/>
              <a:gd name="connsiteY3" fmla="*/ 207644 h 1152714"/>
              <a:gd name="connsiteX4" fmla="*/ 48289 w 677764"/>
              <a:gd name="connsiteY4" fmla="*/ 90192 h 1152714"/>
              <a:gd name="connsiteX5" fmla="*/ 307494 w 677764"/>
              <a:gd name="connsiteY5" fmla="*/ 0 h 1152714"/>
              <a:gd name="connsiteX6" fmla="*/ 447533 w 677764"/>
              <a:gd name="connsiteY6" fmla="*/ 0 h 1152714"/>
              <a:gd name="connsiteX7" fmla="*/ 447533 w 677764"/>
              <a:gd name="connsiteY7" fmla="*/ 999746 h 1152714"/>
              <a:gd name="connsiteX8" fmla="*/ 677765 w 677764"/>
              <a:gd name="connsiteY8" fmla="*/ 999746 h 1152714"/>
              <a:gd name="connsiteX9" fmla="*/ 677765 w 677764"/>
              <a:gd name="connsiteY9" fmla="*/ 1152714 h 1152714"/>
              <a:gd name="connsiteX10" fmla="*/ 0 w 677764"/>
              <a:gd name="connsiteY10" fmla="*/ 1152714 h 1152714"/>
              <a:gd name="connsiteX11" fmla="*/ 0 w 677764"/>
              <a:gd name="connsiteY11" fmla="*/ 999746 h 115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7764" h="1152714">
                <a:moveTo>
                  <a:pt x="0" y="999746"/>
                </a:moveTo>
                <a:lnTo>
                  <a:pt x="260763" y="999746"/>
                </a:lnTo>
                <a:lnTo>
                  <a:pt x="260763" y="207644"/>
                </a:lnTo>
                <a:lnTo>
                  <a:pt x="48289" y="207644"/>
                </a:lnTo>
                <a:lnTo>
                  <a:pt x="48289" y="90192"/>
                </a:lnTo>
                <a:cubicBezTo>
                  <a:pt x="159355" y="69241"/>
                  <a:pt x="238254" y="41825"/>
                  <a:pt x="307494" y="0"/>
                </a:cubicBezTo>
                <a:lnTo>
                  <a:pt x="447533" y="0"/>
                </a:lnTo>
                <a:lnTo>
                  <a:pt x="447533" y="999746"/>
                </a:lnTo>
                <a:lnTo>
                  <a:pt x="677765" y="999746"/>
                </a:lnTo>
                <a:lnTo>
                  <a:pt x="677765" y="1152714"/>
                </a:lnTo>
                <a:lnTo>
                  <a:pt x="0" y="1152714"/>
                </a:lnTo>
                <a:lnTo>
                  <a:pt x="0" y="999746"/>
                </a:lnTo>
                <a:close/>
              </a:path>
            </a:pathLst>
          </a:custGeom>
          <a:solidFill>
            <a:srgbClr val="FFFFFF"/>
          </a:solidFill>
          <a:ln w="7773" cap="flat">
            <a:noFill/>
            <a:prstDash val="solid"/>
            <a:miter/>
          </a:ln>
        </p:spPr>
        <p:txBody>
          <a:bodyPr rtlCol="0" anchor="ctr"/>
          <a:p>
            <a:endParaRPr lang="zh-CN" altLang="en-US"/>
          </a:p>
        </p:txBody>
      </p:sp>
      <p:sp>
        <p:nvSpPr>
          <p:cNvPr id="13" name="图形 10"/>
          <p:cNvSpPr/>
          <p:nvPr>
            <p:custDataLst>
              <p:tags r:id="rId16"/>
            </p:custDataLst>
          </p:nvPr>
        </p:nvSpPr>
        <p:spPr>
          <a:xfrm>
            <a:off x="5149850" y="3028950"/>
            <a:ext cx="591820" cy="782955"/>
          </a:xfrm>
          <a:custGeom>
            <a:avLst/>
            <a:gdLst>
              <a:gd name="connsiteX0" fmla="*/ 9827 w 789636"/>
              <a:gd name="connsiteY0" fmla="*/ 1086027 h 1195786"/>
              <a:gd name="connsiteX1" fmla="*/ 547134 w 789636"/>
              <a:gd name="connsiteY1" fmla="*/ 363673 h 1195786"/>
              <a:gd name="connsiteX2" fmla="*/ 344019 w 789636"/>
              <a:gd name="connsiteY2" fmla="*/ 150731 h 1195786"/>
              <a:gd name="connsiteX3" fmla="*/ 106511 w 789636"/>
              <a:gd name="connsiteY3" fmla="*/ 285058 h 1195786"/>
              <a:gd name="connsiteX4" fmla="*/ 0 w 789636"/>
              <a:gd name="connsiteY4" fmla="*/ 180212 h 1195786"/>
              <a:gd name="connsiteX5" fmla="*/ 368587 w 789636"/>
              <a:gd name="connsiteY5" fmla="*/ 0 h 1195786"/>
              <a:gd name="connsiteX6" fmla="*/ 732260 w 789636"/>
              <a:gd name="connsiteY6" fmla="*/ 353846 h 1195786"/>
              <a:gd name="connsiteX7" fmla="*/ 283473 w 789636"/>
              <a:gd name="connsiteY7" fmla="*/ 1046719 h 1195786"/>
              <a:gd name="connsiteX8" fmla="*/ 481675 w 789636"/>
              <a:gd name="connsiteY8" fmla="*/ 1033643 h 1195786"/>
              <a:gd name="connsiteX9" fmla="*/ 789636 w 789636"/>
              <a:gd name="connsiteY9" fmla="*/ 1033643 h 1195786"/>
              <a:gd name="connsiteX10" fmla="*/ 789636 w 789636"/>
              <a:gd name="connsiteY10" fmla="*/ 1195786 h 1195786"/>
              <a:gd name="connsiteX11" fmla="*/ 9827 w 789636"/>
              <a:gd name="connsiteY11" fmla="*/ 1195786 h 1195786"/>
              <a:gd name="connsiteX12" fmla="*/ 9827 w 789636"/>
              <a:gd name="connsiteY12" fmla="*/ 1086027 h 1195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9636" h="1195786">
                <a:moveTo>
                  <a:pt x="9827" y="1086027"/>
                </a:moveTo>
                <a:cubicBezTo>
                  <a:pt x="345604" y="756748"/>
                  <a:pt x="547134" y="547134"/>
                  <a:pt x="547134" y="363673"/>
                </a:cubicBezTo>
                <a:cubicBezTo>
                  <a:pt x="547134" y="235924"/>
                  <a:pt x="480011" y="150731"/>
                  <a:pt x="344019" y="150731"/>
                </a:cubicBezTo>
                <a:cubicBezTo>
                  <a:pt x="250664" y="150731"/>
                  <a:pt x="172049" y="211357"/>
                  <a:pt x="106511" y="285058"/>
                </a:cubicBezTo>
                <a:lnTo>
                  <a:pt x="0" y="180212"/>
                </a:lnTo>
                <a:cubicBezTo>
                  <a:pt x="103182" y="67124"/>
                  <a:pt x="209693" y="0"/>
                  <a:pt x="368587" y="0"/>
                </a:cubicBezTo>
                <a:cubicBezTo>
                  <a:pt x="589691" y="0"/>
                  <a:pt x="732260" y="140905"/>
                  <a:pt x="732260" y="353846"/>
                </a:cubicBezTo>
                <a:cubicBezTo>
                  <a:pt x="732260" y="568452"/>
                  <a:pt x="535723" y="784643"/>
                  <a:pt x="283473" y="1046719"/>
                </a:cubicBezTo>
                <a:cubicBezTo>
                  <a:pt x="345684" y="1040142"/>
                  <a:pt x="422714" y="1033643"/>
                  <a:pt x="481675" y="1033643"/>
                </a:cubicBezTo>
                <a:lnTo>
                  <a:pt x="789636" y="1033643"/>
                </a:lnTo>
                <a:lnTo>
                  <a:pt x="789636" y="1195786"/>
                </a:lnTo>
                <a:lnTo>
                  <a:pt x="9827" y="1195786"/>
                </a:lnTo>
                <a:lnTo>
                  <a:pt x="9827" y="1086027"/>
                </a:lnTo>
                <a:close/>
              </a:path>
            </a:pathLst>
          </a:custGeom>
          <a:solidFill>
            <a:srgbClr val="FFFFFF"/>
          </a:solidFill>
          <a:ln w="7906" cap="flat">
            <a:noFill/>
            <a:prstDash val="solid"/>
            <a:miter/>
          </a:ln>
        </p:spPr>
        <p:txBody>
          <a:bodyPr rtlCol="0" anchor="ctr"/>
          <a:p>
            <a:endParaRPr lang="zh-CN" altLang="en-US"/>
          </a:p>
        </p:txBody>
      </p:sp>
      <p:sp>
        <p:nvSpPr>
          <p:cNvPr id="14" name="图形 12"/>
          <p:cNvSpPr/>
          <p:nvPr>
            <p:custDataLst>
              <p:tags r:id="rId17"/>
            </p:custDataLst>
          </p:nvPr>
        </p:nvSpPr>
        <p:spPr>
          <a:xfrm>
            <a:off x="7909560" y="4514850"/>
            <a:ext cx="577850" cy="676910"/>
          </a:xfrm>
          <a:custGeom>
            <a:avLst/>
            <a:gdLst>
              <a:gd name="connsiteX0" fmla="*/ 0 w 748818"/>
              <a:gd name="connsiteY0" fmla="*/ 989230 h 1146448"/>
              <a:gd name="connsiteX1" fmla="*/ 86325 w 748818"/>
              <a:gd name="connsiteY1" fmla="*/ 875174 h 1146448"/>
              <a:gd name="connsiteX2" fmla="*/ 354394 w 748818"/>
              <a:gd name="connsiteY2" fmla="*/ 998474 h 1146448"/>
              <a:gd name="connsiteX3" fmla="*/ 568565 w 748818"/>
              <a:gd name="connsiteY3" fmla="*/ 819712 h 1146448"/>
              <a:gd name="connsiteX4" fmla="*/ 234225 w 748818"/>
              <a:gd name="connsiteY4" fmla="*/ 620971 h 1146448"/>
              <a:gd name="connsiteX5" fmla="*/ 234225 w 748818"/>
              <a:gd name="connsiteY5" fmla="*/ 488428 h 1146448"/>
              <a:gd name="connsiteX6" fmla="*/ 531590 w 748818"/>
              <a:gd name="connsiteY6" fmla="*/ 300422 h 1146448"/>
              <a:gd name="connsiteX7" fmla="*/ 357450 w 748818"/>
              <a:gd name="connsiteY7" fmla="*/ 141713 h 1146448"/>
              <a:gd name="connsiteX8" fmla="*/ 130978 w 748818"/>
              <a:gd name="connsiteY8" fmla="*/ 249581 h 1146448"/>
              <a:gd name="connsiteX9" fmla="*/ 38540 w 748818"/>
              <a:gd name="connsiteY9" fmla="*/ 138656 h 1146448"/>
              <a:gd name="connsiteX10" fmla="*/ 363637 w 748818"/>
              <a:gd name="connsiteY10" fmla="*/ 0 h 1146448"/>
              <a:gd name="connsiteX11" fmla="*/ 711844 w 748818"/>
              <a:gd name="connsiteY11" fmla="*/ 286631 h 1146448"/>
              <a:gd name="connsiteX12" fmla="*/ 516159 w 748818"/>
              <a:gd name="connsiteY12" fmla="*/ 543965 h 1146448"/>
              <a:gd name="connsiteX13" fmla="*/ 516159 w 748818"/>
              <a:gd name="connsiteY13" fmla="*/ 551643 h 1146448"/>
              <a:gd name="connsiteX14" fmla="*/ 748819 w 748818"/>
              <a:gd name="connsiteY14" fmla="*/ 829030 h 1146448"/>
              <a:gd name="connsiteX15" fmla="*/ 369750 w 748818"/>
              <a:gd name="connsiteY15" fmla="*/ 1146449 h 1146448"/>
              <a:gd name="connsiteX16" fmla="*/ 0 w 748818"/>
              <a:gd name="connsiteY16" fmla="*/ 989230 h 11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48818" h="1146448">
                <a:moveTo>
                  <a:pt x="0" y="989230"/>
                </a:moveTo>
                <a:lnTo>
                  <a:pt x="86325" y="875174"/>
                </a:lnTo>
                <a:cubicBezTo>
                  <a:pt x="154087" y="941446"/>
                  <a:pt x="237356" y="998474"/>
                  <a:pt x="354394" y="998474"/>
                </a:cubicBezTo>
                <a:cubicBezTo>
                  <a:pt x="482315" y="998474"/>
                  <a:pt x="568565" y="930711"/>
                  <a:pt x="568565" y="819712"/>
                </a:cubicBezTo>
                <a:cubicBezTo>
                  <a:pt x="568565" y="697978"/>
                  <a:pt x="489994" y="620971"/>
                  <a:pt x="234225" y="620971"/>
                </a:cubicBezTo>
                <a:lnTo>
                  <a:pt x="234225" y="488428"/>
                </a:lnTo>
                <a:cubicBezTo>
                  <a:pt x="457640" y="488428"/>
                  <a:pt x="531590" y="406725"/>
                  <a:pt x="531590" y="300422"/>
                </a:cubicBezTo>
                <a:cubicBezTo>
                  <a:pt x="531590" y="201797"/>
                  <a:pt x="465319" y="141713"/>
                  <a:pt x="357450" y="141713"/>
                </a:cubicBezTo>
                <a:cubicBezTo>
                  <a:pt x="269634" y="141713"/>
                  <a:pt x="197175" y="184875"/>
                  <a:pt x="130978" y="249581"/>
                </a:cubicBezTo>
                <a:lnTo>
                  <a:pt x="38540" y="138656"/>
                </a:lnTo>
                <a:cubicBezTo>
                  <a:pt x="129413" y="57028"/>
                  <a:pt x="232659" y="0"/>
                  <a:pt x="363637" y="0"/>
                </a:cubicBezTo>
                <a:cubicBezTo>
                  <a:pt x="567000" y="0"/>
                  <a:pt x="711844" y="104812"/>
                  <a:pt x="711844" y="286631"/>
                </a:cubicBezTo>
                <a:cubicBezTo>
                  <a:pt x="711844" y="414552"/>
                  <a:pt x="634837" y="499237"/>
                  <a:pt x="516159" y="543965"/>
                </a:cubicBezTo>
                <a:lnTo>
                  <a:pt x="516159" y="551643"/>
                </a:lnTo>
                <a:cubicBezTo>
                  <a:pt x="645572" y="583996"/>
                  <a:pt x="748819" y="679565"/>
                  <a:pt x="748819" y="829030"/>
                </a:cubicBezTo>
                <a:cubicBezTo>
                  <a:pt x="748819" y="1027771"/>
                  <a:pt x="577809" y="1146449"/>
                  <a:pt x="369750" y="1146449"/>
                </a:cubicBezTo>
                <a:cubicBezTo>
                  <a:pt x="191062" y="1146374"/>
                  <a:pt x="77006" y="1073990"/>
                  <a:pt x="0" y="989230"/>
                </a:cubicBezTo>
                <a:close/>
              </a:path>
            </a:pathLst>
          </a:custGeom>
          <a:solidFill>
            <a:srgbClr val="FFFFFF"/>
          </a:solidFill>
          <a:ln w="7429" cap="flat">
            <a:noFill/>
            <a:prstDash val="solid"/>
            <a:miter/>
          </a:ln>
        </p:spPr>
        <p:txBody>
          <a:bodyPr rtlCol="0" anchor="ctr"/>
          <a:p>
            <a:endParaRPr lang="zh-CN" altLang="en-US" dirty="0"/>
          </a:p>
        </p:txBody>
      </p:sp>
    </p:spTree>
    <p:custDataLst>
      <p:tags r:id="rId18"/>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5" name="圆角矩形 4"/>
          <p:cNvSpPr/>
          <p:nvPr/>
        </p:nvSpPr>
        <p:spPr>
          <a:xfrm>
            <a:off x="1013460" y="1981200"/>
            <a:ext cx="9882505" cy="380428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400"/>
              <a:t>托育人员在开展有益竞争的过程中，需要注意以下三点</a:t>
            </a:r>
            <a:endParaRPr lang="zh-CN" altLang="en-US" sz="2400"/>
          </a:p>
          <a:p>
            <a:pPr indent="457200" algn="l" fontAlgn="auto">
              <a:lnSpc>
                <a:spcPct val="150000"/>
              </a:lnSpc>
            </a:pPr>
            <a:endParaRPr lang="zh-CN" altLang="en-US" sz="2400"/>
          </a:p>
          <a:p>
            <a:pPr indent="457200" algn="l" fontAlgn="auto">
              <a:lnSpc>
                <a:spcPct val="150000"/>
              </a:lnSpc>
            </a:pPr>
            <a:r>
              <a:rPr lang="zh-CN" altLang="en-US" sz="2000"/>
              <a:t>第一，竞争的手段必须符合伦理道德，避免出现作弊、恶意诋毁同事等恶性竞争事件。</a:t>
            </a:r>
            <a:endParaRPr lang="zh-CN" altLang="en-US" sz="2000"/>
          </a:p>
          <a:p>
            <a:pPr indent="457200" algn="l" fontAlgn="auto">
              <a:lnSpc>
                <a:spcPct val="150000"/>
              </a:lnSpc>
            </a:pPr>
            <a:r>
              <a:rPr lang="zh-CN" altLang="en-US" sz="2000"/>
              <a:t>第二，竞争应在良好的协作氛围中进行。没有良好的协作氛围，托育人员间的竞争就可能背离社会基本的伦理价值体系，最终的结果无论是对托育人员自身还是对集体都是极为不利的。第三，托育人员应具有开拓进取、敢于创新的精神。</a:t>
            </a:r>
            <a:endParaRPr lang="zh-CN" altLang="en-US" sz="2000"/>
          </a:p>
        </p:txBody>
      </p:sp>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三、 同事关系中的职业伦理实践</a:t>
            </a:r>
            <a:endParaRPr lang="zh-CN" altLang="en-US">
              <a:solidFill>
                <a:schemeClr val="tx1"/>
              </a:solidFill>
            </a:endParaRPr>
          </a:p>
        </p:txBody>
      </p:sp>
      <p:sp>
        <p:nvSpPr>
          <p:cNvPr id="7" name="文本框 6"/>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同事关系的伦理调适</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7"/>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a:bodyPr>
          <a:p>
            <a:r>
              <a:rPr lang="en-US" altLang="zh-CN">
                <a:solidFill>
                  <a:schemeClr val="accent2">
                    <a:lumMod val="75000"/>
                  </a:schemeClr>
                </a:solidFill>
              </a:rPr>
              <a:t>   </a:t>
            </a:r>
            <a:r>
              <a:rPr lang="zh-CN" altLang="en-US">
                <a:solidFill>
                  <a:schemeClr val="accent2">
                    <a:lumMod val="75000"/>
                  </a:schemeClr>
                </a:solidFill>
              </a:rPr>
              <a:t>托育人员的职业伦理修养</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三节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52705"/>
            <a:ext cx="8756650" cy="76581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2800" spc="300">
              <a:solidFill>
                <a:srgbClr val="000000">
                  <a:lumMod val="75000"/>
                  <a:lumOff val="25000"/>
                </a:srgbClr>
              </a:solidFill>
              <a:latin typeface="黑体" charset="0"/>
              <a:ea typeface="黑体" charset="0"/>
              <a:cs typeface="黑体" charset="0"/>
              <a:sym typeface="+mn-ea"/>
            </a:endParaRPr>
          </a:p>
          <a:p>
            <a:endParaRPr lang="zh-CN" altLang="en-US" sz="2800" spc="300">
              <a:solidFill>
                <a:srgbClr val="000000">
                  <a:lumMod val="75000"/>
                  <a:lumOff val="25000"/>
                </a:srgbClr>
              </a:solidFill>
              <a:latin typeface="黑体" charset="0"/>
              <a:ea typeface="黑体" charset="0"/>
              <a:cs typeface="黑体" charset="0"/>
              <a:sym typeface="+mn-ea"/>
            </a:endParaRPr>
          </a:p>
          <a:p>
            <a:endParaRPr lang="zh-CN" altLang="en-US" sz="2800" spc="300">
              <a:solidFill>
                <a:srgbClr val="000000">
                  <a:lumMod val="75000"/>
                  <a:lumOff val="25000"/>
                </a:srgbClr>
              </a:solidFill>
              <a:latin typeface="黑体" charset="0"/>
              <a:ea typeface="黑体" charset="0"/>
              <a:cs typeface="黑体" charset="0"/>
              <a:sym typeface="+mn-ea"/>
            </a:endParaRPr>
          </a:p>
          <a:p>
            <a:endParaRPr lang="zh-CN" altLang="en-US" sz="2800" spc="300">
              <a:solidFill>
                <a:srgbClr val="000000">
                  <a:lumMod val="75000"/>
                  <a:lumOff val="25000"/>
                </a:srgbClr>
              </a:solidFill>
              <a:latin typeface="黑体" charset="0"/>
              <a:ea typeface="黑体" charset="0"/>
              <a:cs typeface="黑体" charset="0"/>
              <a:sym typeface="+mn-ea"/>
            </a:endParaRPr>
          </a:p>
          <a:p>
            <a:r>
              <a:rPr lang="zh-CN" altLang="en-US" sz="2800" spc="300">
                <a:solidFill>
                  <a:srgbClr val="000000">
                    <a:lumMod val="75000"/>
                    <a:lumOff val="25000"/>
                  </a:srgbClr>
                </a:solidFill>
                <a:latin typeface="黑体" charset="0"/>
                <a:ea typeface="黑体" charset="0"/>
                <a:cs typeface="黑体" charset="0"/>
                <a:sym typeface="+mn-ea"/>
              </a:rPr>
              <a:t>一、 托育人员职业伦理修养的含义与价值</a:t>
            </a:r>
            <a:endParaRPr lang="zh-CN" altLang="en-US" sz="2800">
              <a:solidFill>
                <a:schemeClr val="tx1"/>
              </a:solidFill>
            </a:endParaRPr>
          </a:p>
        </p:txBody>
      </p:sp>
      <p:sp>
        <p:nvSpPr>
          <p:cNvPr id="2" name="文本框 1"/>
          <p:cNvSpPr txBox="1"/>
          <p:nvPr>
            <p:custDataLst>
              <p:tags r:id="rId4"/>
            </p:custDataLst>
          </p:nvPr>
        </p:nvSpPr>
        <p:spPr>
          <a:xfrm>
            <a:off x="1068705" y="1008380"/>
            <a:ext cx="9843770" cy="67881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托育人员职业伦理修养的含义</a:t>
            </a:r>
            <a:endParaRPr lang="zh-CN" altLang="en-US" sz="2400" spc="300">
              <a:solidFill>
                <a:srgbClr val="000000">
                  <a:lumMod val="75000"/>
                  <a:lumOff val="25000"/>
                </a:srgbClr>
              </a:solidFill>
              <a:latin typeface="黑体" charset="0"/>
              <a:ea typeface="黑体" charset="0"/>
              <a:cs typeface="黑体" charset="0"/>
            </a:endParaRPr>
          </a:p>
        </p:txBody>
      </p:sp>
      <p:sp>
        <p:nvSpPr>
          <p:cNvPr id="3" name="圆角矩形 2"/>
          <p:cNvSpPr/>
          <p:nvPr/>
        </p:nvSpPr>
        <p:spPr>
          <a:xfrm>
            <a:off x="1240790" y="2042795"/>
            <a:ext cx="9881870" cy="370205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en-US" altLang="zh-CN" sz="2400"/>
              <a:t>     </a:t>
            </a:r>
            <a:r>
              <a:rPr lang="zh-CN" altLang="en-US" sz="2400"/>
              <a:t>伦理修养指人们依据一定社会或阶级的伦理要求，对自身伦理意识和行为所进行的自我审度、自我教育、自我改造、自我完善的活动。</a:t>
            </a:r>
            <a:endParaRPr lang="zh-CN" altLang="en-US" sz="2400"/>
          </a:p>
          <a:p>
            <a:pPr algn="l">
              <a:lnSpc>
                <a:spcPct val="150000"/>
              </a:lnSpc>
            </a:pPr>
            <a:r>
              <a:rPr lang="zh-CN" altLang="en-US" sz="2400"/>
              <a:t>  </a:t>
            </a:r>
            <a:r>
              <a:rPr lang="en-US" altLang="zh-CN" sz="2400"/>
              <a:t>  </a:t>
            </a:r>
            <a:r>
              <a:rPr lang="zh-CN" altLang="en-US" sz="2400"/>
              <a:t>明确托育人员职业伦理修养的含义与价值，是提高托育人员伦理道德觉悟水平，培养托育人员伦理品质的基本前提。</a:t>
            </a:r>
            <a:endParaRPr lang="zh-CN" altLang="en-US" sz="2400"/>
          </a:p>
          <a:p>
            <a:pPr algn="l">
              <a:lnSpc>
                <a:spcPct val="150000"/>
              </a:lnSpc>
            </a:pPr>
            <a:r>
              <a:rPr lang="en-US" altLang="zh-CN" sz="2400"/>
              <a:t>   </a:t>
            </a:r>
            <a:r>
              <a:rPr lang="zh-CN" altLang="en-US" sz="2400"/>
              <a:t>托育人员伦理修养与托育人员伦理教育不同。</a:t>
            </a:r>
            <a:endParaRPr lang="zh-CN" altLang="en-US" sz="2400"/>
          </a:p>
        </p:txBody>
      </p:sp>
    </p:spTree>
    <p:custDataLst>
      <p:tags r:id="rId5"/>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托育人员职业伦理修养的意义</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52705"/>
            <a:ext cx="8756650" cy="76581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2800" spc="300">
              <a:solidFill>
                <a:srgbClr val="000000">
                  <a:lumMod val="75000"/>
                  <a:lumOff val="25000"/>
                </a:srgbClr>
              </a:solidFill>
              <a:latin typeface="黑体" charset="0"/>
              <a:ea typeface="黑体" charset="0"/>
              <a:cs typeface="黑体" charset="0"/>
              <a:sym typeface="+mn-ea"/>
            </a:endParaRPr>
          </a:p>
          <a:p>
            <a:endParaRPr lang="zh-CN" altLang="en-US" sz="2800" spc="300">
              <a:solidFill>
                <a:srgbClr val="000000">
                  <a:lumMod val="75000"/>
                  <a:lumOff val="25000"/>
                </a:srgbClr>
              </a:solidFill>
              <a:latin typeface="黑体" charset="0"/>
              <a:ea typeface="黑体" charset="0"/>
              <a:cs typeface="黑体" charset="0"/>
              <a:sym typeface="+mn-ea"/>
            </a:endParaRPr>
          </a:p>
          <a:p>
            <a:endParaRPr lang="zh-CN" altLang="en-US" sz="2800" spc="300">
              <a:solidFill>
                <a:srgbClr val="000000">
                  <a:lumMod val="75000"/>
                  <a:lumOff val="25000"/>
                </a:srgbClr>
              </a:solidFill>
              <a:latin typeface="黑体" charset="0"/>
              <a:ea typeface="黑体" charset="0"/>
              <a:cs typeface="黑体" charset="0"/>
              <a:sym typeface="+mn-ea"/>
            </a:endParaRPr>
          </a:p>
          <a:p>
            <a:endParaRPr lang="zh-CN" altLang="en-US" sz="2800" spc="300">
              <a:solidFill>
                <a:srgbClr val="000000">
                  <a:lumMod val="75000"/>
                  <a:lumOff val="25000"/>
                </a:srgbClr>
              </a:solidFill>
              <a:latin typeface="黑体" charset="0"/>
              <a:ea typeface="黑体" charset="0"/>
              <a:cs typeface="黑体" charset="0"/>
              <a:sym typeface="+mn-ea"/>
            </a:endParaRPr>
          </a:p>
          <a:p>
            <a:r>
              <a:rPr lang="zh-CN" altLang="en-US" sz="2800" spc="300">
                <a:solidFill>
                  <a:srgbClr val="000000">
                    <a:lumMod val="75000"/>
                    <a:lumOff val="25000"/>
                  </a:srgbClr>
                </a:solidFill>
                <a:latin typeface="黑体" charset="0"/>
                <a:ea typeface="黑体" charset="0"/>
                <a:cs typeface="黑体" charset="0"/>
                <a:sym typeface="+mn-ea"/>
              </a:rPr>
              <a:t>一、 托育人员职业伦理修养的含义与价值</a:t>
            </a:r>
            <a:endParaRPr lang="zh-CN" altLang="en-US" sz="2800">
              <a:solidFill>
                <a:schemeClr val="tx1"/>
              </a:solidFill>
            </a:endParaRPr>
          </a:p>
        </p:txBody>
      </p:sp>
      <p:sp>
        <p:nvSpPr>
          <p:cNvPr id="4" name="任意多边形: 形状 11"/>
          <p:cNvSpPr/>
          <p:nvPr>
            <p:custDataLst>
              <p:tags r:id="rId5"/>
            </p:custDataLst>
          </p:nvPr>
        </p:nvSpPr>
        <p:spPr>
          <a:xfrm>
            <a:off x="1341120" y="253365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6096E6"/>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13" name="椭圆 12"/>
          <p:cNvSpPr/>
          <p:nvPr>
            <p:custDataLst>
              <p:tags r:id="rId6"/>
            </p:custDataLst>
          </p:nvPr>
        </p:nvSpPr>
        <p:spPr>
          <a:xfrm>
            <a:off x="2110740" y="205613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14" name="椭圆 13"/>
          <p:cNvSpPr/>
          <p:nvPr>
            <p:custDataLst>
              <p:tags r:id="rId7"/>
            </p:custDataLst>
          </p:nvPr>
        </p:nvSpPr>
        <p:spPr>
          <a:xfrm>
            <a:off x="2176145" y="2121535"/>
            <a:ext cx="822325" cy="822325"/>
          </a:xfrm>
          <a:prstGeom prst="ellipse">
            <a:avLst/>
          </a:prstGeom>
          <a:solidFill>
            <a:srgbClr val="6096E6"/>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矩形 21"/>
          <p:cNvSpPr/>
          <p:nvPr>
            <p:custDataLst>
              <p:tags r:id="rId8"/>
            </p:custDataLst>
          </p:nvPr>
        </p:nvSpPr>
        <p:spPr>
          <a:xfrm>
            <a:off x="1348105" y="3176270"/>
            <a:ext cx="2478405" cy="2666365"/>
          </a:xfrm>
          <a:prstGeom prst="rect">
            <a:avLst/>
          </a:prstGeom>
          <a:gradFill flip="none">
            <a:gsLst>
              <a:gs pos="0">
                <a:srgbClr val="FFFFFF"/>
              </a:gs>
              <a:gs pos="100000">
                <a:srgbClr val="6096E6">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43" name="文本框 42"/>
          <p:cNvSpPr txBox="1"/>
          <p:nvPr>
            <p:custDataLst>
              <p:tags r:id="rId9"/>
            </p:custDataLst>
          </p:nvPr>
        </p:nvSpPr>
        <p:spPr>
          <a:xfrm>
            <a:off x="1516380" y="3535045"/>
            <a:ext cx="2179955" cy="1873885"/>
          </a:xfrm>
          <a:prstGeom prst="rect">
            <a:avLst/>
          </a:prstGeom>
          <a:noFill/>
        </p:spPr>
        <p:txBody>
          <a:bodyPr wrap="square" bIns="0" rtlCol="0" anchor="ctr" anchorCtr="0">
            <a:normAutofit fontScale="90000"/>
          </a:bodyPr>
          <a:p>
            <a:pPr algn="ctr"/>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rPr>
              <a:t>加强托育人员职业伦理修养是托育人员自身职业伦理品质形成和发展的要求。</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6" name="文本框 5"/>
          <p:cNvSpPr txBox="1"/>
          <p:nvPr>
            <p:custDataLst>
              <p:tags r:id="rId10"/>
            </p:custDataLst>
          </p:nvPr>
        </p:nvSpPr>
        <p:spPr>
          <a:xfrm>
            <a:off x="2171065" y="230886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01</a:t>
            </a:r>
            <a:endParaRPr lang="zh-CN" altLang="en-US"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19" name="任意多边形: 形状 18"/>
          <p:cNvSpPr/>
          <p:nvPr>
            <p:custDataLst>
              <p:tags r:id="rId11"/>
            </p:custDataLst>
          </p:nvPr>
        </p:nvSpPr>
        <p:spPr>
          <a:xfrm>
            <a:off x="4902200" y="253365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8B6E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20" name="椭圆 19"/>
          <p:cNvSpPr/>
          <p:nvPr>
            <p:custDataLst>
              <p:tags r:id="rId12"/>
            </p:custDataLst>
          </p:nvPr>
        </p:nvSpPr>
        <p:spPr>
          <a:xfrm>
            <a:off x="5672455" y="205613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21" name="椭圆 20"/>
          <p:cNvSpPr/>
          <p:nvPr>
            <p:custDataLst>
              <p:tags r:id="rId13"/>
            </p:custDataLst>
          </p:nvPr>
        </p:nvSpPr>
        <p:spPr>
          <a:xfrm>
            <a:off x="5737860" y="2121535"/>
            <a:ext cx="822325" cy="822325"/>
          </a:xfrm>
          <a:prstGeom prst="ellipse">
            <a:avLst/>
          </a:prstGeom>
          <a:solidFill>
            <a:srgbClr val="58B6E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3" name="矩形 22"/>
          <p:cNvSpPr/>
          <p:nvPr>
            <p:custDataLst>
              <p:tags r:id="rId14"/>
            </p:custDataLst>
          </p:nvPr>
        </p:nvSpPr>
        <p:spPr>
          <a:xfrm>
            <a:off x="4909820" y="3176270"/>
            <a:ext cx="2478405" cy="2666365"/>
          </a:xfrm>
          <a:prstGeom prst="rect">
            <a:avLst/>
          </a:prstGeom>
          <a:gradFill flip="none">
            <a:gsLst>
              <a:gs pos="0">
                <a:srgbClr val="FFFFFF">
                  <a:alpha val="0"/>
                </a:srgbClr>
              </a:gs>
              <a:gs pos="100000">
                <a:srgbClr val="58B6E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7" name="文本框 6"/>
          <p:cNvSpPr txBox="1"/>
          <p:nvPr>
            <p:custDataLst>
              <p:tags r:id="rId15"/>
            </p:custDataLst>
          </p:nvPr>
        </p:nvSpPr>
        <p:spPr>
          <a:xfrm>
            <a:off x="5732780" y="230886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2</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28" name="文本框 27"/>
          <p:cNvSpPr txBox="1"/>
          <p:nvPr>
            <p:custDataLst>
              <p:tags r:id="rId16"/>
            </p:custDataLst>
          </p:nvPr>
        </p:nvSpPr>
        <p:spPr>
          <a:xfrm>
            <a:off x="5078095" y="3535045"/>
            <a:ext cx="2013585" cy="1976120"/>
          </a:xfrm>
          <a:prstGeom prst="rect">
            <a:avLst/>
          </a:prstGeom>
          <a:noFill/>
        </p:spPr>
        <p:txBody>
          <a:bodyPr wrap="square" bIns="0" rtlCol="0" anchor="ctr" anchorCtr="0">
            <a:normAutofit/>
          </a:bodyPr>
          <a:p>
            <a:pPr algn="ctr"/>
            <a:r>
              <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rPr>
              <a:t>加强托育人员职业伦理修养是婴幼儿健康成长发育的重要条件。</a:t>
            </a:r>
            <a:endPar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8" name="任意多边形: 形状 2"/>
          <p:cNvSpPr/>
          <p:nvPr>
            <p:custDataLst>
              <p:tags r:id="rId17"/>
            </p:custDataLst>
          </p:nvPr>
        </p:nvSpPr>
        <p:spPr>
          <a:xfrm>
            <a:off x="8463280" y="253365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6CA9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11" name="椭圆 10"/>
          <p:cNvSpPr/>
          <p:nvPr>
            <p:custDataLst>
              <p:tags r:id="rId18"/>
            </p:custDataLst>
          </p:nvPr>
        </p:nvSpPr>
        <p:spPr>
          <a:xfrm>
            <a:off x="9233535" y="205613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15" name="椭圆 14"/>
          <p:cNvSpPr/>
          <p:nvPr>
            <p:custDataLst>
              <p:tags r:id="rId19"/>
            </p:custDataLst>
          </p:nvPr>
        </p:nvSpPr>
        <p:spPr>
          <a:xfrm>
            <a:off x="9298940" y="2121535"/>
            <a:ext cx="822325" cy="822325"/>
          </a:xfrm>
          <a:prstGeom prst="ellipse">
            <a:avLst/>
          </a:prstGeom>
          <a:solidFill>
            <a:srgbClr val="56CA9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4" name="矩形 23"/>
          <p:cNvSpPr/>
          <p:nvPr>
            <p:custDataLst>
              <p:tags r:id="rId20"/>
            </p:custDataLst>
          </p:nvPr>
        </p:nvSpPr>
        <p:spPr>
          <a:xfrm>
            <a:off x="8470900" y="3176270"/>
            <a:ext cx="2478405" cy="2666365"/>
          </a:xfrm>
          <a:prstGeom prst="rect">
            <a:avLst/>
          </a:prstGeom>
          <a:gradFill flip="none">
            <a:gsLst>
              <a:gs pos="0">
                <a:srgbClr val="FFFFFF">
                  <a:alpha val="0"/>
                </a:srgbClr>
              </a:gs>
              <a:gs pos="100000">
                <a:srgbClr val="56CA9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16" name="文本框 15"/>
          <p:cNvSpPr txBox="1"/>
          <p:nvPr>
            <p:custDataLst>
              <p:tags r:id="rId21"/>
            </p:custDataLst>
          </p:nvPr>
        </p:nvSpPr>
        <p:spPr>
          <a:xfrm>
            <a:off x="9293860" y="230886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3</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31" name="文本框 30"/>
          <p:cNvSpPr txBox="1"/>
          <p:nvPr>
            <p:custDataLst>
              <p:tags r:id="rId22"/>
            </p:custDataLst>
          </p:nvPr>
        </p:nvSpPr>
        <p:spPr>
          <a:xfrm>
            <a:off x="8639175" y="3535045"/>
            <a:ext cx="2129155" cy="2014855"/>
          </a:xfrm>
          <a:prstGeom prst="rect">
            <a:avLst/>
          </a:prstGeom>
          <a:noFill/>
        </p:spPr>
        <p:txBody>
          <a:bodyPr wrap="square" bIns="0" rtlCol="0" anchor="ctr" anchorCtr="0">
            <a:normAutofit/>
          </a:bodyPr>
          <a:p>
            <a:pPr algn="ctr"/>
            <a:r>
              <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rPr>
              <a:t>加强托育人员职业伦理修养是社会发展的需要。</a:t>
            </a:r>
            <a:endPar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Tree>
    <p:custDataLst>
      <p:tags r:id="rId2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标题 1"/>
          <p:cNvSpPr>
            <a:spLocks noGrp="1"/>
          </p:cNvSpPr>
          <p:nvPr/>
        </p:nvSpPr>
        <p:spPr>
          <a:xfrm>
            <a:off x="1184910" y="52705"/>
            <a:ext cx="8409305" cy="76581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2800" spc="300">
              <a:solidFill>
                <a:schemeClr val="tx1"/>
              </a:solidFill>
              <a:latin typeface="黑体" charset="0"/>
              <a:ea typeface="黑体" charset="0"/>
              <a:cs typeface="黑体" charset="0"/>
              <a:sym typeface="+mn-ea"/>
            </a:endParaRPr>
          </a:p>
          <a:p>
            <a:endParaRPr lang="zh-CN" altLang="en-US" sz="2800" spc="300">
              <a:solidFill>
                <a:schemeClr val="tx1"/>
              </a:solidFill>
              <a:latin typeface="黑体" charset="0"/>
              <a:ea typeface="黑体" charset="0"/>
              <a:cs typeface="黑体" charset="0"/>
              <a:sym typeface="+mn-ea"/>
            </a:endParaRPr>
          </a:p>
          <a:p>
            <a:r>
              <a:rPr lang="zh-CN" altLang="en-US" sz="2800" spc="300">
                <a:solidFill>
                  <a:schemeClr val="tx1"/>
                </a:solidFill>
                <a:latin typeface="黑体" charset="0"/>
                <a:ea typeface="黑体" charset="0"/>
                <a:cs typeface="黑体" charset="0"/>
                <a:sym typeface="+mn-ea"/>
              </a:rPr>
              <a:t>二、 托育人员职业伦理修养的目标</a:t>
            </a:r>
            <a:endParaRPr lang="zh-CN" altLang="en-US" sz="2800" spc="300">
              <a:solidFill>
                <a:schemeClr val="tx1"/>
              </a:solidFill>
              <a:latin typeface="黑体" charset="0"/>
              <a:ea typeface="黑体" charset="0"/>
              <a:cs typeface="黑体" charset="0"/>
              <a:sym typeface="+mn-ea"/>
            </a:endParaRPr>
          </a:p>
        </p:txBody>
      </p:sp>
      <p:sp>
        <p:nvSpPr>
          <p:cNvPr id="13" name="圆角矩形 12"/>
          <p:cNvSpPr/>
          <p:nvPr/>
        </p:nvSpPr>
        <p:spPr>
          <a:xfrm>
            <a:off x="1601470" y="1994535"/>
            <a:ext cx="9057640" cy="28581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200000"/>
              </a:lnSpc>
            </a:pPr>
            <a:r>
              <a:rPr lang="zh-CN" altLang="en-US"/>
              <a:t>托育人员职业伦理修养的目标是对托育人员伦理修养预期结果的一种价值限定，反映了托育人员自我锻炼、自我教育、自我陶冶的要求和所要达到的精神境界，规定了托育人员应该具备的伦理标准，影响着托育人员伦理修养内容的确定以及途径和方法的选择。在整个职业伦理修养的过程中，目标起着主导性作用。</a:t>
            </a:r>
            <a:endParaRPr lang="zh-CN" altLang="en-US"/>
          </a:p>
        </p:txBody>
      </p:sp>
    </p:spTree>
    <p:custDataLst>
      <p:tags r:id="rId4"/>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70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托育人员职业伦理修养的目标</a:t>
            </a:r>
            <a:endParaRPr lang="zh-CN" altLang="en-US" sz="2800">
              <a:solidFill>
                <a:schemeClr val="tx1"/>
              </a:solidFill>
            </a:endParaRPr>
          </a:p>
        </p:txBody>
      </p:sp>
      <p:sp>
        <p:nvSpPr>
          <p:cNvPr id="2" name="文本框 1"/>
          <p:cNvSpPr txBox="1"/>
          <p:nvPr>
            <p:custDataLst>
              <p:tags r:id="rId4"/>
            </p:custDataLst>
          </p:nvPr>
        </p:nvSpPr>
        <p:spPr>
          <a:xfrm>
            <a:off x="1082040" y="78994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公民伦理道德目标</a:t>
            </a:r>
            <a:endParaRPr lang="zh-CN" altLang="en-US" sz="2800" spc="300">
              <a:solidFill>
                <a:srgbClr val="000000">
                  <a:lumMod val="75000"/>
                  <a:lumOff val="25000"/>
                </a:srgbClr>
              </a:solidFill>
              <a:latin typeface="黑体" charset="0"/>
              <a:ea typeface="黑体" charset="0"/>
              <a:cs typeface="黑体" charset="0"/>
            </a:endParaRPr>
          </a:p>
        </p:txBody>
      </p:sp>
      <p:sp>
        <p:nvSpPr>
          <p:cNvPr id="6" name="圆角矩形 5"/>
          <p:cNvSpPr/>
          <p:nvPr/>
        </p:nvSpPr>
        <p:spPr>
          <a:xfrm>
            <a:off x="1365250" y="1851660"/>
            <a:ext cx="9295130" cy="337185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800"/>
              <a:t> 托育人员伦理修养的基础目标是公民伦理道德目标。托育人员首先是公民，应当通过自觉的伦理修养成为一名合格的公民，具有公民的健全人格和基本素质，这体现了托育人员伦理目标设计的广泛性原则。</a:t>
            </a:r>
            <a:endParaRPr lang="zh-CN" altLang="en-US" sz="2800"/>
          </a:p>
        </p:txBody>
      </p:sp>
    </p:spTree>
    <p:custDataLst>
      <p:tags r:id="rId5"/>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托育人员伦理道德目标</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托育人员职业伦理修养的目标</a:t>
            </a:r>
            <a:endParaRPr lang="zh-CN" altLang="en-US" sz="2800">
              <a:solidFill>
                <a:schemeClr val="tx1"/>
              </a:solidFill>
            </a:endParaRPr>
          </a:p>
        </p:txBody>
      </p:sp>
      <p:sp>
        <p:nvSpPr>
          <p:cNvPr id="26" name="矩形 25"/>
          <p:cNvSpPr/>
          <p:nvPr>
            <p:custDataLst>
              <p:tags r:id="rId5"/>
            </p:custDataLst>
          </p:nvPr>
        </p:nvSpPr>
        <p:spPr>
          <a:xfrm>
            <a:off x="1560471" y="2050670"/>
            <a:ext cx="4211535" cy="1105414"/>
          </a:xfrm>
          <a:prstGeom prst="rect">
            <a:avLst/>
          </a:prstGeom>
          <a:noFill/>
          <a:ln w="38100">
            <a:solidFill>
              <a:srgbClr val="6096E6"/>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r>
              <a:rPr lang="en-US" altLang="zh-CN"/>
              <a:t>a</a:t>
            </a:r>
            <a:endParaRPr lang="en-US" altLang="zh-CN"/>
          </a:p>
        </p:txBody>
      </p:sp>
      <p:sp>
        <p:nvSpPr>
          <p:cNvPr id="27" name="剪去单角的矩形 26"/>
          <p:cNvSpPr/>
          <p:nvPr>
            <p:custDataLst>
              <p:tags r:id="rId6"/>
            </p:custDataLst>
          </p:nvPr>
        </p:nvSpPr>
        <p:spPr>
          <a:xfrm>
            <a:off x="1264134" y="1903358"/>
            <a:ext cx="1289269" cy="1400609"/>
          </a:xfrm>
          <a:prstGeom prst="snip1Rect">
            <a:avLst>
              <a:gd name="adj" fmla="val 50000"/>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8" name="文本框 27"/>
          <p:cNvSpPr txBox="1"/>
          <p:nvPr>
            <p:custDataLst>
              <p:tags r:id="rId7"/>
            </p:custDataLst>
          </p:nvPr>
        </p:nvSpPr>
        <p:spPr>
          <a:xfrm>
            <a:off x="2593340" y="2134235"/>
            <a:ext cx="3178175" cy="890905"/>
          </a:xfrm>
          <a:prstGeom prst="rect">
            <a:avLst/>
          </a:prstGeom>
          <a:noFill/>
        </p:spPr>
        <p:txBody>
          <a:bodyPr wrap="square" bIns="0" rtlCol="0"/>
          <a:p>
            <a:pPr algn="l"/>
            <a:r>
              <a:rPr lang="zh-CN" altLang="en-US" sz="2000" spc="300">
                <a:solidFill>
                  <a:srgbClr val="6096E6"/>
                </a:solidFill>
                <a:uFillTx/>
                <a:latin typeface="思源黑体 CN Regular" panose="020B0500000000000000" charset="-122"/>
                <a:ea typeface="思源黑体 CN Regular" panose="020B0500000000000000" charset="-122"/>
              </a:rPr>
              <a:t>诚实守信，在与家长、同事的沟通中真实诚恳；</a:t>
            </a:r>
            <a:endParaRPr lang="zh-CN" altLang="en-US" sz="2000" spc="300">
              <a:solidFill>
                <a:srgbClr val="6096E6"/>
              </a:solidFill>
              <a:uFillTx/>
              <a:latin typeface="思源黑体 CN Regular" panose="020B0500000000000000" charset="-122"/>
              <a:ea typeface="思源黑体 CN Regular" panose="020B0500000000000000" charset="-122"/>
            </a:endParaRPr>
          </a:p>
        </p:txBody>
      </p:sp>
      <p:sp>
        <p:nvSpPr>
          <p:cNvPr id="30" name="文本框 29"/>
          <p:cNvSpPr txBox="1"/>
          <p:nvPr>
            <p:custDataLst>
              <p:tags r:id="rId8"/>
            </p:custDataLst>
          </p:nvPr>
        </p:nvSpPr>
        <p:spPr>
          <a:xfrm>
            <a:off x="1098550" y="2631355"/>
            <a:ext cx="1285272" cy="672612"/>
          </a:xfrm>
          <a:prstGeom prst="rect">
            <a:avLst/>
          </a:prstGeom>
          <a:noFill/>
        </p:spPr>
        <p:txBody>
          <a:bodyPr wrap="square" bIns="0" rtlCol="0">
            <a:normAutofit/>
          </a:bodyPr>
          <a:p>
            <a:pPr algn="ctr" defTabSz="914400">
              <a:tabLst>
                <a:tab pos="143510" algn="l"/>
              </a:tabLst>
            </a:pPr>
            <a:r>
              <a:rPr lang="en-US" altLang="zh-CN" sz="4000" spc="300">
                <a:solidFill>
                  <a:srgbClr val="FFFFFF"/>
                </a:solidFill>
                <a:uFillTx/>
                <a:latin typeface="思源黑体 CN Bold" panose="020B0800000000000000" charset="-122"/>
                <a:ea typeface="思源黑体 CN Bold" panose="020B0800000000000000" charset="-122"/>
              </a:rPr>
              <a:t>01</a:t>
            </a:r>
            <a:endParaRPr lang="en-US" altLang="zh-CN" sz="4000" spc="300">
              <a:solidFill>
                <a:srgbClr val="FFFFFF"/>
              </a:solidFill>
              <a:uFillTx/>
              <a:latin typeface="思源黑体 CN Bold" panose="020B0800000000000000" charset="-122"/>
              <a:ea typeface="思源黑体 CN Bold" panose="020B0800000000000000" charset="-122"/>
            </a:endParaRPr>
          </a:p>
        </p:txBody>
      </p:sp>
      <p:sp>
        <p:nvSpPr>
          <p:cNvPr id="4" name="矩形 3"/>
          <p:cNvSpPr/>
          <p:nvPr>
            <p:custDataLst>
              <p:tags r:id="rId9"/>
            </p:custDataLst>
          </p:nvPr>
        </p:nvSpPr>
        <p:spPr>
          <a:xfrm>
            <a:off x="1560471" y="4203258"/>
            <a:ext cx="4211535" cy="1105414"/>
          </a:xfrm>
          <a:prstGeom prst="rect">
            <a:avLst/>
          </a:prstGeom>
          <a:noFill/>
          <a:ln w="38100">
            <a:solidFill>
              <a:srgbClr val="58B6E5"/>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en-US" altLang="zh-CN"/>
          </a:p>
        </p:txBody>
      </p:sp>
      <p:sp>
        <p:nvSpPr>
          <p:cNvPr id="54" name="剪去单角的矩形 53"/>
          <p:cNvSpPr/>
          <p:nvPr>
            <p:custDataLst>
              <p:tags r:id="rId10"/>
            </p:custDataLst>
          </p:nvPr>
        </p:nvSpPr>
        <p:spPr>
          <a:xfrm>
            <a:off x="1264134" y="4055375"/>
            <a:ext cx="1289269" cy="1400609"/>
          </a:xfrm>
          <a:prstGeom prst="snip1Rect">
            <a:avLst>
              <a:gd name="adj" fmla="val 50000"/>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6" name="文本框 55"/>
          <p:cNvSpPr txBox="1"/>
          <p:nvPr>
            <p:custDataLst>
              <p:tags r:id="rId11"/>
            </p:custDataLst>
          </p:nvPr>
        </p:nvSpPr>
        <p:spPr>
          <a:xfrm>
            <a:off x="2593371" y="4286621"/>
            <a:ext cx="3178064" cy="428234"/>
          </a:xfrm>
          <a:prstGeom prst="rect">
            <a:avLst/>
          </a:prstGeom>
          <a:noFill/>
        </p:spPr>
        <p:txBody>
          <a:bodyPr wrap="square" bIns="0" rtlCol="0"/>
          <a:p>
            <a:pPr algn="l"/>
            <a:r>
              <a:rPr lang="zh-CN" altLang="en-US" sz="2000" spc="300">
                <a:solidFill>
                  <a:srgbClr val="58B6E5"/>
                </a:solidFill>
                <a:uFillTx/>
                <a:latin typeface="思源黑体 CN Regular" panose="020B0500000000000000" charset="-122"/>
                <a:ea typeface="思源黑体 CN Regular" panose="020B0500000000000000" charset="-122"/>
              </a:rPr>
              <a:t>自尊自强，自觉遵守托育人员伦理规范，严格要求自己；</a:t>
            </a:r>
            <a:endParaRPr lang="zh-CN" altLang="en-US" sz="2000" spc="300">
              <a:solidFill>
                <a:srgbClr val="58B6E5"/>
              </a:solidFill>
              <a:uFillTx/>
              <a:latin typeface="思源黑体 CN Regular" panose="020B0500000000000000" charset="-122"/>
              <a:ea typeface="思源黑体 CN Regular" panose="020B0500000000000000" charset="-122"/>
            </a:endParaRPr>
          </a:p>
        </p:txBody>
      </p:sp>
      <p:sp>
        <p:nvSpPr>
          <p:cNvPr id="58" name="文本框 57"/>
          <p:cNvSpPr txBox="1"/>
          <p:nvPr>
            <p:custDataLst>
              <p:tags r:id="rId12"/>
            </p:custDataLst>
          </p:nvPr>
        </p:nvSpPr>
        <p:spPr>
          <a:xfrm>
            <a:off x="1098550" y="4783943"/>
            <a:ext cx="1285272" cy="672612"/>
          </a:xfrm>
          <a:prstGeom prst="rect">
            <a:avLst/>
          </a:prstGeom>
          <a:noFill/>
        </p:spPr>
        <p:txBody>
          <a:bodyPr wrap="square" bIns="0" rtlCol="0">
            <a:normAutofit/>
          </a:bodyPr>
          <a:p>
            <a:pPr algn="ctr" defTabSz="914400">
              <a:tabLst>
                <a:tab pos="143510" algn="l"/>
              </a:tabLst>
            </a:pPr>
            <a:r>
              <a:rPr lang="en-US" altLang="zh-CN" sz="4000" spc="300">
                <a:solidFill>
                  <a:srgbClr val="FFFFFF"/>
                </a:solidFill>
                <a:uFillTx/>
                <a:latin typeface="思源黑体 CN Bold" panose="020B0800000000000000" charset="-122"/>
                <a:ea typeface="思源黑体 CN Bold" panose="020B0800000000000000" charset="-122"/>
              </a:rPr>
              <a:t>02</a:t>
            </a:r>
            <a:endParaRPr lang="en-US" altLang="zh-CN" sz="4000" spc="300">
              <a:solidFill>
                <a:srgbClr val="FFFFFF"/>
              </a:solidFill>
              <a:uFillTx/>
              <a:latin typeface="思源黑体 CN Bold" panose="020B0800000000000000" charset="-122"/>
              <a:ea typeface="思源黑体 CN Bold" panose="020B0800000000000000" charset="-122"/>
            </a:endParaRPr>
          </a:p>
        </p:txBody>
      </p:sp>
      <p:sp>
        <p:nvSpPr>
          <p:cNvPr id="59" name="矩形 58"/>
          <p:cNvSpPr/>
          <p:nvPr>
            <p:custDataLst>
              <p:tags r:id="rId13"/>
            </p:custDataLst>
          </p:nvPr>
        </p:nvSpPr>
        <p:spPr>
          <a:xfrm>
            <a:off x="6752946" y="2050670"/>
            <a:ext cx="4210964" cy="1105414"/>
          </a:xfrm>
          <a:prstGeom prst="rect">
            <a:avLst/>
          </a:prstGeom>
          <a:noFill/>
          <a:ln w="38100">
            <a:solidFill>
              <a:srgbClr val="56CA95"/>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en-US" altLang="zh-CN"/>
          </a:p>
        </p:txBody>
      </p:sp>
      <p:sp>
        <p:nvSpPr>
          <p:cNvPr id="60" name="剪去单角的矩形 59"/>
          <p:cNvSpPr/>
          <p:nvPr>
            <p:custDataLst>
              <p:tags r:id="rId14"/>
            </p:custDataLst>
          </p:nvPr>
        </p:nvSpPr>
        <p:spPr>
          <a:xfrm>
            <a:off x="6456609" y="1903358"/>
            <a:ext cx="1289269" cy="1400609"/>
          </a:xfrm>
          <a:prstGeom prst="snip1Rect">
            <a:avLst>
              <a:gd name="adj" fmla="val 50000"/>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2" name="文本框 61"/>
          <p:cNvSpPr txBox="1"/>
          <p:nvPr>
            <p:custDataLst>
              <p:tags r:id="rId15"/>
            </p:custDataLst>
          </p:nvPr>
        </p:nvSpPr>
        <p:spPr>
          <a:xfrm>
            <a:off x="7785846" y="2134604"/>
            <a:ext cx="3178064" cy="428234"/>
          </a:xfrm>
          <a:prstGeom prst="rect">
            <a:avLst/>
          </a:prstGeom>
          <a:noFill/>
        </p:spPr>
        <p:txBody>
          <a:bodyPr wrap="square" bIns="0" rtlCol="0"/>
          <a:p>
            <a:pPr algn="l"/>
            <a:r>
              <a:rPr lang="zh-CN" altLang="en-US" spc="300">
                <a:solidFill>
                  <a:srgbClr val="56CA95"/>
                </a:solidFill>
                <a:uFillTx/>
                <a:latin typeface="思源黑体 CN Regular" panose="020B0500000000000000" charset="-122"/>
                <a:ea typeface="思源黑体 CN Regular" panose="020B0500000000000000" charset="-122"/>
              </a:rPr>
              <a:t>尊重爱护婴幼儿，在无差别关爱婴幼儿的同时考虑到婴幼儿的个体差异性；</a:t>
            </a:r>
            <a:endParaRPr lang="zh-CN" altLang="en-US" spc="300">
              <a:solidFill>
                <a:srgbClr val="56CA95"/>
              </a:solidFill>
              <a:uFillTx/>
              <a:latin typeface="思源黑体 CN Regular" panose="020B0500000000000000" charset="-122"/>
              <a:ea typeface="思源黑体 CN Regular" panose="020B0500000000000000" charset="-122"/>
            </a:endParaRPr>
          </a:p>
        </p:txBody>
      </p:sp>
      <p:sp>
        <p:nvSpPr>
          <p:cNvPr id="64" name="文本框 63"/>
          <p:cNvSpPr txBox="1"/>
          <p:nvPr>
            <p:custDataLst>
              <p:tags r:id="rId16"/>
            </p:custDataLst>
          </p:nvPr>
        </p:nvSpPr>
        <p:spPr>
          <a:xfrm>
            <a:off x="6291025" y="2631355"/>
            <a:ext cx="1285272" cy="672612"/>
          </a:xfrm>
          <a:prstGeom prst="rect">
            <a:avLst/>
          </a:prstGeom>
          <a:noFill/>
        </p:spPr>
        <p:txBody>
          <a:bodyPr wrap="square" bIns="0" rtlCol="0">
            <a:normAutofit/>
          </a:bodyPr>
          <a:p>
            <a:pPr algn="ctr" defTabSz="914400">
              <a:tabLst>
                <a:tab pos="143510" algn="l"/>
              </a:tabLst>
            </a:pPr>
            <a:r>
              <a:rPr lang="en-US" altLang="zh-CN" sz="4000" spc="300">
                <a:solidFill>
                  <a:srgbClr val="FFFFFF"/>
                </a:solidFill>
                <a:uFillTx/>
                <a:latin typeface="思源黑体 CN Bold" panose="020B0800000000000000" charset="-122"/>
                <a:ea typeface="思源黑体 CN Bold" panose="020B0800000000000000" charset="-122"/>
              </a:rPr>
              <a:t>03</a:t>
            </a:r>
            <a:endParaRPr lang="en-US" altLang="zh-CN" sz="4000" spc="300">
              <a:solidFill>
                <a:srgbClr val="FFFFFF"/>
              </a:solidFill>
              <a:uFillTx/>
              <a:latin typeface="思源黑体 CN Bold" panose="020B0800000000000000" charset="-122"/>
              <a:ea typeface="思源黑体 CN Bold" panose="020B0800000000000000" charset="-122"/>
            </a:endParaRPr>
          </a:p>
        </p:txBody>
      </p:sp>
      <p:sp>
        <p:nvSpPr>
          <p:cNvPr id="75" name="矩形 74"/>
          <p:cNvSpPr/>
          <p:nvPr>
            <p:custDataLst>
              <p:tags r:id="rId17"/>
            </p:custDataLst>
          </p:nvPr>
        </p:nvSpPr>
        <p:spPr>
          <a:xfrm>
            <a:off x="6752946" y="4202687"/>
            <a:ext cx="4210964" cy="1105414"/>
          </a:xfrm>
          <a:prstGeom prst="rect">
            <a:avLst/>
          </a:prstGeom>
          <a:noFill/>
          <a:ln w="38100">
            <a:solidFill>
              <a:srgbClr val="FFBA55"/>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en-US" altLang="zh-CN"/>
          </a:p>
        </p:txBody>
      </p:sp>
      <p:sp>
        <p:nvSpPr>
          <p:cNvPr id="76" name="剪去单角的矩形 75"/>
          <p:cNvSpPr/>
          <p:nvPr>
            <p:custDataLst>
              <p:tags r:id="rId18"/>
            </p:custDataLst>
          </p:nvPr>
        </p:nvSpPr>
        <p:spPr>
          <a:xfrm>
            <a:off x="6456609" y="4055375"/>
            <a:ext cx="1289269" cy="1400609"/>
          </a:xfrm>
          <a:prstGeom prst="snip1Rect">
            <a:avLst>
              <a:gd name="adj" fmla="val 50000"/>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8" name="文本框 77"/>
          <p:cNvSpPr txBox="1"/>
          <p:nvPr>
            <p:custDataLst>
              <p:tags r:id="rId19"/>
            </p:custDataLst>
          </p:nvPr>
        </p:nvSpPr>
        <p:spPr>
          <a:xfrm>
            <a:off x="7785735" y="4286885"/>
            <a:ext cx="3370580" cy="608330"/>
          </a:xfrm>
          <a:prstGeom prst="rect">
            <a:avLst/>
          </a:prstGeom>
          <a:noFill/>
        </p:spPr>
        <p:txBody>
          <a:bodyPr wrap="square" bIns="0" rtlCol="0"/>
          <a:p>
            <a:pPr algn="l"/>
            <a:r>
              <a:rPr lang="zh-CN" altLang="en-US" b="1" spc="300">
                <a:solidFill>
                  <a:srgbClr val="FFBA55"/>
                </a:solidFill>
                <a:uFillTx/>
                <a:latin typeface="思源黑体 CN Regular" panose="020B0500000000000000" charset="-122"/>
                <a:ea typeface="思源黑体 CN Regular" panose="020B0500000000000000" charset="-122"/>
              </a:rPr>
              <a:t>敬业奉献，对托育工作认真负责、一丝不苟，对教研精益求精，不断反思进步。</a:t>
            </a:r>
            <a:endParaRPr lang="zh-CN" altLang="en-US" b="1" spc="300">
              <a:solidFill>
                <a:srgbClr val="FFBA55"/>
              </a:solidFill>
              <a:uFillTx/>
              <a:latin typeface="思源黑体 CN Regular" panose="020B0500000000000000" charset="-122"/>
              <a:ea typeface="思源黑体 CN Regular" panose="020B0500000000000000" charset="-122"/>
            </a:endParaRPr>
          </a:p>
        </p:txBody>
      </p:sp>
      <p:sp>
        <p:nvSpPr>
          <p:cNvPr id="80" name="文本框 79"/>
          <p:cNvSpPr txBox="1"/>
          <p:nvPr>
            <p:custDataLst>
              <p:tags r:id="rId20"/>
            </p:custDataLst>
          </p:nvPr>
        </p:nvSpPr>
        <p:spPr>
          <a:xfrm>
            <a:off x="6291025" y="4783372"/>
            <a:ext cx="1285272" cy="672612"/>
          </a:xfrm>
          <a:prstGeom prst="rect">
            <a:avLst/>
          </a:prstGeom>
          <a:noFill/>
        </p:spPr>
        <p:txBody>
          <a:bodyPr wrap="square" bIns="0" rtlCol="0">
            <a:normAutofit/>
          </a:bodyPr>
          <a:p>
            <a:pPr algn="ctr" defTabSz="914400">
              <a:tabLst>
                <a:tab pos="143510" algn="l"/>
              </a:tabLst>
            </a:pPr>
            <a:r>
              <a:rPr lang="en-US" altLang="zh-CN" sz="4000" spc="300">
                <a:solidFill>
                  <a:srgbClr val="FFFFFF"/>
                </a:solidFill>
                <a:uFillTx/>
                <a:latin typeface="思源黑体 CN Bold" panose="020B0800000000000000" charset="-122"/>
                <a:ea typeface="思源黑体 CN Bold" panose="020B0800000000000000" charset="-122"/>
              </a:rPr>
              <a:t>04</a:t>
            </a:r>
            <a:endParaRPr lang="en-US" altLang="zh-CN" sz="4000" spc="300">
              <a:solidFill>
                <a:srgbClr val="FFFFFF"/>
              </a:solidFill>
              <a:uFillTx/>
              <a:latin typeface="思源黑体 CN Bold" panose="020B0800000000000000" charset="-122"/>
              <a:ea typeface="思源黑体 CN Bold" panose="020B0800000000000000" charset="-122"/>
            </a:endParaRPr>
          </a:p>
        </p:txBody>
      </p:sp>
    </p:spTree>
    <p:custDataLst>
      <p:tags r:id="rId2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167802" y="5105543"/>
            <a:ext cx="1238310" cy="1615932"/>
          </a:xfrm>
          <a:prstGeom prst="rect">
            <a:avLst/>
          </a:prstGeom>
        </p:spPr>
      </p:pic>
      <p:sp>
        <p:nvSpPr>
          <p:cNvPr id="5" name="圆角矩形 4"/>
          <p:cNvSpPr/>
          <p:nvPr/>
        </p:nvSpPr>
        <p:spPr>
          <a:xfrm>
            <a:off x="1661795" y="2625725"/>
            <a:ext cx="9210040" cy="280035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p>
            <a:pPr indent="457200" algn="l" fontAlgn="auto">
              <a:lnSpc>
                <a:spcPct val="150000"/>
              </a:lnSpc>
            </a:pPr>
            <a:r>
              <a:rPr lang="zh-CN" altLang="en-US"/>
              <a:t>案例导入：</a:t>
            </a:r>
            <a:endParaRPr lang="zh-CN" altLang="en-US"/>
          </a:p>
          <a:p>
            <a:pPr indent="457200" algn="l" fontAlgn="auto">
              <a:lnSpc>
                <a:spcPct val="150000"/>
              </a:lnSpc>
            </a:pPr>
            <a:r>
              <a:rPr lang="zh-CN" altLang="en-US"/>
              <a:t>何女士将2岁半的儿子小童送往某托育机构上早托班。可是一段时间后，小童经常晚上从睡梦中哭醒。感到疑惑的何女士在查看该托育机构的监控录像后，发现孩子在午休时多次遭到托育人员的推搡、掐拧、拖拽或被推入消防通道。孩子受到惊吓，所以经常在半夜哭醒。</a:t>
            </a:r>
            <a:endParaRPr lang="zh-CN" altLang="en-US"/>
          </a:p>
          <a:p>
            <a:pPr algn="r" fontAlgn="auto">
              <a:lnSpc>
                <a:spcPct val="150000"/>
              </a:lnSpc>
            </a:pPr>
            <a:r>
              <a:rPr lang="zh-CN" altLang="en-US"/>
              <a:t>   </a:t>
            </a:r>
            <a:endParaRPr lang="zh-CN" altLang="en-US"/>
          </a:p>
        </p:txBody>
      </p:sp>
    </p:spTree>
    <p:custDataLst>
      <p:tags r:id="rId6"/>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（三） 人的全面发展目标</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492885" y="2277745"/>
            <a:ext cx="9170035" cy="29159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chemeClr val="accent6"/>
                </a:solidFill>
                <a:latin typeface="黑体" charset="0"/>
                <a:ea typeface="黑体" charset="0"/>
              </a:rPr>
              <a:t>人的全面发展目标是指托育人员通过自我审度、自我教育、自我锻炼、自我改造和自我完善的活动，在促进托育人员自我全面发展的基础上，最终实现婴幼儿的全面发展目标。</a:t>
            </a:r>
            <a:endParaRPr sz="2400">
              <a:solidFill>
                <a:schemeClr val="accent6"/>
              </a:solidFill>
              <a:latin typeface="黑体" charset="0"/>
              <a:ea typeface="黑体" charset="0"/>
            </a:endParaRPr>
          </a:p>
          <a:p>
            <a:pPr indent="457200" algn="l" fontAlgn="auto">
              <a:lnSpc>
                <a:spcPct val="150000"/>
              </a:lnSpc>
            </a:pPr>
            <a:r>
              <a:rPr sz="2400">
                <a:solidFill>
                  <a:schemeClr val="accent6"/>
                </a:solidFill>
                <a:latin typeface="黑体" charset="0"/>
                <a:ea typeface="黑体" charset="0"/>
              </a:rPr>
              <a:t>人的全面发展是一个长期而复杂的历史进程，托育人员职业伦理修养的过程也是一个漫长的过程。</a:t>
            </a:r>
            <a:endParaRPr sz="2400">
              <a:solidFill>
                <a:schemeClr val="accent6"/>
              </a:solidFill>
              <a:latin typeface="黑体" charset="0"/>
              <a:ea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托育人员职业伦理修养的目标</a:t>
            </a:r>
            <a:endParaRPr lang="zh-CN" altLang="en-US" sz="2800">
              <a:solidFill>
                <a:schemeClr val="tx1"/>
              </a:solidFill>
            </a:endParaRPr>
          </a:p>
        </p:txBody>
      </p:sp>
    </p:spTree>
    <p:custDataLst>
      <p:tags r:id="rId5"/>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提高托育人员对职业伦理的认识</a:t>
            </a:r>
            <a:endParaRPr lang="zh-CN" altLang="en-US" sz="2800" spc="300">
              <a:solidFill>
                <a:srgbClr val="000000">
                  <a:lumMod val="75000"/>
                  <a:lumOff val="25000"/>
                </a:srgbClr>
              </a:solidFill>
              <a:latin typeface="黑体" charset="0"/>
              <a:ea typeface="黑体" charset="0"/>
              <a:cs typeface="黑体" charset="0"/>
            </a:endParaRPr>
          </a:p>
        </p:txBody>
      </p:sp>
      <p:cxnSp>
        <p:nvCxnSpPr>
          <p:cNvPr id="3" name="直接连接符 2"/>
          <p:cNvCxnSpPr/>
          <p:nvPr>
            <p:custDataLst>
              <p:tags r:id="rId5"/>
            </p:custDataLst>
          </p:nvPr>
        </p:nvCxnSpPr>
        <p:spPr>
          <a:xfrm>
            <a:off x="6630035" y="3141980"/>
            <a:ext cx="0" cy="2089785"/>
          </a:xfrm>
          <a:prstGeom prst="line">
            <a:avLst/>
          </a:prstGeom>
          <a:ln w="22225">
            <a:solidFill>
              <a:srgbClr val="0078FF"/>
            </a:solidFill>
            <a:tailEnd type="oval"/>
          </a:ln>
        </p:spPr>
        <p:style>
          <a:lnRef idx="1">
            <a:srgbClr val="00ECC2"/>
          </a:lnRef>
          <a:fillRef idx="0">
            <a:srgbClr val="00ECC2"/>
          </a:fillRef>
          <a:effectRef idx="0">
            <a:srgbClr val="00ECC2"/>
          </a:effectRef>
          <a:fontRef idx="minor">
            <a:srgbClr val="000000"/>
          </a:fontRef>
        </p:style>
      </p:cxnSp>
      <p:cxnSp>
        <p:nvCxnSpPr>
          <p:cNvPr id="4" name="直接连接符 3"/>
          <p:cNvCxnSpPr/>
          <p:nvPr>
            <p:custDataLst>
              <p:tags r:id="rId6"/>
            </p:custDataLst>
          </p:nvPr>
        </p:nvCxnSpPr>
        <p:spPr>
          <a:xfrm>
            <a:off x="5390515" y="3151505"/>
            <a:ext cx="1240155" cy="0"/>
          </a:xfrm>
          <a:prstGeom prst="line">
            <a:avLst/>
          </a:prstGeom>
          <a:ln w="22225">
            <a:solidFill>
              <a:srgbClr val="0078FF"/>
            </a:solidFill>
            <a:headEnd type="oval"/>
          </a:ln>
        </p:spPr>
        <p:style>
          <a:lnRef idx="1">
            <a:srgbClr val="00ECC2"/>
          </a:lnRef>
          <a:fillRef idx="0">
            <a:srgbClr val="00ECC2"/>
          </a:fillRef>
          <a:effectRef idx="0">
            <a:srgbClr val="00ECC2"/>
          </a:effectRef>
          <a:fontRef idx="minor">
            <a:srgbClr val="000000"/>
          </a:fontRef>
        </p:style>
      </p:cxnSp>
      <p:sp>
        <p:nvSpPr>
          <p:cNvPr id="20" name="文本框 19"/>
          <p:cNvSpPr txBox="1"/>
          <p:nvPr>
            <p:custDataLst>
              <p:tags r:id="rId7"/>
            </p:custDataLst>
          </p:nvPr>
        </p:nvSpPr>
        <p:spPr>
          <a:xfrm>
            <a:off x="4345305" y="3309620"/>
            <a:ext cx="2218055" cy="2573020"/>
          </a:xfrm>
          <a:prstGeom prst="rect">
            <a:avLst/>
          </a:prstGeom>
          <a:noFill/>
        </p:spPr>
        <p:txBody>
          <a:bodyPr wrap="square" bIns="0" rtlCol="0" anchor="ctr" anchorCtr="0">
            <a:normAutofit/>
          </a:bodyPr>
          <a:p>
            <a:pPr algn="ctr">
              <a:lnSpc>
                <a:spcPct val="150000"/>
              </a:lnSpc>
            </a:pPr>
            <a:r>
              <a:rPr lang="en-US" altLang="zh-CN" sz="2000" spc="300">
                <a:solidFill>
                  <a:srgbClr val="0078FF">
                    <a:lumMod val="75000"/>
                  </a:srgbClr>
                </a:solidFill>
                <a:uFillTx/>
                <a:latin typeface="思源黑体 CN Bold" panose="020B0800000000000000" charset="-122"/>
                <a:ea typeface="思源黑体 CN Bold" panose="020B0800000000000000" charset="-122"/>
                <a:cs typeface="思源黑体 CN Regular" panose="020B0500000000000000" charset="-122"/>
              </a:rPr>
              <a:t>   </a:t>
            </a:r>
            <a:r>
              <a:rPr lang="zh-CN" altLang="en-US" sz="2000" spc="300">
                <a:solidFill>
                  <a:srgbClr val="0078FF">
                    <a:lumMod val="75000"/>
                  </a:srgbClr>
                </a:solidFill>
                <a:uFillTx/>
                <a:latin typeface="思源黑体 CN Bold" panose="020B0800000000000000" charset="-122"/>
                <a:ea typeface="思源黑体 CN Bold" panose="020B0800000000000000" charset="-122"/>
                <a:cs typeface="思源黑体 CN Regular" panose="020B0500000000000000" charset="-122"/>
              </a:rPr>
              <a:t>对托育人员职业伦理规范的认识，是托育人员职业伦理认识的基础。</a:t>
            </a:r>
            <a:endParaRPr lang="zh-CN" altLang="en-US" sz="2000" spc="300">
              <a:solidFill>
                <a:srgbClr val="0078FF">
                  <a:lumMod val="75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21" name="五边形 20"/>
          <p:cNvSpPr/>
          <p:nvPr>
            <p:custDataLst>
              <p:tags r:id="rId8"/>
            </p:custDataLst>
          </p:nvPr>
        </p:nvSpPr>
        <p:spPr>
          <a:xfrm>
            <a:off x="5353685" y="2515235"/>
            <a:ext cx="1532255" cy="523240"/>
          </a:xfrm>
          <a:prstGeom prst="homePlate">
            <a:avLst/>
          </a:prstGeom>
          <a:noFill/>
          <a:ln w="22225">
            <a:solidFill>
              <a:srgbClr val="0078FF"/>
            </a:solidFill>
          </a:ln>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sp>
        <p:nvSpPr>
          <p:cNvPr id="22" name="椭圆 21"/>
          <p:cNvSpPr/>
          <p:nvPr>
            <p:custDataLst>
              <p:tags r:id="rId9"/>
            </p:custDataLst>
          </p:nvPr>
        </p:nvSpPr>
        <p:spPr>
          <a:xfrm>
            <a:off x="5565775" y="2310130"/>
            <a:ext cx="973455" cy="973455"/>
          </a:xfrm>
          <a:prstGeom prst="ellipse">
            <a:avLst/>
          </a:prstGeom>
          <a:solidFill>
            <a:srgbClr val="0078FF"/>
          </a:solidFill>
          <a:ln>
            <a:noFill/>
          </a:ln>
          <a:effectLst>
            <a:outerShdw blurRad="50800" dist="38100" dir="2700000" algn="tl" rotWithShape="0">
              <a:srgbClr val="000000">
                <a:lumMod val="50000"/>
                <a:lumOff val="50000"/>
                <a:alpha val="40000"/>
              </a:srgbClr>
            </a:outerShdw>
          </a:effectLst>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sp>
        <p:nvSpPr>
          <p:cNvPr id="23" name="椭圆 22"/>
          <p:cNvSpPr/>
          <p:nvPr>
            <p:custDataLst>
              <p:tags r:id="rId10"/>
            </p:custDataLst>
          </p:nvPr>
        </p:nvSpPr>
        <p:spPr>
          <a:xfrm>
            <a:off x="5297805" y="2730500"/>
            <a:ext cx="116840" cy="116840"/>
          </a:xfrm>
          <a:prstGeom prst="ellipse">
            <a:avLst/>
          </a:prstGeom>
          <a:solidFill>
            <a:srgbClr val="0078FF">
              <a:lumMod val="75000"/>
            </a:srgbClr>
          </a:solidFill>
          <a:ln w="19050" cmpd="sng">
            <a:solidFill>
              <a:srgbClr val="FFFFFF"/>
            </a:solidFill>
            <a:prstDash val="solid"/>
          </a:ln>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pic>
        <p:nvPicPr>
          <p:cNvPr id="24" name="图片 23" descr="32313537353836363b32313537353834373bcebbd6c3"/>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5814060" y="2546350"/>
            <a:ext cx="501650" cy="501650"/>
          </a:xfrm>
          <a:prstGeom prst="rect">
            <a:avLst/>
          </a:prstGeom>
        </p:spPr>
      </p:pic>
      <p:cxnSp>
        <p:nvCxnSpPr>
          <p:cNvPr id="26" name="直接连接符 25"/>
          <p:cNvCxnSpPr/>
          <p:nvPr>
            <p:custDataLst>
              <p:tags r:id="rId14"/>
            </p:custDataLst>
          </p:nvPr>
        </p:nvCxnSpPr>
        <p:spPr>
          <a:xfrm>
            <a:off x="3495040" y="3149600"/>
            <a:ext cx="0" cy="2086610"/>
          </a:xfrm>
          <a:prstGeom prst="line">
            <a:avLst/>
          </a:prstGeom>
          <a:ln w="22225">
            <a:solidFill>
              <a:srgbClr val="00ECC2"/>
            </a:solidFill>
            <a:tailEnd type="oval"/>
          </a:ln>
        </p:spPr>
        <p:style>
          <a:lnRef idx="1">
            <a:srgbClr val="00ECC2"/>
          </a:lnRef>
          <a:fillRef idx="0">
            <a:srgbClr val="00ECC2"/>
          </a:fillRef>
          <a:effectRef idx="0">
            <a:srgbClr val="00ECC2"/>
          </a:effectRef>
          <a:fontRef idx="minor">
            <a:srgbClr val="000000"/>
          </a:fontRef>
        </p:style>
      </p:cxnSp>
      <p:sp>
        <p:nvSpPr>
          <p:cNvPr id="30" name="文本框 29"/>
          <p:cNvSpPr txBox="1"/>
          <p:nvPr>
            <p:custDataLst>
              <p:tags r:id="rId15"/>
            </p:custDataLst>
          </p:nvPr>
        </p:nvSpPr>
        <p:spPr>
          <a:xfrm>
            <a:off x="1028700" y="3309620"/>
            <a:ext cx="2310130" cy="2673350"/>
          </a:xfrm>
          <a:prstGeom prst="rect">
            <a:avLst/>
          </a:prstGeom>
          <a:noFill/>
        </p:spPr>
        <p:txBody>
          <a:bodyPr wrap="square" bIns="0" rtlCol="0" anchor="ctr" anchorCtr="0"/>
          <a:p>
            <a:pPr algn="ctr">
              <a:lnSpc>
                <a:spcPct val="150000"/>
              </a:lnSpc>
            </a:pPr>
            <a:r>
              <a:rPr lang="en-US" altLang="zh-CN" sz="2000" spc="300">
                <a:solidFill>
                  <a:srgbClr val="00ECC2"/>
                </a:solidFill>
                <a:uFillTx/>
                <a:latin typeface="思源黑体 CN Bold" panose="020B0800000000000000" charset="-122"/>
                <a:ea typeface="思源黑体 CN Bold" panose="020B0800000000000000" charset="-122"/>
                <a:cs typeface="思源黑体 CN Regular" panose="020B0500000000000000" charset="-122"/>
              </a:rPr>
              <a:t>   </a:t>
            </a:r>
            <a:r>
              <a:rPr lang="zh-CN" altLang="en-US" sz="2000" spc="300">
                <a:solidFill>
                  <a:srgbClr val="00ECC2"/>
                </a:solidFill>
                <a:uFillTx/>
                <a:latin typeface="思源黑体 CN Bold" panose="020B0800000000000000" charset="-122"/>
                <a:ea typeface="思源黑体 CN Bold" panose="020B0800000000000000" charset="-122"/>
                <a:cs typeface="思源黑体 CN Regular" panose="020B0500000000000000" charset="-122"/>
              </a:rPr>
              <a:t>对托育人员职业伦理价值的认识，是提高托育人员职业伦理认识的前提。</a:t>
            </a:r>
            <a:endParaRPr lang="zh-CN" altLang="en-US" sz="2000" spc="300">
              <a:solidFill>
                <a:srgbClr val="00ECC2"/>
              </a:solidFill>
              <a:uFillTx/>
              <a:latin typeface="思源黑体 CN Bold" panose="020B0800000000000000" charset="-122"/>
              <a:ea typeface="思源黑体 CN Bold" panose="020B0800000000000000" charset="-122"/>
              <a:cs typeface="思源黑体 CN Regular" panose="020B0500000000000000" charset="-122"/>
            </a:endParaRPr>
          </a:p>
        </p:txBody>
      </p:sp>
      <p:cxnSp>
        <p:nvCxnSpPr>
          <p:cNvPr id="31" name="直接连接符 30"/>
          <p:cNvCxnSpPr/>
          <p:nvPr>
            <p:custDataLst>
              <p:tags r:id="rId16"/>
            </p:custDataLst>
          </p:nvPr>
        </p:nvCxnSpPr>
        <p:spPr>
          <a:xfrm>
            <a:off x="2255520" y="3159125"/>
            <a:ext cx="1240155" cy="0"/>
          </a:xfrm>
          <a:prstGeom prst="line">
            <a:avLst/>
          </a:prstGeom>
          <a:ln w="22225">
            <a:solidFill>
              <a:srgbClr val="00ECC2"/>
            </a:solidFill>
            <a:headEnd type="oval"/>
          </a:ln>
        </p:spPr>
        <p:style>
          <a:lnRef idx="1">
            <a:srgbClr val="00ECC2"/>
          </a:lnRef>
          <a:fillRef idx="0">
            <a:srgbClr val="00ECC2"/>
          </a:fillRef>
          <a:effectRef idx="0">
            <a:srgbClr val="00ECC2"/>
          </a:effectRef>
          <a:fontRef idx="minor">
            <a:srgbClr val="000000"/>
          </a:fontRef>
        </p:style>
      </p:cxnSp>
      <p:sp>
        <p:nvSpPr>
          <p:cNvPr id="32" name="五边形 31"/>
          <p:cNvSpPr/>
          <p:nvPr>
            <p:custDataLst>
              <p:tags r:id="rId17"/>
            </p:custDataLst>
          </p:nvPr>
        </p:nvSpPr>
        <p:spPr>
          <a:xfrm>
            <a:off x="2218690" y="2522855"/>
            <a:ext cx="1532255" cy="523240"/>
          </a:xfrm>
          <a:prstGeom prst="homePlate">
            <a:avLst/>
          </a:prstGeom>
          <a:noFill/>
          <a:ln w="22225">
            <a:solidFill>
              <a:srgbClr val="00ECC2"/>
            </a:solidFill>
          </a:ln>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sp>
        <p:nvSpPr>
          <p:cNvPr id="33" name="椭圆 32"/>
          <p:cNvSpPr/>
          <p:nvPr>
            <p:custDataLst>
              <p:tags r:id="rId18"/>
            </p:custDataLst>
          </p:nvPr>
        </p:nvSpPr>
        <p:spPr>
          <a:xfrm>
            <a:off x="2430780" y="2310130"/>
            <a:ext cx="973455" cy="973455"/>
          </a:xfrm>
          <a:prstGeom prst="ellipse">
            <a:avLst/>
          </a:prstGeom>
          <a:solidFill>
            <a:srgbClr val="00ECC2"/>
          </a:solidFill>
          <a:ln>
            <a:noFill/>
          </a:ln>
          <a:effectLst>
            <a:outerShdw blurRad="50800" dist="38100" dir="2700000" algn="tl" rotWithShape="0">
              <a:srgbClr val="000000">
                <a:lumMod val="50000"/>
                <a:lumOff val="50000"/>
                <a:alpha val="40000"/>
              </a:srgbClr>
            </a:outerShdw>
          </a:effectLst>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sp>
        <p:nvSpPr>
          <p:cNvPr id="34" name="椭圆 33"/>
          <p:cNvSpPr/>
          <p:nvPr>
            <p:custDataLst>
              <p:tags r:id="rId19"/>
            </p:custDataLst>
          </p:nvPr>
        </p:nvSpPr>
        <p:spPr>
          <a:xfrm>
            <a:off x="2162810" y="2738120"/>
            <a:ext cx="116840" cy="116840"/>
          </a:xfrm>
          <a:prstGeom prst="ellipse">
            <a:avLst/>
          </a:prstGeom>
          <a:solidFill>
            <a:srgbClr val="00ECC2">
              <a:lumMod val="75000"/>
            </a:srgbClr>
          </a:solidFill>
          <a:ln w="19050" cmpd="sng">
            <a:solidFill>
              <a:srgbClr val="FFFFFF"/>
            </a:solidFill>
            <a:prstDash val="solid"/>
          </a:ln>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pic>
        <p:nvPicPr>
          <p:cNvPr id="35" name="图片 34" descr="32313537353836363b32313537353834393bb0ecb9abc9f3c5fa"/>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2679065" y="2546350"/>
            <a:ext cx="501650" cy="501650"/>
          </a:xfrm>
          <a:prstGeom prst="rect">
            <a:avLst/>
          </a:prstGeom>
        </p:spPr>
      </p:pic>
      <p:cxnSp>
        <p:nvCxnSpPr>
          <p:cNvPr id="38" name="直接连接符 37"/>
          <p:cNvCxnSpPr/>
          <p:nvPr>
            <p:custDataLst>
              <p:tags r:id="rId23"/>
            </p:custDataLst>
          </p:nvPr>
        </p:nvCxnSpPr>
        <p:spPr>
          <a:xfrm>
            <a:off x="9738995" y="3149600"/>
            <a:ext cx="0" cy="2080895"/>
          </a:xfrm>
          <a:prstGeom prst="line">
            <a:avLst/>
          </a:prstGeom>
          <a:ln w="22225">
            <a:solidFill>
              <a:srgbClr val="FFD75F"/>
            </a:solidFill>
            <a:tailEnd type="oval"/>
          </a:ln>
        </p:spPr>
        <p:style>
          <a:lnRef idx="1">
            <a:srgbClr val="00ECC2"/>
          </a:lnRef>
          <a:fillRef idx="0">
            <a:srgbClr val="00ECC2"/>
          </a:fillRef>
          <a:effectRef idx="0">
            <a:srgbClr val="00ECC2"/>
          </a:effectRef>
          <a:fontRef idx="minor">
            <a:srgbClr val="000000"/>
          </a:fontRef>
        </p:style>
      </p:cxnSp>
      <p:cxnSp>
        <p:nvCxnSpPr>
          <p:cNvPr id="39" name="直接连接符 38"/>
          <p:cNvCxnSpPr/>
          <p:nvPr>
            <p:custDataLst>
              <p:tags r:id="rId24"/>
            </p:custDataLst>
          </p:nvPr>
        </p:nvCxnSpPr>
        <p:spPr>
          <a:xfrm>
            <a:off x="8499475" y="3159125"/>
            <a:ext cx="1240155" cy="0"/>
          </a:xfrm>
          <a:prstGeom prst="line">
            <a:avLst/>
          </a:prstGeom>
          <a:ln w="22225">
            <a:solidFill>
              <a:srgbClr val="FFD75F"/>
            </a:solidFill>
            <a:headEnd type="oval"/>
          </a:ln>
        </p:spPr>
        <p:style>
          <a:lnRef idx="1">
            <a:srgbClr val="00ECC2"/>
          </a:lnRef>
          <a:fillRef idx="0">
            <a:srgbClr val="00ECC2"/>
          </a:fillRef>
          <a:effectRef idx="0">
            <a:srgbClr val="00ECC2"/>
          </a:effectRef>
          <a:fontRef idx="minor">
            <a:srgbClr val="000000"/>
          </a:fontRef>
        </p:style>
      </p:cxnSp>
      <p:sp>
        <p:nvSpPr>
          <p:cNvPr id="41" name="文本框 40"/>
          <p:cNvSpPr txBox="1"/>
          <p:nvPr>
            <p:custDataLst>
              <p:tags r:id="rId25"/>
            </p:custDataLst>
          </p:nvPr>
        </p:nvSpPr>
        <p:spPr>
          <a:xfrm>
            <a:off x="7687945" y="3309620"/>
            <a:ext cx="1973580" cy="2625090"/>
          </a:xfrm>
          <a:prstGeom prst="rect">
            <a:avLst/>
          </a:prstGeom>
          <a:noFill/>
        </p:spPr>
        <p:txBody>
          <a:bodyPr wrap="square" bIns="0" rtlCol="0" anchor="ctr" anchorCtr="0">
            <a:normAutofit/>
          </a:bodyPr>
          <a:p>
            <a:pPr algn="ctr">
              <a:lnSpc>
                <a:spcPct val="150000"/>
              </a:lnSpc>
            </a:pPr>
            <a:r>
              <a:rPr lang="zh-CN" altLang="en-US" sz="2000" spc="300">
                <a:solidFill>
                  <a:srgbClr val="FFD75F">
                    <a:lumMod val="50000"/>
                  </a:srgbClr>
                </a:solidFill>
                <a:uFillTx/>
                <a:latin typeface="思源黑体 CN Bold" panose="020B0800000000000000" charset="-122"/>
                <a:ea typeface="思源黑体 CN Bold" panose="020B0800000000000000" charset="-122"/>
                <a:cs typeface="思源黑体 CN Regular" panose="020B0500000000000000" charset="-122"/>
              </a:rPr>
              <a:t>  托育人员的职业伦理认识还包括对婴幼儿成长、教育规律的认识。</a:t>
            </a:r>
            <a:endParaRPr lang="zh-CN" altLang="en-US" sz="2000" spc="300">
              <a:solidFill>
                <a:srgbClr val="FFD75F">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42" name="五边形 41"/>
          <p:cNvSpPr/>
          <p:nvPr>
            <p:custDataLst>
              <p:tags r:id="rId26"/>
            </p:custDataLst>
          </p:nvPr>
        </p:nvSpPr>
        <p:spPr>
          <a:xfrm>
            <a:off x="8498205" y="2527300"/>
            <a:ext cx="1532255" cy="523240"/>
          </a:xfrm>
          <a:prstGeom prst="homePlate">
            <a:avLst/>
          </a:prstGeom>
          <a:noFill/>
          <a:ln w="22225">
            <a:solidFill>
              <a:srgbClr val="FFD75F"/>
            </a:solidFill>
          </a:ln>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sp>
        <p:nvSpPr>
          <p:cNvPr id="43" name="椭圆 42"/>
          <p:cNvSpPr/>
          <p:nvPr>
            <p:custDataLst>
              <p:tags r:id="rId27"/>
            </p:custDataLst>
          </p:nvPr>
        </p:nvSpPr>
        <p:spPr>
          <a:xfrm>
            <a:off x="8688070" y="2310130"/>
            <a:ext cx="973455" cy="973455"/>
          </a:xfrm>
          <a:prstGeom prst="ellipse">
            <a:avLst/>
          </a:prstGeom>
          <a:solidFill>
            <a:srgbClr val="FFD75F">
              <a:lumMod val="75000"/>
            </a:srgbClr>
          </a:solidFill>
          <a:ln>
            <a:noFill/>
          </a:ln>
          <a:effectLst>
            <a:outerShdw blurRad="50800" dist="38100" dir="2700000" algn="tl" rotWithShape="0">
              <a:srgbClr val="000000">
                <a:lumMod val="50000"/>
                <a:lumOff val="50000"/>
                <a:alpha val="40000"/>
              </a:srgbClr>
            </a:outerShdw>
          </a:effectLst>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sp>
        <p:nvSpPr>
          <p:cNvPr id="45" name="椭圆 44"/>
          <p:cNvSpPr/>
          <p:nvPr>
            <p:custDataLst>
              <p:tags r:id="rId28"/>
            </p:custDataLst>
          </p:nvPr>
        </p:nvSpPr>
        <p:spPr>
          <a:xfrm>
            <a:off x="8432800" y="2738755"/>
            <a:ext cx="116840" cy="116840"/>
          </a:xfrm>
          <a:prstGeom prst="ellipse">
            <a:avLst/>
          </a:prstGeom>
          <a:solidFill>
            <a:srgbClr val="FFD75F"/>
          </a:solidFill>
          <a:ln w="19050" cmpd="sng">
            <a:solidFill>
              <a:srgbClr val="FFFFFF"/>
            </a:solidFill>
            <a:prstDash val="solid"/>
          </a:ln>
        </p:spPr>
        <p:style>
          <a:lnRef idx="2">
            <a:srgbClr val="00ECC2">
              <a:shade val="50000"/>
            </a:srgbClr>
          </a:lnRef>
          <a:fillRef idx="1">
            <a:srgbClr val="00ECC2"/>
          </a:fillRef>
          <a:effectRef idx="0">
            <a:srgbClr val="00ECC2"/>
          </a:effectRef>
          <a:fontRef idx="minor">
            <a:srgbClr val="FFFFFF"/>
          </a:fontRef>
        </p:style>
        <p:txBody>
          <a:bodyPr rtlCol="0" anchor="ctr"/>
          <a:p>
            <a:pPr algn="ctr"/>
            <a:endParaRPr lang="zh-CN" altLang="en-US">
              <a:solidFill>
                <a:srgbClr val="FFFFFF"/>
              </a:solidFill>
              <a:cs typeface="思源黑体 CN Bold" panose="020B0800000000000000" charset="-122"/>
            </a:endParaRPr>
          </a:p>
        </p:txBody>
      </p:sp>
      <p:pic>
        <p:nvPicPr>
          <p:cNvPr id="46" name="图片 45" descr="32313537353836363b32313537353835313bcdbcb2e1"/>
          <p:cNvPicPr>
            <a:picLocks noChangeAspect="1"/>
          </p:cNvPicPr>
          <p:nvPr>
            <p:custDataLst>
              <p:tags r:id="rId29"/>
            </p:custDataLst>
          </p:nvPr>
        </p:nvPicPr>
        <p:blipFill>
          <a:blip r:embed="rId30">
            <a:extLst>
              <a:ext uri="{96DAC541-7B7A-43D3-8B79-37D633B846F1}">
                <asvg:svgBlip xmlns:asvg="http://schemas.microsoft.com/office/drawing/2016/SVG/main" r:embed="rId31"/>
              </a:ext>
            </a:extLst>
          </a:blip>
          <a:stretch>
            <a:fillRect/>
          </a:stretch>
        </p:blipFill>
        <p:spPr>
          <a:xfrm>
            <a:off x="8936355" y="2546350"/>
            <a:ext cx="501650" cy="501650"/>
          </a:xfrm>
          <a:prstGeom prst="rect">
            <a:avLst/>
          </a:prstGeom>
        </p:spPr>
      </p:pic>
    </p:spTree>
    <p:custDataLst>
      <p:tags r:id="rId32"/>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陶冶托育人员对职业伦理的情感</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531620" y="2110740"/>
            <a:ext cx="9363075" cy="355917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chemeClr val="accent6"/>
                </a:solidFill>
                <a:latin typeface="黑体" charset="0"/>
                <a:ea typeface="黑体" charset="0"/>
              </a:rPr>
              <a:t>托育人员职业伦理情感是托育人员根据一定的职业伦理观念，在处理相互关系、评价某种行为时所产生的内心体验，它在职业伦理品质的培养中起着重要的催化和调节作用。</a:t>
            </a:r>
            <a:endParaRPr sz="2400">
              <a:solidFill>
                <a:schemeClr val="accent6"/>
              </a:solidFill>
              <a:latin typeface="黑体" charset="0"/>
              <a:ea typeface="黑体" charset="0"/>
            </a:endParaRPr>
          </a:p>
          <a:p>
            <a:pPr indent="457200" algn="l" fontAlgn="auto">
              <a:lnSpc>
                <a:spcPct val="150000"/>
              </a:lnSpc>
            </a:pPr>
            <a:r>
              <a:rPr sz="2400">
                <a:solidFill>
                  <a:schemeClr val="accent6"/>
                </a:solidFill>
                <a:latin typeface="黑体" charset="0"/>
                <a:ea typeface="黑体" charset="0"/>
              </a:rPr>
              <a:t>托育人员职业伦理情感既是把职业伦理意识转变成职业伦理意志和行为的持续动力，同时也具有评价行为和调节行为的作用。</a:t>
            </a:r>
            <a:endParaRPr sz="2400">
              <a:solidFill>
                <a:schemeClr val="accent6"/>
              </a:solidFill>
              <a:latin typeface="黑体" charset="0"/>
              <a:ea typeface="黑体" charset="0"/>
            </a:endParaRPr>
          </a:p>
        </p:txBody>
      </p:sp>
    </p:spTree>
    <p:custDataLst>
      <p:tags r:id="rId5"/>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陶冶托育人员对职业伦理的情感</a:t>
            </a:r>
            <a:endParaRPr lang="zh-CN" altLang="en-US" sz="2800" spc="300">
              <a:solidFill>
                <a:srgbClr val="000000">
                  <a:lumMod val="75000"/>
                  <a:lumOff val="25000"/>
                </a:srgbClr>
              </a:solidFill>
              <a:latin typeface="黑体" charset="0"/>
              <a:ea typeface="黑体" charset="0"/>
              <a:cs typeface="黑体" charset="0"/>
            </a:endParaRPr>
          </a:p>
        </p:txBody>
      </p:sp>
      <p:sp>
        <p:nvSpPr>
          <p:cNvPr id="2" name="任意多边形: 形状 11"/>
          <p:cNvSpPr/>
          <p:nvPr>
            <p:custDataLst>
              <p:tags r:id="rId5"/>
            </p:custDataLst>
          </p:nvPr>
        </p:nvSpPr>
        <p:spPr>
          <a:xfrm>
            <a:off x="1288415" y="278003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6096E6"/>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13" name="椭圆 12"/>
          <p:cNvSpPr/>
          <p:nvPr>
            <p:custDataLst>
              <p:tags r:id="rId6"/>
            </p:custDataLst>
          </p:nvPr>
        </p:nvSpPr>
        <p:spPr>
          <a:xfrm>
            <a:off x="2058035" y="230251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14" name="椭圆 13"/>
          <p:cNvSpPr/>
          <p:nvPr>
            <p:custDataLst>
              <p:tags r:id="rId7"/>
            </p:custDataLst>
          </p:nvPr>
        </p:nvSpPr>
        <p:spPr>
          <a:xfrm>
            <a:off x="2123440" y="2367915"/>
            <a:ext cx="822325" cy="822325"/>
          </a:xfrm>
          <a:prstGeom prst="ellipse">
            <a:avLst/>
          </a:prstGeom>
          <a:solidFill>
            <a:srgbClr val="6096E6"/>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矩形 21"/>
          <p:cNvSpPr/>
          <p:nvPr>
            <p:custDataLst>
              <p:tags r:id="rId8"/>
            </p:custDataLst>
          </p:nvPr>
        </p:nvSpPr>
        <p:spPr>
          <a:xfrm>
            <a:off x="1295400" y="3422650"/>
            <a:ext cx="2478405" cy="2666365"/>
          </a:xfrm>
          <a:prstGeom prst="rect">
            <a:avLst/>
          </a:prstGeom>
          <a:gradFill flip="none">
            <a:gsLst>
              <a:gs pos="0">
                <a:srgbClr val="FFFFFF"/>
              </a:gs>
              <a:gs pos="100000">
                <a:srgbClr val="6096E6">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43" name="文本框 42"/>
          <p:cNvSpPr txBox="1"/>
          <p:nvPr>
            <p:custDataLst>
              <p:tags r:id="rId9"/>
            </p:custDataLst>
          </p:nvPr>
        </p:nvSpPr>
        <p:spPr>
          <a:xfrm>
            <a:off x="1463675" y="3589020"/>
            <a:ext cx="2154555" cy="2362200"/>
          </a:xfrm>
          <a:prstGeom prst="rect">
            <a:avLst/>
          </a:prstGeom>
          <a:noFill/>
        </p:spPr>
        <p:txBody>
          <a:bodyPr wrap="square" bIns="0" rtlCol="0" anchor="ctr" anchorCtr="0">
            <a:normAutofit fontScale="80000"/>
          </a:bodyPr>
          <a:p>
            <a:pPr algn="ctr"/>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rPr>
              <a:t>在发展职业伦理修养的过程中，托育人员要努力培育的情感主要有对托育事业的追求、对婴幼儿的关爱、对同事的尊重和友谊、自尊感、责任感。</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6" name="文本框 5"/>
          <p:cNvSpPr txBox="1"/>
          <p:nvPr>
            <p:custDataLst>
              <p:tags r:id="rId10"/>
            </p:custDataLst>
          </p:nvPr>
        </p:nvSpPr>
        <p:spPr>
          <a:xfrm>
            <a:off x="2118360" y="255524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01</a:t>
            </a:r>
            <a:endParaRPr lang="zh-CN" altLang="en-US"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19" name="任意多边形: 形状 18"/>
          <p:cNvSpPr/>
          <p:nvPr>
            <p:custDataLst>
              <p:tags r:id="rId11"/>
            </p:custDataLst>
          </p:nvPr>
        </p:nvSpPr>
        <p:spPr>
          <a:xfrm>
            <a:off x="4849495" y="278003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8B6E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20" name="椭圆 19"/>
          <p:cNvSpPr/>
          <p:nvPr>
            <p:custDataLst>
              <p:tags r:id="rId12"/>
            </p:custDataLst>
          </p:nvPr>
        </p:nvSpPr>
        <p:spPr>
          <a:xfrm>
            <a:off x="5619750" y="230251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21" name="椭圆 20"/>
          <p:cNvSpPr/>
          <p:nvPr>
            <p:custDataLst>
              <p:tags r:id="rId13"/>
            </p:custDataLst>
          </p:nvPr>
        </p:nvSpPr>
        <p:spPr>
          <a:xfrm>
            <a:off x="5685155" y="2367915"/>
            <a:ext cx="822325" cy="822325"/>
          </a:xfrm>
          <a:prstGeom prst="ellipse">
            <a:avLst/>
          </a:prstGeom>
          <a:solidFill>
            <a:srgbClr val="58B6E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3" name="矩形 22"/>
          <p:cNvSpPr/>
          <p:nvPr>
            <p:custDataLst>
              <p:tags r:id="rId14"/>
            </p:custDataLst>
          </p:nvPr>
        </p:nvSpPr>
        <p:spPr>
          <a:xfrm>
            <a:off x="4857115" y="3422650"/>
            <a:ext cx="2478405" cy="2666365"/>
          </a:xfrm>
          <a:prstGeom prst="rect">
            <a:avLst/>
          </a:prstGeom>
          <a:gradFill flip="none">
            <a:gsLst>
              <a:gs pos="0">
                <a:srgbClr val="FFFFFF">
                  <a:alpha val="0"/>
                </a:srgbClr>
              </a:gs>
              <a:gs pos="100000">
                <a:srgbClr val="58B6E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7" name="文本框 6"/>
          <p:cNvSpPr txBox="1"/>
          <p:nvPr>
            <p:custDataLst>
              <p:tags r:id="rId15"/>
            </p:custDataLst>
          </p:nvPr>
        </p:nvSpPr>
        <p:spPr>
          <a:xfrm>
            <a:off x="5680075" y="255524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2</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28" name="文本框 27"/>
          <p:cNvSpPr txBox="1"/>
          <p:nvPr>
            <p:custDataLst>
              <p:tags r:id="rId16"/>
            </p:custDataLst>
          </p:nvPr>
        </p:nvSpPr>
        <p:spPr>
          <a:xfrm>
            <a:off x="5025390" y="3613785"/>
            <a:ext cx="2257425" cy="2389505"/>
          </a:xfrm>
          <a:prstGeom prst="rect">
            <a:avLst/>
          </a:prstGeom>
          <a:noFill/>
        </p:spPr>
        <p:txBody>
          <a:bodyPr wrap="square" bIns="0" rtlCol="0" anchor="ctr" anchorCtr="0">
            <a:normAutofit fontScale="75000"/>
          </a:bodyPr>
          <a:p>
            <a:pPr algn="ctr"/>
            <a:r>
              <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rPr>
              <a:t>对托育事业的追求是一种高尚的职业伦理情感，照护、教育婴幼儿是一项崇高而利在千秋的事业，它关系到未来人才的培养和整个国民素质的提高，关系到国家富强和民族复兴。</a:t>
            </a:r>
            <a:endPar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3" name="任意多边形: 形状 2"/>
          <p:cNvSpPr/>
          <p:nvPr>
            <p:custDataLst>
              <p:tags r:id="rId17"/>
            </p:custDataLst>
          </p:nvPr>
        </p:nvSpPr>
        <p:spPr>
          <a:xfrm>
            <a:off x="8410575" y="278003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6CA9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4" name="椭圆 3"/>
          <p:cNvSpPr/>
          <p:nvPr>
            <p:custDataLst>
              <p:tags r:id="rId18"/>
            </p:custDataLst>
          </p:nvPr>
        </p:nvSpPr>
        <p:spPr>
          <a:xfrm>
            <a:off x="9180830" y="230251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5" name="椭圆 4"/>
          <p:cNvSpPr/>
          <p:nvPr>
            <p:custDataLst>
              <p:tags r:id="rId19"/>
            </p:custDataLst>
          </p:nvPr>
        </p:nvSpPr>
        <p:spPr>
          <a:xfrm>
            <a:off x="9246235" y="2367915"/>
            <a:ext cx="822325" cy="822325"/>
          </a:xfrm>
          <a:prstGeom prst="ellipse">
            <a:avLst/>
          </a:prstGeom>
          <a:solidFill>
            <a:srgbClr val="56CA9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4" name="矩形 23"/>
          <p:cNvSpPr/>
          <p:nvPr>
            <p:custDataLst>
              <p:tags r:id="rId20"/>
            </p:custDataLst>
          </p:nvPr>
        </p:nvSpPr>
        <p:spPr>
          <a:xfrm>
            <a:off x="8418195" y="3422650"/>
            <a:ext cx="2478405" cy="2666365"/>
          </a:xfrm>
          <a:prstGeom prst="rect">
            <a:avLst/>
          </a:prstGeom>
          <a:gradFill flip="none">
            <a:gsLst>
              <a:gs pos="0">
                <a:srgbClr val="FFFFFF">
                  <a:alpha val="0"/>
                </a:srgbClr>
              </a:gs>
              <a:gs pos="100000">
                <a:srgbClr val="56CA9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8" name="文本框 7"/>
          <p:cNvSpPr txBox="1"/>
          <p:nvPr>
            <p:custDataLst>
              <p:tags r:id="rId21"/>
            </p:custDataLst>
          </p:nvPr>
        </p:nvSpPr>
        <p:spPr>
          <a:xfrm>
            <a:off x="9241155" y="255524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3</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31" name="文本框 30"/>
          <p:cNvSpPr txBox="1"/>
          <p:nvPr>
            <p:custDataLst>
              <p:tags r:id="rId22"/>
            </p:custDataLst>
          </p:nvPr>
        </p:nvSpPr>
        <p:spPr>
          <a:xfrm>
            <a:off x="8586470" y="3781425"/>
            <a:ext cx="2270125" cy="2324100"/>
          </a:xfrm>
          <a:prstGeom prst="rect">
            <a:avLst/>
          </a:prstGeom>
          <a:noFill/>
        </p:spPr>
        <p:txBody>
          <a:bodyPr wrap="square" bIns="0" rtlCol="0" anchor="ctr" anchorCtr="0">
            <a:normAutofit fontScale="90000"/>
          </a:bodyPr>
          <a:p>
            <a:pPr algn="ctr"/>
            <a:r>
              <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rPr>
              <a:t>托育人员只有培养这种伦理情感，才能把自己的命运和发展与国家发展战略紧密联系在一起，为祖国发展作出贡献。</a:t>
            </a:r>
            <a:endPar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Tree>
    <p:custDataLst>
      <p:tags r:id="rId2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（三） 磨炼托育人员的职业伦理意志</a:t>
            </a:r>
            <a:endParaRPr lang="zh-CN" altLang="en-US" sz="2800" spc="300">
              <a:solidFill>
                <a:srgbClr val="000000">
                  <a:lumMod val="75000"/>
                  <a:lumOff val="25000"/>
                </a:srgbClr>
              </a:solidFill>
              <a:latin typeface="黑体" charset="0"/>
              <a:ea typeface="黑体" charset="0"/>
              <a:cs typeface="黑体" charset="0"/>
            </a:endParaRPr>
          </a:p>
        </p:txBody>
      </p:sp>
      <p:sp>
        <p:nvSpPr>
          <p:cNvPr id="154" name="椭圆 153"/>
          <p:cNvSpPr/>
          <p:nvPr>
            <p:custDataLst>
              <p:tags r:id="rId5"/>
            </p:custDataLst>
          </p:nvPr>
        </p:nvSpPr>
        <p:spPr>
          <a:xfrm>
            <a:off x="6128870" y="2450055"/>
            <a:ext cx="624710" cy="624710"/>
          </a:xfrm>
          <a:prstGeom prst="ellipse">
            <a:avLst/>
          </a:prstGeom>
          <a:solidFill>
            <a:srgbClr val="56CA9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5" name="椭圆 154"/>
          <p:cNvSpPr/>
          <p:nvPr>
            <p:custDataLst>
              <p:tags r:id="rId6"/>
            </p:custDataLst>
          </p:nvPr>
        </p:nvSpPr>
        <p:spPr>
          <a:xfrm>
            <a:off x="6175256" y="2496442"/>
            <a:ext cx="531937" cy="531937"/>
          </a:xfrm>
          <a:prstGeom prst="ellipse">
            <a:avLst/>
          </a:prstGeom>
          <a:solidFill>
            <a:srgbClr val="56CA9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6" name="椭圆 155"/>
          <p:cNvSpPr/>
          <p:nvPr>
            <p:custDataLst>
              <p:tags r:id="rId7"/>
            </p:custDataLst>
          </p:nvPr>
        </p:nvSpPr>
        <p:spPr>
          <a:xfrm>
            <a:off x="6224654" y="2545840"/>
            <a:ext cx="433140" cy="433140"/>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57" name="图片 156" descr="32313538333935363b32313538333933383bcae9bcdc"/>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6304776" y="2625360"/>
            <a:ext cx="273499" cy="273499"/>
          </a:xfrm>
          <a:prstGeom prst="rect">
            <a:avLst/>
          </a:prstGeom>
        </p:spPr>
      </p:pic>
      <p:sp>
        <p:nvSpPr>
          <p:cNvPr id="172" name="圆角矩形 171"/>
          <p:cNvSpPr/>
          <p:nvPr>
            <p:custDataLst>
              <p:tags r:id="rId11"/>
            </p:custDataLst>
          </p:nvPr>
        </p:nvSpPr>
        <p:spPr>
          <a:xfrm>
            <a:off x="6981295" y="2092820"/>
            <a:ext cx="4004892" cy="1338579"/>
          </a:xfrm>
          <a:prstGeom prst="roundRect">
            <a:avLst/>
          </a:prstGeom>
          <a:solidFill>
            <a:srgbClr val="FFFFFF"/>
          </a:solidFill>
          <a:ln>
            <a:gradFill>
              <a:gsLst>
                <a:gs pos="59000">
                  <a:srgbClr val="6096E6">
                    <a:lumMod val="5000"/>
                    <a:lumOff val="95000"/>
                  </a:srgbClr>
                </a:gs>
                <a:gs pos="0">
                  <a:srgbClr val="56CA95">
                    <a:lumMod val="40000"/>
                    <a:lumOff val="60000"/>
                  </a:srgbClr>
                </a:gs>
                <a:gs pos="100000">
                  <a:srgbClr val="56CA9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3" name="文本框 172"/>
          <p:cNvSpPr txBox="1"/>
          <p:nvPr>
            <p:custDataLst>
              <p:tags r:id="rId12"/>
            </p:custDataLst>
          </p:nvPr>
        </p:nvSpPr>
        <p:spPr>
          <a:xfrm>
            <a:off x="7141210" y="2243455"/>
            <a:ext cx="3708400" cy="1106805"/>
          </a:xfrm>
          <a:prstGeom prst="rect">
            <a:avLst/>
          </a:prstGeom>
          <a:noFill/>
        </p:spPr>
        <p:txBody>
          <a:bodyPr wrap="square" bIns="0" rtlCol="0">
            <a:normAutofit/>
          </a:bodyPr>
          <a:p>
            <a:r>
              <a:rPr lang="zh-CN" altLang="en-US" spc="300">
                <a:solidFill>
                  <a:srgbClr val="56CA95"/>
                </a:solidFill>
                <a:uFillTx/>
                <a:latin typeface="思源黑体 CN Bold" panose="020B0800000000000000" charset="-122"/>
                <a:ea typeface="思源黑体 CN Bold" panose="020B0800000000000000" charset="-122"/>
              </a:rPr>
              <a:t>托育人员的职业伦理意志表现为其在伦理实践中克服困难的勇气。</a:t>
            </a:r>
            <a:endParaRPr lang="zh-CN" altLang="en-US" spc="300">
              <a:solidFill>
                <a:srgbClr val="56CA95"/>
              </a:solidFill>
              <a:uFillTx/>
              <a:latin typeface="思源黑体 CN Bold" panose="020B0800000000000000" charset="-122"/>
              <a:ea typeface="思源黑体 CN Bold" panose="020B0800000000000000" charset="-122"/>
            </a:endParaRPr>
          </a:p>
        </p:txBody>
      </p:sp>
      <p:sp>
        <p:nvSpPr>
          <p:cNvPr id="184" name="燕尾形 183"/>
          <p:cNvSpPr/>
          <p:nvPr>
            <p:custDataLst>
              <p:tags r:id="rId13"/>
            </p:custDataLst>
          </p:nvPr>
        </p:nvSpPr>
        <p:spPr>
          <a:xfrm>
            <a:off x="6981295" y="1989203"/>
            <a:ext cx="1090984" cy="200004"/>
          </a:xfrm>
          <a:prstGeom prst="chevron">
            <a:avLst/>
          </a:prstGeom>
          <a:gradFill rotWithShape="0">
            <a:gsLst>
              <a:gs pos="0">
                <a:srgbClr val="56CA95">
                  <a:lumMod val="20000"/>
                  <a:lumOff val="80000"/>
                </a:srgbClr>
              </a:gs>
              <a:gs pos="100000">
                <a:srgbClr val="56CA9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0" name="椭圆 149"/>
          <p:cNvSpPr/>
          <p:nvPr>
            <p:custDataLst>
              <p:tags r:id="rId14"/>
            </p:custDataLst>
          </p:nvPr>
        </p:nvSpPr>
        <p:spPr>
          <a:xfrm>
            <a:off x="854075" y="4560937"/>
            <a:ext cx="624710" cy="624710"/>
          </a:xfrm>
          <a:prstGeom prst="ellipse">
            <a:avLst/>
          </a:prstGeom>
          <a:solidFill>
            <a:srgbClr val="58B6E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1" name="椭圆 150"/>
          <p:cNvSpPr/>
          <p:nvPr>
            <p:custDataLst>
              <p:tags r:id="rId15"/>
            </p:custDataLst>
          </p:nvPr>
        </p:nvSpPr>
        <p:spPr>
          <a:xfrm>
            <a:off x="900461" y="4607323"/>
            <a:ext cx="531937" cy="531937"/>
          </a:xfrm>
          <a:prstGeom prst="ellipse">
            <a:avLst/>
          </a:prstGeom>
          <a:solidFill>
            <a:srgbClr val="58B6E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2" name="椭圆 151"/>
          <p:cNvSpPr/>
          <p:nvPr>
            <p:custDataLst>
              <p:tags r:id="rId16"/>
            </p:custDataLst>
          </p:nvPr>
        </p:nvSpPr>
        <p:spPr>
          <a:xfrm>
            <a:off x="949860" y="4656119"/>
            <a:ext cx="433140" cy="433140"/>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53" name="图片 152" descr="32313538333935363b32313538333935333bbfceb1ed"/>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1029982" y="4736241"/>
            <a:ext cx="273499" cy="273499"/>
          </a:xfrm>
          <a:prstGeom prst="rect">
            <a:avLst/>
          </a:prstGeom>
        </p:spPr>
      </p:pic>
      <p:sp>
        <p:nvSpPr>
          <p:cNvPr id="169" name="圆角矩形 168"/>
          <p:cNvSpPr/>
          <p:nvPr>
            <p:custDataLst>
              <p:tags r:id="rId20"/>
            </p:custDataLst>
          </p:nvPr>
        </p:nvSpPr>
        <p:spPr>
          <a:xfrm>
            <a:off x="1707103" y="4203701"/>
            <a:ext cx="4004892" cy="1338579"/>
          </a:xfrm>
          <a:prstGeom prst="roundRect">
            <a:avLst/>
          </a:prstGeom>
          <a:solidFill>
            <a:srgbClr val="FFFFFF"/>
          </a:solidFill>
          <a:ln>
            <a:gradFill>
              <a:gsLst>
                <a:gs pos="59000">
                  <a:srgbClr val="6096E6">
                    <a:lumMod val="5000"/>
                    <a:lumOff val="95000"/>
                  </a:srgbClr>
                </a:gs>
                <a:gs pos="0">
                  <a:srgbClr val="58B6E5">
                    <a:lumMod val="40000"/>
                    <a:lumOff val="60000"/>
                  </a:srgbClr>
                </a:gs>
                <a:gs pos="100000">
                  <a:srgbClr val="58B6E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0" name="文本框 169"/>
          <p:cNvSpPr txBox="1"/>
          <p:nvPr>
            <p:custDataLst>
              <p:tags r:id="rId21"/>
            </p:custDataLst>
          </p:nvPr>
        </p:nvSpPr>
        <p:spPr>
          <a:xfrm>
            <a:off x="1866900" y="4354195"/>
            <a:ext cx="3758565" cy="1132205"/>
          </a:xfrm>
          <a:prstGeom prst="rect">
            <a:avLst/>
          </a:prstGeom>
          <a:noFill/>
        </p:spPr>
        <p:txBody>
          <a:bodyPr wrap="square" bIns="0" rtlCol="0">
            <a:normAutofit/>
          </a:bodyPr>
          <a:p>
            <a:r>
              <a:rPr lang="zh-CN" altLang="en-US" spc="300">
                <a:solidFill>
                  <a:srgbClr val="58B6E5"/>
                </a:solidFill>
                <a:uFillTx/>
                <a:latin typeface="思源黑体 CN Bold" panose="020B0800000000000000" charset="-122"/>
                <a:ea typeface="思源黑体 CN Bold" panose="020B0800000000000000" charset="-122"/>
              </a:rPr>
              <a:t>托育人员的职业伦理意志表现为其在伦理实践中战胜诱惑的能力。</a:t>
            </a:r>
            <a:endParaRPr lang="zh-CN" altLang="en-US" spc="300">
              <a:solidFill>
                <a:srgbClr val="58B6E5"/>
              </a:solidFill>
              <a:uFillTx/>
              <a:latin typeface="思源黑体 CN Bold" panose="020B0800000000000000" charset="-122"/>
              <a:ea typeface="思源黑体 CN Bold" panose="020B0800000000000000" charset="-122"/>
            </a:endParaRPr>
          </a:p>
        </p:txBody>
      </p:sp>
      <p:sp>
        <p:nvSpPr>
          <p:cNvPr id="185" name="燕尾形 184"/>
          <p:cNvSpPr/>
          <p:nvPr>
            <p:custDataLst>
              <p:tags r:id="rId22"/>
            </p:custDataLst>
          </p:nvPr>
        </p:nvSpPr>
        <p:spPr>
          <a:xfrm>
            <a:off x="1707103" y="4100085"/>
            <a:ext cx="1090984" cy="200004"/>
          </a:xfrm>
          <a:prstGeom prst="chevron">
            <a:avLst/>
          </a:prstGeom>
          <a:gradFill rotWithShape="0">
            <a:gsLst>
              <a:gs pos="0">
                <a:srgbClr val="58B6E5">
                  <a:lumMod val="20000"/>
                  <a:lumOff val="80000"/>
                </a:srgbClr>
              </a:gs>
              <a:gs pos="100000">
                <a:srgbClr val="58B6E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2" name="椭圆 141"/>
          <p:cNvSpPr/>
          <p:nvPr>
            <p:custDataLst>
              <p:tags r:id="rId23"/>
            </p:custDataLst>
          </p:nvPr>
        </p:nvSpPr>
        <p:spPr>
          <a:xfrm>
            <a:off x="854677" y="2450055"/>
            <a:ext cx="624710" cy="624710"/>
          </a:xfrm>
          <a:prstGeom prst="ellipse">
            <a:avLst/>
          </a:prstGeom>
          <a:solidFill>
            <a:srgbClr val="6096E6">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3" name="椭圆 142"/>
          <p:cNvSpPr/>
          <p:nvPr>
            <p:custDataLst>
              <p:tags r:id="rId24"/>
            </p:custDataLst>
          </p:nvPr>
        </p:nvSpPr>
        <p:spPr>
          <a:xfrm>
            <a:off x="901064" y="2496442"/>
            <a:ext cx="531937" cy="531937"/>
          </a:xfrm>
          <a:prstGeom prst="ellipse">
            <a:avLst/>
          </a:prstGeom>
          <a:solidFill>
            <a:srgbClr val="6096E6">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4" name="椭圆 143"/>
          <p:cNvSpPr/>
          <p:nvPr>
            <p:custDataLst>
              <p:tags r:id="rId25"/>
            </p:custDataLst>
          </p:nvPr>
        </p:nvSpPr>
        <p:spPr>
          <a:xfrm>
            <a:off x="950462" y="2545840"/>
            <a:ext cx="433140" cy="433140"/>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45" name="图片 144" descr="32313538333935363b32313538333933373bcae9bcae"/>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1013716" y="2609697"/>
            <a:ext cx="307234" cy="307234"/>
          </a:xfrm>
          <a:prstGeom prst="rect">
            <a:avLst/>
          </a:prstGeom>
        </p:spPr>
      </p:pic>
      <p:sp>
        <p:nvSpPr>
          <p:cNvPr id="166" name="圆角矩形 165"/>
          <p:cNvSpPr/>
          <p:nvPr>
            <p:custDataLst>
              <p:tags r:id="rId29"/>
            </p:custDataLst>
          </p:nvPr>
        </p:nvSpPr>
        <p:spPr>
          <a:xfrm>
            <a:off x="1707103" y="2092820"/>
            <a:ext cx="4004892" cy="1338579"/>
          </a:xfrm>
          <a:prstGeom prst="roundRect">
            <a:avLst/>
          </a:prstGeom>
          <a:solidFill>
            <a:srgbClr val="FFFFFF"/>
          </a:solidFill>
          <a:ln>
            <a:gradFill>
              <a:gsLst>
                <a:gs pos="59000">
                  <a:srgbClr val="6096E6">
                    <a:lumMod val="5000"/>
                    <a:lumOff val="95000"/>
                  </a:srgbClr>
                </a:gs>
                <a:gs pos="0">
                  <a:srgbClr val="6096E6">
                    <a:lumMod val="40000"/>
                    <a:lumOff val="60000"/>
                  </a:srgbClr>
                </a:gs>
                <a:gs pos="100000">
                  <a:srgbClr val="6096E6">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67" name="文本框 166"/>
          <p:cNvSpPr txBox="1"/>
          <p:nvPr>
            <p:custDataLst>
              <p:tags r:id="rId30"/>
            </p:custDataLst>
          </p:nvPr>
        </p:nvSpPr>
        <p:spPr>
          <a:xfrm>
            <a:off x="1866900" y="2243455"/>
            <a:ext cx="3707130" cy="1068070"/>
          </a:xfrm>
          <a:prstGeom prst="rect">
            <a:avLst/>
          </a:prstGeom>
          <a:noFill/>
        </p:spPr>
        <p:txBody>
          <a:bodyPr wrap="square" bIns="0" rtlCol="0">
            <a:normAutofit/>
          </a:bodyPr>
          <a:p>
            <a:r>
              <a:rPr lang="zh-CN" altLang="en-US" spc="300">
                <a:solidFill>
                  <a:srgbClr val="6096E6"/>
                </a:solidFill>
                <a:uFillTx/>
                <a:latin typeface="思源黑体 CN Bold" panose="020B0800000000000000" charset="-122"/>
                <a:ea typeface="思源黑体 CN Bold" panose="020B0800000000000000" charset="-122"/>
              </a:rPr>
              <a:t>锻炼坚强的职业伦理意志，是托育人员职业伦理修养的必然环节。</a:t>
            </a:r>
            <a:endParaRPr lang="zh-CN" altLang="en-US" spc="300">
              <a:solidFill>
                <a:srgbClr val="6096E6"/>
              </a:solidFill>
              <a:uFillTx/>
              <a:latin typeface="思源黑体 CN Bold" panose="020B0800000000000000" charset="-122"/>
              <a:ea typeface="思源黑体 CN Bold" panose="020B0800000000000000" charset="-122"/>
            </a:endParaRPr>
          </a:p>
        </p:txBody>
      </p:sp>
      <p:sp>
        <p:nvSpPr>
          <p:cNvPr id="186" name="燕尾形 185"/>
          <p:cNvSpPr/>
          <p:nvPr>
            <p:custDataLst>
              <p:tags r:id="rId31"/>
            </p:custDataLst>
          </p:nvPr>
        </p:nvSpPr>
        <p:spPr>
          <a:xfrm>
            <a:off x="1707103" y="1989203"/>
            <a:ext cx="1090984" cy="200004"/>
          </a:xfrm>
          <a:prstGeom prst="chevron">
            <a:avLst/>
          </a:prstGeom>
          <a:gradFill rotWithShape="0">
            <a:gsLst>
              <a:gs pos="0">
                <a:srgbClr val="6096E6">
                  <a:lumMod val="20000"/>
                  <a:lumOff val="80000"/>
                </a:srgbClr>
              </a:gs>
              <a:gs pos="100000">
                <a:srgbClr val="6096E6"/>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6" name="椭圆 145"/>
          <p:cNvSpPr/>
          <p:nvPr>
            <p:custDataLst>
              <p:tags r:id="rId32"/>
            </p:custDataLst>
          </p:nvPr>
        </p:nvSpPr>
        <p:spPr>
          <a:xfrm>
            <a:off x="6022843" y="4592865"/>
            <a:ext cx="624710" cy="624710"/>
          </a:xfrm>
          <a:prstGeom prst="ellipse">
            <a:avLst/>
          </a:prstGeom>
          <a:solidFill>
            <a:srgbClr val="FFBA5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7" name="椭圆 146"/>
          <p:cNvSpPr/>
          <p:nvPr>
            <p:custDataLst>
              <p:tags r:id="rId33"/>
            </p:custDataLst>
          </p:nvPr>
        </p:nvSpPr>
        <p:spPr>
          <a:xfrm>
            <a:off x="6069230" y="4607323"/>
            <a:ext cx="531937" cy="531937"/>
          </a:xfrm>
          <a:prstGeom prst="ellipse">
            <a:avLst/>
          </a:prstGeom>
          <a:solidFill>
            <a:srgbClr val="FFBA5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8" name="椭圆 147"/>
          <p:cNvSpPr/>
          <p:nvPr>
            <p:custDataLst>
              <p:tags r:id="rId34"/>
            </p:custDataLst>
          </p:nvPr>
        </p:nvSpPr>
        <p:spPr>
          <a:xfrm>
            <a:off x="6118628" y="4656722"/>
            <a:ext cx="433140" cy="433140"/>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49" name="图片 148" descr="32313538333935363b32313538333935343bbadab0e5"/>
          <p:cNvPicPr>
            <a:picLocks noChangeAspect="1"/>
          </p:cNvPicPr>
          <p:nvPr>
            <p:custDataLst>
              <p:tags r:id="rId35"/>
            </p:custDataLst>
          </p:nvPr>
        </p:nvPicPr>
        <p:blipFill>
          <a:blip r:embed="rId36">
            <a:extLst>
              <a:ext uri="{96DAC541-7B7A-43D3-8B79-37D633B846F1}">
                <asvg:svgBlip xmlns:asvg="http://schemas.microsoft.com/office/drawing/2016/SVG/main" r:embed="rId37"/>
              </a:ext>
            </a:extLst>
          </a:blip>
          <a:stretch>
            <a:fillRect/>
          </a:stretch>
        </p:blipFill>
        <p:spPr>
          <a:xfrm>
            <a:off x="6198750" y="4719976"/>
            <a:ext cx="273499" cy="273499"/>
          </a:xfrm>
          <a:prstGeom prst="rect">
            <a:avLst/>
          </a:prstGeom>
        </p:spPr>
      </p:pic>
      <p:sp>
        <p:nvSpPr>
          <p:cNvPr id="175" name="圆角矩形 174"/>
          <p:cNvSpPr/>
          <p:nvPr>
            <p:custDataLst>
              <p:tags r:id="rId38"/>
            </p:custDataLst>
          </p:nvPr>
        </p:nvSpPr>
        <p:spPr>
          <a:xfrm>
            <a:off x="7087923" y="4203701"/>
            <a:ext cx="4004892" cy="1338579"/>
          </a:xfrm>
          <a:prstGeom prst="roundRect">
            <a:avLst/>
          </a:prstGeom>
          <a:solidFill>
            <a:srgbClr val="FFFFFF"/>
          </a:solidFill>
          <a:ln>
            <a:gradFill>
              <a:gsLst>
                <a:gs pos="59000">
                  <a:srgbClr val="6096E6">
                    <a:lumMod val="5000"/>
                    <a:lumOff val="95000"/>
                  </a:srgbClr>
                </a:gs>
                <a:gs pos="0">
                  <a:srgbClr val="FFBA55">
                    <a:lumMod val="40000"/>
                    <a:lumOff val="60000"/>
                  </a:srgbClr>
                </a:gs>
                <a:gs pos="100000">
                  <a:srgbClr val="FFBA5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6" name="文本框 175"/>
          <p:cNvSpPr txBox="1"/>
          <p:nvPr>
            <p:custDataLst>
              <p:tags r:id="rId39"/>
            </p:custDataLst>
          </p:nvPr>
        </p:nvSpPr>
        <p:spPr>
          <a:xfrm>
            <a:off x="7247255" y="4354195"/>
            <a:ext cx="3694430" cy="1170940"/>
          </a:xfrm>
          <a:prstGeom prst="rect">
            <a:avLst/>
          </a:prstGeom>
          <a:noFill/>
        </p:spPr>
        <p:txBody>
          <a:bodyPr wrap="square" bIns="0" rtlCol="0">
            <a:normAutofit/>
          </a:bodyPr>
          <a:p>
            <a:r>
              <a:rPr lang="zh-CN" altLang="en-US" spc="300">
                <a:solidFill>
                  <a:srgbClr val="FFBA55"/>
                </a:solidFill>
                <a:uFillTx/>
                <a:latin typeface="思源黑体 CN Bold" panose="020B0800000000000000" charset="-122"/>
                <a:ea typeface="思源黑体 CN Bold" panose="020B0800000000000000" charset="-122"/>
              </a:rPr>
              <a:t> 托育人员的职业伦理意志表现为其在伦理道德生活中的自制力。</a:t>
            </a:r>
            <a:endParaRPr lang="zh-CN" altLang="en-US" spc="300">
              <a:solidFill>
                <a:srgbClr val="FFBA55"/>
              </a:solidFill>
              <a:uFillTx/>
              <a:latin typeface="思源黑体 CN Bold" panose="020B0800000000000000" charset="-122"/>
              <a:ea typeface="思源黑体 CN Bold" panose="020B0800000000000000" charset="-122"/>
            </a:endParaRPr>
          </a:p>
        </p:txBody>
      </p:sp>
      <p:sp>
        <p:nvSpPr>
          <p:cNvPr id="187" name="燕尾形 186"/>
          <p:cNvSpPr/>
          <p:nvPr>
            <p:custDataLst>
              <p:tags r:id="rId40"/>
            </p:custDataLst>
          </p:nvPr>
        </p:nvSpPr>
        <p:spPr>
          <a:xfrm>
            <a:off x="7087923" y="4100085"/>
            <a:ext cx="1090984" cy="200004"/>
          </a:xfrm>
          <a:prstGeom prst="chevron">
            <a:avLst/>
          </a:prstGeom>
          <a:gradFill rotWithShape="0">
            <a:gsLst>
              <a:gs pos="0">
                <a:srgbClr val="FFBA55">
                  <a:lumMod val="20000"/>
                  <a:lumOff val="80000"/>
                </a:srgbClr>
              </a:gs>
              <a:gs pos="100000">
                <a:srgbClr val="FFBA5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Tree>
    <p:custDataLst>
      <p:tags r:id="rId4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（四） 坚定托育人员的职业伦理信念</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531620" y="2110740"/>
            <a:ext cx="9363075" cy="3559175"/>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rgbClr val="0070C0"/>
                </a:solidFill>
                <a:latin typeface="黑体" charset="0"/>
                <a:ea typeface="黑体" charset="0"/>
              </a:rPr>
              <a:t>树立坚定的托育人员职业伦理信念，是职业伦理修养的核心问题。托育人员职业伦理信念是托育人员对职业理想、职业规范等坚定不移的信仰，是深刻的职业伦理认识、炽热的职业伦理情感和顽强的职业伦理意志的统一。</a:t>
            </a:r>
            <a:endParaRPr sz="2400">
              <a:solidFill>
                <a:srgbClr val="0070C0"/>
              </a:solidFill>
              <a:latin typeface="黑体" charset="0"/>
              <a:ea typeface="黑体" charset="0"/>
            </a:endParaRPr>
          </a:p>
        </p:txBody>
      </p:sp>
    </p:spTree>
    <p:custDataLst>
      <p:tags r:id="rId5"/>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（五） 培养托育人员的职业伦理行为和习惯</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531620" y="2110740"/>
            <a:ext cx="9363075" cy="3559175"/>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rgbClr val="0070C0"/>
                </a:solidFill>
                <a:latin typeface="黑体" charset="0"/>
                <a:ea typeface="黑体" charset="0"/>
              </a:rPr>
              <a:t>提高职业伦理认识是进行托育人员职业伦理修养的前提和基础；陶冶职业伦理情感和锻炼职业伦理意志是把职业伦理认识转化为行为习惯的中介；确立职业伦理信念是职业伦理修养的关键；养成优良的职业伦理行为习惯是职业伦理修养的结果。</a:t>
            </a:r>
            <a:endParaRPr sz="2400">
              <a:solidFill>
                <a:srgbClr val="0070C0"/>
              </a:solidFill>
              <a:latin typeface="黑体" charset="0"/>
              <a:ea typeface="黑体" charset="0"/>
            </a:endParaRPr>
          </a:p>
        </p:txBody>
      </p:sp>
    </p:spTree>
    <p:custDataLst>
      <p:tags r:id="rId5"/>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托育人员职业伦理修养提升的方法</a:t>
            </a:r>
            <a:endParaRPr lang="zh-CN" altLang="en-US" sz="2800">
              <a:solidFill>
                <a:schemeClr val="tx1"/>
              </a:solidFill>
            </a:endParaRPr>
          </a:p>
        </p:txBody>
      </p:sp>
      <p:sp>
        <p:nvSpPr>
          <p:cNvPr id="65" name="文本框 64"/>
          <p:cNvSpPr txBox="1"/>
          <p:nvPr>
            <p:custDataLst>
              <p:tags r:id="rId4"/>
            </p:custDataLst>
          </p:nvPr>
        </p:nvSpPr>
        <p:spPr>
          <a:xfrm>
            <a:off x="1030605" y="9702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理论与实践相统一</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531620" y="2110740"/>
            <a:ext cx="9363075" cy="3559175"/>
          </a:xfrm>
          <a:prstGeom prst="roundRect">
            <a:avLst/>
          </a:prstGeom>
          <a:ln w="28575" cmpd="sng">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200000"/>
              </a:lnSpc>
            </a:pPr>
            <a:r>
              <a:rPr sz="2400">
                <a:solidFill>
                  <a:srgbClr val="00B050"/>
                </a:solidFill>
                <a:latin typeface="黑体" charset="0"/>
                <a:ea typeface="黑体" charset="0"/>
              </a:rPr>
              <a:t>托育人员要提高职业伦理修养，必须加强理论学习</a:t>
            </a:r>
            <a:r>
              <a:rPr lang="zh-CN" sz="2400">
                <a:solidFill>
                  <a:srgbClr val="00B050"/>
                </a:solidFill>
                <a:latin typeface="黑体" charset="0"/>
                <a:ea typeface="黑体" charset="0"/>
              </a:rPr>
              <a:t>：</a:t>
            </a:r>
            <a:endParaRPr sz="2400">
              <a:solidFill>
                <a:srgbClr val="00B050"/>
              </a:solidFill>
              <a:latin typeface="黑体" charset="0"/>
              <a:ea typeface="黑体" charset="0"/>
            </a:endParaRPr>
          </a:p>
          <a:p>
            <a:pPr indent="457200" algn="l" fontAlgn="auto">
              <a:lnSpc>
                <a:spcPct val="200000"/>
              </a:lnSpc>
            </a:pPr>
            <a:r>
              <a:rPr sz="2400">
                <a:solidFill>
                  <a:srgbClr val="00B050"/>
                </a:solidFill>
                <a:latin typeface="黑体" charset="0"/>
                <a:ea typeface="黑体" charset="0"/>
              </a:rPr>
              <a:t>首先，托育人员应加强对马克思主义伦理学的学习。</a:t>
            </a:r>
            <a:endParaRPr sz="2400">
              <a:solidFill>
                <a:srgbClr val="00B050"/>
              </a:solidFill>
              <a:latin typeface="黑体" charset="0"/>
              <a:ea typeface="黑体" charset="0"/>
            </a:endParaRPr>
          </a:p>
          <a:p>
            <a:pPr indent="457200" algn="l" fontAlgn="auto">
              <a:lnSpc>
                <a:spcPct val="200000"/>
              </a:lnSpc>
            </a:pPr>
            <a:r>
              <a:rPr sz="2400">
                <a:solidFill>
                  <a:srgbClr val="00B050"/>
                </a:solidFill>
                <a:latin typeface="黑体" charset="0"/>
                <a:ea typeface="黑体" charset="0"/>
              </a:rPr>
              <a:t>其次，托育人员应扎实掌握与托育有关的专业知识理论。</a:t>
            </a:r>
            <a:endParaRPr sz="2400">
              <a:solidFill>
                <a:srgbClr val="00B050"/>
              </a:solidFill>
              <a:latin typeface="黑体" charset="0"/>
              <a:ea typeface="黑体" charset="0"/>
            </a:endParaRPr>
          </a:p>
          <a:p>
            <a:pPr indent="457200" algn="l" fontAlgn="auto">
              <a:lnSpc>
                <a:spcPct val="200000"/>
              </a:lnSpc>
            </a:pPr>
            <a:r>
              <a:rPr sz="2400">
                <a:solidFill>
                  <a:srgbClr val="00B050"/>
                </a:solidFill>
                <a:latin typeface="黑体" charset="0"/>
                <a:ea typeface="黑体" charset="0"/>
              </a:rPr>
              <a:t>最后，托育人员还应当学习丰富的自然科学文化知识。</a:t>
            </a:r>
            <a:endParaRPr sz="2400">
              <a:solidFill>
                <a:srgbClr val="00B050"/>
              </a:solidFill>
              <a:latin typeface="黑体" charset="0"/>
              <a:ea typeface="黑体" charset="0"/>
            </a:endParaRPr>
          </a:p>
        </p:txBody>
      </p:sp>
    </p:spTree>
    <p:custDataLst>
      <p:tags r:id="rId5"/>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2" name="文本框 1"/>
          <p:cNvSpPr txBox="1"/>
          <p:nvPr>
            <p:custDataLst>
              <p:tags r:id="rId4"/>
            </p:custDataLst>
          </p:nvPr>
        </p:nvSpPr>
        <p:spPr>
          <a:xfrm>
            <a:off x="1030605" y="9702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理论与实践相统一</a:t>
            </a:r>
            <a:endParaRPr lang="zh-CN" altLang="en-US" sz="2800" spc="300">
              <a:solidFill>
                <a:srgbClr val="000000">
                  <a:lumMod val="75000"/>
                  <a:lumOff val="25000"/>
                </a:srgbClr>
              </a:solidFill>
              <a:latin typeface="黑体" charset="0"/>
              <a:ea typeface="黑体" charset="0"/>
              <a:cs typeface="黑体" charset="0"/>
            </a:endParaRPr>
          </a:p>
        </p:txBody>
      </p:sp>
      <p:sp>
        <p:nvSpPr>
          <p:cNvPr id="4" name="圆角矩形 3"/>
          <p:cNvSpPr/>
          <p:nvPr/>
        </p:nvSpPr>
        <p:spPr>
          <a:xfrm>
            <a:off x="1531620" y="2110740"/>
            <a:ext cx="9363075" cy="3559175"/>
          </a:xfrm>
          <a:prstGeom prst="roundRect">
            <a:avLst/>
          </a:prstGeom>
          <a:ln w="28575" cmpd="sng">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200000"/>
              </a:lnSpc>
            </a:pPr>
            <a:r>
              <a:rPr sz="2000">
                <a:solidFill>
                  <a:srgbClr val="00B050"/>
                </a:solidFill>
                <a:latin typeface="黑体" charset="0"/>
                <a:ea typeface="黑体" charset="0"/>
              </a:rPr>
              <a:t>托育人员要积极投身托育工作实践中。只有通过托育工作实践，托育人员才能将所学的理论知识应用于自己的实践，也只有在自己的工作实践中，才能发现自身职业伦理习惯上的某些不足，并努力在实践中克服纠正，使伦理习惯臻于完善。托育人员只有在自己的托育实践活动中，才能更好地把理论认识转化为内心深处的真实情感，并形成具有稳定倾向的行为习惯。</a:t>
            </a:r>
            <a:endParaRPr sz="2000">
              <a:solidFill>
                <a:srgbClr val="00B050"/>
              </a:solidFill>
              <a:latin typeface="黑体" charset="0"/>
              <a:ea typeface="黑体" charset="0"/>
            </a:endParaRPr>
          </a:p>
        </p:txBody>
      </p:sp>
    </p:spTree>
    <p:custDataLst>
      <p:tags r:id="rId5"/>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在不断反思中进步</a:t>
            </a:r>
            <a:endParaRPr lang="zh-CN" altLang="en-US" sz="2800" spc="300">
              <a:solidFill>
                <a:srgbClr val="000000">
                  <a:lumMod val="75000"/>
                  <a:lumOff val="25000"/>
                </a:srgbClr>
              </a:solidFill>
              <a:latin typeface="黑体" charset="0"/>
              <a:ea typeface="黑体" charset="0"/>
              <a:cs typeface="黑体" charset="0"/>
            </a:endParaRPr>
          </a:p>
        </p:txBody>
      </p:sp>
      <p:pic>
        <p:nvPicPr>
          <p:cNvPr id="2" name="图片 1" descr="dht"/>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rot="2040000">
            <a:off x="3712920" y="3111975"/>
            <a:ext cx="1630173" cy="1590188"/>
          </a:xfrm>
          <a:prstGeom prst="rect">
            <a:avLst/>
          </a:prstGeom>
        </p:spPr>
      </p:pic>
      <p:pic>
        <p:nvPicPr>
          <p:cNvPr id="66" name="图片 65" descr="dht"/>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rot="19560000" flipH="1">
            <a:off x="7277770" y="3135966"/>
            <a:ext cx="1630173" cy="1590188"/>
          </a:xfrm>
          <a:prstGeom prst="rect">
            <a:avLst/>
          </a:prstGeom>
        </p:spPr>
      </p:pic>
      <p:sp>
        <p:nvSpPr>
          <p:cNvPr id="68" name="椭圆 67"/>
          <p:cNvSpPr/>
          <p:nvPr>
            <p:custDataLst>
              <p:tags r:id="rId11"/>
            </p:custDataLst>
          </p:nvPr>
        </p:nvSpPr>
        <p:spPr>
          <a:xfrm>
            <a:off x="5110563" y="2792092"/>
            <a:ext cx="2441263" cy="2441263"/>
          </a:xfrm>
          <a:prstGeom prst="ellipse">
            <a:avLst/>
          </a:prstGeom>
          <a:solidFill>
            <a:srgbClr val="FFFFFF"/>
          </a:solidFill>
          <a:ln w="161925">
            <a:solidFill>
              <a:srgbClr val="FFFFFF">
                <a:lumMod val="95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1" name="文本框 70"/>
          <p:cNvSpPr txBox="1"/>
          <p:nvPr>
            <p:custDataLst>
              <p:tags r:id="rId12"/>
            </p:custDataLst>
          </p:nvPr>
        </p:nvSpPr>
        <p:spPr>
          <a:xfrm>
            <a:off x="4187823" y="3443546"/>
            <a:ext cx="716661" cy="398780"/>
          </a:xfrm>
          <a:prstGeom prst="rect">
            <a:avLst/>
          </a:prstGeom>
          <a:noFill/>
        </p:spPr>
        <p:txBody>
          <a:bodyPr wrap="square" rtlCol="0">
            <a:spAutoFit/>
          </a:bodyPr>
          <a:p>
            <a:endParaRPr lang="en-US" altLang="zh-CN" sz="2000">
              <a:solidFill>
                <a:srgbClr val="FFFFFF"/>
              </a:solidFill>
              <a:latin typeface="思源黑体 CN Bold" panose="020B0800000000000000" charset="-122"/>
              <a:ea typeface="思源黑体 CN Bold" panose="020B0800000000000000" charset="-122"/>
            </a:endParaRPr>
          </a:p>
        </p:txBody>
      </p:sp>
      <p:sp>
        <p:nvSpPr>
          <p:cNvPr id="72" name="文本框 71"/>
          <p:cNvSpPr txBox="1"/>
          <p:nvPr>
            <p:custDataLst>
              <p:tags r:id="rId13"/>
            </p:custDataLst>
          </p:nvPr>
        </p:nvSpPr>
        <p:spPr>
          <a:xfrm>
            <a:off x="7735449" y="3443546"/>
            <a:ext cx="716661" cy="398780"/>
          </a:xfrm>
          <a:prstGeom prst="rect">
            <a:avLst/>
          </a:prstGeom>
          <a:noFill/>
        </p:spPr>
        <p:txBody>
          <a:bodyPr wrap="square" rtlCol="0">
            <a:spAutoFit/>
          </a:bodyPr>
          <a:p>
            <a:endParaRPr lang="en-US" altLang="zh-CN" sz="2000">
              <a:solidFill>
                <a:srgbClr val="FFFFFF"/>
              </a:solidFill>
              <a:latin typeface="思源黑体 CN Bold" panose="020B0800000000000000" charset="-122"/>
              <a:ea typeface="思源黑体 CN Bold" panose="020B0800000000000000" charset="-122"/>
            </a:endParaRPr>
          </a:p>
        </p:txBody>
      </p:sp>
      <p:sp>
        <p:nvSpPr>
          <p:cNvPr id="75" name="文本框 74"/>
          <p:cNvSpPr txBox="1"/>
          <p:nvPr>
            <p:custDataLst>
              <p:tags r:id="rId14"/>
            </p:custDataLst>
          </p:nvPr>
        </p:nvSpPr>
        <p:spPr>
          <a:xfrm>
            <a:off x="5575822" y="3226658"/>
            <a:ext cx="1505911" cy="1568450"/>
          </a:xfrm>
          <a:prstGeom prst="rect">
            <a:avLst/>
          </a:prstGeom>
          <a:noFill/>
        </p:spPr>
        <p:txBody>
          <a:bodyPr wrap="square" rtlCol="0">
            <a:spAutoFit/>
          </a:bodyPr>
          <a:p>
            <a:pPr algn="ctr"/>
            <a:r>
              <a:rPr lang="zh-CN" altLang="en-US" sz="3200">
                <a:solidFill>
                  <a:srgbClr val="000000">
                    <a:lumMod val="65000"/>
                    <a:lumOff val="35000"/>
                  </a:srgbClr>
                </a:solidFill>
                <a:latin typeface="思源黑体 CN Regular" panose="020B0500000000000000" charset="-122"/>
                <a:ea typeface="思源黑体 CN Regular" panose="020B0500000000000000" charset="-122"/>
              </a:rPr>
              <a:t>在不断反思中进步</a:t>
            </a:r>
            <a:endParaRPr lang="zh-CN" altLang="en-US" sz="3200">
              <a:solidFill>
                <a:srgbClr val="000000">
                  <a:lumMod val="65000"/>
                  <a:lumOff val="35000"/>
                </a:srgbClr>
              </a:solidFill>
              <a:latin typeface="思源黑体 CN Regular" panose="020B0500000000000000" charset="-122"/>
              <a:ea typeface="思源黑体 CN Regular" panose="020B0500000000000000" charset="-122"/>
            </a:endParaRPr>
          </a:p>
        </p:txBody>
      </p:sp>
      <p:sp>
        <p:nvSpPr>
          <p:cNvPr id="80" name="任意多边形 79"/>
          <p:cNvSpPr/>
          <p:nvPr>
            <p:custDataLst>
              <p:tags r:id="rId15"/>
            </p:custDataLst>
          </p:nvPr>
        </p:nvSpPr>
        <p:spPr>
          <a:xfrm>
            <a:off x="3263238" y="3795417"/>
            <a:ext cx="842154" cy="103962"/>
          </a:xfrm>
          <a:custGeom>
            <a:avLst/>
            <a:gdLst>
              <a:gd name="connsiteX0" fmla="*/ 0 w 1806"/>
              <a:gd name="connsiteY0" fmla="*/ 0 h 0"/>
              <a:gd name="connsiteX1" fmla="*/ 1806 w 1806"/>
              <a:gd name="connsiteY1" fmla="*/ 0 h 0"/>
            </a:gdLst>
            <a:ahLst/>
            <a:cxnLst>
              <a:cxn ang="0">
                <a:pos x="connsiteX0" y="connsiteY0"/>
              </a:cxn>
              <a:cxn ang="0">
                <a:pos x="connsiteX1" y="connsiteY1"/>
              </a:cxn>
            </a:cxnLst>
            <a:rect l="l" t="t" r="r" b="b"/>
            <a:pathLst>
              <a:path w="1806">
                <a:moveTo>
                  <a:pt x="0" y="0"/>
                </a:moveTo>
                <a:lnTo>
                  <a:pt x="1806" y="0"/>
                </a:lnTo>
              </a:path>
            </a:pathLst>
          </a:custGeom>
          <a:noFill/>
          <a:ln w="19050">
            <a:solidFill>
              <a:srgbClr val="FFFFFF">
                <a:lumMod val="75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1" name="文本框 80"/>
          <p:cNvSpPr txBox="1"/>
          <p:nvPr>
            <p:custDataLst>
              <p:tags r:id="rId16"/>
            </p:custDataLst>
          </p:nvPr>
        </p:nvSpPr>
        <p:spPr>
          <a:xfrm>
            <a:off x="1339215" y="3398520"/>
            <a:ext cx="1737360" cy="1938020"/>
          </a:xfrm>
          <a:prstGeom prst="rect">
            <a:avLst/>
          </a:prstGeom>
          <a:noFill/>
        </p:spPr>
        <p:txBody>
          <a:bodyPr wrap="square" rtlCol="0">
            <a:spAutoFit/>
          </a:bodyPr>
          <a:p>
            <a:pPr algn="dist"/>
            <a:r>
              <a:rPr lang="zh-CN" altLang="en-US" sz="2400">
                <a:solidFill>
                  <a:srgbClr val="56CA95"/>
                </a:solidFill>
                <a:latin typeface="思源黑体 CN Regular" panose="020B0500000000000000" charset="-122"/>
                <a:ea typeface="思源黑体 CN Regular" panose="020B0500000000000000" charset="-122"/>
              </a:rPr>
              <a:t>托育人员要做到自觉自省，即自觉进行内心的省察、反思。</a:t>
            </a:r>
            <a:endParaRPr lang="zh-CN" altLang="en-US" sz="2400">
              <a:solidFill>
                <a:srgbClr val="56CA95"/>
              </a:solidFill>
              <a:latin typeface="思源黑体 CN Regular" panose="020B0500000000000000" charset="-122"/>
              <a:ea typeface="思源黑体 CN Regular" panose="020B0500000000000000" charset="-122"/>
            </a:endParaRPr>
          </a:p>
        </p:txBody>
      </p:sp>
      <p:pic>
        <p:nvPicPr>
          <p:cNvPr id="83" name="图片 82" descr="32313538333630393b32313538333731323bd4dacfdfbdccd3fd"/>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3220177" y="3191330"/>
            <a:ext cx="506892" cy="506892"/>
          </a:xfrm>
          <a:prstGeom prst="rect">
            <a:avLst/>
          </a:prstGeom>
        </p:spPr>
      </p:pic>
      <p:sp>
        <p:nvSpPr>
          <p:cNvPr id="91" name="任意多边形 90"/>
          <p:cNvSpPr/>
          <p:nvPr>
            <p:custDataLst>
              <p:tags r:id="rId20"/>
            </p:custDataLst>
          </p:nvPr>
        </p:nvSpPr>
        <p:spPr>
          <a:xfrm flipH="1">
            <a:off x="8503168" y="3791726"/>
            <a:ext cx="842154" cy="103962"/>
          </a:xfrm>
          <a:custGeom>
            <a:avLst/>
            <a:gdLst>
              <a:gd name="connsiteX0" fmla="*/ 0 w 1806"/>
              <a:gd name="connsiteY0" fmla="*/ 0 h 0"/>
              <a:gd name="connsiteX1" fmla="*/ 1806 w 1806"/>
              <a:gd name="connsiteY1" fmla="*/ 0 h 0"/>
            </a:gdLst>
            <a:ahLst/>
            <a:cxnLst>
              <a:cxn ang="0">
                <a:pos x="connsiteX0" y="connsiteY0"/>
              </a:cxn>
              <a:cxn ang="0">
                <a:pos x="connsiteX1" y="connsiteY1"/>
              </a:cxn>
            </a:cxnLst>
            <a:rect l="l" t="t" r="r" b="b"/>
            <a:pathLst>
              <a:path w="1806">
                <a:moveTo>
                  <a:pt x="0" y="0"/>
                </a:moveTo>
                <a:lnTo>
                  <a:pt x="1806" y="0"/>
                </a:lnTo>
              </a:path>
            </a:pathLst>
          </a:custGeom>
          <a:noFill/>
          <a:ln w="19050">
            <a:solidFill>
              <a:srgbClr val="FFFFFF">
                <a:lumMod val="75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92" name="文本框 91"/>
          <p:cNvSpPr txBox="1"/>
          <p:nvPr>
            <p:custDataLst>
              <p:tags r:id="rId21"/>
            </p:custDataLst>
          </p:nvPr>
        </p:nvSpPr>
        <p:spPr>
          <a:xfrm flipH="1">
            <a:off x="9531985" y="3394710"/>
            <a:ext cx="1504950" cy="1938020"/>
          </a:xfrm>
          <a:prstGeom prst="rect">
            <a:avLst/>
          </a:prstGeom>
          <a:noFill/>
        </p:spPr>
        <p:txBody>
          <a:bodyPr wrap="square" rtlCol="0">
            <a:spAutoFit/>
          </a:bodyPr>
          <a:p>
            <a:pPr algn="dist"/>
            <a:r>
              <a:rPr lang="zh-CN" altLang="en-US" sz="2400">
                <a:solidFill>
                  <a:srgbClr val="FFBA55"/>
                </a:solidFill>
                <a:latin typeface="思源黑体 CN Regular" panose="020B0500000000000000" charset="-122"/>
                <a:ea typeface="思源黑体 CN Regular" panose="020B0500000000000000" charset="-122"/>
              </a:rPr>
              <a:t>托育人员要经常反思，持之以恒，坚持不懈。</a:t>
            </a:r>
            <a:endParaRPr lang="zh-CN" altLang="en-US" sz="2400">
              <a:solidFill>
                <a:srgbClr val="FFBA55"/>
              </a:solidFill>
              <a:latin typeface="思源黑体 CN Regular" panose="020B0500000000000000" charset="-122"/>
              <a:ea typeface="思源黑体 CN Regular" panose="020B0500000000000000" charset="-122"/>
            </a:endParaRPr>
          </a:p>
        </p:txBody>
      </p:sp>
      <p:pic>
        <p:nvPicPr>
          <p:cNvPr id="94" name="图片 93" descr="32313538333630393b32313538333732303bcad5b2d8bfceb3cc"/>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8906713" y="3282374"/>
            <a:ext cx="415848" cy="415848"/>
          </a:xfrm>
          <a:prstGeom prst="rect">
            <a:avLst/>
          </a:prstGeom>
        </p:spPr>
      </p:pic>
      <p:cxnSp>
        <p:nvCxnSpPr>
          <p:cNvPr id="5" name="直接连接符 4"/>
          <p:cNvCxnSpPr/>
          <p:nvPr>
            <p:custDataLst>
              <p:tags r:id="rId25"/>
            </p:custDataLst>
          </p:nvPr>
        </p:nvCxnSpPr>
        <p:spPr>
          <a:xfrm flipH="1">
            <a:off x="721360" y="1010920"/>
            <a:ext cx="3479165" cy="0"/>
          </a:xfrm>
          <a:prstGeom prst="line">
            <a:avLst/>
          </a:prstGeom>
          <a:ln w="19050">
            <a:solidFill>
              <a:srgbClr val="FFFFFF">
                <a:lumMod val="75000"/>
              </a:srgbClr>
            </a:solidFill>
          </a:ln>
        </p:spPr>
        <p:style>
          <a:lnRef idx="1">
            <a:srgbClr val="6096E6"/>
          </a:lnRef>
          <a:fillRef idx="0">
            <a:srgbClr val="6096E6"/>
          </a:fillRef>
          <a:effectRef idx="0">
            <a:srgbClr val="6096E6"/>
          </a:effectRef>
          <a:fontRef idx="minor">
            <a:srgbClr val="000000"/>
          </a:fontRef>
        </p:style>
      </p:cxnSp>
      <p:cxnSp>
        <p:nvCxnSpPr>
          <p:cNvPr id="6" name="直接连接符 5"/>
          <p:cNvCxnSpPr/>
          <p:nvPr>
            <p:custDataLst>
              <p:tags r:id="rId26"/>
            </p:custDataLst>
          </p:nvPr>
        </p:nvCxnSpPr>
        <p:spPr>
          <a:xfrm flipH="1">
            <a:off x="8070850" y="1010920"/>
            <a:ext cx="3479165" cy="0"/>
          </a:xfrm>
          <a:prstGeom prst="line">
            <a:avLst/>
          </a:prstGeom>
          <a:ln w="19050">
            <a:solidFill>
              <a:srgbClr val="FFFFFF">
                <a:lumMod val="75000"/>
              </a:srgbClr>
            </a:solidFill>
          </a:ln>
        </p:spPr>
        <p:style>
          <a:lnRef idx="1">
            <a:srgbClr val="6096E6"/>
          </a:lnRef>
          <a:fillRef idx="0">
            <a:srgbClr val="6096E6"/>
          </a:fillRef>
          <a:effectRef idx="0">
            <a:srgbClr val="6096E6"/>
          </a:effectRef>
          <a:fontRef idx="minor">
            <a:srgbClr val="000000"/>
          </a:fontRef>
        </p:style>
      </p:cxnSp>
    </p:spTree>
    <p:custDataLst>
      <p:tags r:id="rId27"/>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0814368" y="349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254797" y="5105543"/>
            <a:ext cx="1238310" cy="1615932"/>
          </a:xfrm>
          <a:prstGeom prst="rect">
            <a:avLst/>
          </a:prstGeom>
        </p:spPr>
      </p:pic>
      <p:grpSp>
        <p:nvGrpSpPr>
          <p:cNvPr id="61" name="组合 60"/>
          <p:cNvGrpSpPr/>
          <p:nvPr/>
        </p:nvGrpSpPr>
        <p:grpSpPr>
          <a:xfrm>
            <a:off x="1224915" y="1766570"/>
            <a:ext cx="2637790" cy="3449320"/>
            <a:chOff x="1929" y="2782"/>
            <a:chExt cx="4154" cy="5432"/>
          </a:xfrm>
        </p:grpSpPr>
        <p:sp>
          <p:nvSpPr>
            <p:cNvPr id="50" name="圆角矩形 4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第一节</a:t>
              </a:r>
              <a:endParaRPr lang="zh-CN" altLang="en-US" sz="4000"/>
            </a:p>
          </p:txBody>
        </p:sp>
        <p:sp>
          <p:nvSpPr>
            <p:cNvPr id="51" name="矩形 5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托育人员职业伦理的内涵与价值</a:t>
              </a:r>
              <a:endParaRPr lang="zh-CN" altLang="en-US" sz="2800"/>
            </a:p>
          </p:txBody>
        </p:sp>
      </p:grpSp>
      <p:grpSp>
        <p:nvGrpSpPr>
          <p:cNvPr id="62" name="组合 61"/>
          <p:cNvGrpSpPr/>
          <p:nvPr/>
        </p:nvGrpSpPr>
        <p:grpSpPr>
          <a:xfrm>
            <a:off x="4376420" y="1784350"/>
            <a:ext cx="2637790" cy="3449320"/>
            <a:chOff x="1929" y="2782"/>
            <a:chExt cx="4154" cy="5432"/>
          </a:xfrm>
        </p:grpSpPr>
        <p:sp>
          <p:nvSpPr>
            <p:cNvPr id="63" name="圆角矩形 62"/>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二节</a:t>
              </a:r>
              <a:endParaRPr lang="zh-CN" altLang="en-US" sz="4000"/>
            </a:p>
          </p:txBody>
        </p:sp>
        <p:sp>
          <p:nvSpPr>
            <p:cNvPr id="64" name="矩形 63"/>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 托育人员的职业伦理实践</a:t>
              </a:r>
              <a:endParaRPr lang="zh-CN" altLang="en-US" sz="2800"/>
            </a:p>
          </p:txBody>
        </p:sp>
      </p:grpSp>
      <p:grpSp>
        <p:nvGrpSpPr>
          <p:cNvPr id="67" name="组合 66"/>
          <p:cNvGrpSpPr/>
          <p:nvPr/>
        </p:nvGrpSpPr>
        <p:grpSpPr>
          <a:xfrm>
            <a:off x="7416165" y="1799590"/>
            <a:ext cx="2637790" cy="3449320"/>
            <a:chOff x="1929" y="2782"/>
            <a:chExt cx="4154" cy="5432"/>
          </a:xfrm>
        </p:grpSpPr>
        <p:sp>
          <p:nvSpPr>
            <p:cNvPr id="68" name="圆角矩形 67"/>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三节</a:t>
              </a:r>
              <a:endParaRPr lang="zh-CN" altLang="en-US" sz="4000"/>
            </a:p>
          </p:txBody>
        </p:sp>
        <p:sp>
          <p:nvSpPr>
            <p:cNvPr id="69" name="矩形 68"/>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 托育人员的职业伦理实践</a:t>
              </a:r>
              <a:endParaRPr lang="zh-CN" altLang="en-US" sz="2800"/>
            </a:p>
          </p:txBody>
        </p:sp>
      </p:grpSp>
    </p:spTree>
    <p:custDataLst>
      <p:tags r:id="rId6"/>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托育人员职业伦理修养的内容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（三） 向榜样模范学习</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531620" y="2110740"/>
            <a:ext cx="9363075" cy="3559175"/>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rgbClr val="0070C0"/>
                </a:solidFill>
                <a:latin typeface="黑体" charset="0"/>
                <a:ea typeface="黑体" charset="0"/>
              </a:rPr>
              <a:t>托育人员的职业伦理修养是一个理论与实践相结合、内外力共同协作、不断积累进步的过程。托育人员需要长期努力，将对职业伦理的理论认知转化为实际行动，将他律逐步转化为慎独自律，在点滴小事中反思积累，防微杜渐，不断提升职业伦理修养，为婴幼儿良好保教氛围的创设提供精神和伦理支持。</a:t>
            </a:r>
            <a:endParaRPr sz="2400">
              <a:solidFill>
                <a:srgbClr val="0070C0"/>
              </a:solidFill>
              <a:latin typeface="黑体" charset="0"/>
              <a:ea typeface="黑体" charset="0"/>
            </a:endParaRPr>
          </a:p>
        </p:txBody>
      </p:sp>
    </p:spTree>
    <p:custDataLst>
      <p:tags r:id="rId5"/>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pic>
        <p:nvPicPr>
          <p:cNvPr id="6" name="图片 5"/>
          <p:cNvPicPr>
            <a:picLocks noChangeAspect="1"/>
          </p:cNvPicPr>
          <p:nvPr userDrawn="1">
            <p:custDataLst>
              <p:tags r:id="rId4"/>
            </p:custDataLst>
          </p:nvPr>
        </p:nvPicPr>
        <p:blipFill>
          <a:blip r:embed="rId3"/>
          <a:stretch>
            <a:fillRect/>
          </a:stretch>
        </p:blipFill>
        <p:spPr>
          <a:xfrm>
            <a:off x="1274445" y="2641600"/>
            <a:ext cx="2091055" cy="1138555"/>
          </a:xfrm>
          <a:prstGeom prst="rect">
            <a:avLst/>
          </a:prstGeom>
        </p:spPr>
      </p:pic>
      <p:sp>
        <p:nvSpPr>
          <p:cNvPr id="7" name="圆角矩形 6"/>
          <p:cNvSpPr/>
          <p:nvPr/>
        </p:nvSpPr>
        <p:spPr>
          <a:xfrm>
            <a:off x="3442970" y="979805"/>
            <a:ext cx="7771765" cy="533527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latin typeface="黑体" charset="0"/>
                <a:ea typeface="黑体" charset="0"/>
                <a:cs typeface="黑体" charset="0"/>
              </a:rPr>
              <a:t>  </a:t>
            </a:r>
            <a:r>
              <a:rPr lang="en-US" altLang="zh-CN" sz="2000">
                <a:latin typeface="黑体" charset="0"/>
                <a:ea typeface="黑体" charset="0"/>
                <a:cs typeface="黑体" charset="0"/>
              </a:rPr>
              <a:t>  </a:t>
            </a:r>
            <a:r>
              <a:rPr lang="zh-CN" altLang="en-US" sz="2000">
                <a:latin typeface="黑体" charset="0"/>
                <a:ea typeface="黑体" charset="0"/>
                <a:cs typeface="黑体" charset="0"/>
              </a:rPr>
              <a:t>思考与练习</a:t>
            </a:r>
            <a:endParaRPr lang="zh-CN" altLang="en-US" sz="2000">
              <a:latin typeface="黑体" charset="0"/>
              <a:ea typeface="黑体" charset="0"/>
              <a:cs typeface="黑体" charset="0"/>
            </a:endParaRPr>
          </a:p>
          <a:p>
            <a:pPr algn="l"/>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a:t>
            </a:r>
            <a:r>
              <a:rPr lang="en-US" altLang="zh-CN" sz="2000">
                <a:latin typeface="黑体" charset="0"/>
                <a:ea typeface="黑体" charset="0"/>
                <a:cs typeface="黑体" charset="0"/>
              </a:rPr>
              <a:t> </a:t>
            </a:r>
            <a:r>
              <a:rPr lang="zh-CN" altLang="en-US" sz="2000">
                <a:latin typeface="黑体" charset="0"/>
                <a:ea typeface="黑体" charset="0"/>
                <a:cs typeface="黑体" charset="0"/>
              </a:rPr>
              <a:t>1. 《托育从业人员职业行为准则（试行）》分别从哪几个方面对托育人员在职业实践中的伦理认知与行为表现进行了规范？</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2. 托育人员职业伦理影响的深广性具体表现在哪些维度？</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3. 学习和践行托育人员职业伦理对托育人员本身具有怎样的作用和价值？</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4. 良好的托幼关系会对婴幼儿产生何种积极影响？</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5. 托育人员在日常职业实践中，会经常面对哪三种重要关系？</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6. 在与家长进行沟通时，托育人员应当遵循哪些正确的原则和方法？</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7. 托育人员在开展有益竞争的过程中，需要注意哪些要点？</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8. 托育人员职业伦理的修养目标包含哪三个维度？具体内容是什么？</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9. 托育人员如何在工作实践中提升自我的职业伦理修养？</a:t>
            </a:r>
            <a:endParaRPr lang="zh-CN" altLang="en-US" sz="2000">
              <a:latin typeface="黑体" charset="0"/>
              <a:ea typeface="黑体" charset="0"/>
              <a:cs typeface="黑体" charset="0"/>
            </a:endParaRPr>
          </a:p>
        </p:txBody>
      </p:sp>
    </p:spTree>
    <p:custDataLst>
      <p:tags r:id="rId5"/>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95015" y="2834640"/>
            <a:ext cx="8001000" cy="796925"/>
          </a:xfrm>
        </p:spPr>
        <p:txBody>
          <a:bodyPr>
            <a:normAutofit fontScale="90000"/>
          </a:bodyPr>
          <a:p>
            <a:r>
              <a:rPr lang="en-US" altLang="zh-CN">
                <a:solidFill>
                  <a:schemeClr val="accent2">
                    <a:lumMod val="75000"/>
                  </a:schemeClr>
                </a:solidFill>
              </a:rPr>
              <a:t>   </a:t>
            </a:r>
            <a:r>
              <a:rPr lang="zh-CN" altLang="en-US">
                <a:solidFill>
                  <a:schemeClr val="accent2">
                    <a:lumMod val="75000"/>
                  </a:schemeClr>
                </a:solidFill>
              </a:rPr>
              <a:t>托育人员职业伦理的内涵与价值</a:t>
            </a:r>
            <a:endParaRPr lang="zh-CN" altLang="en-US">
              <a:solidFill>
                <a:schemeClr val="accent2">
                  <a:lumMod val="75000"/>
                </a:schemeClr>
              </a:solidFill>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642804"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第一节</a:t>
            </a:r>
            <a:endParaRPr lang="zh-CN" altLang="en-US" sz="4400" b="0">
              <a:cs typeface="宋体" charset="0"/>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12190" y="1050925"/>
            <a:ext cx="10515600" cy="560070"/>
          </a:xfrm>
        </p:spPr>
        <p:txBody>
          <a:bodyPr/>
          <a:p>
            <a:pPr marL="0" indent="0">
              <a:buNone/>
            </a:pPr>
            <a:r>
              <a:rPr lang="zh-CN" altLang="en-US"/>
              <a:t>（一） 托育人员职业伦理的内涵</a:t>
            </a: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ph type="title"/>
          </p:nvPr>
        </p:nvSpPr>
        <p:spPr>
          <a:xfrm>
            <a:off x="643890" y="173990"/>
            <a:ext cx="9962515" cy="691515"/>
          </a:xfrm>
        </p:spPr>
        <p:txBody>
          <a:bodyPr>
            <a:normAutofit fontScale="90000"/>
          </a:bodyPr>
          <a:p>
            <a:r>
              <a:rPr lang="en-US" altLang="zh-CN"/>
              <a:t>     </a:t>
            </a:r>
            <a:r>
              <a:rPr lang="zh-CN" altLang="en-US"/>
              <a:t>一、 托育人员职业伦理的内涵与特征</a:t>
            </a:r>
            <a:endParaRPr lang="zh-CN" altLang="en-US"/>
          </a:p>
        </p:txBody>
      </p:sp>
      <p:sp>
        <p:nvSpPr>
          <p:cNvPr id="5" name="文本框 4"/>
          <p:cNvSpPr txBox="1"/>
          <p:nvPr/>
        </p:nvSpPr>
        <p:spPr>
          <a:xfrm>
            <a:off x="1671320" y="1929130"/>
            <a:ext cx="8895715" cy="2306955"/>
          </a:xfrm>
          <a:prstGeom prst="rect">
            <a:avLst/>
          </a:prstGeom>
          <a:noFill/>
        </p:spPr>
        <p:txBody>
          <a:bodyPr wrap="square" rtlCol="0" anchor="t">
            <a:spAutoFit/>
          </a:bodyPr>
          <a:p>
            <a:pPr marL="0" indent="457200" fontAlgn="auto">
              <a:lnSpc>
                <a:spcPct val="150000"/>
              </a:lnSpc>
              <a:buNone/>
            </a:pPr>
            <a:r>
              <a:rPr lang="zh-CN" altLang="en-US" sz="2400">
                <a:solidFill>
                  <a:schemeClr val="accent3"/>
                </a:solidFill>
                <a:sym typeface="+mn-ea"/>
              </a:rPr>
              <a:t>托育人员职业伦理</a:t>
            </a:r>
            <a:r>
              <a:rPr lang="zh-CN" altLang="en-US" sz="2400">
                <a:sym typeface="+mn-ea"/>
              </a:rPr>
              <a:t>是职业伦理的特殊表现形式，具体是指托育人员在从事托育服务过程中形成的，用以调节从业人员自身与他人、社会或集体等相互关系时所必须遵守的基本伦理规范和行为准则，以及在此基础上所表现出的伦理观念、情操和品质。</a:t>
            </a:r>
            <a:endParaRPr lang="zh-CN" altLang="en-US" sz="2400">
              <a:sym typeface="+mn-ea"/>
            </a:endParaRPr>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022080" y="3977640"/>
            <a:ext cx="2287270" cy="2287270"/>
          </a:xfrm>
          <a:prstGeom prst="rect">
            <a:avLst/>
          </a:prstGeom>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8" name="内容占位符 7"/>
          <p:cNvSpPr>
            <a:spLocks noGrp="1"/>
          </p:cNvSpPr>
          <p:nvPr>
            <p:ph idx="1"/>
          </p:nvPr>
        </p:nvSpPr>
        <p:spPr>
          <a:xfrm>
            <a:off x="1149985" y="937895"/>
            <a:ext cx="10515600" cy="667385"/>
          </a:xfrm>
        </p:spPr>
        <p:txBody>
          <a:bodyPr/>
          <a:p>
            <a:pPr marL="0" indent="0">
              <a:buNone/>
            </a:pPr>
            <a:r>
              <a:rPr lang="zh-CN" altLang="en-US">
                <a:sym typeface="+mn-ea"/>
              </a:rPr>
              <a:t>（二） 托育人员职业伦理的特征</a:t>
            </a:r>
            <a:endParaRPr lang="zh-CN" altLang="en-US">
              <a:sym typeface="+mn-ea"/>
            </a:endParaRPr>
          </a:p>
        </p:txBody>
      </p:sp>
      <p:sp>
        <p:nvSpPr>
          <p:cNvPr id="20" name="标题 19"/>
          <p:cNvSpPr>
            <a:spLocks noGrp="1"/>
          </p:cNvSpPr>
          <p:nvPr>
            <p:ph type="title"/>
          </p:nvPr>
        </p:nvSpPr>
        <p:spPr>
          <a:xfrm>
            <a:off x="798830" y="173990"/>
            <a:ext cx="9807575" cy="691515"/>
          </a:xfrm>
        </p:spPr>
        <p:txBody>
          <a:bodyPr>
            <a:normAutofit fontScale="90000"/>
          </a:bodyPr>
          <a:p>
            <a:r>
              <a:rPr lang="en-US" altLang="zh-CN"/>
              <a:t>     </a:t>
            </a:r>
            <a:r>
              <a:rPr lang="zh-CN" altLang="en-US"/>
              <a:t>一、 托育人员职业伦理的内涵与特征</a:t>
            </a:r>
            <a:endParaRPr lang="zh-CN" altLang="en-US"/>
          </a:p>
        </p:txBody>
      </p:sp>
      <p:sp>
        <p:nvSpPr>
          <p:cNvPr id="67" name="圆角矩形 66"/>
          <p:cNvSpPr/>
          <p:nvPr>
            <p:custDataLst>
              <p:tags r:id="rId4"/>
            </p:custDataLst>
          </p:nvPr>
        </p:nvSpPr>
        <p:spPr>
          <a:xfrm>
            <a:off x="8303802" y="1674095"/>
            <a:ext cx="1739358" cy="2327872"/>
          </a:xfrm>
          <a:prstGeom prst="roundRect">
            <a:avLst>
              <a:gd name="adj" fmla="val 6452"/>
            </a:avLst>
          </a:prstGeom>
          <a:noFill/>
          <a:ln>
            <a:gradFill>
              <a:gsLst>
                <a:gs pos="22000">
                  <a:srgbClr val="026CD4">
                    <a:alpha val="10000"/>
                  </a:srgbClr>
                </a:gs>
                <a:gs pos="100000">
                  <a:srgbClr val="026CD4"/>
                </a:gs>
              </a:gsLst>
              <a:lin ang="16200000" scaled="1"/>
            </a:gradFill>
          </a:ln>
          <a:effectLst/>
        </p:spPr>
        <p:style>
          <a:lnRef idx="2">
            <a:srgbClr val="026CD4">
              <a:shade val="50000"/>
            </a:srgbClr>
          </a:lnRef>
          <a:fillRef idx="1">
            <a:srgbClr val="026CD4"/>
          </a:fillRef>
          <a:effectRef idx="0">
            <a:srgbClr val="026CD4"/>
          </a:effectRef>
          <a:fontRef idx="minor">
            <a:srgbClr val="FFFFFF"/>
          </a:fontRef>
        </p:style>
        <p:txBody>
          <a:bodyPr vertOverflow="overflow" horzOverflow="overflow" vert="horz" wrap="square" numCol="1" spcCol="0" rtlCol="0" fromWordArt="0" anchor="ctr" anchorCtr="0" forceAA="0" compatLnSpc="1">
            <a:noAutofit/>
          </a:bodyPr>
          <a:lstStyle>
            <a:defPPr>
              <a:defRPr lang="zh-CN">
                <a:solidFill>
                  <a:srgbClr val="FFFFFF"/>
                </a:solidFill>
              </a:defRPr>
            </a:defPPr>
            <a:lvl1pPr marL="0" algn="l" defTabSz="914400" rtl="0" eaLnBrk="1" latinLnBrk="0" hangingPunct="1">
              <a:defRPr sz="1800" kern="1200">
                <a:solidFill>
                  <a:srgbClr val="FFFFFF"/>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charset="-122"/>
                <a:cs typeface="+mn-ea"/>
              </a:defRPr>
            </a:lvl9pPr>
          </a:lstStyle>
          <a:p>
            <a:pPr lvl="0" algn="ctr">
              <a:buClrTx/>
              <a:buSzTx/>
              <a:buFontTx/>
            </a:pPr>
            <a:endParaRPr lang="zh-CN" altLang="en-US">
              <a:ln w="15875">
                <a:gradFill>
                  <a:gsLst>
                    <a:gs pos="0">
                      <a:srgbClr val="9A0003"/>
                    </a:gs>
                    <a:gs pos="100000">
                      <a:srgbClr val="9A0003"/>
                    </a:gs>
                  </a:gsLst>
                  <a:lin ang="5400000" scaled="1"/>
                </a:gradFill>
              </a:ln>
              <a:sym typeface="微软雅黑" charset="-122"/>
            </a:endParaRPr>
          </a:p>
        </p:txBody>
      </p:sp>
      <p:cxnSp>
        <p:nvCxnSpPr>
          <p:cNvPr id="68" name="直接连接符 67"/>
          <p:cNvCxnSpPr/>
          <p:nvPr>
            <p:custDataLst>
              <p:tags r:id="rId5"/>
            </p:custDataLst>
          </p:nvPr>
        </p:nvCxnSpPr>
        <p:spPr>
          <a:xfrm>
            <a:off x="9822894" y="3935944"/>
            <a:ext cx="91635" cy="0"/>
          </a:xfrm>
          <a:prstGeom prst="line">
            <a:avLst/>
          </a:prstGeom>
          <a:ln w="25400">
            <a:solidFill>
              <a:srgbClr val="026CD4"/>
            </a:solidFill>
          </a:ln>
        </p:spPr>
        <p:style>
          <a:lnRef idx="1">
            <a:srgbClr val="026CD4"/>
          </a:lnRef>
          <a:fillRef idx="0">
            <a:srgbClr val="026CD4"/>
          </a:fillRef>
          <a:effectRef idx="0">
            <a:srgbClr val="026CD4"/>
          </a:effectRef>
          <a:fontRef idx="minor">
            <a:srgbClr val="000000"/>
          </a:fontRef>
        </p:style>
      </p:cxnSp>
      <p:sp>
        <p:nvSpPr>
          <p:cNvPr id="24" name="同侧圆角矩形 23"/>
          <p:cNvSpPr/>
          <p:nvPr>
            <p:custDataLst>
              <p:tags r:id="rId6"/>
            </p:custDataLst>
          </p:nvPr>
        </p:nvSpPr>
        <p:spPr>
          <a:xfrm>
            <a:off x="8299248" y="1657020"/>
            <a:ext cx="1743912" cy="633477"/>
          </a:xfrm>
          <a:prstGeom prst="round2SameRect">
            <a:avLst>
              <a:gd name="adj1" fmla="val 18444"/>
              <a:gd name="adj2" fmla="val 0"/>
            </a:avLst>
          </a:prstGeom>
          <a:gradFill>
            <a:gsLst>
              <a:gs pos="5000">
                <a:srgbClr val="026CD4">
                  <a:lumMod val="20000"/>
                  <a:lumOff val="80000"/>
                </a:srgbClr>
              </a:gs>
              <a:gs pos="100000">
                <a:srgbClr val="008BFF"/>
              </a:gs>
            </a:gsLst>
            <a:lin ang="0" scaled="0"/>
          </a:gra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70" name="文本框 69"/>
          <p:cNvSpPr txBox="1"/>
          <p:nvPr>
            <p:custDataLst>
              <p:tags r:id="rId7"/>
            </p:custDataLst>
          </p:nvPr>
        </p:nvSpPr>
        <p:spPr>
          <a:xfrm>
            <a:off x="8386445" y="2401570"/>
            <a:ext cx="1617345" cy="1520190"/>
          </a:xfrm>
          <a:prstGeom prst="rect">
            <a:avLst/>
          </a:prstGeom>
          <a:noFill/>
        </p:spPr>
        <p:txBody>
          <a:bodyPr wrap="square" bIns="0" rtlCol="0"/>
          <a:p>
            <a:pPr algn="ctr"/>
            <a:r>
              <a:rPr lang="zh-CN" altLang="en-US" sz="2000" spc="300">
                <a:solidFill>
                  <a:srgbClr val="008BFF">
                    <a:lumMod val="50000"/>
                  </a:srgbClr>
                </a:solidFill>
                <a:uFillTx/>
                <a:latin typeface="思源黑体 CN Bold" panose="020B0800000000000000" charset="-122"/>
                <a:ea typeface="思源黑体 CN Bold" panose="020B0800000000000000" charset="-122"/>
              </a:rPr>
              <a:t>托育人员职业伦理行为具有独特的示范性</a:t>
            </a:r>
            <a:endParaRPr lang="zh-CN" altLang="en-US" sz="2000" spc="300">
              <a:solidFill>
                <a:srgbClr val="008BFF">
                  <a:lumMod val="50000"/>
                </a:srgbClr>
              </a:solidFill>
              <a:uFillTx/>
              <a:latin typeface="思源黑体 CN Bold" panose="020B0800000000000000" charset="-122"/>
              <a:ea typeface="思源黑体 CN Bold" panose="020B0800000000000000" charset="-122"/>
            </a:endParaRPr>
          </a:p>
        </p:txBody>
      </p:sp>
      <p:sp>
        <p:nvSpPr>
          <p:cNvPr id="71" name="文本框 70"/>
          <p:cNvSpPr txBox="1"/>
          <p:nvPr>
            <p:custDataLst>
              <p:tags r:id="rId8"/>
            </p:custDataLst>
          </p:nvPr>
        </p:nvSpPr>
        <p:spPr>
          <a:xfrm>
            <a:off x="7971980" y="1483995"/>
            <a:ext cx="1113850" cy="853173"/>
          </a:xfrm>
          <a:prstGeom prst="rect">
            <a:avLst/>
          </a:prstGeom>
          <a:noFill/>
        </p:spPr>
        <p:txBody>
          <a:bodyPr wrap="square" bIns="0" rtlCol="0">
            <a:normAutofit/>
          </a:bodyPr>
          <a:p>
            <a:pPr algn="ctr"/>
            <a:r>
              <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rPr>
              <a:t>3</a:t>
            </a:r>
            <a:endPar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endParaRPr>
          </a:p>
        </p:txBody>
      </p:sp>
      <p:pic>
        <p:nvPicPr>
          <p:cNvPr id="103" name="图片 102" descr="343538343130363b343538383237393bd7cabdf0"/>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9508148" y="1732150"/>
            <a:ext cx="406381" cy="406381"/>
          </a:xfrm>
          <a:prstGeom prst="rect">
            <a:avLst/>
          </a:prstGeom>
        </p:spPr>
      </p:pic>
      <p:sp>
        <p:nvSpPr>
          <p:cNvPr id="30" name="圆角矩形 29"/>
          <p:cNvSpPr/>
          <p:nvPr>
            <p:custDataLst>
              <p:tags r:id="rId12"/>
            </p:custDataLst>
          </p:nvPr>
        </p:nvSpPr>
        <p:spPr>
          <a:xfrm>
            <a:off x="2329880" y="1674095"/>
            <a:ext cx="1739358" cy="2327872"/>
          </a:xfrm>
          <a:prstGeom prst="roundRect">
            <a:avLst>
              <a:gd name="adj" fmla="val 6452"/>
            </a:avLst>
          </a:prstGeom>
          <a:noFill/>
          <a:ln>
            <a:gradFill>
              <a:gsLst>
                <a:gs pos="22000">
                  <a:srgbClr val="026CD4">
                    <a:alpha val="10000"/>
                  </a:srgbClr>
                </a:gs>
                <a:gs pos="100000">
                  <a:srgbClr val="026CD4"/>
                </a:gs>
              </a:gsLst>
              <a:lin ang="16200000" scaled="1"/>
            </a:gradFill>
          </a:ln>
          <a:effectLst/>
        </p:spPr>
        <p:style>
          <a:lnRef idx="2">
            <a:srgbClr val="026CD4">
              <a:shade val="50000"/>
            </a:srgbClr>
          </a:lnRef>
          <a:fillRef idx="1">
            <a:srgbClr val="026CD4"/>
          </a:fillRef>
          <a:effectRef idx="0">
            <a:srgbClr val="026CD4"/>
          </a:effectRef>
          <a:fontRef idx="minor">
            <a:srgbClr val="FFFFFF"/>
          </a:fontRef>
        </p:style>
        <p:txBody>
          <a:bodyPr vertOverflow="overflow" horzOverflow="overflow" vert="horz" wrap="square" numCol="1" spcCol="0" rtlCol="0" fromWordArt="0" anchor="ctr" anchorCtr="0" forceAA="0" compatLnSpc="1">
            <a:noAutofit/>
          </a:bodyPr>
          <a:lstStyle>
            <a:defPPr>
              <a:defRPr lang="zh-CN">
                <a:solidFill>
                  <a:srgbClr val="FFFFFF"/>
                </a:solidFill>
              </a:defRPr>
            </a:defPPr>
            <a:lvl1pPr marL="0" algn="l" defTabSz="914400" rtl="0" eaLnBrk="1" latinLnBrk="0" hangingPunct="1">
              <a:defRPr sz="1800" kern="1200">
                <a:solidFill>
                  <a:srgbClr val="FFFFFF"/>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charset="-122"/>
                <a:cs typeface="+mn-ea"/>
              </a:defRPr>
            </a:lvl9pPr>
          </a:lstStyle>
          <a:p>
            <a:pPr lvl="0" algn="ctr">
              <a:buClrTx/>
              <a:buSzTx/>
              <a:buFontTx/>
            </a:pPr>
            <a:endParaRPr lang="zh-CN" altLang="en-US">
              <a:ln w="15875">
                <a:gradFill>
                  <a:gsLst>
                    <a:gs pos="0">
                      <a:srgbClr val="9A0003"/>
                    </a:gs>
                    <a:gs pos="100000">
                      <a:srgbClr val="9A0003"/>
                    </a:gs>
                  </a:gsLst>
                  <a:lin ang="5400000" scaled="1"/>
                </a:gradFill>
              </a:ln>
              <a:sym typeface="微软雅黑" charset="-122"/>
            </a:endParaRPr>
          </a:p>
        </p:txBody>
      </p:sp>
      <p:cxnSp>
        <p:nvCxnSpPr>
          <p:cNvPr id="32" name="直接连接符 31"/>
          <p:cNvCxnSpPr/>
          <p:nvPr>
            <p:custDataLst>
              <p:tags r:id="rId13"/>
            </p:custDataLst>
          </p:nvPr>
        </p:nvCxnSpPr>
        <p:spPr>
          <a:xfrm>
            <a:off x="3848973" y="3935944"/>
            <a:ext cx="91635" cy="0"/>
          </a:xfrm>
          <a:prstGeom prst="line">
            <a:avLst/>
          </a:prstGeom>
          <a:ln w="25400">
            <a:solidFill>
              <a:srgbClr val="026CD4"/>
            </a:solidFill>
          </a:ln>
        </p:spPr>
        <p:style>
          <a:lnRef idx="1">
            <a:srgbClr val="026CD4"/>
          </a:lnRef>
          <a:fillRef idx="0">
            <a:srgbClr val="026CD4"/>
          </a:fillRef>
          <a:effectRef idx="0">
            <a:srgbClr val="026CD4"/>
          </a:effectRef>
          <a:fontRef idx="minor">
            <a:srgbClr val="000000"/>
          </a:fontRef>
        </p:style>
      </p:cxnSp>
      <p:sp>
        <p:nvSpPr>
          <p:cNvPr id="54" name="同侧圆角矩形 53"/>
          <p:cNvSpPr/>
          <p:nvPr>
            <p:custDataLst>
              <p:tags r:id="rId14"/>
            </p:custDataLst>
          </p:nvPr>
        </p:nvSpPr>
        <p:spPr>
          <a:xfrm>
            <a:off x="2325327" y="1657020"/>
            <a:ext cx="1743912" cy="633477"/>
          </a:xfrm>
          <a:prstGeom prst="round2SameRect">
            <a:avLst>
              <a:gd name="adj1" fmla="val 18444"/>
              <a:gd name="adj2" fmla="val 0"/>
            </a:avLst>
          </a:prstGeom>
          <a:gradFill>
            <a:gsLst>
              <a:gs pos="5000">
                <a:srgbClr val="026CD4">
                  <a:lumMod val="20000"/>
                  <a:lumOff val="80000"/>
                </a:srgbClr>
              </a:gs>
              <a:gs pos="100000">
                <a:srgbClr val="63B8F1"/>
              </a:gs>
            </a:gsLst>
            <a:lin ang="0" scaled="0"/>
          </a:gra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55" name="文本框 54"/>
          <p:cNvSpPr txBox="1"/>
          <p:nvPr>
            <p:custDataLst>
              <p:tags r:id="rId15"/>
            </p:custDataLst>
          </p:nvPr>
        </p:nvSpPr>
        <p:spPr>
          <a:xfrm>
            <a:off x="2413635" y="2324735"/>
            <a:ext cx="1553210" cy="1417955"/>
          </a:xfrm>
          <a:prstGeom prst="rect">
            <a:avLst/>
          </a:prstGeom>
          <a:noFill/>
        </p:spPr>
        <p:txBody>
          <a:bodyPr wrap="square" bIns="0" rtlCol="0"/>
          <a:p>
            <a:pPr algn="ctr"/>
            <a:r>
              <a:rPr lang="zh-CN" altLang="en-US" sz="2000" spc="300">
                <a:solidFill>
                  <a:srgbClr val="008BFF">
                    <a:lumMod val="50000"/>
                  </a:srgbClr>
                </a:solidFill>
                <a:uFillTx/>
                <a:latin typeface="思源黑体 CN Bold" panose="020B0800000000000000" charset="-122"/>
                <a:ea typeface="思源黑体 CN Bold" panose="020B0800000000000000" charset="-122"/>
              </a:rPr>
              <a:t>托育人员职业伦理要求具有全面性和严格性</a:t>
            </a:r>
            <a:endParaRPr lang="zh-CN" altLang="en-US" sz="2000" spc="300">
              <a:solidFill>
                <a:srgbClr val="008BFF">
                  <a:lumMod val="50000"/>
                </a:srgbClr>
              </a:solidFill>
              <a:uFillTx/>
              <a:latin typeface="思源黑体 CN Bold" panose="020B0800000000000000" charset="-122"/>
              <a:ea typeface="思源黑体 CN Bold" panose="020B0800000000000000" charset="-122"/>
            </a:endParaRPr>
          </a:p>
        </p:txBody>
      </p:sp>
      <p:sp>
        <p:nvSpPr>
          <p:cNvPr id="56" name="文本框 55"/>
          <p:cNvSpPr txBox="1"/>
          <p:nvPr>
            <p:custDataLst>
              <p:tags r:id="rId16"/>
            </p:custDataLst>
          </p:nvPr>
        </p:nvSpPr>
        <p:spPr>
          <a:xfrm>
            <a:off x="1998059" y="1483995"/>
            <a:ext cx="1113850" cy="853173"/>
          </a:xfrm>
          <a:prstGeom prst="rect">
            <a:avLst/>
          </a:prstGeom>
          <a:noFill/>
        </p:spPr>
        <p:txBody>
          <a:bodyPr wrap="square" bIns="0" rtlCol="0">
            <a:normAutofit/>
          </a:bodyPr>
          <a:p>
            <a:pPr algn="ctr"/>
            <a:r>
              <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rPr>
              <a:t>1</a:t>
            </a:r>
            <a:endPar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endParaRPr>
          </a:p>
        </p:txBody>
      </p:sp>
      <p:pic>
        <p:nvPicPr>
          <p:cNvPr id="104" name="图片 103" descr="343538343130363b343538383238373bd2f4c1bf"/>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3527396" y="1756054"/>
            <a:ext cx="413211" cy="413211"/>
          </a:xfrm>
          <a:prstGeom prst="rect">
            <a:avLst/>
          </a:prstGeom>
        </p:spPr>
      </p:pic>
      <p:sp>
        <p:nvSpPr>
          <p:cNvPr id="60" name="圆角矩形 59"/>
          <p:cNvSpPr/>
          <p:nvPr>
            <p:custDataLst>
              <p:tags r:id="rId20"/>
            </p:custDataLst>
          </p:nvPr>
        </p:nvSpPr>
        <p:spPr>
          <a:xfrm>
            <a:off x="5316841" y="1674095"/>
            <a:ext cx="1739358" cy="2327872"/>
          </a:xfrm>
          <a:prstGeom prst="roundRect">
            <a:avLst>
              <a:gd name="adj" fmla="val 6452"/>
            </a:avLst>
          </a:prstGeom>
          <a:noFill/>
          <a:ln>
            <a:gradFill>
              <a:gsLst>
                <a:gs pos="22000">
                  <a:srgbClr val="026CD4">
                    <a:alpha val="10000"/>
                  </a:srgbClr>
                </a:gs>
                <a:gs pos="100000">
                  <a:srgbClr val="026CD4"/>
                </a:gs>
              </a:gsLst>
              <a:lin ang="16200000" scaled="1"/>
            </a:gradFill>
          </a:ln>
          <a:effectLst/>
        </p:spPr>
        <p:style>
          <a:lnRef idx="2">
            <a:srgbClr val="026CD4">
              <a:shade val="50000"/>
            </a:srgbClr>
          </a:lnRef>
          <a:fillRef idx="1">
            <a:srgbClr val="026CD4"/>
          </a:fillRef>
          <a:effectRef idx="0">
            <a:srgbClr val="026CD4"/>
          </a:effectRef>
          <a:fontRef idx="minor">
            <a:srgbClr val="FFFFFF"/>
          </a:fontRef>
        </p:style>
        <p:txBody>
          <a:bodyPr vertOverflow="overflow" horzOverflow="overflow" vert="horz" wrap="square" numCol="1" spcCol="0" rtlCol="0" fromWordArt="0" anchor="ctr" anchorCtr="0" forceAA="0" compatLnSpc="1">
            <a:noAutofit/>
          </a:bodyPr>
          <a:lstStyle>
            <a:defPPr>
              <a:defRPr lang="zh-CN">
                <a:solidFill>
                  <a:srgbClr val="FFFFFF"/>
                </a:solidFill>
              </a:defRPr>
            </a:defPPr>
            <a:lvl1pPr marL="0" algn="l" defTabSz="914400" rtl="0" eaLnBrk="1" latinLnBrk="0" hangingPunct="1">
              <a:defRPr sz="1800" kern="1200">
                <a:solidFill>
                  <a:srgbClr val="FFFFFF"/>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charset="-122"/>
                <a:cs typeface="+mn-ea"/>
              </a:defRPr>
            </a:lvl9pPr>
          </a:lstStyle>
          <a:p>
            <a:pPr lvl="0" algn="ctr">
              <a:buClrTx/>
              <a:buSzTx/>
              <a:buFontTx/>
            </a:pPr>
            <a:endParaRPr lang="zh-CN" altLang="en-US">
              <a:ln w="15875">
                <a:gradFill>
                  <a:gsLst>
                    <a:gs pos="0">
                      <a:srgbClr val="9A0003"/>
                    </a:gs>
                    <a:gs pos="100000">
                      <a:srgbClr val="9A0003"/>
                    </a:gs>
                  </a:gsLst>
                  <a:lin ang="5400000" scaled="1"/>
                </a:gradFill>
              </a:ln>
              <a:sym typeface="微软雅黑" charset="-122"/>
            </a:endParaRPr>
          </a:p>
        </p:txBody>
      </p:sp>
      <p:cxnSp>
        <p:nvCxnSpPr>
          <p:cNvPr id="61" name="直接连接符 60"/>
          <p:cNvCxnSpPr/>
          <p:nvPr>
            <p:custDataLst>
              <p:tags r:id="rId21"/>
            </p:custDataLst>
          </p:nvPr>
        </p:nvCxnSpPr>
        <p:spPr>
          <a:xfrm>
            <a:off x="6835934" y="3935944"/>
            <a:ext cx="91635" cy="0"/>
          </a:xfrm>
          <a:prstGeom prst="line">
            <a:avLst/>
          </a:prstGeom>
          <a:ln w="25400">
            <a:solidFill>
              <a:srgbClr val="026CD4"/>
            </a:solidFill>
          </a:ln>
        </p:spPr>
        <p:style>
          <a:lnRef idx="1">
            <a:srgbClr val="026CD4"/>
          </a:lnRef>
          <a:fillRef idx="0">
            <a:srgbClr val="026CD4"/>
          </a:fillRef>
          <a:effectRef idx="0">
            <a:srgbClr val="026CD4"/>
          </a:effectRef>
          <a:fontRef idx="minor">
            <a:srgbClr val="000000"/>
          </a:fontRef>
        </p:style>
      </p:cxnSp>
      <p:sp>
        <p:nvSpPr>
          <p:cNvPr id="62" name="同侧圆角矩形 61"/>
          <p:cNvSpPr/>
          <p:nvPr>
            <p:custDataLst>
              <p:tags r:id="rId22"/>
            </p:custDataLst>
          </p:nvPr>
        </p:nvSpPr>
        <p:spPr>
          <a:xfrm>
            <a:off x="5312288" y="1657020"/>
            <a:ext cx="1743912" cy="633477"/>
          </a:xfrm>
          <a:prstGeom prst="round2SameRect">
            <a:avLst>
              <a:gd name="adj1" fmla="val 18444"/>
              <a:gd name="adj2" fmla="val 0"/>
            </a:avLst>
          </a:prstGeom>
          <a:gradFill>
            <a:gsLst>
              <a:gs pos="5000">
                <a:srgbClr val="026CD4">
                  <a:lumMod val="20000"/>
                  <a:lumOff val="80000"/>
                </a:srgbClr>
              </a:gs>
              <a:gs pos="100000">
                <a:srgbClr val="007ADD">
                  <a:lumMod val="60000"/>
                  <a:lumOff val="40000"/>
                </a:srgbClr>
              </a:gs>
            </a:gsLst>
            <a:lin ang="0" scaled="0"/>
          </a:gra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35" name="文本框 34"/>
          <p:cNvSpPr txBox="1"/>
          <p:nvPr>
            <p:custDataLst>
              <p:tags r:id="rId23"/>
            </p:custDataLst>
          </p:nvPr>
        </p:nvSpPr>
        <p:spPr>
          <a:xfrm>
            <a:off x="5438775" y="2363470"/>
            <a:ext cx="1539240" cy="1494155"/>
          </a:xfrm>
          <a:prstGeom prst="rect">
            <a:avLst/>
          </a:prstGeom>
          <a:noFill/>
        </p:spPr>
        <p:txBody>
          <a:bodyPr wrap="square" bIns="0" rtlCol="0"/>
          <a:p>
            <a:pPr algn="ctr"/>
            <a:r>
              <a:rPr lang="zh-CN" altLang="en-US" sz="2000" spc="300">
                <a:solidFill>
                  <a:srgbClr val="008BFF">
                    <a:lumMod val="50000"/>
                  </a:srgbClr>
                </a:solidFill>
                <a:uFillTx/>
                <a:latin typeface="思源黑体 CN Bold" panose="020B0800000000000000" charset="-122"/>
                <a:ea typeface="思源黑体 CN Bold" panose="020B0800000000000000" charset="-122"/>
              </a:rPr>
              <a:t>托育人员职业伦理贯彻具有较强的自觉性</a:t>
            </a:r>
            <a:endParaRPr lang="zh-CN" altLang="en-US" sz="2000" spc="300">
              <a:solidFill>
                <a:srgbClr val="008BFF">
                  <a:lumMod val="50000"/>
                </a:srgbClr>
              </a:solidFill>
              <a:uFillTx/>
              <a:latin typeface="思源黑体 CN Bold" panose="020B0800000000000000" charset="-122"/>
              <a:ea typeface="思源黑体 CN Bold" panose="020B0800000000000000" charset="-122"/>
            </a:endParaRPr>
          </a:p>
        </p:txBody>
      </p:sp>
      <p:sp>
        <p:nvSpPr>
          <p:cNvPr id="64" name="文本框 63"/>
          <p:cNvSpPr txBox="1"/>
          <p:nvPr>
            <p:custDataLst>
              <p:tags r:id="rId24"/>
            </p:custDataLst>
          </p:nvPr>
        </p:nvSpPr>
        <p:spPr>
          <a:xfrm>
            <a:off x="4985019" y="1483995"/>
            <a:ext cx="1113850" cy="853173"/>
          </a:xfrm>
          <a:prstGeom prst="rect">
            <a:avLst/>
          </a:prstGeom>
          <a:noFill/>
        </p:spPr>
        <p:txBody>
          <a:bodyPr wrap="square" bIns="0" rtlCol="0">
            <a:normAutofit/>
          </a:bodyPr>
          <a:p>
            <a:pPr algn="ctr"/>
            <a:r>
              <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rPr>
              <a:t>2</a:t>
            </a:r>
            <a:endPar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endParaRPr>
          </a:p>
        </p:txBody>
      </p:sp>
      <p:pic>
        <p:nvPicPr>
          <p:cNvPr id="105" name="图片 104" descr="343538343130363b343538383238393bc1b4bdd3"/>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6512080" y="1732150"/>
            <a:ext cx="415488" cy="415488"/>
          </a:xfrm>
          <a:prstGeom prst="rect">
            <a:avLst/>
          </a:prstGeom>
        </p:spPr>
      </p:pic>
      <p:sp>
        <p:nvSpPr>
          <p:cNvPr id="76" name="圆角矩形 75"/>
          <p:cNvSpPr/>
          <p:nvPr>
            <p:custDataLst>
              <p:tags r:id="rId28"/>
            </p:custDataLst>
          </p:nvPr>
        </p:nvSpPr>
        <p:spPr>
          <a:xfrm>
            <a:off x="3754492" y="4272318"/>
            <a:ext cx="1739358" cy="2327872"/>
          </a:xfrm>
          <a:prstGeom prst="roundRect">
            <a:avLst>
              <a:gd name="adj" fmla="val 6452"/>
            </a:avLst>
          </a:prstGeom>
          <a:noFill/>
          <a:ln>
            <a:gradFill>
              <a:gsLst>
                <a:gs pos="22000">
                  <a:srgbClr val="026CD4">
                    <a:alpha val="10000"/>
                  </a:srgbClr>
                </a:gs>
                <a:gs pos="100000">
                  <a:srgbClr val="026CD4"/>
                </a:gs>
              </a:gsLst>
              <a:lin ang="16200000" scaled="1"/>
            </a:gradFill>
          </a:ln>
          <a:effectLst/>
        </p:spPr>
        <p:style>
          <a:lnRef idx="2">
            <a:srgbClr val="026CD4">
              <a:shade val="50000"/>
            </a:srgbClr>
          </a:lnRef>
          <a:fillRef idx="1">
            <a:srgbClr val="026CD4"/>
          </a:fillRef>
          <a:effectRef idx="0">
            <a:srgbClr val="026CD4"/>
          </a:effectRef>
          <a:fontRef idx="minor">
            <a:srgbClr val="FFFFFF"/>
          </a:fontRef>
        </p:style>
        <p:txBody>
          <a:bodyPr vertOverflow="overflow" horzOverflow="overflow" vert="horz" wrap="square" numCol="1" spcCol="0" rtlCol="0" fromWordArt="0" anchor="ctr" anchorCtr="0" forceAA="0" compatLnSpc="1">
            <a:noAutofit/>
          </a:bodyPr>
          <a:lstStyle>
            <a:defPPr>
              <a:defRPr lang="zh-CN">
                <a:solidFill>
                  <a:srgbClr val="FFFFFF"/>
                </a:solidFill>
              </a:defRPr>
            </a:defPPr>
            <a:lvl1pPr marL="0" algn="l" defTabSz="914400" rtl="0" eaLnBrk="1" latinLnBrk="0" hangingPunct="1">
              <a:defRPr sz="1800" kern="1200">
                <a:solidFill>
                  <a:srgbClr val="FFFFFF"/>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charset="-122"/>
                <a:cs typeface="+mn-ea"/>
              </a:defRPr>
            </a:lvl9pPr>
          </a:lstStyle>
          <a:p>
            <a:pPr lvl="0" algn="ctr">
              <a:buClrTx/>
              <a:buSzTx/>
              <a:buFontTx/>
            </a:pPr>
            <a:endParaRPr lang="zh-CN" altLang="en-US">
              <a:ln w="15875">
                <a:gradFill>
                  <a:gsLst>
                    <a:gs pos="0">
                      <a:srgbClr val="9A0003"/>
                    </a:gs>
                    <a:gs pos="100000">
                      <a:srgbClr val="9A0003"/>
                    </a:gs>
                  </a:gsLst>
                  <a:lin ang="5400000" scaled="1"/>
                </a:gradFill>
              </a:ln>
              <a:sym typeface="微软雅黑" charset="-122"/>
            </a:endParaRPr>
          </a:p>
        </p:txBody>
      </p:sp>
      <p:cxnSp>
        <p:nvCxnSpPr>
          <p:cNvPr id="77" name="直接连接符 76"/>
          <p:cNvCxnSpPr/>
          <p:nvPr>
            <p:custDataLst>
              <p:tags r:id="rId29"/>
            </p:custDataLst>
          </p:nvPr>
        </p:nvCxnSpPr>
        <p:spPr>
          <a:xfrm>
            <a:off x="5273585" y="6534167"/>
            <a:ext cx="91635" cy="0"/>
          </a:xfrm>
          <a:prstGeom prst="line">
            <a:avLst/>
          </a:prstGeom>
          <a:ln w="25400">
            <a:solidFill>
              <a:srgbClr val="026CD4"/>
            </a:solidFill>
          </a:ln>
        </p:spPr>
        <p:style>
          <a:lnRef idx="1">
            <a:srgbClr val="026CD4"/>
          </a:lnRef>
          <a:fillRef idx="0">
            <a:srgbClr val="026CD4"/>
          </a:fillRef>
          <a:effectRef idx="0">
            <a:srgbClr val="026CD4"/>
          </a:effectRef>
          <a:fontRef idx="minor">
            <a:srgbClr val="000000"/>
          </a:fontRef>
        </p:style>
      </p:cxnSp>
      <p:sp>
        <p:nvSpPr>
          <p:cNvPr id="78" name="同侧圆角矩形 77"/>
          <p:cNvSpPr/>
          <p:nvPr>
            <p:custDataLst>
              <p:tags r:id="rId30"/>
            </p:custDataLst>
          </p:nvPr>
        </p:nvSpPr>
        <p:spPr>
          <a:xfrm>
            <a:off x="3749938" y="4255244"/>
            <a:ext cx="1743912" cy="633477"/>
          </a:xfrm>
          <a:prstGeom prst="round2SameRect">
            <a:avLst>
              <a:gd name="adj1" fmla="val 18444"/>
              <a:gd name="adj2" fmla="val 0"/>
            </a:avLst>
          </a:prstGeom>
          <a:gradFill>
            <a:gsLst>
              <a:gs pos="5000">
                <a:srgbClr val="026CD4">
                  <a:lumMod val="20000"/>
                  <a:lumOff val="80000"/>
                </a:srgbClr>
              </a:gs>
              <a:gs pos="100000">
                <a:srgbClr val="026CD4">
                  <a:lumMod val="60000"/>
                  <a:lumOff val="40000"/>
                </a:srgbClr>
              </a:gs>
            </a:gsLst>
            <a:lin ang="0" scaled="0"/>
          </a:gra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80" name="文本框 79"/>
          <p:cNvSpPr txBox="1"/>
          <p:nvPr>
            <p:custDataLst>
              <p:tags r:id="rId31"/>
            </p:custDataLst>
          </p:nvPr>
        </p:nvSpPr>
        <p:spPr>
          <a:xfrm>
            <a:off x="3850640" y="5064760"/>
            <a:ext cx="1617345" cy="1417955"/>
          </a:xfrm>
          <a:prstGeom prst="rect">
            <a:avLst/>
          </a:prstGeom>
          <a:noFill/>
        </p:spPr>
        <p:txBody>
          <a:bodyPr wrap="square" bIns="0" rtlCol="0"/>
          <a:p>
            <a:pPr algn="ctr"/>
            <a:r>
              <a:rPr lang="zh-CN" altLang="en-US" sz="2000" spc="300">
                <a:solidFill>
                  <a:srgbClr val="008BFF">
                    <a:lumMod val="50000"/>
                  </a:srgbClr>
                </a:solidFill>
                <a:uFillTx/>
                <a:latin typeface="思源黑体 CN Bold" panose="020B0800000000000000" charset="-122"/>
                <a:ea typeface="思源黑体 CN Bold" panose="020B0800000000000000" charset="-122"/>
              </a:rPr>
              <a:t>托育人员职业伦理影响具有潜在的深广性</a:t>
            </a:r>
            <a:endParaRPr lang="zh-CN" altLang="en-US" sz="2000" spc="300">
              <a:solidFill>
                <a:srgbClr val="008BFF">
                  <a:lumMod val="50000"/>
                </a:srgbClr>
              </a:solidFill>
              <a:uFillTx/>
              <a:latin typeface="思源黑体 CN Bold" panose="020B0800000000000000" charset="-122"/>
              <a:ea typeface="思源黑体 CN Bold" panose="020B0800000000000000" charset="-122"/>
            </a:endParaRPr>
          </a:p>
        </p:txBody>
      </p:sp>
      <p:sp>
        <p:nvSpPr>
          <p:cNvPr id="81" name="文本框 80"/>
          <p:cNvSpPr txBox="1"/>
          <p:nvPr>
            <p:custDataLst>
              <p:tags r:id="rId32"/>
            </p:custDataLst>
          </p:nvPr>
        </p:nvSpPr>
        <p:spPr>
          <a:xfrm>
            <a:off x="3422670" y="4082218"/>
            <a:ext cx="1113850" cy="853173"/>
          </a:xfrm>
          <a:prstGeom prst="rect">
            <a:avLst/>
          </a:prstGeom>
          <a:noFill/>
        </p:spPr>
        <p:txBody>
          <a:bodyPr wrap="square" bIns="0" rtlCol="0">
            <a:normAutofit/>
          </a:bodyPr>
          <a:p>
            <a:pPr algn="ctr"/>
            <a:r>
              <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rPr>
              <a:t>4</a:t>
            </a:r>
            <a:endPar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endParaRPr>
          </a:p>
        </p:txBody>
      </p:sp>
      <p:pic>
        <p:nvPicPr>
          <p:cNvPr id="106" name="图片 105" descr="343538343130363b343538383334303bccf5d0cecdbc"/>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4961115" y="4358831"/>
            <a:ext cx="404105" cy="404105"/>
          </a:xfrm>
          <a:prstGeom prst="rect">
            <a:avLst/>
          </a:prstGeom>
        </p:spPr>
      </p:pic>
      <p:sp>
        <p:nvSpPr>
          <p:cNvPr id="84" name="圆角矩形 83"/>
          <p:cNvSpPr/>
          <p:nvPr>
            <p:custDataLst>
              <p:tags r:id="rId36"/>
            </p:custDataLst>
          </p:nvPr>
        </p:nvSpPr>
        <p:spPr>
          <a:xfrm>
            <a:off x="6755682" y="4209141"/>
            <a:ext cx="1739358" cy="2327872"/>
          </a:xfrm>
          <a:prstGeom prst="roundRect">
            <a:avLst>
              <a:gd name="adj" fmla="val 6452"/>
            </a:avLst>
          </a:prstGeom>
          <a:noFill/>
          <a:ln>
            <a:gradFill>
              <a:gsLst>
                <a:gs pos="22000">
                  <a:srgbClr val="026CD4">
                    <a:alpha val="10000"/>
                  </a:srgbClr>
                </a:gs>
                <a:gs pos="100000">
                  <a:srgbClr val="026CD4"/>
                </a:gs>
              </a:gsLst>
              <a:lin ang="16200000" scaled="1"/>
            </a:gradFill>
          </a:ln>
          <a:effectLst/>
        </p:spPr>
        <p:style>
          <a:lnRef idx="2">
            <a:srgbClr val="026CD4">
              <a:shade val="50000"/>
            </a:srgbClr>
          </a:lnRef>
          <a:fillRef idx="1">
            <a:srgbClr val="026CD4"/>
          </a:fillRef>
          <a:effectRef idx="0">
            <a:srgbClr val="026CD4"/>
          </a:effectRef>
          <a:fontRef idx="minor">
            <a:srgbClr val="FFFFFF"/>
          </a:fontRef>
        </p:style>
        <p:txBody>
          <a:bodyPr vertOverflow="overflow" horzOverflow="overflow" vert="horz" wrap="square" numCol="1" spcCol="0" rtlCol="0" fromWordArt="0" anchor="ctr" anchorCtr="0" forceAA="0" compatLnSpc="1">
            <a:noAutofit/>
          </a:bodyPr>
          <a:lstStyle>
            <a:defPPr>
              <a:defRPr lang="zh-CN">
                <a:solidFill>
                  <a:srgbClr val="FFFFFF"/>
                </a:solidFill>
              </a:defRPr>
            </a:defPPr>
            <a:lvl1pPr marL="0" algn="l" defTabSz="914400" rtl="0" eaLnBrk="1" latinLnBrk="0" hangingPunct="1">
              <a:defRPr sz="1800" kern="1200">
                <a:solidFill>
                  <a:srgbClr val="FFFFFF"/>
                </a:solidFill>
                <a:latin typeface="Arial" panose="020B0604020202020204" pitchFamily="34" charset="0"/>
                <a:ea typeface="微软雅黑" charset="-122"/>
                <a:cs typeface="+mn-ea"/>
              </a:defRPr>
            </a:lvl1pPr>
            <a:lvl2pPr marL="457200" algn="l" defTabSz="914400" rtl="0" eaLnBrk="1" latinLnBrk="0" hangingPunct="1">
              <a:defRPr sz="1800" kern="1200">
                <a:solidFill>
                  <a:srgbClr val="FFFFFF"/>
                </a:solidFill>
                <a:latin typeface="Arial" panose="020B0604020202020204" pitchFamily="34" charset="0"/>
                <a:ea typeface="微软雅黑" charset="-122"/>
                <a:cs typeface="+mn-ea"/>
              </a:defRPr>
            </a:lvl2pPr>
            <a:lvl3pPr marL="914400" algn="l" defTabSz="914400" rtl="0" eaLnBrk="1" latinLnBrk="0" hangingPunct="1">
              <a:defRPr sz="1800" kern="1200">
                <a:solidFill>
                  <a:srgbClr val="FFFFFF"/>
                </a:solidFill>
                <a:latin typeface="Arial" panose="020B0604020202020204" pitchFamily="34" charset="0"/>
                <a:ea typeface="微软雅黑" charset="-122"/>
                <a:cs typeface="+mn-ea"/>
              </a:defRPr>
            </a:lvl3pPr>
            <a:lvl4pPr marL="1371600" algn="l" defTabSz="914400" rtl="0" eaLnBrk="1" latinLnBrk="0" hangingPunct="1">
              <a:defRPr sz="1800" kern="1200">
                <a:solidFill>
                  <a:srgbClr val="FFFFFF"/>
                </a:solidFill>
                <a:latin typeface="Arial" panose="020B0604020202020204" pitchFamily="34" charset="0"/>
                <a:ea typeface="微软雅黑" charset="-122"/>
                <a:cs typeface="+mn-ea"/>
              </a:defRPr>
            </a:lvl4pPr>
            <a:lvl5pPr marL="1828800" algn="l" defTabSz="914400" rtl="0" eaLnBrk="1" latinLnBrk="0" hangingPunct="1">
              <a:defRPr sz="1800" kern="1200">
                <a:solidFill>
                  <a:srgbClr val="FFFFFF"/>
                </a:solidFill>
                <a:latin typeface="Arial" panose="020B0604020202020204" pitchFamily="34" charset="0"/>
                <a:ea typeface="微软雅黑" charset="-122"/>
                <a:cs typeface="+mn-ea"/>
              </a:defRPr>
            </a:lvl5pPr>
            <a:lvl6pPr marL="2286000" algn="l" defTabSz="914400" rtl="0" eaLnBrk="1" latinLnBrk="0" hangingPunct="1">
              <a:defRPr sz="1800" kern="1200">
                <a:solidFill>
                  <a:srgbClr val="FFFFFF"/>
                </a:solidFill>
                <a:latin typeface="Arial" panose="020B0604020202020204" pitchFamily="34" charset="0"/>
                <a:ea typeface="微软雅黑" charset="-122"/>
                <a:cs typeface="+mn-ea"/>
              </a:defRPr>
            </a:lvl6pPr>
            <a:lvl7pPr marL="2743200" algn="l" defTabSz="914400" rtl="0" eaLnBrk="1" latinLnBrk="0" hangingPunct="1">
              <a:defRPr sz="1800" kern="1200">
                <a:solidFill>
                  <a:srgbClr val="FFFFFF"/>
                </a:solidFill>
                <a:latin typeface="Arial" panose="020B0604020202020204" pitchFamily="34" charset="0"/>
                <a:ea typeface="微软雅黑" charset="-122"/>
                <a:cs typeface="+mn-ea"/>
              </a:defRPr>
            </a:lvl7pPr>
            <a:lvl8pPr marL="3200400" algn="l" defTabSz="914400" rtl="0" eaLnBrk="1" latinLnBrk="0" hangingPunct="1">
              <a:defRPr sz="1800" kern="1200">
                <a:solidFill>
                  <a:srgbClr val="FFFFFF"/>
                </a:solidFill>
                <a:latin typeface="Arial" panose="020B0604020202020204" pitchFamily="34" charset="0"/>
                <a:ea typeface="微软雅黑" charset="-122"/>
                <a:cs typeface="+mn-ea"/>
              </a:defRPr>
            </a:lvl8pPr>
            <a:lvl9pPr marL="3657600" algn="l" defTabSz="914400" rtl="0" eaLnBrk="1" latinLnBrk="0" hangingPunct="1">
              <a:defRPr sz="1800" kern="1200">
                <a:solidFill>
                  <a:srgbClr val="FFFFFF"/>
                </a:solidFill>
                <a:latin typeface="Arial" panose="020B0604020202020204" pitchFamily="34" charset="0"/>
                <a:ea typeface="微软雅黑" charset="-122"/>
                <a:cs typeface="+mn-ea"/>
              </a:defRPr>
            </a:lvl9pPr>
          </a:lstStyle>
          <a:p>
            <a:pPr lvl="0" algn="ctr">
              <a:buClrTx/>
              <a:buSzTx/>
              <a:buFontTx/>
            </a:pPr>
            <a:endParaRPr lang="zh-CN" altLang="en-US">
              <a:ln w="15875">
                <a:gradFill>
                  <a:gsLst>
                    <a:gs pos="0">
                      <a:srgbClr val="9A0003"/>
                    </a:gs>
                    <a:gs pos="100000">
                      <a:srgbClr val="9A0003"/>
                    </a:gs>
                  </a:gsLst>
                  <a:lin ang="5400000" scaled="1"/>
                </a:gradFill>
              </a:ln>
              <a:sym typeface="微软雅黑" charset="-122"/>
            </a:endParaRPr>
          </a:p>
        </p:txBody>
      </p:sp>
      <p:cxnSp>
        <p:nvCxnSpPr>
          <p:cNvPr id="87" name="直接连接符 86"/>
          <p:cNvCxnSpPr/>
          <p:nvPr>
            <p:custDataLst>
              <p:tags r:id="rId37"/>
            </p:custDataLst>
          </p:nvPr>
        </p:nvCxnSpPr>
        <p:spPr>
          <a:xfrm>
            <a:off x="8274774" y="6470990"/>
            <a:ext cx="91635" cy="0"/>
          </a:xfrm>
          <a:prstGeom prst="line">
            <a:avLst/>
          </a:prstGeom>
          <a:ln w="25400">
            <a:solidFill>
              <a:srgbClr val="026CD4"/>
            </a:solidFill>
          </a:ln>
        </p:spPr>
        <p:style>
          <a:lnRef idx="1">
            <a:srgbClr val="026CD4"/>
          </a:lnRef>
          <a:fillRef idx="0">
            <a:srgbClr val="026CD4"/>
          </a:fillRef>
          <a:effectRef idx="0">
            <a:srgbClr val="026CD4"/>
          </a:effectRef>
          <a:fontRef idx="minor">
            <a:srgbClr val="000000"/>
          </a:fontRef>
        </p:style>
      </p:cxnSp>
      <p:sp>
        <p:nvSpPr>
          <p:cNvPr id="88" name="同侧圆角矩形 87"/>
          <p:cNvSpPr/>
          <p:nvPr>
            <p:custDataLst>
              <p:tags r:id="rId38"/>
            </p:custDataLst>
          </p:nvPr>
        </p:nvSpPr>
        <p:spPr>
          <a:xfrm>
            <a:off x="6751128" y="4192067"/>
            <a:ext cx="1743912" cy="633477"/>
          </a:xfrm>
          <a:prstGeom prst="round2SameRect">
            <a:avLst>
              <a:gd name="adj1" fmla="val 18444"/>
              <a:gd name="adj2" fmla="val 0"/>
            </a:avLst>
          </a:prstGeom>
          <a:gradFill>
            <a:gsLst>
              <a:gs pos="5000">
                <a:srgbClr val="026CD4">
                  <a:lumMod val="20000"/>
                  <a:lumOff val="80000"/>
                </a:srgbClr>
              </a:gs>
              <a:gs pos="100000">
                <a:srgbClr val="007ADD">
                  <a:lumMod val="60000"/>
                  <a:lumOff val="40000"/>
                </a:srgbClr>
              </a:gs>
            </a:gsLst>
            <a:lin ang="0" scaled="0"/>
          </a:gradFill>
          <a:ln>
            <a:noFill/>
          </a:ln>
        </p:spPr>
        <p:style>
          <a:lnRef idx="2">
            <a:srgbClr val="026CD4">
              <a:shade val="50000"/>
            </a:srgbClr>
          </a:lnRef>
          <a:fillRef idx="1">
            <a:srgbClr val="026CD4"/>
          </a:fillRef>
          <a:effectRef idx="0">
            <a:srgbClr val="026CD4"/>
          </a:effectRef>
          <a:fontRef idx="minor">
            <a:srgbClr val="FFFFFF"/>
          </a:fontRef>
        </p:style>
        <p:txBody>
          <a:bodyPr rtlCol="0" anchor="ctr"/>
          <a:p>
            <a:pPr algn="ctr"/>
            <a:endParaRPr lang="zh-CN" altLang="en-US"/>
          </a:p>
        </p:txBody>
      </p:sp>
      <p:sp>
        <p:nvSpPr>
          <p:cNvPr id="89" name="文本框 88"/>
          <p:cNvSpPr txBox="1"/>
          <p:nvPr>
            <p:custDataLst>
              <p:tags r:id="rId39"/>
            </p:custDataLst>
          </p:nvPr>
        </p:nvSpPr>
        <p:spPr>
          <a:xfrm>
            <a:off x="6851650" y="5001260"/>
            <a:ext cx="1551940" cy="1353185"/>
          </a:xfrm>
          <a:prstGeom prst="rect">
            <a:avLst/>
          </a:prstGeom>
          <a:noFill/>
        </p:spPr>
        <p:txBody>
          <a:bodyPr wrap="square" bIns="0" rtlCol="0"/>
          <a:p>
            <a:pPr algn="ctr"/>
            <a:r>
              <a:rPr lang="zh-CN" altLang="en-US" sz="2000" spc="300">
                <a:solidFill>
                  <a:srgbClr val="008BFF">
                    <a:lumMod val="50000"/>
                  </a:srgbClr>
                </a:solidFill>
                <a:uFillTx/>
                <a:latin typeface="思源黑体 CN Bold" panose="020B0800000000000000" charset="-122"/>
                <a:ea typeface="思源黑体 CN Bold" panose="020B0800000000000000" charset="-122"/>
              </a:rPr>
              <a:t>托育人员职业伦理内容具有与时俱进的时代性</a:t>
            </a:r>
            <a:endParaRPr lang="zh-CN" altLang="en-US" sz="2000" spc="300">
              <a:solidFill>
                <a:srgbClr val="008BFF">
                  <a:lumMod val="50000"/>
                </a:srgbClr>
              </a:solidFill>
              <a:uFillTx/>
              <a:latin typeface="思源黑体 CN Bold" panose="020B0800000000000000" charset="-122"/>
              <a:ea typeface="思源黑体 CN Bold" panose="020B0800000000000000" charset="-122"/>
            </a:endParaRPr>
          </a:p>
        </p:txBody>
      </p:sp>
      <p:sp>
        <p:nvSpPr>
          <p:cNvPr id="91" name="文本框 90"/>
          <p:cNvSpPr txBox="1"/>
          <p:nvPr>
            <p:custDataLst>
              <p:tags r:id="rId40"/>
            </p:custDataLst>
          </p:nvPr>
        </p:nvSpPr>
        <p:spPr>
          <a:xfrm>
            <a:off x="6423860" y="4019041"/>
            <a:ext cx="1113850" cy="853173"/>
          </a:xfrm>
          <a:prstGeom prst="rect">
            <a:avLst/>
          </a:prstGeom>
          <a:noFill/>
        </p:spPr>
        <p:txBody>
          <a:bodyPr wrap="square" bIns="0" rtlCol="0">
            <a:normAutofit/>
          </a:bodyPr>
          <a:p>
            <a:pPr algn="ctr"/>
            <a:r>
              <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rPr>
              <a:t>5</a:t>
            </a:r>
            <a:endParaRPr lang="en-US" altLang="zh-CN" sz="3600" i="1" spc="300">
              <a:solidFill>
                <a:srgbClr val="026CD4">
                  <a:lumMod val="75000"/>
                </a:srgbClr>
              </a:solidFill>
              <a:effectLst>
                <a:outerShdw blurRad="50800" dist="38100" dir="2700000" algn="tl" rotWithShape="0">
                  <a:srgbClr val="FFFFFF">
                    <a:lumMod val="50000"/>
                    <a:alpha val="40000"/>
                  </a:srgbClr>
                </a:outerShdw>
              </a:effectLst>
              <a:uFillTx/>
              <a:latin typeface="思源黑体 CN Bold" panose="020B0800000000000000" charset="-122"/>
              <a:ea typeface="思源黑体 CN Bold" panose="020B0800000000000000" charset="-122"/>
            </a:endParaRPr>
          </a:p>
        </p:txBody>
      </p:sp>
      <p:pic>
        <p:nvPicPr>
          <p:cNvPr id="107" name="图片 106" descr="343538343130363b343538383335363bc2f3bfcbb7e7"/>
          <p:cNvPicPr>
            <a:picLocks noChangeAspect="1"/>
          </p:cNvPicPr>
          <p:nvPr>
            <p:custDataLst>
              <p:tags r:id="rId41"/>
            </p:custDataLst>
          </p:nvPr>
        </p:nvPicPr>
        <p:blipFill>
          <a:blip r:embed="rId42">
            <a:extLst>
              <a:ext uri="{96DAC541-7B7A-43D3-8B79-37D633B846F1}">
                <asvg:svgBlip xmlns:asvg="http://schemas.microsoft.com/office/drawing/2016/SVG/main" r:embed="rId43"/>
              </a:ext>
            </a:extLst>
          </a:blip>
          <a:stretch>
            <a:fillRect/>
          </a:stretch>
        </p:blipFill>
        <p:spPr>
          <a:xfrm>
            <a:off x="7962874" y="4296223"/>
            <a:ext cx="403536" cy="403536"/>
          </a:xfrm>
          <a:prstGeom prst="rect">
            <a:avLst/>
          </a:prstGeom>
        </p:spPr>
      </p:pic>
    </p:spTree>
    <p:custDataLst>
      <p:tags r:id="rId4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rPr>
              <a:t>（一） 托育人员职业伦理的价值</a:t>
            </a:r>
            <a:endParaRPr lang="zh-CN" altLang="en-US">
              <a:solidFill>
                <a:schemeClr val="tx1"/>
              </a:solidFill>
            </a:endParaRPr>
          </a:p>
        </p:txBody>
      </p:sp>
      <p:sp>
        <p:nvSpPr>
          <p:cNvPr id="20" name="标题 19"/>
          <p:cNvSpPr>
            <a:spLocks noGrp="1"/>
          </p:cNvSpPr>
          <p:nvPr>
            <p:ph type="title"/>
          </p:nvPr>
        </p:nvSpPr>
        <p:spPr>
          <a:xfrm>
            <a:off x="798830" y="173990"/>
            <a:ext cx="9807575" cy="691515"/>
          </a:xfrm>
        </p:spPr>
        <p:txBody>
          <a:bodyPr>
            <a:normAutofit fontScale="90000"/>
          </a:bodyPr>
          <a:p>
            <a:r>
              <a:rPr lang="en-US" altLang="zh-CN"/>
              <a:t>    </a:t>
            </a:r>
            <a:r>
              <a:rPr lang="zh-CN" altLang="en-US"/>
              <a:t>二、 托育人员职业伦理的价值与作用</a:t>
            </a:r>
            <a:endParaRPr lang="zh-CN" altLang="en-US"/>
          </a:p>
        </p:txBody>
      </p:sp>
      <p:sp>
        <p:nvSpPr>
          <p:cNvPr id="24" name="圆角矩形 2"/>
          <p:cNvSpPr/>
          <p:nvPr>
            <p:custDataLst>
              <p:tags r:id="rId4"/>
            </p:custDataLst>
          </p:nvPr>
        </p:nvSpPr>
        <p:spPr>
          <a:xfrm>
            <a:off x="1855765" y="4108895"/>
            <a:ext cx="4095723" cy="1999471"/>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22" name="圆角矩形 2"/>
          <p:cNvSpPr/>
          <p:nvPr>
            <p:custDataLst>
              <p:tags r:id="rId5"/>
            </p:custDataLst>
          </p:nvPr>
        </p:nvSpPr>
        <p:spPr>
          <a:xfrm>
            <a:off x="6060171" y="1759126"/>
            <a:ext cx="4095723" cy="1999471"/>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 name="圆角矩形 2"/>
          <p:cNvSpPr/>
          <p:nvPr>
            <p:custDataLst>
              <p:tags r:id="rId6"/>
            </p:custDataLst>
          </p:nvPr>
        </p:nvSpPr>
        <p:spPr>
          <a:xfrm>
            <a:off x="1855765" y="1759126"/>
            <a:ext cx="4095723" cy="1999471"/>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2" name="椭圆 1"/>
          <p:cNvSpPr/>
          <p:nvPr>
            <p:custDataLst>
              <p:tags r:id="rId7"/>
            </p:custDataLst>
          </p:nvPr>
        </p:nvSpPr>
        <p:spPr>
          <a:xfrm>
            <a:off x="1568085" y="4820950"/>
            <a:ext cx="575362" cy="575362"/>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r>
              <a:rPr lang="en-US" altLang="zh-CN" sz="2800" b="1">
                <a:solidFill>
                  <a:schemeClr val="bg1"/>
                </a:solidFill>
                <a:latin typeface="Arial Bold" panose="020B0604020202020204" charset="0"/>
                <a:ea typeface="微软雅黑" charset="-122"/>
                <a:cs typeface="Arial Bold" panose="020B0604020202020204" charset="0"/>
                <a:sym typeface="Arial" panose="020B0604020202020204" pitchFamily="34" charset="0"/>
              </a:rPr>
              <a:t>3</a:t>
            </a:r>
            <a:endParaRPr lang="en-US" altLang="zh-CN" sz="2800" b="1">
              <a:solidFill>
                <a:schemeClr val="bg1"/>
              </a:solidFill>
              <a:latin typeface="Arial Bold" panose="020B0604020202020204" charset="0"/>
              <a:ea typeface="微软雅黑" charset="-122"/>
              <a:cs typeface="Arial Bold" panose="020B0604020202020204" charset="0"/>
              <a:sym typeface="Arial" panose="020B0604020202020204" pitchFamily="34" charset="0"/>
            </a:endParaRPr>
          </a:p>
        </p:txBody>
      </p:sp>
      <p:sp>
        <p:nvSpPr>
          <p:cNvPr id="15" name="椭圆 14"/>
          <p:cNvSpPr/>
          <p:nvPr>
            <p:custDataLst>
              <p:tags r:id="rId8"/>
            </p:custDataLst>
          </p:nvPr>
        </p:nvSpPr>
        <p:spPr>
          <a:xfrm>
            <a:off x="1568085" y="2471181"/>
            <a:ext cx="575362" cy="575362"/>
          </a:xfrm>
          <a:prstGeom prst="ellipse">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r>
              <a:rPr lang="en-US" altLang="zh-CN" sz="3200">
                <a:solidFill>
                  <a:sysClr val="window" lastClr="FFFFFF"/>
                </a:solidFill>
                <a:latin typeface="Arial" panose="020B0604020202020204" pitchFamily="34" charset="0"/>
                <a:ea typeface="微软雅黑" charset="-122"/>
                <a:sym typeface="Arial" panose="020B0604020202020204" pitchFamily="34" charset="0"/>
              </a:rPr>
              <a:t>1</a:t>
            </a:r>
            <a:endParaRPr lang="en-US" altLang="zh-CN" sz="320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 name="椭圆 3"/>
          <p:cNvSpPr/>
          <p:nvPr>
            <p:custDataLst>
              <p:tags r:id="rId9"/>
            </p:custDataLst>
          </p:nvPr>
        </p:nvSpPr>
        <p:spPr>
          <a:xfrm>
            <a:off x="9868214" y="2466936"/>
            <a:ext cx="575362" cy="575362"/>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r>
              <a:rPr lang="en-US" altLang="zh-CN" sz="3200">
                <a:solidFill>
                  <a:sysClr val="window" lastClr="FFFFFF"/>
                </a:solidFill>
                <a:latin typeface="Arial" panose="020B0604020202020204" pitchFamily="34" charset="0"/>
                <a:ea typeface="微软雅黑" charset="-122"/>
                <a:sym typeface="Arial" panose="020B0604020202020204" pitchFamily="34" charset="0"/>
              </a:rPr>
              <a:t>2</a:t>
            </a:r>
            <a:endParaRPr lang="en-US" altLang="zh-CN" sz="320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5" name="文本框 24"/>
          <p:cNvSpPr txBox="1"/>
          <p:nvPr>
            <p:custDataLst>
              <p:tags r:id="rId10"/>
            </p:custDataLst>
          </p:nvPr>
        </p:nvSpPr>
        <p:spPr>
          <a:xfrm>
            <a:off x="2300605" y="1985645"/>
            <a:ext cx="3345180" cy="1663065"/>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托育人员职业伦理是履行托育工作基本职责的根本依据</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35" name="文本框 34"/>
          <p:cNvSpPr txBox="1"/>
          <p:nvPr>
            <p:custDataLst>
              <p:tags r:id="rId11"/>
            </p:custDataLst>
          </p:nvPr>
        </p:nvSpPr>
        <p:spPr>
          <a:xfrm>
            <a:off x="2326005" y="4337685"/>
            <a:ext cx="3409950" cy="166243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托育人员职业伦理是促进从业人员道德品质完善的必要之义</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38" name="文本框 37"/>
          <p:cNvSpPr txBox="1"/>
          <p:nvPr>
            <p:custDataLst>
              <p:tags r:id="rId12"/>
            </p:custDataLst>
          </p:nvPr>
        </p:nvSpPr>
        <p:spPr>
          <a:xfrm>
            <a:off x="6409237" y="2976383"/>
            <a:ext cx="3307108" cy="479678"/>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托育人员职业伦理是推动3岁以下婴幼儿照护服务发展的主要条件</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30" name="圆角矩形 2"/>
          <p:cNvSpPr/>
          <p:nvPr>
            <p:custDataLst>
              <p:tags r:id="rId13"/>
            </p:custDataLst>
          </p:nvPr>
        </p:nvSpPr>
        <p:spPr>
          <a:xfrm>
            <a:off x="6060171" y="4108895"/>
            <a:ext cx="4095723" cy="1999471"/>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2" name="文本框 31"/>
          <p:cNvSpPr txBox="1"/>
          <p:nvPr>
            <p:custDataLst>
              <p:tags r:id="rId14"/>
            </p:custDataLst>
          </p:nvPr>
        </p:nvSpPr>
        <p:spPr>
          <a:xfrm>
            <a:off x="6396355" y="4335780"/>
            <a:ext cx="3268980" cy="1598295"/>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托育人员职业伦理是推动建设社会主义和谐社会的重要内容</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27" name="椭圆 26"/>
          <p:cNvSpPr/>
          <p:nvPr>
            <p:custDataLst>
              <p:tags r:id="rId15"/>
            </p:custDataLst>
          </p:nvPr>
        </p:nvSpPr>
        <p:spPr>
          <a:xfrm>
            <a:off x="9868214" y="4820950"/>
            <a:ext cx="575362" cy="575362"/>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r>
              <a:rPr lang="en-US" altLang="zh-CN" sz="2800" b="1">
                <a:solidFill>
                  <a:sysClr val="window" lastClr="FFFFFF"/>
                </a:solidFill>
                <a:latin typeface="Arial Bold" panose="020B0604020202020204" charset="0"/>
                <a:ea typeface="微软雅黑" charset="-122"/>
                <a:cs typeface="Arial Bold" panose="020B0604020202020204" charset="0"/>
                <a:sym typeface="Arial" panose="020B0604020202020204" pitchFamily="34" charset="0"/>
              </a:rPr>
              <a:t>4</a:t>
            </a:r>
            <a:endParaRPr lang="en-US" altLang="zh-CN" sz="2800" b="1">
              <a:solidFill>
                <a:sysClr val="window" lastClr="FFFFFF"/>
              </a:solidFill>
              <a:latin typeface="Arial Bold" panose="020B0604020202020204" charset="0"/>
              <a:ea typeface="微软雅黑" charset="-122"/>
              <a:cs typeface="Arial Bold" panose="020B0604020202020204" charset="0"/>
              <a:sym typeface="Arial" panose="020B0604020202020204" pitchFamily="34" charset="0"/>
            </a:endParaRPr>
          </a:p>
        </p:txBody>
      </p:sp>
    </p:spTree>
    <p:custDataLst>
      <p:tags r:id="rId1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pic>
        <p:nvPicPr>
          <p:cNvPr id="11" name="图片 10"/>
          <p:cNvPicPr>
            <a:picLocks noChangeAspect="1"/>
          </p:cNvPicPr>
          <p:nvPr userDrawn="1">
            <p:custDataLst>
              <p:tags r:id="rId4"/>
            </p:custDataLst>
          </p:nvPr>
        </p:nvPicPr>
        <p:blipFill rotWithShape="1">
          <a:blip r:embed="rId5"/>
          <a:srcRect/>
          <a:stretch>
            <a:fillRect/>
          </a:stretch>
        </p:blipFill>
        <p:spPr>
          <a:xfrm>
            <a:off x="93507" y="5167773"/>
            <a:ext cx="1238310" cy="1615932"/>
          </a:xfrm>
          <a:prstGeom prst="rect">
            <a:avLst/>
          </a:prstGeom>
        </p:spPr>
      </p:pic>
      <p:sp>
        <p:nvSpPr>
          <p:cNvPr id="2" name="标题 1"/>
          <p:cNvSpPr>
            <a:spLocks noGrp="1"/>
          </p:cNvSpPr>
          <p:nvPr>
            <p:ph type="title"/>
          </p:nvPr>
        </p:nvSpPr>
        <p:spPr>
          <a:xfrm>
            <a:off x="798830" y="161290"/>
            <a:ext cx="9807575" cy="691515"/>
          </a:xfrm>
        </p:spPr>
        <p:txBody>
          <a:bodyPr>
            <a:normAutofit fontScale="90000"/>
          </a:bodyPr>
          <a:p>
            <a:r>
              <a:rPr lang="en-US" altLang="zh-CN"/>
              <a:t>    </a:t>
            </a:r>
            <a:r>
              <a:rPr lang="zh-CN" altLang="en-US"/>
              <a:t>二、 托育人员职业伦理的价值与作用</a:t>
            </a:r>
            <a:endParaRPr lang="zh-CN" altLang="en-US"/>
          </a:p>
        </p:txBody>
      </p:sp>
      <p:sp>
        <p:nvSpPr>
          <p:cNvPr id="4" name="内容占位符 7"/>
          <p:cNvSpPr>
            <a:spLocks noGrp="1"/>
          </p:cNvSpPr>
          <p:nvPr/>
        </p:nvSpPr>
        <p:spPr>
          <a:xfrm>
            <a:off x="1214120" y="110490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a:solidFill>
                  <a:schemeClr val="tx1"/>
                </a:solidFill>
              </a:rPr>
              <a:t>（二） 托育人员职业伦理的作用</a:t>
            </a:r>
            <a:endParaRPr lang="zh-CN" altLang="en-US">
              <a:solidFill>
                <a:schemeClr val="tx1"/>
              </a:solidFill>
            </a:endParaRPr>
          </a:p>
        </p:txBody>
      </p:sp>
      <p:pic>
        <p:nvPicPr>
          <p:cNvPr id="7" name="图片 6" descr="是v反对v反对"/>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4926345" y="2342610"/>
            <a:ext cx="1355669" cy="3558632"/>
          </a:xfrm>
          <a:prstGeom prst="rect">
            <a:avLst/>
          </a:prstGeom>
        </p:spPr>
      </p:pic>
      <p:pic>
        <p:nvPicPr>
          <p:cNvPr id="9" name="图片 8" descr="是v反对v反对"/>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flipH="1">
            <a:off x="6371585" y="2336800"/>
            <a:ext cx="1355669" cy="3558632"/>
          </a:xfrm>
          <a:prstGeom prst="rect">
            <a:avLst/>
          </a:prstGeom>
        </p:spPr>
      </p:pic>
      <p:cxnSp>
        <p:nvCxnSpPr>
          <p:cNvPr id="54" name="直接连接符 53"/>
          <p:cNvCxnSpPr/>
          <p:nvPr>
            <p:custDataLst>
              <p:tags r:id="rId12"/>
            </p:custDataLst>
          </p:nvPr>
        </p:nvCxnSpPr>
        <p:spPr>
          <a:xfrm>
            <a:off x="7847328" y="4096749"/>
            <a:ext cx="452213" cy="0"/>
          </a:xfrm>
          <a:prstGeom prst="line">
            <a:avLst/>
          </a:prstGeom>
          <a:ln w="19050">
            <a:solidFill>
              <a:srgbClr val="FFFFFF">
                <a:lumMod val="75000"/>
              </a:srgbClr>
            </a:solidFill>
            <a:prstDash val="sysDot"/>
          </a:ln>
        </p:spPr>
        <p:style>
          <a:lnRef idx="1">
            <a:srgbClr val="00E9DB"/>
          </a:lnRef>
          <a:fillRef idx="0">
            <a:srgbClr val="00E9DB"/>
          </a:fillRef>
          <a:effectRef idx="0">
            <a:srgbClr val="00E9DB"/>
          </a:effectRef>
          <a:fontRef idx="minor">
            <a:srgbClr val="000000"/>
          </a:fontRef>
        </p:style>
      </p:cxnSp>
      <p:sp>
        <p:nvSpPr>
          <p:cNvPr id="57" name="矩形 56"/>
          <p:cNvSpPr/>
          <p:nvPr>
            <p:custDataLst>
              <p:tags r:id="rId13"/>
            </p:custDataLst>
          </p:nvPr>
        </p:nvSpPr>
        <p:spPr>
          <a:xfrm>
            <a:off x="8256934" y="4063826"/>
            <a:ext cx="216423" cy="58100"/>
          </a:xfrm>
          <a:prstGeom prst="rect">
            <a:avLst/>
          </a:prstGeom>
          <a:solidFill>
            <a:srgbClr val="00D0FF"/>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58" name="文本框 57"/>
          <p:cNvSpPr txBox="1"/>
          <p:nvPr>
            <p:custDataLst>
              <p:tags r:id="rId14"/>
            </p:custDataLst>
          </p:nvPr>
        </p:nvSpPr>
        <p:spPr>
          <a:xfrm>
            <a:off x="8610600" y="3695700"/>
            <a:ext cx="2042795" cy="1198880"/>
          </a:xfrm>
          <a:prstGeom prst="rect">
            <a:avLst/>
          </a:prstGeom>
          <a:noFill/>
        </p:spPr>
        <p:txBody>
          <a:bodyPr wrap="square" rtlCol="0">
            <a:spAutoFit/>
          </a:bodyPr>
          <a:p>
            <a:pPr algn="ctr"/>
            <a:r>
              <a:rPr lang="zh-CN" altLang="en-US" sz="2400" spc="300">
                <a:solidFill>
                  <a:srgbClr val="00D0FF"/>
                </a:solidFill>
                <a:uFillTx/>
                <a:latin typeface="思源黑体 CN Bold" panose="020B0800000000000000" charset="-122"/>
                <a:ea typeface="思源黑体 CN Bold" panose="020B0800000000000000" charset="-122"/>
              </a:rPr>
              <a:t>（2） 促进婴幼儿社会性情绪发展。</a:t>
            </a:r>
            <a:endParaRPr lang="zh-CN" altLang="en-US" sz="2400" spc="300">
              <a:solidFill>
                <a:srgbClr val="00D0FF"/>
              </a:solidFill>
              <a:uFillTx/>
              <a:latin typeface="思源黑体 CN Bold" panose="020B0800000000000000" charset="-122"/>
              <a:ea typeface="思源黑体 CN Bold" panose="020B0800000000000000" charset="-122"/>
            </a:endParaRPr>
          </a:p>
        </p:txBody>
      </p:sp>
      <p:sp>
        <p:nvSpPr>
          <p:cNvPr id="20" name="椭圆 19"/>
          <p:cNvSpPr/>
          <p:nvPr>
            <p:custDataLst>
              <p:tags r:id="rId15"/>
            </p:custDataLst>
          </p:nvPr>
        </p:nvSpPr>
        <p:spPr>
          <a:xfrm>
            <a:off x="7384948" y="3889526"/>
            <a:ext cx="462380" cy="462380"/>
          </a:xfrm>
          <a:prstGeom prst="ellipse">
            <a:avLst/>
          </a:prstGeom>
          <a:solidFill>
            <a:srgbClr val="00D0FF"/>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cxnSp>
        <p:nvCxnSpPr>
          <p:cNvPr id="73" name="直接连接符 72"/>
          <p:cNvCxnSpPr/>
          <p:nvPr>
            <p:custDataLst>
              <p:tags r:id="rId16"/>
            </p:custDataLst>
          </p:nvPr>
        </p:nvCxnSpPr>
        <p:spPr>
          <a:xfrm flipH="1">
            <a:off x="4394729" y="4096749"/>
            <a:ext cx="452213" cy="0"/>
          </a:xfrm>
          <a:prstGeom prst="line">
            <a:avLst/>
          </a:prstGeom>
          <a:ln w="19050">
            <a:solidFill>
              <a:srgbClr val="FFFFFF">
                <a:lumMod val="75000"/>
              </a:srgbClr>
            </a:solidFill>
            <a:prstDash val="sysDot"/>
          </a:ln>
        </p:spPr>
        <p:style>
          <a:lnRef idx="1">
            <a:srgbClr val="00E9DB"/>
          </a:lnRef>
          <a:fillRef idx="0">
            <a:srgbClr val="00E9DB"/>
          </a:fillRef>
          <a:effectRef idx="0">
            <a:srgbClr val="00E9DB"/>
          </a:effectRef>
          <a:fontRef idx="minor">
            <a:srgbClr val="000000"/>
          </a:fontRef>
        </p:style>
      </p:cxnSp>
      <p:sp>
        <p:nvSpPr>
          <p:cNvPr id="76" name="矩形 75"/>
          <p:cNvSpPr/>
          <p:nvPr>
            <p:custDataLst>
              <p:tags r:id="rId17"/>
            </p:custDataLst>
          </p:nvPr>
        </p:nvSpPr>
        <p:spPr>
          <a:xfrm flipH="1">
            <a:off x="4220913" y="4063826"/>
            <a:ext cx="216423" cy="58100"/>
          </a:xfrm>
          <a:prstGeom prst="rect">
            <a:avLst/>
          </a:prstGeom>
          <a:solidFill>
            <a:srgbClr val="00E9DB"/>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77" name="文本框 76"/>
          <p:cNvSpPr txBox="1"/>
          <p:nvPr>
            <p:custDataLst>
              <p:tags r:id="rId18"/>
            </p:custDataLst>
          </p:nvPr>
        </p:nvSpPr>
        <p:spPr>
          <a:xfrm flipH="1">
            <a:off x="1757680" y="3541395"/>
            <a:ext cx="2492375" cy="1198880"/>
          </a:xfrm>
          <a:prstGeom prst="rect">
            <a:avLst/>
          </a:prstGeom>
          <a:noFill/>
        </p:spPr>
        <p:txBody>
          <a:bodyPr wrap="square" rtlCol="0">
            <a:spAutoFit/>
          </a:bodyPr>
          <a:p>
            <a:pPr algn="ctr"/>
            <a:r>
              <a:rPr lang="zh-CN" altLang="en-US" sz="2400" spc="300">
                <a:solidFill>
                  <a:srgbClr val="00E9DB"/>
                </a:solidFill>
                <a:uFillTx/>
                <a:latin typeface="思源黑体 CN Bold" panose="020B0800000000000000" charset="-122"/>
                <a:ea typeface="思源黑体 CN Bold" panose="020B0800000000000000" charset="-122"/>
              </a:rPr>
              <a:t>（1） 促进婴幼儿身心协调充分发展。</a:t>
            </a:r>
            <a:endParaRPr lang="zh-CN" altLang="en-US" sz="2400" spc="300">
              <a:solidFill>
                <a:srgbClr val="00E9DB"/>
              </a:solidFill>
              <a:uFillTx/>
              <a:latin typeface="思源黑体 CN Bold" panose="020B0800000000000000" charset="-122"/>
              <a:ea typeface="思源黑体 CN Bold" panose="020B0800000000000000" charset="-122"/>
            </a:endParaRPr>
          </a:p>
        </p:txBody>
      </p:sp>
      <p:sp>
        <p:nvSpPr>
          <p:cNvPr id="17" name="椭圆 16"/>
          <p:cNvSpPr/>
          <p:nvPr>
            <p:custDataLst>
              <p:tags r:id="rId19"/>
            </p:custDataLst>
          </p:nvPr>
        </p:nvSpPr>
        <p:spPr>
          <a:xfrm>
            <a:off x="4805787" y="3884684"/>
            <a:ext cx="462380" cy="462380"/>
          </a:xfrm>
          <a:prstGeom prst="ellipse">
            <a:avLst/>
          </a:prstGeom>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pic>
        <p:nvPicPr>
          <p:cNvPr id="24" name="图片 23" descr="343435383036303b343532343135303bb9a4d7f7b0b2c5c5"/>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4926345" y="4002337"/>
            <a:ext cx="217391" cy="217391"/>
          </a:xfrm>
          <a:prstGeom prst="rect">
            <a:avLst/>
          </a:prstGeom>
        </p:spPr>
      </p:pic>
      <p:pic>
        <p:nvPicPr>
          <p:cNvPr id="41" name="图片 40" descr="343435383036303b343532343135343bb9b5cda8bcc6bbae"/>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7510347" y="4013472"/>
            <a:ext cx="216907" cy="216907"/>
          </a:xfrm>
          <a:prstGeom prst="rect">
            <a:avLst/>
          </a:prstGeom>
        </p:spPr>
      </p:pic>
      <p:sp>
        <p:nvSpPr>
          <p:cNvPr id="15" name="椭圆 14"/>
          <p:cNvSpPr/>
          <p:nvPr>
            <p:custDataLst>
              <p:tags r:id="rId26"/>
            </p:custDataLst>
          </p:nvPr>
        </p:nvSpPr>
        <p:spPr>
          <a:xfrm>
            <a:off x="5474907" y="2856312"/>
            <a:ext cx="1722668" cy="1722668"/>
          </a:xfrm>
          <a:prstGeom prst="ellipse">
            <a:avLst/>
          </a:prstGeom>
          <a:solidFill>
            <a:srgbClr val="FFFFFF">
              <a:lumMod val="95000"/>
            </a:srgbClr>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29" name="文本框 28"/>
          <p:cNvSpPr txBox="1"/>
          <p:nvPr>
            <p:custDataLst>
              <p:tags r:id="rId27"/>
            </p:custDataLst>
          </p:nvPr>
        </p:nvSpPr>
        <p:spPr>
          <a:xfrm flipH="1">
            <a:off x="5174371" y="3028563"/>
            <a:ext cx="2248383" cy="1938020"/>
          </a:xfrm>
          <a:prstGeom prst="rect">
            <a:avLst/>
          </a:prstGeom>
          <a:noFill/>
        </p:spPr>
        <p:txBody>
          <a:bodyPr wrap="square" rtlCol="0">
            <a:spAutoFit/>
          </a:bodyPr>
          <a:p>
            <a:pPr algn="ctr"/>
            <a:r>
              <a:rPr lang="zh-CN" altLang="en-US" sz="2400" spc="300">
                <a:solidFill>
                  <a:srgbClr val="2F6FFF"/>
                </a:solidFill>
                <a:uFillTx/>
                <a:latin typeface="思源黑体 CN Bold" panose="020B0800000000000000" charset="-122"/>
                <a:ea typeface="思源黑体 CN Bold" panose="020B0800000000000000" charset="-122"/>
                <a:sym typeface="+mn-ea"/>
              </a:rPr>
              <a:t> 学习和践行托育人员职业伦理对婴幼儿的作用</a:t>
            </a:r>
            <a:endParaRPr lang="zh-CN" altLang="en-US" sz="2400" spc="300">
              <a:solidFill>
                <a:srgbClr val="2F6FFF"/>
              </a:solidFill>
              <a:uFillTx/>
              <a:latin typeface="思源黑体 CN Bold" panose="020B0800000000000000" charset="-122"/>
              <a:ea typeface="思源黑体 CN Bold" panose="020B0800000000000000" charset="-122"/>
            </a:endParaRPr>
          </a:p>
          <a:p>
            <a:pPr algn="ctr"/>
            <a:endParaRPr lang="zh-CN" altLang="en-US" sz="2400" spc="300">
              <a:solidFill>
                <a:srgbClr val="2F6FFF"/>
              </a:solidFill>
              <a:uFillTx/>
              <a:latin typeface="思源黑体 CN Bold" panose="020B0800000000000000" charset="-122"/>
              <a:ea typeface="思源黑体 CN Bold" panose="020B0800000000000000" charset="-122"/>
            </a:endParaRPr>
          </a:p>
        </p:txBody>
      </p:sp>
      <p:sp>
        <p:nvSpPr>
          <p:cNvPr id="12" name="圆角矩形 11"/>
          <p:cNvSpPr/>
          <p:nvPr>
            <p:custDataLst>
              <p:tags r:id="rId28"/>
            </p:custDataLst>
          </p:nvPr>
        </p:nvSpPr>
        <p:spPr>
          <a:xfrm>
            <a:off x="5823507" y="5976288"/>
            <a:ext cx="1033214" cy="133630"/>
          </a:xfrm>
          <a:prstGeom prst="roundRect">
            <a:avLst>
              <a:gd name="adj" fmla="val 50000"/>
            </a:avLst>
          </a:prstGeom>
          <a:solidFill>
            <a:srgbClr val="2F6FFF"/>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14" name="圆角矩形 13"/>
          <p:cNvSpPr/>
          <p:nvPr>
            <p:custDataLst>
              <p:tags r:id="rId29"/>
            </p:custDataLst>
          </p:nvPr>
        </p:nvSpPr>
        <p:spPr>
          <a:xfrm>
            <a:off x="5823507" y="6215951"/>
            <a:ext cx="1033214" cy="133630"/>
          </a:xfrm>
          <a:prstGeom prst="roundRect">
            <a:avLst>
              <a:gd name="adj" fmla="val 50000"/>
            </a:avLst>
          </a:prstGeom>
          <a:solidFill>
            <a:srgbClr val="00D0FF"/>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16" name="圆角矩形 15"/>
          <p:cNvSpPr/>
          <p:nvPr>
            <p:custDataLst>
              <p:tags r:id="rId30"/>
            </p:custDataLst>
          </p:nvPr>
        </p:nvSpPr>
        <p:spPr>
          <a:xfrm>
            <a:off x="5980862" y="6455130"/>
            <a:ext cx="718989" cy="133630"/>
          </a:xfrm>
          <a:prstGeom prst="roundRect">
            <a:avLst>
              <a:gd name="adj" fmla="val 50000"/>
            </a:avLst>
          </a:prstGeom>
          <a:solidFill>
            <a:srgbClr val="00E9DB"/>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grpSp>
        <p:nvGrpSpPr>
          <p:cNvPr id="22" name="组合 21"/>
          <p:cNvGrpSpPr/>
          <p:nvPr/>
        </p:nvGrpSpPr>
        <p:grpSpPr>
          <a:xfrm>
            <a:off x="1655445" y="1569085"/>
            <a:ext cx="8366125" cy="773430"/>
            <a:chOff x="156" y="284"/>
            <a:chExt cx="13175" cy="1218"/>
          </a:xfrm>
        </p:grpSpPr>
        <p:pic>
          <p:nvPicPr>
            <p:cNvPr id="18" name="图片 17" descr="343435383038363b343532323338393bbacfd7f7bbfad6c6"/>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156" y="294"/>
              <a:ext cx="1208" cy="1208"/>
            </a:xfrm>
            <a:prstGeom prst="rect">
              <a:avLst/>
            </a:prstGeom>
          </p:spPr>
        </p:pic>
        <p:sp>
          <p:nvSpPr>
            <p:cNvPr id="19" name="文本框 18"/>
            <p:cNvSpPr txBox="1"/>
            <p:nvPr>
              <p:custDataLst>
                <p:tags r:id="rId34"/>
              </p:custDataLst>
            </p:nvPr>
          </p:nvSpPr>
          <p:spPr>
            <a:xfrm>
              <a:off x="1312" y="284"/>
              <a:ext cx="12019" cy="916"/>
            </a:xfrm>
            <a:prstGeom prst="rect">
              <a:avLst/>
            </a:prstGeom>
            <a:noFill/>
          </p:spPr>
          <p:txBody>
            <a:bodyPr wrap="square" bIns="0" rtlCol="0"/>
            <a:p>
              <a:pPr algn="l"/>
              <a:r>
                <a:rPr lang="zh-CN" altLang="en-US" sz="2400" spc="300">
                  <a:solidFill>
                    <a:srgbClr val="2F6FFF"/>
                  </a:solidFill>
                  <a:uFillTx/>
                  <a:latin typeface="思源黑体 CN Bold" panose="020B0800000000000000" charset="-122"/>
                  <a:ea typeface="思源黑体 CN Bold" panose="020B0800000000000000" charset="-122"/>
                </a:rPr>
                <a:t>1. 学习和践行托育人员职业伦理对婴幼儿的作用</a:t>
              </a:r>
              <a:endParaRPr lang="zh-CN" altLang="en-US" sz="2400" spc="300">
                <a:solidFill>
                  <a:srgbClr val="2F6FFF"/>
                </a:solidFill>
                <a:uFillTx/>
                <a:latin typeface="思源黑体 CN Bold" panose="020B0800000000000000" charset="-122"/>
                <a:ea typeface="思源黑体 CN Bold" panose="020B0800000000000000" charset="-122"/>
              </a:endParaRPr>
            </a:p>
          </p:txBody>
        </p:sp>
      </p:grpSp>
    </p:spTree>
    <p:custDataLst>
      <p:tags r:id="rId3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COMBINE_RELATE_SLIDE_ID" val="custom830053_1"/>
  <p:tag name="KSO_WM_TEMPLATE_CATEGORY" val="custom"/>
  <p:tag name="KSO_WM_TEMPLATE_INDEX" val="20184601"/>
  <p:tag name="KSO_WM_TEMPLATE_SUBCATEGORY" val="combine"/>
  <p:tag name="KSO_WM_TEMPLATE_THUMBS_INDEX" val="1、5、6、11、12、18、24、28、29、35"/>
  <p:tag name="KSO_WM_TEMPLATE_MASTE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2eb873f3-4798-627e-17ad-bd651a211d69}"/>
  <p:tag name="KSO_WM_UNIT_TYPE" val="i"/>
</p:tagLst>
</file>

<file path=ppt/tags/tag17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7.xml><?xml version="1.0" encoding="utf-8"?>
<p:tagLst xmlns:p="http://schemas.openxmlformats.org/presentationml/2006/main">
  <p:tag name="KSO_WM_SLIDE_BK_DARK_LIGHT" val=""/>
  <p:tag name="KSO_WM_SLIDE_BACKGROUND_TYPE" val="general"/>
  <p:tag name="KSO_WM_SPECIAL_SOURCE" val="bdnull"/>
</p:tagLst>
</file>

<file path=ppt/tags/tag1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1.xml><?xml version="1.0" encoding="utf-8"?>
<p:tagLst xmlns:p="http://schemas.openxmlformats.org/presentationml/2006/main">
  <p:tag name="KSO_WM_SPECIAL_SOURCE" val="bdnull"/>
</p:tagLst>
</file>

<file path=ppt/tags/tag1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1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5.xml><?xml version="1.0" encoding="utf-8"?>
<p:tagLst xmlns:p="http://schemas.openxmlformats.org/presentationml/2006/main">
  <p:tag name="KSO_WM_SPECIAL_SOURCE" val="bdnull"/>
</p:tagLst>
</file>

<file path=ppt/tags/tag1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p="http://schemas.openxmlformats.org/presentationml/2006/main">
  <p:tag name="KSO_WM_SPECIAL_SOURCE" val="bdnull"/>
</p:tagLst>
</file>

<file path=ppt/tags/tag1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37_5*l_h_i*1_3_1"/>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37_5*l_h_i*1_3_2"/>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37_5*l_h_i*1_3_3"/>
  <p:tag name="KSO_WM_TEMPLATE_CATEGORY" val="diagram"/>
  <p:tag name="KSO_WM_TEMPLATE_INDEX" val="202279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9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37_5*l_h_a*1_3_1"/>
  <p:tag name="KSO_WM_TEMPLATE_CATEGORY" val="diagram"/>
  <p:tag name="KSO_WM_TEMPLATE_INDEX" val="20227937"/>
  <p:tag name="KSO_WM_UNIT_LAYERLEVEL" val="1_1_1"/>
  <p:tag name="KSO_WM_TAG_VERSION" val="1.0"/>
  <p:tag name="KSO_WM_BEAUTIFY_FLAG" val="#wm#"/>
  <p:tag name="KSO_WM_UNIT_TEXT_FILL_FORE_SCHEMECOLOR_INDEX" val="7"/>
  <p:tag name="KSO_WM_UNIT_TEX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937_5*l_h_i*1_3_1"/>
  <p:tag name="KSO_WM_TEMPLATE_CATEGORY" val="diagram"/>
  <p:tag name="KSO_WM_TEMPLATE_INDEX" val="20227937"/>
  <p:tag name="KSO_WM_UNIT_LAYERLEVEL" val="1_1_1"/>
  <p:tag name="KSO_WM_TAG_VERSION" val="1.0"/>
  <p:tag name="KSO_WM_BEAUTIFY_FLAG" val="#wm#"/>
  <p:tag name="KSO_WM_UNIT_TEXT_FILL_FORE_SCHEMECOLOR_INDEX" val="5"/>
  <p:tag name="KSO_WM_UNIT_TEXT_FILL_TYPE" val="1"/>
  <p:tag name="KSO_WM_UNIT_TEXT_SHADOW_SCHEMECOLOR_INDEX" val="14"/>
</p:tagLst>
</file>

<file path=ppt/tags/tag199.xml><?xml version="1.0" encoding="utf-8"?>
<p:tagLst xmlns:p="http://schemas.openxmlformats.org/presentationml/2006/main">
  <p:tag name="KSO_WM_UNIT_VALUE" val="126*126"/>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37_5*l_h_x*1_3_1"/>
  <p:tag name="KSO_WM_TEMPLATE_CATEGORY" val="diagram"/>
  <p:tag name="KSO_WM_TEMPLATE_INDEX" val="20227937"/>
  <p:tag name="KSO_WM_UNIT_LAYERLEVEL" val="1_1_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37_5*l_h_i*1_1_1"/>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37_5*l_h_i*1_1_2"/>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37_5*l_h_i*1_1_3"/>
  <p:tag name="KSO_WM_TEMPLATE_CATEGORY" val="diagram"/>
  <p:tag name="KSO_WM_TEMPLATE_INDEX" val="202279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0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37_5*l_h_a*1_1_1"/>
  <p:tag name="KSO_WM_TEMPLATE_CATEGORY" val="diagram"/>
  <p:tag name="KSO_WM_TEMPLATE_INDEX" val="20227937"/>
  <p:tag name="KSO_WM_UNIT_LAYERLEVEL" val="1_1_1"/>
  <p:tag name="KSO_WM_TAG_VERSION" val="1.0"/>
  <p:tag name="KSO_WM_BEAUTIFY_FLAG" val="#wm#"/>
  <p:tag name="KSO_WM_UNIT_TEXT_FILL_FORE_SCHEMECOLOR_INDEX" val="7"/>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937_5*l_h_i*1_1_1"/>
  <p:tag name="KSO_WM_TEMPLATE_CATEGORY" val="diagram"/>
  <p:tag name="KSO_WM_TEMPLATE_INDEX" val="20227937"/>
  <p:tag name="KSO_WM_UNIT_LAYERLEVEL" val="1_1_1"/>
  <p:tag name="KSO_WM_TAG_VERSION" val="1.0"/>
  <p:tag name="KSO_WM_BEAUTIFY_FLAG" val="#wm#"/>
  <p:tag name="KSO_WM_UNIT_TEXT_FILL_FORE_SCHEMECOLOR_INDEX" val="5"/>
  <p:tag name="KSO_WM_UNIT_TEXT_FILL_TYPE" val="1"/>
  <p:tag name="KSO_WM_UNIT_TEXT_SHADOW_SCHEMECOLOR_INDEX" val="14"/>
</p:tagLst>
</file>

<file path=ppt/tags/tag205.xml><?xml version="1.0" encoding="utf-8"?>
<p:tagLst xmlns:p="http://schemas.openxmlformats.org/presentationml/2006/main">
  <p:tag name="KSO_WM_UNIT_VALUE" val="128*12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37_5*l_h_x*1_1_1"/>
  <p:tag name="KSO_WM_TEMPLATE_CATEGORY" val="diagram"/>
  <p:tag name="KSO_WM_TEMPLATE_INDEX" val="20227937"/>
  <p:tag name="KSO_WM_UNIT_LAYERLEVEL" val="1_1_1"/>
  <p:tag name="KSO_WM_TAG_VERSION" val="1.0"/>
  <p:tag name="KSO_WM_BEAUTIFY_FLAG" val="#wm#"/>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37_5*l_h_i*1_2_1"/>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37_5*l_h_i*1_2_2"/>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37_5*l_h_i*1_2_3"/>
  <p:tag name="KSO_WM_TEMPLATE_CATEGORY" val="diagram"/>
  <p:tag name="KSO_WM_TEMPLATE_INDEX" val="202279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0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37_5*l_h_a*1_2_1"/>
  <p:tag name="KSO_WM_TEMPLATE_CATEGORY" val="diagram"/>
  <p:tag name="KSO_WM_TEMPLATE_INDEX" val="20227937"/>
  <p:tag name="KSO_WM_UNIT_LAYERLEVEL" val="1_1_1"/>
  <p:tag name="KSO_WM_TAG_VERSION" val="1.0"/>
  <p:tag name="KSO_WM_BEAUTIFY_FLAG" val="#wm#"/>
  <p:tag name="KSO_WM_UNIT_TEXT_FILL_FORE_SCHEMECOLOR_INDEX" val="7"/>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937_5*l_h_i*1_2_1"/>
  <p:tag name="KSO_WM_TEMPLATE_CATEGORY" val="diagram"/>
  <p:tag name="KSO_WM_TEMPLATE_INDEX" val="20227937"/>
  <p:tag name="KSO_WM_UNIT_LAYERLEVEL" val="1_1_1"/>
  <p:tag name="KSO_WM_TAG_VERSION" val="1.0"/>
  <p:tag name="KSO_WM_BEAUTIFY_FLAG" val="#wm#"/>
  <p:tag name="KSO_WM_UNIT_TEXT_FILL_FORE_SCHEMECOLOR_INDEX" val="5"/>
  <p:tag name="KSO_WM_UNIT_TEXT_FILL_TYPE" val="1"/>
  <p:tag name="KSO_WM_UNIT_TEXT_SHADOW_SCHEMECOLOR_INDEX" val="14"/>
</p:tagLst>
</file>

<file path=ppt/tags/tag211.xml><?xml version="1.0" encoding="utf-8"?>
<p:tagLst xmlns:p="http://schemas.openxmlformats.org/presentationml/2006/main">
  <p:tag name="KSO_WM_UNIT_VALUE" val="129*12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37_5*l_h_x*1_2_1"/>
  <p:tag name="KSO_WM_TEMPLATE_CATEGORY" val="diagram"/>
  <p:tag name="KSO_WM_TEMPLATE_INDEX" val="20227937"/>
  <p:tag name="KSO_WM_UNIT_LAYERLEVEL" val="1_1_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37_5*l_h_i*1_4_1"/>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37_5*l_h_i*1_4_2"/>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937_5*l_h_i*1_4_3"/>
  <p:tag name="KSO_WM_TEMPLATE_CATEGORY" val="diagram"/>
  <p:tag name="KSO_WM_TEMPLATE_INDEX" val="202279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1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37_5*l_h_a*1_4_1"/>
  <p:tag name="KSO_WM_TEMPLATE_CATEGORY" val="diagram"/>
  <p:tag name="KSO_WM_TEMPLATE_INDEX" val="20227937"/>
  <p:tag name="KSO_WM_UNIT_LAYERLEVEL" val="1_1_1"/>
  <p:tag name="KSO_WM_TAG_VERSION" val="1.0"/>
  <p:tag name="KSO_WM_BEAUTIFY_FLAG" val="#wm#"/>
  <p:tag name="KSO_WM_UNIT_TEXT_FILL_FORE_SCHEMECOLOR_INDEX" val="7"/>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7937_5*l_h_i*1_4_1"/>
  <p:tag name="KSO_WM_TEMPLATE_CATEGORY" val="diagram"/>
  <p:tag name="KSO_WM_TEMPLATE_INDEX" val="20227937"/>
  <p:tag name="KSO_WM_UNIT_LAYERLEVEL" val="1_1_1"/>
  <p:tag name="KSO_WM_TAG_VERSION" val="1.0"/>
  <p:tag name="KSO_WM_BEAUTIFY_FLAG" val="#wm#"/>
  <p:tag name="KSO_WM_UNIT_TEXT_FILL_FORE_SCHEMECOLOR_INDEX" val="5"/>
  <p:tag name="KSO_WM_UNIT_TEXT_FILL_TYPE" val="1"/>
  <p:tag name="KSO_WM_UNIT_TEXT_SHADOW_SCHEMECOLOR_INDEX" val="14"/>
</p:tagLst>
</file>

<file path=ppt/tags/tag217.xml><?xml version="1.0" encoding="utf-8"?>
<p:tagLst xmlns:p="http://schemas.openxmlformats.org/presentationml/2006/main">
  <p:tag name="KSO_WM_UNIT_VALUE" val="125*125"/>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7937_5*l_h_x*1_4_1"/>
  <p:tag name="KSO_WM_TEMPLATE_CATEGORY" val="diagram"/>
  <p:tag name="KSO_WM_TEMPLATE_INDEX" val="20227937"/>
  <p:tag name="KSO_WM_UNIT_LAYERLEVEL" val="1_1_1"/>
  <p:tag name="KSO_WM_TAG_VERSION" val="1.0"/>
  <p:tag name="KSO_WM_BEAUTIFY_FLAG" val="#wm#"/>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937_5*l_h_i*1_5_1"/>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7937_5*l_h_i*1_5_2"/>
  <p:tag name="KSO_WM_TEMPLATE_CATEGORY" val="diagram"/>
  <p:tag name="KSO_WM_TEMPLATE_INDEX" val="20227937"/>
  <p:tag name="KSO_WM_UNIT_LAYERLEVEL" val="1_1_1"/>
  <p:tag name="KSO_WM_TAG_VERSION" val="1.0"/>
  <p:tag name="KSO_WM_BEAUTIFY_FLAG" val="#wm#"/>
  <p:tag name="KSO_WM_UNIT_LINE_FORE_SCHEMECOLOR_INDEX" val="5"/>
  <p:tag name="KSO_WM_UNIT_LINE_FILL_TYPE"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7937_5*l_h_i*1_5_3"/>
  <p:tag name="KSO_WM_TEMPLATE_CATEGORY" val="diagram"/>
  <p:tag name="KSO_WM_TEMPLATE_INDEX" val="2022793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937_5*l_h_a*1_5_1"/>
  <p:tag name="KSO_WM_TEMPLATE_CATEGORY" val="diagram"/>
  <p:tag name="KSO_WM_TEMPLATE_INDEX" val="20227937"/>
  <p:tag name="KSO_WM_UNIT_LAYERLEVEL" val="1_1_1"/>
  <p:tag name="KSO_WM_TAG_VERSION" val="1.0"/>
  <p:tag name="KSO_WM_BEAUTIFY_FLAG" val="#wm#"/>
  <p:tag name="KSO_WM_UNIT_TEXT_FILL_FORE_SCHEMECOLOR_INDEX" val="7"/>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27937_5*l_h_i*1_5_1"/>
  <p:tag name="KSO_WM_TEMPLATE_CATEGORY" val="diagram"/>
  <p:tag name="KSO_WM_TEMPLATE_INDEX" val="20227937"/>
  <p:tag name="KSO_WM_UNIT_LAYERLEVEL" val="1_1_1"/>
  <p:tag name="KSO_WM_TAG_VERSION" val="1.0"/>
  <p:tag name="KSO_WM_BEAUTIFY_FLAG" val="#wm#"/>
  <p:tag name="KSO_WM_UNIT_TEXT_FILL_FORE_SCHEMECOLOR_INDEX" val="5"/>
  <p:tag name="KSO_WM_UNIT_TEXT_FILL_TYPE" val="1"/>
  <p:tag name="KSO_WM_UNIT_TEXT_SHADOW_SCHEMECOLOR_INDEX" val="14"/>
</p:tagLst>
</file>

<file path=ppt/tags/tag223.xml><?xml version="1.0" encoding="utf-8"?>
<p:tagLst xmlns:p="http://schemas.openxmlformats.org/presentationml/2006/main">
  <p:tag name="KSO_WM_UNIT_VALUE" val="125*125"/>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7937_5*l_h_x*1_5_1"/>
  <p:tag name="KSO_WM_TEMPLATE_CATEGORY" val="diagram"/>
  <p:tag name="KSO_WM_TEMPLATE_INDEX" val="20227937"/>
  <p:tag name="KSO_WM_UNIT_LAYERLEVEL" val="1_1_1"/>
  <p:tag name="KSO_WM_TAG_VERSION" val="1.0"/>
  <p:tag name="KSO_WM_BEAUTIFY_FLAG" val="#wm#"/>
</p:tagLst>
</file>

<file path=ppt/tags/tag224.xml><?xml version="1.0" encoding="utf-8"?>
<p:tagLst xmlns:p="http://schemas.openxmlformats.org/presentationml/2006/main">
  <p:tag name="KSO_WM_BEAUTIFY_FLAG" val="#wm#"/>
  <p:tag name="KSO_WM_TEMPLATE_CATEGORY" val="custom"/>
  <p:tag name="KSO_WM_TEMPLATE_INDEX" val="20184601"/>
  <p:tag name="KSO_WM_SLIDE_ITEM_CNT" val="5"/>
  <p:tag name="KSO_WM_SPECIAL_SOURCE" val="bdnull"/>
</p:tagLst>
</file>

<file path=ppt/tags/tag22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7.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2"/>
  <p:tag name="KSO_WM_UNIT_ID" val="diagram20170847_4*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2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2"/>
  <p:tag name="KSO_WM_UNIT_ID" val="diagram20170847_4*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29.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1"/>
  <p:tag name="KSO_WM_UNIT_ID" val="diagram20170847_4*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1"/>
  <p:tag name="KSO_WM_UNIT_ID" val="diagram20170847_4*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23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4*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23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1"/>
  <p:tag name="KSO_WM_UNIT_ID" val="diagram20170847_4*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33.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1_1"/>
  <p:tag name="KSO_WM_UNIT_LAYERLEVEL" val="1_1_1"/>
  <p:tag name="KSO_WM_UNIT_HIGHLIGHT" val="0"/>
  <p:tag name="KSO_WM_UNIT_COMPATIBLE" val="0"/>
  <p:tag name="KSO_WM_DIAGRAM_GROUP_CODE" val="l1-1"/>
  <p:tag name="KSO_WM_UNIT_ID" val="diagram20170847_4*l_h_a*1_1_1"/>
  <p:tag name="KSO_WM_UNIT_ISCONTENTSTITLE" val="0"/>
  <p:tag name="KSO_WM_UNIT_NOCLEAR" val="0"/>
  <p:tag name="KSO_WM_UNIT_DIAGRAM_ISNUMVISUAL" val="0"/>
  <p:tag name="KSO_WM_UNIT_DIAGRAM_ISREFERUNIT" val="0"/>
  <p:tag name="KSO_WM_UNIT_VALUE" val="13"/>
  <p:tag name="KSO_WM_UNIT_PRESET_TEXT" val="单击此处添加标题"/>
  <p:tag name="KSO_WM_UNIT_TEXT_FILL_FORE_SCHEMECOLOR_INDEX" val="13"/>
  <p:tag name="KSO_WM_UNIT_TEXT_FILL_TYPE" val="1"/>
</p:tagLst>
</file>

<file path=ppt/tags/tag234.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3_1"/>
  <p:tag name="KSO_WM_UNIT_LAYERLEVEL" val="1_1_1"/>
  <p:tag name="KSO_WM_UNIT_VALUE" val="13"/>
  <p:tag name="KSO_WM_UNIT_HIGHLIGHT" val="0"/>
  <p:tag name="KSO_WM_UNIT_COMPATIBLE" val="0"/>
  <p:tag name="KSO_WM_DIAGRAM_GROUP_CODE" val="l1-1"/>
  <p:tag name="KSO_WM_UNIT_ID" val="diagram20170847_4*l_h_a*1_3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35.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2_1"/>
  <p:tag name="KSO_WM_UNIT_LAYERLEVEL" val="1_1_1"/>
  <p:tag name="KSO_WM_UNIT_HIGHLIGHT" val="0"/>
  <p:tag name="KSO_WM_UNIT_COMPATIBLE" val="0"/>
  <p:tag name="KSO_WM_DIAGRAM_GROUP_CODE" val="l1-1"/>
  <p:tag name="KSO_WM_UNIT_ID" val="diagram20170847_4*l_h_a*1_2_1"/>
  <p:tag name="KSO_WM_UNIT_ISCONTENTSTITLE" val="0"/>
  <p:tag name="KSO_WM_UNIT_NOCLEAR" val="0"/>
  <p:tag name="KSO_WM_UNIT_DIAGRAM_ISNUMVISUAL" val="0"/>
  <p:tag name="KSO_WM_UNIT_DIAGRAM_ISREFERUNIT" val="0"/>
  <p:tag name="KSO_WM_UNIT_VALUE" val="13"/>
  <p:tag name="KSO_WM_UNIT_PRESET_TEXT" val="单击此处添加标题"/>
  <p:tag name="KSO_WM_UNIT_TEXT_FILL_FORE_SCHEMECOLOR_INDEX" val="13"/>
  <p:tag name="KSO_WM_UNIT_TEXT_FILL_TYPE" val="1"/>
</p:tagLst>
</file>

<file path=ppt/tags/tag236.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4_2"/>
  <p:tag name="KSO_WM_UNIT_ID" val="diagram20170847_4*l_h_i*1_4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37.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4_1"/>
  <p:tag name="KSO_WM_UNIT_LAYERLEVEL" val="1_1_1"/>
  <p:tag name="KSO_WM_UNIT_VALUE" val="34"/>
  <p:tag name="KSO_WM_UNIT_HIGHLIGHT" val="0"/>
  <p:tag name="KSO_WM_UNIT_COMPATIBLE" val="0"/>
  <p:tag name="KSO_WM_DIAGRAM_GROUP_CODE" val="l1-1"/>
  <p:tag name="KSO_WM_UNIT_ID" val="diagram20170847_4*l_h_a*1_4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3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4_1"/>
  <p:tag name="KSO_WM_UNIT_ID" val="diagram20170847_4*l_h_i*1_4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4"/>
  <p:tag name="KSO_WM_UNIT_TEXT_FILL_TYPE" val="1"/>
</p:tagLst>
</file>

<file path=ppt/tags/tag239.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4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4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28015_2*n_h_h_i*1_2_1_1"/>
  <p:tag name="KSO_WM_TEMPLATE_CATEGORY" val="diagram"/>
  <p:tag name="KSO_WM_TEMPLATE_INDEX" val="20228015"/>
  <p:tag name="KSO_WM_UNIT_LAYERLEVEL" val="1_1_1_1"/>
  <p:tag name="KSO_WM_TAG_VERSION" val="1.0"/>
  <p:tag name="KSO_WM_BEAUTIFY_FLAG" val="#wm#"/>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28015_2*n_h_h_i*1_2_2_1"/>
  <p:tag name="KSO_WM_TEMPLATE_CATEGORY" val="diagram"/>
  <p:tag name="KSO_WM_TEMPLATE_INDEX" val="20228015"/>
  <p:tag name="KSO_WM_UNIT_LAYERLEVEL" val="1_1_1_1"/>
  <p:tag name="KSO_WM_TAG_VERSION" val="1.0"/>
  <p:tag name="KSO_WM_BEAUTIFY_FLAG" val="#wm#"/>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28015_2*n_h_h_i*1_2_2_2"/>
  <p:tag name="KSO_WM_TEMPLATE_CATEGORY" val="diagram"/>
  <p:tag name="KSO_WM_TEMPLATE_INDEX" val="20228015"/>
  <p:tag name="KSO_WM_UNIT_LAYERLEVEL" val="1_1_1_1"/>
  <p:tag name="KSO_WM_TAG_VERSION" val="1.0"/>
  <p:tag name="KSO_WM_BEAUTIFY_FLAG" val="#wm#"/>
  <p:tag name="KSO_WM_UNIT_LINE_FORE_SCHEMECOLOR_INDEX" val="14"/>
  <p:tag name="KSO_WM_UNIT_LINE_FILL_TYPE"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228015_2*n_h_h_i*1_2_2_3"/>
  <p:tag name="KSO_WM_TEMPLATE_CATEGORY" val="diagram"/>
  <p:tag name="KSO_WM_TEMPLATE_INDEX" val="2022801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4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228015_2*n_h_h_a*1_2_2_1"/>
  <p:tag name="KSO_WM_TEMPLATE_CATEGORY" val="diagram"/>
  <p:tag name="KSO_WM_TEMPLATE_INDEX" val="20228015"/>
  <p:tag name="KSO_WM_UNIT_LAYERLEVEL" val="1_1_1_1"/>
  <p:tag name="KSO_WM_TAG_VERSION" val="1.0"/>
  <p:tag name="KSO_WM_BEAUTIFY_FLAG" val="#wm#"/>
  <p:tag name="KSO_WM_UNIT_TEXT_FILL_FORE_SCHEMECOLOR_INDEX" val="6"/>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4"/>
  <p:tag name="KSO_WM_UNIT_ID" val="diagram20228015_2*n_h_h_i*1_2_2_4"/>
  <p:tag name="KSO_WM_TEMPLATE_CATEGORY" val="diagram"/>
  <p:tag name="KSO_WM_TEMPLATE_INDEX" val="2022801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28015_2*n_h_h_i*1_2_1_2"/>
  <p:tag name="KSO_WM_TEMPLATE_CATEGORY" val="diagram"/>
  <p:tag name="KSO_WM_TEMPLATE_INDEX" val="20228015"/>
  <p:tag name="KSO_WM_UNIT_LAYERLEVEL" val="1_1_1_1"/>
  <p:tag name="KSO_WM_TAG_VERSION" val="1.0"/>
  <p:tag name="KSO_WM_BEAUTIFY_FLAG" val="#wm#"/>
  <p:tag name="KSO_WM_UNIT_LINE_FORE_SCHEMECOLOR_INDEX" val="14"/>
  <p:tag name="KSO_WM_UNIT_LINE_FILL_TYPE"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228015_2*n_h_h_i*1_2_1_3"/>
  <p:tag name="KSO_WM_TEMPLATE_CATEGORY" val="diagram"/>
  <p:tag name="KSO_WM_TEMPLATE_INDEX" val="2022801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5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228015_2*n_h_h_a*1_2_1_1"/>
  <p:tag name="KSO_WM_TEMPLATE_CATEGORY" val="diagram"/>
  <p:tag name="KSO_WM_TEMPLATE_INDEX" val="20228015"/>
  <p:tag name="KSO_WM_UNIT_LAYERLEVEL" val="1_1_1_1"/>
  <p:tag name="KSO_WM_TAG_VERSION" val="1.0"/>
  <p:tag name="KSO_WM_BEAUTIFY_FLAG" val="#wm#"/>
  <p:tag name="KSO_WM_UNIT_TEXT_FILL_FORE_SCHEMECOLOR_INDEX" val="5"/>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4"/>
  <p:tag name="KSO_WM_UNIT_ID" val="diagram20228015_2*n_h_h_i*1_2_1_4"/>
  <p:tag name="KSO_WM_TEMPLATE_CATEGORY" val="diagram"/>
  <p:tag name="KSO_WM_TEMPLATE_INDEX" val="2022801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53.xml><?xml version="1.0" encoding="utf-8"?>
<p:tagLst xmlns:p="http://schemas.openxmlformats.org/presentationml/2006/main">
  <p:tag name="KSO_WM_UNIT_VALUE" val="79*7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28015_2*n_h_h_x*1_2_1_1"/>
  <p:tag name="KSO_WM_TEMPLATE_CATEGORY" val="diagram"/>
  <p:tag name="KSO_WM_TEMPLATE_INDEX" val="20228015"/>
  <p:tag name="KSO_WM_UNIT_LAYERLEVEL" val="1_1_1_1"/>
  <p:tag name="KSO_WM_TAG_VERSION" val="1.0"/>
  <p:tag name="KSO_WM_BEAUTIFY_FLAG" val="#wm#"/>
</p:tagLst>
</file>

<file path=ppt/tags/tag254.xml><?xml version="1.0" encoding="utf-8"?>
<p:tagLst xmlns:p="http://schemas.openxmlformats.org/presentationml/2006/main">
  <p:tag name="KSO_WM_UNIT_VALUE" val="79*7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28015_2*n_h_h_x*1_2_2_1"/>
  <p:tag name="KSO_WM_TEMPLATE_CATEGORY" val="diagram"/>
  <p:tag name="KSO_WM_TEMPLATE_INDEX" val="20228015"/>
  <p:tag name="KSO_WM_UNIT_LAYERLEVEL" val="1_1_1_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8015_2*n_h_i*1_1_1"/>
  <p:tag name="KSO_WM_TEMPLATE_CATEGORY" val="diagram"/>
  <p:tag name="KSO_WM_TEMPLATE_INDEX" val="20228015"/>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56.xml><?xml version="1.0" encoding="utf-8"?>
<p:tagLst xmlns:p="http://schemas.openxmlformats.org/presentationml/2006/main">
  <p:tag name="KSO_WM_UNIT_ISCONTENTSTITLE" val="0"/>
  <p:tag name="KSO_WM_UNIT_ISNUMDGMTITLE" val="0"/>
  <p:tag name="KSO_WM_UNIT_PRESET_TEXT" val="单击添加小标题"/>
  <p:tag name="KSO_WM_UNIT_NOCLEAR" val="0"/>
  <p:tag name="KSO_WM_UNIT_VALUE" val="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28015_2*n_h_a*1_1_1"/>
  <p:tag name="KSO_WM_TEMPLATE_CATEGORY" val="diagram"/>
  <p:tag name="KSO_WM_TEMPLATE_INDEX" val="20228015"/>
  <p:tag name="KSO_WM_UNIT_LAYERLEVEL" val="1_1_1"/>
  <p:tag name="KSO_WM_TAG_VERSION" val="1.0"/>
  <p:tag name="KSO_WM_BEAUTIFY_FLAG" val="#wm#"/>
  <p:tag name="KSO_WM_UNIT_TEXT_FILL_FORE_SCHEMECOLOR_INDEX" val="7"/>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28015_2*n_h_i*1_1_4"/>
  <p:tag name="KSO_WM_TEMPLATE_CATEGORY" val="diagram"/>
  <p:tag name="KSO_WM_TEMPLATE_INDEX" val="20228015"/>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28015_2*n_h_i*1_1_2"/>
  <p:tag name="KSO_WM_TEMPLATE_CATEGORY" val="diagram"/>
  <p:tag name="KSO_WM_TEMPLATE_INDEX" val="2022801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28015_2*n_h_i*1_1_3"/>
  <p:tag name="KSO_WM_TEMPLATE_CATEGORY" val="diagram"/>
  <p:tag name="KSO_WM_TEMPLATE_INDEX" val="2022801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1"/>
  <p:tag name="KSO_WM_UNIT_ID" val="diagram20228015_2*i*1"/>
  <p:tag name="KSO_WM_TEMPLATE_CATEGORY" val="diagram"/>
  <p:tag name="KSO_WM_TEMPLATE_INDEX" val="20228015"/>
  <p:tag name="KSO_WM_UNIT_LAYERLEVEL" val="1"/>
  <p:tag name="KSO_WM_TAG_VERSION" val="1.0"/>
  <p:tag name="KSO_WM_BEAUTIFY_FLAG" val="#wm#"/>
</p:tagLst>
</file>

<file path=ppt/tags/tag261.xml><?xml version="1.0" encoding="utf-8"?>
<p:tagLst xmlns:p="http://schemas.openxmlformats.org/presentationml/2006/main">
  <p:tag name="KSO_WM_UNIT_ISCONTENTSTITLE" val="0"/>
  <p:tag name="KSO_WM_UNIT_ISNUMDGMTITLE" val="0"/>
  <p:tag name="KSO_WM_UNIT_PRESET_TEXT" val="请添加标题"/>
  <p:tag name="KSO_WM_UNIT_NOCLEAR" val="0"/>
  <p:tag name="KSO_WM_UNIT_VALUE" val="7"/>
  <p:tag name="KSO_WM_UNIT_HIGHLIGHT" val="0"/>
  <p:tag name="KSO_WM_UNIT_COMPATIBLE" val="0"/>
  <p:tag name="KSO_WM_UNIT_DIAGRAM_ISNUMVISUAL" val="0"/>
  <p:tag name="KSO_WM_UNIT_DIAGRAM_ISREFERUNIT" val="0"/>
  <p:tag name="KSO_WM_DIAGRAM_GROUP_CODE" val="n1-1"/>
  <p:tag name="KSO_WM_UNIT_TYPE" val="a"/>
  <p:tag name="KSO_WM_UNIT_INDEX" val="1"/>
  <p:tag name="KSO_WM_UNIT_ID" val="diagram20228015_2*a*1"/>
  <p:tag name="KSO_WM_TEMPLATE_CATEGORY" val="diagram"/>
  <p:tag name="KSO_WM_TEMPLATE_INDEX" val="20228015"/>
  <p:tag name="KSO_WM_UNIT_LAYERLEVEL" val="1"/>
  <p:tag name="KSO_WM_TAG_VERSION" val="1.0"/>
  <p:tag name="KSO_WM_BEAUTIFY_FLAG" val="#wm#"/>
  <p:tag name="KSO_WM_UNIT_TEXT_FILL_FORE_SCHEMECOLOR_INDEX" val="7"/>
  <p:tag name="KSO_WM_UNIT_TEXT_FILL_TYPE" val="1"/>
</p:tagLst>
</file>

<file path=ppt/tags/tag262.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6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7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7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8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286.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8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89.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9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92.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9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95.xml><?xml version="1.0" encoding="utf-8"?>
<p:tagLst xmlns:p="http://schemas.openxmlformats.org/presentationml/2006/main">
  <p:tag name="KSO_WM_SPECIAL_SOURCE" val="bdnull"/>
</p:tagLst>
</file>

<file path=ppt/tags/tag2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9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29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01.xml><?xml version="1.0" encoding="utf-8"?>
<p:tagLst xmlns:p="http://schemas.openxmlformats.org/presentationml/2006/main">
  <p:tag name="KSO_WM_SLIDE_BK_DARK_LIGHT" val=""/>
  <p:tag name="KSO_WM_SLIDE_BACKGROUND_TYPE" val="general"/>
  <p:tag name="KSO_WM_SPECIAL_SOURCE" val="bdnull"/>
</p:tagLst>
</file>

<file path=ppt/tags/tag30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0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0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0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07.xml><?xml version="1.0" encoding="utf-8"?>
<p:tagLst xmlns:p="http://schemas.openxmlformats.org/presentationml/2006/main">
  <p:tag name="KSO_WM_SLIDE_BK_DARK_LIGHT" val=""/>
  <p:tag name="KSO_WM_SLIDE_BACKGROUND_TYPE" val="general"/>
  <p:tag name="KSO_WM_SPECIAL_SOURCE" val="bdnull"/>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1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12.xml><?xml version="1.0" encoding="utf-8"?>
<p:tagLst xmlns:p="http://schemas.openxmlformats.org/presentationml/2006/main">
  <p:tag name="KSO_WM_SLIDE_BK_DARK_LIGHT" val=""/>
  <p:tag name="KSO_WM_SLIDE_BACKGROUND_TYPE" val="general"/>
  <p:tag name="KSO_WM_SPECIAL_SOURCE" val="bdnul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1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1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17.xml><?xml version="1.0" encoding="utf-8"?>
<p:tagLst xmlns:p="http://schemas.openxmlformats.org/presentationml/2006/main">
  <p:tag name="KSO_WM_SLIDE_BK_DARK_LIGHT" val=""/>
  <p:tag name="KSO_WM_SLIDE_BACKGROUND_TYPE" val="general"/>
  <p:tag name="KSO_WM_SPECIAL_SOURCE" val="bdnull"/>
</p:tagLst>
</file>

<file path=ppt/tags/tag3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2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33.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34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42.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4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4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4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47.xml><?xml version="1.0" encoding="utf-8"?>
<p:tagLst xmlns:p="http://schemas.openxmlformats.org/presentationml/2006/main">
  <p:tag name="KSO_WM_SLIDE_BK_DARK_LIGHT" val=""/>
  <p:tag name="KSO_WM_SLIDE_BACKGROUND_TYPE" val="general"/>
  <p:tag name="KSO_WM_SPECIAL_SOURCE" val="bdnull"/>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4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5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7972_3*n_h_i*1_1_1"/>
  <p:tag name="KSO_WM_TEMPLATE_CATEGORY" val="diagram"/>
  <p:tag name="KSO_WM_TEMPLATE_INDEX" val="20227972"/>
  <p:tag name="KSO_WM_UNIT_LAYERLEVEL" val="1_1_1"/>
  <p:tag name="KSO_WM_TAG_VERSION" val="1.0"/>
  <p:tag name="KSO_WM_BEAUTIFY_FLAG" val="#wm#"/>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2"/>
  <p:tag name="KSO_WM_UNIT_ID" val="diagram20227972_3*n_h_h_i*1_1_3_2"/>
  <p:tag name="KSO_WM_TEMPLATE_CATEGORY" val="diagram"/>
  <p:tag name="KSO_WM_TEMPLATE_INDEX" val="20227972"/>
  <p:tag name="KSO_WM_UNIT_LAYERLEVEL" val="1_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TEMPLATE_CATEGORY" val="diagram"/>
  <p:tag name="KSO_WM_TEMPLATE_INDEX" val="20227972"/>
  <p:tag name="KSO_WM_UNIT_LAYERLEVEL" val="1_1_1_1"/>
  <p:tag name="KSO_WM_TAG_VERSION" val="1.0"/>
  <p:tag name="KSO_WM_BEAUTIFY_FLAG" val="#wm#"/>
  <p:tag name="KSO_WM_UNIT_INDEX" val="1_1_2_3"/>
  <p:tag name="KSO_WM_UNIT_ID" val="diagram20227972_3*n_h_h_i*1_1_2_3"/>
  <p:tag name="KSO_WM_UNIT_FILL_FORE_SCHEMECOLOR_INDEX" val="10"/>
  <p:tag name="KSO_WM_UNIT_FILL_TYPE" val="1"/>
  <p:tag name="KSO_WM_UNIT_TEXT_FILL_FORE_SCHEMECOLOR_INDEX" val="13"/>
  <p:tag name="KSO_WM_UNIT_TEXT_FILL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7"/>
  <p:tag name="KSO_WM_UNIT_ID" val="diagram20227972_3*i*7"/>
  <p:tag name="KSO_WM_TEMPLATE_CATEGORY" val="diagram"/>
  <p:tag name="KSO_WM_TEMPLATE_INDEX" val="20227972"/>
  <p:tag name="KSO_WM_UNIT_LAYERLEVEL" val="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8"/>
  <p:tag name="KSO_WM_UNIT_ID" val="diagram20227972_3*i*8"/>
  <p:tag name="KSO_WM_TEMPLATE_CATEGORY" val="diagram"/>
  <p:tag name="KSO_WM_TEMPLATE_INDEX" val="20227972"/>
  <p:tag name="KSO_WM_UNIT_LAYERLEVEL" val="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4"/>
  <p:tag name="KSO_WM_UNIT_ID" val="diagram20227972_3*i*4"/>
  <p:tag name="KSO_WM_TEMPLATE_CATEGORY" val="diagram"/>
  <p:tag name="KSO_WM_TEMPLATE_INDEX" val="20227972"/>
  <p:tag name="KSO_WM_UNIT_LAYERLEVEL" val="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5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TEMPLATE_CATEGORY" val="diagram"/>
  <p:tag name="KSO_WM_TEMPLATE_INDEX" val="20227972"/>
  <p:tag name="KSO_WM_UNIT_LAYERLEVEL" val="1_1_1_1"/>
  <p:tag name="KSO_WM_TAG_VERSION" val="1.0"/>
  <p:tag name="KSO_WM_BEAUTIFY_FLAG" val="#wm#"/>
  <p:tag name="KSO_WM_UNIT_INDEX" val="1_1_1_1"/>
  <p:tag name="KSO_WM_UNIT_ID" val="diagram20227972_3*n_h_h_a*1_1_1_1"/>
  <p:tag name="KSO_WM_UNIT_TEXT_FILL_FORE_SCHEMECOLOR_INDEX" val="5"/>
  <p:tag name="KSO_WM_UNIT_TEXT_FILL_TYPE" val="1"/>
</p:tagLst>
</file>

<file path=ppt/tags/tag35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20227972_3*n_h_h_a*1_1_3_1"/>
  <p:tag name="KSO_WM_TEMPLATE_CATEGORY" val="diagram"/>
  <p:tag name="KSO_WM_TEMPLATE_INDEX" val="20227972"/>
  <p:tag name="KSO_WM_UNIT_LAYERLEVEL" val="1_1_1_1"/>
  <p:tag name="KSO_WM_TAG_VERSION" val="1.0"/>
  <p:tag name="KSO_WM_BEAUTIFY_FLAG" val="#wm#"/>
  <p:tag name="KSO_WM_UNIT_TEXT_FILL_FORE_SCHEMECOLOR_INDEX" val="6"/>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TEMPLATE_CATEGORY" val="diagram"/>
  <p:tag name="KSO_WM_TEMPLATE_INDEX" val="20227972"/>
  <p:tag name="KSO_WM_UNIT_LAYERLEVEL" val="1_1_1_1"/>
  <p:tag name="KSO_WM_TAG_VERSION" val="1.0"/>
  <p:tag name="KSO_WM_BEAUTIFY_FLAG" val="#wm#"/>
  <p:tag name="KSO_WM_UNIT_VALUE" val="6"/>
  <p:tag name="KSO_WM_UNIT_INDEX" val="1_1_2_1"/>
  <p:tag name="KSO_WM_UNIT_ID" val="diagram20227972_3*n_h_h_a*1_1_2_1"/>
  <p:tag name="KSO_WM_UNIT_TEXT_FILL_FORE_SCHEMECOLOR_INDEX" val="10"/>
  <p:tag name="KSO_WM_UNIT_TEXT_FILL_TYPE" val="1"/>
</p:tagLst>
</file>

<file path=ppt/tags/tag36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27972_3*n_h_a*1_1_1"/>
  <p:tag name="KSO_WM_TEMPLATE_CATEGORY" val="diagram"/>
  <p:tag name="KSO_WM_TEMPLATE_INDEX" val="20227972"/>
  <p:tag name="KSO_WM_UNIT_LAYERLEVEL" val="1_1_1"/>
  <p:tag name="KSO_WM_TAG_VERSION" val="1.0"/>
  <p:tag name="KSO_WM_BEAUTIFY_FLAG" val="#wm#"/>
  <p:tag name="KSO_WM_UNIT_TEXT_FILL_FORE_SCHEMECOLOR_INDEX" val="5"/>
  <p:tag name="KSO_WM_UNIT_TEXT_FILL_TYPE"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TEMPLATE_CATEGORY" val="diagram"/>
  <p:tag name="KSO_WM_TEMPLATE_INDEX" val="20227972"/>
  <p:tag name="KSO_WM_UNIT_LAYERLEVEL" val="1_1_1_1"/>
  <p:tag name="KSO_WM_TAG_VERSION" val="1.0"/>
  <p:tag name="KSO_WM_BEAUTIFY_FLAG" val="#wm#"/>
  <p:tag name="KSO_WM_UNIT_INDEX" val="1_1_1_3"/>
  <p:tag name="KSO_WM_UNIT_ID" val="diagram20227972_3*n_h_h_i*1_1_1_3"/>
  <p:tag name="KSO_WM_UNIT_FILL_FORE_SCHEMECOLOR_INDEX" val="5"/>
  <p:tag name="KSO_WM_UNIT_FILL_TYPE" val="1"/>
  <p:tag name="KSO_WM_UNIT_TEXT_FILL_FORE_SCHEMECOLOR_INDEX" val="13"/>
  <p:tag name="KSO_WM_UNIT_TEXT_FILL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TEMPLATE_CATEGORY" val="diagram"/>
  <p:tag name="KSO_WM_TEMPLATE_INDEX" val="20227972"/>
  <p:tag name="KSO_WM_UNIT_LAYERLEVEL" val="1_1_1_1"/>
  <p:tag name="KSO_WM_TAG_VERSION" val="1.0"/>
  <p:tag name="KSO_WM_BEAUTIFY_FLAG" val="#wm#"/>
  <p:tag name="KSO_WM_UNIT_INDEX" val="1_1_1_2"/>
  <p:tag name="KSO_WM_UNIT_ID" val="diagram20227972_3*n_h_h_i*1_1_1_2"/>
  <p:tag name="KSO_WM_UNIT_FILL_FORE_SCHEMECOLOR_INDEX" val="5"/>
  <p:tag name="KSO_WM_UNIT_FILL_TYPE" val="1"/>
  <p:tag name="KSO_WM_UNIT_TEXT_FILL_FORE_SCHEMECOLOR_INDEX" val="13"/>
  <p:tag name="KSO_WM_UNIT_TEXT_FILL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TEMPLATE_CATEGORY" val="diagram"/>
  <p:tag name="KSO_WM_TEMPLATE_INDEX" val="20227972"/>
  <p:tag name="KSO_WM_UNIT_LAYERLEVEL" val="1_1_1_1"/>
  <p:tag name="KSO_WM_TAG_VERSION" val="1.0"/>
  <p:tag name="KSO_WM_BEAUTIFY_FLAG" val="#wm#"/>
  <p:tag name="KSO_WM_UNIT_INDEX" val="1_1_1_1"/>
  <p:tag name="KSO_WM_UNIT_ID" val="diagram20227972_3*n_h_h_i*1_1_1_1"/>
  <p:tag name="KSO_WM_UNIT_FILL_FORE_SCHEMECOLOR_INDEX" val="5"/>
  <p:tag name="KSO_WM_UNIT_FILL_TYPE" val="1"/>
  <p:tag name="KSO_WM_UNIT_TEXT_FILL_FORE_SCHEMECOLOR_INDEX" val="2"/>
  <p:tag name="KSO_WM_UNIT_TEXT_FILL_TYPE"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TEMPLATE_CATEGORY" val="diagram"/>
  <p:tag name="KSO_WM_TEMPLATE_INDEX" val="20227972"/>
  <p:tag name="KSO_WM_UNIT_LAYERLEVEL" val="1_1_1_1"/>
  <p:tag name="KSO_WM_TAG_VERSION" val="1.0"/>
  <p:tag name="KSO_WM_BEAUTIFY_FLAG" val="#wm#"/>
  <p:tag name="KSO_WM_UNIT_INDEX" val="1_1_2_1"/>
  <p:tag name="KSO_WM_UNIT_ID" val="diagram20227972_3*n_h_h_i*1_1_2_1"/>
  <p:tag name="KSO_WM_UNIT_FILL_FORE_SCHEMECOLOR_INDEX" val="10"/>
  <p:tag name="KSO_WM_UNIT_FILL_TYPE" val="1"/>
  <p:tag name="KSO_WM_UNIT_TEXT_FILL_FORE_SCHEMECOLOR_INDEX" val="2"/>
  <p:tag name="KSO_WM_UNIT_TEXT_FILL_TYPE"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20227972_3*n_h_h_i*1_1_3_1"/>
  <p:tag name="KSO_WM_TEMPLATE_CATEGORY" val="diagram"/>
  <p:tag name="KSO_WM_TEMPLATE_INDEX" val="20227972"/>
  <p:tag name="KSO_WM_UNIT_LAYERLEVEL" val="1_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TEMPLATE_CATEGORY" val="diagram"/>
  <p:tag name="KSO_WM_TEMPLATE_INDEX" val="20227972"/>
  <p:tag name="KSO_WM_UNIT_LAYERLEVEL" val="1_1_1_1"/>
  <p:tag name="KSO_WM_TAG_VERSION" val="1.0"/>
  <p:tag name="KSO_WM_BEAUTIFY_FLAG" val="#wm#"/>
  <p:tag name="KSO_WM_UNIT_INDEX" val="1_1_2_2"/>
  <p:tag name="KSO_WM_UNIT_ID" val="diagram20227972_3*n_h_h_i*1_1_2_2"/>
  <p:tag name="KSO_WM_UNIT_FILL_FORE_SCHEMECOLOR_INDEX" val="7"/>
  <p:tag name="KSO_WM_UNIT_FILL_TYPE" val="1"/>
  <p:tag name="KSO_WM_UNIT_TEXT_FILL_FORE_SCHEMECOLOR_INDEX" val="13"/>
  <p:tag name="KSO_WM_UNIT_TEXT_FILL_TYPE" val="1"/>
</p:tagLst>
</file>

<file path=ppt/tags/tag368.xml><?xml version="1.0" encoding="utf-8"?>
<p:tagLst xmlns:p="http://schemas.openxmlformats.org/presentationml/2006/main">
  <p:tag name="KSO_WM_SLIDE_BK_DARK_LIGHT" val=""/>
  <p:tag name="KSO_WM_SLIDE_BACKGROUND_TYPE" val="general"/>
  <p:tag name="KSO_WM_SPECIAL_SOURCE" val="bdnull"/>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7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7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4.xml><?xml version="1.0" encoding="utf-8"?>
<p:tagLst xmlns:p="http://schemas.openxmlformats.org/presentationml/2006/main">
  <p:tag name="KSO_WM_SLIDE_BK_DARK_LIGHT" val=""/>
  <p:tag name="KSO_WM_SLIDE_BACKGROUND_TYPE" val="general"/>
  <p:tag name="KSO_WM_SPECIAL_SOURCE" val="bdnull"/>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7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68_3*l_h_i*1_1_1"/>
  <p:tag name="KSO_WM_TEMPLATE_CATEGORY" val="diagram"/>
  <p:tag name="KSO_WM_TEMPLATE_INDEX" val="202276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8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68_3*l_h_a*1_1_1"/>
  <p:tag name="KSO_WM_TEMPLATE_CATEGORY" val="diagram"/>
  <p:tag name="KSO_WM_TEMPLATE_INDEX" val="20227668"/>
  <p:tag name="KSO_WM_UNIT_LAYERLEVEL" val="1_1_1"/>
  <p:tag name="KSO_WM_TAG_VERSION" val="1.0"/>
  <p:tag name="KSO_WM_BEAUTIFY_FLAG" val="#wm#"/>
  <p:tag name="KSO_WM_UNIT_TEXT_FILL_FORE_SCHEMECOLOR_INDEX" val="14"/>
  <p:tag name="KSO_WM_UNIT_TEXT_FILL_TYPE"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68_3*l_h_i*1_3_1"/>
  <p:tag name="KSO_WM_TEMPLATE_CATEGORY" val="diagram"/>
  <p:tag name="KSO_WM_TEMPLATE_INDEX" val="2022766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8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68_3*l_h_a*1_3_1"/>
  <p:tag name="KSO_WM_TEMPLATE_CATEGORY" val="diagram"/>
  <p:tag name="KSO_WM_TEMPLATE_INDEX" val="20227668"/>
  <p:tag name="KSO_WM_UNIT_LAYERLEVEL" val="1_1_1"/>
  <p:tag name="KSO_WM_TAG_VERSION" val="1.0"/>
  <p:tag name="KSO_WM_BEAUTIFY_FLAG" val="#wm#"/>
  <p:tag name="KSO_WM_UNIT_TEXT_FILL_FORE_SCHEMECOLOR_INDEX" val="14"/>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68_3*l_h_i*1_2_1"/>
  <p:tag name="KSO_WM_TEMPLATE_CATEGORY" val="diagram"/>
  <p:tag name="KSO_WM_TEMPLATE_INDEX" val="202276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8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68_3*l_h_a*1_2_1"/>
  <p:tag name="KSO_WM_TEMPLATE_CATEGORY" val="diagram"/>
  <p:tag name="KSO_WM_TEMPLATE_INDEX" val="20227668"/>
  <p:tag name="KSO_WM_UNIT_LAYERLEVEL" val="1_1_1"/>
  <p:tag name="KSO_WM_TAG_VERSION" val="1.0"/>
  <p:tag name="KSO_WM_BEAUTIFY_FLAG" val="#wm#"/>
  <p:tag name="KSO_WM_UNIT_TEXT_FILL_FORE_SCHEMECOLOR_INDEX" val="14"/>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668_3*l_h_i*1_1_2"/>
  <p:tag name="KSO_WM_TEMPLATE_CATEGORY" val="diagram"/>
  <p:tag name="KSO_WM_TEMPLATE_INDEX" val="2022766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668_3*l_h_i*1_2_2"/>
  <p:tag name="KSO_WM_TEMPLATE_CATEGORY" val="diagram"/>
  <p:tag name="KSO_WM_TEMPLATE_INDEX" val="2022766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668_3*l_h_i*1_3_2"/>
  <p:tag name="KSO_WM_TEMPLATE_CATEGORY" val="diagram"/>
  <p:tag name="KSO_WM_TEMPLATE_INDEX" val="2022766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89.xml><?xml version="1.0" encoding="utf-8"?>
<p:tagLst xmlns:p="http://schemas.openxmlformats.org/presentationml/2006/main">
  <p:tag name="KSO_WM_SLIDE_BK_DARK_LIGHT" val=""/>
  <p:tag name="KSO_WM_SLIDE_BACKGROUND_TYPE" val="general"/>
  <p:tag name="KSO_WM_SPECIAL_SOURCE" val="bdnul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9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9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94.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39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97.xml><?xml version="1.0" encoding="utf-8"?>
<p:tagLst xmlns:p="http://schemas.openxmlformats.org/presentationml/2006/main">
  <p:tag name="KSO_WM_SPECIAL_SOURCE" val="bdnull"/>
</p:tagLst>
</file>

<file path=ppt/tags/tag39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9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01.xml><?xml version="1.0" encoding="utf-8"?>
<p:tagLst xmlns:p="http://schemas.openxmlformats.org/presentationml/2006/main">
  <p:tag name="KSO_WM_SPECIAL_SOURCE" val="bdnull"/>
</p:tagLst>
</file>

<file path=ppt/tags/tag40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0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0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80_3*l_h_i*1_1_4"/>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80_3*l_h_i*1_1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8080_3*l_h_i*1_1_1"/>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80_3*l_h_i*1_1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0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80_3*l_h_a*1_1_1"/>
  <p:tag name="KSO_WM_TEMPLATE_CATEGORY" val="diagram"/>
  <p:tag name="KSO_WM_TEMPLATE_INDEX" val="20228080"/>
  <p:tag name="KSO_WM_UNIT_LAYERLEVEL" val="1_1_1"/>
  <p:tag name="KSO_WM_TAG_VERSION" val="1.0"/>
  <p:tag name="KSO_WM_BEAUTIFY_FLAG" val="#wm#"/>
  <p:tag name="KSO_WM_UNIT_TEXT_FILL_FORE_SCHEMECOLOR_INDEX" val="5"/>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228080_3*l_h_i*1_1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80_3*l_h_i*1_2_4"/>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80_3*l_h_i*1_2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8080_3*l_h_i*1_2_1"/>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80_3*l_h_i*1_2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228080_3*l_h_i*1_2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1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80_3*l_h_a*1_2_1"/>
  <p:tag name="KSO_WM_TEMPLATE_CATEGORY" val="diagram"/>
  <p:tag name="KSO_WM_TEMPLATE_INDEX" val="20228080"/>
  <p:tag name="KSO_WM_UNIT_LAYERLEVEL" val="1_1_1"/>
  <p:tag name="KSO_WM_TAG_VERSION" val="1.0"/>
  <p:tag name="KSO_WM_BEAUTIFY_FLAG" val="#wm#"/>
  <p:tag name="KSO_WM_UNIT_TEXT_FILL_FORE_SCHEMECOLOR_INDEX" val="6"/>
  <p:tag name="KSO_WM_UNIT_TEXT_FILL_TYPE"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80_3*l_h_i*1_3_4"/>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80_3*l_h_i*1_3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8080_3*l_h_i*1_3_1"/>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80_3*l_h_i*1_3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228080_3*l_h_i*1_3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2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80_3*l_h_a*1_3_1"/>
  <p:tag name="KSO_WM_TEMPLATE_CATEGORY" val="diagram"/>
  <p:tag name="KSO_WM_TEMPLATE_INDEX" val="20228080"/>
  <p:tag name="KSO_WM_UNIT_LAYERLEVEL" val="1_1_1"/>
  <p:tag name="KSO_WM_TAG_VERSION" val="1.0"/>
  <p:tag name="KSO_WM_BEAUTIFY_FLAG" val="#wm#"/>
  <p:tag name="KSO_WM_UNIT_TEXT_FILL_FORE_SCHEMECOLOR_INDEX" val="7"/>
  <p:tag name="KSO_WM_UNIT_TEXT_FILL_TYPE" val="1"/>
</p:tagLst>
</file>

<file path=ppt/tags/tag423.xml><?xml version="1.0" encoding="utf-8"?>
<p:tagLst xmlns:p="http://schemas.openxmlformats.org/presentationml/2006/main">
  <p:tag name="KSO_WM_SPECIAL_SOURCE" val="bdnull"/>
</p:tagLst>
</file>

<file path=ppt/tags/tag4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26.xml><?xml version="1.0" encoding="utf-8"?>
<p:tagLst xmlns:p="http://schemas.openxmlformats.org/presentationml/2006/main">
  <p:tag name="KSO_WM_SPECIAL_SOURCE" val="bdnull"/>
</p:tagLst>
</file>

<file path=ppt/tags/tag4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2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SLIDE_ITEM_CNT" val="4"/>
  <p:tag name="KSO_WM_SPECIAL_SOURCE" val="bdnull"/>
</p:tagLst>
</file>

<file path=ppt/tags/tag4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3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1_4*l_h_i*1_1_1"/>
  <p:tag name="KSO_WM_TEMPLATE_CATEGORY" val="diagram"/>
  <p:tag name="KSO_WM_TEMPLATE_INDEX" val="20227671"/>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1_4*l_h_i*1_1_3"/>
  <p:tag name="KSO_WM_TEMPLATE_CATEGORY" val="diagram"/>
  <p:tag name="KSO_WM_TEMPLATE_INDEX" val="202276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3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1_4*l_h_a*1_1_1"/>
  <p:tag name="KSO_WM_TEMPLATE_CATEGORY" val="diagram"/>
  <p:tag name="KSO_WM_TEMPLATE_INDEX" val="20227671"/>
  <p:tag name="KSO_WM_UNIT_LAYERLEVEL" val="1_1_1"/>
  <p:tag name="KSO_WM_TAG_VERSION" val="1.0"/>
  <p:tag name="KSO_WM_BEAUTIFY_FLAG" val="#wm#"/>
  <p:tag name="KSO_WM_UNIT_TEXT_FILL_FORE_SCHEMECOLOR_INDEX" val="5"/>
  <p:tag name="KSO_WM_UNIT_TEXT_FILL_TYPE"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671_4*l_h_i*1_1_2"/>
  <p:tag name="KSO_WM_TEMPLATE_CATEGORY" val="diagram"/>
  <p:tag name="KSO_WM_TEMPLATE_INDEX" val="20227671"/>
  <p:tag name="KSO_WM_UNIT_LAYERLEVEL" val="1_1_1"/>
  <p:tag name="KSO_WM_TAG_VERSION" val="1.0"/>
  <p:tag name="KSO_WM_BEAUTIFY_FLAG" val="#wm#"/>
  <p:tag name="KSO_WM_UNIT_TEXT_FILL_FORE_SCHEMECOLOR_INDEX" val="14"/>
  <p:tag name="KSO_WM_UNIT_TEXT_FILL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1_4*l_h_i*1_2_1"/>
  <p:tag name="KSO_WM_TEMPLATE_CATEGORY" val="diagram"/>
  <p:tag name="KSO_WM_TEMPLATE_INDEX" val="20227671"/>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1_4*l_h_i*1_2_3"/>
  <p:tag name="KSO_WM_TEMPLATE_CATEGORY" val="diagram"/>
  <p:tag name="KSO_WM_TEMPLATE_INDEX" val="202276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1_4*l_h_a*1_2_1"/>
  <p:tag name="KSO_WM_TEMPLATE_CATEGORY" val="diagram"/>
  <p:tag name="KSO_WM_TEMPLATE_INDEX" val="20227671"/>
  <p:tag name="KSO_WM_UNIT_LAYERLEVEL" val="1_1_1"/>
  <p:tag name="KSO_WM_TAG_VERSION" val="1.0"/>
  <p:tag name="KSO_WM_BEAUTIFY_FLAG" val="#wm#"/>
  <p:tag name="KSO_WM_UNIT_TEXT_FILL_FORE_SCHEMECOLOR_INDEX" val="6"/>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671_4*l_h_i*1_2_2"/>
  <p:tag name="KSO_WM_TEMPLATE_CATEGORY" val="diagram"/>
  <p:tag name="KSO_WM_TEMPLATE_INDEX" val="20227671"/>
  <p:tag name="KSO_WM_UNIT_LAYERLEVEL" val="1_1_1"/>
  <p:tag name="KSO_WM_TAG_VERSION" val="1.0"/>
  <p:tag name="KSO_WM_BEAUTIFY_FLAG" val="#wm#"/>
  <p:tag name="KSO_WM_UNIT_TEXT_FILL_FORE_SCHEMECOLOR_INDEX" val="14"/>
  <p:tag name="KSO_WM_UNIT_TEXT_FILL_TYPE"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1_4*l_h_i*1_3_1"/>
  <p:tag name="KSO_WM_TEMPLATE_CATEGORY" val="diagram"/>
  <p:tag name="KSO_WM_TEMPLATE_INDEX" val="20227671"/>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1_4*l_h_i*1_3_3"/>
  <p:tag name="KSO_WM_TEMPLATE_CATEGORY" val="diagram"/>
  <p:tag name="KSO_WM_TEMPLATE_INDEX" val="202276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4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1_4*l_h_a*1_3_1"/>
  <p:tag name="KSO_WM_TEMPLATE_CATEGORY" val="diagram"/>
  <p:tag name="KSO_WM_TEMPLATE_INDEX" val="20227671"/>
  <p:tag name="KSO_WM_UNIT_LAYERLEVEL" val="1_1_1"/>
  <p:tag name="KSO_WM_TAG_VERSION" val="1.0"/>
  <p:tag name="KSO_WM_BEAUTIFY_FLAG" val="#wm#"/>
  <p:tag name="KSO_WM_UNIT_TEXT_FILL_FORE_SCHEMECOLOR_INDEX" val="7"/>
  <p:tag name="KSO_WM_UNIT_TEXT_FILL_TYPE"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671_4*l_h_i*1_3_2"/>
  <p:tag name="KSO_WM_TEMPLATE_CATEGORY" val="diagram"/>
  <p:tag name="KSO_WM_TEMPLATE_INDEX" val="20227671"/>
  <p:tag name="KSO_WM_UNIT_LAYERLEVEL" val="1_1_1"/>
  <p:tag name="KSO_WM_TAG_VERSION" val="1.0"/>
  <p:tag name="KSO_WM_BEAUTIFY_FLAG" val="#wm#"/>
  <p:tag name="KSO_WM_UNIT_TEXT_FILL_FORE_SCHEMECOLOR_INDEX" val="14"/>
  <p:tag name="KSO_WM_UNIT_TEXT_FILL_TYPE" val="1"/>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71_4*l_h_i*1_4_1"/>
  <p:tag name="KSO_WM_TEMPLATE_CATEGORY" val="diagram"/>
  <p:tag name="KSO_WM_TEMPLATE_INDEX" val="20227671"/>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71_4*l_h_i*1_4_3"/>
  <p:tag name="KSO_WM_TEMPLATE_CATEGORY" val="diagram"/>
  <p:tag name="KSO_WM_TEMPLATE_INDEX" val="202276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4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71_4*l_h_a*1_4_1"/>
  <p:tag name="KSO_WM_TEMPLATE_CATEGORY" val="diagram"/>
  <p:tag name="KSO_WM_TEMPLATE_INDEX" val="20227671"/>
  <p:tag name="KSO_WM_UNIT_LAYERLEVEL" val="1_1_1"/>
  <p:tag name="KSO_WM_TAG_VERSION" val="1.0"/>
  <p:tag name="KSO_WM_BEAUTIFY_FLAG" val="#wm#"/>
  <p:tag name="KSO_WM_UNIT_TEXT_FILL_FORE_SCHEMECOLOR_INDEX" val="8"/>
  <p:tag name="KSO_WM_UNIT_TEXT_FILL_TYPE" val="1"/>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7671_4*l_h_i*1_4_2"/>
  <p:tag name="KSO_WM_TEMPLATE_CATEGORY" val="diagram"/>
  <p:tag name="KSO_WM_TEMPLATE_INDEX" val="20227671"/>
  <p:tag name="KSO_WM_UNIT_LAYERLEVEL" val="1_1_1"/>
  <p:tag name="KSO_WM_TAG_VERSION" val="1.0"/>
  <p:tag name="KSO_WM_BEAUTIFY_FLAG" val="#wm#"/>
  <p:tag name="KSO_WM_UNIT_TEXT_FILL_FORE_SCHEMECOLOR_INDEX" val="14"/>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SPECIAL_SOURCE" val="bdnull"/>
</p:tagLst>
</file>

<file path=ppt/tags/tag45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5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5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54.xml><?xml version="1.0" encoding="utf-8"?>
<p:tagLst xmlns:p="http://schemas.openxmlformats.org/presentationml/2006/main">
  <p:tag name="KSO_WM_SPECIAL_SOURCE" val="bdnull"/>
</p:tagLst>
</file>

<file path=ppt/tags/tag45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5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5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58.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26_3*l_h_i*1_2_1"/>
  <p:tag name="KSO_WM_TEMPLATE_CATEGORY" val="diagram"/>
  <p:tag name="KSO_WM_TEMPLATE_INDEX" val="20227926"/>
  <p:tag name="KSO_WM_UNIT_LAYERLEVEL" val="1_1_1"/>
  <p:tag name="KSO_WM_TAG_VERSION" val="1.0"/>
  <p:tag name="KSO_WM_BEAUTIFY_FLAG" val="#wm#"/>
</p:tagLst>
</file>

<file path=ppt/tags/tag459.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26_3*l_h_i*1_2_2"/>
  <p:tag name="KSO_WM_TEMPLATE_CATEGORY" val="diagram"/>
  <p:tag name="KSO_WM_TEMPLATE_INDEX" val="20227926"/>
  <p:tag name="KSO_WM_UNIT_LAYERLEVEL" val="1_1_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26_3*l_h_a*1_2_1"/>
  <p:tag name="KSO_WM_TEMPLATE_CATEGORY" val="diagram"/>
  <p:tag name="KSO_WM_TEMPLATE_INDEX" val="20227926"/>
  <p:tag name="KSO_WM_UNIT_LAYERLEVEL" val="1_1_1"/>
  <p:tag name="KSO_WM_TAG_VERSION" val="1.0"/>
  <p:tag name="KSO_WM_BEAUTIFY_FLAG" val="#wm#"/>
  <p:tag name="KSO_WM_UNIT_TEXT_FILL_FORE_SCHEMECOLOR_INDEX" val="6"/>
  <p:tag name="KSO_WM_UNIT_TEXT_FILL_TYPE" val="1"/>
</p:tagLst>
</file>

<file path=ppt/tags/tag461.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26_3*l_h_i*1_2_3"/>
  <p:tag name="KSO_WM_TEMPLATE_CATEGORY" val="diagram"/>
  <p:tag name="KSO_WM_TEMPLATE_INDEX" val="20227926"/>
  <p:tag name="KSO_WM_UNIT_LAYERLEVEL" val="1_1_1"/>
  <p:tag name="KSO_WM_TAG_VERSION" val="1.0"/>
  <p:tag name="KSO_WM_BEAUTIFY_FLAG" val="#wm#"/>
</p:tagLst>
</file>

<file path=ppt/tags/tag462.xml><?xml version="1.0" encoding="utf-8"?>
<p:tagLst xmlns:p="http://schemas.openxmlformats.org/presentationml/2006/main">
  <p:tag name="KSO_WM_UNIT_FILL_FORE_SCHEMECOLOR_INDEX_1_BRIGHTNESS" val="0.4"/>
  <p:tag name="KSO_WM_UNIT_FILL_FORE_SCHEMECOLOR_INDEX_1" val="9"/>
  <p:tag name="KSO_WM_UNIT_FILL_FORE_SCHEMECOLOR_INDEX_1_POS" val="0"/>
  <p:tag name="KSO_WM_UNIT_FILL_FORE_SCHEMECOLOR_INDEX_1_TRANS" val="0"/>
  <p:tag name="KSO_WM_UNIT_FILL_FORE_SCHEMECOLOR_INDEX_2_BRIGHTNESS" val="0"/>
  <p:tag name="KSO_WM_UNIT_FILL_FORE_SCHEMECOLOR_INDEX_2" val="9"/>
  <p:tag name="KSO_WM_UNIT_FILL_FORE_SCHEMECOLOR_INDEX_2_POS" val="0.85"/>
  <p:tag name="KSO_WM_UNIT_FILL_FORE_SCHEMECOLOR_INDEX_2_TRANS" val="0"/>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926_3*l_h_i*1_2_4"/>
  <p:tag name="KSO_WM_TEMPLATE_CATEGORY" val="diagram"/>
  <p:tag name="KSO_WM_TEMPLATE_INDEX" val="20227926"/>
  <p:tag name="KSO_WM_UNIT_LAYERLEVEL" val="1_1_1"/>
  <p:tag name="KSO_WM_TAG_VERSION" val="1.0"/>
  <p:tag name="KSO_WM_BEAUTIFY_FLAG" val="#wm#"/>
  <p:tag name="KSO_WM_UNIT_SHADOW_SCHEMECOLOR_INDEX" val="13"/>
</p:tagLst>
</file>

<file path=ppt/tags/tag463.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7926_3*l_h_i*1_2_5"/>
  <p:tag name="KSO_WM_TEMPLATE_CATEGORY" val="diagram"/>
  <p:tag name="KSO_WM_TEMPLATE_INDEX" val="20227926"/>
  <p:tag name="KSO_WM_UNIT_LAYERLEVEL" val="1_1_1"/>
  <p:tag name="KSO_WM_TAG_VERSION" val="1.0"/>
  <p:tag name="KSO_WM_BEAUTIFY_FLAG" val="#wm#"/>
  <p:tag name="KSO_WM_UNIT_LINE_FORE_SCHEMECOLOR_INDEX" val="14"/>
  <p:tag name="KSO_WM_UNIT_LINE_FILL_TYPE" val="2"/>
</p:tagLst>
</file>

<file path=ppt/tags/tag464.xml><?xml version="1.0" encoding="utf-8"?>
<p:tagLst xmlns:p="http://schemas.openxmlformats.org/presentationml/2006/main">
  <p:tag name="KSO_WM_UNIT_VALUE" val="139*13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26_3*l_h_x*1_2_1"/>
  <p:tag name="KSO_WM_TEMPLATE_CATEGORY" val="diagram"/>
  <p:tag name="KSO_WM_TEMPLATE_INDEX" val="20227926"/>
  <p:tag name="KSO_WM_UNIT_LAYERLEVEL" val="1_1_1"/>
  <p:tag name="KSO_WM_TAG_VERSION" val="1.0"/>
  <p:tag name="KSO_WM_BEAUTIFY_FLAG" val="#wm#"/>
</p:tagLst>
</file>

<file path=ppt/tags/tag465.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26_3*l_h_i*1_1_1"/>
  <p:tag name="KSO_WM_TEMPLATE_CATEGORY" val="diagram"/>
  <p:tag name="KSO_WM_TEMPLATE_INDEX" val="20227926"/>
  <p:tag name="KSO_WM_UNIT_LAYERLEVEL" val="1_1_1"/>
  <p:tag name="KSO_WM_TAG_VERSION" val="1.0"/>
  <p:tag name="KSO_WM_BEAUTIFY_FLAG" val="#wm#"/>
</p:tagLst>
</file>

<file path=ppt/tags/tag46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26_3*l_h_a*1_1_1"/>
  <p:tag name="KSO_WM_TEMPLATE_CATEGORY" val="diagram"/>
  <p:tag name="KSO_WM_TEMPLATE_INDEX" val="20227926"/>
  <p:tag name="KSO_WM_UNIT_LAYERLEVEL" val="1_1_1"/>
  <p:tag name="KSO_WM_TAG_VERSION" val="1.0"/>
  <p:tag name="KSO_WM_BEAUTIFY_FLAG" val="#wm#"/>
  <p:tag name="KSO_WM_UNIT_TEXT_FILL_FORE_SCHEMECOLOR_INDEX" val="5"/>
  <p:tag name="KSO_WM_UNIT_TEXT_FILL_TYPE" val="1"/>
</p:tagLst>
</file>

<file path=ppt/tags/tag467.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26_3*l_h_i*1_1_2"/>
  <p:tag name="KSO_WM_TEMPLATE_CATEGORY" val="diagram"/>
  <p:tag name="KSO_WM_TEMPLATE_INDEX" val="20227926"/>
  <p:tag name="KSO_WM_UNIT_LAYERLEVEL" val="1_1_1"/>
  <p:tag name="KSO_WM_TAG_VERSION" val="1.0"/>
  <p:tag name="KSO_WM_BEAUTIFY_FLAG" val="#wm#"/>
</p:tagLst>
</file>

<file path=ppt/tags/tag468.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26_3*l_h_i*1_1_3"/>
  <p:tag name="KSO_WM_TEMPLATE_CATEGORY" val="diagram"/>
  <p:tag name="KSO_WM_TEMPLATE_INDEX" val="20227926"/>
  <p:tag name="KSO_WM_UNIT_LAYERLEVEL" val="1_1_1"/>
  <p:tag name="KSO_WM_TAG_VERSION" val="1.0"/>
  <p:tag name="KSO_WM_BEAUTIFY_FLAG" val="#wm#"/>
</p:tagLst>
</file>

<file path=ppt/tags/tag469.xml><?xml version="1.0" encoding="utf-8"?>
<p:tagLst xmlns:p="http://schemas.openxmlformats.org/presentationml/2006/main">
  <p:tag name="KSO_WM_UNIT_FILL_FORE_SCHEMECOLOR_INDEX_1_BRIGHTNESS" val="0.4"/>
  <p:tag name="KSO_WM_UNIT_FILL_FORE_SCHEMECOLOR_INDEX_1" val="9"/>
  <p:tag name="KSO_WM_UNIT_FILL_FORE_SCHEMECOLOR_INDEX_1_POS" val="0"/>
  <p:tag name="KSO_WM_UNIT_FILL_FORE_SCHEMECOLOR_INDEX_1_TRANS" val="0"/>
  <p:tag name="KSO_WM_UNIT_FILL_FORE_SCHEMECOLOR_INDEX_2_BRIGHTNESS" val="0"/>
  <p:tag name="KSO_WM_UNIT_FILL_FORE_SCHEMECOLOR_INDEX_2" val="9"/>
  <p:tag name="KSO_WM_UNIT_FILL_FORE_SCHEMECOLOR_INDEX_2_POS" val="0.85"/>
  <p:tag name="KSO_WM_UNIT_FILL_FORE_SCHEMECOLOR_INDEX_2_TRANS" val="0"/>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926_3*l_h_i*1_1_4"/>
  <p:tag name="KSO_WM_TEMPLATE_CATEGORY" val="diagram"/>
  <p:tag name="KSO_WM_TEMPLATE_INDEX" val="20227926"/>
  <p:tag name="KSO_WM_UNIT_LAYERLEVEL" val="1_1_1"/>
  <p:tag name="KSO_WM_TAG_VERSION" val="1.0"/>
  <p:tag name="KSO_WM_BEAUTIFY_FLAG" val="#wm#"/>
  <p:tag name="KSO_WM_UNIT_SHADOW_SCHEMECOLOR_INDEX" val="13"/>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7926_3*l_h_i*1_1_5"/>
  <p:tag name="KSO_WM_TEMPLATE_CATEGORY" val="diagram"/>
  <p:tag name="KSO_WM_TEMPLATE_INDEX" val="20227926"/>
  <p:tag name="KSO_WM_UNIT_LAYERLEVEL" val="1_1_1"/>
  <p:tag name="KSO_WM_TAG_VERSION" val="1.0"/>
  <p:tag name="KSO_WM_BEAUTIFY_FLAG" val="#wm#"/>
  <p:tag name="KSO_WM_UNIT_LINE_FORE_SCHEMECOLOR_INDEX" val="14"/>
  <p:tag name="KSO_WM_UNIT_LINE_FILL_TYPE" val="2"/>
</p:tagLst>
</file>

<file path=ppt/tags/tag471.xml><?xml version="1.0" encoding="utf-8"?>
<p:tagLst xmlns:p="http://schemas.openxmlformats.org/presentationml/2006/main">
  <p:tag name="KSO_WM_UNIT_VALUE" val="139*139"/>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26_3*l_h_x*1_1_1"/>
  <p:tag name="KSO_WM_TEMPLATE_CATEGORY" val="diagram"/>
  <p:tag name="KSO_WM_TEMPLATE_INDEX" val="20227926"/>
  <p:tag name="KSO_WM_UNIT_LAYERLEVEL" val="1_1_1"/>
  <p:tag name="KSO_WM_TAG_VERSION" val="1.0"/>
  <p:tag name="KSO_WM_BEAUTIFY_FLAG" val="#wm#"/>
</p:tagLst>
</file>

<file path=ppt/tags/tag472.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26_3*l_h_i*1_3_1"/>
  <p:tag name="KSO_WM_TEMPLATE_CATEGORY" val="diagram"/>
  <p:tag name="KSO_WM_TEMPLATE_INDEX" val="20227926"/>
  <p:tag name="KSO_WM_UNIT_LAYERLEVEL" val="1_1_1"/>
  <p:tag name="KSO_WM_TAG_VERSION" val="1.0"/>
  <p:tag name="KSO_WM_BEAUTIFY_FLAG" val="#wm#"/>
</p:tagLst>
</file>

<file path=ppt/tags/tag473.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26_3*l_h_i*1_3_2"/>
  <p:tag name="KSO_WM_TEMPLATE_CATEGORY" val="diagram"/>
  <p:tag name="KSO_WM_TEMPLATE_INDEX" val="20227926"/>
  <p:tag name="KSO_WM_UNIT_LAYERLEVEL" val="1_1_1"/>
  <p:tag name="KSO_WM_TAG_VERSION" val="1.0"/>
  <p:tag name="KSO_WM_BEAUTIFY_FLAG" val="#wm#"/>
</p:tagLst>
</file>

<file path=ppt/tags/tag47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26_3*l_h_a*1_3_1"/>
  <p:tag name="KSO_WM_TEMPLATE_CATEGORY" val="diagram"/>
  <p:tag name="KSO_WM_TEMPLATE_INDEX" val="20227926"/>
  <p:tag name="KSO_WM_UNIT_LAYERLEVEL" val="1_1_1"/>
  <p:tag name="KSO_WM_TAG_VERSION" val="1.0"/>
  <p:tag name="KSO_WM_BEAUTIFY_FLAG" val="#wm#"/>
  <p:tag name="KSO_WM_UNIT_TEXT_FILL_FORE_SCHEMECOLOR_INDEX" val="7"/>
  <p:tag name="KSO_WM_UNIT_TEXT_FILL_TYPE" val="1"/>
</p:tagLst>
</file>

<file path=ppt/tags/tag475.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26_3*l_h_i*1_3_3"/>
  <p:tag name="KSO_WM_TEMPLATE_CATEGORY" val="diagram"/>
  <p:tag name="KSO_WM_TEMPLATE_INDEX" val="20227926"/>
  <p:tag name="KSO_WM_UNIT_LAYERLEVEL" val="1_1_1"/>
  <p:tag name="KSO_WM_TAG_VERSION" val="1.0"/>
  <p:tag name="KSO_WM_BEAUTIFY_FLAG" val="#wm#"/>
</p:tagLst>
</file>

<file path=ppt/tags/tag476.xml><?xml version="1.0" encoding="utf-8"?>
<p:tagLst xmlns:p="http://schemas.openxmlformats.org/presentationml/2006/main">
  <p:tag name="KSO_WM_UNIT_FILL_FORE_SCHEMECOLOR_INDEX_1_BRIGHTNESS" val="0.4"/>
  <p:tag name="KSO_WM_UNIT_FILL_FORE_SCHEMECOLOR_INDEX_1" val="9"/>
  <p:tag name="KSO_WM_UNIT_FILL_FORE_SCHEMECOLOR_INDEX_1_POS" val="0"/>
  <p:tag name="KSO_WM_UNIT_FILL_FORE_SCHEMECOLOR_INDEX_1_TRANS" val="0"/>
  <p:tag name="KSO_WM_UNIT_FILL_FORE_SCHEMECOLOR_INDEX_2_BRIGHTNESS" val="0"/>
  <p:tag name="KSO_WM_UNIT_FILL_FORE_SCHEMECOLOR_INDEX_2" val="9"/>
  <p:tag name="KSO_WM_UNIT_FILL_FORE_SCHEMECOLOR_INDEX_2_POS" val="0.85"/>
  <p:tag name="KSO_WM_UNIT_FILL_FORE_SCHEMECOLOR_INDEX_2_TRANS" val="0"/>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926_3*l_h_i*1_3_4"/>
  <p:tag name="KSO_WM_TEMPLATE_CATEGORY" val="diagram"/>
  <p:tag name="KSO_WM_TEMPLATE_INDEX" val="20227926"/>
  <p:tag name="KSO_WM_UNIT_LAYERLEVEL" val="1_1_1"/>
  <p:tag name="KSO_WM_TAG_VERSION" val="1.0"/>
  <p:tag name="KSO_WM_BEAUTIFY_FLAG" val="#wm#"/>
  <p:tag name="KSO_WM_UNIT_SHADOW_SCHEMECOLOR_INDEX" val="13"/>
</p:tagLst>
</file>

<file path=ppt/tags/tag477.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7926_3*l_h_i*1_3_5"/>
  <p:tag name="KSO_WM_TEMPLATE_CATEGORY" val="diagram"/>
  <p:tag name="KSO_WM_TEMPLATE_INDEX" val="20227926"/>
  <p:tag name="KSO_WM_UNIT_LAYERLEVEL" val="1_1_1"/>
  <p:tag name="KSO_WM_TAG_VERSION" val="1.0"/>
  <p:tag name="KSO_WM_BEAUTIFY_FLAG" val="#wm#"/>
  <p:tag name="KSO_WM_UNIT_LINE_FORE_SCHEMECOLOR_INDEX" val="14"/>
  <p:tag name="KSO_WM_UNIT_LINE_FILL_TYPE" val="2"/>
</p:tagLst>
</file>

<file path=ppt/tags/tag478.xml><?xml version="1.0" encoding="utf-8"?>
<p:tagLst xmlns:p="http://schemas.openxmlformats.org/presentationml/2006/main">
  <p:tag name="KSO_WM_UNIT_VALUE" val="139*139"/>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26_3*l_h_x*1_3_1"/>
  <p:tag name="KSO_WM_TEMPLATE_CATEGORY" val="diagram"/>
  <p:tag name="KSO_WM_TEMPLATE_INDEX" val="20227926"/>
  <p:tag name="KSO_WM_UNIT_LAYERLEVEL" val="1_1_1"/>
  <p:tag name="KSO_WM_TAG_VERSION" val="1.0"/>
  <p:tag name="KSO_WM_BEAUTIFY_FLAG" val="#wm#"/>
</p:tagLst>
</file>

<file path=ppt/tags/tag479.xml><?xml version="1.0" encoding="utf-8"?>
<p:tagLst xmlns:p="http://schemas.openxmlformats.org/presentationml/2006/main">
  <p:tag name="KSO_WM_SPECIAL_SOURCE" val="bdnull"/>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8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83.xml><?xml version="1.0" encoding="utf-8"?>
<p:tagLst xmlns:p="http://schemas.openxmlformats.org/presentationml/2006/main">
  <p:tag name="KSO_WM_SPECIAL_SOURCE" val="bdnull"/>
</p:tagLst>
</file>

<file path=ppt/tags/tag48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8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48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80_3*l_h_i*1_1_4"/>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80_3*l_h_i*1_1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8080_3*l_h_i*1_1_1"/>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80_3*l_h_i*1_1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9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80_3*l_h_a*1_1_1"/>
  <p:tag name="KSO_WM_TEMPLATE_CATEGORY" val="diagram"/>
  <p:tag name="KSO_WM_TEMPLATE_INDEX" val="20228080"/>
  <p:tag name="KSO_WM_UNIT_LAYERLEVEL" val="1_1_1"/>
  <p:tag name="KSO_WM_TAG_VERSION" val="1.0"/>
  <p:tag name="KSO_WM_BEAUTIFY_FLAG" val="#wm#"/>
  <p:tag name="KSO_WM_UNIT_TEXT_FILL_FORE_SCHEMECOLOR_INDEX" val="5"/>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228080_3*l_h_i*1_1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80_3*l_h_i*1_2_4"/>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80_3*l_h_i*1_2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8080_3*l_h_i*1_2_1"/>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80_3*l_h_i*1_2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228080_3*l_h_i*1_2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9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80_3*l_h_a*1_2_1"/>
  <p:tag name="KSO_WM_TEMPLATE_CATEGORY" val="diagram"/>
  <p:tag name="KSO_WM_TEMPLATE_INDEX" val="20228080"/>
  <p:tag name="KSO_WM_UNIT_LAYERLEVEL" val="1_1_1"/>
  <p:tag name="KSO_WM_TAG_VERSION" val="1.0"/>
  <p:tag name="KSO_WM_BEAUTIFY_FLAG" val="#wm#"/>
  <p:tag name="KSO_WM_UNIT_TEXT_FILL_FORE_SCHEMECOLOR_INDEX" val="6"/>
  <p:tag name="KSO_WM_UNIT_TEXT_FILL_TYPE"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80_3*l_h_i*1_3_4"/>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80_3*l_h_i*1_3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8080_3*l_h_i*1_3_1"/>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80_3*l_h_i*1_3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228080_3*l_h_i*1_3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50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80_3*l_h_a*1_3_1"/>
  <p:tag name="KSO_WM_TEMPLATE_CATEGORY" val="diagram"/>
  <p:tag name="KSO_WM_TEMPLATE_INDEX" val="20228080"/>
  <p:tag name="KSO_WM_UNIT_LAYERLEVEL" val="1_1_1"/>
  <p:tag name="KSO_WM_TAG_VERSION" val="1.0"/>
  <p:tag name="KSO_WM_BEAUTIFY_FLAG" val="#wm#"/>
  <p:tag name="KSO_WM_UNIT_TEXT_FILL_FORE_SCHEMECOLOR_INDEX" val="7"/>
  <p:tag name="KSO_WM_UNIT_TEXT_FILL_TYPE" val="1"/>
</p:tagLst>
</file>

<file path=ppt/tags/tag505.xml><?xml version="1.0" encoding="utf-8"?>
<p:tagLst xmlns:p="http://schemas.openxmlformats.org/presentationml/2006/main">
  <p:tag name="KSO_WM_SPECIAL_SOURCE" val="bdnull"/>
</p:tagLst>
</file>

<file path=ppt/tags/tag50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0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0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58_4*l_h_i*1_3_3"/>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58_4*l_h_i*1_3_4"/>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58_4*l_h_i*1_3_5"/>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12.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58_4*l_h_x*1_3_1"/>
  <p:tag name="KSO_WM_TEMPLATE_CATEGORY" val="diagram"/>
  <p:tag name="KSO_WM_TEMPLATE_INDEX" val="20228058"/>
  <p:tag name="KSO_WM_UNIT_LAYERLEVEL" val="1_1_1"/>
  <p:tag name="KSO_WM_TAG_VERSION" val="1.0"/>
  <p:tag name="KSO_WM_BEAUTIFY_FLAG" val="#wm#"/>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58_4*l_h_i*1_3_1"/>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51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58_4*l_h_a*1_3_1"/>
  <p:tag name="KSO_WM_TEMPLATE_CATEGORY" val="diagram"/>
  <p:tag name="KSO_WM_TEMPLATE_INDEX" val="20228058"/>
  <p:tag name="KSO_WM_UNIT_LAYERLEVEL" val="1_1_1"/>
  <p:tag name="KSO_WM_TAG_VERSION" val="1.0"/>
  <p:tag name="KSO_WM_BEAUTIFY_FLAG" val="#wm#"/>
  <p:tag name="KSO_WM_UNIT_TEXT_FILL_FORE_SCHEMECOLOR_INDEX" val="7"/>
  <p:tag name="KSO_WM_UNIT_TEXT_FILL_TYPE" val="1"/>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58_4*l_h_i*1_3_2"/>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8_4*l_h_i*1_2_1"/>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8_4*l_h_i*1_2_2"/>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58_4*l_h_i*1_2_3"/>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19.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58_4*l_h_x*1_2_1"/>
  <p:tag name="KSO_WM_TEMPLATE_CATEGORY" val="diagram"/>
  <p:tag name="KSO_WM_TEMPLATE_INDEX" val="20228058"/>
  <p:tag name="KSO_WM_UNIT_LAYERLEVEL" val="1_1_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58_4*l_h_i*1_2_4"/>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52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8_4*l_h_a*1_2_1"/>
  <p:tag name="KSO_WM_TEMPLATE_CATEGORY" val="diagram"/>
  <p:tag name="KSO_WM_TEMPLATE_INDEX" val="20228058"/>
  <p:tag name="KSO_WM_UNIT_LAYERLEVEL" val="1_1_1"/>
  <p:tag name="KSO_WM_TAG_VERSION" val="1.0"/>
  <p:tag name="KSO_WM_BEAUTIFY_FLAG" val="#wm#"/>
  <p:tag name="KSO_WM_UNIT_TEXT_FILL_FORE_SCHEMECOLOR_INDEX" val="6"/>
  <p:tag name="KSO_WM_UNIT_TEXT_FILL_TYPE"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58_4*l_h_i*1_2_5"/>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8_4*l_h_i*1_1_1"/>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8_4*l_h_i*1_1_2"/>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58_4*l_h_i*1_1_3"/>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26.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58_4*l_h_x*1_1_1"/>
  <p:tag name="KSO_WM_TEMPLATE_CATEGORY" val="diagram"/>
  <p:tag name="KSO_WM_TEMPLATE_INDEX" val="20228058"/>
  <p:tag name="KSO_WM_UNIT_LAYERLEVEL" val="1_1_1"/>
  <p:tag name="KSO_WM_TAG_VERSION" val="1.0"/>
  <p:tag name="KSO_WM_BEAUTIFY_FLAG" val="#wm#"/>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58_4*l_h_i*1_1_4"/>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52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8_4*l_h_a*1_1_1"/>
  <p:tag name="KSO_WM_TEMPLATE_CATEGORY" val="diagram"/>
  <p:tag name="KSO_WM_TEMPLATE_INDEX" val="20228058"/>
  <p:tag name="KSO_WM_UNIT_LAYERLEVEL" val="1_1_1"/>
  <p:tag name="KSO_WM_TAG_VERSION" val="1.0"/>
  <p:tag name="KSO_WM_BEAUTIFY_FLAG" val="#wm#"/>
  <p:tag name="KSO_WM_UNIT_TEXT_FILL_FORE_SCHEMECOLOR_INDEX" val="5"/>
  <p:tag name="KSO_WM_UNIT_TEXT_FILL_TYPE" val="1"/>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58_4*l_h_i*1_1_5"/>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58_4*l_h_i*1_4_3"/>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58_4*l_h_i*1_4_4"/>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58_4*l_h_i*1_4_5"/>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33.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58_4*l_h_x*1_4_1"/>
  <p:tag name="KSO_WM_TEMPLATE_CATEGORY" val="diagram"/>
  <p:tag name="KSO_WM_TEMPLATE_INDEX" val="20228058"/>
  <p:tag name="KSO_WM_UNIT_LAYERLEVEL" val="1_1_1"/>
  <p:tag name="KSO_WM_TAG_VERSION" val="1.0"/>
  <p:tag name="KSO_WM_BEAUTIFY_FLAG" val="#wm#"/>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58_4*l_h_i*1_4_1"/>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53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58_4*l_h_a*1_4_1"/>
  <p:tag name="KSO_WM_TEMPLATE_CATEGORY" val="diagram"/>
  <p:tag name="KSO_WM_TEMPLATE_INDEX" val="20228058"/>
  <p:tag name="KSO_WM_UNIT_LAYERLEVEL" val="1_1_1"/>
  <p:tag name="KSO_WM_TAG_VERSION" val="1.0"/>
  <p:tag name="KSO_WM_BEAUTIFY_FLAG" val="#wm#"/>
  <p:tag name="KSO_WM_UNIT_TEXT_FILL_FORE_SCHEMECOLOR_INDEX" val="8"/>
  <p:tag name="KSO_WM_UNIT_TEXT_FILL_TYPE"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58_4*l_h_i*1_4_2"/>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37.xml><?xml version="1.0" encoding="utf-8"?>
<p:tagLst xmlns:p="http://schemas.openxmlformats.org/presentationml/2006/main">
  <p:tag name="KSO_WM_SPECIAL_SOURCE" val="bdnull"/>
</p:tagLst>
</file>

<file path=ppt/tags/tag5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1.xml><?xml version="1.0" encoding="utf-8"?>
<p:tagLst xmlns:p="http://schemas.openxmlformats.org/presentationml/2006/main">
  <p:tag name="KSO_WM_SPECIAL_SOURCE" val="bdnull"/>
</p:tagLst>
</file>

<file path=ppt/tags/tag54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4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5.xml><?xml version="1.0" encoding="utf-8"?>
<p:tagLst xmlns:p="http://schemas.openxmlformats.org/presentationml/2006/main">
  <p:tag name="KSO_WM_SPECIAL_SOURCE" val="bdnull"/>
</p:tagLst>
</file>

<file path=ppt/tags/tag54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4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9.xml><?xml version="1.0" encoding="utf-8"?>
<p:tagLst xmlns:p="http://schemas.openxmlformats.org/presentationml/2006/main">
  <p:tag name="KSO_WM_SPECIAL_SOURCE" val="bdnull"/>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5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5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53.xml><?xml version="1.0" encoding="utf-8"?>
<p:tagLst xmlns:p="http://schemas.openxmlformats.org/presentationml/2006/main">
  <p:tag name="KSO_WM_SPECIAL_SOURCE" val="bdnull"/>
</p:tagLst>
</file>

<file path=ppt/tags/tag55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5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5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228024_2*n_h_h_i*1_2_1_3"/>
  <p:tag name="KSO_WM_TEMPLATE_CATEGORY" val="diagram"/>
  <p:tag name="KSO_WM_TEMPLATE_INDEX" val="20228024"/>
  <p:tag name="KSO_WM_UNIT_LAYERLEVEL" val="1_1_1_1"/>
  <p:tag name="KSO_WM_TAG_VERSION" val="1.0"/>
  <p:tag name="KSO_WM_BEAUTIFY_FLAG" val="#wm#"/>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228024_2*n_h_h_i*1_2_2_3"/>
  <p:tag name="KSO_WM_TEMPLATE_CATEGORY" val="diagram"/>
  <p:tag name="KSO_WM_TEMPLATE_INDEX" val="20228024"/>
  <p:tag name="KSO_WM_UNIT_LAYERLEVEL" val="1_1_1_1"/>
  <p:tag name="KSO_WM_TAG_VERSION" val="1.0"/>
  <p:tag name="KSO_WM_BEAUTIFY_FLAG" val="#wm#"/>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8024_2*n_h_i*1_1_1"/>
  <p:tag name="KSO_WM_TEMPLATE_CATEGORY" val="diagram"/>
  <p:tag name="KSO_WM_TEMPLATE_INDEX" val="20228024"/>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28024_2*n_h_h_i*1_2_1_2"/>
  <p:tag name="KSO_WM_TEMPLATE_CATEGORY" val="diagram"/>
  <p:tag name="KSO_WM_TEMPLATE_INDEX" val="20228024"/>
  <p:tag name="KSO_WM_UNIT_LAYERLEVEL" val="1_1_1_1"/>
  <p:tag name="KSO_WM_TAG_VERSION" val="1.0"/>
  <p:tag name="KSO_WM_BEAUTIFY_FLAG" val="#wm#"/>
  <p:tag name="KSO_WM_UNIT_TEXT_FILL_FORE_SCHEMECOLOR_INDEX" val="14"/>
  <p:tag name="KSO_WM_UNIT_TEXT_FILL_TYPE"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28024_2*n_h_h_i*1_2_2_2"/>
  <p:tag name="KSO_WM_TEMPLATE_CATEGORY" val="diagram"/>
  <p:tag name="KSO_WM_TEMPLATE_INDEX" val="20228024"/>
  <p:tag name="KSO_WM_UNIT_LAYERLEVEL" val="1_1_1_1"/>
  <p:tag name="KSO_WM_TAG_VERSION" val="1.0"/>
  <p:tag name="KSO_WM_BEAUTIFY_FLAG" val="#wm#"/>
  <p:tag name="KSO_WM_UNIT_TEXT_FILL_FORE_SCHEMECOLOR_INDEX" val="14"/>
  <p:tag name="KSO_WM_UNIT_TEXT_FILL_TYPE" val="1"/>
</p:tagLst>
</file>

<file path=ppt/tags/tag56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28024_2*n_h_a*1_1_1"/>
  <p:tag name="KSO_WM_TEMPLATE_CATEGORY" val="diagram"/>
  <p:tag name="KSO_WM_TEMPLATE_INDEX" val="20228024"/>
  <p:tag name="KSO_WM_UNIT_LAYERLEVEL" val="1_1_1"/>
  <p:tag name="KSO_WM_TAG_VERSION" val="1.0"/>
  <p:tag name="KSO_WM_BEAUTIFY_FLAG" val="#wm#"/>
  <p:tag name="KSO_WM_UNIT_TEXT_FILL_FORE_SCHEMECOLOR_INDEX" val="13"/>
  <p:tag name="KSO_WM_UNIT_TEXT_FILL_TYPE"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28024_2*n_h_h_i*1_2_1_1"/>
  <p:tag name="KSO_WM_TEMPLATE_CATEGORY" val="diagram"/>
  <p:tag name="KSO_WM_TEMPLATE_INDEX" val="20228024"/>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56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228024_2*n_h_h_a*1_2_1_1"/>
  <p:tag name="KSO_WM_TEMPLATE_CATEGORY" val="diagram"/>
  <p:tag name="KSO_WM_TEMPLATE_INDEX" val="20228024"/>
  <p:tag name="KSO_WM_UNIT_LAYERLEVEL" val="1_1_1_1"/>
  <p:tag name="KSO_WM_TAG_VERSION" val="1.0"/>
  <p:tag name="KSO_WM_BEAUTIFY_FLAG" val="#wm#"/>
  <p:tag name="KSO_WM_UNIT_TEXT_FILL_FORE_SCHEMECOLOR_INDEX" val="7"/>
  <p:tag name="KSO_WM_UNIT_TEXT_FILL_TYPE" val="1"/>
</p:tagLst>
</file>

<file path=ppt/tags/tag565.xml><?xml version="1.0" encoding="utf-8"?>
<p:tagLst xmlns:p="http://schemas.openxmlformats.org/presentationml/2006/main">
  <p:tag name="KSO_WM_UNIT_VALUE" val="145*145"/>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28024_2*n_h_h_x*1_2_1_1"/>
  <p:tag name="KSO_WM_TEMPLATE_CATEGORY" val="diagram"/>
  <p:tag name="KSO_WM_TEMPLATE_INDEX" val="20228024"/>
  <p:tag name="KSO_WM_UNIT_LAYERLEVEL" val="1_1_1_1"/>
  <p:tag name="KSO_WM_TAG_VERSION" val="1.0"/>
  <p:tag name="KSO_WM_BEAUTIFY_FLAG" val="#wm#"/>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28024_2*n_h_h_i*1_2_2_1"/>
  <p:tag name="KSO_WM_TEMPLATE_CATEGORY" val="diagram"/>
  <p:tag name="KSO_WM_TEMPLATE_INDEX" val="20228024"/>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56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228024_2*n_h_h_a*1_2_2_1"/>
  <p:tag name="KSO_WM_TEMPLATE_CATEGORY" val="diagram"/>
  <p:tag name="KSO_WM_TEMPLATE_INDEX" val="20228024"/>
  <p:tag name="KSO_WM_UNIT_LAYERLEVEL" val="1_1_1_1"/>
  <p:tag name="KSO_WM_TAG_VERSION" val="1.0"/>
  <p:tag name="KSO_WM_BEAUTIFY_FLAG" val="#wm#"/>
  <p:tag name="KSO_WM_UNIT_TEXT_FILL_FORE_SCHEMECOLOR_INDEX" val="8"/>
  <p:tag name="KSO_WM_UNIT_TEXT_FILL_TYPE" val="1"/>
</p:tagLst>
</file>

<file path=ppt/tags/tag568.xml><?xml version="1.0" encoding="utf-8"?>
<p:tagLst xmlns:p="http://schemas.openxmlformats.org/presentationml/2006/main">
  <p:tag name="KSO_WM_UNIT_VALUE" val="119*11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28024_2*n_h_h_x*1_2_2_1"/>
  <p:tag name="KSO_WM_TEMPLATE_CATEGORY" val="diagram"/>
  <p:tag name="KSO_WM_TEMPLATE_INDEX" val="20228024"/>
  <p:tag name="KSO_WM_UNIT_LAYERLEVEL" val="1_1_1_1"/>
  <p:tag name="KSO_WM_TAG_VERSION" val="1.0"/>
  <p:tag name="KSO_WM_BEAUTIFY_FLAG" val="#wm#"/>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1"/>
  <p:tag name="KSO_WM_UNIT_ID" val="diagram20228024_2*i*1"/>
  <p:tag name="KSO_WM_TEMPLATE_CATEGORY" val="diagram"/>
  <p:tag name="KSO_WM_TEMPLATE_INDEX" val="20228024"/>
  <p:tag name="KSO_WM_UNIT_LAYERLEVEL" val="1"/>
  <p:tag name="KSO_WM_TAG_VERSION" val="1.0"/>
  <p:tag name="KSO_WM_BEAUTIFY_FLAG" val="#wm#"/>
  <p:tag name="KSO_WM_UNIT_LINE_FORE_SCHEMECOLOR_INDEX" val="14"/>
  <p:tag name="KSO_WM_UNIT_LINE_FILL_TYPE" val="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2"/>
  <p:tag name="KSO_WM_UNIT_ID" val="diagram20228024_2*i*2"/>
  <p:tag name="KSO_WM_TEMPLATE_CATEGORY" val="diagram"/>
  <p:tag name="KSO_WM_TEMPLATE_INDEX" val="20228024"/>
  <p:tag name="KSO_WM_UNIT_LAYERLEVEL" val="1"/>
  <p:tag name="KSO_WM_TAG_VERSION" val="1.0"/>
  <p:tag name="KSO_WM_BEAUTIFY_FLAG" val="#wm#"/>
  <p:tag name="KSO_WM_UNIT_LINE_FORE_SCHEMECOLOR_INDEX" val="14"/>
  <p:tag name="KSO_WM_UNIT_LINE_FILL_TYPE" val="2"/>
</p:tagLst>
</file>

<file path=ppt/tags/tag571.xml><?xml version="1.0" encoding="utf-8"?>
<p:tagLst xmlns:p="http://schemas.openxmlformats.org/presentationml/2006/main">
  <p:tag name="KSO_WM_SPECIAL_SOURCE" val="bdnull"/>
</p:tagLst>
</file>

<file path=ppt/tags/tag57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7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7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75.xml><?xml version="1.0" encoding="utf-8"?>
<p:tagLst xmlns:p="http://schemas.openxmlformats.org/presentationml/2006/main">
  <p:tag name="KSO_WM_SPECIAL_SOURCE" val="bdnull"/>
</p:tagLst>
</file>

<file path=ppt/tags/tag57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7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7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79.xml><?xml version="1.0" encoding="utf-8"?>
<p:tagLst xmlns:p="http://schemas.openxmlformats.org/presentationml/2006/main">
  <p:tag name="KSO_WM_SPECIAL_SOURCE" val="bdnull"/>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4601">
      <a:dk1>
        <a:srgbClr val="000000"/>
      </a:dk1>
      <a:lt1>
        <a:srgbClr val="FFFFFF"/>
      </a:lt1>
      <a:dk2>
        <a:srgbClr val="F7F5EE"/>
      </a:dk2>
      <a:lt2>
        <a:srgbClr val="FFFFFF"/>
      </a:lt2>
      <a:accent1>
        <a:srgbClr val="F46049"/>
      </a:accent1>
      <a:accent2>
        <a:srgbClr val="D6724E"/>
      </a:accent2>
      <a:accent3>
        <a:srgbClr val="B67E54"/>
      </a:accent3>
      <a:accent4>
        <a:srgbClr val="938859"/>
      </a:accent4>
      <a:accent5>
        <a:srgbClr val="698E5F"/>
      </a:accent5>
      <a:accent6>
        <a:srgbClr val="249365"/>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5430</Words>
  <Application>WPS 演示</Application>
  <PresentationFormat>宽屏</PresentationFormat>
  <Paragraphs>408</Paragraphs>
  <Slides>41</Slides>
  <Notes>1</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41</vt:i4>
      </vt:variant>
    </vt:vector>
  </HeadingPairs>
  <TitlesOfParts>
    <vt:vector size="68" baseType="lpstr">
      <vt:lpstr>Arial</vt:lpstr>
      <vt:lpstr>宋体</vt:lpstr>
      <vt:lpstr>Wingdings</vt:lpstr>
      <vt:lpstr>黑体</vt:lpstr>
      <vt:lpstr>汉仪中黑KW</vt:lpstr>
      <vt:lpstr>微软雅黑</vt:lpstr>
      <vt:lpstr>汉仪旗黑</vt:lpstr>
      <vt:lpstr>宋体</vt:lpstr>
      <vt:lpstr>汉仪书宋二KW</vt:lpstr>
      <vt:lpstr>思源黑体 CN Bold</vt:lpstr>
      <vt:lpstr>思源黑体 CN Regular</vt:lpstr>
      <vt:lpstr>汉仪旗黑-55简</vt:lpstr>
      <vt:lpstr>Calibri Light</vt:lpstr>
      <vt:lpstr>Gill Sans</vt:lpstr>
      <vt:lpstr>黑体</vt:lpstr>
      <vt:lpstr>Calibri</vt:lpstr>
      <vt:lpstr>Helvetica Neue</vt:lpstr>
      <vt:lpstr>Arial Unicode MS</vt:lpstr>
      <vt:lpstr>Arial Bold</vt:lpstr>
      <vt:lpstr>思源黑体 CN Heavy</vt:lpstr>
      <vt:lpstr>微软雅黑</vt:lpstr>
      <vt:lpstr>思源黑体 CN Bold</vt:lpstr>
      <vt:lpstr>思源黑体 CN Regular</vt:lpstr>
      <vt:lpstr>汉仪旗黑-55简</vt:lpstr>
      <vt:lpstr>思源黑体 CN Light</vt:lpstr>
      <vt:lpstr>Office 主题​​</vt:lpstr>
      <vt:lpstr>1_Office 主题​​</vt:lpstr>
      <vt:lpstr>托育服务政策法规与职业伦理概述</vt:lpstr>
      <vt:lpstr>PowerPoint 演示文稿</vt:lpstr>
      <vt:lpstr>PowerPoint 演示文稿</vt:lpstr>
      <vt:lpstr>PowerPoint 演示文稿</vt:lpstr>
      <vt:lpstr>婴幼儿托育服务政策与法规的内涵</vt:lpstr>
      <vt:lpstr>   一、 婴幼儿托育服务政策与法规的界定</vt:lpstr>
      <vt:lpstr>     一、 托育人员职业伦理的内涵与特征</vt:lpstr>
      <vt:lpstr>     一、 托育人员职业伦理的内涵与特征</vt:lpstr>
      <vt:lpstr>    二、 托育人员职业伦理的价值与作用</vt:lpstr>
      <vt:lpstr>    二、 托育人员职业伦理的价值与作用</vt:lpstr>
      <vt:lpstr>    二、 托育人员职业伦理的价值与作用</vt:lpstr>
      <vt:lpstr>    二、 托育人员职业伦理的价值与作用</vt:lpstr>
      <vt:lpstr>  我国婴幼儿托育服务的历史沿革</vt:lpstr>
      <vt:lpstr>PowerPoint 演示文稿</vt:lpstr>
      <vt:lpstr>PowerPoint 演示文稿</vt:lpstr>
      <vt:lpstr>PowerPoint 演示文稿</vt:lpstr>
      <vt:lpstr>PowerPoint 演示文稿</vt:lpstr>
      <vt:lpstr>    二、 托育人员职业伦理的价值与作用</vt:lpstr>
      <vt:lpstr>PowerPoint 演示文稿</vt:lpstr>
      <vt:lpstr>PowerPoint 演示文稿</vt:lpstr>
      <vt:lpstr>PowerPoint 演示文稿</vt:lpstr>
      <vt:lpstr>PowerPoint 演示文稿</vt:lpstr>
      <vt:lpstr>PowerPoint 演示文稿</vt:lpstr>
      <vt:lpstr>   托育人员的职业伦理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WPS_1640303954</cp:lastModifiedBy>
  <cp:revision>18</cp:revision>
  <dcterms:created xsi:type="dcterms:W3CDTF">2024-03-02T08:23:53Z</dcterms:created>
  <dcterms:modified xsi:type="dcterms:W3CDTF">2024-03-02T08:23:53Z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2052-5.5.1.7991</vt:lpwstr>
  </property>
  <property fmtid="{D5CDD505-2E9C-101B-9397-08002B2CF9AE}" pid="3" name="ICV">
    <vt:lpwstr>E33C4930F4D815B6EAABBD652EBB72E1_41</vt:lpwstr>
  </property>
</Properties>
</file>