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media/image10.svg" ContentType="image/svg+xml"/>
  <Override PartName="/ppt/media/image11.svg" ContentType="image/svg+xml"/>
  <Override PartName="/ppt/media/image12.svg" ContentType="image/svg+xml"/>
  <Override PartName="/ppt/media/image13.svg" ContentType="image/svg+xml"/>
  <Override PartName="/ppt/media/image2.svg" ContentType="image/svg+xml"/>
  <Override PartName="/ppt/media/image3.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64"/>
  </p:notesMasterIdLst>
  <p:handoutMasterIdLst>
    <p:handoutMasterId r:id="rId65"/>
  </p:handoutMasterIdLst>
  <p:sldIdLst>
    <p:sldId id="283" r:id="rId4"/>
    <p:sldId id="291" r:id="rId5"/>
    <p:sldId id="295" r:id="rId6"/>
    <p:sldId id="293" r:id="rId7"/>
    <p:sldId id="294" r:id="rId8"/>
    <p:sldId id="296" r:id="rId9"/>
    <p:sldId id="505" r:id="rId10"/>
    <p:sldId id="507" r:id="rId11"/>
    <p:sldId id="508" r:id="rId12"/>
    <p:sldId id="509" r:id="rId13"/>
    <p:sldId id="306" r:id="rId14"/>
    <p:sldId id="324" r:id="rId15"/>
    <p:sldId id="323" r:id="rId16"/>
    <p:sldId id="292" r:id="rId17"/>
    <p:sldId id="510" r:id="rId18"/>
    <p:sldId id="325" r:id="rId19"/>
    <p:sldId id="326" r:id="rId20"/>
    <p:sldId id="397" r:id="rId21"/>
    <p:sldId id="511" r:id="rId22"/>
    <p:sldId id="517" r:id="rId23"/>
    <p:sldId id="514" r:id="rId24"/>
    <p:sldId id="518" r:id="rId25"/>
    <p:sldId id="512" r:id="rId26"/>
    <p:sldId id="516" r:id="rId27"/>
    <p:sldId id="515" r:id="rId28"/>
    <p:sldId id="513" r:id="rId29"/>
    <p:sldId id="519" r:id="rId30"/>
    <p:sldId id="520" r:id="rId31"/>
    <p:sldId id="521" r:id="rId32"/>
    <p:sldId id="522" r:id="rId33"/>
    <p:sldId id="523" r:id="rId34"/>
    <p:sldId id="524" r:id="rId35"/>
    <p:sldId id="398" r:id="rId36"/>
    <p:sldId id="329" r:id="rId37"/>
    <p:sldId id="525" r:id="rId38"/>
    <p:sldId id="400" r:id="rId39"/>
    <p:sldId id="527" r:id="rId40"/>
    <p:sldId id="528" r:id="rId41"/>
    <p:sldId id="561" r:id="rId42"/>
    <p:sldId id="526" r:id="rId43"/>
    <p:sldId id="332" r:id="rId44"/>
    <p:sldId id="403" r:id="rId45"/>
    <p:sldId id="460" r:id="rId46"/>
    <p:sldId id="562" r:id="rId47"/>
    <p:sldId id="342" r:id="rId48"/>
    <p:sldId id="343" r:id="rId49"/>
    <p:sldId id="563" r:id="rId50"/>
    <p:sldId id="405" r:id="rId51"/>
    <p:sldId id="346" r:id="rId52"/>
    <p:sldId id="461" r:id="rId53"/>
    <p:sldId id="284" r:id="rId54"/>
    <p:sldId id="347" r:id="rId55"/>
    <p:sldId id="348" r:id="rId56"/>
    <p:sldId id="564" r:id="rId57"/>
    <p:sldId id="565" r:id="rId58"/>
    <p:sldId id="566" r:id="rId59"/>
    <p:sldId id="567" r:id="rId60"/>
    <p:sldId id="568" r:id="rId61"/>
    <p:sldId id="569" r:id="rId62"/>
    <p:sldId id="504" r:id="rId63"/>
  </p:sldIdLst>
  <p:sldSz cx="12192000" cy="6858000"/>
  <p:notesSz cx="10234295" cy="710374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4889234c-70ab-4d87-8c37-0e52e575a83a}">
          <p14:sldIdLst>
            <p14:sldId id="283"/>
            <p14:sldId id="291"/>
            <p14:sldId id="295"/>
            <p14:sldId id="293"/>
            <p14:sldId id="294"/>
            <p14:sldId id="296"/>
            <p14:sldId id="505"/>
            <p14:sldId id="507"/>
            <p14:sldId id="508"/>
            <p14:sldId id="509"/>
            <p14:sldId id="306"/>
            <p14:sldId id="324"/>
            <p14:sldId id="323"/>
            <p14:sldId id="292"/>
            <p14:sldId id="510"/>
            <p14:sldId id="325"/>
            <p14:sldId id="326"/>
            <p14:sldId id="397"/>
            <p14:sldId id="511"/>
            <p14:sldId id="517"/>
            <p14:sldId id="514"/>
            <p14:sldId id="518"/>
            <p14:sldId id="512"/>
            <p14:sldId id="516"/>
            <p14:sldId id="515"/>
            <p14:sldId id="513"/>
            <p14:sldId id="519"/>
            <p14:sldId id="520"/>
            <p14:sldId id="521"/>
            <p14:sldId id="522"/>
            <p14:sldId id="523"/>
            <p14:sldId id="524"/>
            <p14:sldId id="398"/>
            <p14:sldId id="329"/>
            <p14:sldId id="525"/>
            <p14:sldId id="400"/>
            <p14:sldId id="527"/>
            <p14:sldId id="528"/>
            <p14:sldId id="526"/>
            <p14:sldId id="332"/>
            <p14:sldId id="403"/>
            <p14:sldId id="460"/>
            <p14:sldId id="562"/>
            <p14:sldId id="342"/>
            <p14:sldId id="343"/>
            <p14:sldId id="563"/>
            <p14:sldId id="405"/>
            <p14:sldId id="346"/>
            <p14:sldId id="461"/>
            <p14:sldId id="284"/>
            <p14:sldId id="347"/>
            <p14:sldId id="348"/>
            <p14:sldId id="564"/>
            <p14:sldId id="565"/>
            <p14:sldId id="566"/>
            <p14:sldId id="567"/>
            <p14:sldId id="568"/>
            <p14:sldId id="569"/>
            <p14:sldId id="561"/>
          </p14:sldIdLst>
        </p14:section>
        <p14:section name="无标题节" id="{b2e2d5e5-1777-4826-bf20-c0cffbc36b13}">
          <p14:sldIdLst>
            <p14:sldId id="504"/>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哒哒 熊猫" initials="哒哒"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EFE9"/>
    <a:srgbClr val="F7F5EE"/>
    <a:srgbClr val="F4F1EA"/>
    <a:srgbClr val="CC3300"/>
    <a:srgbClr val="74B8BD"/>
    <a:srgbClr val="828DC5"/>
    <a:srgbClr val="3D93A8"/>
    <a:srgbClr val="4196A6"/>
    <a:srgbClr val="0F80FF"/>
    <a:srgbClr val="77B2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86374"/>
  </p:normalViewPr>
  <p:slideViewPr>
    <p:cSldViewPr snapToGrid="0" showGuides="1">
      <p:cViewPr varScale="1">
        <p:scale>
          <a:sx n="127" d="100"/>
          <a:sy n="127" d="100"/>
        </p:scale>
        <p:origin x="1952" y="184"/>
      </p:cViewPr>
      <p:guideLst>
        <p:guide orient="horz" pos="2489"/>
        <p:guide pos="3958"/>
      </p:guideLst>
    </p:cSldViewPr>
  </p:slideViewPr>
  <p:outlineViewPr>
    <p:cViewPr>
      <p:scale>
        <a:sx n="33" d="100"/>
        <a:sy n="33" d="100"/>
      </p:scale>
      <p:origin x="0" y="0"/>
    </p:cViewPr>
  </p:outlin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commentAuthors" Target="commentAuthors.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handoutMaster" Target="handoutMasters/handoutMaster1.xml"/><Relationship Id="rId64" Type="http://schemas.openxmlformats.org/officeDocument/2006/relationships/notesMaster" Target="notesMasters/notesMaster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4862" cy="356421"/>
          </a:xfrm>
          <a:prstGeom prst="rect">
            <a:avLst/>
          </a:prstGeom>
        </p:spPr>
        <p:txBody>
          <a:bodyPr vert="horz" lIns="91440" tIns="45720" rIns="91440" bIns="45720" rtlCol="0"/>
          <a:lstStyle>
            <a:lvl1pPr algn="l">
              <a:defRPr sz="1660"/>
            </a:lvl1pPr>
          </a:lstStyle>
          <a:p>
            <a:endParaRPr lang="zh-CN" altLang="en-US"/>
          </a:p>
        </p:txBody>
      </p:sp>
      <p:sp>
        <p:nvSpPr>
          <p:cNvPr id="3" name="日期占位符 2"/>
          <p:cNvSpPr>
            <a:spLocks noGrp="1"/>
          </p:cNvSpPr>
          <p:nvPr>
            <p:ph type="dt" sz="quarter" idx="1"/>
          </p:nvPr>
        </p:nvSpPr>
        <p:spPr>
          <a:xfrm>
            <a:off x="5797066" y="0"/>
            <a:ext cx="4434862" cy="356421"/>
          </a:xfrm>
          <a:prstGeom prst="rect">
            <a:avLst/>
          </a:prstGeom>
        </p:spPr>
        <p:txBody>
          <a:bodyPr vert="horz" lIns="91440" tIns="45720" rIns="91440" bIns="45720" rtlCol="0"/>
          <a:lstStyle>
            <a:lvl1pPr algn="r">
              <a:defRPr sz="166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6747325"/>
            <a:ext cx="4434862" cy="356420"/>
          </a:xfrm>
          <a:prstGeom prst="rect">
            <a:avLst/>
          </a:prstGeom>
        </p:spPr>
        <p:txBody>
          <a:bodyPr vert="horz" lIns="91440" tIns="45720" rIns="91440" bIns="45720" rtlCol="0" anchor="b"/>
          <a:lstStyle>
            <a:lvl1pPr algn="l">
              <a:defRPr sz="1660"/>
            </a:lvl1pPr>
          </a:lstStyle>
          <a:p>
            <a:endParaRPr lang="zh-CN" altLang="en-US"/>
          </a:p>
        </p:txBody>
      </p:sp>
      <p:sp>
        <p:nvSpPr>
          <p:cNvPr id="5" name="灯片编号占位符 4"/>
          <p:cNvSpPr>
            <a:spLocks noGrp="1"/>
          </p:cNvSpPr>
          <p:nvPr>
            <p:ph type="sldNum" sz="quarter" idx="3"/>
          </p:nvPr>
        </p:nvSpPr>
        <p:spPr>
          <a:xfrm>
            <a:off x="5797066" y="6747325"/>
            <a:ext cx="4434862" cy="356420"/>
          </a:xfrm>
          <a:prstGeom prst="rect">
            <a:avLst/>
          </a:prstGeom>
        </p:spPr>
        <p:txBody>
          <a:bodyPr vert="horz" lIns="91440" tIns="45720" rIns="91440" bIns="45720" rtlCol="0" anchor="b"/>
          <a:lstStyle>
            <a:lvl1pPr algn="r">
              <a:defRPr sz="166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4679" cy="35591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797788" y="0"/>
            <a:ext cx="4434677" cy="355915"/>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987440" y="888133"/>
            <a:ext cx="4262159" cy="239774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1024619" y="3419204"/>
            <a:ext cx="8187802" cy="2796629"/>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6748051"/>
            <a:ext cx="4434679" cy="35591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797788" y="6748051"/>
            <a:ext cx="4434677" cy="355915"/>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image" Target="../media/image4.png"/><Relationship Id="rId6" Type="http://schemas.openxmlformats.org/officeDocument/2006/relationships/tags" Target="../tags/tag3.xml"/><Relationship Id="rId5" Type="http://schemas.openxmlformats.org/officeDocument/2006/relationships/image" Target="../media/image3.png"/><Relationship Id="rId4" Type="http://schemas.openxmlformats.org/officeDocument/2006/relationships/tags" Target="../tags/tag2.xml"/><Relationship Id="rId3" Type="http://schemas.openxmlformats.org/officeDocument/2006/relationships/image" Target="../media/image2.png"/><Relationship Id="rId2" Type="http://schemas.openxmlformats.org/officeDocument/2006/relationships/tags" Target="../tags/tag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image" Target="../media/image5.png"/><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image" Target="../media/image4.png"/><Relationship Id="rId6" Type="http://schemas.openxmlformats.org/officeDocument/2006/relationships/tags" Target="../tags/tag61.xml"/><Relationship Id="rId5" Type="http://schemas.openxmlformats.org/officeDocument/2006/relationships/image" Target="../media/image3.png"/><Relationship Id="rId4" Type="http://schemas.openxmlformats.org/officeDocument/2006/relationships/tags" Target="../tags/tag60.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image" Target="../media/image2.png"/><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9.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image" Target="../media/image6.png"/><Relationship Id="rId2" Type="http://schemas.openxmlformats.org/officeDocument/2006/relationships/tags" Target="../tags/tag86.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image" Target="../media/image8.png"/><Relationship Id="rId5" Type="http://schemas.openxmlformats.org/officeDocument/2006/relationships/tags" Target="../tags/tag93.xml"/><Relationship Id="rId4" Type="http://schemas.openxmlformats.org/officeDocument/2006/relationships/image" Target="../media/image7.png"/><Relationship Id="rId3" Type="http://schemas.openxmlformats.org/officeDocument/2006/relationships/tags" Target="../tags/tag92.xml"/><Relationship Id="rId2" Type="http://schemas.openxmlformats.org/officeDocument/2006/relationships/tags" Target="../tags/tag91.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image" Target="../media/image8.png"/><Relationship Id="rId3" Type="http://schemas.openxmlformats.org/officeDocument/2006/relationships/tags" Target="../tags/tag100.xml"/><Relationship Id="rId2" Type="http://schemas.openxmlformats.org/officeDocument/2006/relationships/tags" Target="../tags/tag99.xml"/><Relationship Id="rId10" Type="http://schemas.openxmlformats.org/officeDocument/2006/relationships/tags" Target="../tags/tag10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image" Target="../media/image9.png"/><Relationship Id="rId3" Type="http://schemas.openxmlformats.org/officeDocument/2006/relationships/tags" Target="../tags/tag108.xml"/><Relationship Id="rId2" Type="http://schemas.openxmlformats.org/officeDocument/2006/relationships/tags" Target="../tags/tag107.xml"/><Relationship Id="rId11" Type="http://schemas.openxmlformats.org/officeDocument/2006/relationships/tags" Target="../tags/tag115.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image" Target="../media/image10.png"/><Relationship Id="rId3" Type="http://schemas.openxmlformats.org/officeDocument/2006/relationships/tags" Target="../tags/tag117.xml"/><Relationship Id="rId2" Type="http://schemas.openxmlformats.org/officeDocument/2006/relationships/tags" Target="../tags/tag116.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image" Target="../media/image11.png"/><Relationship Id="rId3" Type="http://schemas.openxmlformats.org/officeDocument/2006/relationships/tags" Target="../tags/tag125.xml"/><Relationship Id="rId2" Type="http://schemas.openxmlformats.org/officeDocument/2006/relationships/tags" Target="../tags/tag12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image" Target="../media/image13.png"/><Relationship Id="rId5" Type="http://schemas.openxmlformats.org/officeDocument/2006/relationships/tags" Target="../tags/tag136.xml"/><Relationship Id="rId4" Type="http://schemas.openxmlformats.org/officeDocument/2006/relationships/image" Target="../media/image12.png"/><Relationship Id="rId3" Type="http://schemas.openxmlformats.org/officeDocument/2006/relationships/tags" Target="../tags/tag135.xml"/><Relationship Id="rId2" Type="http://schemas.openxmlformats.org/officeDocument/2006/relationships/tags" Target="../tags/tag134.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gradFill rotWithShape="1">
          <a:gsLst>
            <a:gs pos="0">
              <a:schemeClr val="bg1"/>
            </a:gs>
            <a:gs pos="100000">
              <a:schemeClr val="bg1">
                <a:lumMod val="85000"/>
              </a:schemeClr>
            </a:gs>
          </a:gsLst>
          <a:lin ang="5400000" scaled="0"/>
        </a:gra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2400">
                <a:solidFill>
                  <a:schemeClr val="tx1">
                    <a:lumMod val="65000"/>
                    <a:lumOff val="35000"/>
                  </a:schemeClr>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2" name="图片 11"/>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13" name="图片 12"/>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14" name="图片 13"/>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15" name="直接连接符 14"/>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标题 1"/>
          <p:cNvSpPr>
            <a:spLocks noGrp="1"/>
          </p:cNvSpPr>
          <p:nvPr>
            <p:ph type="ctrTitle" hasCustomPrompt="1"/>
            <p:custDataLst>
              <p:tags r:id="rId10"/>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8" name="副标题 2"/>
          <p:cNvSpPr>
            <a:spLocks noGrp="1"/>
          </p:cNvSpPr>
          <p:nvPr>
            <p:ph type="subTitle" idx="1" hasCustomPrompt="1"/>
            <p:custDataLst>
              <p:tags r:id="rId11"/>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9" name="日期占位符 3"/>
          <p:cNvSpPr>
            <a:spLocks noGrp="1"/>
          </p:cNvSpPr>
          <p:nvPr>
            <p:ph type="dt" sz="half" idx="10"/>
            <p:custDataLst>
              <p:tags r:id="rId12"/>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custDataLst>
              <p:tags r:id="rId13"/>
            </p:custDataLst>
          </p:nvPr>
        </p:nvSpPr>
        <p:spPr>
          <a:xfrm>
            <a:off x="4038600" y="6356350"/>
            <a:ext cx="4114800" cy="365125"/>
          </a:xfrm>
        </p:spPr>
        <p:txBody>
          <a:bodyPr/>
          <a:lstStyle/>
          <a:p>
            <a:endParaRPr lang="zh-CN" altLang="en-US"/>
          </a:p>
        </p:txBody>
      </p:sp>
      <p:sp>
        <p:nvSpPr>
          <p:cNvPr id="11" name="灯片编号占位符 5"/>
          <p:cNvSpPr>
            <a:spLocks noGrp="1"/>
          </p:cNvSpPr>
          <p:nvPr>
            <p:ph type="sldNum" sz="quarter" idx="12"/>
            <p:custDataLst>
              <p:tags r:id="rId14"/>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custDataLst>
              <p:tags r:id="rId5"/>
            </p:custDataLst>
          </p:nvPr>
        </p:nvSpPr>
        <p:spPr/>
        <p:txBody>
          <a:bodyPr/>
          <a:lstStyle/>
          <a:p>
            <a:endParaRPr lang="zh-CN" altLang="en-US" dirty="0"/>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圆角矩形 6"/>
          <p:cNvSpPr/>
          <p:nvPr>
            <p:custDataLst>
              <p:tags r:id="rId2"/>
            </p:custDataLst>
          </p:nvPr>
        </p:nvSpPr>
        <p:spPr>
          <a:xfrm>
            <a:off x="5408696" y="3759201"/>
            <a:ext cx="3367005" cy="5377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custDataLst>
              <p:tags r:id="rId3"/>
            </p:custDataLst>
          </p:nvPr>
        </p:nvPicPr>
        <p:blipFill rotWithShape="1">
          <a:blip r:embed="rId4"/>
          <a:srcRect/>
          <a:stretch>
            <a:fillRect/>
          </a:stretch>
        </p:blipFill>
        <p:spPr>
          <a:xfrm>
            <a:off x="2907364" y="1054468"/>
            <a:ext cx="2228280" cy="3708434"/>
          </a:xfrm>
          <a:prstGeom prst="rect">
            <a:avLst/>
          </a:prstGeom>
        </p:spPr>
      </p:pic>
      <p:sp>
        <p:nvSpPr>
          <p:cNvPr id="9" name="文本框 8"/>
          <p:cNvSpPr txBox="1"/>
          <p:nvPr userDrawn="1">
            <p:custDataLst>
              <p:tags r:id="rId5"/>
            </p:custDataLst>
          </p:nvPr>
        </p:nvSpPr>
        <p:spPr>
          <a:xfrm>
            <a:off x="5319796" y="1631751"/>
            <a:ext cx="3455905" cy="1200329"/>
          </a:xfrm>
          <a:prstGeom prst="rect">
            <a:avLst/>
          </a:prstGeom>
          <a:noFill/>
        </p:spPr>
        <p:txBody>
          <a:bodyPr wrap="square" rtlCol="0">
            <a:spAutoFit/>
          </a:bodyPr>
          <a:lstStyle/>
          <a:p>
            <a:r>
              <a:rPr lang="en-US" altLang="zh-CN" sz="7200" b="1" dirty="0">
                <a:latin typeface="微软雅黑" charset="-122"/>
                <a:ea typeface="微软雅黑" charset="-122"/>
              </a:rPr>
              <a:t>Part 01 </a:t>
            </a:r>
            <a:endParaRPr lang="zh-CN" altLang="en-US" sz="7200" b="1" dirty="0">
              <a:latin typeface="微软雅黑" charset="-122"/>
              <a:ea typeface="微软雅黑" charset="-122"/>
            </a:endParaRPr>
          </a:p>
        </p:txBody>
      </p:sp>
      <p:sp>
        <p:nvSpPr>
          <p:cNvPr id="2" name="标题 1"/>
          <p:cNvSpPr>
            <a:spLocks noGrp="1"/>
          </p:cNvSpPr>
          <p:nvPr>
            <p:ph type="title" hasCustomPrompt="1"/>
            <p:custDataLst>
              <p:tags r:id="rId6"/>
            </p:custDataLst>
          </p:nvPr>
        </p:nvSpPr>
        <p:spPr>
          <a:xfrm>
            <a:off x="5408696" y="3759201"/>
            <a:ext cx="3367005" cy="537793"/>
          </a:xfrm>
        </p:spPr>
        <p:txBody>
          <a:bodyPr anchor="ctr" anchorCtr="0">
            <a:normAutofit/>
          </a:bodyPr>
          <a:lstStyle>
            <a:lvl1pPr algn="ctr">
              <a:defRPr sz="2800">
                <a:solidFill>
                  <a:schemeClr val="bg1"/>
                </a:solidFill>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lstStyle/>
          <a:p>
            <a:endParaRPr lang="zh-CN" altLang="en-US"/>
          </a:p>
        </p:txBody>
      </p:sp>
      <p:sp>
        <p:nvSpPr>
          <p:cNvPr id="6" name="灯片编号占位符 5"/>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nchor="b" anchorCtr="0"/>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charset="-122"/>
                <a:ea typeface="微软雅黑"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custDataLst>
              <p:tags r:id="rId3"/>
            </p:custDataLst>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custDataLst>
              <p:tags r:id="rId3"/>
            </p:custDataLst>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4400" b="0">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7" name="图片 6"/>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8" name="图片 7"/>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9" name="直接连接符 8"/>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custDataLst>
              <p:tags r:id="rId10"/>
            </p:custDataLst>
          </p:nvPr>
        </p:nvGrpSpPr>
        <p:grpSpPr>
          <a:xfrm>
            <a:off x="5560692" y="1498612"/>
            <a:ext cx="1070616" cy="446287"/>
            <a:chOff x="5560692" y="1651012"/>
            <a:chExt cx="1070616" cy="446287"/>
          </a:xfrm>
        </p:grpSpPr>
        <p:sp>
          <p:nvSpPr>
            <p:cNvPr id="12" name="Freeform 5"/>
            <p:cNvSpPr/>
            <p:nvPr>
              <p:custDataLst>
                <p:tags r:id="rId11"/>
              </p:custDataLst>
            </p:nvPr>
          </p:nvSpPr>
          <p:spPr bwMode="auto">
            <a:xfrm>
              <a:off x="6527644" y="1858465"/>
              <a:ext cx="103664" cy="224016"/>
            </a:xfrm>
            <a:custGeom>
              <a:avLst/>
              <a:gdLst>
                <a:gd name="T0" fmla="*/ 43180 w 210"/>
                <a:gd name="T1" fmla="*/ 187332 h 453"/>
                <a:gd name="T2" fmla="*/ 41381 w 210"/>
                <a:gd name="T3" fmla="*/ 187332 h 453"/>
                <a:gd name="T4" fmla="*/ 41381 w 210"/>
                <a:gd name="T5" fmla="*/ 406187 h 453"/>
                <a:gd name="T6" fmla="*/ 0 w 210"/>
                <a:gd name="T7" fmla="*/ 407988 h 453"/>
                <a:gd name="T8" fmla="*/ 0 w 210"/>
                <a:gd name="T9" fmla="*/ 187332 h 453"/>
                <a:gd name="T10" fmla="*/ 0 w 210"/>
                <a:gd name="T11" fmla="*/ 183730 h 453"/>
                <a:gd name="T12" fmla="*/ 0 w 210"/>
                <a:gd name="T13" fmla="*/ 147704 h 453"/>
                <a:gd name="T14" fmla="*/ 188913 w 210"/>
                <a:gd name="T15" fmla="*/ 0 h 453"/>
                <a:gd name="T16" fmla="*/ 188913 w 210"/>
                <a:gd name="T17" fmla="*/ 49535 h 453"/>
                <a:gd name="T18" fmla="*/ 43180 w 210"/>
                <a:gd name="T19" fmla="*/ 187332 h 4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0" h="453">
                  <a:moveTo>
                    <a:pt x="48" y="208"/>
                  </a:moveTo>
                  <a:cubicBezTo>
                    <a:pt x="46" y="208"/>
                    <a:pt x="46" y="208"/>
                    <a:pt x="46" y="208"/>
                  </a:cubicBezTo>
                  <a:cubicBezTo>
                    <a:pt x="46" y="451"/>
                    <a:pt x="46" y="451"/>
                    <a:pt x="46" y="451"/>
                  </a:cubicBezTo>
                  <a:cubicBezTo>
                    <a:pt x="0" y="453"/>
                    <a:pt x="0" y="453"/>
                    <a:pt x="0" y="453"/>
                  </a:cubicBezTo>
                  <a:cubicBezTo>
                    <a:pt x="0" y="208"/>
                    <a:pt x="0" y="208"/>
                    <a:pt x="0" y="208"/>
                  </a:cubicBezTo>
                  <a:cubicBezTo>
                    <a:pt x="0" y="204"/>
                    <a:pt x="0" y="204"/>
                    <a:pt x="0" y="204"/>
                  </a:cubicBezTo>
                  <a:cubicBezTo>
                    <a:pt x="0" y="164"/>
                    <a:pt x="0" y="164"/>
                    <a:pt x="0" y="164"/>
                  </a:cubicBezTo>
                  <a:cubicBezTo>
                    <a:pt x="24" y="70"/>
                    <a:pt x="109" y="0"/>
                    <a:pt x="210" y="0"/>
                  </a:cubicBezTo>
                  <a:cubicBezTo>
                    <a:pt x="210" y="55"/>
                    <a:pt x="210" y="55"/>
                    <a:pt x="210" y="55"/>
                  </a:cubicBezTo>
                  <a:cubicBezTo>
                    <a:pt x="125" y="57"/>
                    <a:pt x="56" y="123"/>
                    <a:pt x="48" y="208"/>
                  </a:cubicBezTo>
                  <a:close/>
                </a:path>
              </a:pathLst>
            </a:custGeom>
            <a:solidFill>
              <a:schemeClr val="accent2"/>
            </a:solidFill>
            <a:ln>
              <a:noFill/>
            </a:ln>
          </p:spPr>
          <p:txBody>
            <a:bodyPr/>
            <a:lstStyle/>
            <a:p>
              <a:endParaRPr lang="zh-CN" altLang="en-US"/>
            </a:p>
          </p:txBody>
        </p:sp>
        <p:sp>
          <p:nvSpPr>
            <p:cNvPr id="13" name="Freeform 6"/>
            <p:cNvSpPr/>
            <p:nvPr>
              <p:custDataLst>
                <p:tags r:id="rId12"/>
              </p:custDataLst>
            </p:nvPr>
          </p:nvSpPr>
          <p:spPr bwMode="auto">
            <a:xfrm>
              <a:off x="6583396" y="1695466"/>
              <a:ext cx="39201" cy="127262"/>
            </a:xfrm>
            <a:custGeom>
              <a:avLst/>
              <a:gdLst>
                <a:gd name="T0" fmla="*/ 0 w 79"/>
                <a:gd name="T1" fmla="*/ 166195 h 258"/>
                <a:gd name="T2" fmla="*/ 0 w 79"/>
                <a:gd name="T3" fmla="*/ 166195 h 258"/>
                <a:gd name="T4" fmla="*/ 0 w 79"/>
                <a:gd name="T5" fmla="*/ 0 h 258"/>
                <a:gd name="T6" fmla="*/ 18990 w 79"/>
                <a:gd name="T7" fmla="*/ 0 h 258"/>
                <a:gd name="T8" fmla="*/ 18990 w 79"/>
                <a:gd name="T9" fmla="*/ 167094 h 258"/>
                <a:gd name="T10" fmla="*/ 71438 w 79"/>
                <a:gd name="T11" fmla="*/ 215605 h 258"/>
                <a:gd name="T12" fmla="*/ 71438 w 79"/>
                <a:gd name="T13" fmla="*/ 231775 h 258"/>
                <a:gd name="T14" fmla="*/ 68725 w 79"/>
                <a:gd name="T15" fmla="*/ 231775 h 258"/>
                <a:gd name="T16" fmla="*/ 0 w 79"/>
                <a:gd name="T17" fmla="*/ 166195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9" h="258">
                  <a:moveTo>
                    <a:pt x="0" y="185"/>
                  </a:moveTo>
                  <a:cubicBezTo>
                    <a:pt x="0" y="185"/>
                    <a:pt x="0" y="185"/>
                    <a:pt x="0" y="185"/>
                  </a:cubicBezTo>
                  <a:cubicBezTo>
                    <a:pt x="0" y="0"/>
                    <a:pt x="0" y="0"/>
                    <a:pt x="0" y="0"/>
                  </a:cubicBezTo>
                  <a:cubicBezTo>
                    <a:pt x="21" y="0"/>
                    <a:pt x="21" y="0"/>
                    <a:pt x="21" y="0"/>
                  </a:cubicBezTo>
                  <a:cubicBezTo>
                    <a:pt x="21" y="186"/>
                    <a:pt x="21" y="186"/>
                    <a:pt x="21" y="186"/>
                  </a:cubicBezTo>
                  <a:cubicBezTo>
                    <a:pt x="24" y="216"/>
                    <a:pt x="48" y="240"/>
                    <a:pt x="79" y="240"/>
                  </a:cubicBezTo>
                  <a:cubicBezTo>
                    <a:pt x="79" y="258"/>
                    <a:pt x="79" y="258"/>
                    <a:pt x="79" y="258"/>
                  </a:cubicBezTo>
                  <a:cubicBezTo>
                    <a:pt x="78" y="258"/>
                    <a:pt x="77" y="258"/>
                    <a:pt x="76" y="258"/>
                  </a:cubicBezTo>
                  <a:cubicBezTo>
                    <a:pt x="35" y="258"/>
                    <a:pt x="1" y="226"/>
                    <a:pt x="0" y="185"/>
                  </a:cubicBezTo>
                  <a:close/>
                </a:path>
              </a:pathLst>
            </a:custGeom>
            <a:solidFill>
              <a:schemeClr val="accent2"/>
            </a:solidFill>
            <a:ln>
              <a:noFill/>
            </a:ln>
          </p:spPr>
          <p:txBody>
            <a:bodyPr/>
            <a:lstStyle/>
            <a:p>
              <a:endParaRPr lang="zh-CN" altLang="en-US"/>
            </a:p>
          </p:txBody>
        </p:sp>
        <p:sp>
          <p:nvSpPr>
            <p:cNvPr id="14" name="Freeform 7"/>
            <p:cNvSpPr/>
            <p:nvPr>
              <p:custDataLst>
                <p:tags r:id="rId13"/>
              </p:custDataLst>
            </p:nvPr>
          </p:nvSpPr>
          <p:spPr bwMode="auto">
            <a:xfrm>
              <a:off x="6509350" y="1695466"/>
              <a:ext cx="38330" cy="127262"/>
            </a:xfrm>
            <a:custGeom>
              <a:avLst/>
              <a:gdLst>
                <a:gd name="T0" fmla="*/ 69850 w 79"/>
                <a:gd name="T1" fmla="*/ 168890 h 258"/>
                <a:gd name="T2" fmla="*/ 69850 w 79"/>
                <a:gd name="T3" fmla="*/ 168890 h 258"/>
                <a:gd name="T4" fmla="*/ 2653 w 79"/>
                <a:gd name="T5" fmla="*/ 231775 h 258"/>
                <a:gd name="T6" fmla="*/ 0 w 79"/>
                <a:gd name="T7" fmla="*/ 231775 h 258"/>
                <a:gd name="T8" fmla="*/ 0 w 79"/>
                <a:gd name="T9" fmla="*/ 215605 h 258"/>
                <a:gd name="T10" fmla="*/ 50398 w 79"/>
                <a:gd name="T11" fmla="*/ 167094 h 258"/>
                <a:gd name="T12" fmla="*/ 50398 w 79"/>
                <a:gd name="T13" fmla="*/ 0 h 258"/>
                <a:gd name="T14" fmla="*/ 69850 w 79"/>
                <a:gd name="T15" fmla="*/ 0 h 258"/>
                <a:gd name="T16" fmla="*/ 69850 w 79"/>
                <a:gd name="T17" fmla="*/ 166195 h 258"/>
                <a:gd name="T18" fmla="*/ 69850 w 79"/>
                <a:gd name="T19" fmla="*/ 166195 h 258"/>
                <a:gd name="T20" fmla="*/ 69850 w 79"/>
                <a:gd name="T21" fmla="*/ 167094 h 258"/>
                <a:gd name="T22" fmla="*/ 69850 w 79"/>
                <a:gd name="T23" fmla="*/ 168890 h 2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 h="258">
                  <a:moveTo>
                    <a:pt x="79" y="188"/>
                  </a:moveTo>
                  <a:cubicBezTo>
                    <a:pt x="79" y="188"/>
                    <a:pt x="79" y="188"/>
                    <a:pt x="79" y="188"/>
                  </a:cubicBezTo>
                  <a:cubicBezTo>
                    <a:pt x="76" y="227"/>
                    <a:pt x="44" y="258"/>
                    <a:pt x="3" y="258"/>
                  </a:cubicBezTo>
                  <a:cubicBezTo>
                    <a:pt x="2" y="258"/>
                    <a:pt x="1" y="258"/>
                    <a:pt x="0" y="258"/>
                  </a:cubicBezTo>
                  <a:cubicBezTo>
                    <a:pt x="0" y="240"/>
                    <a:pt x="0" y="240"/>
                    <a:pt x="0" y="240"/>
                  </a:cubicBezTo>
                  <a:cubicBezTo>
                    <a:pt x="30" y="240"/>
                    <a:pt x="55" y="216"/>
                    <a:pt x="57" y="186"/>
                  </a:cubicBezTo>
                  <a:cubicBezTo>
                    <a:pt x="57" y="0"/>
                    <a:pt x="57" y="0"/>
                    <a:pt x="57" y="0"/>
                  </a:cubicBezTo>
                  <a:cubicBezTo>
                    <a:pt x="79" y="0"/>
                    <a:pt x="79" y="0"/>
                    <a:pt x="79" y="0"/>
                  </a:cubicBezTo>
                  <a:cubicBezTo>
                    <a:pt x="79" y="185"/>
                    <a:pt x="79" y="185"/>
                    <a:pt x="79" y="185"/>
                  </a:cubicBezTo>
                  <a:cubicBezTo>
                    <a:pt x="79" y="185"/>
                    <a:pt x="79" y="185"/>
                    <a:pt x="79" y="185"/>
                  </a:cubicBezTo>
                  <a:cubicBezTo>
                    <a:pt x="79" y="186"/>
                    <a:pt x="79" y="186"/>
                    <a:pt x="79" y="186"/>
                  </a:cubicBezTo>
                  <a:lnTo>
                    <a:pt x="79" y="188"/>
                  </a:lnTo>
                  <a:close/>
                </a:path>
              </a:pathLst>
            </a:custGeom>
            <a:solidFill>
              <a:schemeClr val="accent2"/>
            </a:solidFill>
            <a:ln>
              <a:noFill/>
            </a:ln>
          </p:spPr>
          <p:txBody>
            <a:bodyPr/>
            <a:lstStyle/>
            <a:p>
              <a:endParaRPr lang="zh-CN" altLang="en-US"/>
            </a:p>
          </p:txBody>
        </p:sp>
        <p:sp>
          <p:nvSpPr>
            <p:cNvPr id="15" name="Freeform 8"/>
            <p:cNvSpPr>
              <a:spLocks noEditPoints="1"/>
            </p:cNvSpPr>
            <p:nvPr>
              <p:custDataLst>
                <p:tags r:id="rId14"/>
              </p:custDataLst>
            </p:nvPr>
          </p:nvSpPr>
          <p:spPr bwMode="auto">
            <a:xfrm>
              <a:off x="6286342" y="1850620"/>
              <a:ext cx="236076" cy="246679"/>
            </a:xfrm>
            <a:custGeom>
              <a:avLst/>
              <a:gdLst>
                <a:gd name="T0" fmla="*/ 416713 w 478"/>
                <a:gd name="T1" fmla="*/ 190350 h 498"/>
                <a:gd name="T2" fmla="*/ 368111 w 478"/>
                <a:gd name="T3" fmla="*/ 198470 h 498"/>
                <a:gd name="T4" fmla="*/ 297009 w 478"/>
                <a:gd name="T5" fmla="*/ 352735 h 498"/>
                <a:gd name="T6" fmla="*/ 97203 w 478"/>
                <a:gd name="T7" fmla="*/ 299509 h 498"/>
                <a:gd name="T8" fmla="*/ 375311 w 478"/>
                <a:gd name="T9" fmla="*/ 138027 h 498"/>
                <a:gd name="T10" fmla="*/ 375311 w 478"/>
                <a:gd name="T11" fmla="*/ 138027 h 498"/>
                <a:gd name="T12" fmla="*/ 394212 w 478"/>
                <a:gd name="T13" fmla="*/ 127201 h 498"/>
                <a:gd name="T14" fmla="*/ 393312 w 478"/>
                <a:gd name="T15" fmla="*/ 126299 h 498"/>
                <a:gd name="T16" fmla="*/ 126004 w 478"/>
                <a:gd name="T17" fmla="*/ 54128 h 498"/>
                <a:gd name="T18" fmla="*/ 54002 w 478"/>
                <a:gd name="T19" fmla="*/ 322964 h 498"/>
                <a:gd name="T20" fmla="*/ 321310 w 478"/>
                <a:gd name="T21" fmla="*/ 394233 h 498"/>
                <a:gd name="T22" fmla="*/ 416713 w 478"/>
                <a:gd name="T23" fmla="*/ 190350 h 498"/>
                <a:gd name="T24" fmla="*/ 78302 w 478"/>
                <a:gd name="T25" fmla="*/ 247185 h 498"/>
                <a:gd name="T26" fmla="*/ 150305 w 478"/>
                <a:gd name="T27" fmla="*/ 97431 h 498"/>
                <a:gd name="T28" fmla="*/ 315010 w 478"/>
                <a:gd name="T29" fmla="*/ 110060 h 498"/>
                <a:gd name="T30" fmla="*/ 78302 w 478"/>
                <a:gd name="T31" fmla="*/ 24718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8" h="498">
                  <a:moveTo>
                    <a:pt x="463" y="211"/>
                  </a:moveTo>
                  <a:cubicBezTo>
                    <a:pt x="409" y="220"/>
                    <a:pt x="409" y="220"/>
                    <a:pt x="409" y="220"/>
                  </a:cubicBezTo>
                  <a:cubicBezTo>
                    <a:pt x="421" y="286"/>
                    <a:pt x="392" y="356"/>
                    <a:pt x="330" y="391"/>
                  </a:cubicBezTo>
                  <a:cubicBezTo>
                    <a:pt x="252" y="436"/>
                    <a:pt x="153" y="410"/>
                    <a:pt x="108" y="332"/>
                  </a:cubicBezTo>
                  <a:cubicBezTo>
                    <a:pt x="417" y="153"/>
                    <a:pt x="417" y="153"/>
                    <a:pt x="417" y="153"/>
                  </a:cubicBezTo>
                  <a:cubicBezTo>
                    <a:pt x="417" y="153"/>
                    <a:pt x="417" y="153"/>
                    <a:pt x="417" y="153"/>
                  </a:cubicBezTo>
                  <a:cubicBezTo>
                    <a:pt x="438" y="141"/>
                    <a:pt x="438" y="141"/>
                    <a:pt x="438" y="141"/>
                  </a:cubicBezTo>
                  <a:cubicBezTo>
                    <a:pt x="437" y="141"/>
                    <a:pt x="437" y="140"/>
                    <a:pt x="437" y="140"/>
                  </a:cubicBezTo>
                  <a:cubicBezTo>
                    <a:pt x="377" y="35"/>
                    <a:pt x="244" y="0"/>
                    <a:pt x="140" y="60"/>
                  </a:cubicBezTo>
                  <a:cubicBezTo>
                    <a:pt x="35" y="120"/>
                    <a:pt x="0" y="253"/>
                    <a:pt x="60" y="358"/>
                  </a:cubicBezTo>
                  <a:cubicBezTo>
                    <a:pt x="120" y="462"/>
                    <a:pt x="253" y="498"/>
                    <a:pt x="357" y="437"/>
                  </a:cubicBezTo>
                  <a:cubicBezTo>
                    <a:pt x="439" y="390"/>
                    <a:pt x="478" y="299"/>
                    <a:pt x="463" y="211"/>
                  </a:cubicBezTo>
                  <a:close/>
                  <a:moveTo>
                    <a:pt x="87" y="274"/>
                  </a:moveTo>
                  <a:cubicBezTo>
                    <a:pt x="78" y="209"/>
                    <a:pt x="107" y="142"/>
                    <a:pt x="167" y="108"/>
                  </a:cubicBezTo>
                  <a:cubicBezTo>
                    <a:pt x="227" y="73"/>
                    <a:pt x="299" y="81"/>
                    <a:pt x="350" y="122"/>
                  </a:cubicBezTo>
                  <a:lnTo>
                    <a:pt x="87" y="274"/>
                  </a:lnTo>
                  <a:close/>
                </a:path>
              </a:pathLst>
            </a:custGeom>
            <a:solidFill>
              <a:schemeClr val="accent2"/>
            </a:solidFill>
            <a:ln>
              <a:noFill/>
            </a:ln>
          </p:spPr>
          <p:txBody>
            <a:bodyPr/>
            <a:lstStyle/>
            <a:p>
              <a:endParaRPr lang="zh-CN" altLang="en-US"/>
            </a:p>
          </p:txBody>
        </p:sp>
        <p:sp>
          <p:nvSpPr>
            <p:cNvPr id="16" name="Freeform 9"/>
            <p:cNvSpPr/>
            <p:nvPr>
              <p:custDataLst>
                <p:tags r:id="rId15"/>
              </p:custDataLst>
            </p:nvPr>
          </p:nvSpPr>
          <p:spPr bwMode="auto">
            <a:xfrm>
              <a:off x="6367356" y="1759097"/>
              <a:ext cx="123700" cy="63631"/>
            </a:xfrm>
            <a:custGeom>
              <a:avLst/>
              <a:gdLst>
                <a:gd name="T0" fmla="*/ 154475 w 251"/>
                <a:gd name="T1" fmla="*/ 52512 h 128"/>
                <a:gd name="T2" fmla="*/ 154475 w 251"/>
                <a:gd name="T3" fmla="*/ 52512 h 128"/>
                <a:gd name="T4" fmla="*/ 154475 w 251"/>
                <a:gd name="T5" fmla="*/ 50701 h 128"/>
                <a:gd name="T6" fmla="*/ 154475 w 251"/>
                <a:gd name="T7" fmla="*/ 49796 h 128"/>
                <a:gd name="T8" fmla="*/ 154475 w 251"/>
                <a:gd name="T9" fmla="*/ 49796 h 128"/>
                <a:gd name="T10" fmla="*/ 154475 w 251"/>
                <a:gd name="T11" fmla="*/ 19918 h 128"/>
                <a:gd name="T12" fmla="*/ 70950 w 251"/>
                <a:gd name="T13" fmla="*/ 19918 h 128"/>
                <a:gd name="T14" fmla="*/ 70950 w 251"/>
                <a:gd name="T15" fmla="*/ 49796 h 128"/>
                <a:gd name="T16" fmla="*/ 70950 w 251"/>
                <a:gd name="T17" fmla="*/ 49796 h 128"/>
                <a:gd name="T18" fmla="*/ 70950 w 251"/>
                <a:gd name="T19" fmla="*/ 50701 h 128"/>
                <a:gd name="T20" fmla="*/ 70950 w 251"/>
                <a:gd name="T21" fmla="*/ 52512 h 128"/>
                <a:gd name="T22" fmla="*/ 70950 w 251"/>
                <a:gd name="T23" fmla="*/ 52512 h 128"/>
                <a:gd name="T24" fmla="*/ 2694 w 251"/>
                <a:gd name="T25" fmla="*/ 115888 h 128"/>
                <a:gd name="T26" fmla="*/ 0 w 251"/>
                <a:gd name="T27" fmla="*/ 115888 h 128"/>
                <a:gd name="T28" fmla="*/ 0 w 251"/>
                <a:gd name="T29" fmla="*/ 99591 h 128"/>
                <a:gd name="T30" fmla="*/ 51192 w 251"/>
                <a:gd name="T31" fmla="*/ 50701 h 128"/>
                <a:gd name="T32" fmla="*/ 51192 w 251"/>
                <a:gd name="T33" fmla="*/ 19918 h 128"/>
                <a:gd name="T34" fmla="*/ 51192 w 251"/>
                <a:gd name="T35" fmla="*/ 0 h 128"/>
                <a:gd name="T36" fmla="*/ 70950 w 251"/>
                <a:gd name="T37" fmla="*/ 0 h 128"/>
                <a:gd name="T38" fmla="*/ 154475 w 251"/>
                <a:gd name="T39" fmla="*/ 0 h 128"/>
                <a:gd name="T40" fmla="*/ 160761 w 251"/>
                <a:gd name="T41" fmla="*/ 0 h 128"/>
                <a:gd name="T42" fmla="*/ 174233 w 251"/>
                <a:gd name="T43" fmla="*/ 0 h 128"/>
                <a:gd name="T44" fmla="*/ 174233 w 251"/>
                <a:gd name="T45" fmla="*/ 50701 h 128"/>
                <a:gd name="T46" fmla="*/ 225425 w 251"/>
                <a:gd name="T47" fmla="*/ 99591 h 128"/>
                <a:gd name="T48" fmla="*/ 225425 w 251"/>
                <a:gd name="T49" fmla="*/ 115888 h 128"/>
                <a:gd name="T50" fmla="*/ 222731 w 251"/>
                <a:gd name="T51" fmla="*/ 115888 h 128"/>
                <a:gd name="T52" fmla="*/ 154475 w 251"/>
                <a:gd name="T53" fmla="*/ 52512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1" h="128">
                  <a:moveTo>
                    <a:pt x="172" y="58"/>
                  </a:moveTo>
                  <a:cubicBezTo>
                    <a:pt x="172" y="58"/>
                    <a:pt x="172" y="58"/>
                    <a:pt x="172" y="58"/>
                  </a:cubicBezTo>
                  <a:cubicBezTo>
                    <a:pt x="172" y="56"/>
                    <a:pt x="172" y="56"/>
                    <a:pt x="172" y="56"/>
                  </a:cubicBezTo>
                  <a:cubicBezTo>
                    <a:pt x="172" y="56"/>
                    <a:pt x="172" y="56"/>
                    <a:pt x="172" y="55"/>
                  </a:cubicBezTo>
                  <a:cubicBezTo>
                    <a:pt x="172" y="55"/>
                    <a:pt x="172" y="55"/>
                    <a:pt x="172" y="55"/>
                  </a:cubicBezTo>
                  <a:cubicBezTo>
                    <a:pt x="172" y="22"/>
                    <a:pt x="172" y="22"/>
                    <a:pt x="172" y="22"/>
                  </a:cubicBezTo>
                  <a:cubicBezTo>
                    <a:pt x="79" y="22"/>
                    <a:pt x="79" y="22"/>
                    <a:pt x="79" y="22"/>
                  </a:cubicBezTo>
                  <a:cubicBezTo>
                    <a:pt x="79" y="55"/>
                    <a:pt x="79" y="55"/>
                    <a:pt x="79" y="55"/>
                  </a:cubicBezTo>
                  <a:cubicBezTo>
                    <a:pt x="79" y="55"/>
                    <a:pt x="79" y="55"/>
                    <a:pt x="79" y="55"/>
                  </a:cubicBezTo>
                  <a:cubicBezTo>
                    <a:pt x="79" y="56"/>
                    <a:pt x="79" y="56"/>
                    <a:pt x="79" y="56"/>
                  </a:cubicBezTo>
                  <a:cubicBezTo>
                    <a:pt x="79" y="58"/>
                    <a:pt x="79" y="58"/>
                    <a:pt x="79" y="58"/>
                  </a:cubicBezTo>
                  <a:cubicBezTo>
                    <a:pt x="79" y="58"/>
                    <a:pt x="79" y="58"/>
                    <a:pt x="79" y="58"/>
                  </a:cubicBezTo>
                  <a:cubicBezTo>
                    <a:pt x="76" y="97"/>
                    <a:pt x="43" y="128"/>
                    <a:pt x="3" y="128"/>
                  </a:cubicBezTo>
                  <a:cubicBezTo>
                    <a:pt x="2" y="128"/>
                    <a:pt x="1" y="128"/>
                    <a:pt x="0" y="128"/>
                  </a:cubicBezTo>
                  <a:cubicBezTo>
                    <a:pt x="0" y="110"/>
                    <a:pt x="0" y="110"/>
                    <a:pt x="0" y="110"/>
                  </a:cubicBezTo>
                  <a:cubicBezTo>
                    <a:pt x="30" y="110"/>
                    <a:pt x="55" y="86"/>
                    <a:pt x="57" y="56"/>
                  </a:cubicBezTo>
                  <a:cubicBezTo>
                    <a:pt x="57" y="22"/>
                    <a:pt x="57" y="22"/>
                    <a:pt x="57" y="22"/>
                  </a:cubicBezTo>
                  <a:cubicBezTo>
                    <a:pt x="57" y="0"/>
                    <a:pt x="57" y="0"/>
                    <a:pt x="57" y="0"/>
                  </a:cubicBezTo>
                  <a:cubicBezTo>
                    <a:pt x="79" y="0"/>
                    <a:pt x="79" y="0"/>
                    <a:pt x="79" y="0"/>
                  </a:cubicBezTo>
                  <a:cubicBezTo>
                    <a:pt x="172" y="0"/>
                    <a:pt x="172" y="0"/>
                    <a:pt x="172" y="0"/>
                  </a:cubicBezTo>
                  <a:cubicBezTo>
                    <a:pt x="179" y="0"/>
                    <a:pt x="179" y="0"/>
                    <a:pt x="179" y="0"/>
                  </a:cubicBezTo>
                  <a:cubicBezTo>
                    <a:pt x="194" y="0"/>
                    <a:pt x="194" y="0"/>
                    <a:pt x="194" y="0"/>
                  </a:cubicBezTo>
                  <a:cubicBezTo>
                    <a:pt x="194" y="56"/>
                    <a:pt x="194" y="56"/>
                    <a:pt x="194" y="56"/>
                  </a:cubicBezTo>
                  <a:cubicBezTo>
                    <a:pt x="196" y="86"/>
                    <a:pt x="221" y="110"/>
                    <a:pt x="251" y="110"/>
                  </a:cubicBezTo>
                  <a:cubicBezTo>
                    <a:pt x="251" y="128"/>
                    <a:pt x="251" y="128"/>
                    <a:pt x="251" y="128"/>
                  </a:cubicBezTo>
                  <a:cubicBezTo>
                    <a:pt x="250" y="128"/>
                    <a:pt x="249" y="128"/>
                    <a:pt x="248" y="128"/>
                  </a:cubicBezTo>
                  <a:cubicBezTo>
                    <a:pt x="208" y="128"/>
                    <a:pt x="175" y="97"/>
                    <a:pt x="172" y="58"/>
                  </a:cubicBezTo>
                  <a:close/>
                </a:path>
              </a:pathLst>
            </a:custGeom>
            <a:solidFill>
              <a:schemeClr val="accent2"/>
            </a:solidFill>
            <a:ln>
              <a:noFill/>
            </a:ln>
          </p:spPr>
          <p:txBody>
            <a:bodyPr/>
            <a:lstStyle/>
            <a:p>
              <a:endParaRPr lang="zh-CN" altLang="en-US"/>
            </a:p>
          </p:txBody>
        </p:sp>
        <p:sp>
          <p:nvSpPr>
            <p:cNvPr id="17" name="Freeform 10"/>
            <p:cNvSpPr/>
            <p:nvPr>
              <p:custDataLst>
                <p:tags r:id="rId16"/>
              </p:custDataLst>
            </p:nvPr>
          </p:nvSpPr>
          <p:spPr bwMode="auto">
            <a:xfrm>
              <a:off x="6370841" y="1738177"/>
              <a:ext cx="116731" cy="17433"/>
            </a:xfrm>
            <a:custGeom>
              <a:avLst/>
              <a:gdLst>
                <a:gd name="T0" fmla="*/ 193675 w 134"/>
                <a:gd name="T1" fmla="*/ 19050 h 20"/>
                <a:gd name="T2" fmla="*/ 19050 w 134"/>
                <a:gd name="T3" fmla="*/ 19050 h 20"/>
                <a:gd name="T4" fmla="*/ 19050 w 134"/>
                <a:gd name="T5" fmla="*/ 31750 h 20"/>
                <a:gd name="T6" fmla="*/ 0 w 134"/>
                <a:gd name="T7" fmla="*/ 31750 h 20"/>
                <a:gd name="T8" fmla="*/ 0 w 134"/>
                <a:gd name="T9" fmla="*/ 19050 h 20"/>
                <a:gd name="T10" fmla="*/ 0 w 134"/>
                <a:gd name="T11" fmla="*/ 0 h 20"/>
                <a:gd name="T12" fmla="*/ 19050 w 134"/>
                <a:gd name="T13" fmla="*/ 0 h 20"/>
                <a:gd name="T14" fmla="*/ 193675 w 134"/>
                <a:gd name="T15" fmla="*/ 0 h 20"/>
                <a:gd name="T16" fmla="*/ 212725 w 134"/>
                <a:gd name="T17" fmla="*/ 0 h 20"/>
                <a:gd name="T18" fmla="*/ 212725 w 134"/>
                <a:gd name="T19" fmla="*/ 19050 h 20"/>
                <a:gd name="T20" fmla="*/ 212725 w 134"/>
                <a:gd name="T21" fmla="*/ 31750 h 20"/>
                <a:gd name="T22" fmla="*/ 193675 w 134"/>
                <a:gd name="T23" fmla="*/ 31750 h 20"/>
                <a:gd name="T24" fmla="*/ 193675 w 134"/>
                <a:gd name="T25" fmla="*/ 19050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4" h="20">
                  <a:moveTo>
                    <a:pt x="122" y="12"/>
                  </a:moveTo>
                  <a:lnTo>
                    <a:pt x="12" y="12"/>
                  </a:lnTo>
                  <a:lnTo>
                    <a:pt x="12" y="20"/>
                  </a:lnTo>
                  <a:lnTo>
                    <a:pt x="0" y="20"/>
                  </a:lnTo>
                  <a:lnTo>
                    <a:pt x="0" y="12"/>
                  </a:lnTo>
                  <a:lnTo>
                    <a:pt x="0" y="0"/>
                  </a:lnTo>
                  <a:lnTo>
                    <a:pt x="12" y="0"/>
                  </a:lnTo>
                  <a:lnTo>
                    <a:pt x="122" y="0"/>
                  </a:lnTo>
                  <a:lnTo>
                    <a:pt x="134" y="0"/>
                  </a:lnTo>
                  <a:lnTo>
                    <a:pt x="134" y="12"/>
                  </a:lnTo>
                  <a:lnTo>
                    <a:pt x="134" y="20"/>
                  </a:lnTo>
                  <a:lnTo>
                    <a:pt x="122" y="20"/>
                  </a:lnTo>
                  <a:lnTo>
                    <a:pt x="122" y="12"/>
                  </a:lnTo>
                  <a:close/>
                </a:path>
              </a:pathLst>
            </a:custGeom>
            <a:solidFill>
              <a:schemeClr val="accent2"/>
            </a:solidFill>
            <a:ln>
              <a:noFill/>
            </a:ln>
          </p:spPr>
          <p:txBody>
            <a:bodyPr/>
            <a:lstStyle/>
            <a:p>
              <a:endParaRPr lang="zh-CN" altLang="en-US"/>
            </a:p>
          </p:txBody>
        </p:sp>
        <p:sp>
          <p:nvSpPr>
            <p:cNvPr id="18" name="Freeform 11"/>
            <p:cNvSpPr/>
            <p:nvPr>
              <p:custDataLst>
                <p:tags r:id="rId17"/>
              </p:custDataLst>
            </p:nvPr>
          </p:nvSpPr>
          <p:spPr bwMode="auto">
            <a:xfrm>
              <a:off x="6374325" y="1681519"/>
              <a:ext cx="109762" cy="49685"/>
            </a:xfrm>
            <a:custGeom>
              <a:avLst/>
              <a:gdLst>
                <a:gd name="T0" fmla="*/ 109538 w 126"/>
                <a:gd name="T1" fmla="*/ 71438 h 57"/>
                <a:gd name="T2" fmla="*/ 168275 w 126"/>
                <a:gd name="T3" fmla="*/ 71438 h 57"/>
                <a:gd name="T4" fmla="*/ 168275 w 126"/>
                <a:gd name="T5" fmla="*/ 90488 h 57"/>
                <a:gd name="T6" fmla="*/ 33338 w 126"/>
                <a:gd name="T7" fmla="*/ 90488 h 57"/>
                <a:gd name="T8" fmla="*/ 33338 w 126"/>
                <a:gd name="T9" fmla="*/ 71438 h 57"/>
                <a:gd name="T10" fmla="*/ 90488 w 126"/>
                <a:gd name="T11" fmla="*/ 71438 h 57"/>
                <a:gd name="T12" fmla="*/ 90488 w 126"/>
                <a:gd name="T13" fmla="*/ 50800 h 57"/>
                <a:gd name="T14" fmla="*/ 0 w 126"/>
                <a:gd name="T15" fmla="*/ 50800 h 57"/>
                <a:gd name="T16" fmla="*/ 0 w 126"/>
                <a:gd name="T17" fmla="*/ 31750 h 57"/>
                <a:gd name="T18" fmla="*/ 90488 w 126"/>
                <a:gd name="T19" fmla="*/ 31750 h 57"/>
                <a:gd name="T20" fmla="*/ 90488 w 126"/>
                <a:gd name="T21" fmla="*/ 0 h 57"/>
                <a:gd name="T22" fmla="*/ 109538 w 126"/>
                <a:gd name="T23" fmla="*/ 0 h 57"/>
                <a:gd name="T24" fmla="*/ 109538 w 126"/>
                <a:gd name="T25" fmla="*/ 31750 h 57"/>
                <a:gd name="T26" fmla="*/ 200025 w 126"/>
                <a:gd name="T27" fmla="*/ 31750 h 57"/>
                <a:gd name="T28" fmla="*/ 200025 w 126"/>
                <a:gd name="T29" fmla="*/ 50800 h 57"/>
                <a:gd name="T30" fmla="*/ 109538 w 126"/>
                <a:gd name="T31" fmla="*/ 50800 h 57"/>
                <a:gd name="T32" fmla="*/ 109538 w 126"/>
                <a:gd name="T33" fmla="*/ 71438 h 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6" h="57">
                  <a:moveTo>
                    <a:pt x="69" y="45"/>
                  </a:moveTo>
                  <a:lnTo>
                    <a:pt x="106" y="45"/>
                  </a:lnTo>
                  <a:lnTo>
                    <a:pt x="106" y="57"/>
                  </a:lnTo>
                  <a:lnTo>
                    <a:pt x="21" y="57"/>
                  </a:lnTo>
                  <a:lnTo>
                    <a:pt x="21" y="45"/>
                  </a:lnTo>
                  <a:lnTo>
                    <a:pt x="57" y="45"/>
                  </a:lnTo>
                  <a:lnTo>
                    <a:pt x="57" y="32"/>
                  </a:lnTo>
                  <a:lnTo>
                    <a:pt x="0" y="32"/>
                  </a:lnTo>
                  <a:lnTo>
                    <a:pt x="0" y="20"/>
                  </a:lnTo>
                  <a:lnTo>
                    <a:pt x="57" y="20"/>
                  </a:lnTo>
                  <a:lnTo>
                    <a:pt x="57" y="0"/>
                  </a:lnTo>
                  <a:lnTo>
                    <a:pt x="69" y="0"/>
                  </a:lnTo>
                  <a:lnTo>
                    <a:pt x="69" y="20"/>
                  </a:lnTo>
                  <a:lnTo>
                    <a:pt x="126" y="20"/>
                  </a:lnTo>
                  <a:lnTo>
                    <a:pt x="126" y="32"/>
                  </a:lnTo>
                  <a:lnTo>
                    <a:pt x="69" y="32"/>
                  </a:lnTo>
                  <a:lnTo>
                    <a:pt x="69" y="45"/>
                  </a:lnTo>
                  <a:close/>
                </a:path>
              </a:pathLst>
            </a:custGeom>
            <a:solidFill>
              <a:schemeClr val="accent2"/>
            </a:solidFill>
            <a:ln>
              <a:noFill/>
            </a:ln>
          </p:spPr>
          <p:txBody>
            <a:bodyPr/>
            <a:lstStyle/>
            <a:p>
              <a:endParaRPr lang="zh-CN" altLang="en-US"/>
            </a:p>
          </p:txBody>
        </p:sp>
        <p:sp>
          <p:nvSpPr>
            <p:cNvPr id="19" name="Freeform 12"/>
            <p:cNvSpPr/>
            <p:nvPr>
              <p:custDataLst>
                <p:tags r:id="rId18"/>
              </p:custDataLst>
            </p:nvPr>
          </p:nvSpPr>
          <p:spPr bwMode="auto">
            <a:xfrm>
              <a:off x="6268048" y="1741664"/>
              <a:ext cx="78401" cy="81936"/>
            </a:xfrm>
            <a:custGeom>
              <a:avLst/>
              <a:gdLst>
                <a:gd name="T0" fmla="*/ 19050 w 90"/>
                <a:gd name="T1" fmla="*/ 149225 h 94"/>
                <a:gd name="T2" fmla="*/ 0 w 90"/>
                <a:gd name="T3" fmla="*/ 149225 h 94"/>
                <a:gd name="T4" fmla="*/ 0 w 90"/>
                <a:gd name="T5" fmla="*/ 130175 h 94"/>
                <a:gd name="T6" fmla="*/ 0 w 90"/>
                <a:gd name="T7" fmla="*/ 12700 h 94"/>
                <a:gd name="T8" fmla="*/ 17463 w 90"/>
                <a:gd name="T9" fmla="*/ 12700 h 94"/>
                <a:gd name="T10" fmla="*/ 39688 w 90"/>
                <a:gd name="T11" fmla="*/ 0 h 94"/>
                <a:gd name="T12" fmla="*/ 49213 w 90"/>
                <a:gd name="T13" fmla="*/ 17463 h 94"/>
                <a:gd name="T14" fmla="*/ 19050 w 90"/>
                <a:gd name="T15" fmla="*/ 34925 h 94"/>
                <a:gd name="T16" fmla="*/ 19050 w 90"/>
                <a:gd name="T17" fmla="*/ 71438 h 94"/>
                <a:gd name="T18" fmla="*/ 58738 w 90"/>
                <a:gd name="T19" fmla="*/ 71438 h 94"/>
                <a:gd name="T20" fmla="*/ 58738 w 90"/>
                <a:gd name="T21" fmla="*/ 90488 h 94"/>
                <a:gd name="T22" fmla="*/ 19050 w 90"/>
                <a:gd name="T23" fmla="*/ 90488 h 94"/>
                <a:gd name="T24" fmla="*/ 19050 w 90"/>
                <a:gd name="T25" fmla="*/ 130175 h 94"/>
                <a:gd name="T26" fmla="*/ 122238 w 90"/>
                <a:gd name="T27" fmla="*/ 130175 h 94"/>
                <a:gd name="T28" fmla="*/ 122238 w 90"/>
                <a:gd name="T29" fmla="*/ 90488 h 94"/>
                <a:gd name="T30" fmla="*/ 84138 w 90"/>
                <a:gd name="T31" fmla="*/ 90488 h 94"/>
                <a:gd name="T32" fmla="*/ 84138 w 90"/>
                <a:gd name="T33" fmla="*/ 71438 h 94"/>
                <a:gd name="T34" fmla="*/ 122238 w 90"/>
                <a:gd name="T35" fmla="*/ 71438 h 94"/>
                <a:gd name="T36" fmla="*/ 122238 w 90"/>
                <a:gd name="T37" fmla="*/ 31750 h 94"/>
                <a:gd name="T38" fmla="*/ 84138 w 90"/>
                <a:gd name="T39" fmla="*/ 31750 h 94"/>
                <a:gd name="T40" fmla="*/ 84138 w 90"/>
                <a:gd name="T41" fmla="*/ 12700 h 94"/>
                <a:gd name="T42" fmla="*/ 122238 w 90"/>
                <a:gd name="T43" fmla="*/ 12700 h 94"/>
                <a:gd name="T44" fmla="*/ 142875 w 90"/>
                <a:gd name="T45" fmla="*/ 12700 h 94"/>
                <a:gd name="T46" fmla="*/ 142875 w 90"/>
                <a:gd name="T47" fmla="*/ 149225 h 94"/>
                <a:gd name="T48" fmla="*/ 122238 w 90"/>
                <a:gd name="T49" fmla="*/ 149225 h 94"/>
                <a:gd name="T50" fmla="*/ 19050 w 90"/>
                <a:gd name="T51" fmla="*/ 149225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0" h="94">
                  <a:moveTo>
                    <a:pt x="12" y="94"/>
                  </a:moveTo>
                  <a:lnTo>
                    <a:pt x="0" y="94"/>
                  </a:lnTo>
                  <a:lnTo>
                    <a:pt x="0" y="82"/>
                  </a:lnTo>
                  <a:lnTo>
                    <a:pt x="0" y="8"/>
                  </a:lnTo>
                  <a:lnTo>
                    <a:pt x="11" y="8"/>
                  </a:lnTo>
                  <a:lnTo>
                    <a:pt x="25" y="0"/>
                  </a:lnTo>
                  <a:lnTo>
                    <a:pt x="31" y="11"/>
                  </a:lnTo>
                  <a:lnTo>
                    <a:pt x="12" y="22"/>
                  </a:lnTo>
                  <a:lnTo>
                    <a:pt x="12" y="45"/>
                  </a:lnTo>
                  <a:lnTo>
                    <a:pt x="37" y="45"/>
                  </a:lnTo>
                  <a:lnTo>
                    <a:pt x="37" y="57"/>
                  </a:lnTo>
                  <a:lnTo>
                    <a:pt x="12" y="57"/>
                  </a:lnTo>
                  <a:lnTo>
                    <a:pt x="12" y="82"/>
                  </a:lnTo>
                  <a:lnTo>
                    <a:pt x="77" y="82"/>
                  </a:lnTo>
                  <a:lnTo>
                    <a:pt x="77" y="57"/>
                  </a:lnTo>
                  <a:lnTo>
                    <a:pt x="53" y="57"/>
                  </a:lnTo>
                  <a:lnTo>
                    <a:pt x="53" y="45"/>
                  </a:lnTo>
                  <a:lnTo>
                    <a:pt x="77" y="45"/>
                  </a:lnTo>
                  <a:lnTo>
                    <a:pt x="77" y="20"/>
                  </a:lnTo>
                  <a:lnTo>
                    <a:pt x="53" y="20"/>
                  </a:lnTo>
                  <a:lnTo>
                    <a:pt x="53" y="8"/>
                  </a:lnTo>
                  <a:lnTo>
                    <a:pt x="77" y="8"/>
                  </a:lnTo>
                  <a:lnTo>
                    <a:pt x="90" y="8"/>
                  </a:lnTo>
                  <a:lnTo>
                    <a:pt x="90" y="94"/>
                  </a:lnTo>
                  <a:lnTo>
                    <a:pt x="77" y="94"/>
                  </a:lnTo>
                  <a:lnTo>
                    <a:pt x="12" y="94"/>
                  </a:lnTo>
                  <a:close/>
                </a:path>
              </a:pathLst>
            </a:custGeom>
            <a:solidFill>
              <a:schemeClr val="accent2"/>
            </a:solidFill>
            <a:ln>
              <a:noFill/>
            </a:ln>
          </p:spPr>
          <p:txBody>
            <a:bodyPr/>
            <a:lstStyle/>
            <a:p>
              <a:endParaRPr lang="zh-CN" altLang="en-US"/>
            </a:p>
          </p:txBody>
        </p:sp>
        <p:sp>
          <p:nvSpPr>
            <p:cNvPr id="20" name="Freeform 13"/>
            <p:cNvSpPr/>
            <p:nvPr>
              <p:custDataLst>
                <p:tags r:id="rId19"/>
              </p:custDataLst>
            </p:nvPr>
          </p:nvSpPr>
          <p:spPr bwMode="auto">
            <a:xfrm>
              <a:off x="6324671" y="1712027"/>
              <a:ext cx="21778" cy="25278"/>
            </a:xfrm>
            <a:custGeom>
              <a:avLst/>
              <a:gdLst>
                <a:gd name="T0" fmla="*/ 0 w 25"/>
                <a:gd name="T1" fmla="*/ 36513 h 29"/>
                <a:gd name="T2" fmla="*/ 22225 w 25"/>
                <a:gd name="T3" fmla="*/ 0 h 29"/>
                <a:gd name="T4" fmla="*/ 39688 w 25"/>
                <a:gd name="T5" fmla="*/ 9525 h 29"/>
                <a:gd name="T6" fmla="*/ 15875 w 25"/>
                <a:gd name="T7" fmla="*/ 46038 h 29"/>
                <a:gd name="T8" fmla="*/ 0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23"/>
                  </a:moveTo>
                  <a:lnTo>
                    <a:pt x="14" y="0"/>
                  </a:lnTo>
                  <a:lnTo>
                    <a:pt x="25" y="6"/>
                  </a:lnTo>
                  <a:lnTo>
                    <a:pt x="10" y="29"/>
                  </a:lnTo>
                  <a:lnTo>
                    <a:pt x="0" y="23"/>
                  </a:lnTo>
                  <a:close/>
                </a:path>
              </a:pathLst>
            </a:custGeom>
            <a:solidFill>
              <a:schemeClr val="accent2"/>
            </a:solidFill>
            <a:ln>
              <a:noFill/>
            </a:ln>
          </p:spPr>
          <p:txBody>
            <a:bodyPr/>
            <a:lstStyle/>
            <a:p>
              <a:endParaRPr lang="zh-CN" altLang="en-US"/>
            </a:p>
          </p:txBody>
        </p:sp>
        <p:sp>
          <p:nvSpPr>
            <p:cNvPr id="21" name="Freeform 14"/>
            <p:cNvSpPr/>
            <p:nvPr>
              <p:custDataLst>
                <p:tags r:id="rId20"/>
              </p:custDataLst>
            </p:nvPr>
          </p:nvSpPr>
          <p:spPr bwMode="auto">
            <a:xfrm>
              <a:off x="6293311" y="1708541"/>
              <a:ext cx="21778" cy="25278"/>
            </a:xfrm>
            <a:custGeom>
              <a:avLst/>
              <a:gdLst>
                <a:gd name="T0" fmla="*/ 39688 w 25"/>
                <a:gd name="T1" fmla="*/ 36513 h 29"/>
                <a:gd name="T2" fmla="*/ 22225 w 25"/>
                <a:gd name="T3" fmla="*/ 46038 h 29"/>
                <a:gd name="T4" fmla="*/ 0 w 25"/>
                <a:gd name="T5" fmla="*/ 9525 h 29"/>
                <a:gd name="T6" fmla="*/ 15875 w 25"/>
                <a:gd name="T7" fmla="*/ 0 h 29"/>
                <a:gd name="T8" fmla="*/ 39688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25" y="23"/>
                  </a:moveTo>
                  <a:lnTo>
                    <a:pt x="14" y="29"/>
                  </a:lnTo>
                  <a:lnTo>
                    <a:pt x="0" y="6"/>
                  </a:lnTo>
                  <a:lnTo>
                    <a:pt x="10" y="0"/>
                  </a:lnTo>
                  <a:lnTo>
                    <a:pt x="25" y="23"/>
                  </a:lnTo>
                  <a:close/>
                </a:path>
              </a:pathLst>
            </a:custGeom>
            <a:solidFill>
              <a:schemeClr val="accent2"/>
            </a:solidFill>
            <a:ln>
              <a:noFill/>
            </a:ln>
          </p:spPr>
          <p:txBody>
            <a:bodyPr/>
            <a:lstStyle/>
            <a:p>
              <a:endParaRPr lang="zh-CN" altLang="en-US"/>
            </a:p>
          </p:txBody>
        </p:sp>
        <p:sp>
          <p:nvSpPr>
            <p:cNvPr id="22" name="Freeform 15"/>
            <p:cNvSpPr/>
            <p:nvPr>
              <p:custDataLst>
                <p:tags r:id="rId21"/>
              </p:custDataLst>
            </p:nvPr>
          </p:nvSpPr>
          <p:spPr bwMode="auto">
            <a:xfrm>
              <a:off x="6271532" y="1712027"/>
              <a:ext cx="21778" cy="25278"/>
            </a:xfrm>
            <a:custGeom>
              <a:avLst/>
              <a:gdLst>
                <a:gd name="T0" fmla="*/ 0 w 25"/>
                <a:gd name="T1" fmla="*/ 9525 h 29"/>
                <a:gd name="T2" fmla="*/ 17463 w 25"/>
                <a:gd name="T3" fmla="*/ 0 h 29"/>
                <a:gd name="T4" fmla="*/ 39688 w 25"/>
                <a:gd name="T5" fmla="*/ 36513 h 29"/>
                <a:gd name="T6" fmla="*/ 23813 w 25"/>
                <a:gd name="T7" fmla="*/ 46038 h 29"/>
                <a:gd name="T8" fmla="*/ 0 w 25"/>
                <a:gd name="T9" fmla="*/ 9525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6"/>
                  </a:moveTo>
                  <a:lnTo>
                    <a:pt x="11" y="0"/>
                  </a:lnTo>
                  <a:lnTo>
                    <a:pt x="25" y="23"/>
                  </a:lnTo>
                  <a:lnTo>
                    <a:pt x="15" y="29"/>
                  </a:lnTo>
                  <a:lnTo>
                    <a:pt x="0" y="6"/>
                  </a:lnTo>
                  <a:close/>
                </a:path>
              </a:pathLst>
            </a:custGeom>
            <a:solidFill>
              <a:schemeClr val="accent2"/>
            </a:solidFill>
            <a:ln>
              <a:noFill/>
            </a:ln>
          </p:spPr>
          <p:txBody>
            <a:bodyPr/>
            <a:lstStyle/>
            <a:p>
              <a:endParaRPr lang="zh-CN" altLang="en-US"/>
            </a:p>
          </p:txBody>
        </p:sp>
        <p:sp>
          <p:nvSpPr>
            <p:cNvPr id="23" name="Freeform 16"/>
            <p:cNvSpPr/>
            <p:nvPr>
              <p:custDataLst>
                <p:tags r:id="rId22"/>
              </p:custDataLst>
            </p:nvPr>
          </p:nvSpPr>
          <p:spPr bwMode="auto">
            <a:xfrm>
              <a:off x="6268048" y="1681519"/>
              <a:ext cx="74046" cy="25278"/>
            </a:xfrm>
            <a:custGeom>
              <a:avLst/>
              <a:gdLst>
                <a:gd name="T0" fmla="*/ 0 w 85"/>
                <a:gd name="T1" fmla="*/ 26988 h 29"/>
                <a:gd name="T2" fmla="*/ 130175 w 85"/>
                <a:gd name="T3" fmla="*/ 0 h 29"/>
                <a:gd name="T4" fmla="*/ 134938 w 85"/>
                <a:gd name="T5" fmla="*/ 17463 h 29"/>
                <a:gd name="T6" fmla="*/ 4763 w 85"/>
                <a:gd name="T7" fmla="*/ 46038 h 29"/>
                <a:gd name="T8" fmla="*/ 0 w 85"/>
                <a:gd name="T9" fmla="*/ 2698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9">
                  <a:moveTo>
                    <a:pt x="0" y="17"/>
                  </a:moveTo>
                  <a:lnTo>
                    <a:pt x="82" y="0"/>
                  </a:lnTo>
                  <a:lnTo>
                    <a:pt x="85" y="11"/>
                  </a:lnTo>
                  <a:lnTo>
                    <a:pt x="3" y="29"/>
                  </a:lnTo>
                  <a:lnTo>
                    <a:pt x="0" y="17"/>
                  </a:lnTo>
                  <a:close/>
                </a:path>
              </a:pathLst>
            </a:custGeom>
            <a:solidFill>
              <a:schemeClr val="accent2"/>
            </a:solidFill>
            <a:ln>
              <a:noFill/>
            </a:ln>
          </p:spPr>
          <p:txBody>
            <a:bodyPr/>
            <a:lstStyle/>
            <a:p>
              <a:endParaRPr lang="zh-CN" altLang="en-US"/>
            </a:p>
          </p:txBody>
        </p:sp>
        <p:sp>
          <p:nvSpPr>
            <p:cNvPr id="24" name="Freeform 17"/>
            <p:cNvSpPr/>
            <p:nvPr>
              <p:custDataLst>
                <p:tags r:id="rId23"/>
              </p:custDataLst>
            </p:nvPr>
          </p:nvSpPr>
          <p:spPr bwMode="auto">
            <a:xfrm>
              <a:off x="6200100" y="1709412"/>
              <a:ext cx="64463" cy="114187"/>
            </a:xfrm>
            <a:custGeom>
              <a:avLst/>
              <a:gdLst>
                <a:gd name="T0" fmla="*/ 73025 w 74"/>
                <a:gd name="T1" fmla="*/ 77788 h 131"/>
                <a:gd name="T2" fmla="*/ 76200 w 74"/>
                <a:gd name="T3" fmla="*/ 76200 h 131"/>
                <a:gd name="T4" fmla="*/ 112713 w 74"/>
                <a:gd name="T5" fmla="*/ 139700 h 131"/>
                <a:gd name="T6" fmla="*/ 95250 w 74"/>
                <a:gd name="T7" fmla="*/ 149225 h 131"/>
                <a:gd name="T8" fmla="*/ 73025 w 74"/>
                <a:gd name="T9" fmla="*/ 107950 h 131"/>
                <a:gd name="T10" fmla="*/ 73025 w 74"/>
                <a:gd name="T11" fmla="*/ 207963 h 131"/>
                <a:gd name="T12" fmla="*/ 52388 w 74"/>
                <a:gd name="T13" fmla="*/ 207963 h 131"/>
                <a:gd name="T14" fmla="*/ 52388 w 74"/>
                <a:gd name="T15" fmla="*/ 93663 h 131"/>
                <a:gd name="T16" fmla="*/ 17463 w 74"/>
                <a:gd name="T17" fmla="*/ 155575 h 131"/>
                <a:gd name="T18" fmla="*/ 0 w 74"/>
                <a:gd name="T19" fmla="*/ 144463 h 131"/>
                <a:gd name="T20" fmla="*/ 52388 w 74"/>
                <a:gd name="T21" fmla="*/ 53975 h 131"/>
                <a:gd name="T22" fmla="*/ 52388 w 74"/>
                <a:gd name="T23" fmla="*/ 39688 h 131"/>
                <a:gd name="T24" fmla="*/ 7938 w 74"/>
                <a:gd name="T25" fmla="*/ 39688 h 131"/>
                <a:gd name="T26" fmla="*/ 7938 w 74"/>
                <a:gd name="T27" fmla="*/ 20638 h 131"/>
                <a:gd name="T28" fmla="*/ 52388 w 74"/>
                <a:gd name="T29" fmla="*/ 20638 h 131"/>
                <a:gd name="T30" fmla="*/ 52388 w 74"/>
                <a:gd name="T31" fmla="*/ 0 h 131"/>
                <a:gd name="T32" fmla="*/ 73025 w 74"/>
                <a:gd name="T33" fmla="*/ 0 h 131"/>
                <a:gd name="T34" fmla="*/ 73025 w 74"/>
                <a:gd name="T35" fmla="*/ 20638 h 131"/>
                <a:gd name="T36" fmla="*/ 117475 w 74"/>
                <a:gd name="T37" fmla="*/ 20638 h 131"/>
                <a:gd name="T38" fmla="*/ 117475 w 74"/>
                <a:gd name="T39" fmla="*/ 39688 h 131"/>
                <a:gd name="T40" fmla="*/ 73025 w 74"/>
                <a:gd name="T41" fmla="*/ 39688 h 131"/>
                <a:gd name="T42" fmla="*/ 73025 w 74"/>
                <a:gd name="T43" fmla="*/ 77788 h 1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4" h="131">
                  <a:moveTo>
                    <a:pt x="46" y="49"/>
                  </a:moveTo>
                  <a:lnTo>
                    <a:pt x="48" y="48"/>
                  </a:lnTo>
                  <a:lnTo>
                    <a:pt x="71" y="88"/>
                  </a:lnTo>
                  <a:lnTo>
                    <a:pt x="60" y="94"/>
                  </a:lnTo>
                  <a:lnTo>
                    <a:pt x="46" y="68"/>
                  </a:lnTo>
                  <a:lnTo>
                    <a:pt x="46" y="131"/>
                  </a:lnTo>
                  <a:lnTo>
                    <a:pt x="33" y="131"/>
                  </a:lnTo>
                  <a:lnTo>
                    <a:pt x="33" y="59"/>
                  </a:lnTo>
                  <a:lnTo>
                    <a:pt x="11" y="98"/>
                  </a:lnTo>
                  <a:lnTo>
                    <a:pt x="0" y="91"/>
                  </a:lnTo>
                  <a:lnTo>
                    <a:pt x="33" y="34"/>
                  </a:lnTo>
                  <a:lnTo>
                    <a:pt x="33" y="25"/>
                  </a:lnTo>
                  <a:lnTo>
                    <a:pt x="5" y="25"/>
                  </a:lnTo>
                  <a:lnTo>
                    <a:pt x="5" y="13"/>
                  </a:lnTo>
                  <a:lnTo>
                    <a:pt x="33" y="13"/>
                  </a:lnTo>
                  <a:lnTo>
                    <a:pt x="33" y="0"/>
                  </a:lnTo>
                  <a:lnTo>
                    <a:pt x="46" y="0"/>
                  </a:lnTo>
                  <a:lnTo>
                    <a:pt x="46" y="13"/>
                  </a:lnTo>
                  <a:lnTo>
                    <a:pt x="74" y="13"/>
                  </a:lnTo>
                  <a:lnTo>
                    <a:pt x="74" y="25"/>
                  </a:lnTo>
                  <a:lnTo>
                    <a:pt x="46" y="25"/>
                  </a:lnTo>
                  <a:lnTo>
                    <a:pt x="46" y="49"/>
                  </a:lnTo>
                  <a:close/>
                </a:path>
              </a:pathLst>
            </a:custGeom>
            <a:solidFill>
              <a:schemeClr val="accent2"/>
            </a:solidFill>
            <a:ln>
              <a:noFill/>
            </a:ln>
          </p:spPr>
          <p:txBody>
            <a:bodyPr/>
            <a:lstStyle/>
            <a:p>
              <a:endParaRPr lang="zh-CN" altLang="en-US"/>
            </a:p>
          </p:txBody>
        </p:sp>
        <p:sp>
          <p:nvSpPr>
            <p:cNvPr id="25" name="Freeform 18"/>
            <p:cNvSpPr/>
            <p:nvPr>
              <p:custDataLst>
                <p:tags r:id="rId24"/>
              </p:custDataLst>
            </p:nvPr>
          </p:nvSpPr>
          <p:spPr bwMode="auto">
            <a:xfrm>
              <a:off x="6203584" y="1682391"/>
              <a:ext cx="56624" cy="24406"/>
            </a:xfrm>
            <a:custGeom>
              <a:avLst/>
              <a:gdLst>
                <a:gd name="T0" fmla="*/ 0 w 65"/>
                <a:gd name="T1" fmla="*/ 25400 h 28"/>
                <a:gd name="T2" fmla="*/ 98425 w 65"/>
                <a:gd name="T3" fmla="*/ 0 h 28"/>
                <a:gd name="T4" fmla="*/ 103188 w 65"/>
                <a:gd name="T5" fmla="*/ 17463 h 28"/>
                <a:gd name="T6" fmla="*/ 6350 w 65"/>
                <a:gd name="T7" fmla="*/ 44450 h 28"/>
                <a:gd name="T8" fmla="*/ 0 w 65"/>
                <a:gd name="T9" fmla="*/ 2540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28">
                  <a:moveTo>
                    <a:pt x="0" y="16"/>
                  </a:moveTo>
                  <a:lnTo>
                    <a:pt x="62" y="0"/>
                  </a:lnTo>
                  <a:lnTo>
                    <a:pt x="65" y="11"/>
                  </a:lnTo>
                  <a:lnTo>
                    <a:pt x="4" y="28"/>
                  </a:lnTo>
                  <a:lnTo>
                    <a:pt x="0" y="16"/>
                  </a:lnTo>
                  <a:close/>
                </a:path>
              </a:pathLst>
            </a:custGeom>
            <a:solidFill>
              <a:schemeClr val="accent2"/>
            </a:solidFill>
            <a:ln>
              <a:noFill/>
            </a:ln>
          </p:spPr>
          <p:txBody>
            <a:bodyPr/>
            <a:lstStyle/>
            <a:p>
              <a:endParaRPr lang="zh-CN" altLang="en-US"/>
            </a:p>
          </p:txBody>
        </p:sp>
        <p:sp>
          <p:nvSpPr>
            <p:cNvPr id="26" name="Freeform 19"/>
            <p:cNvSpPr>
              <a:spLocks noEditPoints="1"/>
            </p:cNvSpPr>
            <p:nvPr>
              <p:custDataLst>
                <p:tags r:id="rId25"/>
              </p:custDataLst>
            </p:nvPr>
          </p:nvSpPr>
          <p:spPr bwMode="auto">
            <a:xfrm>
              <a:off x="5932664" y="1866310"/>
              <a:ext cx="383296" cy="215299"/>
            </a:xfrm>
            <a:custGeom>
              <a:avLst/>
              <a:gdLst>
                <a:gd name="T0" fmla="*/ 666095 w 776"/>
                <a:gd name="T1" fmla="*/ 302179 h 436"/>
                <a:gd name="T2" fmla="*/ 563481 w 776"/>
                <a:gd name="T3" fmla="*/ 344448 h 436"/>
                <a:gd name="T4" fmla="*/ 415860 w 776"/>
                <a:gd name="T5" fmla="*/ 196057 h 436"/>
                <a:gd name="T6" fmla="*/ 563481 w 776"/>
                <a:gd name="T7" fmla="*/ 48564 h 436"/>
                <a:gd name="T8" fmla="*/ 664295 w 776"/>
                <a:gd name="T9" fmla="*/ 89035 h 436"/>
                <a:gd name="T10" fmla="*/ 696700 w 776"/>
                <a:gd name="T11" fmla="*/ 52162 h 436"/>
                <a:gd name="T12" fmla="*/ 563481 w 776"/>
                <a:gd name="T13" fmla="*/ 0 h 436"/>
                <a:gd name="T14" fmla="*/ 379854 w 776"/>
                <a:gd name="T15" fmla="*/ 126807 h 436"/>
                <a:gd name="T16" fmla="*/ 196228 w 776"/>
                <a:gd name="T17" fmla="*/ 0 h 436"/>
                <a:gd name="T18" fmla="*/ 0 w 776"/>
                <a:gd name="T19" fmla="*/ 196057 h 436"/>
                <a:gd name="T20" fmla="*/ 196228 w 776"/>
                <a:gd name="T21" fmla="*/ 392113 h 436"/>
                <a:gd name="T22" fmla="*/ 379854 w 776"/>
                <a:gd name="T23" fmla="*/ 264406 h 436"/>
                <a:gd name="T24" fmla="*/ 563481 w 776"/>
                <a:gd name="T25" fmla="*/ 392113 h 436"/>
                <a:gd name="T26" fmla="*/ 698500 w 776"/>
                <a:gd name="T27" fmla="*/ 337253 h 436"/>
                <a:gd name="T28" fmla="*/ 666095 w 776"/>
                <a:gd name="T29" fmla="*/ 302179 h 436"/>
                <a:gd name="T30" fmla="*/ 196228 w 776"/>
                <a:gd name="T31" fmla="*/ 343549 h 436"/>
                <a:gd name="T32" fmla="*/ 49507 w 776"/>
                <a:gd name="T33" fmla="*/ 196956 h 436"/>
                <a:gd name="T34" fmla="*/ 196228 w 776"/>
                <a:gd name="T35" fmla="*/ 49464 h 436"/>
                <a:gd name="T36" fmla="*/ 342949 w 776"/>
                <a:gd name="T37" fmla="*/ 196956 h 436"/>
                <a:gd name="T38" fmla="*/ 196228 w 776"/>
                <a:gd name="T39" fmla="*/ 343549 h 4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76" h="436">
                  <a:moveTo>
                    <a:pt x="740" y="336"/>
                  </a:moveTo>
                  <a:cubicBezTo>
                    <a:pt x="710" y="365"/>
                    <a:pt x="670" y="383"/>
                    <a:pt x="626" y="383"/>
                  </a:cubicBezTo>
                  <a:cubicBezTo>
                    <a:pt x="536" y="383"/>
                    <a:pt x="462" y="309"/>
                    <a:pt x="462" y="218"/>
                  </a:cubicBezTo>
                  <a:cubicBezTo>
                    <a:pt x="462" y="128"/>
                    <a:pt x="536" y="54"/>
                    <a:pt x="626" y="54"/>
                  </a:cubicBezTo>
                  <a:cubicBezTo>
                    <a:pt x="670" y="54"/>
                    <a:pt x="709" y="71"/>
                    <a:pt x="738" y="99"/>
                  </a:cubicBezTo>
                  <a:cubicBezTo>
                    <a:pt x="774" y="58"/>
                    <a:pt x="774" y="58"/>
                    <a:pt x="774" y="58"/>
                  </a:cubicBezTo>
                  <a:cubicBezTo>
                    <a:pt x="735" y="22"/>
                    <a:pt x="683" y="0"/>
                    <a:pt x="626" y="0"/>
                  </a:cubicBezTo>
                  <a:cubicBezTo>
                    <a:pt x="532" y="0"/>
                    <a:pt x="453" y="58"/>
                    <a:pt x="422" y="141"/>
                  </a:cubicBezTo>
                  <a:cubicBezTo>
                    <a:pt x="391" y="58"/>
                    <a:pt x="311" y="0"/>
                    <a:pt x="218" y="0"/>
                  </a:cubicBezTo>
                  <a:cubicBezTo>
                    <a:pt x="98" y="0"/>
                    <a:pt x="0" y="97"/>
                    <a:pt x="0" y="218"/>
                  </a:cubicBezTo>
                  <a:cubicBezTo>
                    <a:pt x="0" y="338"/>
                    <a:pt x="98" y="436"/>
                    <a:pt x="218" y="436"/>
                  </a:cubicBezTo>
                  <a:cubicBezTo>
                    <a:pt x="311" y="436"/>
                    <a:pt x="391" y="377"/>
                    <a:pt x="422" y="294"/>
                  </a:cubicBezTo>
                  <a:cubicBezTo>
                    <a:pt x="453" y="377"/>
                    <a:pt x="532" y="436"/>
                    <a:pt x="626" y="436"/>
                  </a:cubicBezTo>
                  <a:cubicBezTo>
                    <a:pt x="684" y="436"/>
                    <a:pt x="737" y="413"/>
                    <a:pt x="776" y="375"/>
                  </a:cubicBezTo>
                  <a:lnTo>
                    <a:pt x="740" y="336"/>
                  </a:lnTo>
                  <a:close/>
                  <a:moveTo>
                    <a:pt x="218" y="382"/>
                  </a:moveTo>
                  <a:cubicBezTo>
                    <a:pt x="128" y="382"/>
                    <a:pt x="55" y="309"/>
                    <a:pt x="55" y="219"/>
                  </a:cubicBezTo>
                  <a:cubicBezTo>
                    <a:pt x="55" y="128"/>
                    <a:pt x="128" y="55"/>
                    <a:pt x="218" y="55"/>
                  </a:cubicBezTo>
                  <a:cubicBezTo>
                    <a:pt x="308" y="55"/>
                    <a:pt x="381" y="128"/>
                    <a:pt x="381" y="219"/>
                  </a:cubicBezTo>
                  <a:cubicBezTo>
                    <a:pt x="381" y="309"/>
                    <a:pt x="308" y="382"/>
                    <a:pt x="218" y="382"/>
                  </a:cubicBezTo>
                  <a:close/>
                </a:path>
              </a:pathLst>
            </a:custGeom>
            <a:solidFill>
              <a:schemeClr val="accent2"/>
            </a:solidFill>
            <a:ln>
              <a:noFill/>
            </a:ln>
          </p:spPr>
          <p:txBody>
            <a:bodyPr/>
            <a:lstStyle/>
            <a:p>
              <a:endParaRPr lang="zh-CN" altLang="en-US"/>
            </a:p>
          </p:txBody>
        </p:sp>
        <p:sp>
          <p:nvSpPr>
            <p:cNvPr id="27" name="Freeform 20"/>
            <p:cNvSpPr>
              <a:spLocks noEditPoints="1"/>
            </p:cNvSpPr>
            <p:nvPr>
              <p:custDataLst>
                <p:tags r:id="rId26"/>
              </p:custDataLst>
            </p:nvPr>
          </p:nvSpPr>
          <p:spPr bwMode="auto">
            <a:xfrm>
              <a:off x="5560692" y="1651012"/>
              <a:ext cx="372843" cy="439315"/>
            </a:xfrm>
            <a:custGeom>
              <a:avLst/>
              <a:gdLst>
                <a:gd name="T0" fmla="*/ 281307 w 756"/>
                <a:gd name="T1" fmla="*/ 0 h 888"/>
                <a:gd name="T2" fmla="*/ 266028 w 756"/>
                <a:gd name="T3" fmla="*/ 901 h 888"/>
                <a:gd name="T4" fmla="*/ 266028 w 756"/>
                <a:gd name="T5" fmla="*/ 0 h 888"/>
                <a:gd name="T6" fmla="*/ 0 w 756"/>
                <a:gd name="T7" fmla="*/ 0 h 888"/>
                <a:gd name="T8" fmla="*/ 0 w 756"/>
                <a:gd name="T9" fmla="*/ 800100 h 888"/>
                <a:gd name="T10" fmla="*/ 266028 w 756"/>
                <a:gd name="T11" fmla="*/ 800100 h 888"/>
                <a:gd name="T12" fmla="*/ 266028 w 756"/>
                <a:gd name="T13" fmla="*/ 800100 h 888"/>
                <a:gd name="T14" fmla="*/ 279509 w 756"/>
                <a:gd name="T15" fmla="*/ 800100 h 888"/>
                <a:gd name="T16" fmla="*/ 679450 w 756"/>
                <a:gd name="T17" fmla="*/ 398248 h 888"/>
                <a:gd name="T18" fmla="*/ 281307 w 756"/>
                <a:gd name="T19" fmla="*/ 0 h 888"/>
                <a:gd name="T20" fmla="*/ 230977 w 756"/>
                <a:gd name="T21" fmla="*/ 293730 h 888"/>
                <a:gd name="T22" fmla="*/ 313661 w 756"/>
                <a:gd name="T23" fmla="*/ 82893 h 888"/>
                <a:gd name="T24" fmla="*/ 369384 w 756"/>
                <a:gd name="T25" fmla="*/ 307246 h 888"/>
                <a:gd name="T26" fmla="*/ 284902 w 756"/>
                <a:gd name="T27" fmla="*/ 520786 h 888"/>
                <a:gd name="T28" fmla="*/ 230977 w 756"/>
                <a:gd name="T29" fmla="*/ 293730 h 888"/>
                <a:gd name="T30" fmla="*/ 210306 w 756"/>
                <a:gd name="T31" fmla="*/ 711801 h 888"/>
                <a:gd name="T32" fmla="*/ 106052 w 756"/>
                <a:gd name="T33" fmla="*/ 502766 h 888"/>
                <a:gd name="T34" fmla="*/ 190534 w 756"/>
                <a:gd name="T35" fmla="*/ 251383 h 888"/>
                <a:gd name="T36" fmla="*/ 245357 w 756"/>
                <a:gd name="T37" fmla="*/ 516281 h 888"/>
                <a:gd name="T38" fmla="*/ 249851 w 756"/>
                <a:gd name="T39" fmla="*/ 600976 h 888"/>
                <a:gd name="T40" fmla="*/ 210306 w 756"/>
                <a:gd name="T41" fmla="*/ 711801 h 888"/>
                <a:gd name="T42" fmla="*/ 453865 w 756"/>
                <a:gd name="T43" fmla="*/ 598273 h 888"/>
                <a:gd name="T44" fmla="*/ 249851 w 756"/>
                <a:gd name="T45" fmla="*/ 710900 h 888"/>
                <a:gd name="T46" fmla="*/ 355004 w 756"/>
                <a:gd name="T47" fmla="*/ 503667 h 888"/>
                <a:gd name="T48" fmla="*/ 553626 w 756"/>
                <a:gd name="T49" fmla="*/ 383832 h 888"/>
                <a:gd name="T50" fmla="*/ 453865 w 756"/>
                <a:gd name="T51" fmla="*/ 598273 h 8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56" h="888">
                  <a:moveTo>
                    <a:pt x="313" y="0"/>
                  </a:moveTo>
                  <a:cubicBezTo>
                    <a:pt x="307" y="0"/>
                    <a:pt x="302" y="0"/>
                    <a:pt x="296" y="1"/>
                  </a:cubicBezTo>
                  <a:cubicBezTo>
                    <a:pt x="296" y="0"/>
                    <a:pt x="296" y="0"/>
                    <a:pt x="296" y="0"/>
                  </a:cubicBezTo>
                  <a:cubicBezTo>
                    <a:pt x="0" y="0"/>
                    <a:pt x="0" y="0"/>
                    <a:pt x="0" y="0"/>
                  </a:cubicBezTo>
                  <a:cubicBezTo>
                    <a:pt x="0" y="888"/>
                    <a:pt x="0" y="888"/>
                    <a:pt x="0" y="888"/>
                  </a:cubicBezTo>
                  <a:cubicBezTo>
                    <a:pt x="296" y="888"/>
                    <a:pt x="296" y="888"/>
                    <a:pt x="296" y="888"/>
                  </a:cubicBezTo>
                  <a:cubicBezTo>
                    <a:pt x="296" y="888"/>
                    <a:pt x="296" y="888"/>
                    <a:pt x="296" y="888"/>
                  </a:cubicBezTo>
                  <a:cubicBezTo>
                    <a:pt x="301" y="888"/>
                    <a:pt x="306" y="888"/>
                    <a:pt x="311" y="888"/>
                  </a:cubicBezTo>
                  <a:cubicBezTo>
                    <a:pt x="556" y="888"/>
                    <a:pt x="756" y="686"/>
                    <a:pt x="756" y="442"/>
                  </a:cubicBezTo>
                  <a:cubicBezTo>
                    <a:pt x="756" y="197"/>
                    <a:pt x="557" y="1"/>
                    <a:pt x="313" y="0"/>
                  </a:cubicBezTo>
                  <a:close/>
                  <a:moveTo>
                    <a:pt x="257" y="326"/>
                  </a:moveTo>
                  <a:cubicBezTo>
                    <a:pt x="268" y="192"/>
                    <a:pt x="349" y="92"/>
                    <a:pt x="349" y="92"/>
                  </a:cubicBezTo>
                  <a:cubicBezTo>
                    <a:pt x="349" y="92"/>
                    <a:pt x="427" y="188"/>
                    <a:pt x="411" y="341"/>
                  </a:cubicBezTo>
                  <a:cubicBezTo>
                    <a:pt x="396" y="491"/>
                    <a:pt x="317" y="578"/>
                    <a:pt x="317" y="578"/>
                  </a:cubicBezTo>
                  <a:cubicBezTo>
                    <a:pt x="317" y="578"/>
                    <a:pt x="245" y="459"/>
                    <a:pt x="257" y="326"/>
                  </a:cubicBezTo>
                  <a:close/>
                  <a:moveTo>
                    <a:pt x="234" y="790"/>
                  </a:moveTo>
                  <a:cubicBezTo>
                    <a:pt x="234" y="790"/>
                    <a:pt x="127" y="667"/>
                    <a:pt x="118" y="558"/>
                  </a:cubicBezTo>
                  <a:cubicBezTo>
                    <a:pt x="105" y="410"/>
                    <a:pt x="212" y="279"/>
                    <a:pt x="212" y="279"/>
                  </a:cubicBezTo>
                  <a:cubicBezTo>
                    <a:pt x="205" y="483"/>
                    <a:pt x="273" y="573"/>
                    <a:pt x="273" y="573"/>
                  </a:cubicBezTo>
                  <a:cubicBezTo>
                    <a:pt x="273" y="573"/>
                    <a:pt x="289" y="597"/>
                    <a:pt x="278" y="667"/>
                  </a:cubicBezTo>
                  <a:cubicBezTo>
                    <a:pt x="267" y="736"/>
                    <a:pt x="234" y="790"/>
                    <a:pt x="234" y="790"/>
                  </a:cubicBezTo>
                  <a:close/>
                  <a:moveTo>
                    <a:pt x="505" y="664"/>
                  </a:moveTo>
                  <a:cubicBezTo>
                    <a:pt x="408" y="771"/>
                    <a:pt x="278" y="789"/>
                    <a:pt x="278" y="789"/>
                  </a:cubicBezTo>
                  <a:cubicBezTo>
                    <a:pt x="278" y="789"/>
                    <a:pt x="282" y="666"/>
                    <a:pt x="395" y="559"/>
                  </a:cubicBezTo>
                  <a:cubicBezTo>
                    <a:pt x="508" y="453"/>
                    <a:pt x="616" y="426"/>
                    <a:pt x="616" y="426"/>
                  </a:cubicBezTo>
                  <a:cubicBezTo>
                    <a:pt x="616" y="426"/>
                    <a:pt x="601" y="557"/>
                    <a:pt x="505" y="664"/>
                  </a:cubicBezTo>
                  <a:close/>
                </a:path>
              </a:pathLst>
            </a:custGeom>
            <a:solidFill>
              <a:schemeClr val="accent2"/>
            </a:solidFill>
            <a:ln>
              <a:noFill/>
            </a:ln>
          </p:spPr>
          <p:txBody>
            <a:bodyPr/>
            <a:lstStyle/>
            <a:p>
              <a:endParaRPr lang="zh-CN" altLang="en-US"/>
            </a:p>
          </p:txBody>
        </p:sp>
      </p:grpSp>
      <p:sp>
        <p:nvSpPr>
          <p:cNvPr id="28" name="标题 1"/>
          <p:cNvSpPr>
            <a:spLocks noGrp="1"/>
          </p:cNvSpPr>
          <p:nvPr>
            <p:ph type="ctrTitle" hasCustomPrompt="1"/>
            <p:custDataLst>
              <p:tags r:id="rId27"/>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29" name="副标题 2"/>
          <p:cNvSpPr>
            <a:spLocks noGrp="1"/>
          </p:cNvSpPr>
          <p:nvPr>
            <p:ph type="subTitle" idx="1" hasCustomPrompt="1"/>
            <p:custDataLst>
              <p:tags r:id="rId28"/>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30" name="日期占位符 3"/>
          <p:cNvSpPr>
            <a:spLocks noGrp="1"/>
          </p:cNvSpPr>
          <p:nvPr>
            <p:ph type="dt" sz="half" idx="10"/>
            <p:custDataLst>
              <p:tags r:id="rId29"/>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31" name="页脚占位符 4"/>
          <p:cNvSpPr>
            <a:spLocks noGrp="1"/>
          </p:cNvSpPr>
          <p:nvPr>
            <p:ph type="ftr" sz="quarter" idx="11"/>
            <p:custDataLst>
              <p:tags r:id="rId30"/>
            </p:custDataLst>
          </p:nvPr>
        </p:nvSpPr>
        <p:spPr>
          <a:xfrm>
            <a:off x="4038600" y="6356350"/>
            <a:ext cx="4114800" cy="365125"/>
          </a:xfrm>
        </p:spPr>
        <p:txBody>
          <a:bodyPr/>
          <a:lstStyle/>
          <a:p>
            <a:endParaRPr lang="zh-CN" altLang="en-US"/>
          </a:p>
        </p:txBody>
      </p:sp>
      <p:sp>
        <p:nvSpPr>
          <p:cNvPr id="32" name="灯片编号占位符 5"/>
          <p:cNvSpPr>
            <a:spLocks noGrp="1"/>
          </p:cNvSpPr>
          <p:nvPr>
            <p:ph type="sldNum" sz="quarter" idx="12"/>
            <p:custDataLst>
              <p:tags r:id="rId31"/>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custDataLst>
              <p:tags r:id="rId2"/>
            </p:custDataLst>
          </p:nvPr>
        </p:nvPicPr>
        <p:blipFill>
          <a:blip r:embed="rId3"/>
          <a:stretch>
            <a:fillRect/>
          </a:stretch>
        </p:blipFill>
        <p:spPr>
          <a:xfrm>
            <a:off x="7975601" y="4629086"/>
            <a:ext cx="3845472" cy="2092389"/>
          </a:xfrm>
          <a:prstGeom prst="rect">
            <a:avLst/>
          </a:prstGeom>
        </p:spPr>
      </p:pic>
      <p:sp>
        <p:nvSpPr>
          <p:cNvPr id="2" name="标题 1"/>
          <p:cNvSpPr>
            <a:spLocks noGrp="1"/>
          </p:cNvSpPr>
          <p:nvPr>
            <p:ph type="title"/>
            <p:custDataLst>
              <p:tags r:id="rId4"/>
            </p:custDataLst>
          </p:nvPr>
        </p:nvSpPr>
        <p:spPr/>
        <p:txBody>
          <a:bodyPr/>
          <a:lstStyle>
            <a:lvl1pPr>
              <a:defRPr baseline="0">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custDataLst>
              <p:tags r:id="rId3"/>
            </p:custDataLst>
          </p:nvPr>
        </p:nvPicPr>
        <p:blipFill rotWithShape="1">
          <a:blip r:embed="rId4"/>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5"/>
            </p:custDataLst>
          </p:nvPr>
        </p:nvPicPr>
        <p:blipFill rotWithShape="1">
          <a:blip r:embed="rId6"/>
          <a:srcRect/>
          <a:stretch>
            <a:fillRect/>
          </a:stretch>
        </p:blipFill>
        <p:spPr>
          <a:xfrm>
            <a:off x="167802" y="5105543"/>
            <a:ext cx="1238310" cy="1615932"/>
          </a:xfrm>
          <a:prstGeom prst="rect">
            <a:avLst/>
          </a:prstGeom>
        </p:spPr>
      </p:pic>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a:off x="3958140" y="5242068"/>
            <a:ext cx="1238310" cy="1615932"/>
          </a:xfrm>
          <a:prstGeom prst="rect">
            <a:avLst/>
          </a:prstGeom>
        </p:spPr>
      </p:pic>
      <p:sp>
        <p:nvSpPr>
          <p:cNvPr id="2" name="标题 1"/>
          <p:cNvSpPr>
            <a:spLocks noGrp="1"/>
          </p:cNvSpPr>
          <p:nvPr>
            <p:ph type="title" hasCustomPrompt="1"/>
            <p:custDataLst>
              <p:tags r:id="rId5"/>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rotWithShape="1">
          <a:blip r:embed="rId4"/>
          <a:srcRect/>
          <a:stretch>
            <a:fillRect/>
          </a:stretch>
        </p:blipFill>
        <p:spPr>
          <a:xfrm>
            <a:off x="944304" y="141647"/>
            <a:ext cx="1519497" cy="2522353"/>
          </a:xfrm>
          <a:prstGeom prst="rect">
            <a:avLst/>
          </a:prstGeom>
        </p:spPr>
      </p:pic>
      <p:pic>
        <p:nvPicPr>
          <p:cNvPr id="13" name="图片 12"/>
          <p:cNvPicPr>
            <a:picLocks noChangeAspect="1"/>
          </p:cNvPicPr>
          <p:nvPr userDrawn="1">
            <p:custDataLst>
              <p:tags r:id="rId5"/>
            </p:custDataLst>
          </p:nvPr>
        </p:nvPicPr>
        <p:blipFill rotWithShape="1">
          <a:blip r:embed="rId4"/>
          <a:srcRect/>
          <a:stretch>
            <a:fillRect/>
          </a:stretch>
        </p:blipFill>
        <p:spPr>
          <a:xfrm flipH="1">
            <a:off x="9728199" y="136525"/>
            <a:ext cx="1519497" cy="2522353"/>
          </a:xfrm>
          <a:prstGeom prst="rect">
            <a:avLst/>
          </a:prstGeom>
        </p:spPr>
      </p:pic>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1"/>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flipH="1">
            <a:off x="9944160" y="3510275"/>
            <a:ext cx="1934467" cy="3211200"/>
          </a:xfrm>
          <a:prstGeom prst="rect">
            <a:avLst/>
          </a:prstGeom>
        </p:spPr>
      </p:pic>
      <p:sp>
        <p:nvSpPr>
          <p:cNvPr id="2" name="标题 1"/>
          <p:cNvSpPr>
            <a:spLocks noGrp="1"/>
          </p:cNvSpPr>
          <p:nvPr>
            <p:ph type="title"/>
            <p:custDataLst>
              <p:tags r:id="rId5"/>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a:blip r:embed="rId4"/>
          <a:stretch>
            <a:fillRect/>
          </a:stretch>
        </p:blipFill>
        <p:spPr>
          <a:xfrm>
            <a:off x="10212392" y="78582"/>
            <a:ext cx="1404808" cy="764381"/>
          </a:xfrm>
          <a:prstGeom prst="rect">
            <a:avLst/>
          </a:prstGeom>
        </p:spPr>
      </p:pic>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8" name="图片 7"/>
          <p:cNvPicPr>
            <a:picLocks noChangeAspect="1"/>
          </p:cNvPicPr>
          <p:nvPr userDrawn="1">
            <p:custDataLst>
              <p:tags r:id="rId3"/>
            </p:custDataLst>
          </p:nvPr>
        </p:nvPicPr>
        <p:blipFill rotWithShape="1">
          <a:blip r:embed="rId4"/>
          <a:srcRect/>
          <a:stretch>
            <a:fillRect/>
          </a:stretch>
        </p:blipFill>
        <p:spPr>
          <a:xfrm>
            <a:off x="437559" y="2214001"/>
            <a:ext cx="2363698" cy="3923721"/>
          </a:xfrm>
          <a:prstGeom prst="rect">
            <a:avLst/>
          </a:prstGeom>
        </p:spPr>
      </p:pic>
      <p:pic>
        <p:nvPicPr>
          <p:cNvPr id="9" name="图片 8"/>
          <p:cNvPicPr>
            <a:picLocks noChangeAspect="1"/>
          </p:cNvPicPr>
          <p:nvPr userDrawn="1">
            <p:custDataLst>
              <p:tags r:id="rId5"/>
            </p:custDataLst>
          </p:nvPr>
        </p:nvPicPr>
        <p:blipFill rotWithShape="1">
          <a:blip r:embed="rId6"/>
          <a:srcRect/>
          <a:stretch>
            <a:fillRect/>
          </a:stretch>
        </p:blipFill>
        <p:spPr>
          <a:xfrm flipH="1">
            <a:off x="10379534" y="531234"/>
            <a:ext cx="1372507" cy="1791052"/>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469127"/>
            <a:ext cx="10307927" cy="4093347"/>
          </a:xfrm>
        </p:spPr>
        <p:txBody>
          <a:bodyPr anchor="b">
            <a:normAutofit/>
          </a:bodyPr>
          <a:lstStyle>
            <a:lvl1pPr>
              <a:defRPr sz="6000">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10307926" cy="647555"/>
          </a:xfrm>
        </p:spPr>
        <p:txBody>
          <a:bodyPr>
            <a:normAutofit/>
          </a:bodyPr>
          <a:lstStyle>
            <a:lvl1pPr marL="0" indent="0">
              <a:buNone/>
              <a:defRPr sz="2400">
                <a:solidFill>
                  <a:schemeClr val="tx1">
                    <a:lumMod val="65000"/>
                    <a:lumOff val="3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4400" b="0" i="0">
                <a:solidFill>
                  <a:schemeClr val="tx1">
                    <a:lumMod val="85000"/>
                    <a:lumOff val="15000"/>
                  </a:schemeClr>
                </a:solidFill>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9788" y="1744961"/>
            <a:ext cx="5157787"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400" b="0">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3200" b="0">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44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9" Type="http://schemas.openxmlformats.org/officeDocument/2006/relationships/theme" Target="../theme/theme2.xml"/><Relationship Id="rId48" Type="http://schemas.openxmlformats.org/officeDocument/2006/relationships/tags" Target="../tags/tag170.xml"/><Relationship Id="rId47" Type="http://schemas.openxmlformats.org/officeDocument/2006/relationships/tags" Target="../tags/tag169.xml"/><Relationship Id="rId46" Type="http://schemas.openxmlformats.org/officeDocument/2006/relationships/tags" Target="../tags/tag168.xml"/><Relationship Id="rId45" Type="http://schemas.openxmlformats.org/officeDocument/2006/relationships/tags" Target="../tags/tag167.xml"/><Relationship Id="rId44" Type="http://schemas.openxmlformats.org/officeDocument/2006/relationships/tags" Target="../tags/tag166.xml"/><Relationship Id="rId43" Type="http://schemas.openxmlformats.org/officeDocument/2006/relationships/tags" Target="../tags/tag165.xml"/><Relationship Id="rId42" Type="http://schemas.openxmlformats.org/officeDocument/2006/relationships/tags" Target="../tags/tag164.xml"/><Relationship Id="rId41" Type="http://schemas.openxmlformats.org/officeDocument/2006/relationships/tags" Target="../tags/tag163.xml"/><Relationship Id="rId40" Type="http://schemas.openxmlformats.org/officeDocument/2006/relationships/tags" Target="../tags/tag162.xml"/><Relationship Id="rId4" Type="http://schemas.openxmlformats.org/officeDocument/2006/relationships/slideLayout" Target="../slideLayouts/slideLayout14.xml"/><Relationship Id="rId39" Type="http://schemas.openxmlformats.org/officeDocument/2006/relationships/tags" Target="../tags/tag161.xml"/><Relationship Id="rId38" Type="http://schemas.openxmlformats.org/officeDocument/2006/relationships/tags" Target="../tags/tag160.xml"/><Relationship Id="rId37" Type="http://schemas.openxmlformats.org/officeDocument/2006/relationships/tags" Target="../tags/tag159.xml"/><Relationship Id="rId36" Type="http://schemas.openxmlformats.org/officeDocument/2006/relationships/tags" Target="../tags/tag158.xml"/><Relationship Id="rId35" Type="http://schemas.openxmlformats.org/officeDocument/2006/relationships/tags" Target="../tags/tag157.xml"/><Relationship Id="rId34" Type="http://schemas.openxmlformats.org/officeDocument/2006/relationships/tags" Target="../tags/tag156.xml"/><Relationship Id="rId33" Type="http://schemas.openxmlformats.org/officeDocument/2006/relationships/tags" Target="../tags/tag155.xml"/><Relationship Id="rId32" Type="http://schemas.openxmlformats.org/officeDocument/2006/relationships/tags" Target="../tags/tag154.xml"/><Relationship Id="rId31" Type="http://schemas.openxmlformats.org/officeDocument/2006/relationships/tags" Target="../tags/tag153.xml"/><Relationship Id="rId30" Type="http://schemas.openxmlformats.org/officeDocument/2006/relationships/tags" Target="../tags/tag152.xml"/><Relationship Id="rId3" Type="http://schemas.openxmlformats.org/officeDocument/2006/relationships/slideLayout" Target="../slideLayouts/slideLayout13.xml"/><Relationship Id="rId29" Type="http://schemas.openxmlformats.org/officeDocument/2006/relationships/tags" Target="../tags/tag151.xml"/><Relationship Id="rId28" Type="http://schemas.openxmlformats.org/officeDocument/2006/relationships/tags" Target="../tags/tag150.xml"/><Relationship Id="rId27" Type="http://schemas.openxmlformats.org/officeDocument/2006/relationships/tags" Target="../tags/tag149.xml"/><Relationship Id="rId26" Type="http://schemas.openxmlformats.org/officeDocument/2006/relationships/tags" Target="../tags/tag148.xml"/><Relationship Id="rId25" Type="http://schemas.openxmlformats.org/officeDocument/2006/relationships/tags" Target="../tags/tag147.xml"/><Relationship Id="rId24" Type="http://schemas.openxmlformats.org/officeDocument/2006/relationships/tags" Target="../tags/tag146.xml"/><Relationship Id="rId23" Type="http://schemas.openxmlformats.org/officeDocument/2006/relationships/tags" Target="../tags/tag145.xml"/><Relationship Id="rId22" Type="http://schemas.openxmlformats.org/officeDocument/2006/relationships/tags" Target="../tags/tag144.xml"/><Relationship Id="rId21" Type="http://schemas.openxmlformats.org/officeDocument/2006/relationships/tags" Target="../tags/tag143.xml"/><Relationship Id="rId20" Type="http://schemas.openxmlformats.org/officeDocument/2006/relationships/image" Target="../media/image14.jpeg"/><Relationship Id="rId2" Type="http://schemas.openxmlformats.org/officeDocument/2006/relationships/slideLayout" Target="../slideLayouts/slideLayout12.xml"/><Relationship Id="rId19" Type="http://schemas.openxmlformats.org/officeDocument/2006/relationships/tags" Target="../tags/tag142.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1"/>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custDataLst>
              <p:tags r:id="rId19"/>
            </p:custDataLst>
          </p:nvPr>
        </p:nvPicPr>
        <p:blipFill rotWithShape="1">
          <a:blip r:embed="rId20" cstate="print">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8" name="Freeform 397"/>
          <p:cNvSpPr>
            <a:spLocks noEditPoints="1"/>
          </p:cNvSpPr>
          <p:nvPr>
            <p:custDataLst>
              <p:tags r:id="rId21"/>
            </p:custDataLst>
          </p:nvPr>
        </p:nvSpPr>
        <p:spPr bwMode="auto">
          <a:xfrm>
            <a:off x="491067" y="157163"/>
            <a:ext cx="11209867" cy="6543675"/>
          </a:xfrm>
          <a:custGeom>
            <a:avLst/>
            <a:gdLst>
              <a:gd name="T0" fmla="*/ 153 w 3116"/>
              <a:gd name="T1" fmla="*/ 12 h 3132"/>
              <a:gd name="T2" fmla="*/ 2978 w 3116"/>
              <a:gd name="T3" fmla="*/ 12 h 3132"/>
              <a:gd name="T4" fmla="*/ 3018 w 3116"/>
              <a:gd name="T5" fmla="*/ 109 h 3132"/>
              <a:gd name="T6" fmla="*/ 3104 w 3116"/>
              <a:gd name="T7" fmla="*/ 152 h 3132"/>
              <a:gd name="T8" fmla="*/ 3104 w 3116"/>
              <a:gd name="T9" fmla="*/ 2976 h 3132"/>
              <a:gd name="T10" fmla="*/ 3019 w 3116"/>
              <a:gd name="T11" fmla="*/ 3021 h 3132"/>
              <a:gd name="T12" fmla="*/ 2978 w 3116"/>
              <a:gd name="T13" fmla="*/ 3120 h 3132"/>
              <a:gd name="T14" fmla="*/ 153 w 3116"/>
              <a:gd name="T15" fmla="*/ 3120 h 3132"/>
              <a:gd name="T16" fmla="*/ 12 w 3116"/>
              <a:gd name="T17" fmla="*/ 2978 h 3132"/>
              <a:gd name="T18" fmla="*/ 12 w 3116"/>
              <a:gd name="T19" fmla="*/ 154 h 3132"/>
              <a:gd name="T20" fmla="*/ 153 w 3116"/>
              <a:gd name="T21" fmla="*/ 12 h 3132"/>
              <a:gd name="T22" fmla="*/ 2984 w 3116"/>
              <a:gd name="T23" fmla="*/ 0 h 3132"/>
              <a:gd name="T24" fmla="*/ 148 w 3116"/>
              <a:gd name="T25" fmla="*/ 0 h 3132"/>
              <a:gd name="T26" fmla="*/ 143 w 3116"/>
              <a:gd name="T27" fmla="*/ 2 h 3132"/>
              <a:gd name="T28" fmla="*/ 142 w 3116"/>
              <a:gd name="T29" fmla="*/ 6 h 3132"/>
              <a:gd name="T30" fmla="*/ 102 w 3116"/>
              <a:gd name="T31" fmla="*/ 102 h 3132"/>
              <a:gd name="T32" fmla="*/ 6 w 3116"/>
              <a:gd name="T33" fmla="*/ 142 h 3132"/>
              <a:gd name="T34" fmla="*/ 1 w 3116"/>
              <a:gd name="T35" fmla="*/ 144 h 3132"/>
              <a:gd name="T36" fmla="*/ 0 w 3116"/>
              <a:gd name="T37" fmla="*/ 148 h 3132"/>
              <a:gd name="T38" fmla="*/ 0 w 3116"/>
              <a:gd name="T39" fmla="*/ 2984 h 3132"/>
              <a:gd name="T40" fmla="*/ 1 w 3116"/>
              <a:gd name="T41" fmla="*/ 2988 h 3132"/>
              <a:gd name="T42" fmla="*/ 6 w 3116"/>
              <a:gd name="T43" fmla="*/ 2990 h 3132"/>
              <a:gd name="T44" fmla="*/ 102 w 3116"/>
              <a:gd name="T45" fmla="*/ 3030 h 3132"/>
              <a:gd name="T46" fmla="*/ 142 w 3116"/>
              <a:gd name="T47" fmla="*/ 3126 h 3132"/>
              <a:gd name="T48" fmla="*/ 143 w 3116"/>
              <a:gd name="T49" fmla="*/ 3130 h 3132"/>
              <a:gd name="T50" fmla="*/ 148 w 3116"/>
              <a:gd name="T51" fmla="*/ 3132 h 3132"/>
              <a:gd name="T52" fmla="*/ 2984 w 3116"/>
              <a:gd name="T53" fmla="*/ 3132 h 3132"/>
              <a:gd name="T54" fmla="*/ 2988 w 3116"/>
              <a:gd name="T55" fmla="*/ 3130 h 3132"/>
              <a:gd name="T56" fmla="*/ 2990 w 3116"/>
              <a:gd name="T57" fmla="*/ 3126 h 3132"/>
              <a:gd name="T58" fmla="*/ 3028 w 3116"/>
              <a:gd name="T59" fmla="*/ 3029 h 3132"/>
              <a:gd name="T60" fmla="*/ 3110 w 3116"/>
              <a:gd name="T61" fmla="*/ 2988 h 3132"/>
              <a:gd name="T62" fmla="*/ 3116 w 3116"/>
              <a:gd name="T63" fmla="*/ 2982 h 3132"/>
              <a:gd name="T64" fmla="*/ 3116 w 3116"/>
              <a:gd name="T65" fmla="*/ 2982 h 3132"/>
              <a:gd name="T66" fmla="*/ 3116 w 3116"/>
              <a:gd name="T67" fmla="*/ 2982 h 3132"/>
              <a:gd name="T68" fmla="*/ 3116 w 3116"/>
              <a:gd name="T69" fmla="*/ 146 h 3132"/>
              <a:gd name="T70" fmla="*/ 3114 w 3116"/>
              <a:gd name="T71" fmla="*/ 142 h 3132"/>
              <a:gd name="T72" fmla="*/ 3110 w 3116"/>
              <a:gd name="T73" fmla="*/ 140 h 3132"/>
              <a:gd name="T74" fmla="*/ 3110 w 3116"/>
              <a:gd name="T75" fmla="*/ 140 h 3132"/>
              <a:gd name="T76" fmla="*/ 3107 w 3116"/>
              <a:gd name="T77" fmla="*/ 140 h 3132"/>
              <a:gd name="T78" fmla="*/ 3107 w 3116"/>
              <a:gd name="T79" fmla="*/ 140 h 3132"/>
              <a:gd name="T80" fmla="*/ 3027 w 3116"/>
              <a:gd name="T81" fmla="*/ 101 h 3132"/>
              <a:gd name="T82" fmla="*/ 2990 w 3116"/>
              <a:gd name="T83" fmla="*/ 6 h 3132"/>
              <a:gd name="T84" fmla="*/ 2988 w 3116"/>
              <a:gd name="T85" fmla="*/ 2 h 3132"/>
              <a:gd name="T86" fmla="*/ 2984 w 3116"/>
              <a:gd name="T87" fmla="*/ 0 h 3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16" h="3132">
                <a:moveTo>
                  <a:pt x="153" y="12"/>
                </a:moveTo>
                <a:cubicBezTo>
                  <a:pt x="2978" y="12"/>
                  <a:pt x="2978" y="12"/>
                  <a:pt x="2978" y="12"/>
                </a:cubicBezTo>
                <a:cubicBezTo>
                  <a:pt x="2979" y="50"/>
                  <a:pt x="2995" y="84"/>
                  <a:pt x="3018" y="109"/>
                </a:cubicBezTo>
                <a:cubicBezTo>
                  <a:pt x="3041" y="135"/>
                  <a:pt x="3072" y="151"/>
                  <a:pt x="3104" y="152"/>
                </a:cubicBezTo>
                <a:cubicBezTo>
                  <a:pt x="3104" y="2976"/>
                  <a:pt x="3104" y="2976"/>
                  <a:pt x="3104" y="2976"/>
                </a:cubicBezTo>
                <a:cubicBezTo>
                  <a:pt x="3073" y="2979"/>
                  <a:pt x="3042" y="2996"/>
                  <a:pt x="3019" y="3021"/>
                </a:cubicBezTo>
                <a:cubicBezTo>
                  <a:pt x="2995" y="3047"/>
                  <a:pt x="2979" y="3082"/>
                  <a:pt x="2978" y="3120"/>
                </a:cubicBezTo>
                <a:cubicBezTo>
                  <a:pt x="153" y="3120"/>
                  <a:pt x="153" y="3120"/>
                  <a:pt x="153" y="3120"/>
                </a:cubicBezTo>
                <a:cubicBezTo>
                  <a:pt x="150" y="3043"/>
                  <a:pt x="88" y="2981"/>
                  <a:pt x="12" y="2978"/>
                </a:cubicBezTo>
                <a:cubicBezTo>
                  <a:pt x="12" y="154"/>
                  <a:pt x="12" y="154"/>
                  <a:pt x="12" y="154"/>
                </a:cubicBezTo>
                <a:cubicBezTo>
                  <a:pt x="88" y="151"/>
                  <a:pt x="150" y="89"/>
                  <a:pt x="153" y="12"/>
                </a:cubicBezTo>
                <a:moveTo>
                  <a:pt x="2984" y="0"/>
                </a:moveTo>
                <a:cubicBezTo>
                  <a:pt x="148" y="0"/>
                  <a:pt x="148" y="0"/>
                  <a:pt x="148" y="0"/>
                </a:cubicBezTo>
                <a:cubicBezTo>
                  <a:pt x="146" y="0"/>
                  <a:pt x="144" y="1"/>
                  <a:pt x="143" y="2"/>
                </a:cubicBezTo>
                <a:cubicBezTo>
                  <a:pt x="142" y="3"/>
                  <a:pt x="142" y="4"/>
                  <a:pt x="142" y="6"/>
                </a:cubicBezTo>
                <a:cubicBezTo>
                  <a:pt x="142" y="44"/>
                  <a:pt x="126" y="78"/>
                  <a:pt x="102" y="102"/>
                </a:cubicBezTo>
                <a:cubicBezTo>
                  <a:pt x="77" y="127"/>
                  <a:pt x="43" y="142"/>
                  <a:pt x="6" y="142"/>
                </a:cubicBezTo>
                <a:cubicBezTo>
                  <a:pt x="4" y="142"/>
                  <a:pt x="2" y="143"/>
                  <a:pt x="1" y="144"/>
                </a:cubicBezTo>
                <a:cubicBezTo>
                  <a:pt x="0" y="145"/>
                  <a:pt x="0" y="146"/>
                  <a:pt x="0" y="148"/>
                </a:cubicBezTo>
                <a:cubicBezTo>
                  <a:pt x="0" y="2984"/>
                  <a:pt x="0" y="2984"/>
                  <a:pt x="0" y="2984"/>
                </a:cubicBezTo>
                <a:cubicBezTo>
                  <a:pt x="0" y="2986"/>
                  <a:pt x="0" y="2987"/>
                  <a:pt x="1" y="2988"/>
                </a:cubicBezTo>
                <a:cubicBezTo>
                  <a:pt x="2" y="2989"/>
                  <a:pt x="4" y="2990"/>
                  <a:pt x="6" y="2990"/>
                </a:cubicBezTo>
                <a:cubicBezTo>
                  <a:pt x="43" y="2990"/>
                  <a:pt x="77" y="3005"/>
                  <a:pt x="102" y="3030"/>
                </a:cubicBezTo>
                <a:cubicBezTo>
                  <a:pt x="126" y="3055"/>
                  <a:pt x="142" y="3088"/>
                  <a:pt x="142" y="3126"/>
                </a:cubicBezTo>
                <a:cubicBezTo>
                  <a:pt x="142" y="3128"/>
                  <a:pt x="142" y="3129"/>
                  <a:pt x="143" y="3130"/>
                </a:cubicBezTo>
                <a:cubicBezTo>
                  <a:pt x="144" y="3131"/>
                  <a:pt x="146" y="3132"/>
                  <a:pt x="148" y="3132"/>
                </a:cubicBezTo>
                <a:cubicBezTo>
                  <a:pt x="2984" y="3132"/>
                  <a:pt x="2984" y="3132"/>
                  <a:pt x="2984" y="3132"/>
                </a:cubicBezTo>
                <a:cubicBezTo>
                  <a:pt x="2985" y="3132"/>
                  <a:pt x="2987" y="3131"/>
                  <a:pt x="2988" y="3130"/>
                </a:cubicBezTo>
                <a:cubicBezTo>
                  <a:pt x="2989" y="3129"/>
                  <a:pt x="2990" y="3128"/>
                  <a:pt x="2990" y="3126"/>
                </a:cubicBezTo>
                <a:cubicBezTo>
                  <a:pt x="2990" y="3088"/>
                  <a:pt x="3005" y="3054"/>
                  <a:pt x="3028" y="3029"/>
                </a:cubicBezTo>
                <a:cubicBezTo>
                  <a:pt x="3050" y="3005"/>
                  <a:pt x="3081" y="2989"/>
                  <a:pt x="3110" y="2988"/>
                </a:cubicBezTo>
                <a:cubicBezTo>
                  <a:pt x="3113" y="2988"/>
                  <a:pt x="3116" y="2985"/>
                  <a:pt x="3116" y="2982"/>
                </a:cubicBezTo>
                <a:cubicBezTo>
                  <a:pt x="3116" y="2982"/>
                  <a:pt x="3116" y="2982"/>
                  <a:pt x="3116" y="2982"/>
                </a:cubicBezTo>
                <a:cubicBezTo>
                  <a:pt x="3116" y="2982"/>
                  <a:pt x="3116" y="2982"/>
                  <a:pt x="3116" y="2982"/>
                </a:cubicBezTo>
                <a:cubicBezTo>
                  <a:pt x="3116" y="146"/>
                  <a:pt x="3116" y="146"/>
                  <a:pt x="3116" y="146"/>
                </a:cubicBezTo>
                <a:cubicBezTo>
                  <a:pt x="3116" y="144"/>
                  <a:pt x="3115" y="143"/>
                  <a:pt x="3114" y="142"/>
                </a:cubicBezTo>
                <a:cubicBezTo>
                  <a:pt x="3113" y="141"/>
                  <a:pt x="3112" y="140"/>
                  <a:pt x="3110" y="140"/>
                </a:cubicBezTo>
                <a:cubicBezTo>
                  <a:pt x="3110" y="140"/>
                  <a:pt x="3110" y="140"/>
                  <a:pt x="3110" y="140"/>
                </a:cubicBezTo>
                <a:cubicBezTo>
                  <a:pt x="3109" y="140"/>
                  <a:pt x="3108" y="140"/>
                  <a:pt x="3107" y="140"/>
                </a:cubicBezTo>
                <a:cubicBezTo>
                  <a:pt x="3107" y="140"/>
                  <a:pt x="3107" y="140"/>
                  <a:pt x="3107" y="140"/>
                </a:cubicBezTo>
                <a:cubicBezTo>
                  <a:pt x="3078" y="140"/>
                  <a:pt x="3049" y="125"/>
                  <a:pt x="3027" y="101"/>
                </a:cubicBezTo>
                <a:cubicBezTo>
                  <a:pt x="3004" y="77"/>
                  <a:pt x="2990" y="43"/>
                  <a:pt x="2990" y="6"/>
                </a:cubicBezTo>
                <a:cubicBezTo>
                  <a:pt x="2990" y="4"/>
                  <a:pt x="2989" y="3"/>
                  <a:pt x="2988" y="2"/>
                </a:cubicBezTo>
                <a:cubicBezTo>
                  <a:pt x="2987" y="1"/>
                  <a:pt x="2985" y="0"/>
                  <a:pt x="2984" y="0"/>
                </a:cubicBezTo>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nvGrpSpPr>
          <p:cNvPr id="30" name="组合 29"/>
          <p:cNvGrpSpPr/>
          <p:nvPr>
            <p:custDataLst>
              <p:tags r:id="rId22"/>
            </p:custDataLst>
          </p:nvPr>
        </p:nvGrpSpPr>
        <p:grpSpPr>
          <a:xfrm>
            <a:off x="783336" y="419100"/>
            <a:ext cx="10625328" cy="6019800"/>
            <a:chOff x="542926" y="390526"/>
            <a:chExt cx="5976938" cy="6019800"/>
          </a:xfrm>
        </p:grpSpPr>
        <p:sp>
          <p:nvSpPr>
            <p:cNvPr id="10" name="Freeform 398"/>
            <p:cNvSpPr/>
            <p:nvPr>
              <p:custDataLst>
                <p:tags r:id="rId23"/>
              </p:custDataLst>
            </p:nvPr>
          </p:nvSpPr>
          <p:spPr bwMode="auto">
            <a:xfrm>
              <a:off x="6494463" y="6108701"/>
              <a:ext cx="25400" cy="25400"/>
            </a:xfrm>
            <a:custGeom>
              <a:avLst/>
              <a:gdLst>
                <a:gd name="T0" fmla="*/ 13 w 13"/>
                <a:gd name="T1" fmla="*/ 0 h 13"/>
                <a:gd name="T2" fmla="*/ 1 w 13"/>
                <a:gd name="T3" fmla="*/ 0 h 13"/>
                <a:gd name="T4" fmla="*/ 1 w 13"/>
                <a:gd name="T5" fmla="*/ 1 h 13"/>
                <a:gd name="T6" fmla="*/ 0 w 13"/>
                <a:gd name="T7" fmla="*/ 1 h 13"/>
                <a:gd name="T8" fmla="*/ 2 w 13"/>
                <a:gd name="T9" fmla="*/ 13 h 13"/>
                <a:gd name="T10" fmla="*/ 2 w 13"/>
                <a:gd name="T11" fmla="*/ 13 h 13"/>
                <a:gd name="T12" fmla="*/ 7 w 13"/>
                <a:gd name="T13" fmla="*/ 12 h 13"/>
                <a:gd name="T14" fmla="*/ 13 w 13"/>
                <a:gd name="T15" fmla="*/ 12 h 13"/>
                <a:gd name="T16" fmla="*/ 13 w 13"/>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13" y="0"/>
                  </a:moveTo>
                  <a:cubicBezTo>
                    <a:pt x="1" y="0"/>
                    <a:pt x="1" y="0"/>
                    <a:pt x="1" y="0"/>
                  </a:cubicBezTo>
                  <a:cubicBezTo>
                    <a:pt x="1" y="1"/>
                    <a:pt x="1" y="1"/>
                    <a:pt x="1" y="1"/>
                  </a:cubicBezTo>
                  <a:cubicBezTo>
                    <a:pt x="1" y="1"/>
                    <a:pt x="1" y="1"/>
                    <a:pt x="0" y="1"/>
                  </a:cubicBezTo>
                  <a:cubicBezTo>
                    <a:pt x="2" y="13"/>
                    <a:pt x="2" y="13"/>
                    <a:pt x="2" y="13"/>
                  </a:cubicBezTo>
                  <a:cubicBezTo>
                    <a:pt x="2" y="13"/>
                    <a:pt x="2" y="13"/>
                    <a:pt x="2" y="13"/>
                  </a:cubicBezTo>
                  <a:cubicBezTo>
                    <a:pt x="3" y="12"/>
                    <a:pt x="5" y="12"/>
                    <a:pt x="7" y="12"/>
                  </a:cubicBezTo>
                  <a:cubicBezTo>
                    <a:pt x="13" y="12"/>
                    <a:pt x="13" y="12"/>
                    <a:pt x="13" y="12"/>
                  </a:cubicBezTo>
                  <a:cubicBezTo>
                    <a:pt x="13" y="0"/>
                    <a:pt x="13" y="0"/>
                    <a:pt x="13"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1" name="Freeform 399"/>
            <p:cNvSpPr>
              <a:spLocks noEditPoints="1"/>
            </p:cNvSpPr>
            <p:nvPr>
              <p:custDataLst>
                <p:tags r:id="rId24"/>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close/>
                  <a:moveTo>
                    <a:pt x="15" y="3326"/>
                  </a:moveTo>
                  <a:lnTo>
                    <a:pt x="0" y="3326"/>
                  </a:lnTo>
                  <a:lnTo>
                    <a:pt x="0" y="3341"/>
                  </a:lnTo>
                  <a:lnTo>
                    <a:pt x="15" y="3341"/>
                  </a:lnTo>
                  <a:lnTo>
                    <a:pt x="15" y="3326"/>
                  </a:lnTo>
                  <a:close/>
                  <a:moveTo>
                    <a:pt x="15" y="3291"/>
                  </a:moveTo>
                  <a:lnTo>
                    <a:pt x="0" y="3291"/>
                  </a:lnTo>
                  <a:lnTo>
                    <a:pt x="0" y="3306"/>
                  </a:lnTo>
                  <a:lnTo>
                    <a:pt x="15" y="3306"/>
                  </a:lnTo>
                  <a:lnTo>
                    <a:pt x="15" y="3291"/>
                  </a:lnTo>
                  <a:close/>
                  <a:moveTo>
                    <a:pt x="15" y="3255"/>
                  </a:moveTo>
                  <a:lnTo>
                    <a:pt x="0" y="3255"/>
                  </a:lnTo>
                  <a:lnTo>
                    <a:pt x="0" y="3270"/>
                  </a:lnTo>
                  <a:lnTo>
                    <a:pt x="15" y="3270"/>
                  </a:lnTo>
                  <a:lnTo>
                    <a:pt x="15" y="3255"/>
                  </a:lnTo>
                  <a:close/>
                  <a:moveTo>
                    <a:pt x="15" y="3220"/>
                  </a:moveTo>
                  <a:lnTo>
                    <a:pt x="0" y="3220"/>
                  </a:lnTo>
                  <a:lnTo>
                    <a:pt x="0" y="3235"/>
                  </a:lnTo>
                  <a:lnTo>
                    <a:pt x="15" y="3235"/>
                  </a:lnTo>
                  <a:lnTo>
                    <a:pt x="15" y="3220"/>
                  </a:lnTo>
                  <a:close/>
                  <a:moveTo>
                    <a:pt x="15" y="3184"/>
                  </a:moveTo>
                  <a:lnTo>
                    <a:pt x="0" y="3184"/>
                  </a:lnTo>
                  <a:lnTo>
                    <a:pt x="0" y="3200"/>
                  </a:lnTo>
                  <a:lnTo>
                    <a:pt x="15" y="3200"/>
                  </a:lnTo>
                  <a:lnTo>
                    <a:pt x="15" y="3184"/>
                  </a:lnTo>
                  <a:close/>
                  <a:moveTo>
                    <a:pt x="15" y="3149"/>
                  </a:moveTo>
                  <a:lnTo>
                    <a:pt x="0" y="3149"/>
                  </a:lnTo>
                  <a:lnTo>
                    <a:pt x="0" y="3164"/>
                  </a:lnTo>
                  <a:lnTo>
                    <a:pt x="15" y="3164"/>
                  </a:lnTo>
                  <a:lnTo>
                    <a:pt x="15" y="3149"/>
                  </a:lnTo>
                  <a:close/>
                  <a:moveTo>
                    <a:pt x="15" y="3114"/>
                  </a:moveTo>
                  <a:lnTo>
                    <a:pt x="0" y="3114"/>
                  </a:lnTo>
                  <a:lnTo>
                    <a:pt x="0" y="3129"/>
                  </a:lnTo>
                  <a:lnTo>
                    <a:pt x="15" y="3129"/>
                  </a:lnTo>
                  <a:lnTo>
                    <a:pt x="15" y="3114"/>
                  </a:lnTo>
                  <a:close/>
                  <a:moveTo>
                    <a:pt x="15" y="3078"/>
                  </a:moveTo>
                  <a:lnTo>
                    <a:pt x="0" y="3078"/>
                  </a:lnTo>
                  <a:lnTo>
                    <a:pt x="0" y="3093"/>
                  </a:lnTo>
                  <a:lnTo>
                    <a:pt x="15" y="3093"/>
                  </a:lnTo>
                  <a:lnTo>
                    <a:pt x="15" y="3078"/>
                  </a:lnTo>
                  <a:close/>
                  <a:moveTo>
                    <a:pt x="15" y="3043"/>
                  </a:moveTo>
                  <a:lnTo>
                    <a:pt x="0" y="3043"/>
                  </a:lnTo>
                  <a:lnTo>
                    <a:pt x="0" y="3058"/>
                  </a:lnTo>
                  <a:lnTo>
                    <a:pt x="15" y="3058"/>
                  </a:lnTo>
                  <a:lnTo>
                    <a:pt x="15" y="3043"/>
                  </a:lnTo>
                  <a:close/>
                  <a:moveTo>
                    <a:pt x="15" y="3007"/>
                  </a:moveTo>
                  <a:lnTo>
                    <a:pt x="0" y="3007"/>
                  </a:lnTo>
                  <a:lnTo>
                    <a:pt x="0" y="3022"/>
                  </a:lnTo>
                  <a:lnTo>
                    <a:pt x="15" y="3022"/>
                  </a:lnTo>
                  <a:lnTo>
                    <a:pt x="15" y="3007"/>
                  </a:lnTo>
                  <a:close/>
                  <a:moveTo>
                    <a:pt x="15" y="2972"/>
                  </a:moveTo>
                  <a:lnTo>
                    <a:pt x="0" y="2972"/>
                  </a:lnTo>
                  <a:lnTo>
                    <a:pt x="0" y="2987"/>
                  </a:lnTo>
                  <a:lnTo>
                    <a:pt x="15" y="2987"/>
                  </a:lnTo>
                  <a:lnTo>
                    <a:pt x="15" y="2972"/>
                  </a:lnTo>
                  <a:close/>
                  <a:moveTo>
                    <a:pt x="15" y="2936"/>
                  </a:moveTo>
                  <a:lnTo>
                    <a:pt x="0" y="2936"/>
                  </a:lnTo>
                  <a:lnTo>
                    <a:pt x="0" y="2952"/>
                  </a:lnTo>
                  <a:lnTo>
                    <a:pt x="15" y="2952"/>
                  </a:lnTo>
                  <a:lnTo>
                    <a:pt x="15" y="2936"/>
                  </a:lnTo>
                  <a:close/>
                  <a:moveTo>
                    <a:pt x="15" y="2901"/>
                  </a:moveTo>
                  <a:lnTo>
                    <a:pt x="0" y="2901"/>
                  </a:lnTo>
                  <a:lnTo>
                    <a:pt x="0" y="2916"/>
                  </a:lnTo>
                  <a:lnTo>
                    <a:pt x="15" y="2916"/>
                  </a:lnTo>
                  <a:lnTo>
                    <a:pt x="15" y="2901"/>
                  </a:lnTo>
                  <a:close/>
                  <a:moveTo>
                    <a:pt x="15" y="2866"/>
                  </a:moveTo>
                  <a:lnTo>
                    <a:pt x="0" y="2866"/>
                  </a:lnTo>
                  <a:lnTo>
                    <a:pt x="0" y="2881"/>
                  </a:lnTo>
                  <a:lnTo>
                    <a:pt x="15" y="2881"/>
                  </a:lnTo>
                  <a:lnTo>
                    <a:pt x="15" y="2866"/>
                  </a:lnTo>
                  <a:close/>
                  <a:moveTo>
                    <a:pt x="15" y="2830"/>
                  </a:moveTo>
                  <a:lnTo>
                    <a:pt x="0" y="2830"/>
                  </a:lnTo>
                  <a:lnTo>
                    <a:pt x="0" y="2845"/>
                  </a:lnTo>
                  <a:lnTo>
                    <a:pt x="15" y="2845"/>
                  </a:lnTo>
                  <a:lnTo>
                    <a:pt x="15" y="2830"/>
                  </a:lnTo>
                  <a:close/>
                  <a:moveTo>
                    <a:pt x="15" y="2795"/>
                  </a:moveTo>
                  <a:lnTo>
                    <a:pt x="0" y="2795"/>
                  </a:lnTo>
                  <a:lnTo>
                    <a:pt x="0" y="2810"/>
                  </a:lnTo>
                  <a:lnTo>
                    <a:pt x="15" y="2810"/>
                  </a:lnTo>
                  <a:lnTo>
                    <a:pt x="15" y="2795"/>
                  </a:lnTo>
                  <a:close/>
                  <a:moveTo>
                    <a:pt x="15" y="2759"/>
                  </a:moveTo>
                  <a:lnTo>
                    <a:pt x="0" y="2759"/>
                  </a:lnTo>
                  <a:lnTo>
                    <a:pt x="0" y="2775"/>
                  </a:lnTo>
                  <a:lnTo>
                    <a:pt x="15" y="2775"/>
                  </a:lnTo>
                  <a:lnTo>
                    <a:pt x="15" y="2759"/>
                  </a:lnTo>
                  <a:close/>
                  <a:moveTo>
                    <a:pt x="15" y="2725"/>
                  </a:moveTo>
                  <a:lnTo>
                    <a:pt x="0" y="2725"/>
                  </a:lnTo>
                  <a:lnTo>
                    <a:pt x="0" y="2740"/>
                  </a:lnTo>
                  <a:lnTo>
                    <a:pt x="15" y="2740"/>
                  </a:lnTo>
                  <a:lnTo>
                    <a:pt x="15" y="2725"/>
                  </a:lnTo>
                  <a:close/>
                  <a:moveTo>
                    <a:pt x="15" y="2690"/>
                  </a:moveTo>
                  <a:lnTo>
                    <a:pt x="0" y="2690"/>
                  </a:lnTo>
                  <a:lnTo>
                    <a:pt x="0" y="2705"/>
                  </a:lnTo>
                  <a:lnTo>
                    <a:pt x="15" y="2705"/>
                  </a:lnTo>
                  <a:lnTo>
                    <a:pt x="15" y="2690"/>
                  </a:lnTo>
                  <a:close/>
                  <a:moveTo>
                    <a:pt x="15" y="2654"/>
                  </a:moveTo>
                  <a:lnTo>
                    <a:pt x="0" y="2654"/>
                  </a:lnTo>
                  <a:lnTo>
                    <a:pt x="0" y="2670"/>
                  </a:lnTo>
                  <a:lnTo>
                    <a:pt x="15" y="2670"/>
                  </a:lnTo>
                  <a:lnTo>
                    <a:pt x="15" y="2654"/>
                  </a:lnTo>
                  <a:close/>
                  <a:moveTo>
                    <a:pt x="15" y="2619"/>
                  </a:moveTo>
                  <a:lnTo>
                    <a:pt x="0" y="2619"/>
                  </a:lnTo>
                  <a:lnTo>
                    <a:pt x="0" y="2634"/>
                  </a:lnTo>
                  <a:lnTo>
                    <a:pt x="15" y="2634"/>
                  </a:lnTo>
                  <a:lnTo>
                    <a:pt x="15" y="2619"/>
                  </a:lnTo>
                  <a:close/>
                  <a:moveTo>
                    <a:pt x="15" y="2584"/>
                  </a:moveTo>
                  <a:lnTo>
                    <a:pt x="0" y="2584"/>
                  </a:lnTo>
                  <a:lnTo>
                    <a:pt x="0" y="2599"/>
                  </a:lnTo>
                  <a:lnTo>
                    <a:pt x="15" y="2599"/>
                  </a:lnTo>
                  <a:lnTo>
                    <a:pt x="15" y="2584"/>
                  </a:lnTo>
                  <a:close/>
                  <a:moveTo>
                    <a:pt x="15" y="2548"/>
                  </a:moveTo>
                  <a:lnTo>
                    <a:pt x="0" y="2548"/>
                  </a:lnTo>
                  <a:lnTo>
                    <a:pt x="0" y="2563"/>
                  </a:lnTo>
                  <a:lnTo>
                    <a:pt x="15" y="2563"/>
                  </a:lnTo>
                  <a:lnTo>
                    <a:pt x="15" y="2548"/>
                  </a:lnTo>
                  <a:close/>
                  <a:moveTo>
                    <a:pt x="15" y="2513"/>
                  </a:moveTo>
                  <a:lnTo>
                    <a:pt x="0" y="2513"/>
                  </a:lnTo>
                  <a:lnTo>
                    <a:pt x="0" y="2528"/>
                  </a:lnTo>
                  <a:lnTo>
                    <a:pt x="15" y="2528"/>
                  </a:lnTo>
                  <a:lnTo>
                    <a:pt x="15" y="2513"/>
                  </a:lnTo>
                  <a:close/>
                  <a:moveTo>
                    <a:pt x="15" y="2477"/>
                  </a:moveTo>
                  <a:lnTo>
                    <a:pt x="0" y="2477"/>
                  </a:lnTo>
                  <a:lnTo>
                    <a:pt x="0" y="2493"/>
                  </a:lnTo>
                  <a:lnTo>
                    <a:pt x="15" y="2493"/>
                  </a:lnTo>
                  <a:lnTo>
                    <a:pt x="15" y="2477"/>
                  </a:lnTo>
                  <a:close/>
                  <a:moveTo>
                    <a:pt x="15" y="2442"/>
                  </a:moveTo>
                  <a:lnTo>
                    <a:pt x="0" y="2442"/>
                  </a:lnTo>
                  <a:lnTo>
                    <a:pt x="0" y="2457"/>
                  </a:lnTo>
                  <a:lnTo>
                    <a:pt x="15" y="2457"/>
                  </a:lnTo>
                  <a:lnTo>
                    <a:pt x="15" y="2442"/>
                  </a:lnTo>
                  <a:close/>
                  <a:moveTo>
                    <a:pt x="15" y="2407"/>
                  </a:moveTo>
                  <a:lnTo>
                    <a:pt x="0" y="2407"/>
                  </a:lnTo>
                  <a:lnTo>
                    <a:pt x="0" y="2422"/>
                  </a:lnTo>
                  <a:lnTo>
                    <a:pt x="15" y="2422"/>
                  </a:lnTo>
                  <a:lnTo>
                    <a:pt x="15" y="2407"/>
                  </a:lnTo>
                  <a:close/>
                  <a:moveTo>
                    <a:pt x="15" y="2371"/>
                  </a:moveTo>
                  <a:lnTo>
                    <a:pt x="0" y="2371"/>
                  </a:lnTo>
                  <a:lnTo>
                    <a:pt x="0" y="2386"/>
                  </a:lnTo>
                  <a:lnTo>
                    <a:pt x="15" y="2386"/>
                  </a:lnTo>
                  <a:lnTo>
                    <a:pt x="15" y="2371"/>
                  </a:lnTo>
                  <a:close/>
                  <a:moveTo>
                    <a:pt x="15" y="2336"/>
                  </a:moveTo>
                  <a:lnTo>
                    <a:pt x="0" y="2336"/>
                  </a:lnTo>
                  <a:lnTo>
                    <a:pt x="0" y="2351"/>
                  </a:lnTo>
                  <a:lnTo>
                    <a:pt x="15" y="2351"/>
                  </a:lnTo>
                  <a:lnTo>
                    <a:pt x="15" y="2336"/>
                  </a:lnTo>
                  <a:close/>
                  <a:moveTo>
                    <a:pt x="15" y="2300"/>
                  </a:moveTo>
                  <a:lnTo>
                    <a:pt x="0" y="2300"/>
                  </a:lnTo>
                  <a:lnTo>
                    <a:pt x="0" y="2316"/>
                  </a:lnTo>
                  <a:lnTo>
                    <a:pt x="15" y="2316"/>
                  </a:lnTo>
                  <a:lnTo>
                    <a:pt x="15" y="2300"/>
                  </a:lnTo>
                  <a:close/>
                  <a:moveTo>
                    <a:pt x="15" y="2265"/>
                  </a:moveTo>
                  <a:lnTo>
                    <a:pt x="0" y="2265"/>
                  </a:lnTo>
                  <a:lnTo>
                    <a:pt x="0" y="2280"/>
                  </a:lnTo>
                  <a:lnTo>
                    <a:pt x="15" y="2280"/>
                  </a:lnTo>
                  <a:lnTo>
                    <a:pt x="15" y="2265"/>
                  </a:lnTo>
                  <a:close/>
                  <a:moveTo>
                    <a:pt x="15" y="2230"/>
                  </a:moveTo>
                  <a:lnTo>
                    <a:pt x="0" y="2230"/>
                  </a:lnTo>
                  <a:lnTo>
                    <a:pt x="0" y="2245"/>
                  </a:lnTo>
                  <a:lnTo>
                    <a:pt x="15" y="2245"/>
                  </a:lnTo>
                  <a:lnTo>
                    <a:pt x="15" y="2230"/>
                  </a:lnTo>
                  <a:close/>
                  <a:moveTo>
                    <a:pt x="15" y="2194"/>
                  </a:moveTo>
                  <a:lnTo>
                    <a:pt x="0" y="2194"/>
                  </a:lnTo>
                  <a:lnTo>
                    <a:pt x="0" y="2209"/>
                  </a:lnTo>
                  <a:lnTo>
                    <a:pt x="15" y="2209"/>
                  </a:lnTo>
                  <a:lnTo>
                    <a:pt x="15" y="2194"/>
                  </a:lnTo>
                  <a:close/>
                  <a:moveTo>
                    <a:pt x="15" y="2159"/>
                  </a:moveTo>
                  <a:lnTo>
                    <a:pt x="0" y="2159"/>
                  </a:lnTo>
                  <a:lnTo>
                    <a:pt x="0" y="2174"/>
                  </a:lnTo>
                  <a:lnTo>
                    <a:pt x="15" y="2174"/>
                  </a:lnTo>
                  <a:lnTo>
                    <a:pt x="15" y="2159"/>
                  </a:lnTo>
                  <a:close/>
                  <a:moveTo>
                    <a:pt x="15" y="2123"/>
                  </a:moveTo>
                  <a:lnTo>
                    <a:pt x="0" y="2123"/>
                  </a:lnTo>
                  <a:lnTo>
                    <a:pt x="0" y="2138"/>
                  </a:lnTo>
                  <a:lnTo>
                    <a:pt x="15" y="2138"/>
                  </a:lnTo>
                  <a:lnTo>
                    <a:pt x="15" y="2123"/>
                  </a:lnTo>
                  <a:close/>
                  <a:moveTo>
                    <a:pt x="15" y="2088"/>
                  </a:moveTo>
                  <a:lnTo>
                    <a:pt x="0" y="2088"/>
                  </a:lnTo>
                  <a:lnTo>
                    <a:pt x="0" y="2103"/>
                  </a:lnTo>
                  <a:lnTo>
                    <a:pt x="15" y="2103"/>
                  </a:lnTo>
                  <a:lnTo>
                    <a:pt x="15" y="2088"/>
                  </a:lnTo>
                  <a:close/>
                  <a:moveTo>
                    <a:pt x="15" y="2052"/>
                  </a:moveTo>
                  <a:lnTo>
                    <a:pt x="0" y="2052"/>
                  </a:lnTo>
                  <a:lnTo>
                    <a:pt x="0" y="2068"/>
                  </a:lnTo>
                  <a:lnTo>
                    <a:pt x="15" y="2068"/>
                  </a:lnTo>
                  <a:lnTo>
                    <a:pt x="15" y="2052"/>
                  </a:lnTo>
                  <a:close/>
                  <a:moveTo>
                    <a:pt x="15" y="2017"/>
                  </a:moveTo>
                  <a:lnTo>
                    <a:pt x="0" y="2017"/>
                  </a:lnTo>
                  <a:lnTo>
                    <a:pt x="0" y="2032"/>
                  </a:lnTo>
                  <a:lnTo>
                    <a:pt x="15" y="2032"/>
                  </a:lnTo>
                  <a:lnTo>
                    <a:pt x="15" y="2017"/>
                  </a:lnTo>
                  <a:close/>
                  <a:moveTo>
                    <a:pt x="15" y="1982"/>
                  </a:moveTo>
                  <a:lnTo>
                    <a:pt x="0" y="1982"/>
                  </a:lnTo>
                  <a:lnTo>
                    <a:pt x="0" y="1997"/>
                  </a:lnTo>
                  <a:lnTo>
                    <a:pt x="15" y="1997"/>
                  </a:lnTo>
                  <a:lnTo>
                    <a:pt x="15" y="1982"/>
                  </a:lnTo>
                  <a:close/>
                  <a:moveTo>
                    <a:pt x="15" y="1946"/>
                  </a:moveTo>
                  <a:lnTo>
                    <a:pt x="0" y="1946"/>
                  </a:lnTo>
                  <a:lnTo>
                    <a:pt x="0" y="1961"/>
                  </a:lnTo>
                  <a:lnTo>
                    <a:pt x="15" y="1961"/>
                  </a:lnTo>
                  <a:lnTo>
                    <a:pt x="15" y="1946"/>
                  </a:lnTo>
                  <a:close/>
                  <a:moveTo>
                    <a:pt x="15" y="1911"/>
                  </a:moveTo>
                  <a:lnTo>
                    <a:pt x="0" y="1911"/>
                  </a:lnTo>
                  <a:lnTo>
                    <a:pt x="0" y="1926"/>
                  </a:lnTo>
                  <a:lnTo>
                    <a:pt x="15" y="1926"/>
                  </a:lnTo>
                  <a:lnTo>
                    <a:pt x="15" y="1911"/>
                  </a:lnTo>
                  <a:close/>
                  <a:moveTo>
                    <a:pt x="15" y="1875"/>
                  </a:moveTo>
                  <a:lnTo>
                    <a:pt x="0" y="1875"/>
                  </a:lnTo>
                  <a:lnTo>
                    <a:pt x="0" y="1891"/>
                  </a:lnTo>
                  <a:lnTo>
                    <a:pt x="15" y="1891"/>
                  </a:lnTo>
                  <a:lnTo>
                    <a:pt x="15" y="1875"/>
                  </a:lnTo>
                  <a:close/>
                  <a:moveTo>
                    <a:pt x="15" y="1840"/>
                  </a:moveTo>
                  <a:lnTo>
                    <a:pt x="0" y="1840"/>
                  </a:lnTo>
                  <a:lnTo>
                    <a:pt x="0" y="1855"/>
                  </a:lnTo>
                  <a:lnTo>
                    <a:pt x="15" y="1855"/>
                  </a:lnTo>
                  <a:lnTo>
                    <a:pt x="15" y="1840"/>
                  </a:lnTo>
                  <a:close/>
                  <a:moveTo>
                    <a:pt x="15" y="1805"/>
                  </a:moveTo>
                  <a:lnTo>
                    <a:pt x="0" y="1805"/>
                  </a:lnTo>
                  <a:lnTo>
                    <a:pt x="0" y="1820"/>
                  </a:lnTo>
                  <a:lnTo>
                    <a:pt x="15" y="1820"/>
                  </a:lnTo>
                  <a:lnTo>
                    <a:pt x="15" y="1805"/>
                  </a:lnTo>
                  <a:close/>
                  <a:moveTo>
                    <a:pt x="15" y="1769"/>
                  </a:moveTo>
                  <a:lnTo>
                    <a:pt x="0" y="1769"/>
                  </a:lnTo>
                  <a:lnTo>
                    <a:pt x="0" y="1784"/>
                  </a:lnTo>
                  <a:lnTo>
                    <a:pt x="15" y="1784"/>
                  </a:lnTo>
                  <a:lnTo>
                    <a:pt x="15" y="1769"/>
                  </a:lnTo>
                  <a:close/>
                  <a:moveTo>
                    <a:pt x="15" y="1734"/>
                  </a:moveTo>
                  <a:lnTo>
                    <a:pt x="0" y="1734"/>
                  </a:lnTo>
                  <a:lnTo>
                    <a:pt x="0" y="1749"/>
                  </a:lnTo>
                  <a:lnTo>
                    <a:pt x="15" y="1749"/>
                  </a:lnTo>
                  <a:lnTo>
                    <a:pt x="15" y="1734"/>
                  </a:lnTo>
                  <a:close/>
                  <a:moveTo>
                    <a:pt x="15" y="1698"/>
                  </a:moveTo>
                  <a:lnTo>
                    <a:pt x="0" y="1698"/>
                  </a:lnTo>
                  <a:lnTo>
                    <a:pt x="0" y="1714"/>
                  </a:lnTo>
                  <a:lnTo>
                    <a:pt x="15" y="1714"/>
                  </a:lnTo>
                  <a:lnTo>
                    <a:pt x="15" y="1698"/>
                  </a:lnTo>
                  <a:close/>
                  <a:moveTo>
                    <a:pt x="15" y="1663"/>
                  </a:moveTo>
                  <a:lnTo>
                    <a:pt x="0" y="1663"/>
                  </a:lnTo>
                  <a:lnTo>
                    <a:pt x="0" y="1678"/>
                  </a:lnTo>
                  <a:lnTo>
                    <a:pt x="15" y="1678"/>
                  </a:lnTo>
                  <a:lnTo>
                    <a:pt x="15" y="1663"/>
                  </a:lnTo>
                  <a:close/>
                  <a:moveTo>
                    <a:pt x="15" y="1628"/>
                  </a:moveTo>
                  <a:lnTo>
                    <a:pt x="0" y="1628"/>
                  </a:lnTo>
                  <a:lnTo>
                    <a:pt x="0" y="1643"/>
                  </a:lnTo>
                  <a:lnTo>
                    <a:pt x="15" y="1643"/>
                  </a:lnTo>
                  <a:lnTo>
                    <a:pt x="15" y="1628"/>
                  </a:lnTo>
                  <a:close/>
                  <a:moveTo>
                    <a:pt x="15" y="1592"/>
                  </a:moveTo>
                  <a:lnTo>
                    <a:pt x="0" y="1592"/>
                  </a:lnTo>
                  <a:lnTo>
                    <a:pt x="0" y="1607"/>
                  </a:lnTo>
                  <a:lnTo>
                    <a:pt x="15" y="1607"/>
                  </a:lnTo>
                  <a:lnTo>
                    <a:pt x="15" y="1592"/>
                  </a:lnTo>
                  <a:close/>
                  <a:moveTo>
                    <a:pt x="15" y="1557"/>
                  </a:moveTo>
                  <a:lnTo>
                    <a:pt x="0" y="1557"/>
                  </a:lnTo>
                  <a:lnTo>
                    <a:pt x="0" y="1572"/>
                  </a:lnTo>
                  <a:lnTo>
                    <a:pt x="15" y="1572"/>
                  </a:lnTo>
                  <a:lnTo>
                    <a:pt x="15" y="1557"/>
                  </a:lnTo>
                  <a:close/>
                  <a:moveTo>
                    <a:pt x="15" y="1521"/>
                  </a:moveTo>
                  <a:lnTo>
                    <a:pt x="0" y="1521"/>
                  </a:lnTo>
                  <a:lnTo>
                    <a:pt x="0" y="1536"/>
                  </a:lnTo>
                  <a:lnTo>
                    <a:pt x="15" y="1536"/>
                  </a:lnTo>
                  <a:lnTo>
                    <a:pt x="15" y="1521"/>
                  </a:lnTo>
                  <a:close/>
                  <a:moveTo>
                    <a:pt x="15" y="1486"/>
                  </a:moveTo>
                  <a:lnTo>
                    <a:pt x="0" y="1486"/>
                  </a:lnTo>
                  <a:lnTo>
                    <a:pt x="0" y="1501"/>
                  </a:lnTo>
                  <a:lnTo>
                    <a:pt x="15" y="1501"/>
                  </a:lnTo>
                  <a:lnTo>
                    <a:pt x="15" y="1486"/>
                  </a:lnTo>
                  <a:close/>
                  <a:moveTo>
                    <a:pt x="15" y="1450"/>
                  </a:moveTo>
                  <a:lnTo>
                    <a:pt x="0" y="1450"/>
                  </a:lnTo>
                  <a:lnTo>
                    <a:pt x="0" y="1466"/>
                  </a:lnTo>
                  <a:lnTo>
                    <a:pt x="15" y="1466"/>
                  </a:lnTo>
                  <a:lnTo>
                    <a:pt x="15" y="1450"/>
                  </a:lnTo>
                  <a:close/>
                  <a:moveTo>
                    <a:pt x="15" y="1415"/>
                  </a:moveTo>
                  <a:lnTo>
                    <a:pt x="0" y="1415"/>
                  </a:lnTo>
                  <a:lnTo>
                    <a:pt x="0" y="1430"/>
                  </a:lnTo>
                  <a:lnTo>
                    <a:pt x="15" y="1430"/>
                  </a:lnTo>
                  <a:lnTo>
                    <a:pt x="15" y="1415"/>
                  </a:lnTo>
                  <a:close/>
                  <a:moveTo>
                    <a:pt x="15" y="1380"/>
                  </a:moveTo>
                  <a:lnTo>
                    <a:pt x="0" y="1380"/>
                  </a:lnTo>
                  <a:lnTo>
                    <a:pt x="0" y="1395"/>
                  </a:lnTo>
                  <a:lnTo>
                    <a:pt x="15" y="1395"/>
                  </a:lnTo>
                  <a:lnTo>
                    <a:pt x="15" y="1380"/>
                  </a:lnTo>
                  <a:close/>
                  <a:moveTo>
                    <a:pt x="15" y="1344"/>
                  </a:moveTo>
                  <a:lnTo>
                    <a:pt x="0" y="1344"/>
                  </a:lnTo>
                  <a:lnTo>
                    <a:pt x="0" y="1359"/>
                  </a:lnTo>
                  <a:lnTo>
                    <a:pt x="15" y="1359"/>
                  </a:lnTo>
                  <a:lnTo>
                    <a:pt x="15" y="1344"/>
                  </a:lnTo>
                  <a:close/>
                  <a:moveTo>
                    <a:pt x="15" y="1309"/>
                  </a:moveTo>
                  <a:lnTo>
                    <a:pt x="0" y="1309"/>
                  </a:lnTo>
                  <a:lnTo>
                    <a:pt x="0" y="1324"/>
                  </a:lnTo>
                  <a:lnTo>
                    <a:pt x="15" y="1324"/>
                  </a:lnTo>
                  <a:lnTo>
                    <a:pt x="15" y="1309"/>
                  </a:lnTo>
                  <a:close/>
                  <a:moveTo>
                    <a:pt x="15" y="1273"/>
                  </a:moveTo>
                  <a:lnTo>
                    <a:pt x="0" y="1273"/>
                  </a:lnTo>
                  <a:lnTo>
                    <a:pt x="0" y="1289"/>
                  </a:lnTo>
                  <a:lnTo>
                    <a:pt x="15" y="1289"/>
                  </a:lnTo>
                  <a:lnTo>
                    <a:pt x="15" y="1273"/>
                  </a:lnTo>
                  <a:close/>
                  <a:moveTo>
                    <a:pt x="15" y="1238"/>
                  </a:moveTo>
                  <a:lnTo>
                    <a:pt x="0" y="1238"/>
                  </a:lnTo>
                  <a:lnTo>
                    <a:pt x="0" y="1253"/>
                  </a:lnTo>
                  <a:lnTo>
                    <a:pt x="15" y="1253"/>
                  </a:lnTo>
                  <a:lnTo>
                    <a:pt x="15" y="1238"/>
                  </a:lnTo>
                  <a:close/>
                  <a:moveTo>
                    <a:pt x="15" y="1203"/>
                  </a:moveTo>
                  <a:lnTo>
                    <a:pt x="0" y="1203"/>
                  </a:lnTo>
                  <a:lnTo>
                    <a:pt x="0" y="1218"/>
                  </a:lnTo>
                  <a:lnTo>
                    <a:pt x="15" y="1218"/>
                  </a:lnTo>
                  <a:lnTo>
                    <a:pt x="15" y="1203"/>
                  </a:lnTo>
                  <a:close/>
                  <a:moveTo>
                    <a:pt x="15" y="1167"/>
                  </a:moveTo>
                  <a:lnTo>
                    <a:pt x="0" y="1167"/>
                  </a:lnTo>
                  <a:lnTo>
                    <a:pt x="0" y="1182"/>
                  </a:lnTo>
                  <a:lnTo>
                    <a:pt x="15" y="1182"/>
                  </a:lnTo>
                  <a:lnTo>
                    <a:pt x="15" y="1167"/>
                  </a:lnTo>
                  <a:close/>
                  <a:moveTo>
                    <a:pt x="15" y="1132"/>
                  </a:moveTo>
                  <a:lnTo>
                    <a:pt x="0" y="1132"/>
                  </a:lnTo>
                  <a:lnTo>
                    <a:pt x="0" y="1147"/>
                  </a:lnTo>
                  <a:lnTo>
                    <a:pt x="15" y="1147"/>
                  </a:lnTo>
                  <a:lnTo>
                    <a:pt x="15" y="1132"/>
                  </a:lnTo>
                  <a:close/>
                  <a:moveTo>
                    <a:pt x="15" y="1096"/>
                  </a:moveTo>
                  <a:lnTo>
                    <a:pt x="0" y="1096"/>
                  </a:lnTo>
                  <a:lnTo>
                    <a:pt x="0" y="1112"/>
                  </a:lnTo>
                  <a:lnTo>
                    <a:pt x="15" y="1112"/>
                  </a:lnTo>
                  <a:lnTo>
                    <a:pt x="15" y="1096"/>
                  </a:lnTo>
                  <a:close/>
                  <a:moveTo>
                    <a:pt x="15" y="1061"/>
                  </a:moveTo>
                  <a:lnTo>
                    <a:pt x="0" y="1061"/>
                  </a:lnTo>
                  <a:lnTo>
                    <a:pt x="0" y="1076"/>
                  </a:lnTo>
                  <a:lnTo>
                    <a:pt x="15" y="1076"/>
                  </a:lnTo>
                  <a:lnTo>
                    <a:pt x="15" y="1061"/>
                  </a:lnTo>
                  <a:close/>
                  <a:moveTo>
                    <a:pt x="15" y="1026"/>
                  </a:moveTo>
                  <a:lnTo>
                    <a:pt x="0" y="1026"/>
                  </a:lnTo>
                  <a:lnTo>
                    <a:pt x="0" y="1041"/>
                  </a:lnTo>
                  <a:lnTo>
                    <a:pt x="15" y="1041"/>
                  </a:lnTo>
                  <a:lnTo>
                    <a:pt x="15" y="1026"/>
                  </a:lnTo>
                  <a:close/>
                  <a:moveTo>
                    <a:pt x="15" y="990"/>
                  </a:moveTo>
                  <a:lnTo>
                    <a:pt x="0" y="990"/>
                  </a:lnTo>
                  <a:lnTo>
                    <a:pt x="0" y="1005"/>
                  </a:lnTo>
                  <a:lnTo>
                    <a:pt x="15" y="1005"/>
                  </a:lnTo>
                  <a:lnTo>
                    <a:pt x="15" y="990"/>
                  </a:lnTo>
                  <a:close/>
                  <a:moveTo>
                    <a:pt x="15" y="955"/>
                  </a:moveTo>
                  <a:lnTo>
                    <a:pt x="0" y="955"/>
                  </a:lnTo>
                  <a:lnTo>
                    <a:pt x="0" y="970"/>
                  </a:lnTo>
                  <a:lnTo>
                    <a:pt x="15" y="970"/>
                  </a:lnTo>
                  <a:lnTo>
                    <a:pt x="15" y="955"/>
                  </a:lnTo>
                  <a:close/>
                  <a:moveTo>
                    <a:pt x="15" y="921"/>
                  </a:moveTo>
                  <a:lnTo>
                    <a:pt x="0" y="921"/>
                  </a:lnTo>
                  <a:lnTo>
                    <a:pt x="0" y="934"/>
                  </a:lnTo>
                  <a:lnTo>
                    <a:pt x="15" y="934"/>
                  </a:lnTo>
                  <a:lnTo>
                    <a:pt x="15" y="921"/>
                  </a:lnTo>
                  <a:close/>
                  <a:moveTo>
                    <a:pt x="15" y="885"/>
                  </a:moveTo>
                  <a:lnTo>
                    <a:pt x="0" y="885"/>
                  </a:lnTo>
                  <a:lnTo>
                    <a:pt x="0" y="900"/>
                  </a:lnTo>
                  <a:lnTo>
                    <a:pt x="15" y="900"/>
                  </a:lnTo>
                  <a:lnTo>
                    <a:pt x="15" y="885"/>
                  </a:lnTo>
                  <a:close/>
                  <a:moveTo>
                    <a:pt x="15" y="850"/>
                  </a:moveTo>
                  <a:lnTo>
                    <a:pt x="0" y="850"/>
                  </a:lnTo>
                  <a:lnTo>
                    <a:pt x="0" y="865"/>
                  </a:lnTo>
                  <a:lnTo>
                    <a:pt x="15" y="865"/>
                  </a:lnTo>
                  <a:lnTo>
                    <a:pt x="15" y="850"/>
                  </a:lnTo>
                  <a:close/>
                  <a:moveTo>
                    <a:pt x="15" y="814"/>
                  </a:moveTo>
                  <a:lnTo>
                    <a:pt x="0" y="814"/>
                  </a:lnTo>
                  <a:lnTo>
                    <a:pt x="0" y="830"/>
                  </a:lnTo>
                  <a:lnTo>
                    <a:pt x="15" y="830"/>
                  </a:lnTo>
                  <a:lnTo>
                    <a:pt x="15" y="814"/>
                  </a:lnTo>
                  <a:close/>
                  <a:moveTo>
                    <a:pt x="15" y="779"/>
                  </a:moveTo>
                  <a:lnTo>
                    <a:pt x="0" y="779"/>
                  </a:lnTo>
                  <a:lnTo>
                    <a:pt x="0" y="794"/>
                  </a:lnTo>
                  <a:lnTo>
                    <a:pt x="15" y="794"/>
                  </a:lnTo>
                  <a:lnTo>
                    <a:pt x="15" y="779"/>
                  </a:lnTo>
                  <a:close/>
                  <a:moveTo>
                    <a:pt x="15" y="744"/>
                  </a:moveTo>
                  <a:lnTo>
                    <a:pt x="0" y="744"/>
                  </a:lnTo>
                  <a:lnTo>
                    <a:pt x="0" y="759"/>
                  </a:lnTo>
                  <a:lnTo>
                    <a:pt x="15" y="759"/>
                  </a:lnTo>
                  <a:lnTo>
                    <a:pt x="15" y="744"/>
                  </a:lnTo>
                  <a:close/>
                  <a:moveTo>
                    <a:pt x="15" y="708"/>
                  </a:moveTo>
                  <a:lnTo>
                    <a:pt x="0" y="708"/>
                  </a:lnTo>
                  <a:lnTo>
                    <a:pt x="0" y="723"/>
                  </a:lnTo>
                  <a:lnTo>
                    <a:pt x="15" y="723"/>
                  </a:lnTo>
                  <a:lnTo>
                    <a:pt x="15" y="708"/>
                  </a:lnTo>
                  <a:close/>
                  <a:moveTo>
                    <a:pt x="15" y="673"/>
                  </a:moveTo>
                  <a:lnTo>
                    <a:pt x="0" y="673"/>
                  </a:lnTo>
                  <a:lnTo>
                    <a:pt x="0" y="688"/>
                  </a:lnTo>
                  <a:lnTo>
                    <a:pt x="15" y="688"/>
                  </a:lnTo>
                  <a:lnTo>
                    <a:pt x="15" y="673"/>
                  </a:lnTo>
                  <a:close/>
                  <a:moveTo>
                    <a:pt x="15" y="637"/>
                  </a:moveTo>
                  <a:lnTo>
                    <a:pt x="0" y="637"/>
                  </a:lnTo>
                  <a:lnTo>
                    <a:pt x="0" y="652"/>
                  </a:lnTo>
                  <a:lnTo>
                    <a:pt x="15" y="652"/>
                  </a:lnTo>
                  <a:lnTo>
                    <a:pt x="15" y="637"/>
                  </a:lnTo>
                  <a:close/>
                  <a:moveTo>
                    <a:pt x="15" y="602"/>
                  </a:moveTo>
                  <a:lnTo>
                    <a:pt x="0" y="602"/>
                  </a:lnTo>
                  <a:lnTo>
                    <a:pt x="0" y="617"/>
                  </a:lnTo>
                  <a:lnTo>
                    <a:pt x="15" y="617"/>
                  </a:lnTo>
                  <a:lnTo>
                    <a:pt x="15" y="602"/>
                  </a:lnTo>
                  <a:close/>
                  <a:moveTo>
                    <a:pt x="15" y="566"/>
                  </a:moveTo>
                  <a:lnTo>
                    <a:pt x="0" y="566"/>
                  </a:lnTo>
                  <a:lnTo>
                    <a:pt x="0" y="582"/>
                  </a:lnTo>
                  <a:lnTo>
                    <a:pt x="15" y="582"/>
                  </a:lnTo>
                  <a:lnTo>
                    <a:pt x="15" y="566"/>
                  </a:lnTo>
                  <a:close/>
                  <a:moveTo>
                    <a:pt x="15" y="531"/>
                  </a:moveTo>
                  <a:lnTo>
                    <a:pt x="0" y="531"/>
                  </a:lnTo>
                  <a:lnTo>
                    <a:pt x="0" y="546"/>
                  </a:lnTo>
                  <a:lnTo>
                    <a:pt x="15" y="546"/>
                  </a:lnTo>
                  <a:lnTo>
                    <a:pt x="15" y="531"/>
                  </a:lnTo>
                  <a:close/>
                  <a:moveTo>
                    <a:pt x="15" y="496"/>
                  </a:moveTo>
                  <a:lnTo>
                    <a:pt x="0" y="496"/>
                  </a:lnTo>
                  <a:lnTo>
                    <a:pt x="0" y="511"/>
                  </a:lnTo>
                  <a:lnTo>
                    <a:pt x="15" y="511"/>
                  </a:lnTo>
                  <a:lnTo>
                    <a:pt x="15" y="496"/>
                  </a:lnTo>
                  <a:close/>
                  <a:moveTo>
                    <a:pt x="15" y="460"/>
                  </a:moveTo>
                  <a:lnTo>
                    <a:pt x="0" y="460"/>
                  </a:lnTo>
                  <a:lnTo>
                    <a:pt x="0" y="475"/>
                  </a:lnTo>
                  <a:lnTo>
                    <a:pt x="15" y="475"/>
                  </a:lnTo>
                  <a:lnTo>
                    <a:pt x="15" y="460"/>
                  </a:lnTo>
                  <a:close/>
                  <a:moveTo>
                    <a:pt x="15" y="425"/>
                  </a:moveTo>
                  <a:lnTo>
                    <a:pt x="0" y="425"/>
                  </a:lnTo>
                  <a:lnTo>
                    <a:pt x="0" y="440"/>
                  </a:lnTo>
                  <a:lnTo>
                    <a:pt x="15" y="440"/>
                  </a:lnTo>
                  <a:lnTo>
                    <a:pt x="15" y="425"/>
                  </a:lnTo>
                  <a:close/>
                  <a:moveTo>
                    <a:pt x="15" y="389"/>
                  </a:moveTo>
                  <a:lnTo>
                    <a:pt x="0" y="389"/>
                  </a:lnTo>
                  <a:lnTo>
                    <a:pt x="0" y="405"/>
                  </a:lnTo>
                  <a:lnTo>
                    <a:pt x="15" y="405"/>
                  </a:lnTo>
                  <a:lnTo>
                    <a:pt x="15" y="389"/>
                  </a:lnTo>
                  <a:close/>
                  <a:moveTo>
                    <a:pt x="15" y="354"/>
                  </a:moveTo>
                  <a:lnTo>
                    <a:pt x="0" y="354"/>
                  </a:lnTo>
                  <a:lnTo>
                    <a:pt x="0" y="369"/>
                  </a:lnTo>
                  <a:lnTo>
                    <a:pt x="15" y="369"/>
                  </a:lnTo>
                  <a:lnTo>
                    <a:pt x="15" y="354"/>
                  </a:lnTo>
                  <a:close/>
                  <a:moveTo>
                    <a:pt x="15" y="319"/>
                  </a:moveTo>
                  <a:lnTo>
                    <a:pt x="0" y="319"/>
                  </a:lnTo>
                  <a:lnTo>
                    <a:pt x="0" y="334"/>
                  </a:lnTo>
                  <a:lnTo>
                    <a:pt x="15" y="334"/>
                  </a:lnTo>
                  <a:lnTo>
                    <a:pt x="15" y="319"/>
                  </a:lnTo>
                  <a:close/>
                  <a:moveTo>
                    <a:pt x="15" y="283"/>
                  </a:moveTo>
                  <a:lnTo>
                    <a:pt x="0" y="283"/>
                  </a:lnTo>
                  <a:lnTo>
                    <a:pt x="0" y="298"/>
                  </a:lnTo>
                  <a:lnTo>
                    <a:pt x="15" y="298"/>
                  </a:lnTo>
                  <a:lnTo>
                    <a:pt x="15" y="283"/>
                  </a:lnTo>
                  <a:close/>
                  <a:moveTo>
                    <a:pt x="15" y="248"/>
                  </a:moveTo>
                  <a:lnTo>
                    <a:pt x="0" y="248"/>
                  </a:lnTo>
                  <a:lnTo>
                    <a:pt x="0" y="263"/>
                  </a:lnTo>
                  <a:lnTo>
                    <a:pt x="15" y="263"/>
                  </a:lnTo>
                  <a:lnTo>
                    <a:pt x="15" y="248"/>
                  </a:lnTo>
                  <a:close/>
                  <a:moveTo>
                    <a:pt x="15" y="212"/>
                  </a:moveTo>
                  <a:lnTo>
                    <a:pt x="0" y="212"/>
                  </a:lnTo>
                  <a:lnTo>
                    <a:pt x="0" y="228"/>
                  </a:lnTo>
                  <a:lnTo>
                    <a:pt x="15" y="228"/>
                  </a:lnTo>
                  <a:lnTo>
                    <a:pt x="15" y="212"/>
                  </a:lnTo>
                  <a:close/>
                  <a:moveTo>
                    <a:pt x="15" y="177"/>
                  </a:moveTo>
                  <a:lnTo>
                    <a:pt x="0" y="177"/>
                  </a:lnTo>
                  <a:lnTo>
                    <a:pt x="0" y="192"/>
                  </a:lnTo>
                  <a:lnTo>
                    <a:pt x="15" y="192"/>
                  </a:lnTo>
                  <a:lnTo>
                    <a:pt x="15" y="177"/>
                  </a:lnTo>
                  <a:close/>
                  <a:moveTo>
                    <a:pt x="15" y="142"/>
                  </a:moveTo>
                  <a:lnTo>
                    <a:pt x="0" y="142"/>
                  </a:lnTo>
                  <a:lnTo>
                    <a:pt x="0" y="157"/>
                  </a:lnTo>
                  <a:lnTo>
                    <a:pt x="15" y="157"/>
                  </a:lnTo>
                  <a:lnTo>
                    <a:pt x="15" y="142"/>
                  </a:lnTo>
                  <a:close/>
                  <a:moveTo>
                    <a:pt x="15" y="106"/>
                  </a:moveTo>
                  <a:lnTo>
                    <a:pt x="0" y="106"/>
                  </a:lnTo>
                  <a:lnTo>
                    <a:pt x="0" y="121"/>
                  </a:lnTo>
                  <a:lnTo>
                    <a:pt x="15" y="121"/>
                  </a:lnTo>
                  <a:lnTo>
                    <a:pt x="15" y="106"/>
                  </a:lnTo>
                  <a:close/>
                  <a:moveTo>
                    <a:pt x="15" y="71"/>
                  </a:moveTo>
                  <a:lnTo>
                    <a:pt x="0" y="71"/>
                  </a:lnTo>
                  <a:lnTo>
                    <a:pt x="0" y="86"/>
                  </a:lnTo>
                  <a:lnTo>
                    <a:pt x="15" y="86"/>
                  </a:lnTo>
                  <a:lnTo>
                    <a:pt x="15" y="71"/>
                  </a:lnTo>
                  <a:close/>
                  <a:moveTo>
                    <a:pt x="15" y="35"/>
                  </a:moveTo>
                  <a:lnTo>
                    <a:pt x="0" y="35"/>
                  </a:lnTo>
                  <a:lnTo>
                    <a:pt x="0" y="50"/>
                  </a:lnTo>
                  <a:lnTo>
                    <a:pt x="15" y="50"/>
                  </a:lnTo>
                  <a:lnTo>
                    <a:pt x="15" y="35"/>
                  </a:lnTo>
                  <a:close/>
                  <a:moveTo>
                    <a:pt x="15" y="0"/>
                  </a:moveTo>
                  <a:lnTo>
                    <a:pt x="0" y="0"/>
                  </a:lnTo>
                  <a:lnTo>
                    <a:pt x="0" y="15"/>
                  </a:lnTo>
                  <a:lnTo>
                    <a:pt x="15" y="15"/>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2" name="Freeform 400"/>
            <p:cNvSpPr>
              <a:spLocks noEditPoints="1"/>
            </p:cNvSpPr>
            <p:nvPr>
              <p:custDataLst>
                <p:tags r:id="rId25"/>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moveTo>
                    <a:pt x="15" y="3326"/>
                  </a:moveTo>
                  <a:lnTo>
                    <a:pt x="0" y="3326"/>
                  </a:lnTo>
                  <a:lnTo>
                    <a:pt x="0" y="3341"/>
                  </a:lnTo>
                  <a:lnTo>
                    <a:pt x="15" y="3341"/>
                  </a:lnTo>
                  <a:lnTo>
                    <a:pt x="15" y="3326"/>
                  </a:lnTo>
                  <a:moveTo>
                    <a:pt x="15" y="3291"/>
                  </a:moveTo>
                  <a:lnTo>
                    <a:pt x="0" y="3291"/>
                  </a:lnTo>
                  <a:lnTo>
                    <a:pt x="0" y="3306"/>
                  </a:lnTo>
                  <a:lnTo>
                    <a:pt x="15" y="3306"/>
                  </a:lnTo>
                  <a:lnTo>
                    <a:pt x="15" y="3291"/>
                  </a:lnTo>
                  <a:moveTo>
                    <a:pt x="15" y="3255"/>
                  </a:moveTo>
                  <a:lnTo>
                    <a:pt x="0" y="3255"/>
                  </a:lnTo>
                  <a:lnTo>
                    <a:pt x="0" y="3270"/>
                  </a:lnTo>
                  <a:lnTo>
                    <a:pt x="15" y="3270"/>
                  </a:lnTo>
                  <a:lnTo>
                    <a:pt x="15" y="3255"/>
                  </a:lnTo>
                  <a:moveTo>
                    <a:pt x="15" y="3220"/>
                  </a:moveTo>
                  <a:lnTo>
                    <a:pt x="0" y="3220"/>
                  </a:lnTo>
                  <a:lnTo>
                    <a:pt x="0" y="3235"/>
                  </a:lnTo>
                  <a:lnTo>
                    <a:pt x="15" y="3235"/>
                  </a:lnTo>
                  <a:lnTo>
                    <a:pt x="15" y="3220"/>
                  </a:lnTo>
                  <a:moveTo>
                    <a:pt x="15" y="3184"/>
                  </a:moveTo>
                  <a:lnTo>
                    <a:pt x="0" y="3184"/>
                  </a:lnTo>
                  <a:lnTo>
                    <a:pt x="0" y="3200"/>
                  </a:lnTo>
                  <a:lnTo>
                    <a:pt x="15" y="3200"/>
                  </a:lnTo>
                  <a:lnTo>
                    <a:pt x="15" y="3184"/>
                  </a:lnTo>
                  <a:moveTo>
                    <a:pt x="15" y="3149"/>
                  </a:moveTo>
                  <a:lnTo>
                    <a:pt x="0" y="3149"/>
                  </a:lnTo>
                  <a:lnTo>
                    <a:pt x="0" y="3164"/>
                  </a:lnTo>
                  <a:lnTo>
                    <a:pt x="15" y="3164"/>
                  </a:lnTo>
                  <a:lnTo>
                    <a:pt x="15" y="3149"/>
                  </a:lnTo>
                  <a:moveTo>
                    <a:pt x="15" y="3114"/>
                  </a:moveTo>
                  <a:lnTo>
                    <a:pt x="0" y="3114"/>
                  </a:lnTo>
                  <a:lnTo>
                    <a:pt x="0" y="3129"/>
                  </a:lnTo>
                  <a:lnTo>
                    <a:pt x="15" y="3129"/>
                  </a:lnTo>
                  <a:lnTo>
                    <a:pt x="15" y="3114"/>
                  </a:lnTo>
                  <a:moveTo>
                    <a:pt x="15" y="3078"/>
                  </a:moveTo>
                  <a:lnTo>
                    <a:pt x="0" y="3078"/>
                  </a:lnTo>
                  <a:lnTo>
                    <a:pt x="0" y="3093"/>
                  </a:lnTo>
                  <a:lnTo>
                    <a:pt x="15" y="3093"/>
                  </a:lnTo>
                  <a:lnTo>
                    <a:pt x="15" y="3078"/>
                  </a:lnTo>
                  <a:moveTo>
                    <a:pt x="15" y="3043"/>
                  </a:moveTo>
                  <a:lnTo>
                    <a:pt x="0" y="3043"/>
                  </a:lnTo>
                  <a:lnTo>
                    <a:pt x="0" y="3058"/>
                  </a:lnTo>
                  <a:lnTo>
                    <a:pt x="15" y="3058"/>
                  </a:lnTo>
                  <a:lnTo>
                    <a:pt x="15" y="3043"/>
                  </a:lnTo>
                  <a:moveTo>
                    <a:pt x="15" y="3007"/>
                  </a:moveTo>
                  <a:lnTo>
                    <a:pt x="0" y="3007"/>
                  </a:lnTo>
                  <a:lnTo>
                    <a:pt x="0" y="3022"/>
                  </a:lnTo>
                  <a:lnTo>
                    <a:pt x="15" y="3022"/>
                  </a:lnTo>
                  <a:lnTo>
                    <a:pt x="15" y="3007"/>
                  </a:lnTo>
                  <a:moveTo>
                    <a:pt x="15" y="2972"/>
                  </a:moveTo>
                  <a:lnTo>
                    <a:pt x="0" y="2972"/>
                  </a:lnTo>
                  <a:lnTo>
                    <a:pt x="0" y="2987"/>
                  </a:lnTo>
                  <a:lnTo>
                    <a:pt x="15" y="2987"/>
                  </a:lnTo>
                  <a:lnTo>
                    <a:pt x="15" y="2972"/>
                  </a:lnTo>
                  <a:moveTo>
                    <a:pt x="15" y="2936"/>
                  </a:moveTo>
                  <a:lnTo>
                    <a:pt x="0" y="2936"/>
                  </a:lnTo>
                  <a:lnTo>
                    <a:pt x="0" y="2952"/>
                  </a:lnTo>
                  <a:lnTo>
                    <a:pt x="15" y="2952"/>
                  </a:lnTo>
                  <a:lnTo>
                    <a:pt x="15" y="2936"/>
                  </a:lnTo>
                  <a:moveTo>
                    <a:pt x="15" y="2901"/>
                  </a:moveTo>
                  <a:lnTo>
                    <a:pt x="0" y="2901"/>
                  </a:lnTo>
                  <a:lnTo>
                    <a:pt x="0" y="2916"/>
                  </a:lnTo>
                  <a:lnTo>
                    <a:pt x="15" y="2916"/>
                  </a:lnTo>
                  <a:lnTo>
                    <a:pt x="15" y="2901"/>
                  </a:lnTo>
                  <a:moveTo>
                    <a:pt x="15" y="2866"/>
                  </a:moveTo>
                  <a:lnTo>
                    <a:pt x="0" y="2866"/>
                  </a:lnTo>
                  <a:lnTo>
                    <a:pt x="0" y="2881"/>
                  </a:lnTo>
                  <a:lnTo>
                    <a:pt x="15" y="2881"/>
                  </a:lnTo>
                  <a:lnTo>
                    <a:pt x="15" y="2866"/>
                  </a:lnTo>
                  <a:moveTo>
                    <a:pt x="15" y="2830"/>
                  </a:moveTo>
                  <a:lnTo>
                    <a:pt x="0" y="2830"/>
                  </a:lnTo>
                  <a:lnTo>
                    <a:pt x="0" y="2845"/>
                  </a:lnTo>
                  <a:lnTo>
                    <a:pt x="15" y="2845"/>
                  </a:lnTo>
                  <a:lnTo>
                    <a:pt x="15" y="2830"/>
                  </a:lnTo>
                  <a:moveTo>
                    <a:pt x="15" y="2795"/>
                  </a:moveTo>
                  <a:lnTo>
                    <a:pt x="0" y="2795"/>
                  </a:lnTo>
                  <a:lnTo>
                    <a:pt x="0" y="2810"/>
                  </a:lnTo>
                  <a:lnTo>
                    <a:pt x="15" y="2810"/>
                  </a:lnTo>
                  <a:lnTo>
                    <a:pt x="15" y="2795"/>
                  </a:lnTo>
                  <a:moveTo>
                    <a:pt x="15" y="2759"/>
                  </a:moveTo>
                  <a:lnTo>
                    <a:pt x="0" y="2759"/>
                  </a:lnTo>
                  <a:lnTo>
                    <a:pt x="0" y="2775"/>
                  </a:lnTo>
                  <a:lnTo>
                    <a:pt x="15" y="2775"/>
                  </a:lnTo>
                  <a:lnTo>
                    <a:pt x="15" y="2759"/>
                  </a:lnTo>
                  <a:moveTo>
                    <a:pt x="15" y="2725"/>
                  </a:moveTo>
                  <a:lnTo>
                    <a:pt x="0" y="2725"/>
                  </a:lnTo>
                  <a:lnTo>
                    <a:pt x="0" y="2740"/>
                  </a:lnTo>
                  <a:lnTo>
                    <a:pt x="15" y="2740"/>
                  </a:lnTo>
                  <a:lnTo>
                    <a:pt x="15" y="2725"/>
                  </a:lnTo>
                  <a:moveTo>
                    <a:pt x="15" y="2690"/>
                  </a:moveTo>
                  <a:lnTo>
                    <a:pt x="0" y="2690"/>
                  </a:lnTo>
                  <a:lnTo>
                    <a:pt x="0" y="2705"/>
                  </a:lnTo>
                  <a:lnTo>
                    <a:pt x="15" y="2705"/>
                  </a:lnTo>
                  <a:lnTo>
                    <a:pt x="15" y="2690"/>
                  </a:lnTo>
                  <a:moveTo>
                    <a:pt x="15" y="2654"/>
                  </a:moveTo>
                  <a:lnTo>
                    <a:pt x="0" y="2654"/>
                  </a:lnTo>
                  <a:lnTo>
                    <a:pt x="0" y="2670"/>
                  </a:lnTo>
                  <a:lnTo>
                    <a:pt x="15" y="2670"/>
                  </a:lnTo>
                  <a:lnTo>
                    <a:pt x="15" y="2654"/>
                  </a:lnTo>
                  <a:moveTo>
                    <a:pt x="15" y="2619"/>
                  </a:moveTo>
                  <a:lnTo>
                    <a:pt x="0" y="2619"/>
                  </a:lnTo>
                  <a:lnTo>
                    <a:pt x="0" y="2634"/>
                  </a:lnTo>
                  <a:lnTo>
                    <a:pt x="15" y="2634"/>
                  </a:lnTo>
                  <a:lnTo>
                    <a:pt x="15" y="2619"/>
                  </a:lnTo>
                  <a:moveTo>
                    <a:pt x="15" y="2584"/>
                  </a:moveTo>
                  <a:lnTo>
                    <a:pt x="0" y="2584"/>
                  </a:lnTo>
                  <a:lnTo>
                    <a:pt x="0" y="2599"/>
                  </a:lnTo>
                  <a:lnTo>
                    <a:pt x="15" y="2599"/>
                  </a:lnTo>
                  <a:lnTo>
                    <a:pt x="15" y="2584"/>
                  </a:lnTo>
                  <a:moveTo>
                    <a:pt x="15" y="2548"/>
                  </a:moveTo>
                  <a:lnTo>
                    <a:pt x="0" y="2548"/>
                  </a:lnTo>
                  <a:lnTo>
                    <a:pt x="0" y="2563"/>
                  </a:lnTo>
                  <a:lnTo>
                    <a:pt x="15" y="2563"/>
                  </a:lnTo>
                  <a:lnTo>
                    <a:pt x="15" y="2548"/>
                  </a:lnTo>
                  <a:moveTo>
                    <a:pt x="15" y="2513"/>
                  </a:moveTo>
                  <a:lnTo>
                    <a:pt x="0" y="2513"/>
                  </a:lnTo>
                  <a:lnTo>
                    <a:pt x="0" y="2528"/>
                  </a:lnTo>
                  <a:lnTo>
                    <a:pt x="15" y="2528"/>
                  </a:lnTo>
                  <a:lnTo>
                    <a:pt x="15" y="2513"/>
                  </a:lnTo>
                  <a:moveTo>
                    <a:pt x="15" y="2477"/>
                  </a:moveTo>
                  <a:lnTo>
                    <a:pt x="0" y="2477"/>
                  </a:lnTo>
                  <a:lnTo>
                    <a:pt x="0" y="2493"/>
                  </a:lnTo>
                  <a:lnTo>
                    <a:pt x="15" y="2493"/>
                  </a:lnTo>
                  <a:lnTo>
                    <a:pt x="15" y="2477"/>
                  </a:lnTo>
                  <a:moveTo>
                    <a:pt x="15" y="2442"/>
                  </a:moveTo>
                  <a:lnTo>
                    <a:pt x="0" y="2442"/>
                  </a:lnTo>
                  <a:lnTo>
                    <a:pt x="0" y="2457"/>
                  </a:lnTo>
                  <a:lnTo>
                    <a:pt x="15" y="2457"/>
                  </a:lnTo>
                  <a:lnTo>
                    <a:pt x="15" y="2442"/>
                  </a:lnTo>
                  <a:moveTo>
                    <a:pt x="15" y="2407"/>
                  </a:moveTo>
                  <a:lnTo>
                    <a:pt x="0" y="2407"/>
                  </a:lnTo>
                  <a:lnTo>
                    <a:pt x="0" y="2422"/>
                  </a:lnTo>
                  <a:lnTo>
                    <a:pt x="15" y="2422"/>
                  </a:lnTo>
                  <a:lnTo>
                    <a:pt x="15" y="2407"/>
                  </a:lnTo>
                  <a:moveTo>
                    <a:pt x="15" y="2371"/>
                  </a:moveTo>
                  <a:lnTo>
                    <a:pt x="0" y="2371"/>
                  </a:lnTo>
                  <a:lnTo>
                    <a:pt x="0" y="2386"/>
                  </a:lnTo>
                  <a:lnTo>
                    <a:pt x="15" y="2386"/>
                  </a:lnTo>
                  <a:lnTo>
                    <a:pt x="15" y="2371"/>
                  </a:lnTo>
                  <a:moveTo>
                    <a:pt x="15" y="2336"/>
                  </a:moveTo>
                  <a:lnTo>
                    <a:pt x="0" y="2336"/>
                  </a:lnTo>
                  <a:lnTo>
                    <a:pt x="0" y="2351"/>
                  </a:lnTo>
                  <a:lnTo>
                    <a:pt x="15" y="2351"/>
                  </a:lnTo>
                  <a:lnTo>
                    <a:pt x="15" y="2336"/>
                  </a:lnTo>
                  <a:moveTo>
                    <a:pt x="15" y="2300"/>
                  </a:moveTo>
                  <a:lnTo>
                    <a:pt x="0" y="2300"/>
                  </a:lnTo>
                  <a:lnTo>
                    <a:pt x="0" y="2316"/>
                  </a:lnTo>
                  <a:lnTo>
                    <a:pt x="15" y="2316"/>
                  </a:lnTo>
                  <a:lnTo>
                    <a:pt x="15" y="2300"/>
                  </a:lnTo>
                  <a:moveTo>
                    <a:pt x="15" y="2265"/>
                  </a:moveTo>
                  <a:lnTo>
                    <a:pt x="0" y="2265"/>
                  </a:lnTo>
                  <a:lnTo>
                    <a:pt x="0" y="2280"/>
                  </a:lnTo>
                  <a:lnTo>
                    <a:pt x="15" y="2280"/>
                  </a:lnTo>
                  <a:lnTo>
                    <a:pt x="15" y="2265"/>
                  </a:lnTo>
                  <a:moveTo>
                    <a:pt x="15" y="2230"/>
                  </a:moveTo>
                  <a:lnTo>
                    <a:pt x="0" y="2230"/>
                  </a:lnTo>
                  <a:lnTo>
                    <a:pt x="0" y="2245"/>
                  </a:lnTo>
                  <a:lnTo>
                    <a:pt x="15" y="2245"/>
                  </a:lnTo>
                  <a:lnTo>
                    <a:pt x="15" y="2230"/>
                  </a:lnTo>
                  <a:moveTo>
                    <a:pt x="15" y="2194"/>
                  </a:moveTo>
                  <a:lnTo>
                    <a:pt x="0" y="2194"/>
                  </a:lnTo>
                  <a:lnTo>
                    <a:pt x="0" y="2209"/>
                  </a:lnTo>
                  <a:lnTo>
                    <a:pt x="15" y="2209"/>
                  </a:lnTo>
                  <a:lnTo>
                    <a:pt x="15" y="2194"/>
                  </a:lnTo>
                  <a:moveTo>
                    <a:pt x="15" y="2159"/>
                  </a:moveTo>
                  <a:lnTo>
                    <a:pt x="0" y="2159"/>
                  </a:lnTo>
                  <a:lnTo>
                    <a:pt x="0" y="2174"/>
                  </a:lnTo>
                  <a:lnTo>
                    <a:pt x="15" y="2174"/>
                  </a:lnTo>
                  <a:lnTo>
                    <a:pt x="15" y="2159"/>
                  </a:lnTo>
                  <a:moveTo>
                    <a:pt x="15" y="2123"/>
                  </a:moveTo>
                  <a:lnTo>
                    <a:pt x="0" y="2123"/>
                  </a:lnTo>
                  <a:lnTo>
                    <a:pt x="0" y="2138"/>
                  </a:lnTo>
                  <a:lnTo>
                    <a:pt x="15" y="2138"/>
                  </a:lnTo>
                  <a:lnTo>
                    <a:pt x="15" y="2123"/>
                  </a:lnTo>
                  <a:moveTo>
                    <a:pt x="15" y="2088"/>
                  </a:moveTo>
                  <a:lnTo>
                    <a:pt x="0" y="2088"/>
                  </a:lnTo>
                  <a:lnTo>
                    <a:pt x="0" y="2103"/>
                  </a:lnTo>
                  <a:lnTo>
                    <a:pt x="15" y="2103"/>
                  </a:lnTo>
                  <a:lnTo>
                    <a:pt x="15" y="2088"/>
                  </a:lnTo>
                  <a:moveTo>
                    <a:pt x="15" y="2052"/>
                  </a:moveTo>
                  <a:lnTo>
                    <a:pt x="0" y="2052"/>
                  </a:lnTo>
                  <a:lnTo>
                    <a:pt x="0" y="2068"/>
                  </a:lnTo>
                  <a:lnTo>
                    <a:pt x="15" y="2068"/>
                  </a:lnTo>
                  <a:lnTo>
                    <a:pt x="15" y="2052"/>
                  </a:lnTo>
                  <a:moveTo>
                    <a:pt x="15" y="2017"/>
                  </a:moveTo>
                  <a:lnTo>
                    <a:pt x="0" y="2017"/>
                  </a:lnTo>
                  <a:lnTo>
                    <a:pt x="0" y="2032"/>
                  </a:lnTo>
                  <a:lnTo>
                    <a:pt x="15" y="2032"/>
                  </a:lnTo>
                  <a:lnTo>
                    <a:pt x="15" y="2017"/>
                  </a:lnTo>
                  <a:moveTo>
                    <a:pt x="15" y="1982"/>
                  </a:moveTo>
                  <a:lnTo>
                    <a:pt x="0" y="1982"/>
                  </a:lnTo>
                  <a:lnTo>
                    <a:pt x="0" y="1997"/>
                  </a:lnTo>
                  <a:lnTo>
                    <a:pt x="15" y="1997"/>
                  </a:lnTo>
                  <a:lnTo>
                    <a:pt x="15" y="1982"/>
                  </a:lnTo>
                  <a:moveTo>
                    <a:pt x="15" y="1946"/>
                  </a:moveTo>
                  <a:lnTo>
                    <a:pt x="0" y="1946"/>
                  </a:lnTo>
                  <a:lnTo>
                    <a:pt x="0" y="1961"/>
                  </a:lnTo>
                  <a:lnTo>
                    <a:pt x="15" y="1961"/>
                  </a:lnTo>
                  <a:lnTo>
                    <a:pt x="15" y="1946"/>
                  </a:lnTo>
                  <a:moveTo>
                    <a:pt x="15" y="1911"/>
                  </a:moveTo>
                  <a:lnTo>
                    <a:pt x="0" y="1911"/>
                  </a:lnTo>
                  <a:lnTo>
                    <a:pt x="0" y="1926"/>
                  </a:lnTo>
                  <a:lnTo>
                    <a:pt x="15" y="1926"/>
                  </a:lnTo>
                  <a:lnTo>
                    <a:pt x="15" y="1911"/>
                  </a:lnTo>
                  <a:moveTo>
                    <a:pt x="15" y="1875"/>
                  </a:moveTo>
                  <a:lnTo>
                    <a:pt x="0" y="1875"/>
                  </a:lnTo>
                  <a:lnTo>
                    <a:pt x="0" y="1891"/>
                  </a:lnTo>
                  <a:lnTo>
                    <a:pt x="15" y="1891"/>
                  </a:lnTo>
                  <a:lnTo>
                    <a:pt x="15" y="1875"/>
                  </a:lnTo>
                  <a:moveTo>
                    <a:pt x="15" y="1840"/>
                  </a:moveTo>
                  <a:lnTo>
                    <a:pt x="0" y="1840"/>
                  </a:lnTo>
                  <a:lnTo>
                    <a:pt x="0" y="1855"/>
                  </a:lnTo>
                  <a:lnTo>
                    <a:pt x="15" y="1855"/>
                  </a:lnTo>
                  <a:lnTo>
                    <a:pt x="15" y="1840"/>
                  </a:lnTo>
                  <a:moveTo>
                    <a:pt x="15" y="1805"/>
                  </a:moveTo>
                  <a:lnTo>
                    <a:pt x="0" y="1805"/>
                  </a:lnTo>
                  <a:lnTo>
                    <a:pt x="0" y="1820"/>
                  </a:lnTo>
                  <a:lnTo>
                    <a:pt x="15" y="1820"/>
                  </a:lnTo>
                  <a:lnTo>
                    <a:pt x="15" y="1805"/>
                  </a:lnTo>
                  <a:moveTo>
                    <a:pt x="15" y="1769"/>
                  </a:moveTo>
                  <a:lnTo>
                    <a:pt x="0" y="1769"/>
                  </a:lnTo>
                  <a:lnTo>
                    <a:pt x="0" y="1784"/>
                  </a:lnTo>
                  <a:lnTo>
                    <a:pt x="15" y="1784"/>
                  </a:lnTo>
                  <a:lnTo>
                    <a:pt x="15" y="1769"/>
                  </a:lnTo>
                  <a:moveTo>
                    <a:pt x="15" y="1734"/>
                  </a:moveTo>
                  <a:lnTo>
                    <a:pt x="0" y="1734"/>
                  </a:lnTo>
                  <a:lnTo>
                    <a:pt x="0" y="1749"/>
                  </a:lnTo>
                  <a:lnTo>
                    <a:pt x="15" y="1749"/>
                  </a:lnTo>
                  <a:lnTo>
                    <a:pt x="15" y="1734"/>
                  </a:lnTo>
                  <a:moveTo>
                    <a:pt x="15" y="1698"/>
                  </a:moveTo>
                  <a:lnTo>
                    <a:pt x="0" y="1698"/>
                  </a:lnTo>
                  <a:lnTo>
                    <a:pt x="0" y="1714"/>
                  </a:lnTo>
                  <a:lnTo>
                    <a:pt x="15" y="1714"/>
                  </a:lnTo>
                  <a:lnTo>
                    <a:pt x="15" y="1698"/>
                  </a:lnTo>
                  <a:moveTo>
                    <a:pt x="15" y="1663"/>
                  </a:moveTo>
                  <a:lnTo>
                    <a:pt x="0" y="1663"/>
                  </a:lnTo>
                  <a:lnTo>
                    <a:pt x="0" y="1678"/>
                  </a:lnTo>
                  <a:lnTo>
                    <a:pt x="15" y="1678"/>
                  </a:lnTo>
                  <a:lnTo>
                    <a:pt x="15" y="1663"/>
                  </a:lnTo>
                  <a:moveTo>
                    <a:pt x="15" y="1628"/>
                  </a:moveTo>
                  <a:lnTo>
                    <a:pt x="0" y="1628"/>
                  </a:lnTo>
                  <a:lnTo>
                    <a:pt x="0" y="1643"/>
                  </a:lnTo>
                  <a:lnTo>
                    <a:pt x="15" y="1643"/>
                  </a:lnTo>
                  <a:lnTo>
                    <a:pt x="15" y="1628"/>
                  </a:lnTo>
                  <a:moveTo>
                    <a:pt x="15" y="1592"/>
                  </a:moveTo>
                  <a:lnTo>
                    <a:pt x="0" y="1592"/>
                  </a:lnTo>
                  <a:lnTo>
                    <a:pt x="0" y="1607"/>
                  </a:lnTo>
                  <a:lnTo>
                    <a:pt x="15" y="1607"/>
                  </a:lnTo>
                  <a:lnTo>
                    <a:pt x="15" y="1592"/>
                  </a:lnTo>
                  <a:moveTo>
                    <a:pt x="15" y="1557"/>
                  </a:moveTo>
                  <a:lnTo>
                    <a:pt x="0" y="1557"/>
                  </a:lnTo>
                  <a:lnTo>
                    <a:pt x="0" y="1572"/>
                  </a:lnTo>
                  <a:lnTo>
                    <a:pt x="15" y="1572"/>
                  </a:lnTo>
                  <a:lnTo>
                    <a:pt x="15" y="1557"/>
                  </a:lnTo>
                  <a:moveTo>
                    <a:pt x="15" y="1521"/>
                  </a:moveTo>
                  <a:lnTo>
                    <a:pt x="0" y="1521"/>
                  </a:lnTo>
                  <a:lnTo>
                    <a:pt x="0" y="1536"/>
                  </a:lnTo>
                  <a:lnTo>
                    <a:pt x="15" y="1536"/>
                  </a:lnTo>
                  <a:lnTo>
                    <a:pt x="15" y="1521"/>
                  </a:lnTo>
                  <a:moveTo>
                    <a:pt x="15" y="1486"/>
                  </a:moveTo>
                  <a:lnTo>
                    <a:pt x="0" y="1486"/>
                  </a:lnTo>
                  <a:lnTo>
                    <a:pt x="0" y="1501"/>
                  </a:lnTo>
                  <a:lnTo>
                    <a:pt x="15" y="1501"/>
                  </a:lnTo>
                  <a:lnTo>
                    <a:pt x="15" y="1486"/>
                  </a:lnTo>
                  <a:moveTo>
                    <a:pt x="15" y="1450"/>
                  </a:moveTo>
                  <a:lnTo>
                    <a:pt x="0" y="1450"/>
                  </a:lnTo>
                  <a:lnTo>
                    <a:pt x="0" y="1466"/>
                  </a:lnTo>
                  <a:lnTo>
                    <a:pt x="15" y="1466"/>
                  </a:lnTo>
                  <a:lnTo>
                    <a:pt x="15" y="1450"/>
                  </a:lnTo>
                  <a:moveTo>
                    <a:pt x="15" y="1415"/>
                  </a:moveTo>
                  <a:lnTo>
                    <a:pt x="0" y="1415"/>
                  </a:lnTo>
                  <a:lnTo>
                    <a:pt x="0" y="1430"/>
                  </a:lnTo>
                  <a:lnTo>
                    <a:pt x="15" y="1430"/>
                  </a:lnTo>
                  <a:lnTo>
                    <a:pt x="15" y="1415"/>
                  </a:lnTo>
                  <a:moveTo>
                    <a:pt x="15" y="1380"/>
                  </a:moveTo>
                  <a:lnTo>
                    <a:pt x="0" y="1380"/>
                  </a:lnTo>
                  <a:lnTo>
                    <a:pt x="0" y="1395"/>
                  </a:lnTo>
                  <a:lnTo>
                    <a:pt x="15" y="1395"/>
                  </a:lnTo>
                  <a:lnTo>
                    <a:pt x="15" y="1380"/>
                  </a:lnTo>
                  <a:moveTo>
                    <a:pt x="15" y="1344"/>
                  </a:moveTo>
                  <a:lnTo>
                    <a:pt x="0" y="1344"/>
                  </a:lnTo>
                  <a:lnTo>
                    <a:pt x="0" y="1359"/>
                  </a:lnTo>
                  <a:lnTo>
                    <a:pt x="15" y="1359"/>
                  </a:lnTo>
                  <a:lnTo>
                    <a:pt x="15" y="1344"/>
                  </a:lnTo>
                  <a:moveTo>
                    <a:pt x="15" y="1309"/>
                  </a:moveTo>
                  <a:lnTo>
                    <a:pt x="0" y="1309"/>
                  </a:lnTo>
                  <a:lnTo>
                    <a:pt x="0" y="1324"/>
                  </a:lnTo>
                  <a:lnTo>
                    <a:pt x="15" y="1324"/>
                  </a:lnTo>
                  <a:lnTo>
                    <a:pt x="15" y="1309"/>
                  </a:lnTo>
                  <a:moveTo>
                    <a:pt x="15" y="1273"/>
                  </a:moveTo>
                  <a:lnTo>
                    <a:pt x="0" y="1273"/>
                  </a:lnTo>
                  <a:lnTo>
                    <a:pt x="0" y="1289"/>
                  </a:lnTo>
                  <a:lnTo>
                    <a:pt x="15" y="1289"/>
                  </a:lnTo>
                  <a:lnTo>
                    <a:pt x="15" y="1273"/>
                  </a:lnTo>
                  <a:moveTo>
                    <a:pt x="15" y="1238"/>
                  </a:moveTo>
                  <a:lnTo>
                    <a:pt x="0" y="1238"/>
                  </a:lnTo>
                  <a:lnTo>
                    <a:pt x="0" y="1253"/>
                  </a:lnTo>
                  <a:lnTo>
                    <a:pt x="15" y="1253"/>
                  </a:lnTo>
                  <a:lnTo>
                    <a:pt x="15" y="1238"/>
                  </a:lnTo>
                  <a:moveTo>
                    <a:pt x="15" y="1203"/>
                  </a:moveTo>
                  <a:lnTo>
                    <a:pt x="0" y="1203"/>
                  </a:lnTo>
                  <a:lnTo>
                    <a:pt x="0" y="1218"/>
                  </a:lnTo>
                  <a:lnTo>
                    <a:pt x="15" y="1218"/>
                  </a:lnTo>
                  <a:lnTo>
                    <a:pt x="15" y="1203"/>
                  </a:lnTo>
                  <a:moveTo>
                    <a:pt x="15" y="1167"/>
                  </a:moveTo>
                  <a:lnTo>
                    <a:pt x="0" y="1167"/>
                  </a:lnTo>
                  <a:lnTo>
                    <a:pt x="0" y="1182"/>
                  </a:lnTo>
                  <a:lnTo>
                    <a:pt x="15" y="1182"/>
                  </a:lnTo>
                  <a:lnTo>
                    <a:pt x="15" y="1167"/>
                  </a:lnTo>
                  <a:moveTo>
                    <a:pt x="15" y="1132"/>
                  </a:moveTo>
                  <a:lnTo>
                    <a:pt x="0" y="1132"/>
                  </a:lnTo>
                  <a:lnTo>
                    <a:pt x="0" y="1147"/>
                  </a:lnTo>
                  <a:lnTo>
                    <a:pt x="15" y="1147"/>
                  </a:lnTo>
                  <a:lnTo>
                    <a:pt x="15" y="1132"/>
                  </a:lnTo>
                  <a:moveTo>
                    <a:pt x="15" y="1096"/>
                  </a:moveTo>
                  <a:lnTo>
                    <a:pt x="0" y="1096"/>
                  </a:lnTo>
                  <a:lnTo>
                    <a:pt x="0" y="1112"/>
                  </a:lnTo>
                  <a:lnTo>
                    <a:pt x="15" y="1112"/>
                  </a:lnTo>
                  <a:lnTo>
                    <a:pt x="15" y="1096"/>
                  </a:lnTo>
                  <a:moveTo>
                    <a:pt x="15" y="1061"/>
                  </a:moveTo>
                  <a:lnTo>
                    <a:pt x="0" y="1061"/>
                  </a:lnTo>
                  <a:lnTo>
                    <a:pt x="0" y="1076"/>
                  </a:lnTo>
                  <a:lnTo>
                    <a:pt x="15" y="1076"/>
                  </a:lnTo>
                  <a:lnTo>
                    <a:pt x="15" y="1061"/>
                  </a:lnTo>
                  <a:moveTo>
                    <a:pt x="15" y="1026"/>
                  </a:moveTo>
                  <a:lnTo>
                    <a:pt x="0" y="1026"/>
                  </a:lnTo>
                  <a:lnTo>
                    <a:pt x="0" y="1041"/>
                  </a:lnTo>
                  <a:lnTo>
                    <a:pt x="15" y="1041"/>
                  </a:lnTo>
                  <a:lnTo>
                    <a:pt x="15" y="1026"/>
                  </a:lnTo>
                  <a:moveTo>
                    <a:pt x="15" y="990"/>
                  </a:moveTo>
                  <a:lnTo>
                    <a:pt x="0" y="990"/>
                  </a:lnTo>
                  <a:lnTo>
                    <a:pt x="0" y="1005"/>
                  </a:lnTo>
                  <a:lnTo>
                    <a:pt x="15" y="1005"/>
                  </a:lnTo>
                  <a:lnTo>
                    <a:pt x="15" y="990"/>
                  </a:lnTo>
                  <a:moveTo>
                    <a:pt x="15" y="955"/>
                  </a:moveTo>
                  <a:lnTo>
                    <a:pt x="0" y="955"/>
                  </a:lnTo>
                  <a:lnTo>
                    <a:pt x="0" y="970"/>
                  </a:lnTo>
                  <a:lnTo>
                    <a:pt x="15" y="970"/>
                  </a:lnTo>
                  <a:lnTo>
                    <a:pt x="15" y="955"/>
                  </a:lnTo>
                  <a:moveTo>
                    <a:pt x="15" y="921"/>
                  </a:moveTo>
                  <a:lnTo>
                    <a:pt x="0" y="921"/>
                  </a:lnTo>
                  <a:lnTo>
                    <a:pt x="0" y="934"/>
                  </a:lnTo>
                  <a:lnTo>
                    <a:pt x="15" y="934"/>
                  </a:lnTo>
                  <a:lnTo>
                    <a:pt x="15" y="921"/>
                  </a:lnTo>
                  <a:moveTo>
                    <a:pt x="15" y="885"/>
                  </a:moveTo>
                  <a:lnTo>
                    <a:pt x="0" y="885"/>
                  </a:lnTo>
                  <a:lnTo>
                    <a:pt x="0" y="900"/>
                  </a:lnTo>
                  <a:lnTo>
                    <a:pt x="15" y="900"/>
                  </a:lnTo>
                  <a:lnTo>
                    <a:pt x="15" y="885"/>
                  </a:lnTo>
                  <a:moveTo>
                    <a:pt x="15" y="850"/>
                  </a:moveTo>
                  <a:lnTo>
                    <a:pt x="0" y="850"/>
                  </a:lnTo>
                  <a:lnTo>
                    <a:pt x="0" y="865"/>
                  </a:lnTo>
                  <a:lnTo>
                    <a:pt x="15" y="865"/>
                  </a:lnTo>
                  <a:lnTo>
                    <a:pt x="15" y="850"/>
                  </a:lnTo>
                  <a:moveTo>
                    <a:pt x="15" y="814"/>
                  </a:moveTo>
                  <a:lnTo>
                    <a:pt x="0" y="814"/>
                  </a:lnTo>
                  <a:lnTo>
                    <a:pt x="0" y="830"/>
                  </a:lnTo>
                  <a:lnTo>
                    <a:pt x="15" y="830"/>
                  </a:lnTo>
                  <a:lnTo>
                    <a:pt x="15" y="814"/>
                  </a:lnTo>
                  <a:moveTo>
                    <a:pt x="15" y="779"/>
                  </a:moveTo>
                  <a:lnTo>
                    <a:pt x="0" y="779"/>
                  </a:lnTo>
                  <a:lnTo>
                    <a:pt x="0" y="794"/>
                  </a:lnTo>
                  <a:lnTo>
                    <a:pt x="15" y="794"/>
                  </a:lnTo>
                  <a:lnTo>
                    <a:pt x="15" y="779"/>
                  </a:lnTo>
                  <a:moveTo>
                    <a:pt x="15" y="744"/>
                  </a:moveTo>
                  <a:lnTo>
                    <a:pt x="0" y="744"/>
                  </a:lnTo>
                  <a:lnTo>
                    <a:pt x="0" y="759"/>
                  </a:lnTo>
                  <a:lnTo>
                    <a:pt x="15" y="759"/>
                  </a:lnTo>
                  <a:lnTo>
                    <a:pt x="15" y="744"/>
                  </a:lnTo>
                  <a:moveTo>
                    <a:pt x="15" y="708"/>
                  </a:moveTo>
                  <a:lnTo>
                    <a:pt x="0" y="708"/>
                  </a:lnTo>
                  <a:lnTo>
                    <a:pt x="0" y="723"/>
                  </a:lnTo>
                  <a:lnTo>
                    <a:pt x="15" y="723"/>
                  </a:lnTo>
                  <a:lnTo>
                    <a:pt x="15" y="708"/>
                  </a:lnTo>
                  <a:moveTo>
                    <a:pt x="15" y="673"/>
                  </a:moveTo>
                  <a:lnTo>
                    <a:pt x="0" y="673"/>
                  </a:lnTo>
                  <a:lnTo>
                    <a:pt x="0" y="688"/>
                  </a:lnTo>
                  <a:lnTo>
                    <a:pt x="15" y="688"/>
                  </a:lnTo>
                  <a:lnTo>
                    <a:pt x="15" y="673"/>
                  </a:lnTo>
                  <a:moveTo>
                    <a:pt x="15" y="637"/>
                  </a:moveTo>
                  <a:lnTo>
                    <a:pt x="0" y="637"/>
                  </a:lnTo>
                  <a:lnTo>
                    <a:pt x="0" y="652"/>
                  </a:lnTo>
                  <a:lnTo>
                    <a:pt x="15" y="652"/>
                  </a:lnTo>
                  <a:lnTo>
                    <a:pt x="15" y="637"/>
                  </a:lnTo>
                  <a:moveTo>
                    <a:pt x="15" y="602"/>
                  </a:moveTo>
                  <a:lnTo>
                    <a:pt x="0" y="602"/>
                  </a:lnTo>
                  <a:lnTo>
                    <a:pt x="0" y="617"/>
                  </a:lnTo>
                  <a:lnTo>
                    <a:pt x="15" y="617"/>
                  </a:lnTo>
                  <a:lnTo>
                    <a:pt x="15" y="602"/>
                  </a:lnTo>
                  <a:moveTo>
                    <a:pt x="15" y="566"/>
                  </a:moveTo>
                  <a:lnTo>
                    <a:pt x="0" y="566"/>
                  </a:lnTo>
                  <a:lnTo>
                    <a:pt x="0" y="582"/>
                  </a:lnTo>
                  <a:lnTo>
                    <a:pt x="15" y="582"/>
                  </a:lnTo>
                  <a:lnTo>
                    <a:pt x="15" y="566"/>
                  </a:lnTo>
                  <a:moveTo>
                    <a:pt x="15" y="531"/>
                  </a:moveTo>
                  <a:lnTo>
                    <a:pt x="0" y="531"/>
                  </a:lnTo>
                  <a:lnTo>
                    <a:pt x="0" y="546"/>
                  </a:lnTo>
                  <a:lnTo>
                    <a:pt x="15" y="546"/>
                  </a:lnTo>
                  <a:lnTo>
                    <a:pt x="15" y="531"/>
                  </a:lnTo>
                  <a:moveTo>
                    <a:pt x="15" y="496"/>
                  </a:moveTo>
                  <a:lnTo>
                    <a:pt x="0" y="496"/>
                  </a:lnTo>
                  <a:lnTo>
                    <a:pt x="0" y="511"/>
                  </a:lnTo>
                  <a:lnTo>
                    <a:pt x="15" y="511"/>
                  </a:lnTo>
                  <a:lnTo>
                    <a:pt x="15" y="496"/>
                  </a:lnTo>
                  <a:moveTo>
                    <a:pt x="15" y="460"/>
                  </a:moveTo>
                  <a:lnTo>
                    <a:pt x="0" y="460"/>
                  </a:lnTo>
                  <a:lnTo>
                    <a:pt x="0" y="475"/>
                  </a:lnTo>
                  <a:lnTo>
                    <a:pt x="15" y="475"/>
                  </a:lnTo>
                  <a:lnTo>
                    <a:pt x="15" y="460"/>
                  </a:lnTo>
                  <a:moveTo>
                    <a:pt x="15" y="425"/>
                  </a:moveTo>
                  <a:lnTo>
                    <a:pt x="0" y="425"/>
                  </a:lnTo>
                  <a:lnTo>
                    <a:pt x="0" y="440"/>
                  </a:lnTo>
                  <a:lnTo>
                    <a:pt x="15" y="440"/>
                  </a:lnTo>
                  <a:lnTo>
                    <a:pt x="15" y="425"/>
                  </a:lnTo>
                  <a:moveTo>
                    <a:pt x="15" y="389"/>
                  </a:moveTo>
                  <a:lnTo>
                    <a:pt x="0" y="389"/>
                  </a:lnTo>
                  <a:lnTo>
                    <a:pt x="0" y="405"/>
                  </a:lnTo>
                  <a:lnTo>
                    <a:pt x="15" y="405"/>
                  </a:lnTo>
                  <a:lnTo>
                    <a:pt x="15" y="389"/>
                  </a:lnTo>
                  <a:moveTo>
                    <a:pt x="15" y="354"/>
                  </a:moveTo>
                  <a:lnTo>
                    <a:pt x="0" y="354"/>
                  </a:lnTo>
                  <a:lnTo>
                    <a:pt x="0" y="369"/>
                  </a:lnTo>
                  <a:lnTo>
                    <a:pt x="15" y="369"/>
                  </a:lnTo>
                  <a:lnTo>
                    <a:pt x="15" y="354"/>
                  </a:lnTo>
                  <a:moveTo>
                    <a:pt x="15" y="319"/>
                  </a:moveTo>
                  <a:lnTo>
                    <a:pt x="0" y="319"/>
                  </a:lnTo>
                  <a:lnTo>
                    <a:pt x="0" y="334"/>
                  </a:lnTo>
                  <a:lnTo>
                    <a:pt x="15" y="334"/>
                  </a:lnTo>
                  <a:lnTo>
                    <a:pt x="15" y="319"/>
                  </a:lnTo>
                  <a:moveTo>
                    <a:pt x="15" y="283"/>
                  </a:moveTo>
                  <a:lnTo>
                    <a:pt x="0" y="283"/>
                  </a:lnTo>
                  <a:lnTo>
                    <a:pt x="0" y="298"/>
                  </a:lnTo>
                  <a:lnTo>
                    <a:pt x="15" y="298"/>
                  </a:lnTo>
                  <a:lnTo>
                    <a:pt x="15" y="283"/>
                  </a:lnTo>
                  <a:moveTo>
                    <a:pt x="15" y="248"/>
                  </a:moveTo>
                  <a:lnTo>
                    <a:pt x="0" y="248"/>
                  </a:lnTo>
                  <a:lnTo>
                    <a:pt x="0" y="263"/>
                  </a:lnTo>
                  <a:lnTo>
                    <a:pt x="15" y="263"/>
                  </a:lnTo>
                  <a:lnTo>
                    <a:pt x="15" y="248"/>
                  </a:lnTo>
                  <a:moveTo>
                    <a:pt x="15" y="212"/>
                  </a:moveTo>
                  <a:lnTo>
                    <a:pt x="0" y="212"/>
                  </a:lnTo>
                  <a:lnTo>
                    <a:pt x="0" y="228"/>
                  </a:lnTo>
                  <a:lnTo>
                    <a:pt x="15" y="228"/>
                  </a:lnTo>
                  <a:lnTo>
                    <a:pt x="15" y="212"/>
                  </a:lnTo>
                  <a:moveTo>
                    <a:pt x="15" y="177"/>
                  </a:moveTo>
                  <a:lnTo>
                    <a:pt x="0" y="177"/>
                  </a:lnTo>
                  <a:lnTo>
                    <a:pt x="0" y="192"/>
                  </a:lnTo>
                  <a:lnTo>
                    <a:pt x="15" y="192"/>
                  </a:lnTo>
                  <a:lnTo>
                    <a:pt x="15" y="177"/>
                  </a:lnTo>
                  <a:moveTo>
                    <a:pt x="15" y="142"/>
                  </a:moveTo>
                  <a:lnTo>
                    <a:pt x="0" y="142"/>
                  </a:lnTo>
                  <a:lnTo>
                    <a:pt x="0" y="157"/>
                  </a:lnTo>
                  <a:lnTo>
                    <a:pt x="15" y="157"/>
                  </a:lnTo>
                  <a:lnTo>
                    <a:pt x="15" y="142"/>
                  </a:lnTo>
                  <a:moveTo>
                    <a:pt x="15" y="106"/>
                  </a:moveTo>
                  <a:lnTo>
                    <a:pt x="0" y="106"/>
                  </a:lnTo>
                  <a:lnTo>
                    <a:pt x="0" y="121"/>
                  </a:lnTo>
                  <a:lnTo>
                    <a:pt x="15" y="121"/>
                  </a:lnTo>
                  <a:lnTo>
                    <a:pt x="15" y="106"/>
                  </a:lnTo>
                  <a:moveTo>
                    <a:pt x="15" y="71"/>
                  </a:moveTo>
                  <a:lnTo>
                    <a:pt x="0" y="71"/>
                  </a:lnTo>
                  <a:lnTo>
                    <a:pt x="0" y="86"/>
                  </a:lnTo>
                  <a:lnTo>
                    <a:pt x="15" y="86"/>
                  </a:lnTo>
                  <a:lnTo>
                    <a:pt x="15" y="71"/>
                  </a:lnTo>
                  <a:moveTo>
                    <a:pt x="15" y="35"/>
                  </a:moveTo>
                  <a:lnTo>
                    <a:pt x="0" y="35"/>
                  </a:lnTo>
                  <a:lnTo>
                    <a:pt x="0" y="50"/>
                  </a:lnTo>
                  <a:lnTo>
                    <a:pt x="15" y="50"/>
                  </a:lnTo>
                  <a:lnTo>
                    <a:pt x="15" y="35"/>
                  </a:lnTo>
                  <a:moveTo>
                    <a:pt x="15" y="0"/>
                  </a:moveTo>
                  <a:lnTo>
                    <a:pt x="0" y="0"/>
                  </a:lnTo>
                  <a:lnTo>
                    <a:pt x="0" y="15"/>
                  </a:lnTo>
                  <a:lnTo>
                    <a:pt x="15" y="15"/>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3" name="Freeform 401"/>
            <p:cNvSpPr/>
            <p:nvPr>
              <p:custDataLst>
                <p:tags r:id="rId26"/>
              </p:custDataLst>
            </p:nvPr>
          </p:nvSpPr>
          <p:spPr bwMode="auto">
            <a:xfrm>
              <a:off x="6496051" y="658813"/>
              <a:ext cx="23813" cy="25400"/>
            </a:xfrm>
            <a:custGeom>
              <a:avLst/>
              <a:gdLst>
                <a:gd name="T0" fmla="*/ 12 w 12"/>
                <a:gd name="T1" fmla="*/ 0 h 12"/>
                <a:gd name="T2" fmla="*/ 6 w 12"/>
                <a:gd name="T3" fmla="*/ 0 h 12"/>
                <a:gd name="T4" fmla="*/ 3 w 12"/>
                <a:gd name="T5" fmla="*/ 0 h 12"/>
                <a:gd name="T6" fmla="*/ 0 w 12"/>
                <a:gd name="T7" fmla="*/ 0 h 12"/>
                <a:gd name="T8" fmla="*/ 0 w 12"/>
                <a:gd name="T9" fmla="*/ 6 h 12"/>
                <a:gd name="T10" fmla="*/ 0 w 12"/>
                <a:gd name="T11" fmla="*/ 6 h 12"/>
                <a:gd name="T12" fmla="*/ 0 w 12"/>
                <a:gd name="T13" fmla="*/ 6 h 12"/>
                <a:gd name="T14" fmla="*/ 0 w 12"/>
                <a:gd name="T15" fmla="*/ 12 h 12"/>
                <a:gd name="T16" fmla="*/ 0 w 12"/>
                <a:gd name="T17" fmla="*/ 12 h 12"/>
                <a:gd name="T18" fmla="*/ 0 w 12"/>
                <a:gd name="T19" fmla="*/ 12 h 12"/>
                <a:gd name="T20" fmla="*/ 0 w 12"/>
                <a:gd name="T21" fmla="*/ 12 h 12"/>
                <a:gd name="T22" fmla="*/ 3 w 12"/>
                <a:gd name="T23" fmla="*/ 12 h 12"/>
                <a:gd name="T24" fmla="*/ 6 w 12"/>
                <a:gd name="T25" fmla="*/ 12 h 12"/>
                <a:gd name="T26" fmla="*/ 12 w 12"/>
                <a:gd name="T27" fmla="*/ 12 h 12"/>
                <a:gd name="T28" fmla="*/ 12 w 12"/>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2">
                  <a:moveTo>
                    <a:pt x="12" y="0"/>
                  </a:moveTo>
                  <a:cubicBezTo>
                    <a:pt x="6" y="0"/>
                    <a:pt x="6" y="0"/>
                    <a:pt x="6" y="0"/>
                  </a:cubicBezTo>
                  <a:cubicBezTo>
                    <a:pt x="5" y="0"/>
                    <a:pt x="4" y="0"/>
                    <a:pt x="3" y="0"/>
                  </a:cubicBezTo>
                  <a:cubicBezTo>
                    <a:pt x="2" y="0"/>
                    <a:pt x="1" y="0"/>
                    <a:pt x="0" y="0"/>
                  </a:cubicBezTo>
                  <a:cubicBezTo>
                    <a:pt x="0" y="6"/>
                    <a:pt x="0" y="6"/>
                    <a:pt x="0" y="6"/>
                  </a:cubicBezTo>
                  <a:cubicBezTo>
                    <a:pt x="0" y="6"/>
                    <a:pt x="0" y="6"/>
                    <a:pt x="0" y="6"/>
                  </a:cubicBezTo>
                  <a:cubicBezTo>
                    <a:pt x="0" y="6"/>
                    <a:pt x="0" y="6"/>
                    <a:pt x="0" y="6"/>
                  </a:cubicBezTo>
                  <a:cubicBezTo>
                    <a:pt x="0" y="12"/>
                    <a:pt x="0" y="12"/>
                    <a:pt x="0" y="12"/>
                  </a:cubicBezTo>
                  <a:cubicBezTo>
                    <a:pt x="0" y="12"/>
                    <a:pt x="0" y="12"/>
                    <a:pt x="0" y="12"/>
                  </a:cubicBezTo>
                  <a:cubicBezTo>
                    <a:pt x="0" y="12"/>
                    <a:pt x="0" y="12"/>
                    <a:pt x="0" y="12"/>
                  </a:cubicBezTo>
                  <a:cubicBezTo>
                    <a:pt x="0" y="12"/>
                    <a:pt x="0" y="12"/>
                    <a:pt x="0" y="12"/>
                  </a:cubicBezTo>
                  <a:cubicBezTo>
                    <a:pt x="1" y="12"/>
                    <a:pt x="2" y="12"/>
                    <a:pt x="3" y="12"/>
                  </a:cubicBezTo>
                  <a:cubicBezTo>
                    <a:pt x="4" y="12"/>
                    <a:pt x="5" y="12"/>
                    <a:pt x="6"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4" name="Freeform 402"/>
            <p:cNvSpPr>
              <a:spLocks noEditPoints="1"/>
            </p:cNvSpPr>
            <p:nvPr>
              <p:custDataLst>
                <p:tags r:id="rId27"/>
              </p:custDataLst>
            </p:nvPr>
          </p:nvSpPr>
          <p:spPr bwMode="auto">
            <a:xfrm>
              <a:off x="6257926" y="444501"/>
              <a:ext cx="207963" cy="234950"/>
            </a:xfrm>
            <a:custGeom>
              <a:avLst/>
              <a:gdLst>
                <a:gd name="T0" fmla="*/ 93 w 104"/>
                <a:gd name="T1" fmla="*/ 102 h 117"/>
                <a:gd name="T2" fmla="*/ 89 w 104"/>
                <a:gd name="T3" fmla="*/ 113 h 117"/>
                <a:gd name="T4" fmla="*/ 102 w 104"/>
                <a:gd name="T5" fmla="*/ 117 h 117"/>
                <a:gd name="T6" fmla="*/ 104 w 104"/>
                <a:gd name="T7" fmla="*/ 105 h 117"/>
                <a:gd name="T8" fmla="*/ 93 w 104"/>
                <a:gd name="T9" fmla="*/ 102 h 117"/>
                <a:gd name="T10" fmla="*/ 69 w 104"/>
                <a:gd name="T11" fmla="*/ 90 h 117"/>
                <a:gd name="T12" fmla="*/ 62 w 104"/>
                <a:gd name="T13" fmla="*/ 100 h 117"/>
                <a:gd name="T14" fmla="*/ 73 w 104"/>
                <a:gd name="T15" fmla="*/ 106 h 117"/>
                <a:gd name="T16" fmla="*/ 79 w 104"/>
                <a:gd name="T17" fmla="*/ 96 h 117"/>
                <a:gd name="T18" fmla="*/ 69 w 104"/>
                <a:gd name="T19" fmla="*/ 90 h 117"/>
                <a:gd name="T20" fmla="*/ 48 w 104"/>
                <a:gd name="T21" fmla="*/ 72 h 117"/>
                <a:gd name="T22" fmla="*/ 40 w 104"/>
                <a:gd name="T23" fmla="*/ 81 h 117"/>
                <a:gd name="T24" fmla="*/ 49 w 104"/>
                <a:gd name="T25" fmla="*/ 90 h 117"/>
                <a:gd name="T26" fmla="*/ 57 w 104"/>
                <a:gd name="T27" fmla="*/ 80 h 117"/>
                <a:gd name="T28" fmla="*/ 48 w 104"/>
                <a:gd name="T29" fmla="*/ 72 h 117"/>
                <a:gd name="T30" fmla="*/ 32 w 104"/>
                <a:gd name="T31" fmla="*/ 51 h 117"/>
                <a:gd name="T32" fmla="*/ 21 w 104"/>
                <a:gd name="T33" fmla="*/ 57 h 117"/>
                <a:gd name="T34" fmla="*/ 29 w 104"/>
                <a:gd name="T35" fmla="*/ 68 h 117"/>
                <a:gd name="T36" fmla="*/ 38 w 104"/>
                <a:gd name="T37" fmla="*/ 61 h 117"/>
                <a:gd name="T38" fmla="*/ 32 w 104"/>
                <a:gd name="T39" fmla="*/ 51 h 117"/>
                <a:gd name="T40" fmla="*/ 19 w 104"/>
                <a:gd name="T41" fmla="*/ 27 h 117"/>
                <a:gd name="T42" fmla="*/ 8 w 104"/>
                <a:gd name="T43" fmla="*/ 31 h 117"/>
                <a:gd name="T44" fmla="*/ 13 w 104"/>
                <a:gd name="T45" fmla="*/ 43 h 117"/>
                <a:gd name="T46" fmla="*/ 24 w 104"/>
                <a:gd name="T47" fmla="*/ 37 h 117"/>
                <a:gd name="T48" fmla="*/ 24 w 104"/>
                <a:gd name="T49" fmla="*/ 37 h 117"/>
                <a:gd name="T50" fmla="*/ 19 w 104"/>
                <a:gd name="T51" fmla="*/ 27 h 117"/>
                <a:gd name="T52" fmla="*/ 12 w 104"/>
                <a:gd name="T53" fmla="*/ 0 h 117"/>
                <a:gd name="T54" fmla="*/ 0 w 104"/>
                <a:gd name="T55" fmla="*/ 2 h 117"/>
                <a:gd name="T56" fmla="*/ 3 w 104"/>
                <a:gd name="T57" fmla="*/ 15 h 117"/>
                <a:gd name="T58" fmla="*/ 15 w 104"/>
                <a:gd name="T59" fmla="*/ 12 h 117"/>
                <a:gd name="T60" fmla="*/ 12 w 104"/>
                <a:gd name="T6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4" h="117">
                  <a:moveTo>
                    <a:pt x="93" y="102"/>
                  </a:moveTo>
                  <a:cubicBezTo>
                    <a:pt x="89" y="113"/>
                    <a:pt x="89" y="113"/>
                    <a:pt x="89" y="113"/>
                  </a:cubicBezTo>
                  <a:cubicBezTo>
                    <a:pt x="93" y="115"/>
                    <a:pt x="97" y="116"/>
                    <a:pt x="102" y="117"/>
                  </a:cubicBezTo>
                  <a:cubicBezTo>
                    <a:pt x="104" y="105"/>
                    <a:pt x="104" y="105"/>
                    <a:pt x="104" y="105"/>
                  </a:cubicBezTo>
                  <a:cubicBezTo>
                    <a:pt x="100" y="104"/>
                    <a:pt x="97" y="103"/>
                    <a:pt x="93" y="102"/>
                  </a:cubicBezTo>
                  <a:moveTo>
                    <a:pt x="69" y="90"/>
                  </a:moveTo>
                  <a:cubicBezTo>
                    <a:pt x="62" y="100"/>
                    <a:pt x="62" y="100"/>
                    <a:pt x="62" y="100"/>
                  </a:cubicBezTo>
                  <a:cubicBezTo>
                    <a:pt x="66" y="102"/>
                    <a:pt x="70" y="104"/>
                    <a:pt x="73" y="106"/>
                  </a:cubicBezTo>
                  <a:cubicBezTo>
                    <a:pt x="79" y="96"/>
                    <a:pt x="79" y="96"/>
                    <a:pt x="79" y="96"/>
                  </a:cubicBezTo>
                  <a:cubicBezTo>
                    <a:pt x="76" y="94"/>
                    <a:pt x="72" y="92"/>
                    <a:pt x="69" y="90"/>
                  </a:cubicBezTo>
                  <a:moveTo>
                    <a:pt x="48" y="72"/>
                  </a:moveTo>
                  <a:cubicBezTo>
                    <a:pt x="40" y="81"/>
                    <a:pt x="40" y="81"/>
                    <a:pt x="40" y="81"/>
                  </a:cubicBezTo>
                  <a:cubicBezTo>
                    <a:pt x="43" y="84"/>
                    <a:pt x="46" y="87"/>
                    <a:pt x="49" y="90"/>
                  </a:cubicBezTo>
                  <a:cubicBezTo>
                    <a:pt x="57" y="80"/>
                    <a:pt x="57" y="80"/>
                    <a:pt x="57" y="80"/>
                  </a:cubicBezTo>
                  <a:cubicBezTo>
                    <a:pt x="54" y="78"/>
                    <a:pt x="51" y="75"/>
                    <a:pt x="48" y="72"/>
                  </a:cubicBezTo>
                  <a:moveTo>
                    <a:pt x="32" y="51"/>
                  </a:moveTo>
                  <a:cubicBezTo>
                    <a:pt x="21" y="57"/>
                    <a:pt x="21" y="57"/>
                    <a:pt x="21" y="57"/>
                  </a:cubicBezTo>
                  <a:cubicBezTo>
                    <a:pt x="24" y="61"/>
                    <a:pt x="26" y="65"/>
                    <a:pt x="29" y="68"/>
                  </a:cubicBezTo>
                  <a:cubicBezTo>
                    <a:pt x="38" y="61"/>
                    <a:pt x="38" y="61"/>
                    <a:pt x="38" y="61"/>
                  </a:cubicBezTo>
                  <a:cubicBezTo>
                    <a:pt x="36" y="58"/>
                    <a:pt x="34" y="54"/>
                    <a:pt x="32" y="51"/>
                  </a:cubicBezTo>
                  <a:moveTo>
                    <a:pt x="19" y="27"/>
                  </a:moveTo>
                  <a:cubicBezTo>
                    <a:pt x="8" y="31"/>
                    <a:pt x="8" y="31"/>
                    <a:pt x="8" y="31"/>
                  </a:cubicBezTo>
                  <a:cubicBezTo>
                    <a:pt x="10" y="35"/>
                    <a:pt x="11" y="39"/>
                    <a:pt x="13" y="43"/>
                  </a:cubicBezTo>
                  <a:cubicBezTo>
                    <a:pt x="24" y="37"/>
                    <a:pt x="24" y="37"/>
                    <a:pt x="24" y="37"/>
                  </a:cubicBezTo>
                  <a:cubicBezTo>
                    <a:pt x="24" y="37"/>
                    <a:pt x="24" y="37"/>
                    <a:pt x="24" y="37"/>
                  </a:cubicBezTo>
                  <a:cubicBezTo>
                    <a:pt x="22" y="34"/>
                    <a:pt x="21" y="30"/>
                    <a:pt x="19" y="27"/>
                  </a:cubicBezTo>
                  <a:moveTo>
                    <a:pt x="12" y="0"/>
                  </a:moveTo>
                  <a:cubicBezTo>
                    <a:pt x="0" y="2"/>
                    <a:pt x="0" y="2"/>
                    <a:pt x="0" y="2"/>
                  </a:cubicBezTo>
                  <a:cubicBezTo>
                    <a:pt x="1" y="7"/>
                    <a:pt x="2" y="11"/>
                    <a:pt x="3" y="15"/>
                  </a:cubicBezTo>
                  <a:cubicBezTo>
                    <a:pt x="15" y="12"/>
                    <a:pt x="15" y="12"/>
                    <a:pt x="15" y="12"/>
                  </a:cubicBezTo>
                  <a:cubicBezTo>
                    <a:pt x="14" y="8"/>
                    <a:pt x="13" y="4"/>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5" name="Freeform 403"/>
            <p:cNvSpPr/>
            <p:nvPr>
              <p:custDataLst>
                <p:tags r:id="rId28"/>
              </p:custDataLst>
            </p:nvPr>
          </p:nvSpPr>
          <p:spPr bwMode="auto">
            <a:xfrm>
              <a:off x="6256338" y="390526"/>
              <a:ext cx="23813" cy="23813"/>
            </a:xfrm>
            <a:custGeom>
              <a:avLst/>
              <a:gdLst>
                <a:gd name="T0" fmla="*/ 12 w 12"/>
                <a:gd name="T1" fmla="*/ 0 h 12"/>
                <a:gd name="T2" fmla="*/ 0 w 12"/>
                <a:gd name="T3" fmla="*/ 0 h 12"/>
                <a:gd name="T4" fmla="*/ 0 w 12"/>
                <a:gd name="T5" fmla="*/ 12 h 12"/>
                <a:gd name="T6" fmla="*/ 0 w 12"/>
                <a:gd name="T7" fmla="*/ 12 h 12"/>
                <a:gd name="T8" fmla="*/ 0 w 12"/>
                <a:gd name="T9" fmla="*/ 12 h 12"/>
                <a:gd name="T10" fmla="*/ 12 w 12"/>
                <a:gd name="T11" fmla="*/ 12 h 12"/>
                <a:gd name="T12" fmla="*/ 12 w 12"/>
                <a:gd name="T13" fmla="*/ 6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12"/>
                    <a:pt x="0" y="12"/>
                    <a:pt x="0" y="12"/>
                  </a:cubicBezTo>
                  <a:cubicBezTo>
                    <a:pt x="0" y="12"/>
                    <a:pt x="0" y="12"/>
                    <a:pt x="0" y="12"/>
                  </a:cubicBezTo>
                  <a:cubicBezTo>
                    <a:pt x="0" y="12"/>
                    <a:pt x="0" y="12"/>
                    <a:pt x="0" y="12"/>
                  </a:cubicBezTo>
                  <a:cubicBezTo>
                    <a:pt x="12" y="12"/>
                    <a:pt x="12" y="12"/>
                    <a:pt x="12" y="12"/>
                  </a:cubicBezTo>
                  <a:cubicBezTo>
                    <a:pt x="12" y="10"/>
                    <a:pt x="12" y="8"/>
                    <a:pt x="12" y="6"/>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6" name="Freeform 404"/>
            <p:cNvSpPr>
              <a:spLocks noEditPoints="1"/>
            </p:cNvSpPr>
            <p:nvPr>
              <p:custDataLst>
                <p:tags r:id="rId29"/>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close/>
                  <a:moveTo>
                    <a:pt x="50" y="0"/>
                  </a:moveTo>
                  <a:lnTo>
                    <a:pt x="35" y="0"/>
                  </a:lnTo>
                  <a:lnTo>
                    <a:pt x="35" y="15"/>
                  </a:lnTo>
                  <a:lnTo>
                    <a:pt x="50" y="15"/>
                  </a:lnTo>
                  <a:lnTo>
                    <a:pt x="50" y="0"/>
                  </a:lnTo>
                  <a:close/>
                  <a:moveTo>
                    <a:pt x="86" y="0"/>
                  </a:moveTo>
                  <a:lnTo>
                    <a:pt x="71" y="0"/>
                  </a:lnTo>
                  <a:lnTo>
                    <a:pt x="71" y="15"/>
                  </a:lnTo>
                  <a:lnTo>
                    <a:pt x="86" y="15"/>
                  </a:lnTo>
                  <a:lnTo>
                    <a:pt x="86" y="0"/>
                  </a:lnTo>
                  <a:close/>
                  <a:moveTo>
                    <a:pt x="121" y="0"/>
                  </a:moveTo>
                  <a:lnTo>
                    <a:pt x="106" y="0"/>
                  </a:lnTo>
                  <a:lnTo>
                    <a:pt x="106" y="15"/>
                  </a:lnTo>
                  <a:lnTo>
                    <a:pt x="121" y="15"/>
                  </a:lnTo>
                  <a:lnTo>
                    <a:pt x="121" y="0"/>
                  </a:lnTo>
                  <a:close/>
                  <a:moveTo>
                    <a:pt x="156" y="0"/>
                  </a:moveTo>
                  <a:lnTo>
                    <a:pt x="141" y="0"/>
                  </a:lnTo>
                  <a:lnTo>
                    <a:pt x="141" y="15"/>
                  </a:lnTo>
                  <a:lnTo>
                    <a:pt x="156" y="15"/>
                  </a:lnTo>
                  <a:lnTo>
                    <a:pt x="156" y="0"/>
                  </a:lnTo>
                  <a:close/>
                  <a:moveTo>
                    <a:pt x="192" y="0"/>
                  </a:moveTo>
                  <a:lnTo>
                    <a:pt x="177" y="0"/>
                  </a:lnTo>
                  <a:lnTo>
                    <a:pt x="177" y="15"/>
                  </a:lnTo>
                  <a:lnTo>
                    <a:pt x="192" y="15"/>
                  </a:lnTo>
                  <a:lnTo>
                    <a:pt x="192" y="0"/>
                  </a:lnTo>
                  <a:close/>
                  <a:moveTo>
                    <a:pt x="227" y="0"/>
                  </a:moveTo>
                  <a:lnTo>
                    <a:pt x="212" y="0"/>
                  </a:lnTo>
                  <a:lnTo>
                    <a:pt x="212" y="15"/>
                  </a:lnTo>
                  <a:lnTo>
                    <a:pt x="227" y="15"/>
                  </a:lnTo>
                  <a:lnTo>
                    <a:pt x="227" y="0"/>
                  </a:lnTo>
                  <a:close/>
                  <a:moveTo>
                    <a:pt x="262" y="0"/>
                  </a:moveTo>
                  <a:lnTo>
                    <a:pt x="247" y="0"/>
                  </a:lnTo>
                  <a:lnTo>
                    <a:pt x="247" y="15"/>
                  </a:lnTo>
                  <a:lnTo>
                    <a:pt x="262" y="15"/>
                  </a:lnTo>
                  <a:lnTo>
                    <a:pt x="262" y="0"/>
                  </a:lnTo>
                  <a:close/>
                  <a:moveTo>
                    <a:pt x="298" y="0"/>
                  </a:moveTo>
                  <a:lnTo>
                    <a:pt x="283" y="0"/>
                  </a:lnTo>
                  <a:lnTo>
                    <a:pt x="283" y="15"/>
                  </a:lnTo>
                  <a:lnTo>
                    <a:pt x="298" y="15"/>
                  </a:lnTo>
                  <a:lnTo>
                    <a:pt x="298" y="0"/>
                  </a:lnTo>
                  <a:close/>
                  <a:moveTo>
                    <a:pt x="333" y="0"/>
                  </a:moveTo>
                  <a:lnTo>
                    <a:pt x="318" y="0"/>
                  </a:lnTo>
                  <a:lnTo>
                    <a:pt x="318" y="15"/>
                  </a:lnTo>
                  <a:lnTo>
                    <a:pt x="333" y="15"/>
                  </a:lnTo>
                  <a:lnTo>
                    <a:pt x="333" y="0"/>
                  </a:lnTo>
                  <a:close/>
                  <a:moveTo>
                    <a:pt x="369" y="0"/>
                  </a:moveTo>
                  <a:lnTo>
                    <a:pt x="353" y="0"/>
                  </a:lnTo>
                  <a:lnTo>
                    <a:pt x="353" y="15"/>
                  </a:lnTo>
                  <a:lnTo>
                    <a:pt x="369" y="15"/>
                  </a:lnTo>
                  <a:lnTo>
                    <a:pt x="369" y="0"/>
                  </a:lnTo>
                  <a:close/>
                  <a:moveTo>
                    <a:pt x="404" y="0"/>
                  </a:moveTo>
                  <a:lnTo>
                    <a:pt x="389" y="0"/>
                  </a:lnTo>
                  <a:lnTo>
                    <a:pt x="389" y="15"/>
                  </a:lnTo>
                  <a:lnTo>
                    <a:pt x="404" y="15"/>
                  </a:lnTo>
                  <a:lnTo>
                    <a:pt x="404" y="0"/>
                  </a:lnTo>
                  <a:close/>
                  <a:moveTo>
                    <a:pt x="439" y="0"/>
                  </a:moveTo>
                  <a:lnTo>
                    <a:pt x="424" y="0"/>
                  </a:lnTo>
                  <a:lnTo>
                    <a:pt x="424" y="15"/>
                  </a:lnTo>
                  <a:lnTo>
                    <a:pt x="439" y="15"/>
                  </a:lnTo>
                  <a:lnTo>
                    <a:pt x="439" y="0"/>
                  </a:lnTo>
                  <a:close/>
                  <a:moveTo>
                    <a:pt x="475" y="0"/>
                  </a:moveTo>
                  <a:lnTo>
                    <a:pt x="459" y="0"/>
                  </a:lnTo>
                  <a:lnTo>
                    <a:pt x="459" y="15"/>
                  </a:lnTo>
                  <a:lnTo>
                    <a:pt x="475" y="15"/>
                  </a:lnTo>
                  <a:lnTo>
                    <a:pt x="475" y="0"/>
                  </a:lnTo>
                  <a:close/>
                  <a:moveTo>
                    <a:pt x="510" y="0"/>
                  </a:moveTo>
                  <a:lnTo>
                    <a:pt x="495" y="0"/>
                  </a:lnTo>
                  <a:lnTo>
                    <a:pt x="495" y="15"/>
                  </a:lnTo>
                  <a:lnTo>
                    <a:pt x="510" y="15"/>
                  </a:lnTo>
                  <a:lnTo>
                    <a:pt x="510" y="0"/>
                  </a:lnTo>
                  <a:close/>
                  <a:moveTo>
                    <a:pt x="545" y="0"/>
                  </a:moveTo>
                  <a:lnTo>
                    <a:pt x="530" y="0"/>
                  </a:lnTo>
                  <a:lnTo>
                    <a:pt x="530" y="15"/>
                  </a:lnTo>
                  <a:lnTo>
                    <a:pt x="545" y="15"/>
                  </a:lnTo>
                  <a:lnTo>
                    <a:pt x="545" y="0"/>
                  </a:lnTo>
                  <a:close/>
                  <a:moveTo>
                    <a:pt x="581" y="0"/>
                  </a:moveTo>
                  <a:lnTo>
                    <a:pt x="566" y="0"/>
                  </a:lnTo>
                  <a:lnTo>
                    <a:pt x="566" y="15"/>
                  </a:lnTo>
                  <a:lnTo>
                    <a:pt x="581" y="15"/>
                  </a:lnTo>
                  <a:lnTo>
                    <a:pt x="581" y="0"/>
                  </a:lnTo>
                  <a:close/>
                  <a:moveTo>
                    <a:pt x="616" y="0"/>
                  </a:moveTo>
                  <a:lnTo>
                    <a:pt x="601" y="0"/>
                  </a:lnTo>
                  <a:lnTo>
                    <a:pt x="601" y="15"/>
                  </a:lnTo>
                  <a:lnTo>
                    <a:pt x="616" y="15"/>
                  </a:lnTo>
                  <a:lnTo>
                    <a:pt x="616" y="0"/>
                  </a:lnTo>
                  <a:close/>
                  <a:moveTo>
                    <a:pt x="651" y="0"/>
                  </a:moveTo>
                  <a:lnTo>
                    <a:pt x="636" y="0"/>
                  </a:lnTo>
                  <a:lnTo>
                    <a:pt x="636" y="15"/>
                  </a:lnTo>
                  <a:lnTo>
                    <a:pt x="651" y="15"/>
                  </a:lnTo>
                  <a:lnTo>
                    <a:pt x="651" y="0"/>
                  </a:lnTo>
                  <a:close/>
                  <a:moveTo>
                    <a:pt x="687" y="0"/>
                  </a:moveTo>
                  <a:lnTo>
                    <a:pt x="672" y="0"/>
                  </a:lnTo>
                  <a:lnTo>
                    <a:pt x="672" y="15"/>
                  </a:lnTo>
                  <a:lnTo>
                    <a:pt x="687" y="15"/>
                  </a:lnTo>
                  <a:lnTo>
                    <a:pt x="687" y="0"/>
                  </a:lnTo>
                  <a:close/>
                  <a:moveTo>
                    <a:pt x="722" y="0"/>
                  </a:moveTo>
                  <a:lnTo>
                    <a:pt x="707" y="0"/>
                  </a:lnTo>
                  <a:lnTo>
                    <a:pt x="707" y="15"/>
                  </a:lnTo>
                  <a:lnTo>
                    <a:pt x="722" y="15"/>
                  </a:lnTo>
                  <a:lnTo>
                    <a:pt x="722" y="0"/>
                  </a:lnTo>
                  <a:close/>
                  <a:moveTo>
                    <a:pt x="757" y="0"/>
                  </a:moveTo>
                  <a:lnTo>
                    <a:pt x="742" y="0"/>
                  </a:lnTo>
                  <a:lnTo>
                    <a:pt x="742" y="15"/>
                  </a:lnTo>
                  <a:lnTo>
                    <a:pt x="757" y="15"/>
                  </a:lnTo>
                  <a:lnTo>
                    <a:pt x="757" y="0"/>
                  </a:lnTo>
                  <a:close/>
                  <a:moveTo>
                    <a:pt x="793" y="0"/>
                  </a:moveTo>
                  <a:lnTo>
                    <a:pt x="778" y="0"/>
                  </a:lnTo>
                  <a:lnTo>
                    <a:pt x="778" y="15"/>
                  </a:lnTo>
                  <a:lnTo>
                    <a:pt x="793" y="15"/>
                  </a:lnTo>
                  <a:lnTo>
                    <a:pt x="793" y="0"/>
                  </a:lnTo>
                  <a:close/>
                  <a:moveTo>
                    <a:pt x="828" y="0"/>
                  </a:moveTo>
                  <a:lnTo>
                    <a:pt x="813" y="0"/>
                  </a:lnTo>
                  <a:lnTo>
                    <a:pt x="813" y="15"/>
                  </a:lnTo>
                  <a:lnTo>
                    <a:pt x="828" y="15"/>
                  </a:lnTo>
                  <a:lnTo>
                    <a:pt x="828" y="0"/>
                  </a:lnTo>
                  <a:close/>
                  <a:moveTo>
                    <a:pt x="863" y="0"/>
                  </a:moveTo>
                  <a:lnTo>
                    <a:pt x="848" y="0"/>
                  </a:lnTo>
                  <a:lnTo>
                    <a:pt x="848" y="15"/>
                  </a:lnTo>
                  <a:lnTo>
                    <a:pt x="863" y="15"/>
                  </a:lnTo>
                  <a:lnTo>
                    <a:pt x="863" y="0"/>
                  </a:lnTo>
                  <a:close/>
                  <a:moveTo>
                    <a:pt x="899" y="0"/>
                  </a:moveTo>
                  <a:lnTo>
                    <a:pt x="884" y="0"/>
                  </a:lnTo>
                  <a:lnTo>
                    <a:pt x="884" y="15"/>
                  </a:lnTo>
                  <a:lnTo>
                    <a:pt x="899" y="15"/>
                  </a:lnTo>
                  <a:lnTo>
                    <a:pt x="899" y="0"/>
                  </a:lnTo>
                  <a:close/>
                  <a:moveTo>
                    <a:pt x="934" y="0"/>
                  </a:moveTo>
                  <a:lnTo>
                    <a:pt x="919" y="0"/>
                  </a:lnTo>
                  <a:lnTo>
                    <a:pt x="919" y="15"/>
                  </a:lnTo>
                  <a:lnTo>
                    <a:pt x="934" y="15"/>
                  </a:lnTo>
                  <a:lnTo>
                    <a:pt x="934" y="0"/>
                  </a:lnTo>
                  <a:close/>
                  <a:moveTo>
                    <a:pt x="970" y="0"/>
                  </a:moveTo>
                  <a:lnTo>
                    <a:pt x="954" y="0"/>
                  </a:lnTo>
                  <a:lnTo>
                    <a:pt x="954" y="15"/>
                  </a:lnTo>
                  <a:lnTo>
                    <a:pt x="970" y="15"/>
                  </a:lnTo>
                  <a:lnTo>
                    <a:pt x="970" y="0"/>
                  </a:lnTo>
                  <a:close/>
                  <a:moveTo>
                    <a:pt x="1005" y="0"/>
                  </a:moveTo>
                  <a:lnTo>
                    <a:pt x="990" y="0"/>
                  </a:lnTo>
                  <a:lnTo>
                    <a:pt x="990" y="15"/>
                  </a:lnTo>
                  <a:lnTo>
                    <a:pt x="1005" y="15"/>
                  </a:lnTo>
                  <a:lnTo>
                    <a:pt x="1005" y="0"/>
                  </a:lnTo>
                  <a:close/>
                  <a:moveTo>
                    <a:pt x="1040" y="0"/>
                  </a:moveTo>
                  <a:lnTo>
                    <a:pt x="1025" y="0"/>
                  </a:lnTo>
                  <a:lnTo>
                    <a:pt x="1025" y="15"/>
                  </a:lnTo>
                  <a:lnTo>
                    <a:pt x="1040" y="15"/>
                  </a:lnTo>
                  <a:lnTo>
                    <a:pt x="1040" y="0"/>
                  </a:lnTo>
                  <a:close/>
                  <a:moveTo>
                    <a:pt x="1076" y="0"/>
                  </a:moveTo>
                  <a:lnTo>
                    <a:pt x="1060" y="0"/>
                  </a:lnTo>
                  <a:lnTo>
                    <a:pt x="1060" y="15"/>
                  </a:lnTo>
                  <a:lnTo>
                    <a:pt x="1076" y="15"/>
                  </a:lnTo>
                  <a:lnTo>
                    <a:pt x="1076" y="0"/>
                  </a:lnTo>
                  <a:close/>
                  <a:moveTo>
                    <a:pt x="1111" y="0"/>
                  </a:moveTo>
                  <a:lnTo>
                    <a:pt x="1096" y="0"/>
                  </a:lnTo>
                  <a:lnTo>
                    <a:pt x="1096" y="15"/>
                  </a:lnTo>
                  <a:lnTo>
                    <a:pt x="1111" y="15"/>
                  </a:lnTo>
                  <a:lnTo>
                    <a:pt x="1111" y="0"/>
                  </a:lnTo>
                  <a:close/>
                  <a:moveTo>
                    <a:pt x="1146" y="0"/>
                  </a:moveTo>
                  <a:lnTo>
                    <a:pt x="1131" y="0"/>
                  </a:lnTo>
                  <a:lnTo>
                    <a:pt x="1131" y="15"/>
                  </a:lnTo>
                  <a:lnTo>
                    <a:pt x="1146" y="15"/>
                  </a:lnTo>
                  <a:lnTo>
                    <a:pt x="1146" y="0"/>
                  </a:lnTo>
                  <a:close/>
                  <a:moveTo>
                    <a:pt x="1182" y="0"/>
                  </a:moveTo>
                  <a:lnTo>
                    <a:pt x="1167" y="0"/>
                  </a:lnTo>
                  <a:lnTo>
                    <a:pt x="1167" y="15"/>
                  </a:lnTo>
                  <a:lnTo>
                    <a:pt x="1182" y="15"/>
                  </a:lnTo>
                  <a:lnTo>
                    <a:pt x="1182" y="0"/>
                  </a:lnTo>
                  <a:close/>
                  <a:moveTo>
                    <a:pt x="1217" y="0"/>
                  </a:moveTo>
                  <a:lnTo>
                    <a:pt x="1202" y="0"/>
                  </a:lnTo>
                  <a:lnTo>
                    <a:pt x="1202" y="15"/>
                  </a:lnTo>
                  <a:lnTo>
                    <a:pt x="1217" y="15"/>
                  </a:lnTo>
                  <a:lnTo>
                    <a:pt x="1217" y="0"/>
                  </a:lnTo>
                  <a:close/>
                  <a:moveTo>
                    <a:pt x="1252" y="0"/>
                  </a:moveTo>
                  <a:lnTo>
                    <a:pt x="1237" y="0"/>
                  </a:lnTo>
                  <a:lnTo>
                    <a:pt x="1237" y="15"/>
                  </a:lnTo>
                  <a:lnTo>
                    <a:pt x="1252" y="15"/>
                  </a:lnTo>
                  <a:lnTo>
                    <a:pt x="1252" y="0"/>
                  </a:lnTo>
                  <a:close/>
                  <a:moveTo>
                    <a:pt x="1288" y="0"/>
                  </a:moveTo>
                  <a:lnTo>
                    <a:pt x="1273" y="0"/>
                  </a:lnTo>
                  <a:lnTo>
                    <a:pt x="1273" y="15"/>
                  </a:lnTo>
                  <a:lnTo>
                    <a:pt x="1288" y="15"/>
                  </a:lnTo>
                  <a:lnTo>
                    <a:pt x="1288" y="0"/>
                  </a:lnTo>
                  <a:close/>
                  <a:moveTo>
                    <a:pt x="1323" y="0"/>
                  </a:moveTo>
                  <a:lnTo>
                    <a:pt x="1308" y="0"/>
                  </a:lnTo>
                  <a:lnTo>
                    <a:pt x="1308" y="15"/>
                  </a:lnTo>
                  <a:lnTo>
                    <a:pt x="1323" y="15"/>
                  </a:lnTo>
                  <a:lnTo>
                    <a:pt x="1323" y="0"/>
                  </a:lnTo>
                  <a:close/>
                  <a:moveTo>
                    <a:pt x="1358" y="0"/>
                  </a:moveTo>
                  <a:lnTo>
                    <a:pt x="1343" y="0"/>
                  </a:lnTo>
                  <a:lnTo>
                    <a:pt x="1343" y="15"/>
                  </a:lnTo>
                  <a:lnTo>
                    <a:pt x="1358" y="15"/>
                  </a:lnTo>
                  <a:lnTo>
                    <a:pt x="1358" y="0"/>
                  </a:lnTo>
                  <a:close/>
                  <a:moveTo>
                    <a:pt x="1394" y="0"/>
                  </a:moveTo>
                  <a:lnTo>
                    <a:pt x="1379" y="0"/>
                  </a:lnTo>
                  <a:lnTo>
                    <a:pt x="1379" y="15"/>
                  </a:lnTo>
                  <a:lnTo>
                    <a:pt x="1394" y="15"/>
                  </a:lnTo>
                  <a:lnTo>
                    <a:pt x="1394" y="0"/>
                  </a:lnTo>
                  <a:close/>
                  <a:moveTo>
                    <a:pt x="1429" y="0"/>
                  </a:moveTo>
                  <a:lnTo>
                    <a:pt x="1414" y="0"/>
                  </a:lnTo>
                  <a:lnTo>
                    <a:pt x="1414" y="15"/>
                  </a:lnTo>
                  <a:lnTo>
                    <a:pt x="1429" y="15"/>
                  </a:lnTo>
                  <a:lnTo>
                    <a:pt x="1429" y="0"/>
                  </a:lnTo>
                  <a:close/>
                  <a:moveTo>
                    <a:pt x="1465" y="0"/>
                  </a:moveTo>
                  <a:lnTo>
                    <a:pt x="1449" y="0"/>
                  </a:lnTo>
                  <a:lnTo>
                    <a:pt x="1449" y="15"/>
                  </a:lnTo>
                  <a:lnTo>
                    <a:pt x="1465" y="15"/>
                  </a:lnTo>
                  <a:lnTo>
                    <a:pt x="1465" y="0"/>
                  </a:lnTo>
                  <a:close/>
                  <a:moveTo>
                    <a:pt x="1500" y="0"/>
                  </a:moveTo>
                  <a:lnTo>
                    <a:pt x="1485" y="0"/>
                  </a:lnTo>
                  <a:lnTo>
                    <a:pt x="1485" y="15"/>
                  </a:lnTo>
                  <a:lnTo>
                    <a:pt x="1500" y="15"/>
                  </a:lnTo>
                  <a:lnTo>
                    <a:pt x="1500" y="0"/>
                  </a:lnTo>
                  <a:close/>
                  <a:moveTo>
                    <a:pt x="1535" y="0"/>
                  </a:moveTo>
                  <a:lnTo>
                    <a:pt x="1520" y="0"/>
                  </a:lnTo>
                  <a:lnTo>
                    <a:pt x="1520" y="15"/>
                  </a:lnTo>
                  <a:lnTo>
                    <a:pt x="1535" y="15"/>
                  </a:lnTo>
                  <a:lnTo>
                    <a:pt x="1535" y="0"/>
                  </a:lnTo>
                  <a:close/>
                  <a:moveTo>
                    <a:pt x="1571" y="0"/>
                  </a:moveTo>
                  <a:lnTo>
                    <a:pt x="1555" y="0"/>
                  </a:lnTo>
                  <a:lnTo>
                    <a:pt x="1555" y="15"/>
                  </a:lnTo>
                  <a:lnTo>
                    <a:pt x="1571" y="15"/>
                  </a:lnTo>
                  <a:lnTo>
                    <a:pt x="1571" y="0"/>
                  </a:lnTo>
                  <a:close/>
                  <a:moveTo>
                    <a:pt x="1606" y="0"/>
                  </a:moveTo>
                  <a:lnTo>
                    <a:pt x="1591" y="0"/>
                  </a:lnTo>
                  <a:lnTo>
                    <a:pt x="1591" y="15"/>
                  </a:lnTo>
                  <a:lnTo>
                    <a:pt x="1606" y="15"/>
                  </a:lnTo>
                  <a:lnTo>
                    <a:pt x="1606" y="0"/>
                  </a:lnTo>
                  <a:close/>
                  <a:moveTo>
                    <a:pt x="1641" y="0"/>
                  </a:moveTo>
                  <a:lnTo>
                    <a:pt x="1626" y="0"/>
                  </a:lnTo>
                  <a:lnTo>
                    <a:pt x="1626" y="15"/>
                  </a:lnTo>
                  <a:lnTo>
                    <a:pt x="1641" y="15"/>
                  </a:lnTo>
                  <a:lnTo>
                    <a:pt x="1641" y="0"/>
                  </a:lnTo>
                  <a:close/>
                  <a:moveTo>
                    <a:pt x="1677" y="0"/>
                  </a:moveTo>
                  <a:lnTo>
                    <a:pt x="1662" y="0"/>
                  </a:lnTo>
                  <a:lnTo>
                    <a:pt x="1662" y="15"/>
                  </a:lnTo>
                  <a:lnTo>
                    <a:pt x="1677" y="15"/>
                  </a:lnTo>
                  <a:lnTo>
                    <a:pt x="1677" y="0"/>
                  </a:lnTo>
                  <a:close/>
                  <a:moveTo>
                    <a:pt x="1712" y="0"/>
                  </a:moveTo>
                  <a:lnTo>
                    <a:pt x="1697" y="0"/>
                  </a:lnTo>
                  <a:lnTo>
                    <a:pt x="1697" y="15"/>
                  </a:lnTo>
                  <a:lnTo>
                    <a:pt x="1712" y="15"/>
                  </a:lnTo>
                  <a:lnTo>
                    <a:pt x="1712" y="0"/>
                  </a:lnTo>
                  <a:close/>
                  <a:moveTo>
                    <a:pt x="1746" y="0"/>
                  </a:moveTo>
                  <a:lnTo>
                    <a:pt x="1731" y="0"/>
                  </a:lnTo>
                  <a:lnTo>
                    <a:pt x="1731" y="15"/>
                  </a:lnTo>
                  <a:lnTo>
                    <a:pt x="1746" y="15"/>
                  </a:lnTo>
                  <a:lnTo>
                    <a:pt x="1746" y="0"/>
                  </a:lnTo>
                  <a:close/>
                  <a:moveTo>
                    <a:pt x="1781" y="0"/>
                  </a:moveTo>
                  <a:lnTo>
                    <a:pt x="1766" y="0"/>
                  </a:lnTo>
                  <a:lnTo>
                    <a:pt x="1766" y="15"/>
                  </a:lnTo>
                  <a:lnTo>
                    <a:pt x="1781" y="15"/>
                  </a:lnTo>
                  <a:lnTo>
                    <a:pt x="1781" y="0"/>
                  </a:lnTo>
                  <a:close/>
                  <a:moveTo>
                    <a:pt x="1817" y="0"/>
                  </a:moveTo>
                  <a:lnTo>
                    <a:pt x="1802" y="0"/>
                  </a:lnTo>
                  <a:lnTo>
                    <a:pt x="1802" y="15"/>
                  </a:lnTo>
                  <a:lnTo>
                    <a:pt x="1817" y="15"/>
                  </a:lnTo>
                  <a:lnTo>
                    <a:pt x="1817" y="0"/>
                  </a:lnTo>
                  <a:close/>
                  <a:moveTo>
                    <a:pt x="1852" y="0"/>
                  </a:moveTo>
                  <a:lnTo>
                    <a:pt x="1837" y="0"/>
                  </a:lnTo>
                  <a:lnTo>
                    <a:pt x="1837" y="15"/>
                  </a:lnTo>
                  <a:lnTo>
                    <a:pt x="1852" y="15"/>
                  </a:lnTo>
                  <a:lnTo>
                    <a:pt x="1852" y="0"/>
                  </a:lnTo>
                  <a:close/>
                  <a:moveTo>
                    <a:pt x="1888" y="0"/>
                  </a:moveTo>
                  <a:lnTo>
                    <a:pt x="1872" y="0"/>
                  </a:lnTo>
                  <a:lnTo>
                    <a:pt x="1872" y="15"/>
                  </a:lnTo>
                  <a:lnTo>
                    <a:pt x="1888" y="15"/>
                  </a:lnTo>
                  <a:lnTo>
                    <a:pt x="1888" y="0"/>
                  </a:lnTo>
                  <a:close/>
                  <a:moveTo>
                    <a:pt x="1923" y="0"/>
                  </a:moveTo>
                  <a:lnTo>
                    <a:pt x="1908" y="0"/>
                  </a:lnTo>
                  <a:lnTo>
                    <a:pt x="1908" y="15"/>
                  </a:lnTo>
                  <a:lnTo>
                    <a:pt x="1923" y="15"/>
                  </a:lnTo>
                  <a:lnTo>
                    <a:pt x="1923" y="0"/>
                  </a:lnTo>
                  <a:close/>
                  <a:moveTo>
                    <a:pt x="1958" y="0"/>
                  </a:moveTo>
                  <a:lnTo>
                    <a:pt x="1943" y="0"/>
                  </a:lnTo>
                  <a:lnTo>
                    <a:pt x="1943" y="15"/>
                  </a:lnTo>
                  <a:lnTo>
                    <a:pt x="1958" y="15"/>
                  </a:lnTo>
                  <a:lnTo>
                    <a:pt x="1958" y="0"/>
                  </a:lnTo>
                  <a:close/>
                  <a:moveTo>
                    <a:pt x="1994" y="0"/>
                  </a:moveTo>
                  <a:lnTo>
                    <a:pt x="1978" y="0"/>
                  </a:lnTo>
                  <a:lnTo>
                    <a:pt x="1978" y="15"/>
                  </a:lnTo>
                  <a:lnTo>
                    <a:pt x="1994" y="15"/>
                  </a:lnTo>
                  <a:lnTo>
                    <a:pt x="1994" y="0"/>
                  </a:lnTo>
                  <a:close/>
                  <a:moveTo>
                    <a:pt x="2029" y="0"/>
                  </a:moveTo>
                  <a:lnTo>
                    <a:pt x="2014" y="0"/>
                  </a:lnTo>
                  <a:lnTo>
                    <a:pt x="2014" y="15"/>
                  </a:lnTo>
                  <a:lnTo>
                    <a:pt x="2029" y="15"/>
                  </a:lnTo>
                  <a:lnTo>
                    <a:pt x="2029" y="0"/>
                  </a:lnTo>
                  <a:close/>
                  <a:moveTo>
                    <a:pt x="2064" y="0"/>
                  </a:moveTo>
                  <a:lnTo>
                    <a:pt x="2049" y="0"/>
                  </a:lnTo>
                  <a:lnTo>
                    <a:pt x="2049" y="15"/>
                  </a:lnTo>
                  <a:lnTo>
                    <a:pt x="2064" y="15"/>
                  </a:lnTo>
                  <a:lnTo>
                    <a:pt x="2064" y="0"/>
                  </a:lnTo>
                  <a:close/>
                  <a:moveTo>
                    <a:pt x="2100" y="0"/>
                  </a:moveTo>
                  <a:lnTo>
                    <a:pt x="2085" y="0"/>
                  </a:lnTo>
                  <a:lnTo>
                    <a:pt x="2085" y="15"/>
                  </a:lnTo>
                  <a:lnTo>
                    <a:pt x="2100" y="15"/>
                  </a:lnTo>
                  <a:lnTo>
                    <a:pt x="2100" y="0"/>
                  </a:lnTo>
                  <a:close/>
                  <a:moveTo>
                    <a:pt x="2135" y="0"/>
                  </a:moveTo>
                  <a:lnTo>
                    <a:pt x="2120" y="0"/>
                  </a:lnTo>
                  <a:lnTo>
                    <a:pt x="2120" y="15"/>
                  </a:lnTo>
                  <a:lnTo>
                    <a:pt x="2135" y="15"/>
                  </a:lnTo>
                  <a:lnTo>
                    <a:pt x="2135" y="0"/>
                  </a:lnTo>
                  <a:close/>
                  <a:moveTo>
                    <a:pt x="2170" y="0"/>
                  </a:moveTo>
                  <a:lnTo>
                    <a:pt x="2155" y="0"/>
                  </a:lnTo>
                  <a:lnTo>
                    <a:pt x="2155" y="15"/>
                  </a:lnTo>
                  <a:lnTo>
                    <a:pt x="2170" y="15"/>
                  </a:lnTo>
                  <a:lnTo>
                    <a:pt x="2170" y="0"/>
                  </a:lnTo>
                  <a:close/>
                  <a:moveTo>
                    <a:pt x="2206" y="0"/>
                  </a:moveTo>
                  <a:lnTo>
                    <a:pt x="2191" y="0"/>
                  </a:lnTo>
                  <a:lnTo>
                    <a:pt x="2191" y="15"/>
                  </a:lnTo>
                  <a:lnTo>
                    <a:pt x="2206" y="15"/>
                  </a:lnTo>
                  <a:lnTo>
                    <a:pt x="2206" y="0"/>
                  </a:lnTo>
                  <a:close/>
                  <a:moveTo>
                    <a:pt x="2241" y="0"/>
                  </a:moveTo>
                  <a:lnTo>
                    <a:pt x="2226" y="0"/>
                  </a:lnTo>
                  <a:lnTo>
                    <a:pt x="2226" y="15"/>
                  </a:lnTo>
                  <a:lnTo>
                    <a:pt x="2241" y="15"/>
                  </a:lnTo>
                  <a:lnTo>
                    <a:pt x="2241" y="0"/>
                  </a:lnTo>
                  <a:close/>
                  <a:moveTo>
                    <a:pt x="2276" y="0"/>
                  </a:moveTo>
                  <a:lnTo>
                    <a:pt x="2261" y="0"/>
                  </a:lnTo>
                  <a:lnTo>
                    <a:pt x="2261" y="15"/>
                  </a:lnTo>
                  <a:lnTo>
                    <a:pt x="2276" y="15"/>
                  </a:lnTo>
                  <a:lnTo>
                    <a:pt x="2276" y="0"/>
                  </a:lnTo>
                  <a:close/>
                  <a:moveTo>
                    <a:pt x="2312" y="0"/>
                  </a:moveTo>
                  <a:lnTo>
                    <a:pt x="2297" y="0"/>
                  </a:lnTo>
                  <a:lnTo>
                    <a:pt x="2297" y="15"/>
                  </a:lnTo>
                  <a:lnTo>
                    <a:pt x="2312" y="15"/>
                  </a:lnTo>
                  <a:lnTo>
                    <a:pt x="2312" y="0"/>
                  </a:lnTo>
                  <a:close/>
                  <a:moveTo>
                    <a:pt x="2347" y="0"/>
                  </a:moveTo>
                  <a:lnTo>
                    <a:pt x="2332" y="0"/>
                  </a:lnTo>
                  <a:lnTo>
                    <a:pt x="2332" y="15"/>
                  </a:lnTo>
                  <a:lnTo>
                    <a:pt x="2347" y="15"/>
                  </a:lnTo>
                  <a:lnTo>
                    <a:pt x="2347" y="0"/>
                  </a:lnTo>
                  <a:close/>
                  <a:moveTo>
                    <a:pt x="2383" y="0"/>
                  </a:moveTo>
                  <a:lnTo>
                    <a:pt x="2367" y="0"/>
                  </a:lnTo>
                  <a:lnTo>
                    <a:pt x="2367" y="15"/>
                  </a:lnTo>
                  <a:lnTo>
                    <a:pt x="2383" y="15"/>
                  </a:lnTo>
                  <a:lnTo>
                    <a:pt x="2383" y="0"/>
                  </a:lnTo>
                  <a:close/>
                  <a:moveTo>
                    <a:pt x="2418" y="0"/>
                  </a:moveTo>
                  <a:lnTo>
                    <a:pt x="2403" y="0"/>
                  </a:lnTo>
                  <a:lnTo>
                    <a:pt x="2403" y="15"/>
                  </a:lnTo>
                  <a:lnTo>
                    <a:pt x="2418" y="15"/>
                  </a:lnTo>
                  <a:lnTo>
                    <a:pt x="2418" y="0"/>
                  </a:lnTo>
                  <a:close/>
                  <a:moveTo>
                    <a:pt x="2453" y="0"/>
                  </a:moveTo>
                  <a:lnTo>
                    <a:pt x="2438" y="0"/>
                  </a:lnTo>
                  <a:lnTo>
                    <a:pt x="2438" y="15"/>
                  </a:lnTo>
                  <a:lnTo>
                    <a:pt x="2453" y="15"/>
                  </a:lnTo>
                  <a:lnTo>
                    <a:pt x="2453" y="0"/>
                  </a:lnTo>
                  <a:close/>
                  <a:moveTo>
                    <a:pt x="2489" y="0"/>
                  </a:moveTo>
                  <a:lnTo>
                    <a:pt x="2473" y="0"/>
                  </a:lnTo>
                  <a:lnTo>
                    <a:pt x="2473" y="15"/>
                  </a:lnTo>
                  <a:lnTo>
                    <a:pt x="2489" y="15"/>
                  </a:lnTo>
                  <a:lnTo>
                    <a:pt x="2489" y="0"/>
                  </a:lnTo>
                  <a:close/>
                  <a:moveTo>
                    <a:pt x="2524" y="0"/>
                  </a:moveTo>
                  <a:lnTo>
                    <a:pt x="2509" y="0"/>
                  </a:lnTo>
                  <a:lnTo>
                    <a:pt x="2509" y="15"/>
                  </a:lnTo>
                  <a:lnTo>
                    <a:pt x="2524" y="15"/>
                  </a:lnTo>
                  <a:lnTo>
                    <a:pt x="2524" y="0"/>
                  </a:lnTo>
                  <a:close/>
                  <a:moveTo>
                    <a:pt x="2559" y="0"/>
                  </a:moveTo>
                  <a:lnTo>
                    <a:pt x="2544" y="0"/>
                  </a:lnTo>
                  <a:lnTo>
                    <a:pt x="2544" y="15"/>
                  </a:lnTo>
                  <a:lnTo>
                    <a:pt x="2559" y="15"/>
                  </a:lnTo>
                  <a:lnTo>
                    <a:pt x="2559" y="0"/>
                  </a:lnTo>
                  <a:close/>
                  <a:moveTo>
                    <a:pt x="2595" y="0"/>
                  </a:moveTo>
                  <a:lnTo>
                    <a:pt x="2580" y="0"/>
                  </a:lnTo>
                  <a:lnTo>
                    <a:pt x="2580" y="15"/>
                  </a:lnTo>
                  <a:lnTo>
                    <a:pt x="2595" y="15"/>
                  </a:lnTo>
                  <a:lnTo>
                    <a:pt x="2595" y="0"/>
                  </a:lnTo>
                  <a:close/>
                  <a:moveTo>
                    <a:pt x="2630" y="0"/>
                  </a:moveTo>
                  <a:lnTo>
                    <a:pt x="2615" y="0"/>
                  </a:lnTo>
                  <a:lnTo>
                    <a:pt x="2615" y="15"/>
                  </a:lnTo>
                  <a:lnTo>
                    <a:pt x="2630" y="15"/>
                  </a:lnTo>
                  <a:lnTo>
                    <a:pt x="2630" y="0"/>
                  </a:lnTo>
                  <a:close/>
                  <a:moveTo>
                    <a:pt x="2665" y="0"/>
                  </a:moveTo>
                  <a:lnTo>
                    <a:pt x="2650" y="0"/>
                  </a:lnTo>
                  <a:lnTo>
                    <a:pt x="2650" y="15"/>
                  </a:lnTo>
                  <a:lnTo>
                    <a:pt x="2665" y="15"/>
                  </a:lnTo>
                  <a:lnTo>
                    <a:pt x="2665" y="0"/>
                  </a:lnTo>
                  <a:close/>
                  <a:moveTo>
                    <a:pt x="2701" y="0"/>
                  </a:moveTo>
                  <a:lnTo>
                    <a:pt x="2686" y="0"/>
                  </a:lnTo>
                  <a:lnTo>
                    <a:pt x="2686" y="15"/>
                  </a:lnTo>
                  <a:lnTo>
                    <a:pt x="2701" y="15"/>
                  </a:lnTo>
                  <a:lnTo>
                    <a:pt x="2701" y="0"/>
                  </a:lnTo>
                  <a:close/>
                  <a:moveTo>
                    <a:pt x="2736" y="0"/>
                  </a:moveTo>
                  <a:lnTo>
                    <a:pt x="2721" y="0"/>
                  </a:lnTo>
                  <a:lnTo>
                    <a:pt x="2721" y="15"/>
                  </a:lnTo>
                  <a:lnTo>
                    <a:pt x="2736" y="15"/>
                  </a:lnTo>
                  <a:lnTo>
                    <a:pt x="2736" y="0"/>
                  </a:lnTo>
                  <a:close/>
                  <a:moveTo>
                    <a:pt x="2771" y="0"/>
                  </a:moveTo>
                  <a:lnTo>
                    <a:pt x="2756" y="0"/>
                  </a:lnTo>
                  <a:lnTo>
                    <a:pt x="2756" y="15"/>
                  </a:lnTo>
                  <a:lnTo>
                    <a:pt x="2771" y="15"/>
                  </a:lnTo>
                  <a:lnTo>
                    <a:pt x="2771" y="0"/>
                  </a:lnTo>
                  <a:close/>
                  <a:moveTo>
                    <a:pt x="2807" y="0"/>
                  </a:moveTo>
                  <a:lnTo>
                    <a:pt x="2792" y="0"/>
                  </a:lnTo>
                  <a:lnTo>
                    <a:pt x="2792" y="15"/>
                  </a:lnTo>
                  <a:lnTo>
                    <a:pt x="2807" y="15"/>
                  </a:lnTo>
                  <a:lnTo>
                    <a:pt x="2807" y="0"/>
                  </a:lnTo>
                  <a:close/>
                  <a:moveTo>
                    <a:pt x="2842" y="0"/>
                  </a:moveTo>
                  <a:lnTo>
                    <a:pt x="2827" y="0"/>
                  </a:lnTo>
                  <a:lnTo>
                    <a:pt x="2827" y="15"/>
                  </a:lnTo>
                  <a:lnTo>
                    <a:pt x="2842" y="15"/>
                  </a:lnTo>
                  <a:lnTo>
                    <a:pt x="2842" y="0"/>
                  </a:lnTo>
                  <a:close/>
                  <a:moveTo>
                    <a:pt x="2878" y="0"/>
                  </a:moveTo>
                  <a:lnTo>
                    <a:pt x="2862" y="0"/>
                  </a:lnTo>
                  <a:lnTo>
                    <a:pt x="2862" y="15"/>
                  </a:lnTo>
                  <a:lnTo>
                    <a:pt x="2878" y="15"/>
                  </a:lnTo>
                  <a:lnTo>
                    <a:pt x="2878" y="0"/>
                  </a:lnTo>
                  <a:close/>
                  <a:moveTo>
                    <a:pt x="2913" y="0"/>
                  </a:moveTo>
                  <a:lnTo>
                    <a:pt x="2898" y="0"/>
                  </a:lnTo>
                  <a:lnTo>
                    <a:pt x="2898" y="15"/>
                  </a:lnTo>
                  <a:lnTo>
                    <a:pt x="2913" y="15"/>
                  </a:lnTo>
                  <a:lnTo>
                    <a:pt x="2913" y="0"/>
                  </a:lnTo>
                  <a:close/>
                  <a:moveTo>
                    <a:pt x="2948" y="0"/>
                  </a:moveTo>
                  <a:lnTo>
                    <a:pt x="2933" y="0"/>
                  </a:lnTo>
                  <a:lnTo>
                    <a:pt x="2933" y="15"/>
                  </a:lnTo>
                  <a:lnTo>
                    <a:pt x="2948" y="15"/>
                  </a:lnTo>
                  <a:lnTo>
                    <a:pt x="2948" y="0"/>
                  </a:lnTo>
                  <a:close/>
                  <a:moveTo>
                    <a:pt x="2984" y="0"/>
                  </a:moveTo>
                  <a:lnTo>
                    <a:pt x="2968" y="0"/>
                  </a:lnTo>
                  <a:lnTo>
                    <a:pt x="2968" y="15"/>
                  </a:lnTo>
                  <a:lnTo>
                    <a:pt x="2984" y="15"/>
                  </a:lnTo>
                  <a:lnTo>
                    <a:pt x="2984" y="0"/>
                  </a:lnTo>
                  <a:close/>
                  <a:moveTo>
                    <a:pt x="3019" y="0"/>
                  </a:moveTo>
                  <a:lnTo>
                    <a:pt x="3004" y="0"/>
                  </a:lnTo>
                  <a:lnTo>
                    <a:pt x="3004" y="15"/>
                  </a:lnTo>
                  <a:lnTo>
                    <a:pt x="3019" y="15"/>
                  </a:lnTo>
                  <a:lnTo>
                    <a:pt x="3019" y="0"/>
                  </a:lnTo>
                  <a:close/>
                  <a:moveTo>
                    <a:pt x="3054" y="0"/>
                  </a:moveTo>
                  <a:lnTo>
                    <a:pt x="3039" y="0"/>
                  </a:lnTo>
                  <a:lnTo>
                    <a:pt x="3039" y="15"/>
                  </a:lnTo>
                  <a:lnTo>
                    <a:pt x="3054" y="15"/>
                  </a:lnTo>
                  <a:lnTo>
                    <a:pt x="3054" y="0"/>
                  </a:lnTo>
                  <a:close/>
                  <a:moveTo>
                    <a:pt x="3090" y="0"/>
                  </a:moveTo>
                  <a:lnTo>
                    <a:pt x="3075" y="0"/>
                  </a:lnTo>
                  <a:lnTo>
                    <a:pt x="3075" y="15"/>
                  </a:lnTo>
                  <a:lnTo>
                    <a:pt x="3090" y="15"/>
                  </a:lnTo>
                  <a:lnTo>
                    <a:pt x="3090" y="0"/>
                  </a:lnTo>
                  <a:close/>
                  <a:moveTo>
                    <a:pt x="3125" y="0"/>
                  </a:moveTo>
                  <a:lnTo>
                    <a:pt x="3110" y="0"/>
                  </a:lnTo>
                  <a:lnTo>
                    <a:pt x="3110" y="15"/>
                  </a:lnTo>
                  <a:lnTo>
                    <a:pt x="3125" y="15"/>
                  </a:lnTo>
                  <a:lnTo>
                    <a:pt x="3125" y="0"/>
                  </a:lnTo>
                  <a:close/>
                  <a:moveTo>
                    <a:pt x="3160" y="0"/>
                  </a:moveTo>
                  <a:lnTo>
                    <a:pt x="3145" y="0"/>
                  </a:lnTo>
                  <a:lnTo>
                    <a:pt x="3145" y="15"/>
                  </a:lnTo>
                  <a:lnTo>
                    <a:pt x="3160" y="15"/>
                  </a:lnTo>
                  <a:lnTo>
                    <a:pt x="3160" y="0"/>
                  </a:lnTo>
                  <a:close/>
                  <a:moveTo>
                    <a:pt x="3196" y="0"/>
                  </a:moveTo>
                  <a:lnTo>
                    <a:pt x="3181" y="0"/>
                  </a:lnTo>
                  <a:lnTo>
                    <a:pt x="3181" y="15"/>
                  </a:lnTo>
                  <a:lnTo>
                    <a:pt x="3196" y="15"/>
                  </a:lnTo>
                  <a:lnTo>
                    <a:pt x="3196" y="0"/>
                  </a:lnTo>
                  <a:close/>
                  <a:moveTo>
                    <a:pt x="3231" y="0"/>
                  </a:moveTo>
                  <a:lnTo>
                    <a:pt x="3216" y="0"/>
                  </a:lnTo>
                  <a:lnTo>
                    <a:pt x="3216" y="15"/>
                  </a:lnTo>
                  <a:lnTo>
                    <a:pt x="3231" y="15"/>
                  </a:lnTo>
                  <a:lnTo>
                    <a:pt x="3231" y="0"/>
                  </a:lnTo>
                  <a:close/>
                  <a:moveTo>
                    <a:pt x="3266" y="0"/>
                  </a:moveTo>
                  <a:lnTo>
                    <a:pt x="3251" y="0"/>
                  </a:lnTo>
                  <a:lnTo>
                    <a:pt x="3251" y="15"/>
                  </a:lnTo>
                  <a:lnTo>
                    <a:pt x="3266" y="15"/>
                  </a:lnTo>
                  <a:lnTo>
                    <a:pt x="3266" y="0"/>
                  </a:lnTo>
                  <a:close/>
                  <a:moveTo>
                    <a:pt x="3302" y="0"/>
                  </a:moveTo>
                  <a:lnTo>
                    <a:pt x="3287" y="0"/>
                  </a:lnTo>
                  <a:lnTo>
                    <a:pt x="3287" y="15"/>
                  </a:lnTo>
                  <a:lnTo>
                    <a:pt x="3302" y="15"/>
                  </a:lnTo>
                  <a:lnTo>
                    <a:pt x="3302" y="0"/>
                  </a:lnTo>
                  <a:close/>
                  <a:moveTo>
                    <a:pt x="3337" y="0"/>
                  </a:moveTo>
                  <a:lnTo>
                    <a:pt x="3322" y="0"/>
                  </a:lnTo>
                  <a:lnTo>
                    <a:pt x="3322" y="15"/>
                  </a:lnTo>
                  <a:lnTo>
                    <a:pt x="3337" y="15"/>
                  </a:lnTo>
                  <a:lnTo>
                    <a:pt x="3337" y="0"/>
                  </a:lnTo>
                  <a:close/>
                  <a:moveTo>
                    <a:pt x="3373" y="0"/>
                  </a:moveTo>
                  <a:lnTo>
                    <a:pt x="3357" y="0"/>
                  </a:lnTo>
                  <a:lnTo>
                    <a:pt x="3357" y="15"/>
                  </a:lnTo>
                  <a:lnTo>
                    <a:pt x="3373" y="15"/>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7" name="Freeform 405"/>
            <p:cNvSpPr>
              <a:spLocks noEditPoints="1"/>
            </p:cNvSpPr>
            <p:nvPr>
              <p:custDataLst>
                <p:tags r:id="rId30"/>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moveTo>
                    <a:pt x="50" y="0"/>
                  </a:moveTo>
                  <a:lnTo>
                    <a:pt x="35" y="0"/>
                  </a:lnTo>
                  <a:lnTo>
                    <a:pt x="35" y="15"/>
                  </a:lnTo>
                  <a:lnTo>
                    <a:pt x="50" y="15"/>
                  </a:lnTo>
                  <a:lnTo>
                    <a:pt x="50" y="0"/>
                  </a:lnTo>
                  <a:moveTo>
                    <a:pt x="86" y="0"/>
                  </a:moveTo>
                  <a:lnTo>
                    <a:pt x="71" y="0"/>
                  </a:lnTo>
                  <a:lnTo>
                    <a:pt x="71" y="15"/>
                  </a:lnTo>
                  <a:lnTo>
                    <a:pt x="86" y="15"/>
                  </a:lnTo>
                  <a:lnTo>
                    <a:pt x="86" y="0"/>
                  </a:lnTo>
                  <a:moveTo>
                    <a:pt x="121" y="0"/>
                  </a:moveTo>
                  <a:lnTo>
                    <a:pt x="106" y="0"/>
                  </a:lnTo>
                  <a:lnTo>
                    <a:pt x="106" y="15"/>
                  </a:lnTo>
                  <a:lnTo>
                    <a:pt x="121" y="15"/>
                  </a:lnTo>
                  <a:lnTo>
                    <a:pt x="121" y="0"/>
                  </a:lnTo>
                  <a:moveTo>
                    <a:pt x="156" y="0"/>
                  </a:moveTo>
                  <a:lnTo>
                    <a:pt x="141" y="0"/>
                  </a:lnTo>
                  <a:lnTo>
                    <a:pt x="141" y="15"/>
                  </a:lnTo>
                  <a:lnTo>
                    <a:pt x="156" y="15"/>
                  </a:lnTo>
                  <a:lnTo>
                    <a:pt x="156" y="0"/>
                  </a:lnTo>
                  <a:moveTo>
                    <a:pt x="192" y="0"/>
                  </a:moveTo>
                  <a:lnTo>
                    <a:pt x="177" y="0"/>
                  </a:lnTo>
                  <a:lnTo>
                    <a:pt x="177" y="15"/>
                  </a:lnTo>
                  <a:lnTo>
                    <a:pt x="192" y="15"/>
                  </a:lnTo>
                  <a:lnTo>
                    <a:pt x="192" y="0"/>
                  </a:lnTo>
                  <a:moveTo>
                    <a:pt x="227" y="0"/>
                  </a:moveTo>
                  <a:lnTo>
                    <a:pt x="212" y="0"/>
                  </a:lnTo>
                  <a:lnTo>
                    <a:pt x="212" y="15"/>
                  </a:lnTo>
                  <a:lnTo>
                    <a:pt x="227" y="15"/>
                  </a:lnTo>
                  <a:lnTo>
                    <a:pt x="227" y="0"/>
                  </a:lnTo>
                  <a:moveTo>
                    <a:pt x="262" y="0"/>
                  </a:moveTo>
                  <a:lnTo>
                    <a:pt x="247" y="0"/>
                  </a:lnTo>
                  <a:lnTo>
                    <a:pt x="247" y="15"/>
                  </a:lnTo>
                  <a:lnTo>
                    <a:pt x="262" y="15"/>
                  </a:lnTo>
                  <a:lnTo>
                    <a:pt x="262" y="0"/>
                  </a:lnTo>
                  <a:moveTo>
                    <a:pt x="298" y="0"/>
                  </a:moveTo>
                  <a:lnTo>
                    <a:pt x="283" y="0"/>
                  </a:lnTo>
                  <a:lnTo>
                    <a:pt x="283" y="15"/>
                  </a:lnTo>
                  <a:lnTo>
                    <a:pt x="298" y="15"/>
                  </a:lnTo>
                  <a:lnTo>
                    <a:pt x="298" y="0"/>
                  </a:lnTo>
                  <a:moveTo>
                    <a:pt x="333" y="0"/>
                  </a:moveTo>
                  <a:lnTo>
                    <a:pt x="318" y="0"/>
                  </a:lnTo>
                  <a:lnTo>
                    <a:pt x="318" y="15"/>
                  </a:lnTo>
                  <a:lnTo>
                    <a:pt x="333" y="15"/>
                  </a:lnTo>
                  <a:lnTo>
                    <a:pt x="333" y="0"/>
                  </a:lnTo>
                  <a:moveTo>
                    <a:pt x="369" y="0"/>
                  </a:moveTo>
                  <a:lnTo>
                    <a:pt x="353" y="0"/>
                  </a:lnTo>
                  <a:lnTo>
                    <a:pt x="353" y="15"/>
                  </a:lnTo>
                  <a:lnTo>
                    <a:pt x="369" y="15"/>
                  </a:lnTo>
                  <a:lnTo>
                    <a:pt x="369" y="0"/>
                  </a:lnTo>
                  <a:moveTo>
                    <a:pt x="404" y="0"/>
                  </a:moveTo>
                  <a:lnTo>
                    <a:pt x="389" y="0"/>
                  </a:lnTo>
                  <a:lnTo>
                    <a:pt x="389" y="15"/>
                  </a:lnTo>
                  <a:lnTo>
                    <a:pt x="404" y="15"/>
                  </a:lnTo>
                  <a:lnTo>
                    <a:pt x="404" y="0"/>
                  </a:lnTo>
                  <a:moveTo>
                    <a:pt x="439" y="0"/>
                  </a:moveTo>
                  <a:lnTo>
                    <a:pt x="424" y="0"/>
                  </a:lnTo>
                  <a:lnTo>
                    <a:pt x="424" y="15"/>
                  </a:lnTo>
                  <a:lnTo>
                    <a:pt x="439" y="15"/>
                  </a:lnTo>
                  <a:lnTo>
                    <a:pt x="439" y="0"/>
                  </a:lnTo>
                  <a:moveTo>
                    <a:pt x="475" y="0"/>
                  </a:moveTo>
                  <a:lnTo>
                    <a:pt x="459" y="0"/>
                  </a:lnTo>
                  <a:lnTo>
                    <a:pt x="459" y="15"/>
                  </a:lnTo>
                  <a:lnTo>
                    <a:pt x="475" y="15"/>
                  </a:lnTo>
                  <a:lnTo>
                    <a:pt x="475" y="0"/>
                  </a:lnTo>
                  <a:moveTo>
                    <a:pt x="510" y="0"/>
                  </a:moveTo>
                  <a:lnTo>
                    <a:pt x="495" y="0"/>
                  </a:lnTo>
                  <a:lnTo>
                    <a:pt x="495" y="15"/>
                  </a:lnTo>
                  <a:lnTo>
                    <a:pt x="510" y="15"/>
                  </a:lnTo>
                  <a:lnTo>
                    <a:pt x="510" y="0"/>
                  </a:lnTo>
                  <a:moveTo>
                    <a:pt x="545" y="0"/>
                  </a:moveTo>
                  <a:lnTo>
                    <a:pt x="530" y="0"/>
                  </a:lnTo>
                  <a:lnTo>
                    <a:pt x="530" y="15"/>
                  </a:lnTo>
                  <a:lnTo>
                    <a:pt x="545" y="15"/>
                  </a:lnTo>
                  <a:lnTo>
                    <a:pt x="545" y="0"/>
                  </a:lnTo>
                  <a:moveTo>
                    <a:pt x="581" y="0"/>
                  </a:moveTo>
                  <a:lnTo>
                    <a:pt x="566" y="0"/>
                  </a:lnTo>
                  <a:lnTo>
                    <a:pt x="566" y="15"/>
                  </a:lnTo>
                  <a:lnTo>
                    <a:pt x="581" y="15"/>
                  </a:lnTo>
                  <a:lnTo>
                    <a:pt x="581" y="0"/>
                  </a:lnTo>
                  <a:moveTo>
                    <a:pt x="616" y="0"/>
                  </a:moveTo>
                  <a:lnTo>
                    <a:pt x="601" y="0"/>
                  </a:lnTo>
                  <a:lnTo>
                    <a:pt x="601" y="15"/>
                  </a:lnTo>
                  <a:lnTo>
                    <a:pt x="616" y="15"/>
                  </a:lnTo>
                  <a:lnTo>
                    <a:pt x="616" y="0"/>
                  </a:lnTo>
                  <a:moveTo>
                    <a:pt x="651" y="0"/>
                  </a:moveTo>
                  <a:lnTo>
                    <a:pt x="636" y="0"/>
                  </a:lnTo>
                  <a:lnTo>
                    <a:pt x="636" y="15"/>
                  </a:lnTo>
                  <a:lnTo>
                    <a:pt x="651" y="15"/>
                  </a:lnTo>
                  <a:lnTo>
                    <a:pt x="651" y="0"/>
                  </a:lnTo>
                  <a:moveTo>
                    <a:pt x="687" y="0"/>
                  </a:moveTo>
                  <a:lnTo>
                    <a:pt x="672" y="0"/>
                  </a:lnTo>
                  <a:lnTo>
                    <a:pt x="672" y="15"/>
                  </a:lnTo>
                  <a:lnTo>
                    <a:pt x="687" y="15"/>
                  </a:lnTo>
                  <a:lnTo>
                    <a:pt x="687" y="0"/>
                  </a:lnTo>
                  <a:moveTo>
                    <a:pt x="722" y="0"/>
                  </a:moveTo>
                  <a:lnTo>
                    <a:pt x="707" y="0"/>
                  </a:lnTo>
                  <a:lnTo>
                    <a:pt x="707" y="15"/>
                  </a:lnTo>
                  <a:lnTo>
                    <a:pt x="722" y="15"/>
                  </a:lnTo>
                  <a:lnTo>
                    <a:pt x="722" y="0"/>
                  </a:lnTo>
                  <a:moveTo>
                    <a:pt x="757" y="0"/>
                  </a:moveTo>
                  <a:lnTo>
                    <a:pt x="742" y="0"/>
                  </a:lnTo>
                  <a:lnTo>
                    <a:pt x="742" y="15"/>
                  </a:lnTo>
                  <a:lnTo>
                    <a:pt x="757" y="15"/>
                  </a:lnTo>
                  <a:lnTo>
                    <a:pt x="757" y="0"/>
                  </a:lnTo>
                  <a:moveTo>
                    <a:pt x="793" y="0"/>
                  </a:moveTo>
                  <a:lnTo>
                    <a:pt x="778" y="0"/>
                  </a:lnTo>
                  <a:lnTo>
                    <a:pt x="778" y="15"/>
                  </a:lnTo>
                  <a:lnTo>
                    <a:pt x="793" y="15"/>
                  </a:lnTo>
                  <a:lnTo>
                    <a:pt x="793" y="0"/>
                  </a:lnTo>
                  <a:moveTo>
                    <a:pt x="828" y="0"/>
                  </a:moveTo>
                  <a:lnTo>
                    <a:pt x="813" y="0"/>
                  </a:lnTo>
                  <a:lnTo>
                    <a:pt x="813" y="15"/>
                  </a:lnTo>
                  <a:lnTo>
                    <a:pt x="828" y="15"/>
                  </a:lnTo>
                  <a:lnTo>
                    <a:pt x="828" y="0"/>
                  </a:lnTo>
                  <a:moveTo>
                    <a:pt x="863" y="0"/>
                  </a:moveTo>
                  <a:lnTo>
                    <a:pt x="848" y="0"/>
                  </a:lnTo>
                  <a:lnTo>
                    <a:pt x="848" y="15"/>
                  </a:lnTo>
                  <a:lnTo>
                    <a:pt x="863" y="15"/>
                  </a:lnTo>
                  <a:lnTo>
                    <a:pt x="863" y="0"/>
                  </a:lnTo>
                  <a:moveTo>
                    <a:pt x="899" y="0"/>
                  </a:moveTo>
                  <a:lnTo>
                    <a:pt x="884" y="0"/>
                  </a:lnTo>
                  <a:lnTo>
                    <a:pt x="884" y="15"/>
                  </a:lnTo>
                  <a:lnTo>
                    <a:pt x="899" y="15"/>
                  </a:lnTo>
                  <a:lnTo>
                    <a:pt x="899" y="0"/>
                  </a:lnTo>
                  <a:moveTo>
                    <a:pt x="934" y="0"/>
                  </a:moveTo>
                  <a:lnTo>
                    <a:pt x="919" y="0"/>
                  </a:lnTo>
                  <a:lnTo>
                    <a:pt x="919" y="15"/>
                  </a:lnTo>
                  <a:lnTo>
                    <a:pt x="934" y="15"/>
                  </a:lnTo>
                  <a:lnTo>
                    <a:pt x="934" y="0"/>
                  </a:lnTo>
                  <a:moveTo>
                    <a:pt x="970" y="0"/>
                  </a:moveTo>
                  <a:lnTo>
                    <a:pt x="954" y="0"/>
                  </a:lnTo>
                  <a:lnTo>
                    <a:pt x="954" y="15"/>
                  </a:lnTo>
                  <a:lnTo>
                    <a:pt x="970" y="15"/>
                  </a:lnTo>
                  <a:lnTo>
                    <a:pt x="970" y="0"/>
                  </a:lnTo>
                  <a:moveTo>
                    <a:pt x="1005" y="0"/>
                  </a:moveTo>
                  <a:lnTo>
                    <a:pt x="990" y="0"/>
                  </a:lnTo>
                  <a:lnTo>
                    <a:pt x="990" y="15"/>
                  </a:lnTo>
                  <a:lnTo>
                    <a:pt x="1005" y="15"/>
                  </a:lnTo>
                  <a:lnTo>
                    <a:pt x="1005" y="0"/>
                  </a:lnTo>
                  <a:moveTo>
                    <a:pt x="1040" y="0"/>
                  </a:moveTo>
                  <a:lnTo>
                    <a:pt x="1025" y="0"/>
                  </a:lnTo>
                  <a:lnTo>
                    <a:pt x="1025" y="15"/>
                  </a:lnTo>
                  <a:lnTo>
                    <a:pt x="1040" y="15"/>
                  </a:lnTo>
                  <a:lnTo>
                    <a:pt x="1040" y="0"/>
                  </a:lnTo>
                  <a:moveTo>
                    <a:pt x="1076" y="0"/>
                  </a:moveTo>
                  <a:lnTo>
                    <a:pt x="1060" y="0"/>
                  </a:lnTo>
                  <a:lnTo>
                    <a:pt x="1060" y="15"/>
                  </a:lnTo>
                  <a:lnTo>
                    <a:pt x="1076" y="15"/>
                  </a:lnTo>
                  <a:lnTo>
                    <a:pt x="1076" y="0"/>
                  </a:lnTo>
                  <a:moveTo>
                    <a:pt x="1111" y="0"/>
                  </a:moveTo>
                  <a:lnTo>
                    <a:pt x="1096" y="0"/>
                  </a:lnTo>
                  <a:lnTo>
                    <a:pt x="1096" y="15"/>
                  </a:lnTo>
                  <a:lnTo>
                    <a:pt x="1111" y="15"/>
                  </a:lnTo>
                  <a:lnTo>
                    <a:pt x="1111" y="0"/>
                  </a:lnTo>
                  <a:moveTo>
                    <a:pt x="1146" y="0"/>
                  </a:moveTo>
                  <a:lnTo>
                    <a:pt x="1131" y="0"/>
                  </a:lnTo>
                  <a:lnTo>
                    <a:pt x="1131" y="15"/>
                  </a:lnTo>
                  <a:lnTo>
                    <a:pt x="1146" y="15"/>
                  </a:lnTo>
                  <a:lnTo>
                    <a:pt x="1146" y="0"/>
                  </a:lnTo>
                  <a:moveTo>
                    <a:pt x="1182" y="0"/>
                  </a:moveTo>
                  <a:lnTo>
                    <a:pt x="1167" y="0"/>
                  </a:lnTo>
                  <a:lnTo>
                    <a:pt x="1167" y="15"/>
                  </a:lnTo>
                  <a:lnTo>
                    <a:pt x="1182" y="15"/>
                  </a:lnTo>
                  <a:lnTo>
                    <a:pt x="1182" y="0"/>
                  </a:lnTo>
                  <a:moveTo>
                    <a:pt x="1217" y="0"/>
                  </a:moveTo>
                  <a:lnTo>
                    <a:pt x="1202" y="0"/>
                  </a:lnTo>
                  <a:lnTo>
                    <a:pt x="1202" y="15"/>
                  </a:lnTo>
                  <a:lnTo>
                    <a:pt x="1217" y="15"/>
                  </a:lnTo>
                  <a:lnTo>
                    <a:pt x="1217" y="0"/>
                  </a:lnTo>
                  <a:moveTo>
                    <a:pt x="1252" y="0"/>
                  </a:moveTo>
                  <a:lnTo>
                    <a:pt x="1237" y="0"/>
                  </a:lnTo>
                  <a:lnTo>
                    <a:pt x="1237" y="15"/>
                  </a:lnTo>
                  <a:lnTo>
                    <a:pt x="1252" y="15"/>
                  </a:lnTo>
                  <a:lnTo>
                    <a:pt x="1252" y="0"/>
                  </a:lnTo>
                  <a:moveTo>
                    <a:pt x="1288" y="0"/>
                  </a:moveTo>
                  <a:lnTo>
                    <a:pt x="1273" y="0"/>
                  </a:lnTo>
                  <a:lnTo>
                    <a:pt x="1273" y="15"/>
                  </a:lnTo>
                  <a:lnTo>
                    <a:pt x="1288" y="15"/>
                  </a:lnTo>
                  <a:lnTo>
                    <a:pt x="1288" y="0"/>
                  </a:lnTo>
                  <a:moveTo>
                    <a:pt x="1323" y="0"/>
                  </a:moveTo>
                  <a:lnTo>
                    <a:pt x="1308" y="0"/>
                  </a:lnTo>
                  <a:lnTo>
                    <a:pt x="1308" y="15"/>
                  </a:lnTo>
                  <a:lnTo>
                    <a:pt x="1323" y="15"/>
                  </a:lnTo>
                  <a:lnTo>
                    <a:pt x="1323" y="0"/>
                  </a:lnTo>
                  <a:moveTo>
                    <a:pt x="1358" y="0"/>
                  </a:moveTo>
                  <a:lnTo>
                    <a:pt x="1343" y="0"/>
                  </a:lnTo>
                  <a:lnTo>
                    <a:pt x="1343" y="15"/>
                  </a:lnTo>
                  <a:lnTo>
                    <a:pt x="1358" y="15"/>
                  </a:lnTo>
                  <a:lnTo>
                    <a:pt x="1358" y="0"/>
                  </a:lnTo>
                  <a:moveTo>
                    <a:pt x="1394" y="0"/>
                  </a:moveTo>
                  <a:lnTo>
                    <a:pt x="1379" y="0"/>
                  </a:lnTo>
                  <a:lnTo>
                    <a:pt x="1379" y="15"/>
                  </a:lnTo>
                  <a:lnTo>
                    <a:pt x="1394" y="15"/>
                  </a:lnTo>
                  <a:lnTo>
                    <a:pt x="1394" y="0"/>
                  </a:lnTo>
                  <a:moveTo>
                    <a:pt x="1429" y="0"/>
                  </a:moveTo>
                  <a:lnTo>
                    <a:pt x="1414" y="0"/>
                  </a:lnTo>
                  <a:lnTo>
                    <a:pt x="1414" y="15"/>
                  </a:lnTo>
                  <a:lnTo>
                    <a:pt x="1429" y="15"/>
                  </a:lnTo>
                  <a:lnTo>
                    <a:pt x="1429" y="0"/>
                  </a:lnTo>
                  <a:moveTo>
                    <a:pt x="1465" y="0"/>
                  </a:moveTo>
                  <a:lnTo>
                    <a:pt x="1449" y="0"/>
                  </a:lnTo>
                  <a:lnTo>
                    <a:pt x="1449" y="15"/>
                  </a:lnTo>
                  <a:lnTo>
                    <a:pt x="1465" y="15"/>
                  </a:lnTo>
                  <a:lnTo>
                    <a:pt x="1465" y="0"/>
                  </a:lnTo>
                  <a:moveTo>
                    <a:pt x="1500" y="0"/>
                  </a:moveTo>
                  <a:lnTo>
                    <a:pt x="1485" y="0"/>
                  </a:lnTo>
                  <a:lnTo>
                    <a:pt x="1485" y="15"/>
                  </a:lnTo>
                  <a:lnTo>
                    <a:pt x="1500" y="15"/>
                  </a:lnTo>
                  <a:lnTo>
                    <a:pt x="1500" y="0"/>
                  </a:lnTo>
                  <a:moveTo>
                    <a:pt x="1535" y="0"/>
                  </a:moveTo>
                  <a:lnTo>
                    <a:pt x="1520" y="0"/>
                  </a:lnTo>
                  <a:lnTo>
                    <a:pt x="1520" y="15"/>
                  </a:lnTo>
                  <a:lnTo>
                    <a:pt x="1535" y="15"/>
                  </a:lnTo>
                  <a:lnTo>
                    <a:pt x="1535" y="0"/>
                  </a:lnTo>
                  <a:moveTo>
                    <a:pt x="1571" y="0"/>
                  </a:moveTo>
                  <a:lnTo>
                    <a:pt x="1555" y="0"/>
                  </a:lnTo>
                  <a:lnTo>
                    <a:pt x="1555" y="15"/>
                  </a:lnTo>
                  <a:lnTo>
                    <a:pt x="1571" y="15"/>
                  </a:lnTo>
                  <a:lnTo>
                    <a:pt x="1571" y="0"/>
                  </a:lnTo>
                  <a:moveTo>
                    <a:pt x="1606" y="0"/>
                  </a:moveTo>
                  <a:lnTo>
                    <a:pt x="1591" y="0"/>
                  </a:lnTo>
                  <a:lnTo>
                    <a:pt x="1591" y="15"/>
                  </a:lnTo>
                  <a:lnTo>
                    <a:pt x="1606" y="15"/>
                  </a:lnTo>
                  <a:lnTo>
                    <a:pt x="1606" y="0"/>
                  </a:lnTo>
                  <a:moveTo>
                    <a:pt x="1641" y="0"/>
                  </a:moveTo>
                  <a:lnTo>
                    <a:pt x="1626" y="0"/>
                  </a:lnTo>
                  <a:lnTo>
                    <a:pt x="1626" y="15"/>
                  </a:lnTo>
                  <a:lnTo>
                    <a:pt x="1641" y="15"/>
                  </a:lnTo>
                  <a:lnTo>
                    <a:pt x="1641" y="0"/>
                  </a:lnTo>
                  <a:moveTo>
                    <a:pt x="1677" y="0"/>
                  </a:moveTo>
                  <a:lnTo>
                    <a:pt x="1662" y="0"/>
                  </a:lnTo>
                  <a:lnTo>
                    <a:pt x="1662" y="15"/>
                  </a:lnTo>
                  <a:lnTo>
                    <a:pt x="1677" y="15"/>
                  </a:lnTo>
                  <a:lnTo>
                    <a:pt x="1677" y="0"/>
                  </a:lnTo>
                  <a:moveTo>
                    <a:pt x="1712" y="0"/>
                  </a:moveTo>
                  <a:lnTo>
                    <a:pt x="1697" y="0"/>
                  </a:lnTo>
                  <a:lnTo>
                    <a:pt x="1697" y="15"/>
                  </a:lnTo>
                  <a:lnTo>
                    <a:pt x="1712" y="15"/>
                  </a:lnTo>
                  <a:lnTo>
                    <a:pt x="1712" y="0"/>
                  </a:lnTo>
                  <a:moveTo>
                    <a:pt x="1746" y="0"/>
                  </a:moveTo>
                  <a:lnTo>
                    <a:pt x="1731" y="0"/>
                  </a:lnTo>
                  <a:lnTo>
                    <a:pt x="1731" y="15"/>
                  </a:lnTo>
                  <a:lnTo>
                    <a:pt x="1746" y="15"/>
                  </a:lnTo>
                  <a:lnTo>
                    <a:pt x="1746" y="0"/>
                  </a:lnTo>
                  <a:moveTo>
                    <a:pt x="1781" y="0"/>
                  </a:moveTo>
                  <a:lnTo>
                    <a:pt x="1766" y="0"/>
                  </a:lnTo>
                  <a:lnTo>
                    <a:pt x="1766" y="15"/>
                  </a:lnTo>
                  <a:lnTo>
                    <a:pt x="1781" y="15"/>
                  </a:lnTo>
                  <a:lnTo>
                    <a:pt x="1781" y="0"/>
                  </a:lnTo>
                  <a:moveTo>
                    <a:pt x="1817" y="0"/>
                  </a:moveTo>
                  <a:lnTo>
                    <a:pt x="1802" y="0"/>
                  </a:lnTo>
                  <a:lnTo>
                    <a:pt x="1802" y="15"/>
                  </a:lnTo>
                  <a:lnTo>
                    <a:pt x="1817" y="15"/>
                  </a:lnTo>
                  <a:lnTo>
                    <a:pt x="1817" y="0"/>
                  </a:lnTo>
                  <a:moveTo>
                    <a:pt x="1852" y="0"/>
                  </a:moveTo>
                  <a:lnTo>
                    <a:pt x="1837" y="0"/>
                  </a:lnTo>
                  <a:lnTo>
                    <a:pt x="1837" y="15"/>
                  </a:lnTo>
                  <a:lnTo>
                    <a:pt x="1852" y="15"/>
                  </a:lnTo>
                  <a:lnTo>
                    <a:pt x="1852" y="0"/>
                  </a:lnTo>
                  <a:moveTo>
                    <a:pt x="1888" y="0"/>
                  </a:moveTo>
                  <a:lnTo>
                    <a:pt x="1872" y="0"/>
                  </a:lnTo>
                  <a:lnTo>
                    <a:pt x="1872" y="15"/>
                  </a:lnTo>
                  <a:lnTo>
                    <a:pt x="1888" y="15"/>
                  </a:lnTo>
                  <a:lnTo>
                    <a:pt x="1888" y="0"/>
                  </a:lnTo>
                  <a:moveTo>
                    <a:pt x="1923" y="0"/>
                  </a:moveTo>
                  <a:lnTo>
                    <a:pt x="1908" y="0"/>
                  </a:lnTo>
                  <a:lnTo>
                    <a:pt x="1908" y="15"/>
                  </a:lnTo>
                  <a:lnTo>
                    <a:pt x="1923" y="15"/>
                  </a:lnTo>
                  <a:lnTo>
                    <a:pt x="1923" y="0"/>
                  </a:lnTo>
                  <a:moveTo>
                    <a:pt x="1958" y="0"/>
                  </a:moveTo>
                  <a:lnTo>
                    <a:pt x="1943" y="0"/>
                  </a:lnTo>
                  <a:lnTo>
                    <a:pt x="1943" y="15"/>
                  </a:lnTo>
                  <a:lnTo>
                    <a:pt x="1958" y="15"/>
                  </a:lnTo>
                  <a:lnTo>
                    <a:pt x="1958" y="0"/>
                  </a:lnTo>
                  <a:moveTo>
                    <a:pt x="1994" y="0"/>
                  </a:moveTo>
                  <a:lnTo>
                    <a:pt x="1978" y="0"/>
                  </a:lnTo>
                  <a:lnTo>
                    <a:pt x="1978" y="15"/>
                  </a:lnTo>
                  <a:lnTo>
                    <a:pt x="1994" y="15"/>
                  </a:lnTo>
                  <a:lnTo>
                    <a:pt x="1994" y="0"/>
                  </a:lnTo>
                  <a:moveTo>
                    <a:pt x="2029" y="0"/>
                  </a:moveTo>
                  <a:lnTo>
                    <a:pt x="2014" y="0"/>
                  </a:lnTo>
                  <a:lnTo>
                    <a:pt x="2014" y="15"/>
                  </a:lnTo>
                  <a:lnTo>
                    <a:pt x="2029" y="15"/>
                  </a:lnTo>
                  <a:lnTo>
                    <a:pt x="2029" y="0"/>
                  </a:lnTo>
                  <a:moveTo>
                    <a:pt x="2064" y="0"/>
                  </a:moveTo>
                  <a:lnTo>
                    <a:pt x="2049" y="0"/>
                  </a:lnTo>
                  <a:lnTo>
                    <a:pt x="2049" y="15"/>
                  </a:lnTo>
                  <a:lnTo>
                    <a:pt x="2064" y="15"/>
                  </a:lnTo>
                  <a:lnTo>
                    <a:pt x="2064" y="0"/>
                  </a:lnTo>
                  <a:moveTo>
                    <a:pt x="2100" y="0"/>
                  </a:moveTo>
                  <a:lnTo>
                    <a:pt x="2085" y="0"/>
                  </a:lnTo>
                  <a:lnTo>
                    <a:pt x="2085" y="15"/>
                  </a:lnTo>
                  <a:lnTo>
                    <a:pt x="2100" y="15"/>
                  </a:lnTo>
                  <a:lnTo>
                    <a:pt x="2100" y="0"/>
                  </a:lnTo>
                  <a:moveTo>
                    <a:pt x="2135" y="0"/>
                  </a:moveTo>
                  <a:lnTo>
                    <a:pt x="2120" y="0"/>
                  </a:lnTo>
                  <a:lnTo>
                    <a:pt x="2120" y="15"/>
                  </a:lnTo>
                  <a:lnTo>
                    <a:pt x="2135" y="15"/>
                  </a:lnTo>
                  <a:lnTo>
                    <a:pt x="2135" y="0"/>
                  </a:lnTo>
                  <a:moveTo>
                    <a:pt x="2170" y="0"/>
                  </a:moveTo>
                  <a:lnTo>
                    <a:pt x="2155" y="0"/>
                  </a:lnTo>
                  <a:lnTo>
                    <a:pt x="2155" y="15"/>
                  </a:lnTo>
                  <a:lnTo>
                    <a:pt x="2170" y="15"/>
                  </a:lnTo>
                  <a:lnTo>
                    <a:pt x="2170" y="0"/>
                  </a:lnTo>
                  <a:moveTo>
                    <a:pt x="2206" y="0"/>
                  </a:moveTo>
                  <a:lnTo>
                    <a:pt x="2191" y="0"/>
                  </a:lnTo>
                  <a:lnTo>
                    <a:pt x="2191" y="15"/>
                  </a:lnTo>
                  <a:lnTo>
                    <a:pt x="2206" y="15"/>
                  </a:lnTo>
                  <a:lnTo>
                    <a:pt x="2206" y="0"/>
                  </a:lnTo>
                  <a:moveTo>
                    <a:pt x="2241" y="0"/>
                  </a:moveTo>
                  <a:lnTo>
                    <a:pt x="2226" y="0"/>
                  </a:lnTo>
                  <a:lnTo>
                    <a:pt x="2226" y="15"/>
                  </a:lnTo>
                  <a:lnTo>
                    <a:pt x="2241" y="15"/>
                  </a:lnTo>
                  <a:lnTo>
                    <a:pt x="2241" y="0"/>
                  </a:lnTo>
                  <a:moveTo>
                    <a:pt x="2276" y="0"/>
                  </a:moveTo>
                  <a:lnTo>
                    <a:pt x="2261" y="0"/>
                  </a:lnTo>
                  <a:lnTo>
                    <a:pt x="2261" y="15"/>
                  </a:lnTo>
                  <a:lnTo>
                    <a:pt x="2276" y="15"/>
                  </a:lnTo>
                  <a:lnTo>
                    <a:pt x="2276" y="0"/>
                  </a:lnTo>
                  <a:moveTo>
                    <a:pt x="2312" y="0"/>
                  </a:moveTo>
                  <a:lnTo>
                    <a:pt x="2297" y="0"/>
                  </a:lnTo>
                  <a:lnTo>
                    <a:pt x="2297" y="15"/>
                  </a:lnTo>
                  <a:lnTo>
                    <a:pt x="2312" y="15"/>
                  </a:lnTo>
                  <a:lnTo>
                    <a:pt x="2312" y="0"/>
                  </a:lnTo>
                  <a:moveTo>
                    <a:pt x="2347" y="0"/>
                  </a:moveTo>
                  <a:lnTo>
                    <a:pt x="2332" y="0"/>
                  </a:lnTo>
                  <a:lnTo>
                    <a:pt x="2332" y="15"/>
                  </a:lnTo>
                  <a:lnTo>
                    <a:pt x="2347" y="15"/>
                  </a:lnTo>
                  <a:lnTo>
                    <a:pt x="2347" y="0"/>
                  </a:lnTo>
                  <a:moveTo>
                    <a:pt x="2383" y="0"/>
                  </a:moveTo>
                  <a:lnTo>
                    <a:pt x="2367" y="0"/>
                  </a:lnTo>
                  <a:lnTo>
                    <a:pt x="2367" y="15"/>
                  </a:lnTo>
                  <a:lnTo>
                    <a:pt x="2383" y="15"/>
                  </a:lnTo>
                  <a:lnTo>
                    <a:pt x="2383" y="0"/>
                  </a:lnTo>
                  <a:moveTo>
                    <a:pt x="2418" y="0"/>
                  </a:moveTo>
                  <a:lnTo>
                    <a:pt x="2403" y="0"/>
                  </a:lnTo>
                  <a:lnTo>
                    <a:pt x="2403" y="15"/>
                  </a:lnTo>
                  <a:lnTo>
                    <a:pt x="2418" y="15"/>
                  </a:lnTo>
                  <a:lnTo>
                    <a:pt x="2418" y="0"/>
                  </a:lnTo>
                  <a:moveTo>
                    <a:pt x="2453" y="0"/>
                  </a:moveTo>
                  <a:lnTo>
                    <a:pt x="2438" y="0"/>
                  </a:lnTo>
                  <a:lnTo>
                    <a:pt x="2438" y="15"/>
                  </a:lnTo>
                  <a:lnTo>
                    <a:pt x="2453" y="15"/>
                  </a:lnTo>
                  <a:lnTo>
                    <a:pt x="2453" y="0"/>
                  </a:lnTo>
                  <a:moveTo>
                    <a:pt x="2489" y="0"/>
                  </a:moveTo>
                  <a:lnTo>
                    <a:pt x="2473" y="0"/>
                  </a:lnTo>
                  <a:lnTo>
                    <a:pt x="2473" y="15"/>
                  </a:lnTo>
                  <a:lnTo>
                    <a:pt x="2489" y="15"/>
                  </a:lnTo>
                  <a:lnTo>
                    <a:pt x="2489" y="0"/>
                  </a:lnTo>
                  <a:moveTo>
                    <a:pt x="2524" y="0"/>
                  </a:moveTo>
                  <a:lnTo>
                    <a:pt x="2509" y="0"/>
                  </a:lnTo>
                  <a:lnTo>
                    <a:pt x="2509" y="15"/>
                  </a:lnTo>
                  <a:lnTo>
                    <a:pt x="2524" y="15"/>
                  </a:lnTo>
                  <a:lnTo>
                    <a:pt x="2524" y="0"/>
                  </a:lnTo>
                  <a:moveTo>
                    <a:pt x="2559" y="0"/>
                  </a:moveTo>
                  <a:lnTo>
                    <a:pt x="2544" y="0"/>
                  </a:lnTo>
                  <a:lnTo>
                    <a:pt x="2544" y="15"/>
                  </a:lnTo>
                  <a:lnTo>
                    <a:pt x="2559" y="15"/>
                  </a:lnTo>
                  <a:lnTo>
                    <a:pt x="2559" y="0"/>
                  </a:lnTo>
                  <a:moveTo>
                    <a:pt x="2595" y="0"/>
                  </a:moveTo>
                  <a:lnTo>
                    <a:pt x="2580" y="0"/>
                  </a:lnTo>
                  <a:lnTo>
                    <a:pt x="2580" y="15"/>
                  </a:lnTo>
                  <a:lnTo>
                    <a:pt x="2595" y="15"/>
                  </a:lnTo>
                  <a:lnTo>
                    <a:pt x="2595" y="0"/>
                  </a:lnTo>
                  <a:moveTo>
                    <a:pt x="2630" y="0"/>
                  </a:moveTo>
                  <a:lnTo>
                    <a:pt x="2615" y="0"/>
                  </a:lnTo>
                  <a:lnTo>
                    <a:pt x="2615" y="15"/>
                  </a:lnTo>
                  <a:lnTo>
                    <a:pt x="2630" y="15"/>
                  </a:lnTo>
                  <a:lnTo>
                    <a:pt x="2630" y="0"/>
                  </a:lnTo>
                  <a:moveTo>
                    <a:pt x="2665" y="0"/>
                  </a:moveTo>
                  <a:lnTo>
                    <a:pt x="2650" y="0"/>
                  </a:lnTo>
                  <a:lnTo>
                    <a:pt x="2650" y="15"/>
                  </a:lnTo>
                  <a:lnTo>
                    <a:pt x="2665" y="15"/>
                  </a:lnTo>
                  <a:lnTo>
                    <a:pt x="2665" y="0"/>
                  </a:lnTo>
                  <a:moveTo>
                    <a:pt x="2701" y="0"/>
                  </a:moveTo>
                  <a:lnTo>
                    <a:pt x="2686" y="0"/>
                  </a:lnTo>
                  <a:lnTo>
                    <a:pt x="2686" y="15"/>
                  </a:lnTo>
                  <a:lnTo>
                    <a:pt x="2701" y="15"/>
                  </a:lnTo>
                  <a:lnTo>
                    <a:pt x="2701" y="0"/>
                  </a:lnTo>
                  <a:moveTo>
                    <a:pt x="2736" y="0"/>
                  </a:moveTo>
                  <a:lnTo>
                    <a:pt x="2721" y="0"/>
                  </a:lnTo>
                  <a:lnTo>
                    <a:pt x="2721" y="15"/>
                  </a:lnTo>
                  <a:lnTo>
                    <a:pt x="2736" y="15"/>
                  </a:lnTo>
                  <a:lnTo>
                    <a:pt x="2736" y="0"/>
                  </a:lnTo>
                  <a:moveTo>
                    <a:pt x="2771" y="0"/>
                  </a:moveTo>
                  <a:lnTo>
                    <a:pt x="2756" y="0"/>
                  </a:lnTo>
                  <a:lnTo>
                    <a:pt x="2756" y="15"/>
                  </a:lnTo>
                  <a:lnTo>
                    <a:pt x="2771" y="15"/>
                  </a:lnTo>
                  <a:lnTo>
                    <a:pt x="2771" y="0"/>
                  </a:lnTo>
                  <a:moveTo>
                    <a:pt x="2807" y="0"/>
                  </a:moveTo>
                  <a:lnTo>
                    <a:pt x="2792" y="0"/>
                  </a:lnTo>
                  <a:lnTo>
                    <a:pt x="2792" y="15"/>
                  </a:lnTo>
                  <a:lnTo>
                    <a:pt x="2807" y="15"/>
                  </a:lnTo>
                  <a:lnTo>
                    <a:pt x="2807" y="0"/>
                  </a:lnTo>
                  <a:moveTo>
                    <a:pt x="2842" y="0"/>
                  </a:moveTo>
                  <a:lnTo>
                    <a:pt x="2827" y="0"/>
                  </a:lnTo>
                  <a:lnTo>
                    <a:pt x="2827" y="15"/>
                  </a:lnTo>
                  <a:lnTo>
                    <a:pt x="2842" y="15"/>
                  </a:lnTo>
                  <a:lnTo>
                    <a:pt x="2842" y="0"/>
                  </a:lnTo>
                  <a:moveTo>
                    <a:pt x="2878" y="0"/>
                  </a:moveTo>
                  <a:lnTo>
                    <a:pt x="2862" y="0"/>
                  </a:lnTo>
                  <a:lnTo>
                    <a:pt x="2862" y="15"/>
                  </a:lnTo>
                  <a:lnTo>
                    <a:pt x="2878" y="15"/>
                  </a:lnTo>
                  <a:lnTo>
                    <a:pt x="2878" y="0"/>
                  </a:lnTo>
                  <a:moveTo>
                    <a:pt x="2913" y="0"/>
                  </a:moveTo>
                  <a:lnTo>
                    <a:pt x="2898" y="0"/>
                  </a:lnTo>
                  <a:lnTo>
                    <a:pt x="2898" y="15"/>
                  </a:lnTo>
                  <a:lnTo>
                    <a:pt x="2913" y="15"/>
                  </a:lnTo>
                  <a:lnTo>
                    <a:pt x="2913" y="0"/>
                  </a:lnTo>
                  <a:moveTo>
                    <a:pt x="2948" y="0"/>
                  </a:moveTo>
                  <a:lnTo>
                    <a:pt x="2933" y="0"/>
                  </a:lnTo>
                  <a:lnTo>
                    <a:pt x="2933" y="15"/>
                  </a:lnTo>
                  <a:lnTo>
                    <a:pt x="2948" y="15"/>
                  </a:lnTo>
                  <a:lnTo>
                    <a:pt x="2948" y="0"/>
                  </a:lnTo>
                  <a:moveTo>
                    <a:pt x="2984" y="0"/>
                  </a:moveTo>
                  <a:lnTo>
                    <a:pt x="2968" y="0"/>
                  </a:lnTo>
                  <a:lnTo>
                    <a:pt x="2968" y="15"/>
                  </a:lnTo>
                  <a:lnTo>
                    <a:pt x="2984" y="15"/>
                  </a:lnTo>
                  <a:lnTo>
                    <a:pt x="2984" y="0"/>
                  </a:lnTo>
                  <a:moveTo>
                    <a:pt x="3019" y="0"/>
                  </a:moveTo>
                  <a:lnTo>
                    <a:pt x="3004" y="0"/>
                  </a:lnTo>
                  <a:lnTo>
                    <a:pt x="3004" y="15"/>
                  </a:lnTo>
                  <a:lnTo>
                    <a:pt x="3019" y="15"/>
                  </a:lnTo>
                  <a:lnTo>
                    <a:pt x="3019" y="0"/>
                  </a:lnTo>
                  <a:moveTo>
                    <a:pt x="3054" y="0"/>
                  </a:moveTo>
                  <a:lnTo>
                    <a:pt x="3039" y="0"/>
                  </a:lnTo>
                  <a:lnTo>
                    <a:pt x="3039" y="15"/>
                  </a:lnTo>
                  <a:lnTo>
                    <a:pt x="3054" y="15"/>
                  </a:lnTo>
                  <a:lnTo>
                    <a:pt x="3054" y="0"/>
                  </a:lnTo>
                  <a:moveTo>
                    <a:pt x="3090" y="0"/>
                  </a:moveTo>
                  <a:lnTo>
                    <a:pt x="3075" y="0"/>
                  </a:lnTo>
                  <a:lnTo>
                    <a:pt x="3075" y="15"/>
                  </a:lnTo>
                  <a:lnTo>
                    <a:pt x="3090" y="15"/>
                  </a:lnTo>
                  <a:lnTo>
                    <a:pt x="3090" y="0"/>
                  </a:lnTo>
                  <a:moveTo>
                    <a:pt x="3125" y="0"/>
                  </a:moveTo>
                  <a:lnTo>
                    <a:pt x="3110" y="0"/>
                  </a:lnTo>
                  <a:lnTo>
                    <a:pt x="3110" y="15"/>
                  </a:lnTo>
                  <a:lnTo>
                    <a:pt x="3125" y="15"/>
                  </a:lnTo>
                  <a:lnTo>
                    <a:pt x="3125" y="0"/>
                  </a:lnTo>
                  <a:moveTo>
                    <a:pt x="3160" y="0"/>
                  </a:moveTo>
                  <a:lnTo>
                    <a:pt x="3145" y="0"/>
                  </a:lnTo>
                  <a:lnTo>
                    <a:pt x="3145" y="15"/>
                  </a:lnTo>
                  <a:lnTo>
                    <a:pt x="3160" y="15"/>
                  </a:lnTo>
                  <a:lnTo>
                    <a:pt x="3160" y="0"/>
                  </a:lnTo>
                  <a:moveTo>
                    <a:pt x="3196" y="0"/>
                  </a:moveTo>
                  <a:lnTo>
                    <a:pt x="3181" y="0"/>
                  </a:lnTo>
                  <a:lnTo>
                    <a:pt x="3181" y="15"/>
                  </a:lnTo>
                  <a:lnTo>
                    <a:pt x="3196" y="15"/>
                  </a:lnTo>
                  <a:lnTo>
                    <a:pt x="3196" y="0"/>
                  </a:lnTo>
                  <a:moveTo>
                    <a:pt x="3231" y="0"/>
                  </a:moveTo>
                  <a:lnTo>
                    <a:pt x="3216" y="0"/>
                  </a:lnTo>
                  <a:lnTo>
                    <a:pt x="3216" y="15"/>
                  </a:lnTo>
                  <a:lnTo>
                    <a:pt x="3231" y="15"/>
                  </a:lnTo>
                  <a:lnTo>
                    <a:pt x="3231" y="0"/>
                  </a:lnTo>
                  <a:moveTo>
                    <a:pt x="3266" y="0"/>
                  </a:moveTo>
                  <a:lnTo>
                    <a:pt x="3251" y="0"/>
                  </a:lnTo>
                  <a:lnTo>
                    <a:pt x="3251" y="15"/>
                  </a:lnTo>
                  <a:lnTo>
                    <a:pt x="3266" y="15"/>
                  </a:lnTo>
                  <a:lnTo>
                    <a:pt x="3266" y="0"/>
                  </a:lnTo>
                  <a:moveTo>
                    <a:pt x="3302" y="0"/>
                  </a:moveTo>
                  <a:lnTo>
                    <a:pt x="3287" y="0"/>
                  </a:lnTo>
                  <a:lnTo>
                    <a:pt x="3287" y="15"/>
                  </a:lnTo>
                  <a:lnTo>
                    <a:pt x="3302" y="15"/>
                  </a:lnTo>
                  <a:lnTo>
                    <a:pt x="3302" y="0"/>
                  </a:lnTo>
                  <a:moveTo>
                    <a:pt x="3337" y="0"/>
                  </a:moveTo>
                  <a:lnTo>
                    <a:pt x="3322" y="0"/>
                  </a:lnTo>
                  <a:lnTo>
                    <a:pt x="3322" y="15"/>
                  </a:lnTo>
                  <a:lnTo>
                    <a:pt x="3337" y="15"/>
                  </a:lnTo>
                  <a:lnTo>
                    <a:pt x="3337" y="0"/>
                  </a:lnTo>
                  <a:moveTo>
                    <a:pt x="3373" y="0"/>
                  </a:moveTo>
                  <a:lnTo>
                    <a:pt x="3357" y="0"/>
                  </a:lnTo>
                  <a:lnTo>
                    <a:pt x="3357" y="15"/>
                  </a:lnTo>
                  <a:lnTo>
                    <a:pt x="3373" y="15"/>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8" name="Freeform 406"/>
            <p:cNvSpPr/>
            <p:nvPr>
              <p:custDataLst>
                <p:tags r:id="rId31"/>
              </p:custDataLst>
            </p:nvPr>
          </p:nvSpPr>
          <p:spPr bwMode="auto">
            <a:xfrm>
              <a:off x="812801" y="390526"/>
              <a:ext cx="25400" cy="23813"/>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12 h 12"/>
                <a:gd name="T12" fmla="*/ 12 w 12"/>
                <a:gd name="T13" fmla="*/ 12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6"/>
                    <a:pt x="0" y="6"/>
                    <a:pt x="0" y="6"/>
                  </a:cubicBezTo>
                  <a:cubicBezTo>
                    <a:pt x="0" y="8"/>
                    <a:pt x="0" y="10"/>
                    <a:pt x="0" y="12"/>
                  </a:cubicBezTo>
                  <a:cubicBezTo>
                    <a:pt x="12" y="12"/>
                    <a:pt x="12" y="12"/>
                    <a:pt x="12" y="12"/>
                  </a:cubicBezTo>
                  <a:cubicBezTo>
                    <a:pt x="12" y="12"/>
                    <a:pt x="12" y="12"/>
                    <a:pt x="12"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9" name="Freeform 407"/>
            <p:cNvSpPr>
              <a:spLocks noEditPoints="1"/>
            </p:cNvSpPr>
            <p:nvPr>
              <p:custDataLst>
                <p:tags r:id="rId32"/>
              </p:custDataLst>
            </p:nvPr>
          </p:nvSpPr>
          <p:spPr bwMode="auto">
            <a:xfrm>
              <a:off x="595313" y="442913"/>
              <a:ext cx="239713" cy="241300"/>
            </a:xfrm>
            <a:custGeom>
              <a:avLst/>
              <a:gdLst>
                <a:gd name="T0" fmla="*/ 11 w 120"/>
                <a:gd name="T1" fmla="*/ 106 h 120"/>
                <a:gd name="T2" fmla="*/ 0 w 120"/>
                <a:gd name="T3" fmla="*/ 108 h 120"/>
                <a:gd name="T4" fmla="*/ 2 w 120"/>
                <a:gd name="T5" fmla="*/ 120 h 120"/>
                <a:gd name="T6" fmla="*/ 13 w 120"/>
                <a:gd name="T7" fmla="*/ 118 h 120"/>
                <a:gd name="T8" fmla="*/ 11 w 120"/>
                <a:gd name="T9" fmla="*/ 106 h 120"/>
                <a:gd name="T10" fmla="*/ 11 w 120"/>
                <a:gd name="T11" fmla="*/ 106 h 120"/>
                <a:gd name="T12" fmla="*/ 11 w 120"/>
                <a:gd name="T13" fmla="*/ 106 h 120"/>
                <a:gd name="T14" fmla="*/ 11 w 120"/>
                <a:gd name="T15" fmla="*/ 106 h 120"/>
                <a:gd name="T16" fmla="*/ 34 w 120"/>
                <a:gd name="T17" fmla="*/ 98 h 120"/>
                <a:gd name="T18" fmla="*/ 24 w 120"/>
                <a:gd name="T19" fmla="*/ 102 h 120"/>
                <a:gd name="T20" fmla="*/ 29 w 120"/>
                <a:gd name="T21" fmla="*/ 113 h 120"/>
                <a:gd name="T22" fmla="*/ 40 w 120"/>
                <a:gd name="T23" fmla="*/ 109 h 120"/>
                <a:gd name="T24" fmla="*/ 34 w 120"/>
                <a:gd name="T25" fmla="*/ 98 h 120"/>
                <a:gd name="T26" fmla="*/ 56 w 120"/>
                <a:gd name="T27" fmla="*/ 85 h 120"/>
                <a:gd name="T28" fmla="*/ 47 w 120"/>
                <a:gd name="T29" fmla="*/ 91 h 120"/>
                <a:gd name="T30" fmla="*/ 54 w 120"/>
                <a:gd name="T31" fmla="*/ 101 h 120"/>
                <a:gd name="T32" fmla="*/ 63 w 120"/>
                <a:gd name="T33" fmla="*/ 95 h 120"/>
                <a:gd name="T34" fmla="*/ 56 w 120"/>
                <a:gd name="T35" fmla="*/ 85 h 120"/>
                <a:gd name="T36" fmla="*/ 75 w 120"/>
                <a:gd name="T37" fmla="*/ 68 h 120"/>
                <a:gd name="T38" fmla="*/ 68 w 120"/>
                <a:gd name="T39" fmla="*/ 76 h 120"/>
                <a:gd name="T40" fmla="*/ 76 w 120"/>
                <a:gd name="T41" fmla="*/ 85 h 120"/>
                <a:gd name="T42" fmla="*/ 84 w 120"/>
                <a:gd name="T43" fmla="*/ 76 h 120"/>
                <a:gd name="T44" fmla="*/ 75 w 120"/>
                <a:gd name="T45" fmla="*/ 68 h 120"/>
                <a:gd name="T46" fmla="*/ 75 w 120"/>
                <a:gd name="T47" fmla="*/ 68 h 120"/>
                <a:gd name="T48" fmla="*/ 75 w 120"/>
                <a:gd name="T49" fmla="*/ 68 h 120"/>
                <a:gd name="T50" fmla="*/ 75 w 120"/>
                <a:gd name="T51" fmla="*/ 68 h 120"/>
                <a:gd name="T52" fmla="*/ 75 w 120"/>
                <a:gd name="T53" fmla="*/ 68 h 120"/>
                <a:gd name="T54" fmla="*/ 91 w 120"/>
                <a:gd name="T55" fmla="*/ 48 h 120"/>
                <a:gd name="T56" fmla="*/ 84 w 120"/>
                <a:gd name="T57" fmla="*/ 57 h 120"/>
                <a:gd name="T58" fmla="*/ 94 w 120"/>
                <a:gd name="T59" fmla="*/ 64 h 120"/>
                <a:gd name="T60" fmla="*/ 101 w 120"/>
                <a:gd name="T61" fmla="*/ 54 h 120"/>
                <a:gd name="T62" fmla="*/ 91 w 120"/>
                <a:gd name="T63" fmla="*/ 48 h 120"/>
                <a:gd name="T64" fmla="*/ 102 w 120"/>
                <a:gd name="T65" fmla="*/ 25 h 120"/>
                <a:gd name="T66" fmla="*/ 97 w 120"/>
                <a:gd name="T67" fmla="*/ 35 h 120"/>
                <a:gd name="T68" fmla="*/ 108 w 120"/>
                <a:gd name="T69" fmla="*/ 40 h 120"/>
                <a:gd name="T70" fmla="*/ 113 w 120"/>
                <a:gd name="T71" fmla="*/ 29 h 120"/>
                <a:gd name="T72" fmla="*/ 102 w 120"/>
                <a:gd name="T73" fmla="*/ 25 h 120"/>
                <a:gd name="T74" fmla="*/ 108 w 120"/>
                <a:gd name="T75" fmla="*/ 0 h 120"/>
                <a:gd name="T76" fmla="*/ 106 w 120"/>
                <a:gd name="T77" fmla="*/ 11 h 120"/>
                <a:gd name="T78" fmla="*/ 117 w 120"/>
                <a:gd name="T79" fmla="*/ 14 h 120"/>
                <a:gd name="T80" fmla="*/ 120 w 120"/>
                <a:gd name="T81" fmla="*/ 2 h 120"/>
                <a:gd name="T82" fmla="*/ 108 w 120"/>
                <a:gd name="T8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120">
                  <a:moveTo>
                    <a:pt x="11" y="106"/>
                  </a:moveTo>
                  <a:cubicBezTo>
                    <a:pt x="7" y="107"/>
                    <a:pt x="3" y="108"/>
                    <a:pt x="0" y="108"/>
                  </a:cubicBezTo>
                  <a:cubicBezTo>
                    <a:pt x="2" y="120"/>
                    <a:pt x="2" y="120"/>
                    <a:pt x="2" y="120"/>
                  </a:cubicBezTo>
                  <a:cubicBezTo>
                    <a:pt x="6" y="120"/>
                    <a:pt x="10" y="119"/>
                    <a:pt x="13" y="118"/>
                  </a:cubicBezTo>
                  <a:cubicBezTo>
                    <a:pt x="11" y="106"/>
                    <a:pt x="11" y="106"/>
                    <a:pt x="11" y="106"/>
                  </a:cubicBezTo>
                  <a:moveTo>
                    <a:pt x="11" y="106"/>
                  </a:moveTo>
                  <a:cubicBezTo>
                    <a:pt x="11" y="106"/>
                    <a:pt x="11" y="106"/>
                    <a:pt x="11" y="106"/>
                  </a:cubicBezTo>
                  <a:cubicBezTo>
                    <a:pt x="11" y="106"/>
                    <a:pt x="11" y="106"/>
                    <a:pt x="11" y="106"/>
                  </a:cubicBezTo>
                  <a:moveTo>
                    <a:pt x="34" y="98"/>
                  </a:moveTo>
                  <a:cubicBezTo>
                    <a:pt x="31" y="99"/>
                    <a:pt x="28" y="101"/>
                    <a:pt x="24" y="102"/>
                  </a:cubicBezTo>
                  <a:cubicBezTo>
                    <a:pt x="29" y="113"/>
                    <a:pt x="29" y="113"/>
                    <a:pt x="29" y="113"/>
                  </a:cubicBezTo>
                  <a:cubicBezTo>
                    <a:pt x="32" y="112"/>
                    <a:pt x="36" y="110"/>
                    <a:pt x="40" y="109"/>
                  </a:cubicBezTo>
                  <a:cubicBezTo>
                    <a:pt x="34" y="98"/>
                    <a:pt x="34" y="98"/>
                    <a:pt x="34" y="98"/>
                  </a:cubicBezTo>
                  <a:moveTo>
                    <a:pt x="56" y="85"/>
                  </a:moveTo>
                  <a:cubicBezTo>
                    <a:pt x="53" y="87"/>
                    <a:pt x="50" y="89"/>
                    <a:pt x="47" y="91"/>
                  </a:cubicBezTo>
                  <a:cubicBezTo>
                    <a:pt x="54" y="101"/>
                    <a:pt x="54" y="101"/>
                    <a:pt x="54" y="101"/>
                  </a:cubicBezTo>
                  <a:cubicBezTo>
                    <a:pt x="57" y="99"/>
                    <a:pt x="60" y="97"/>
                    <a:pt x="63" y="95"/>
                  </a:cubicBezTo>
                  <a:cubicBezTo>
                    <a:pt x="56" y="85"/>
                    <a:pt x="56" y="85"/>
                    <a:pt x="56" y="85"/>
                  </a:cubicBezTo>
                  <a:moveTo>
                    <a:pt x="75" y="68"/>
                  </a:moveTo>
                  <a:cubicBezTo>
                    <a:pt x="73" y="71"/>
                    <a:pt x="70" y="73"/>
                    <a:pt x="68" y="76"/>
                  </a:cubicBezTo>
                  <a:cubicBezTo>
                    <a:pt x="76" y="85"/>
                    <a:pt x="76" y="85"/>
                    <a:pt x="76" y="85"/>
                  </a:cubicBezTo>
                  <a:cubicBezTo>
                    <a:pt x="79" y="82"/>
                    <a:pt x="81" y="79"/>
                    <a:pt x="84" y="76"/>
                  </a:cubicBezTo>
                  <a:cubicBezTo>
                    <a:pt x="75" y="68"/>
                    <a:pt x="75" y="68"/>
                    <a:pt x="75" y="68"/>
                  </a:cubicBezTo>
                  <a:moveTo>
                    <a:pt x="75" y="68"/>
                  </a:moveTo>
                  <a:cubicBezTo>
                    <a:pt x="75" y="68"/>
                    <a:pt x="75" y="68"/>
                    <a:pt x="75" y="68"/>
                  </a:cubicBezTo>
                  <a:cubicBezTo>
                    <a:pt x="75" y="68"/>
                    <a:pt x="75" y="68"/>
                    <a:pt x="75" y="68"/>
                  </a:cubicBezTo>
                  <a:cubicBezTo>
                    <a:pt x="75" y="68"/>
                    <a:pt x="75" y="68"/>
                    <a:pt x="75" y="68"/>
                  </a:cubicBezTo>
                  <a:moveTo>
                    <a:pt x="91" y="48"/>
                  </a:moveTo>
                  <a:cubicBezTo>
                    <a:pt x="89" y="51"/>
                    <a:pt x="87" y="54"/>
                    <a:pt x="84" y="57"/>
                  </a:cubicBezTo>
                  <a:cubicBezTo>
                    <a:pt x="94" y="64"/>
                    <a:pt x="94" y="64"/>
                    <a:pt x="94" y="64"/>
                  </a:cubicBezTo>
                  <a:cubicBezTo>
                    <a:pt x="96" y="61"/>
                    <a:pt x="99" y="57"/>
                    <a:pt x="101" y="54"/>
                  </a:cubicBezTo>
                  <a:cubicBezTo>
                    <a:pt x="91" y="48"/>
                    <a:pt x="91" y="48"/>
                    <a:pt x="91" y="48"/>
                  </a:cubicBezTo>
                  <a:moveTo>
                    <a:pt x="102" y="25"/>
                  </a:moveTo>
                  <a:cubicBezTo>
                    <a:pt x="100" y="28"/>
                    <a:pt x="99" y="32"/>
                    <a:pt x="97" y="35"/>
                  </a:cubicBezTo>
                  <a:cubicBezTo>
                    <a:pt x="108" y="40"/>
                    <a:pt x="108" y="40"/>
                    <a:pt x="108" y="40"/>
                  </a:cubicBezTo>
                  <a:cubicBezTo>
                    <a:pt x="110" y="36"/>
                    <a:pt x="111" y="33"/>
                    <a:pt x="113" y="29"/>
                  </a:cubicBezTo>
                  <a:cubicBezTo>
                    <a:pt x="102" y="25"/>
                    <a:pt x="102" y="25"/>
                    <a:pt x="102" y="25"/>
                  </a:cubicBezTo>
                  <a:moveTo>
                    <a:pt x="108" y="0"/>
                  </a:moveTo>
                  <a:cubicBezTo>
                    <a:pt x="107" y="4"/>
                    <a:pt x="107" y="7"/>
                    <a:pt x="106" y="11"/>
                  </a:cubicBezTo>
                  <a:cubicBezTo>
                    <a:pt x="117" y="14"/>
                    <a:pt x="117" y="14"/>
                    <a:pt x="117" y="14"/>
                  </a:cubicBezTo>
                  <a:cubicBezTo>
                    <a:pt x="118" y="10"/>
                    <a:pt x="119" y="6"/>
                    <a:pt x="120" y="2"/>
                  </a:cubicBezTo>
                  <a:cubicBezTo>
                    <a:pt x="108" y="0"/>
                    <a:pt x="108" y="0"/>
                    <a:pt x="108"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0" name="Freeform 408"/>
            <p:cNvSpPr/>
            <p:nvPr>
              <p:custDataLst>
                <p:tags r:id="rId33"/>
              </p:custDataLst>
            </p:nvPr>
          </p:nvSpPr>
          <p:spPr bwMode="auto">
            <a:xfrm>
              <a:off x="542926" y="663576"/>
              <a:ext cx="23813" cy="23813"/>
            </a:xfrm>
            <a:custGeom>
              <a:avLst/>
              <a:gdLst>
                <a:gd name="T0" fmla="*/ 11 w 12"/>
                <a:gd name="T1" fmla="*/ 0 h 12"/>
                <a:gd name="T2" fmla="*/ 6 w 12"/>
                <a:gd name="T3" fmla="*/ 0 h 12"/>
                <a:gd name="T4" fmla="*/ 0 w 12"/>
                <a:gd name="T5" fmla="*/ 0 h 12"/>
                <a:gd name="T6" fmla="*/ 0 w 12"/>
                <a:gd name="T7" fmla="*/ 12 h 12"/>
                <a:gd name="T8" fmla="*/ 12 w 12"/>
                <a:gd name="T9" fmla="*/ 12 h 12"/>
                <a:gd name="T10" fmla="*/ 12 w 12"/>
                <a:gd name="T11" fmla="*/ 12 h 12"/>
                <a:gd name="T12" fmla="*/ 12 w 12"/>
                <a:gd name="T13" fmla="*/ 12 h 12"/>
                <a:gd name="T14" fmla="*/ 11 w 12"/>
                <a:gd name="T15" fmla="*/ 0 h 12"/>
                <a:gd name="T16" fmla="*/ 11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1" y="0"/>
                  </a:moveTo>
                  <a:cubicBezTo>
                    <a:pt x="9" y="0"/>
                    <a:pt x="8" y="0"/>
                    <a:pt x="6" y="0"/>
                  </a:cubicBezTo>
                  <a:cubicBezTo>
                    <a:pt x="0" y="0"/>
                    <a:pt x="0" y="0"/>
                    <a:pt x="0" y="0"/>
                  </a:cubicBezTo>
                  <a:cubicBezTo>
                    <a:pt x="0" y="12"/>
                    <a:pt x="0" y="12"/>
                    <a:pt x="0" y="12"/>
                  </a:cubicBezTo>
                  <a:cubicBezTo>
                    <a:pt x="12" y="12"/>
                    <a:pt x="12" y="12"/>
                    <a:pt x="12" y="12"/>
                  </a:cubicBezTo>
                  <a:cubicBezTo>
                    <a:pt x="12" y="12"/>
                    <a:pt x="12" y="12"/>
                    <a:pt x="12" y="12"/>
                  </a:cubicBezTo>
                  <a:cubicBezTo>
                    <a:pt x="12" y="12"/>
                    <a:pt x="12" y="12"/>
                    <a:pt x="12" y="12"/>
                  </a:cubicBezTo>
                  <a:cubicBezTo>
                    <a:pt x="11" y="0"/>
                    <a:pt x="11" y="0"/>
                    <a:pt x="11" y="0"/>
                  </a:cubicBezTo>
                  <a:cubicBezTo>
                    <a:pt x="11" y="0"/>
                    <a:pt x="11" y="0"/>
                    <a:pt x="1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1" name="Freeform 409"/>
            <p:cNvSpPr>
              <a:spLocks noEditPoints="1"/>
            </p:cNvSpPr>
            <p:nvPr>
              <p:custDataLst>
                <p:tags r:id="rId34"/>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close/>
                  <a:moveTo>
                    <a:pt x="15" y="3327"/>
                  </a:moveTo>
                  <a:lnTo>
                    <a:pt x="0" y="3327"/>
                  </a:lnTo>
                  <a:lnTo>
                    <a:pt x="0" y="3342"/>
                  </a:lnTo>
                  <a:lnTo>
                    <a:pt x="15" y="3342"/>
                  </a:lnTo>
                  <a:lnTo>
                    <a:pt x="15" y="3327"/>
                  </a:lnTo>
                  <a:close/>
                  <a:moveTo>
                    <a:pt x="15" y="3291"/>
                  </a:moveTo>
                  <a:lnTo>
                    <a:pt x="0" y="3291"/>
                  </a:lnTo>
                  <a:lnTo>
                    <a:pt x="0" y="3306"/>
                  </a:lnTo>
                  <a:lnTo>
                    <a:pt x="15" y="3306"/>
                  </a:lnTo>
                  <a:lnTo>
                    <a:pt x="15" y="3291"/>
                  </a:lnTo>
                  <a:close/>
                  <a:moveTo>
                    <a:pt x="15" y="3256"/>
                  </a:moveTo>
                  <a:lnTo>
                    <a:pt x="0" y="3256"/>
                  </a:lnTo>
                  <a:lnTo>
                    <a:pt x="0" y="3271"/>
                  </a:lnTo>
                  <a:lnTo>
                    <a:pt x="15" y="3271"/>
                  </a:lnTo>
                  <a:lnTo>
                    <a:pt x="15" y="3256"/>
                  </a:lnTo>
                  <a:close/>
                  <a:moveTo>
                    <a:pt x="15" y="3220"/>
                  </a:moveTo>
                  <a:lnTo>
                    <a:pt x="0" y="3220"/>
                  </a:lnTo>
                  <a:lnTo>
                    <a:pt x="0" y="3235"/>
                  </a:lnTo>
                  <a:lnTo>
                    <a:pt x="15" y="3235"/>
                  </a:lnTo>
                  <a:lnTo>
                    <a:pt x="15" y="3220"/>
                  </a:lnTo>
                  <a:close/>
                  <a:moveTo>
                    <a:pt x="15" y="3185"/>
                  </a:moveTo>
                  <a:lnTo>
                    <a:pt x="0" y="3185"/>
                  </a:lnTo>
                  <a:lnTo>
                    <a:pt x="0" y="3200"/>
                  </a:lnTo>
                  <a:lnTo>
                    <a:pt x="15" y="3200"/>
                  </a:lnTo>
                  <a:lnTo>
                    <a:pt x="15" y="3185"/>
                  </a:lnTo>
                  <a:close/>
                  <a:moveTo>
                    <a:pt x="15" y="3149"/>
                  </a:moveTo>
                  <a:lnTo>
                    <a:pt x="0" y="3149"/>
                  </a:lnTo>
                  <a:lnTo>
                    <a:pt x="0" y="3165"/>
                  </a:lnTo>
                  <a:lnTo>
                    <a:pt x="15" y="3165"/>
                  </a:lnTo>
                  <a:lnTo>
                    <a:pt x="15" y="3149"/>
                  </a:lnTo>
                  <a:close/>
                  <a:moveTo>
                    <a:pt x="15" y="3114"/>
                  </a:moveTo>
                  <a:lnTo>
                    <a:pt x="0" y="3114"/>
                  </a:lnTo>
                  <a:lnTo>
                    <a:pt x="0" y="3129"/>
                  </a:lnTo>
                  <a:lnTo>
                    <a:pt x="15" y="3129"/>
                  </a:lnTo>
                  <a:lnTo>
                    <a:pt x="15" y="3114"/>
                  </a:lnTo>
                  <a:close/>
                  <a:moveTo>
                    <a:pt x="15" y="3079"/>
                  </a:moveTo>
                  <a:lnTo>
                    <a:pt x="0" y="3079"/>
                  </a:lnTo>
                  <a:lnTo>
                    <a:pt x="0" y="3094"/>
                  </a:lnTo>
                  <a:lnTo>
                    <a:pt x="15" y="3094"/>
                  </a:lnTo>
                  <a:lnTo>
                    <a:pt x="15" y="3079"/>
                  </a:lnTo>
                  <a:close/>
                  <a:moveTo>
                    <a:pt x="15" y="3043"/>
                  </a:moveTo>
                  <a:lnTo>
                    <a:pt x="0" y="3043"/>
                  </a:lnTo>
                  <a:lnTo>
                    <a:pt x="0" y="3058"/>
                  </a:lnTo>
                  <a:lnTo>
                    <a:pt x="15" y="3058"/>
                  </a:lnTo>
                  <a:lnTo>
                    <a:pt x="15" y="3043"/>
                  </a:lnTo>
                  <a:close/>
                  <a:moveTo>
                    <a:pt x="15" y="3008"/>
                  </a:moveTo>
                  <a:lnTo>
                    <a:pt x="0" y="3008"/>
                  </a:lnTo>
                  <a:lnTo>
                    <a:pt x="0" y="3023"/>
                  </a:lnTo>
                  <a:lnTo>
                    <a:pt x="15" y="3023"/>
                  </a:lnTo>
                  <a:lnTo>
                    <a:pt x="15" y="3008"/>
                  </a:lnTo>
                  <a:close/>
                  <a:moveTo>
                    <a:pt x="15" y="2972"/>
                  </a:moveTo>
                  <a:lnTo>
                    <a:pt x="0" y="2972"/>
                  </a:lnTo>
                  <a:lnTo>
                    <a:pt x="0" y="2988"/>
                  </a:lnTo>
                  <a:lnTo>
                    <a:pt x="15" y="2988"/>
                  </a:lnTo>
                  <a:lnTo>
                    <a:pt x="15" y="2972"/>
                  </a:lnTo>
                  <a:close/>
                  <a:moveTo>
                    <a:pt x="15" y="2937"/>
                  </a:moveTo>
                  <a:lnTo>
                    <a:pt x="0" y="2937"/>
                  </a:lnTo>
                  <a:lnTo>
                    <a:pt x="0" y="2952"/>
                  </a:lnTo>
                  <a:lnTo>
                    <a:pt x="15" y="2952"/>
                  </a:lnTo>
                  <a:lnTo>
                    <a:pt x="15" y="2937"/>
                  </a:lnTo>
                  <a:close/>
                  <a:moveTo>
                    <a:pt x="15" y="2902"/>
                  </a:moveTo>
                  <a:lnTo>
                    <a:pt x="0" y="2902"/>
                  </a:lnTo>
                  <a:lnTo>
                    <a:pt x="0" y="2917"/>
                  </a:lnTo>
                  <a:lnTo>
                    <a:pt x="15" y="2917"/>
                  </a:lnTo>
                  <a:lnTo>
                    <a:pt x="15" y="2902"/>
                  </a:lnTo>
                  <a:close/>
                  <a:moveTo>
                    <a:pt x="15" y="2866"/>
                  </a:moveTo>
                  <a:lnTo>
                    <a:pt x="0" y="2866"/>
                  </a:lnTo>
                  <a:lnTo>
                    <a:pt x="0" y="2881"/>
                  </a:lnTo>
                  <a:lnTo>
                    <a:pt x="15" y="2881"/>
                  </a:lnTo>
                  <a:lnTo>
                    <a:pt x="15" y="2866"/>
                  </a:lnTo>
                  <a:close/>
                  <a:moveTo>
                    <a:pt x="15" y="2831"/>
                  </a:moveTo>
                  <a:lnTo>
                    <a:pt x="0" y="2831"/>
                  </a:lnTo>
                  <a:lnTo>
                    <a:pt x="0" y="2846"/>
                  </a:lnTo>
                  <a:lnTo>
                    <a:pt x="15" y="2846"/>
                  </a:lnTo>
                  <a:lnTo>
                    <a:pt x="15" y="2831"/>
                  </a:lnTo>
                  <a:close/>
                  <a:moveTo>
                    <a:pt x="15" y="2795"/>
                  </a:moveTo>
                  <a:lnTo>
                    <a:pt x="0" y="2795"/>
                  </a:lnTo>
                  <a:lnTo>
                    <a:pt x="0" y="2811"/>
                  </a:lnTo>
                  <a:lnTo>
                    <a:pt x="15" y="2811"/>
                  </a:lnTo>
                  <a:lnTo>
                    <a:pt x="15" y="2795"/>
                  </a:lnTo>
                  <a:close/>
                  <a:moveTo>
                    <a:pt x="15" y="2760"/>
                  </a:moveTo>
                  <a:lnTo>
                    <a:pt x="0" y="2760"/>
                  </a:lnTo>
                  <a:lnTo>
                    <a:pt x="0" y="2775"/>
                  </a:lnTo>
                  <a:lnTo>
                    <a:pt x="15" y="2775"/>
                  </a:lnTo>
                  <a:lnTo>
                    <a:pt x="15" y="2760"/>
                  </a:lnTo>
                  <a:close/>
                  <a:moveTo>
                    <a:pt x="15" y="2725"/>
                  </a:moveTo>
                  <a:lnTo>
                    <a:pt x="0" y="2725"/>
                  </a:lnTo>
                  <a:lnTo>
                    <a:pt x="0" y="2740"/>
                  </a:lnTo>
                  <a:lnTo>
                    <a:pt x="15" y="2740"/>
                  </a:lnTo>
                  <a:lnTo>
                    <a:pt x="15" y="2725"/>
                  </a:lnTo>
                  <a:close/>
                  <a:moveTo>
                    <a:pt x="15" y="2689"/>
                  </a:moveTo>
                  <a:lnTo>
                    <a:pt x="0" y="2689"/>
                  </a:lnTo>
                  <a:lnTo>
                    <a:pt x="0" y="2704"/>
                  </a:lnTo>
                  <a:lnTo>
                    <a:pt x="15" y="2704"/>
                  </a:lnTo>
                  <a:lnTo>
                    <a:pt x="15" y="2689"/>
                  </a:lnTo>
                  <a:close/>
                  <a:moveTo>
                    <a:pt x="15" y="2654"/>
                  </a:moveTo>
                  <a:lnTo>
                    <a:pt x="0" y="2654"/>
                  </a:lnTo>
                  <a:lnTo>
                    <a:pt x="0" y="2669"/>
                  </a:lnTo>
                  <a:lnTo>
                    <a:pt x="15" y="2669"/>
                  </a:lnTo>
                  <a:lnTo>
                    <a:pt x="15" y="2654"/>
                  </a:lnTo>
                  <a:close/>
                  <a:moveTo>
                    <a:pt x="15" y="2620"/>
                  </a:moveTo>
                  <a:lnTo>
                    <a:pt x="0" y="2620"/>
                  </a:lnTo>
                  <a:lnTo>
                    <a:pt x="0" y="2635"/>
                  </a:lnTo>
                  <a:lnTo>
                    <a:pt x="15" y="2635"/>
                  </a:lnTo>
                  <a:lnTo>
                    <a:pt x="15" y="2620"/>
                  </a:lnTo>
                  <a:close/>
                  <a:moveTo>
                    <a:pt x="15" y="2584"/>
                  </a:moveTo>
                  <a:lnTo>
                    <a:pt x="0" y="2584"/>
                  </a:lnTo>
                  <a:lnTo>
                    <a:pt x="0" y="2599"/>
                  </a:lnTo>
                  <a:lnTo>
                    <a:pt x="15" y="2599"/>
                  </a:lnTo>
                  <a:lnTo>
                    <a:pt x="15" y="2584"/>
                  </a:lnTo>
                  <a:close/>
                  <a:moveTo>
                    <a:pt x="15" y="2549"/>
                  </a:moveTo>
                  <a:lnTo>
                    <a:pt x="0" y="2549"/>
                  </a:lnTo>
                  <a:lnTo>
                    <a:pt x="0" y="2564"/>
                  </a:lnTo>
                  <a:lnTo>
                    <a:pt x="15" y="2564"/>
                  </a:lnTo>
                  <a:lnTo>
                    <a:pt x="15" y="2549"/>
                  </a:lnTo>
                  <a:close/>
                  <a:moveTo>
                    <a:pt x="15" y="2513"/>
                  </a:moveTo>
                  <a:lnTo>
                    <a:pt x="0" y="2513"/>
                  </a:lnTo>
                  <a:lnTo>
                    <a:pt x="0" y="2529"/>
                  </a:lnTo>
                  <a:lnTo>
                    <a:pt x="15" y="2529"/>
                  </a:lnTo>
                  <a:lnTo>
                    <a:pt x="15" y="2513"/>
                  </a:lnTo>
                  <a:close/>
                  <a:moveTo>
                    <a:pt x="15" y="2478"/>
                  </a:moveTo>
                  <a:lnTo>
                    <a:pt x="0" y="2478"/>
                  </a:lnTo>
                  <a:lnTo>
                    <a:pt x="0" y="2493"/>
                  </a:lnTo>
                  <a:lnTo>
                    <a:pt x="15" y="2493"/>
                  </a:lnTo>
                  <a:lnTo>
                    <a:pt x="15" y="2478"/>
                  </a:lnTo>
                  <a:close/>
                  <a:moveTo>
                    <a:pt x="15" y="2443"/>
                  </a:moveTo>
                  <a:lnTo>
                    <a:pt x="0" y="2443"/>
                  </a:lnTo>
                  <a:lnTo>
                    <a:pt x="0" y="2458"/>
                  </a:lnTo>
                  <a:lnTo>
                    <a:pt x="15" y="2458"/>
                  </a:lnTo>
                  <a:lnTo>
                    <a:pt x="15" y="2443"/>
                  </a:lnTo>
                  <a:close/>
                  <a:moveTo>
                    <a:pt x="15" y="2407"/>
                  </a:moveTo>
                  <a:lnTo>
                    <a:pt x="0" y="2407"/>
                  </a:lnTo>
                  <a:lnTo>
                    <a:pt x="0" y="2422"/>
                  </a:lnTo>
                  <a:lnTo>
                    <a:pt x="15" y="2422"/>
                  </a:lnTo>
                  <a:lnTo>
                    <a:pt x="15" y="2407"/>
                  </a:lnTo>
                  <a:close/>
                  <a:moveTo>
                    <a:pt x="15" y="2372"/>
                  </a:moveTo>
                  <a:lnTo>
                    <a:pt x="0" y="2372"/>
                  </a:lnTo>
                  <a:lnTo>
                    <a:pt x="0" y="2387"/>
                  </a:lnTo>
                  <a:lnTo>
                    <a:pt x="15" y="2387"/>
                  </a:lnTo>
                  <a:lnTo>
                    <a:pt x="15" y="2372"/>
                  </a:lnTo>
                  <a:close/>
                  <a:moveTo>
                    <a:pt x="15" y="2336"/>
                  </a:moveTo>
                  <a:lnTo>
                    <a:pt x="0" y="2336"/>
                  </a:lnTo>
                  <a:lnTo>
                    <a:pt x="0" y="2351"/>
                  </a:lnTo>
                  <a:lnTo>
                    <a:pt x="15" y="2351"/>
                  </a:lnTo>
                  <a:lnTo>
                    <a:pt x="15" y="2336"/>
                  </a:lnTo>
                  <a:close/>
                  <a:moveTo>
                    <a:pt x="15" y="2301"/>
                  </a:moveTo>
                  <a:lnTo>
                    <a:pt x="0" y="2301"/>
                  </a:lnTo>
                  <a:lnTo>
                    <a:pt x="0" y="2316"/>
                  </a:lnTo>
                  <a:lnTo>
                    <a:pt x="15" y="2316"/>
                  </a:lnTo>
                  <a:lnTo>
                    <a:pt x="15" y="2301"/>
                  </a:lnTo>
                  <a:close/>
                  <a:moveTo>
                    <a:pt x="15" y="2265"/>
                  </a:moveTo>
                  <a:lnTo>
                    <a:pt x="0" y="2265"/>
                  </a:lnTo>
                  <a:lnTo>
                    <a:pt x="0" y="2281"/>
                  </a:lnTo>
                  <a:lnTo>
                    <a:pt x="15" y="2281"/>
                  </a:lnTo>
                  <a:lnTo>
                    <a:pt x="15" y="2265"/>
                  </a:lnTo>
                  <a:close/>
                  <a:moveTo>
                    <a:pt x="15" y="2230"/>
                  </a:moveTo>
                  <a:lnTo>
                    <a:pt x="0" y="2230"/>
                  </a:lnTo>
                  <a:lnTo>
                    <a:pt x="0" y="2245"/>
                  </a:lnTo>
                  <a:lnTo>
                    <a:pt x="15" y="2245"/>
                  </a:lnTo>
                  <a:lnTo>
                    <a:pt x="15" y="2230"/>
                  </a:lnTo>
                  <a:close/>
                  <a:moveTo>
                    <a:pt x="15" y="2195"/>
                  </a:moveTo>
                  <a:lnTo>
                    <a:pt x="0" y="2195"/>
                  </a:lnTo>
                  <a:lnTo>
                    <a:pt x="0" y="2210"/>
                  </a:lnTo>
                  <a:lnTo>
                    <a:pt x="15" y="2210"/>
                  </a:lnTo>
                  <a:lnTo>
                    <a:pt x="15" y="2195"/>
                  </a:lnTo>
                  <a:close/>
                  <a:moveTo>
                    <a:pt x="15" y="2159"/>
                  </a:moveTo>
                  <a:lnTo>
                    <a:pt x="0" y="2159"/>
                  </a:lnTo>
                  <a:lnTo>
                    <a:pt x="0" y="2174"/>
                  </a:lnTo>
                  <a:lnTo>
                    <a:pt x="15" y="2174"/>
                  </a:lnTo>
                  <a:lnTo>
                    <a:pt x="15" y="2159"/>
                  </a:lnTo>
                  <a:close/>
                  <a:moveTo>
                    <a:pt x="15" y="2124"/>
                  </a:moveTo>
                  <a:lnTo>
                    <a:pt x="0" y="2124"/>
                  </a:lnTo>
                  <a:lnTo>
                    <a:pt x="0" y="2139"/>
                  </a:lnTo>
                  <a:lnTo>
                    <a:pt x="15" y="2139"/>
                  </a:lnTo>
                  <a:lnTo>
                    <a:pt x="15" y="2124"/>
                  </a:lnTo>
                  <a:close/>
                  <a:moveTo>
                    <a:pt x="15" y="2088"/>
                  </a:moveTo>
                  <a:lnTo>
                    <a:pt x="0" y="2088"/>
                  </a:lnTo>
                  <a:lnTo>
                    <a:pt x="0" y="2104"/>
                  </a:lnTo>
                  <a:lnTo>
                    <a:pt x="15" y="2104"/>
                  </a:lnTo>
                  <a:lnTo>
                    <a:pt x="15" y="2088"/>
                  </a:lnTo>
                  <a:close/>
                  <a:moveTo>
                    <a:pt x="15" y="2053"/>
                  </a:moveTo>
                  <a:lnTo>
                    <a:pt x="0" y="2053"/>
                  </a:lnTo>
                  <a:lnTo>
                    <a:pt x="0" y="2068"/>
                  </a:lnTo>
                  <a:lnTo>
                    <a:pt x="15" y="2068"/>
                  </a:lnTo>
                  <a:lnTo>
                    <a:pt x="15" y="2053"/>
                  </a:lnTo>
                  <a:close/>
                  <a:moveTo>
                    <a:pt x="15" y="2018"/>
                  </a:moveTo>
                  <a:lnTo>
                    <a:pt x="0" y="2018"/>
                  </a:lnTo>
                  <a:lnTo>
                    <a:pt x="0" y="2033"/>
                  </a:lnTo>
                  <a:lnTo>
                    <a:pt x="15" y="2033"/>
                  </a:lnTo>
                  <a:lnTo>
                    <a:pt x="15" y="2018"/>
                  </a:lnTo>
                  <a:close/>
                  <a:moveTo>
                    <a:pt x="15" y="1982"/>
                  </a:moveTo>
                  <a:lnTo>
                    <a:pt x="0" y="1982"/>
                  </a:lnTo>
                  <a:lnTo>
                    <a:pt x="0" y="1997"/>
                  </a:lnTo>
                  <a:lnTo>
                    <a:pt x="15" y="1997"/>
                  </a:lnTo>
                  <a:lnTo>
                    <a:pt x="15" y="1982"/>
                  </a:lnTo>
                  <a:close/>
                  <a:moveTo>
                    <a:pt x="15" y="1947"/>
                  </a:moveTo>
                  <a:lnTo>
                    <a:pt x="0" y="1947"/>
                  </a:lnTo>
                  <a:lnTo>
                    <a:pt x="0" y="1962"/>
                  </a:lnTo>
                  <a:lnTo>
                    <a:pt x="15" y="1962"/>
                  </a:lnTo>
                  <a:lnTo>
                    <a:pt x="15" y="1947"/>
                  </a:lnTo>
                  <a:close/>
                  <a:moveTo>
                    <a:pt x="15" y="1911"/>
                  </a:moveTo>
                  <a:lnTo>
                    <a:pt x="0" y="1911"/>
                  </a:lnTo>
                  <a:lnTo>
                    <a:pt x="0" y="1927"/>
                  </a:lnTo>
                  <a:lnTo>
                    <a:pt x="15" y="1927"/>
                  </a:lnTo>
                  <a:lnTo>
                    <a:pt x="15" y="1911"/>
                  </a:lnTo>
                  <a:close/>
                  <a:moveTo>
                    <a:pt x="15" y="1876"/>
                  </a:moveTo>
                  <a:lnTo>
                    <a:pt x="0" y="1876"/>
                  </a:lnTo>
                  <a:lnTo>
                    <a:pt x="0" y="1891"/>
                  </a:lnTo>
                  <a:lnTo>
                    <a:pt x="15" y="1891"/>
                  </a:lnTo>
                  <a:lnTo>
                    <a:pt x="15" y="1876"/>
                  </a:lnTo>
                  <a:close/>
                  <a:moveTo>
                    <a:pt x="15" y="1841"/>
                  </a:moveTo>
                  <a:lnTo>
                    <a:pt x="0" y="1841"/>
                  </a:lnTo>
                  <a:lnTo>
                    <a:pt x="0" y="1856"/>
                  </a:lnTo>
                  <a:lnTo>
                    <a:pt x="15" y="1856"/>
                  </a:lnTo>
                  <a:lnTo>
                    <a:pt x="15" y="1841"/>
                  </a:lnTo>
                  <a:close/>
                  <a:moveTo>
                    <a:pt x="15" y="1805"/>
                  </a:moveTo>
                  <a:lnTo>
                    <a:pt x="0" y="1805"/>
                  </a:lnTo>
                  <a:lnTo>
                    <a:pt x="0" y="1820"/>
                  </a:lnTo>
                  <a:lnTo>
                    <a:pt x="15" y="1820"/>
                  </a:lnTo>
                  <a:lnTo>
                    <a:pt x="15" y="1805"/>
                  </a:lnTo>
                  <a:close/>
                  <a:moveTo>
                    <a:pt x="15" y="1770"/>
                  </a:moveTo>
                  <a:lnTo>
                    <a:pt x="0" y="1770"/>
                  </a:lnTo>
                  <a:lnTo>
                    <a:pt x="0" y="1785"/>
                  </a:lnTo>
                  <a:lnTo>
                    <a:pt x="15" y="1785"/>
                  </a:lnTo>
                  <a:lnTo>
                    <a:pt x="15" y="1770"/>
                  </a:lnTo>
                  <a:close/>
                  <a:moveTo>
                    <a:pt x="15" y="1734"/>
                  </a:moveTo>
                  <a:lnTo>
                    <a:pt x="0" y="1734"/>
                  </a:lnTo>
                  <a:lnTo>
                    <a:pt x="0" y="1749"/>
                  </a:lnTo>
                  <a:lnTo>
                    <a:pt x="15" y="1749"/>
                  </a:lnTo>
                  <a:lnTo>
                    <a:pt x="15" y="1734"/>
                  </a:lnTo>
                  <a:close/>
                  <a:moveTo>
                    <a:pt x="15" y="1699"/>
                  </a:moveTo>
                  <a:lnTo>
                    <a:pt x="0" y="1699"/>
                  </a:lnTo>
                  <a:lnTo>
                    <a:pt x="0" y="1714"/>
                  </a:lnTo>
                  <a:lnTo>
                    <a:pt x="15" y="1714"/>
                  </a:lnTo>
                  <a:lnTo>
                    <a:pt x="15" y="1699"/>
                  </a:lnTo>
                  <a:close/>
                  <a:moveTo>
                    <a:pt x="15" y="1663"/>
                  </a:moveTo>
                  <a:lnTo>
                    <a:pt x="0" y="1663"/>
                  </a:lnTo>
                  <a:lnTo>
                    <a:pt x="0" y="1679"/>
                  </a:lnTo>
                  <a:lnTo>
                    <a:pt x="15" y="1679"/>
                  </a:lnTo>
                  <a:lnTo>
                    <a:pt x="15" y="1663"/>
                  </a:lnTo>
                  <a:close/>
                  <a:moveTo>
                    <a:pt x="15" y="1628"/>
                  </a:moveTo>
                  <a:lnTo>
                    <a:pt x="0" y="1628"/>
                  </a:lnTo>
                  <a:lnTo>
                    <a:pt x="0" y="1643"/>
                  </a:lnTo>
                  <a:lnTo>
                    <a:pt x="15" y="1643"/>
                  </a:lnTo>
                  <a:lnTo>
                    <a:pt x="15" y="1628"/>
                  </a:lnTo>
                  <a:close/>
                  <a:moveTo>
                    <a:pt x="15" y="1593"/>
                  </a:moveTo>
                  <a:lnTo>
                    <a:pt x="0" y="1593"/>
                  </a:lnTo>
                  <a:lnTo>
                    <a:pt x="0" y="1608"/>
                  </a:lnTo>
                  <a:lnTo>
                    <a:pt x="15" y="1608"/>
                  </a:lnTo>
                  <a:lnTo>
                    <a:pt x="15" y="1593"/>
                  </a:lnTo>
                  <a:close/>
                  <a:moveTo>
                    <a:pt x="15" y="1557"/>
                  </a:moveTo>
                  <a:lnTo>
                    <a:pt x="0" y="1557"/>
                  </a:lnTo>
                  <a:lnTo>
                    <a:pt x="0" y="1572"/>
                  </a:lnTo>
                  <a:lnTo>
                    <a:pt x="15" y="1572"/>
                  </a:lnTo>
                  <a:lnTo>
                    <a:pt x="15" y="1557"/>
                  </a:lnTo>
                  <a:close/>
                  <a:moveTo>
                    <a:pt x="15" y="1522"/>
                  </a:moveTo>
                  <a:lnTo>
                    <a:pt x="0" y="1522"/>
                  </a:lnTo>
                  <a:lnTo>
                    <a:pt x="0" y="1537"/>
                  </a:lnTo>
                  <a:lnTo>
                    <a:pt x="15" y="1537"/>
                  </a:lnTo>
                  <a:lnTo>
                    <a:pt x="15" y="1522"/>
                  </a:lnTo>
                  <a:close/>
                  <a:moveTo>
                    <a:pt x="15" y="1486"/>
                  </a:moveTo>
                  <a:lnTo>
                    <a:pt x="0" y="1486"/>
                  </a:lnTo>
                  <a:lnTo>
                    <a:pt x="0" y="1502"/>
                  </a:lnTo>
                  <a:lnTo>
                    <a:pt x="15" y="1502"/>
                  </a:lnTo>
                  <a:lnTo>
                    <a:pt x="15" y="1486"/>
                  </a:lnTo>
                  <a:close/>
                  <a:moveTo>
                    <a:pt x="15" y="1451"/>
                  </a:moveTo>
                  <a:lnTo>
                    <a:pt x="0" y="1451"/>
                  </a:lnTo>
                  <a:lnTo>
                    <a:pt x="0" y="1466"/>
                  </a:lnTo>
                  <a:lnTo>
                    <a:pt x="15" y="1466"/>
                  </a:lnTo>
                  <a:lnTo>
                    <a:pt x="15" y="1451"/>
                  </a:lnTo>
                  <a:close/>
                  <a:moveTo>
                    <a:pt x="15" y="1416"/>
                  </a:moveTo>
                  <a:lnTo>
                    <a:pt x="0" y="1416"/>
                  </a:lnTo>
                  <a:lnTo>
                    <a:pt x="0" y="1431"/>
                  </a:lnTo>
                  <a:lnTo>
                    <a:pt x="15" y="1431"/>
                  </a:lnTo>
                  <a:lnTo>
                    <a:pt x="15" y="1416"/>
                  </a:lnTo>
                  <a:close/>
                  <a:moveTo>
                    <a:pt x="15" y="1380"/>
                  </a:moveTo>
                  <a:lnTo>
                    <a:pt x="0" y="1380"/>
                  </a:lnTo>
                  <a:lnTo>
                    <a:pt x="0" y="1395"/>
                  </a:lnTo>
                  <a:lnTo>
                    <a:pt x="15" y="1395"/>
                  </a:lnTo>
                  <a:lnTo>
                    <a:pt x="15" y="1380"/>
                  </a:lnTo>
                  <a:close/>
                  <a:moveTo>
                    <a:pt x="15" y="1345"/>
                  </a:moveTo>
                  <a:lnTo>
                    <a:pt x="0" y="1345"/>
                  </a:lnTo>
                  <a:lnTo>
                    <a:pt x="0" y="1360"/>
                  </a:lnTo>
                  <a:lnTo>
                    <a:pt x="15" y="1360"/>
                  </a:lnTo>
                  <a:lnTo>
                    <a:pt x="15" y="1345"/>
                  </a:lnTo>
                  <a:close/>
                  <a:moveTo>
                    <a:pt x="15" y="1309"/>
                  </a:moveTo>
                  <a:lnTo>
                    <a:pt x="0" y="1309"/>
                  </a:lnTo>
                  <a:lnTo>
                    <a:pt x="0" y="1325"/>
                  </a:lnTo>
                  <a:lnTo>
                    <a:pt x="15" y="1325"/>
                  </a:lnTo>
                  <a:lnTo>
                    <a:pt x="15" y="1309"/>
                  </a:lnTo>
                  <a:close/>
                  <a:moveTo>
                    <a:pt x="15" y="1274"/>
                  </a:moveTo>
                  <a:lnTo>
                    <a:pt x="0" y="1274"/>
                  </a:lnTo>
                  <a:lnTo>
                    <a:pt x="0" y="1289"/>
                  </a:lnTo>
                  <a:lnTo>
                    <a:pt x="15" y="1289"/>
                  </a:lnTo>
                  <a:lnTo>
                    <a:pt x="15" y="1274"/>
                  </a:lnTo>
                  <a:close/>
                  <a:moveTo>
                    <a:pt x="15" y="1239"/>
                  </a:moveTo>
                  <a:lnTo>
                    <a:pt x="0" y="1239"/>
                  </a:lnTo>
                  <a:lnTo>
                    <a:pt x="0" y="1254"/>
                  </a:lnTo>
                  <a:lnTo>
                    <a:pt x="15" y="1254"/>
                  </a:lnTo>
                  <a:lnTo>
                    <a:pt x="15" y="1239"/>
                  </a:lnTo>
                  <a:close/>
                  <a:moveTo>
                    <a:pt x="15" y="1203"/>
                  </a:moveTo>
                  <a:lnTo>
                    <a:pt x="0" y="1203"/>
                  </a:lnTo>
                  <a:lnTo>
                    <a:pt x="0" y="1218"/>
                  </a:lnTo>
                  <a:lnTo>
                    <a:pt x="15" y="1218"/>
                  </a:lnTo>
                  <a:lnTo>
                    <a:pt x="15" y="1203"/>
                  </a:lnTo>
                  <a:close/>
                  <a:moveTo>
                    <a:pt x="15" y="1168"/>
                  </a:moveTo>
                  <a:lnTo>
                    <a:pt x="0" y="1168"/>
                  </a:lnTo>
                  <a:lnTo>
                    <a:pt x="0" y="1183"/>
                  </a:lnTo>
                  <a:lnTo>
                    <a:pt x="15" y="1183"/>
                  </a:lnTo>
                  <a:lnTo>
                    <a:pt x="15" y="1168"/>
                  </a:lnTo>
                  <a:close/>
                  <a:moveTo>
                    <a:pt x="15" y="1132"/>
                  </a:moveTo>
                  <a:lnTo>
                    <a:pt x="0" y="1132"/>
                  </a:lnTo>
                  <a:lnTo>
                    <a:pt x="0" y="1147"/>
                  </a:lnTo>
                  <a:lnTo>
                    <a:pt x="15" y="1147"/>
                  </a:lnTo>
                  <a:lnTo>
                    <a:pt x="15" y="1132"/>
                  </a:lnTo>
                  <a:close/>
                  <a:moveTo>
                    <a:pt x="15" y="1097"/>
                  </a:moveTo>
                  <a:lnTo>
                    <a:pt x="0" y="1097"/>
                  </a:lnTo>
                  <a:lnTo>
                    <a:pt x="0" y="1112"/>
                  </a:lnTo>
                  <a:lnTo>
                    <a:pt x="15" y="1112"/>
                  </a:lnTo>
                  <a:lnTo>
                    <a:pt x="15" y="1097"/>
                  </a:lnTo>
                  <a:close/>
                  <a:moveTo>
                    <a:pt x="15" y="1061"/>
                  </a:moveTo>
                  <a:lnTo>
                    <a:pt x="0" y="1061"/>
                  </a:lnTo>
                  <a:lnTo>
                    <a:pt x="0" y="1077"/>
                  </a:lnTo>
                  <a:lnTo>
                    <a:pt x="15" y="1077"/>
                  </a:lnTo>
                  <a:lnTo>
                    <a:pt x="15" y="1061"/>
                  </a:lnTo>
                  <a:close/>
                  <a:moveTo>
                    <a:pt x="15" y="1026"/>
                  </a:moveTo>
                  <a:lnTo>
                    <a:pt x="0" y="1026"/>
                  </a:lnTo>
                  <a:lnTo>
                    <a:pt x="0" y="1041"/>
                  </a:lnTo>
                  <a:lnTo>
                    <a:pt x="15" y="1041"/>
                  </a:lnTo>
                  <a:lnTo>
                    <a:pt x="15" y="1026"/>
                  </a:lnTo>
                  <a:close/>
                  <a:moveTo>
                    <a:pt x="15" y="991"/>
                  </a:moveTo>
                  <a:lnTo>
                    <a:pt x="0" y="991"/>
                  </a:lnTo>
                  <a:lnTo>
                    <a:pt x="0" y="1006"/>
                  </a:lnTo>
                  <a:lnTo>
                    <a:pt x="15" y="1006"/>
                  </a:lnTo>
                  <a:lnTo>
                    <a:pt x="15" y="991"/>
                  </a:lnTo>
                  <a:close/>
                  <a:moveTo>
                    <a:pt x="15" y="955"/>
                  </a:moveTo>
                  <a:lnTo>
                    <a:pt x="0" y="955"/>
                  </a:lnTo>
                  <a:lnTo>
                    <a:pt x="0" y="970"/>
                  </a:lnTo>
                  <a:lnTo>
                    <a:pt x="15" y="970"/>
                  </a:lnTo>
                  <a:lnTo>
                    <a:pt x="15" y="955"/>
                  </a:lnTo>
                  <a:close/>
                  <a:moveTo>
                    <a:pt x="15" y="920"/>
                  </a:moveTo>
                  <a:lnTo>
                    <a:pt x="0" y="920"/>
                  </a:lnTo>
                  <a:lnTo>
                    <a:pt x="0" y="935"/>
                  </a:lnTo>
                  <a:lnTo>
                    <a:pt x="15" y="935"/>
                  </a:lnTo>
                  <a:lnTo>
                    <a:pt x="15" y="920"/>
                  </a:lnTo>
                  <a:close/>
                  <a:moveTo>
                    <a:pt x="15" y="884"/>
                  </a:moveTo>
                  <a:lnTo>
                    <a:pt x="0" y="884"/>
                  </a:lnTo>
                  <a:lnTo>
                    <a:pt x="0" y="900"/>
                  </a:lnTo>
                  <a:lnTo>
                    <a:pt x="15" y="900"/>
                  </a:lnTo>
                  <a:lnTo>
                    <a:pt x="15" y="884"/>
                  </a:lnTo>
                  <a:close/>
                  <a:moveTo>
                    <a:pt x="15" y="849"/>
                  </a:moveTo>
                  <a:lnTo>
                    <a:pt x="0" y="849"/>
                  </a:lnTo>
                  <a:lnTo>
                    <a:pt x="0" y="864"/>
                  </a:lnTo>
                  <a:lnTo>
                    <a:pt x="15" y="864"/>
                  </a:lnTo>
                  <a:lnTo>
                    <a:pt x="15" y="849"/>
                  </a:lnTo>
                  <a:close/>
                  <a:moveTo>
                    <a:pt x="15" y="815"/>
                  </a:moveTo>
                  <a:lnTo>
                    <a:pt x="0" y="815"/>
                  </a:lnTo>
                  <a:lnTo>
                    <a:pt x="0" y="830"/>
                  </a:lnTo>
                  <a:lnTo>
                    <a:pt x="15" y="830"/>
                  </a:lnTo>
                  <a:lnTo>
                    <a:pt x="15" y="815"/>
                  </a:lnTo>
                  <a:close/>
                  <a:moveTo>
                    <a:pt x="15" y="779"/>
                  </a:moveTo>
                  <a:lnTo>
                    <a:pt x="0" y="779"/>
                  </a:lnTo>
                  <a:lnTo>
                    <a:pt x="0" y="795"/>
                  </a:lnTo>
                  <a:lnTo>
                    <a:pt x="15" y="795"/>
                  </a:lnTo>
                  <a:lnTo>
                    <a:pt x="15" y="779"/>
                  </a:lnTo>
                  <a:close/>
                  <a:moveTo>
                    <a:pt x="15" y="744"/>
                  </a:moveTo>
                  <a:lnTo>
                    <a:pt x="0" y="744"/>
                  </a:lnTo>
                  <a:lnTo>
                    <a:pt x="0" y="759"/>
                  </a:lnTo>
                  <a:lnTo>
                    <a:pt x="15" y="759"/>
                  </a:lnTo>
                  <a:lnTo>
                    <a:pt x="15" y="744"/>
                  </a:lnTo>
                  <a:close/>
                  <a:moveTo>
                    <a:pt x="15" y="709"/>
                  </a:moveTo>
                  <a:lnTo>
                    <a:pt x="0" y="709"/>
                  </a:lnTo>
                  <a:lnTo>
                    <a:pt x="0" y="724"/>
                  </a:lnTo>
                  <a:lnTo>
                    <a:pt x="15" y="724"/>
                  </a:lnTo>
                  <a:lnTo>
                    <a:pt x="15" y="709"/>
                  </a:lnTo>
                  <a:close/>
                  <a:moveTo>
                    <a:pt x="15" y="673"/>
                  </a:moveTo>
                  <a:lnTo>
                    <a:pt x="0" y="673"/>
                  </a:lnTo>
                  <a:lnTo>
                    <a:pt x="0" y="688"/>
                  </a:lnTo>
                  <a:lnTo>
                    <a:pt x="15" y="688"/>
                  </a:lnTo>
                  <a:lnTo>
                    <a:pt x="15" y="673"/>
                  </a:lnTo>
                  <a:close/>
                  <a:moveTo>
                    <a:pt x="15" y="638"/>
                  </a:moveTo>
                  <a:lnTo>
                    <a:pt x="0" y="638"/>
                  </a:lnTo>
                  <a:lnTo>
                    <a:pt x="0" y="653"/>
                  </a:lnTo>
                  <a:lnTo>
                    <a:pt x="15" y="653"/>
                  </a:lnTo>
                  <a:lnTo>
                    <a:pt x="15" y="638"/>
                  </a:lnTo>
                  <a:close/>
                  <a:moveTo>
                    <a:pt x="15" y="602"/>
                  </a:moveTo>
                  <a:lnTo>
                    <a:pt x="0" y="602"/>
                  </a:lnTo>
                  <a:lnTo>
                    <a:pt x="0" y="618"/>
                  </a:lnTo>
                  <a:lnTo>
                    <a:pt x="15" y="618"/>
                  </a:lnTo>
                  <a:lnTo>
                    <a:pt x="15" y="602"/>
                  </a:lnTo>
                  <a:close/>
                  <a:moveTo>
                    <a:pt x="15" y="567"/>
                  </a:moveTo>
                  <a:lnTo>
                    <a:pt x="0" y="567"/>
                  </a:lnTo>
                  <a:lnTo>
                    <a:pt x="0" y="582"/>
                  </a:lnTo>
                  <a:lnTo>
                    <a:pt x="15" y="582"/>
                  </a:lnTo>
                  <a:lnTo>
                    <a:pt x="15" y="567"/>
                  </a:lnTo>
                  <a:close/>
                  <a:moveTo>
                    <a:pt x="15" y="532"/>
                  </a:moveTo>
                  <a:lnTo>
                    <a:pt x="0" y="532"/>
                  </a:lnTo>
                  <a:lnTo>
                    <a:pt x="0" y="547"/>
                  </a:lnTo>
                  <a:lnTo>
                    <a:pt x="15" y="547"/>
                  </a:lnTo>
                  <a:lnTo>
                    <a:pt x="15" y="532"/>
                  </a:lnTo>
                  <a:close/>
                  <a:moveTo>
                    <a:pt x="15" y="496"/>
                  </a:moveTo>
                  <a:lnTo>
                    <a:pt x="0" y="496"/>
                  </a:lnTo>
                  <a:lnTo>
                    <a:pt x="0" y="511"/>
                  </a:lnTo>
                  <a:lnTo>
                    <a:pt x="15" y="511"/>
                  </a:lnTo>
                  <a:lnTo>
                    <a:pt x="15" y="496"/>
                  </a:lnTo>
                  <a:close/>
                  <a:moveTo>
                    <a:pt x="15" y="461"/>
                  </a:moveTo>
                  <a:lnTo>
                    <a:pt x="0" y="461"/>
                  </a:lnTo>
                  <a:lnTo>
                    <a:pt x="0" y="476"/>
                  </a:lnTo>
                  <a:lnTo>
                    <a:pt x="15" y="476"/>
                  </a:lnTo>
                  <a:lnTo>
                    <a:pt x="15" y="461"/>
                  </a:lnTo>
                  <a:close/>
                  <a:moveTo>
                    <a:pt x="15" y="425"/>
                  </a:moveTo>
                  <a:lnTo>
                    <a:pt x="0" y="425"/>
                  </a:lnTo>
                  <a:lnTo>
                    <a:pt x="0" y="441"/>
                  </a:lnTo>
                  <a:lnTo>
                    <a:pt x="15" y="441"/>
                  </a:lnTo>
                  <a:lnTo>
                    <a:pt x="15" y="425"/>
                  </a:lnTo>
                  <a:close/>
                  <a:moveTo>
                    <a:pt x="15" y="390"/>
                  </a:moveTo>
                  <a:lnTo>
                    <a:pt x="0" y="390"/>
                  </a:lnTo>
                  <a:lnTo>
                    <a:pt x="0" y="405"/>
                  </a:lnTo>
                  <a:lnTo>
                    <a:pt x="15" y="405"/>
                  </a:lnTo>
                  <a:lnTo>
                    <a:pt x="15" y="390"/>
                  </a:lnTo>
                  <a:close/>
                  <a:moveTo>
                    <a:pt x="15" y="355"/>
                  </a:moveTo>
                  <a:lnTo>
                    <a:pt x="0" y="355"/>
                  </a:lnTo>
                  <a:lnTo>
                    <a:pt x="0" y="370"/>
                  </a:lnTo>
                  <a:lnTo>
                    <a:pt x="15" y="370"/>
                  </a:lnTo>
                  <a:lnTo>
                    <a:pt x="15" y="355"/>
                  </a:lnTo>
                  <a:close/>
                  <a:moveTo>
                    <a:pt x="15" y="319"/>
                  </a:moveTo>
                  <a:lnTo>
                    <a:pt x="0" y="319"/>
                  </a:lnTo>
                  <a:lnTo>
                    <a:pt x="0" y="334"/>
                  </a:lnTo>
                  <a:lnTo>
                    <a:pt x="15" y="334"/>
                  </a:lnTo>
                  <a:lnTo>
                    <a:pt x="15" y="319"/>
                  </a:lnTo>
                  <a:close/>
                  <a:moveTo>
                    <a:pt x="15" y="284"/>
                  </a:moveTo>
                  <a:lnTo>
                    <a:pt x="0" y="284"/>
                  </a:lnTo>
                  <a:lnTo>
                    <a:pt x="0" y="299"/>
                  </a:lnTo>
                  <a:lnTo>
                    <a:pt x="15" y="299"/>
                  </a:lnTo>
                  <a:lnTo>
                    <a:pt x="15" y="284"/>
                  </a:lnTo>
                  <a:close/>
                  <a:moveTo>
                    <a:pt x="15" y="248"/>
                  </a:moveTo>
                  <a:lnTo>
                    <a:pt x="0" y="248"/>
                  </a:lnTo>
                  <a:lnTo>
                    <a:pt x="0" y="263"/>
                  </a:lnTo>
                  <a:lnTo>
                    <a:pt x="15" y="263"/>
                  </a:lnTo>
                  <a:lnTo>
                    <a:pt x="15" y="248"/>
                  </a:lnTo>
                  <a:close/>
                  <a:moveTo>
                    <a:pt x="15" y="213"/>
                  </a:moveTo>
                  <a:lnTo>
                    <a:pt x="0" y="213"/>
                  </a:lnTo>
                  <a:lnTo>
                    <a:pt x="0" y="228"/>
                  </a:lnTo>
                  <a:lnTo>
                    <a:pt x="15" y="228"/>
                  </a:lnTo>
                  <a:lnTo>
                    <a:pt x="15" y="213"/>
                  </a:lnTo>
                  <a:close/>
                  <a:moveTo>
                    <a:pt x="15" y="177"/>
                  </a:moveTo>
                  <a:lnTo>
                    <a:pt x="0" y="177"/>
                  </a:lnTo>
                  <a:lnTo>
                    <a:pt x="0" y="193"/>
                  </a:lnTo>
                  <a:lnTo>
                    <a:pt x="15" y="193"/>
                  </a:lnTo>
                  <a:lnTo>
                    <a:pt x="15" y="177"/>
                  </a:lnTo>
                  <a:close/>
                  <a:moveTo>
                    <a:pt x="15" y="142"/>
                  </a:moveTo>
                  <a:lnTo>
                    <a:pt x="0" y="142"/>
                  </a:lnTo>
                  <a:lnTo>
                    <a:pt x="0" y="157"/>
                  </a:lnTo>
                  <a:lnTo>
                    <a:pt x="15" y="157"/>
                  </a:lnTo>
                  <a:lnTo>
                    <a:pt x="15" y="142"/>
                  </a:lnTo>
                  <a:close/>
                  <a:moveTo>
                    <a:pt x="15" y="107"/>
                  </a:moveTo>
                  <a:lnTo>
                    <a:pt x="0" y="107"/>
                  </a:lnTo>
                  <a:lnTo>
                    <a:pt x="0" y="122"/>
                  </a:lnTo>
                  <a:lnTo>
                    <a:pt x="15" y="122"/>
                  </a:lnTo>
                  <a:lnTo>
                    <a:pt x="15" y="107"/>
                  </a:lnTo>
                  <a:close/>
                  <a:moveTo>
                    <a:pt x="15" y="71"/>
                  </a:moveTo>
                  <a:lnTo>
                    <a:pt x="0" y="71"/>
                  </a:lnTo>
                  <a:lnTo>
                    <a:pt x="0" y="86"/>
                  </a:lnTo>
                  <a:lnTo>
                    <a:pt x="15" y="86"/>
                  </a:lnTo>
                  <a:lnTo>
                    <a:pt x="15" y="71"/>
                  </a:lnTo>
                  <a:close/>
                  <a:moveTo>
                    <a:pt x="15" y="36"/>
                  </a:moveTo>
                  <a:lnTo>
                    <a:pt x="0" y="36"/>
                  </a:lnTo>
                  <a:lnTo>
                    <a:pt x="0" y="51"/>
                  </a:lnTo>
                  <a:lnTo>
                    <a:pt x="15" y="51"/>
                  </a:lnTo>
                  <a:lnTo>
                    <a:pt x="15" y="36"/>
                  </a:lnTo>
                  <a:close/>
                  <a:moveTo>
                    <a:pt x="15" y="0"/>
                  </a:moveTo>
                  <a:lnTo>
                    <a:pt x="0" y="0"/>
                  </a:lnTo>
                  <a:lnTo>
                    <a:pt x="0" y="16"/>
                  </a:lnTo>
                  <a:lnTo>
                    <a:pt x="15" y="16"/>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2" name="Freeform 410"/>
            <p:cNvSpPr>
              <a:spLocks noEditPoints="1"/>
            </p:cNvSpPr>
            <p:nvPr>
              <p:custDataLst>
                <p:tags r:id="rId35"/>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moveTo>
                    <a:pt x="15" y="3327"/>
                  </a:moveTo>
                  <a:lnTo>
                    <a:pt x="0" y="3327"/>
                  </a:lnTo>
                  <a:lnTo>
                    <a:pt x="0" y="3342"/>
                  </a:lnTo>
                  <a:lnTo>
                    <a:pt x="15" y="3342"/>
                  </a:lnTo>
                  <a:lnTo>
                    <a:pt x="15" y="3327"/>
                  </a:lnTo>
                  <a:moveTo>
                    <a:pt x="15" y="3291"/>
                  </a:moveTo>
                  <a:lnTo>
                    <a:pt x="0" y="3291"/>
                  </a:lnTo>
                  <a:lnTo>
                    <a:pt x="0" y="3306"/>
                  </a:lnTo>
                  <a:lnTo>
                    <a:pt x="15" y="3306"/>
                  </a:lnTo>
                  <a:lnTo>
                    <a:pt x="15" y="3291"/>
                  </a:lnTo>
                  <a:moveTo>
                    <a:pt x="15" y="3256"/>
                  </a:moveTo>
                  <a:lnTo>
                    <a:pt x="0" y="3256"/>
                  </a:lnTo>
                  <a:lnTo>
                    <a:pt x="0" y="3271"/>
                  </a:lnTo>
                  <a:lnTo>
                    <a:pt x="15" y="3271"/>
                  </a:lnTo>
                  <a:lnTo>
                    <a:pt x="15" y="3256"/>
                  </a:lnTo>
                  <a:moveTo>
                    <a:pt x="15" y="3220"/>
                  </a:moveTo>
                  <a:lnTo>
                    <a:pt x="0" y="3220"/>
                  </a:lnTo>
                  <a:lnTo>
                    <a:pt x="0" y="3235"/>
                  </a:lnTo>
                  <a:lnTo>
                    <a:pt x="15" y="3235"/>
                  </a:lnTo>
                  <a:lnTo>
                    <a:pt x="15" y="3220"/>
                  </a:lnTo>
                  <a:moveTo>
                    <a:pt x="15" y="3185"/>
                  </a:moveTo>
                  <a:lnTo>
                    <a:pt x="0" y="3185"/>
                  </a:lnTo>
                  <a:lnTo>
                    <a:pt x="0" y="3200"/>
                  </a:lnTo>
                  <a:lnTo>
                    <a:pt x="15" y="3200"/>
                  </a:lnTo>
                  <a:lnTo>
                    <a:pt x="15" y="3185"/>
                  </a:lnTo>
                  <a:moveTo>
                    <a:pt x="15" y="3149"/>
                  </a:moveTo>
                  <a:lnTo>
                    <a:pt x="0" y="3149"/>
                  </a:lnTo>
                  <a:lnTo>
                    <a:pt x="0" y="3165"/>
                  </a:lnTo>
                  <a:lnTo>
                    <a:pt x="15" y="3165"/>
                  </a:lnTo>
                  <a:lnTo>
                    <a:pt x="15" y="3149"/>
                  </a:lnTo>
                  <a:moveTo>
                    <a:pt x="15" y="3114"/>
                  </a:moveTo>
                  <a:lnTo>
                    <a:pt x="0" y="3114"/>
                  </a:lnTo>
                  <a:lnTo>
                    <a:pt x="0" y="3129"/>
                  </a:lnTo>
                  <a:lnTo>
                    <a:pt x="15" y="3129"/>
                  </a:lnTo>
                  <a:lnTo>
                    <a:pt x="15" y="3114"/>
                  </a:lnTo>
                  <a:moveTo>
                    <a:pt x="15" y="3079"/>
                  </a:moveTo>
                  <a:lnTo>
                    <a:pt x="0" y="3079"/>
                  </a:lnTo>
                  <a:lnTo>
                    <a:pt x="0" y="3094"/>
                  </a:lnTo>
                  <a:lnTo>
                    <a:pt x="15" y="3094"/>
                  </a:lnTo>
                  <a:lnTo>
                    <a:pt x="15" y="3079"/>
                  </a:lnTo>
                  <a:moveTo>
                    <a:pt x="15" y="3043"/>
                  </a:moveTo>
                  <a:lnTo>
                    <a:pt x="0" y="3043"/>
                  </a:lnTo>
                  <a:lnTo>
                    <a:pt x="0" y="3058"/>
                  </a:lnTo>
                  <a:lnTo>
                    <a:pt x="15" y="3058"/>
                  </a:lnTo>
                  <a:lnTo>
                    <a:pt x="15" y="3043"/>
                  </a:lnTo>
                  <a:moveTo>
                    <a:pt x="15" y="3008"/>
                  </a:moveTo>
                  <a:lnTo>
                    <a:pt x="0" y="3008"/>
                  </a:lnTo>
                  <a:lnTo>
                    <a:pt x="0" y="3023"/>
                  </a:lnTo>
                  <a:lnTo>
                    <a:pt x="15" y="3023"/>
                  </a:lnTo>
                  <a:lnTo>
                    <a:pt x="15" y="3008"/>
                  </a:lnTo>
                  <a:moveTo>
                    <a:pt x="15" y="2972"/>
                  </a:moveTo>
                  <a:lnTo>
                    <a:pt x="0" y="2972"/>
                  </a:lnTo>
                  <a:lnTo>
                    <a:pt x="0" y="2988"/>
                  </a:lnTo>
                  <a:lnTo>
                    <a:pt x="15" y="2988"/>
                  </a:lnTo>
                  <a:lnTo>
                    <a:pt x="15" y="2972"/>
                  </a:lnTo>
                  <a:moveTo>
                    <a:pt x="15" y="2937"/>
                  </a:moveTo>
                  <a:lnTo>
                    <a:pt x="0" y="2937"/>
                  </a:lnTo>
                  <a:lnTo>
                    <a:pt x="0" y="2952"/>
                  </a:lnTo>
                  <a:lnTo>
                    <a:pt x="15" y="2952"/>
                  </a:lnTo>
                  <a:lnTo>
                    <a:pt x="15" y="2937"/>
                  </a:lnTo>
                  <a:moveTo>
                    <a:pt x="15" y="2902"/>
                  </a:moveTo>
                  <a:lnTo>
                    <a:pt x="0" y="2902"/>
                  </a:lnTo>
                  <a:lnTo>
                    <a:pt x="0" y="2917"/>
                  </a:lnTo>
                  <a:lnTo>
                    <a:pt x="15" y="2917"/>
                  </a:lnTo>
                  <a:lnTo>
                    <a:pt x="15" y="2902"/>
                  </a:lnTo>
                  <a:moveTo>
                    <a:pt x="15" y="2866"/>
                  </a:moveTo>
                  <a:lnTo>
                    <a:pt x="0" y="2866"/>
                  </a:lnTo>
                  <a:lnTo>
                    <a:pt x="0" y="2881"/>
                  </a:lnTo>
                  <a:lnTo>
                    <a:pt x="15" y="2881"/>
                  </a:lnTo>
                  <a:lnTo>
                    <a:pt x="15" y="2866"/>
                  </a:lnTo>
                  <a:moveTo>
                    <a:pt x="15" y="2831"/>
                  </a:moveTo>
                  <a:lnTo>
                    <a:pt x="0" y="2831"/>
                  </a:lnTo>
                  <a:lnTo>
                    <a:pt x="0" y="2846"/>
                  </a:lnTo>
                  <a:lnTo>
                    <a:pt x="15" y="2846"/>
                  </a:lnTo>
                  <a:lnTo>
                    <a:pt x="15" y="2831"/>
                  </a:lnTo>
                  <a:moveTo>
                    <a:pt x="15" y="2795"/>
                  </a:moveTo>
                  <a:lnTo>
                    <a:pt x="0" y="2795"/>
                  </a:lnTo>
                  <a:lnTo>
                    <a:pt x="0" y="2811"/>
                  </a:lnTo>
                  <a:lnTo>
                    <a:pt x="15" y="2811"/>
                  </a:lnTo>
                  <a:lnTo>
                    <a:pt x="15" y="2795"/>
                  </a:lnTo>
                  <a:moveTo>
                    <a:pt x="15" y="2760"/>
                  </a:moveTo>
                  <a:lnTo>
                    <a:pt x="0" y="2760"/>
                  </a:lnTo>
                  <a:lnTo>
                    <a:pt x="0" y="2775"/>
                  </a:lnTo>
                  <a:lnTo>
                    <a:pt x="15" y="2775"/>
                  </a:lnTo>
                  <a:lnTo>
                    <a:pt x="15" y="2760"/>
                  </a:lnTo>
                  <a:moveTo>
                    <a:pt x="15" y="2725"/>
                  </a:moveTo>
                  <a:lnTo>
                    <a:pt x="0" y="2725"/>
                  </a:lnTo>
                  <a:lnTo>
                    <a:pt x="0" y="2740"/>
                  </a:lnTo>
                  <a:lnTo>
                    <a:pt x="15" y="2740"/>
                  </a:lnTo>
                  <a:lnTo>
                    <a:pt x="15" y="2725"/>
                  </a:lnTo>
                  <a:moveTo>
                    <a:pt x="15" y="2689"/>
                  </a:moveTo>
                  <a:lnTo>
                    <a:pt x="0" y="2689"/>
                  </a:lnTo>
                  <a:lnTo>
                    <a:pt x="0" y="2704"/>
                  </a:lnTo>
                  <a:lnTo>
                    <a:pt x="15" y="2704"/>
                  </a:lnTo>
                  <a:lnTo>
                    <a:pt x="15" y="2689"/>
                  </a:lnTo>
                  <a:moveTo>
                    <a:pt x="15" y="2654"/>
                  </a:moveTo>
                  <a:lnTo>
                    <a:pt x="0" y="2654"/>
                  </a:lnTo>
                  <a:lnTo>
                    <a:pt x="0" y="2669"/>
                  </a:lnTo>
                  <a:lnTo>
                    <a:pt x="15" y="2669"/>
                  </a:lnTo>
                  <a:lnTo>
                    <a:pt x="15" y="2654"/>
                  </a:lnTo>
                  <a:moveTo>
                    <a:pt x="15" y="2620"/>
                  </a:moveTo>
                  <a:lnTo>
                    <a:pt x="0" y="2620"/>
                  </a:lnTo>
                  <a:lnTo>
                    <a:pt x="0" y="2635"/>
                  </a:lnTo>
                  <a:lnTo>
                    <a:pt x="15" y="2635"/>
                  </a:lnTo>
                  <a:lnTo>
                    <a:pt x="15" y="2620"/>
                  </a:lnTo>
                  <a:moveTo>
                    <a:pt x="15" y="2584"/>
                  </a:moveTo>
                  <a:lnTo>
                    <a:pt x="0" y="2584"/>
                  </a:lnTo>
                  <a:lnTo>
                    <a:pt x="0" y="2599"/>
                  </a:lnTo>
                  <a:lnTo>
                    <a:pt x="15" y="2599"/>
                  </a:lnTo>
                  <a:lnTo>
                    <a:pt x="15" y="2584"/>
                  </a:lnTo>
                  <a:moveTo>
                    <a:pt x="15" y="2549"/>
                  </a:moveTo>
                  <a:lnTo>
                    <a:pt x="0" y="2549"/>
                  </a:lnTo>
                  <a:lnTo>
                    <a:pt x="0" y="2564"/>
                  </a:lnTo>
                  <a:lnTo>
                    <a:pt x="15" y="2564"/>
                  </a:lnTo>
                  <a:lnTo>
                    <a:pt x="15" y="2549"/>
                  </a:lnTo>
                  <a:moveTo>
                    <a:pt x="15" y="2513"/>
                  </a:moveTo>
                  <a:lnTo>
                    <a:pt x="0" y="2513"/>
                  </a:lnTo>
                  <a:lnTo>
                    <a:pt x="0" y="2529"/>
                  </a:lnTo>
                  <a:lnTo>
                    <a:pt x="15" y="2529"/>
                  </a:lnTo>
                  <a:lnTo>
                    <a:pt x="15" y="2513"/>
                  </a:lnTo>
                  <a:moveTo>
                    <a:pt x="15" y="2478"/>
                  </a:moveTo>
                  <a:lnTo>
                    <a:pt x="0" y="2478"/>
                  </a:lnTo>
                  <a:lnTo>
                    <a:pt x="0" y="2493"/>
                  </a:lnTo>
                  <a:lnTo>
                    <a:pt x="15" y="2493"/>
                  </a:lnTo>
                  <a:lnTo>
                    <a:pt x="15" y="2478"/>
                  </a:lnTo>
                  <a:moveTo>
                    <a:pt x="15" y="2443"/>
                  </a:moveTo>
                  <a:lnTo>
                    <a:pt x="0" y="2443"/>
                  </a:lnTo>
                  <a:lnTo>
                    <a:pt x="0" y="2458"/>
                  </a:lnTo>
                  <a:lnTo>
                    <a:pt x="15" y="2458"/>
                  </a:lnTo>
                  <a:lnTo>
                    <a:pt x="15" y="2443"/>
                  </a:lnTo>
                  <a:moveTo>
                    <a:pt x="15" y="2407"/>
                  </a:moveTo>
                  <a:lnTo>
                    <a:pt x="0" y="2407"/>
                  </a:lnTo>
                  <a:lnTo>
                    <a:pt x="0" y="2422"/>
                  </a:lnTo>
                  <a:lnTo>
                    <a:pt x="15" y="2422"/>
                  </a:lnTo>
                  <a:lnTo>
                    <a:pt x="15" y="2407"/>
                  </a:lnTo>
                  <a:moveTo>
                    <a:pt x="15" y="2372"/>
                  </a:moveTo>
                  <a:lnTo>
                    <a:pt x="0" y="2372"/>
                  </a:lnTo>
                  <a:lnTo>
                    <a:pt x="0" y="2387"/>
                  </a:lnTo>
                  <a:lnTo>
                    <a:pt x="15" y="2387"/>
                  </a:lnTo>
                  <a:lnTo>
                    <a:pt x="15" y="2372"/>
                  </a:lnTo>
                  <a:moveTo>
                    <a:pt x="15" y="2336"/>
                  </a:moveTo>
                  <a:lnTo>
                    <a:pt x="0" y="2336"/>
                  </a:lnTo>
                  <a:lnTo>
                    <a:pt x="0" y="2351"/>
                  </a:lnTo>
                  <a:lnTo>
                    <a:pt x="15" y="2351"/>
                  </a:lnTo>
                  <a:lnTo>
                    <a:pt x="15" y="2336"/>
                  </a:lnTo>
                  <a:moveTo>
                    <a:pt x="15" y="2301"/>
                  </a:moveTo>
                  <a:lnTo>
                    <a:pt x="0" y="2301"/>
                  </a:lnTo>
                  <a:lnTo>
                    <a:pt x="0" y="2316"/>
                  </a:lnTo>
                  <a:lnTo>
                    <a:pt x="15" y="2316"/>
                  </a:lnTo>
                  <a:lnTo>
                    <a:pt x="15" y="2301"/>
                  </a:lnTo>
                  <a:moveTo>
                    <a:pt x="15" y="2265"/>
                  </a:moveTo>
                  <a:lnTo>
                    <a:pt x="0" y="2265"/>
                  </a:lnTo>
                  <a:lnTo>
                    <a:pt x="0" y="2281"/>
                  </a:lnTo>
                  <a:lnTo>
                    <a:pt x="15" y="2281"/>
                  </a:lnTo>
                  <a:lnTo>
                    <a:pt x="15" y="2265"/>
                  </a:lnTo>
                  <a:moveTo>
                    <a:pt x="15" y="2230"/>
                  </a:moveTo>
                  <a:lnTo>
                    <a:pt x="0" y="2230"/>
                  </a:lnTo>
                  <a:lnTo>
                    <a:pt x="0" y="2245"/>
                  </a:lnTo>
                  <a:lnTo>
                    <a:pt x="15" y="2245"/>
                  </a:lnTo>
                  <a:lnTo>
                    <a:pt x="15" y="2230"/>
                  </a:lnTo>
                  <a:moveTo>
                    <a:pt x="15" y="2195"/>
                  </a:moveTo>
                  <a:lnTo>
                    <a:pt x="0" y="2195"/>
                  </a:lnTo>
                  <a:lnTo>
                    <a:pt x="0" y="2210"/>
                  </a:lnTo>
                  <a:lnTo>
                    <a:pt x="15" y="2210"/>
                  </a:lnTo>
                  <a:lnTo>
                    <a:pt x="15" y="2195"/>
                  </a:lnTo>
                  <a:moveTo>
                    <a:pt x="15" y="2159"/>
                  </a:moveTo>
                  <a:lnTo>
                    <a:pt x="0" y="2159"/>
                  </a:lnTo>
                  <a:lnTo>
                    <a:pt x="0" y="2174"/>
                  </a:lnTo>
                  <a:lnTo>
                    <a:pt x="15" y="2174"/>
                  </a:lnTo>
                  <a:lnTo>
                    <a:pt x="15" y="2159"/>
                  </a:lnTo>
                  <a:moveTo>
                    <a:pt x="15" y="2124"/>
                  </a:moveTo>
                  <a:lnTo>
                    <a:pt x="0" y="2124"/>
                  </a:lnTo>
                  <a:lnTo>
                    <a:pt x="0" y="2139"/>
                  </a:lnTo>
                  <a:lnTo>
                    <a:pt x="15" y="2139"/>
                  </a:lnTo>
                  <a:lnTo>
                    <a:pt x="15" y="2124"/>
                  </a:lnTo>
                  <a:moveTo>
                    <a:pt x="15" y="2088"/>
                  </a:moveTo>
                  <a:lnTo>
                    <a:pt x="0" y="2088"/>
                  </a:lnTo>
                  <a:lnTo>
                    <a:pt x="0" y="2104"/>
                  </a:lnTo>
                  <a:lnTo>
                    <a:pt x="15" y="2104"/>
                  </a:lnTo>
                  <a:lnTo>
                    <a:pt x="15" y="2088"/>
                  </a:lnTo>
                  <a:moveTo>
                    <a:pt x="15" y="2053"/>
                  </a:moveTo>
                  <a:lnTo>
                    <a:pt x="0" y="2053"/>
                  </a:lnTo>
                  <a:lnTo>
                    <a:pt x="0" y="2068"/>
                  </a:lnTo>
                  <a:lnTo>
                    <a:pt x="15" y="2068"/>
                  </a:lnTo>
                  <a:lnTo>
                    <a:pt x="15" y="2053"/>
                  </a:lnTo>
                  <a:moveTo>
                    <a:pt x="15" y="2018"/>
                  </a:moveTo>
                  <a:lnTo>
                    <a:pt x="0" y="2018"/>
                  </a:lnTo>
                  <a:lnTo>
                    <a:pt x="0" y="2033"/>
                  </a:lnTo>
                  <a:lnTo>
                    <a:pt x="15" y="2033"/>
                  </a:lnTo>
                  <a:lnTo>
                    <a:pt x="15" y="2018"/>
                  </a:lnTo>
                  <a:moveTo>
                    <a:pt x="15" y="1982"/>
                  </a:moveTo>
                  <a:lnTo>
                    <a:pt x="0" y="1982"/>
                  </a:lnTo>
                  <a:lnTo>
                    <a:pt x="0" y="1997"/>
                  </a:lnTo>
                  <a:lnTo>
                    <a:pt x="15" y="1997"/>
                  </a:lnTo>
                  <a:lnTo>
                    <a:pt x="15" y="1982"/>
                  </a:lnTo>
                  <a:moveTo>
                    <a:pt x="15" y="1947"/>
                  </a:moveTo>
                  <a:lnTo>
                    <a:pt x="0" y="1947"/>
                  </a:lnTo>
                  <a:lnTo>
                    <a:pt x="0" y="1962"/>
                  </a:lnTo>
                  <a:lnTo>
                    <a:pt x="15" y="1962"/>
                  </a:lnTo>
                  <a:lnTo>
                    <a:pt x="15" y="1947"/>
                  </a:lnTo>
                  <a:moveTo>
                    <a:pt x="15" y="1911"/>
                  </a:moveTo>
                  <a:lnTo>
                    <a:pt x="0" y="1911"/>
                  </a:lnTo>
                  <a:lnTo>
                    <a:pt x="0" y="1927"/>
                  </a:lnTo>
                  <a:lnTo>
                    <a:pt x="15" y="1927"/>
                  </a:lnTo>
                  <a:lnTo>
                    <a:pt x="15" y="1911"/>
                  </a:lnTo>
                  <a:moveTo>
                    <a:pt x="15" y="1876"/>
                  </a:moveTo>
                  <a:lnTo>
                    <a:pt x="0" y="1876"/>
                  </a:lnTo>
                  <a:lnTo>
                    <a:pt x="0" y="1891"/>
                  </a:lnTo>
                  <a:lnTo>
                    <a:pt x="15" y="1891"/>
                  </a:lnTo>
                  <a:lnTo>
                    <a:pt x="15" y="1876"/>
                  </a:lnTo>
                  <a:moveTo>
                    <a:pt x="15" y="1841"/>
                  </a:moveTo>
                  <a:lnTo>
                    <a:pt x="0" y="1841"/>
                  </a:lnTo>
                  <a:lnTo>
                    <a:pt x="0" y="1856"/>
                  </a:lnTo>
                  <a:lnTo>
                    <a:pt x="15" y="1856"/>
                  </a:lnTo>
                  <a:lnTo>
                    <a:pt x="15" y="1841"/>
                  </a:lnTo>
                  <a:moveTo>
                    <a:pt x="15" y="1805"/>
                  </a:moveTo>
                  <a:lnTo>
                    <a:pt x="0" y="1805"/>
                  </a:lnTo>
                  <a:lnTo>
                    <a:pt x="0" y="1820"/>
                  </a:lnTo>
                  <a:lnTo>
                    <a:pt x="15" y="1820"/>
                  </a:lnTo>
                  <a:lnTo>
                    <a:pt x="15" y="1805"/>
                  </a:lnTo>
                  <a:moveTo>
                    <a:pt x="15" y="1770"/>
                  </a:moveTo>
                  <a:lnTo>
                    <a:pt x="0" y="1770"/>
                  </a:lnTo>
                  <a:lnTo>
                    <a:pt x="0" y="1785"/>
                  </a:lnTo>
                  <a:lnTo>
                    <a:pt x="15" y="1785"/>
                  </a:lnTo>
                  <a:lnTo>
                    <a:pt x="15" y="1770"/>
                  </a:lnTo>
                  <a:moveTo>
                    <a:pt x="15" y="1734"/>
                  </a:moveTo>
                  <a:lnTo>
                    <a:pt x="0" y="1734"/>
                  </a:lnTo>
                  <a:lnTo>
                    <a:pt x="0" y="1749"/>
                  </a:lnTo>
                  <a:lnTo>
                    <a:pt x="15" y="1749"/>
                  </a:lnTo>
                  <a:lnTo>
                    <a:pt x="15" y="1734"/>
                  </a:lnTo>
                  <a:moveTo>
                    <a:pt x="15" y="1699"/>
                  </a:moveTo>
                  <a:lnTo>
                    <a:pt x="0" y="1699"/>
                  </a:lnTo>
                  <a:lnTo>
                    <a:pt x="0" y="1714"/>
                  </a:lnTo>
                  <a:lnTo>
                    <a:pt x="15" y="1714"/>
                  </a:lnTo>
                  <a:lnTo>
                    <a:pt x="15" y="1699"/>
                  </a:lnTo>
                  <a:moveTo>
                    <a:pt x="15" y="1663"/>
                  </a:moveTo>
                  <a:lnTo>
                    <a:pt x="0" y="1663"/>
                  </a:lnTo>
                  <a:lnTo>
                    <a:pt x="0" y="1679"/>
                  </a:lnTo>
                  <a:lnTo>
                    <a:pt x="15" y="1679"/>
                  </a:lnTo>
                  <a:lnTo>
                    <a:pt x="15" y="1663"/>
                  </a:lnTo>
                  <a:moveTo>
                    <a:pt x="15" y="1628"/>
                  </a:moveTo>
                  <a:lnTo>
                    <a:pt x="0" y="1628"/>
                  </a:lnTo>
                  <a:lnTo>
                    <a:pt x="0" y="1643"/>
                  </a:lnTo>
                  <a:lnTo>
                    <a:pt x="15" y="1643"/>
                  </a:lnTo>
                  <a:lnTo>
                    <a:pt x="15" y="1628"/>
                  </a:lnTo>
                  <a:moveTo>
                    <a:pt x="15" y="1593"/>
                  </a:moveTo>
                  <a:lnTo>
                    <a:pt x="0" y="1593"/>
                  </a:lnTo>
                  <a:lnTo>
                    <a:pt x="0" y="1608"/>
                  </a:lnTo>
                  <a:lnTo>
                    <a:pt x="15" y="1608"/>
                  </a:lnTo>
                  <a:lnTo>
                    <a:pt x="15" y="1593"/>
                  </a:lnTo>
                  <a:moveTo>
                    <a:pt x="15" y="1557"/>
                  </a:moveTo>
                  <a:lnTo>
                    <a:pt x="0" y="1557"/>
                  </a:lnTo>
                  <a:lnTo>
                    <a:pt x="0" y="1572"/>
                  </a:lnTo>
                  <a:lnTo>
                    <a:pt x="15" y="1572"/>
                  </a:lnTo>
                  <a:lnTo>
                    <a:pt x="15" y="1557"/>
                  </a:lnTo>
                  <a:moveTo>
                    <a:pt x="15" y="1522"/>
                  </a:moveTo>
                  <a:lnTo>
                    <a:pt x="0" y="1522"/>
                  </a:lnTo>
                  <a:lnTo>
                    <a:pt x="0" y="1537"/>
                  </a:lnTo>
                  <a:lnTo>
                    <a:pt x="15" y="1537"/>
                  </a:lnTo>
                  <a:lnTo>
                    <a:pt x="15" y="1522"/>
                  </a:lnTo>
                  <a:moveTo>
                    <a:pt x="15" y="1486"/>
                  </a:moveTo>
                  <a:lnTo>
                    <a:pt x="0" y="1486"/>
                  </a:lnTo>
                  <a:lnTo>
                    <a:pt x="0" y="1502"/>
                  </a:lnTo>
                  <a:lnTo>
                    <a:pt x="15" y="1502"/>
                  </a:lnTo>
                  <a:lnTo>
                    <a:pt x="15" y="1486"/>
                  </a:lnTo>
                  <a:moveTo>
                    <a:pt x="15" y="1451"/>
                  </a:moveTo>
                  <a:lnTo>
                    <a:pt x="0" y="1451"/>
                  </a:lnTo>
                  <a:lnTo>
                    <a:pt x="0" y="1466"/>
                  </a:lnTo>
                  <a:lnTo>
                    <a:pt x="15" y="1466"/>
                  </a:lnTo>
                  <a:lnTo>
                    <a:pt x="15" y="1451"/>
                  </a:lnTo>
                  <a:moveTo>
                    <a:pt x="15" y="1416"/>
                  </a:moveTo>
                  <a:lnTo>
                    <a:pt x="0" y="1416"/>
                  </a:lnTo>
                  <a:lnTo>
                    <a:pt x="0" y="1431"/>
                  </a:lnTo>
                  <a:lnTo>
                    <a:pt x="15" y="1431"/>
                  </a:lnTo>
                  <a:lnTo>
                    <a:pt x="15" y="1416"/>
                  </a:lnTo>
                  <a:moveTo>
                    <a:pt x="15" y="1380"/>
                  </a:moveTo>
                  <a:lnTo>
                    <a:pt x="0" y="1380"/>
                  </a:lnTo>
                  <a:lnTo>
                    <a:pt x="0" y="1395"/>
                  </a:lnTo>
                  <a:lnTo>
                    <a:pt x="15" y="1395"/>
                  </a:lnTo>
                  <a:lnTo>
                    <a:pt x="15" y="1380"/>
                  </a:lnTo>
                  <a:moveTo>
                    <a:pt x="15" y="1345"/>
                  </a:moveTo>
                  <a:lnTo>
                    <a:pt x="0" y="1345"/>
                  </a:lnTo>
                  <a:lnTo>
                    <a:pt x="0" y="1360"/>
                  </a:lnTo>
                  <a:lnTo>
                    <a:pt x="15" y="1360"/>
                  </a:lnTo>
                  <a:lnTo>
                    <a:pt x="15" y="1345"/>
                  </a:lnTo>
                  <a:moveTo>
                    <a:pt x="15" y="1309"/>
                  </a:moveTo>
                  <a:lnTo>
                    <a:pt x="0" y="1309"/>
                  </a:lnTo>
                  <a:lnTo>
                    <a:pt x="0" y="1325"/>
                  </a:lnTo>
                  <a:lnTo>
                    <a:pt x="15" y="1325"/>
                  </a:lnTo>
                  <a:lnTo>
                    <a:pt x="15" y="1309"/>
                  </a:lnTo>
                  <a:moveTo>
                    <a:pt x="15" y="1274"/>
                  </a:moveTo>
                  <a:lnTo>
                    <a:pt x="0" y="1274"/>
                  </a:lnTo>
                  <a:lnTo>
                    <a:pt x="0" y="1289"/>
                  </a:lnTo>
                  <a:lnTo>
                    <a:pt x="15" y="1289"/>
                  </a:lnTo>
                  <a:lnTo>
                    <a:pt x="15" y="1274"/>
                  </a:lnTo>
                  <a:moveTo>
                    <a:pt x="15" y="1239"/>
                  </a:moveTo>
                  <a:lnTo>
                    <a:pt x="0" y="1239"/>
                  </a:lnTo>
                  <a:lnTo>
                    <a:pt x="0" y="1254"/>
                  </a:lnTo>
                  <a:lnTo>
                    <a:pt x="15" y="1254"/>
                  </a:lnTo>
                  <a:lnTo>
                    <a:pt x="15" y="1239"/>
                  </a:lnTo>
                  <a:moveTo>
                    <a:pt x="15" y="1203"/>
                  </a:moveTo>
                  <a:lnTo>
                    <a:pt x="0" y="1203"/>
                  </a:lnTo>
                  <a:lnTo>
                    <a:pt x="0" y="1218"/>
                  </a:lnTo>
                  <a:lnTo>
                    <a:pt x="15" y="1218"/>
                  </a:lnTo>
                  <a:lnTo>
                    <a:pt x="15" y="1203"/>
                  </a:lnTo>
                  <a:moveTo>
                    <a:pt x="15" y="1168"/>
                  </a:moveTo>
                  <a:lnTo>
                    <a:pt x="0" y="1168"/>
                  </a:lnTo>
                  <a:lnTo>
                    <a:pt x="0" y="1183"/>
                  </a:lnTo>
                  <a:lnTo>
                    <a:pt x="15" y="1183"/>
                  </a:lnTo>
                  <a:lnTo>
                    <a:pt x="15" y="1168"/>
                  </a:lnTo>
                  <a:moveTo>
                    <a:pt x="15" y="1132"/>
                  </a:moveTo>
                  <a:lnTo>
                    <a:pt x="0" y="1132"/>
                  </a:lnTo>
                  <a:lnTo>
                    <a:pt x="0" y="1147"/>
                  </a:lnTo>
                  <a:lnTo>
                    <a:pt x="15" y="1147"/>
                  </a:lnTo>
                  <a:lnTo>
                    <a:pt x="15" y="1132"/>
                  </a:lnTo>
                  <a:moveTo>
                    <a:pt x="15" y="1097"/>
                  </a:moveTo>
                  <a:lnTo>
                    <a:pt x="0" y="1097"/>
                  </a:lnTo>
                  <a:lnTo>
                    <a:pt x="0" y="1112"/>
                  </a:lnTo>
                  <a:lnTo>
                    <a:pt x="15" y="1112"/>
                  </a:lnTo>
                  <a:lnTo>
                    <a:pt x="15" y="1097"/>
                  </a:lnTo>
                  <a:moveTo>
                    <a:pt x="15" y="1061"/>
                  </a:moveTo>
                  <a:lnTo>
                    <a:pt x="0" y="1061"/>
                  </a:lnTo>
                  <a:lnTo>
                    <a:pt x="0" y="1077"/>
                  </a:lnTo>
                  <a:lnTo>
                    <a:pt x="15" y="1077"/>
                  </a:lnTo>
                  <a:lnTo>
                    <a:pt x="15" y="1061"/>
                  </a:lnTo>
                  <a:moveTo>
                    <a:pt x="15" y="1026"/>
                  </a:moveTo>
                  <a:lnTo>
                    <a:pt x="0" y="1026"/>
                  </a:lnTo>
                  <a:lnTo>
                    <a:pt x="0" y="1041"/>
                  </a:lnTo>
                  <a:lnTo>
                    <a:pt x="15" y="1041"/>
                  </a:lnTo>
                  <a:lnTo>
                    <a:pt x="15" y="1026"/>
                  </a:lnTo>
                  <a:moveTo>
                    <a:pt x="15" y="991"/>
                  </a:moveTo>
                  <a:lnTo>
                    <a:pt x="0" y="991"/>
                  </a:lnTo>
                  <a:lnTo>
                    <a:pt x="0" y="1006"/>
                  </a:lnTo>
                  <a:lnTo>
                    <a:pt x="15" y="1006"/>
                  </a:lnTo>
                  <a:lnTo>
                    <a:pt x="15" y="991"/>
                  </a:lnTo>
                  <a:moveTo>
                    <a:pt x="15" y="955"/>
                  </a:moveTo>
                  <a:lnTo>
                    <a:pt x="0" y="955"/>
                  </a:lnTo>
                  <a:lnTo>
                    <a:pt x="0" y="970"/>
                  </a:lnTo>
                  <a:lnTo>
                    <a:pt x="15" y="970"/>
                  </a:lnTo>
                  <a:lnTo>
                    <a:pt x="15" y="955"/>
                  </a:lnTo>
                  <a:moveTo>
                    <a:pt x="15" y="920"/>
                  </a:moveTo>
                  <a:lnTo>
                    <a:pt x="0" y="920"/>
                  </a:lnTo>
                  <a:lnTo>
                    <a:pt x="0" y="935"/>
                  </a:lnTo>
                  <a:lnTo>
                    <a:pt x="15" y="935"/>
                  </a:lnTo>
                  <a:lnTo>
                    <a:pt x="15" y="920"/>
                  </a:lnTo>
                  <a:moveTo>
                    <a:pt x="15" y="884"/>
                  </a:moveTo>
                  <a:lnTo>
                    <a:pt x="0" y="884"/>
                  </a:lnTo>
                  <a:lnTo>
                    <a:pt x="0" y="900"/>
                  </a:lnTo>
                  <a:lnTo>
                    <a:pt x="15" y="900"/>
                  </a:lnTo>
                  <a:lnTo>
                    <a:pt x="15" y="884"/>
                  </a:lnTo>
                  <a:moveTo>
                    <a:pt x="15" y="849"/>
                  </a:moveTo>
                  <a:lnTo>
                    <a:pt x="0" y="849"/>
                  </a:lnTo>
                  <a:lnTo>
                    <a:pt x="0" y="864"/>
                  </a:lnTo>
                  <a:lnTo>
                    <a:pt x="15" y="864"/>
                  </a:lnTo>
                  <a:lnTo>
                    <a:pt x="15" y="849"/>
                  </a:lnTo>
                  <a:moveTo>
                    <a:pt x="15" y="815"/>
                  </a:moveTo>
                  <a:lnTo>
                    <a:pt x="0" y="815"/>
                  </a:lnTo>
                  <a:lnTo>
                    <a:pt x="0" y="830"/>
                  </a:lnTo>
                  <a:lnTo>
                    <a:pt x="15" y="830"/>
                  </a:lnTo>
                  <a:lnTo>
                    <a:pt x="15" y="815"/>
                  </a:lnTo>
                  <a:moveTo>
                    <a:pt x="15" y="779"/>
                  </a:moveTo>
                  <a:lnTo>
                    <a:pt x="0" y="779"/>
                  </a:lnTo>
                  <a:lnTo>
                    <a:pt x="0" y="795"/>
                  </a:lnTo>
                  <a:lnTo>
                    <a:pt x="15" y="795"/>
                  </a:lnTo>
                  <a:lnTo>
                    <a:pt x="15" y="779"/>
                  </a:lnTo>
                  <a:moveTo>
                    <a:pt x="15" y="744"/>
                  </a:moveTo>
                  <a:lnTo>
                    <a:pt x="0" y="744"/>
                  </a:lnTo>
                  <a:lnTo>
                    <a:pt x="0" y="759"/>
                  </a:lnTo>
                  <a:lnTo>
                    <a:pt x="15" y="759"/>
                  </a:lnTo>
                  <a:lnTo>
                    <a:pt x="15" y="744"/>
                  </a:lnTo>
                  <a:moveTo>
                    <a:pt x="15" y="709"/>
                  </a:moveTo>
                  <a:lnTo>
                    <a:pt x="0" y="709"/>
                  </a:lnTo>
                  <a:lnTo>
                    <a:pt x="0" y="724"/>
                  </a:lnTo>
                  <a:lnTo>
                    <a:pt x="15" y="724"/>
                  </a:lnTo>
                  <a:lnTo>
                    <a:pt x="15" y="709"/>
                  </a:lnTo>
                  <a:moveTo>
                    <a:pt x="15" y="673"/>
                  </a:moveTo>
                  <a:lnTo>
                    <a:pt x="0" y="673"/>
                  </a:lnTo>
                  <a:lnTo>
                    <a:pt x="0" y="688"/>
                  </a:lnTo>
                  <a:lnTo>
                    <a:pt x="15" y="688"/>
                  </a:lnTo>
                  <a:lnTo>
                    <a:pt x="15" y="673"/>
                  </a:lnTo>
                  <a:moveTo>
                    <a:pt x="15" y="638"/>
                  </a:moveTo>
                  <a:lnTo>
                    <a:pt x="0" y="638"/>
                  </a:lnTo>
                  <a:lnTo>
                    <a:pt x="0" y="653"/>
                  </a:lnTo>
                  <a:lnTo>
                    <a:pt x="15" y="653"/>
                  </a:lnTo>
                  <a:lnTo>
                    <a:pt x="15" y="638"/>
                  </a:lnTo>
                  <a:moveTo>
                    <a:pt x="15" y="602"/>
                  </a:moveTo>
                  <a:lnTo>
                    <a:pt x="0" y="602"/>
                  </a:lnTo>
                  <a:lnTo>
                    <a:pt x="0" y="618"/>
                  </a:lnTo>
                  <a:lnTo>
                    <a:pt x="15" y="618"/>
                  </a:lnTo>
                  <a:lnTo>
                    <a:pt x="15" y="602"/>
                  </a:lnTo>
                  <a:moveTo>
                    <a:pt x="15" y="567"/>
                  </a:moveTo>
                  <a:lnTo>
                    <a:pt x="0" y="567"/>
                  </a:lnTo>
                  <a:lnTo>
                    <a:pt x="0" y="582"/>
                  </a:lnTo>
                  <a:lnTo>
                    <a:pt x="15" y="582"/>
                  </a:lnTo>
                  <a:lnTo>
                    <a:pt x="15" y="567"/>
                  </a:lnTo>
                  <a:moveTo>
                    <a:pt x="15" y="532"/>
                  </a:moveTo>
                  <a:lnTo>
                    <a:pt x="0" y="532"/>
                  </a:lnTo>
                  <a:lnTo>
                    <a:pt x="0" y="547"/>
                  </a:lnTo>
                  <a:lnTo>
                    <a:pt x="15" y="547"/>
                  </a:lnTo>
                  <a:lnTo>
                    <a:pt x="15" y="532"/>
                  </a:lnTo>
                  <a:moveTo>
                    <a:pt x="15" y="496"/>
                  </a:moveTo>
                  <a:lnTo>
                    <a:pt x="0" y="496"/>
                  </a:lnTo>
                  <a:lnTo>
                    <a:pt x="0" y="511"/>
                  </a:lnTo>
                  <a:lnTo>
                    <a:pt x="15" y="511"/>
                  </a:lnTo>
                  <a:lnTo>
                    <a:pt x="15" y="496"/>
                  </a:lnTo>
                  <a:moveTo>
                    <a:pt x="15" y="461"/>
                  </a:moveTo>
                  <a:lnTo>
                    <a:pt x="0" y="461"/>
                  </a:lnTo>
                  <a:lnTo>
                    <a:pt x="0" y="476"/>
                  </a:lnTo>
                  <a:lnTo>
                    <a:pt x="15" y="476"/>
                  </a:lnTo>
                  <a:lnTo>
                    <a:pt x="15" y="461"/>
                  </a:lnTo>
                  <a:moveTo>
                    <a:pt x="15" y="425"/>
                  </a:moveTo>
                  <a:lnTo>
                    <a:pt x="0" y="425"/>
                  </a:lnTo>
                  <a:lnTo>
                    <a:pt x="0" y="441"/>
                  </a:lnTo>
                  <a:lnTo>
                    <a:pt x="15" y="441"/>
                  </a:lnTo>
                  <a:lnTo>
                    <a:pt x="15" y="425"/>
                  </a:lnTo>
                  <a:moveTo>
                    <a:pt x="15" y="390"/>
                  </a:moveTo>
                  <a:lnTo>
                    <a:pt x="0" y="390"/>
                  </a:lnTo>
                  <a:lnTo>
                    <a:pt x="0" y="405"/>
                  </a:lnTo>
                  <a:lnTo>
                    <a:pt x="15" y="405"/>
                  </a:lnTo>
                  <a:lnTo>
                    <a:pt x="15" y="390"/>
                  </a:lnTo>
                  <a:moveTo>
                    <a:pt x="15" y="355"/>
                  </a:moveTo>
                  <a:lnTo>
                    <a:pt x="0" y="355"/>
                  </a:lnTo>
                  <a:lnTo>
                    <a:pt x="0" y="370"/>
                  </a:lnTo>
                  <a:lnTo>
                    <a:pt x="15" y="370"/>
                  </a:lnTo>
                  <a:lnTo>
                    <a:pt x="15" y="355"/>
                  </a:lnTo>
                  <a:moveTo>
                    <a:pt x="15" y="319"/>
                  </a:moveTo>
                  <a:lnTo>
                    <a:pt x="0" y="319"/>
                  </a:lnTo>
                  <a:lnTo>
                    <a:pt x="0" y="334"/>
                  </a:lnTo>
                  <a:lnTo>
                    <a:pt x="15" y="334"/>
                  </a:lnTo>
                  <a:lnTo>
                    <a:pt x="15" y="319"/>
                  </a:lnTo>
                  <a:moveTo>
                    <a:pt x="15" y="284"/>
                  </a:moveTo>
                  <a:lnTo>
                    <a:pt x="0" y="284"/>
                  </a:lnTo>
                  <a:lnTo>
                    <a:pt x="0" y="299"/>
                  </a:lnTo>
                  <a:lnTo>
                    <a:pt x="15" y="299"/>
                  </a:lnTo>
                  <a:lnTo>
                    <a:pt x="15" y="284"/>
                  </a:lnTo>
                  <a:moveTo>
                    <a:pt x="15" y="248"/>
                  </a:moveTo>
                  <a:lnTo>
                    <a:pt x="0" y="248"/>
                  </a:lnTo>
                  <a:lnTo>
                    <a:pt x="0" y="263"/>
                  </a:lnTo>
                  <a:lnTo>
                    <a:pt x="15" y="263"/>
                  </a:lnTo>
                  <a:lnTo>
                    <a:pt x="15" y="248"/>
                  </a:lnTo>
                  <a:moveTo>
                    <a:pt x="15" y="213"/>
                  </a:moveTo>
                  <a:lnTo>
                    <a:pt x="0" y="213"/>
                  </a:lnTo>
                  <a:lnTo>
                    <a:pt x="0" y="228"/>
                  </a:lnTo>
                  <a:lnTo>
                    <a:pt x="15" y="228"/>
                  </a:lnTo>
                  <a:lnTo>
                    <a:pt x="15" y="213"/>
                  </a:lnTo>
                  <a:moveTo>
                    <a:pt x="15" y="177"/>
                  </a:moveTo>
                  <a:lnTo>
                    <a:pt x="0" y="177"/>
                  </a:lnTo>
                  <a:lnTo>
                    <a:pt x="0" y="193"/>
                  </a:lnTo>
                  <a:lnTo>
                    <a:pt x="15" y="193"/>
                  </a:lnTo>
                  <a:lnTo>
                    <a:pt x="15" y="177"/>
                  </a:lnTo>
                  <a:moveTo>
                    <a:pt x="15" y="142"/>
                  </a:moveTo>
                  <a:lnTo>
                    <a:pt x="0" y="142"/>
                  </a:lnTo>
                  <a:lnTo>
                    <a:pt x="0" y="157"/>
                  </a:lnTo>
                  <a:lnTo>
                    <a:pt x="15" y="157"/>
                  </a:lnTo>
                  <a:lnTo>
                    <a:pt x="15" y="142"/>
                  </a:lnTo>
                  <a:moveTo>
                    <a:pt x="15" y="107"/>
                  </a:moveTo>
                  <a:lnTo>
                    <a:pt x="0" y="107"/>
                  </a:lnTo>
                  <a:lnTo>
                    <a:pt x="0" y="122"/>
                  </a:lnTo>
                  <a:lnTo>
                    <a:pt x="15" y="122"/>
                  </a:lnTo>
                  <a:lnTo>
                    <a:pt x="15" y="107"/>
                  </a:lnTo>
                  <a:moveTo>
                    <a:pt x="15" y="71"/>
                  </a:moveTo>
                  <a:lnTo>
                    <a:pt x="0" y="71"/>
                  </a:lnTo>
                  <a:lnTo>
                    <a:pt x="0" y="86"/>
                  </a:lnTo>
                  <a:lnTo>
                    <a:pt x="15" y="86"/>
                  </a:lnTo>
                  <a:lnTo>
                    <a:pt x="15" y="71"/>
                  </a:lnTo>
                  <a:moveTo>
                    <a:pt x="15" y="36"/>
                  </a:moveTo>
                  <a:lnTo>
                    <a:pt x="0" y="36"/>
                  </a:lnTo>
                  <a:lnTo>
                    <a:pt x="0" y="51"/>
                  </a:lnTo>
                  <a:lnTo>
                    <a:pt x="15" y="51"/>
                  </a:lnTo>
                  <a:lnTo>
                    <a:pt x="15" y="36"/>
                  </a:lnTo>
                  <a:moveTo>
                    <a:pt x="15" y="0"/>
                  </a:moveTo>
                  <a:lnTo>
                    <a:pt x="0" y="0"/>
                  </a:lnTo>
                  <a:lnTo>
                    <a:pt x="0" y="16"/>
                  </a:lnTo>
                  <a:lnTo>
                    <a:pt x="15" y="16"/>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3" name="Freeform 411"/>
            <p:cNvSpPr/>
            <p:nvPr>
              <p:custDataLst>
                <p:tags r:id="rId36"/>
              </p:custDataLst>
            </p:nvPr>
          </p:nvSpPr>
          <p:spPr bwMode="auto">
            <a:xfrm>
              <a:off x="542926" y="6111876"/>
              <a:ext cx="23813" cy="25400"/>
            </a:xfrm>
            <a:custGeom>
              <a:avLst/>
              <a:gdLst>
                <a:gd name="T0" fmla="*/ 12 w 12"/>
                <a:gd name="T1" fmla="*/ 0 h 12"/>
                <a:gd name="T2" fmla="*/ 6 w 12"/>
                <a:gd name="T3" fmla="*/ 0 h 12"/>
                <a:gd name="T4" fmla="*/ 6 w 12"/>
                <a:gd name="T5" fmla="*/ 0 h 12"/>
                <a:gd name="T6" fmla="*/ 0 w 12"/>
                <a:gd name="T7" fmla="*/ 0 h 12"/>
                <a:gd name="T8" fmla="*/ 0 w 12"/>
                <a:gd name="T9" fmla="*/ 12 h 12"/>
                <a:gd name="T10" fmla="*/ 6 w 12"/>
                <a:gd name="T11" fmla="*/ 12 h 12"/>
                <a:gd name="T12" fmla="*/ 11 w 12"/>
                <a:gd name="T13" fmla="*/ 12 h 12"/>
                <a:gd name="T14" fmla="*/ 12 w 12"/>
                <a:gd name="T15" fmla="*/ 0 h 12"/>
                <a:gd name="T16" fmla="*/ 12 w 12"/>
                <a:gd name="T17" fmla="*/ 0 h 12"/>
                <a:gd name="T18" fmla="*/ 12 w 12"/>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12" y="0"/>
                  </a:moveTo>
                  <a:cubicBezTo>
                    <a:pt x="6" y="0"/>
                    <a:pt x="6" y="0"/>
                    <a:pt x="6" y="0"/>
                  </a:cubicBezTo>
                  <a:cubicBezTo>
                    <a:pt x="6" y="0"/>
                    <a:pt x="6" y="0"/>
                    <a:pt x="6" y="0"/>
                  </a:cubicBezTo>
                  <a:cubicBezTo>
                    <a:pt x="0" y="0"/>
                    <a:pt x="0" y="0"/>
                    <a:pt x="0" y="0"/>
                  </a:cubicBezTo>
                  <a:cubicBezTo>
                    <a:pt x="0" y="12"/>
                    <a:pt x="0" y="12"/>
                    <a:pt x="0" y="12"/>
                  </a:cubicBezTo>
                  <a:cubicBezTo>
                    <a:pt x="6" y="12"/>
                    <a:pt x="6" y="12"/>
                    <a:pt x="6" y="12"/>
                  </a:cubicBezTo>
                  <a:cubicBezTo>
                    <a:pt x="8" y="12"/>
                    <a:pt x="9" y="12"/>
                    <a:pt x="11"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4" name="Freeform 412"/>
            <p:cNvSpPr>
              <a:spLocks noEditPoints="1"/>
            </p:cNvSpPr>
            <p:nvPr>
              <p:custDataLst>
                <p:tags r:id="rId37"/>
              </p:custDataLst>
            </p:nvPr>
          </p:nvSpPr>
          <p:spPr bwMode="auto">
            <a:xfrm>
              <a:off x="595313" y="6116638"/>
              <a:ext cx="239713" cy="241300"/>
            </a:xfrm>
            <a:custGeom>
              <a:avLst/>
              <a:gdLst>
                <a:gd name="T0" fmla="*/ 117 w 120"/>
                <a:gd name="T1" fmla="*/ 106 h 120"/>
                <a:gd name="T2" fmla="*/ 106 w 120"/>
                <a:gd name="T3" fmla="*/ 109 h 120"/>
                <a:gd name="T4" fmla="*/ 108 w 120"/>
                <a:gd name="T5" fmla="*/ 120 h 120"/>
                <a:gd name="T6" fmla="*/ 120 w 120"/>
                <a:gd name="T7" fmla="*/ 118 h 120"/>
                <a:gd name="T8" fmla="*/ 117 w 120"/>
                <a:gd name="T9" fmla="*/ 106 h 120"/>
                <a:gd name="T10" fmla="*/ 108 w 120"/>
                <a:gd name="T11" fmla="*/ 80 h 120"/>
                <a:gd name="T12" fmla="*/ 97 w 120"/>
                <a:gd name="T13" fmla="*/ 85 h 120"/>
                <a:gd name="T14" fmla="*/ 102 w 120"/>
                <a:gd name="T15" fmla="*/ 95 h 120"/>
                <a:gd name="T16" fmla="*/ 113 w 120"/>
                <a:gd name="T17" fmla="*/ 91 h 120"/>
                <a:gd name="T18" fmla="*/ 108 w 120"/>
                <a:gd name="T19" fmla="*/ 80 h 120"/>
                <a:gd name="T20" fmla="*/ 94 w 120"/>
                <a:gd name="T21" fmla="*/ 56 h 120"/>
                <a:gd name="T22" fmla="*/ 84 w 120"/>
                <a:gd name="T23" fmla="*/ 63 h 120"/>
                <a:gd name="T24" fmla="*/ 90 w 120"/>
                <a:gd name="T25" fmla="*/ 72 h 120"/>
                <a:gd name="T26" fmla="*/ 101 w 120"/>
                <a:gd name="T27" fmla="*/ 66 h 120"/>
                <a:gd name="T28" fmla="*/ 94 w 120"/>
                <a:gd name="T29" fmla="*/ 56 h 120"/>
                <a:gd name="T30" fmla="*/ 76 w 120"/>
                <a:gd name="T31" fmla="*/ 36 h 120"/>
                <a:gd name="T32" fmla="*/ 67 w 120"/>
                <a:gd name="T33" fmla="*/ 44 h 120"/>
                <a:gd name="T34" fmla="*/ 75 w 120"/>
                <a:gd name="T35" fmla="*/ 52 h 120"/>
                <a:gd name="T36" fmla="*/ 84 w 120"/>
                <a:gd name="T37" fmla="*/ 44 h 120"/>
                <a:gd name="T38" fmla="*/ 76 w 120"/>
                <a:gd name="T39" fmla="*/ 36 h 120"/>
                <a:gd name="T40" fmla="*/ 47 w 120"/>
                <a:gd name="T41" fmla="*/ 29 h 120"/>
                <a:gd name="T42" fmla="*/ 47 w 120"/>
                <a:gd name="T43" fmla="*/ 29 h 120"/>
                <a:gd name="T44" fmla="*/ 47 w 120"/>
                <a:gd name="T45" fmla="*/ 29 h 120"/>
                <a:gd name="T46" fmla="*/ 47 w 120"/>
                <a:gd name="T47" fmla="*/ 29 h 120"/>
                <a:gd name="T48" fmla="*/ 53 w 120"/>
                <a:gd name="T49" fmla="*/ 19 h 120"/>
                <a:gd name="T50" fmla="*/ 47 w 120"/>
                <a:gd name="T51" fmla="*/ 29 h 120"/>
                <a:gd name="T52" fmla="*/ 56 w 120"/>
                <a:gd name="T53" fmla="*/ 35 h 120"/>
                <a:gd name="T54" fmla="*/ 63 w 120"/>
                <a:gd name="T55" fmla="*/ 25 h 120"/>
                <a:gd name="T56" fmla="*/ 53 w 120"/>
                <a:gd name="T57" fmla="*/ 19 h 120"/>
                <a:gd name="T58" fmla="*/ 0 w 120"/>
                <a:gd name="T59" fmla="*/ 12 h 120"/>
                <a:gd name="T60" fmla="*/ 0 w 120"/>
                <a:gd name="T61" fmla="*/ 12 h 120"/>
                <a:gd name="T62" fmla="*/ 0 w 120"/>
                <a:gd name="T63" fmla="*/ 12 h 120"/>
                <a:gd name="T64" fmla="*/ 0 w 120"/>
                <a:gd name="T65" fmla="*/ 12 h 120"/>
                <a:gd name="T66" fmla="*/ 29 w 120"/>
                <a:gd name="T67" fmla="*/ 7 h 120"/>
                <a:gd name="T68" fmla="*/ 24 w 120"/>
                <a:gd name="T69" fmla="*/ 18 h 120"/>
                <a:gd name="T70" fmla="*/ 34 w 120"/>
                <a:gd name="T71" fmla="*/ 22 h 120"/>
                <a:gd name="T72" fmla="*/ 39 w 120"/>
                <a:gd name="T73" fmla="*/ 11 h 120"/>
                <a:gd name="T74" fmla="*/ 29 w 120"/>
                <a:gd name="T75" fmla="*/ 7 h 120"/>
                <a:gd name="T76" fmla="*/ 2 w 120"/>
                <a:gd name="T77" fmla="*/ 0 h 120"/>
                <a:gd name="T78" fmla="*/ 0 w 120"/>
                <a:gd name="T79" fmla="*/ 12 h 120"/>
                <a:gd name="T80" fmla="*/ 10 w 120"/>
                <a:gd name="T81" fmla="*/ 14 h 120"/>
                <a:gd name="T82" fmla="*/ 13 w 120"/>
                <a:gd name="T83" fmla="*/ 2 h 120"/>
                <a:gd name="T84" fmla="*/ 2 w 120"/>
                <a:gd name="T8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20">
                  <a:moveTo>
                    <a:pt x="117" y="106"/>
                  </a:moveTo>
                  <a:cubicBezTo>
                    <a:pt x="106" y="109"/>
                    <a:pt x="106" y="109"/>
                    <a:pt x="106" y="109"/>
                  </a:cubicBezTo>
                  <a:cubicBezTo>
                    <a:pt x="107" y="113"/>
                    <a:pt x="107" y="116"/>
                    <a:pt x="108" y="120"/>
                  </a:cubicBezTo>
                  <a:cubicBezTo>
                    <a:pt x="120" y="118"/>
                    <a:pt x="120" y="118"/>
                    <a:pt x="120" y="118"/>
                  </a:cubicBezTo>
                  <a:cubicBezTo>
                    <a:pt x="119" y="114"/>
                    <a:pt x="118" y="110"/>
                    <a:pt x="117" y="106"/>
                  </a:cubicBezTo>
                  <a:moveTo>
                    <a:pt x="108" y="80"/>
                  </a:moveTo>
                  <a:cubicBezTo>
                    <a:pt x="97" y="85"/>
                    <a:pt x="97" y="85"/>
                    <a:pt x="97" y="85"/>
                  </a:cubicBezTo>
                  <a:cubicBezTo>
                    <a:pt x="99" y="88"/>
                    <a:pt x="100" y="92"/>
                    <a:pt x="102" y="95"/>
                  </a:cubicBezTo>
                  <a:cubicBezTo>
                    <a:pt x="113" y="91"/>
                    <a:pt x="113" y="91"/>
                    <a:pt x="113" y="91"/>
                  </a:cubicBezTo>
                  <a:cubicBezTo>
                    <a:pt x="111" y="87"/>
                    <a:pt x="110" y="84"/>
                    <a:pt x="108" y="80"/>
                  </a:cubicBezTo>
                  <a:moveTo>
                    <a:pt x="94" y="56"/>
                  </a:moveTo>
                  <a:cubicBezTo>
                    <a:pt x="84" y="63"/>
                    <a:pt x="84" y="63"/>
                    <a:pt x="84" y="63"/>
                  </a:cubicBezTo>
                  <a:cubicBezTo>
                    <a:pt x="87" y="66"/>
                    <a:pt x="89" y="69"/>
                    <a:pt x="90" y="72"/>
                  </a:cubicBezTo>
                  <a:cubicBezTo>
                    <a:pt x="101" y="66"/>
                    <a:pt x="101" y="66"/>
                    <a:pt x="101" y="66"/>
                  </a:cubicBezTo>
                  <a:cubicBezTo>
                    <a:pt x="99" y="63"/>
                    <a:pt x="96" y="59"/>
                    <a:pt x="94" y="56"/>
                  </a:cubicBezTo>
                  <a:moveTo>
                    <a:pt x="76" y="36"/>
                  </a:moveTo>
                  <a:cubicBezTo>
                    <a:pt x="67" y="44"/>
                    <a:pt x="67" y="44"/>
                    <a:pt x="67" y="44"/>
                  </a:cubicBezTo>
                  <a:cubicBezTo>
                    <a:pt x="70" y="47"/>
                    <a:pt x="73" y="49"/>
                    <a:pt x="75" y="52"/>
                  </a:cubicBezTo>
                  <a:cubicBezTo>
                    <a:pt x="84" y="44"/>
                    <a:pt x="84" y="44"/>
                    <a:pt x="84" y="44"/>
                  </a:cubicBezTo>
                  <a:cubicBezTo>
                    <a:pt x="81" y="41"/>
                    <a:pt x="79" y="38"/>
                    <a:pt x="76" y="36"/>
                  </a:cubicBezTo>
                  <a:moveTo>
                    <a:pt x="47" y="29"/>
                  </a:moveTo>
                  <a:cubicBezTo>
                    <a:pt x="47" y="29"/>
                    <a:pt x="47" y="29"/>
                    <a:pt x="47" y="29"/>
                  </a:cubicBezTo>
                  <a:cubicBezTo>
                    <a:pt x="47" y="29"/>
                    <a:pt x="47" y="29"/>
                    <a:pt x="47" y="29"/>
                  </a:cubicBezTo>
                  <a:cubicBezTo>
                    <a:pt x="47" y="29"/>
                    <a:pt x="47" y="29"/>
                    <a:pt x="47" y="29"/>
                  </a:cubicBezTo>
                  <a:moveTo>
                    <a:pt x="53" y="19"/>
                  </a:moveTo>
                  <a:cubicBezTo>
                    <a:pt x="47" y="29"/>
                    <a:pt x="47" y="29"/>
                    <a:pt x="47" y="29"/>
                  </a:cubicBezTo>
                  <a:cubicBezTo>
                    <a:pt x="50" y="31"/>
                    <a:pt x="53" y="33"/>
                    <a:pt x="56" y="35"/>
                  </a:cubicBezTo>
                  <a:cubicBezTo>
                    <a:pt x="63" y="25"/>
                    <a:pt x="63" y="25"/>
                    <a:pt x="63" y="25"/>
                  </a:cubicBezTo>
                  <a:cubicBezTo>
                    <a:pt x="60" y="23"/>
                    <a:pt x="57" y="21"/>
                    <a:pt x="53" y="19"/>
                  </a:cubicBezTo>
                  <a:moveTo>
                    <a:pt x="0" y="12"/>
                  </a:moveTo>
                  <a:cubicBezTo>
                    <a:pt x="0" y="12"/>
                    <a:pt x="0" y="12"/>
                    <a:pt x="0" y="12"/>
                  </a:cubicBezTo>
                  <a:cubicBezTo>
                    <a:pt x="0" y="12"/>
                    <a:pt x="0" y="12"/>
                    <a:pt x="0" y="12"/>
                  </a:cubicBezTo>
                  <a:cubicBezTo>
                    <a:pt x="0" y="12"/>
                    <a:pt x="0" y="12"/>
                    <a:pt x="0" y="12"/>
                  </a:cubicBezTo>
                  <a:moveTo>
                    <a:pt x="29" y="7"/>
                  </a:moveTo>
                  <a:cubicBezTo>
                    <a:pt x="24" y="18"/>
                    <a:pt x="24" y="18"/>
                    <a:pt x="24" y="18"/>
                  </a:cubicBezTo>
                  <a:cubicBezTo>
                    <a:pt x="28" y="19"/>
                    <a:pt x="31" y="21"/>
                    <a:pt x="34" y="22"/>
                  </a:cubicBezTo>
                  <a:cubicBezTo>
                    <a:pt x="39" y="11"/>
                    <a:pt x="39" y="11"/>
                    <a:pt x="39" y="11"/>
                  </a:cubicBezTo>
                  <a:cubicBezTo>
                    <a:pt x="36" y="10"/>
                    <a:pt x="32" y="8"/>
                    <a:pt x="29" y="7"/>
                  </a:cubicBezTo>
                  <a:moveTo>
                    <a:pt x="2" y="0"/>
                  </a:moveTo>
                  <a:cubicBezTo>
                    <a:pt x="0" y="12"/>
                    <a:pt x="0" y="12"/>
                    <a:pt x="0" y="12"/>
                  </a:cubicBezTo>
                  <a:cubicBezTo>
                    <a:pt x="3" y="12"/>
                    <a:pt x="7" y="13"/>
                    <a:pt x="10" y="14"/>
                  </a:cubicBezTo>
                  <a:cubicBezTo>
                    <a:pt x="13" y="2"/>
                    <a:pt x="13" y="2"/>
                    <a:pt x="13" y="2"/>
                  </a:cubicBezTo>
                  <a:cubicBezTo>
                    <a:pt x="9" y="1"/>
                    <a:pt x="6" y="0"/>
                    <a:pt x="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5" name="Freeform 413"/>
            <p:cNvSpPr/>
            <p:nvPr>
              <p:custDataLst>
                <p:tags r:id="rId38"/>
              </p:custDataLst>
            </p:nvPr>
          </p:nvSpPr>
          <p:spPr bwMode="auto">
            <a:xfrm>
              <a:off x="812801" y="6384926"/>
              <a:ext cx="25400" cy="25400"/>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0 h 12"/>
                <a:gd name="T12" fmla="*/ 12 w 12"/>
                <a:gd name="T13" fmla="*/ 0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2"/>
                    <a:pt x="0" y="4"/>
                    <a:pt x="0" y="6"/>
                  </a:cubicBezTo>
                  <a:cubicBezTo>
                    <a:pt x="0" y="12"/>
                    <a:pt x="0" y="12"/>
                    <a:pt x="0" y="12"/>
                  </a:cubicBezTo>
                  <a:cubicBezTo>
                    <a:pt x="12" y="12"/>
                    <a:pt x="12" y="12"/>
                    <a:pt x="12"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6" name="Freeform 414"/>
            <p:cNvSpPr>
              <a:spLocks noEditPoints="1"/>
            </p:cNvSpPr>
            <p:nvPr>
              <p:custDataLst>
                <p:tags r:id="rId39"/>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close/>
                  <a:moveTo>
                    <a:pt x="50" y="0"/>
                  </a:moveTo>
                  <a:lnTo>
                    <a:pt x="35" y="0"/>
                  </a:lnTo>
                  <a:lnTo>
                    <a:pt x="35" y="16"/>
                  </a:lnTo>
                  <a:lnTo>
                    <a:pt x="50" y="16"/>
                  </a:lnTo>
                  <a:lnTo>
                    <a:pt x="50" y="0"/>
                  </a:lnTo>
                  <a:close/>
                  <a:moveTo>
                    <a:pt x="86" y="0"/>
                  </a:moveTo>
                  <a:lnTo>
                    <a:pt x="71" y="0"/>
                  </a:lnTo>
                  <a:lnTo>
                    <a:pt x="71" y="16"/>
                  </a:lnTo>
                  <a:lnTo>
                    <a:pt x="86" y="16"/>
                  </a:lnTo>
                  <a:lnTo>
                    <a:pt x="86" y="0"/>
                  </a:lnTo>
                  <a:close/>
                  <a:moveTo>
                    <a:pt x="121" y="0"/>
                  </a:moveTo>
                  <a:lnTo>
                    <a:pt x="106" y="0"/>
                  </a:lnTo>
                  <a:lnTo>
                    <a:pt x="106" y="16"/>
                  </a:lnTo>
                  <a:lnTo>
                    <a:pt x="121" y="16"/>
                  </a:lnTo>
                  <a:lnTo>
                    <a:pt x="121" y="0"/>
                  </a:lnTo>
                  <a:close/>
                  <a:moveTo>
                    <a:pt x="156" y="0"/>
                  </a:moveTo>
                  <a:lnTo>
                    <a:pt x="141" y="0"/>
                  </a:lnTo>
                  <a:lnTo>
                    <a:pt x="141" y="16"/>
                  </a:lnTo>
                  <a:lnTo>
                    <a:pt x="156" y="16"/>
                  </a:lnTo>
                  <a:lnTo>
                    <a:pt x="156" y="0"/>
                  </a:lnTo>
                  <a:close/>
                  <a:moveTo>
                    <a:pt x="192" y="0"/>
                  </a:moveTo>
                  <a:lnTo>
                    <a:pt x="177" y="0"/>
                  </a:lnTo>
                  <a:lnTo>
                    <a:pt x="177" y="16"/>
                  </a:lnTo>
                  <a:lnTo>
                    <a:pt x="192" y="16"/>
                  </a:lnTo>
                  <a:lnTo>
                    <a:pt x="192" y="0"/>
                  </a:lnTo>
                  <a:close/>
                  <a:moveTo>
                    <a:pt x="227" y="0"/>
                  </a:moveTo>
                  <a:lnTo>
                    <a:pt x="212" y="0"/>
                  </a:lnTo>
                  <a:lnTo>
                    <a:pt x="212" y="16"/>
                  </a:lnTo>
                  <a:lnTo>
                    <a:pt x="227" y="16"/>
                  </a:lnTo>
                  <a:lnTo>
                    <a:pt x="227" y="0"/>
                  </a:lnTo>
                  <a:close/>
                  <a:moveTo>
                    <a:pt x="262" y="0"/>
                  </a:moveTo>
                  <a:lnTo>
                    <a:pt x="247" y="0"/>
                  </a:lnTo>
                  <a:lnTo>
                    <a:pt x="247" y="16"/>
                  </a:lnTo>
                  <a:lnTo>
                    <a:pt x="262" y="16"/>
                  </a:lnTo>
                  <a:lnTo>
                    <a:pt x="262" y="0"/>
                  </a:lnTo>
                  <a:close/>
                  <a:moveTo>
                    <a:pt x="298" y="0"/>
                  </a:moveTo>
                  <a:lnTo>
                    <a:pt x="283" y="0"/>
                  </a:lnTo>
                  <a:lnTo>
                    <a:pt x="283" y="16"/>
                  </a:lnTo>
                  <a:lnTo>
                    <a:pt x="298" y="16"/>
                  </a:lnTo>
                  <a:lnTo>
                    <a:pt x="298" y="0"/>
                  </a:lnTo>
                  <a:close/>
                  <a:moveTo>
                    <a:pt x="333" y="0"/>
                  </a:moveTo>
                  <a:lnTo>
                    <a:pt x="318" y="0"/>
                  </a:lnTo>
                  <a:lnTo>
                    <a:pt x="318" y="16"/>
                  </a:lnTo>
                  <a:lnTo>
                    <a:pt x="333" y="16"/>
                  </a:lnTo>
                  <a:lnTo>
                    <a:pt x="333" y="0"/>
                  </a:lnTo>
                  <a:close/>
                  <a:moveTo>
                    <a:pt x="369" y="0"/>
                  </a:moveTo>
                  <a:lnTo>
                    <a:pt x="353" y="0"/>
                  </a:lnTo>
                  <a:lnTo>
                    <a:pt x="353" y="16"/>
                  </a:lnTo>
                  <a:lnTo>
                    <a:pt x="369" y="16"/>
                  </a:lnTo>
                  <a:lnTo>
                    <a:pt x="369" y="0"/>
                  </a:lnTo>
                  <a:close/>
                  <a:moveTo>
                    <a:pt x="404" y="0"/>
                  </a:moveTo>
                  <a:lnTo>
                    <a:pt x="389" y="0"/>
                  </a:lnTo>
                  <a:lnTo>
                    <a:pt x="389" y="16"/>
                  </a:lnTo>
                  <a:lnTo>
                    <a:pt x="404" y="16"/>
                  </a:lnTo>
                  <a:lnTo>
                    <a:pt x="404" y="0"/>
                  </a:lnTo>
                  <a:close/>
                  <a:moveTo>
                    <a:pt x="439" y="0"/>
                  </a:moveTo>
                  <a:lnTo>
                    <a:pt x="424" y="0"/>
                  </a:lnTo>
                  <a:lnTo>
                    <a:pt x="424" y="16"/>
                  </a:lnTo>
                  <a:lnTo>
                    <a:pt x="439" y="16"/>
                  </a:lnTo>
                  <a:lnTo>
                    <a:pt x="439" y="0"/>
                  </a:lnTo>
                  <a:close/>
                  <a:moveTo>
                    <a:pt x="475" y="0"/>
                  </a:moveTo>
                  <a:lnTo>
                    <a:pt x="459" y="0"/>
                  </a:lnTo>
                  <a:lnTo>
                    <a:pt x="459" y="16"/>
                  </a:lnTo>
                  <a:lnTo>
                    <a:pt x="475" y="16"/>
                  </a:lnTo>
                  <a:lnTo>
                    <a:pt x="475" y="0"/>
                  </a:lnTo>
                  <a:close/>
                  <a:moveTo>
                    <a:pt x="510" y="0"/>
                  </a:moveTo>
                  <a:lnTo>
                    <a:pt x="495" y="0"/>
                  </a:lnTo>
                  <a:lnTo>
                    <a:pt x="495" y="16"/>
                  </a:lnTo>
                  <a:lnTo>
                    <a:pt x="510" y="16"/>
                  </a:lnTo>
                  <a:lnTo>
                    <a:pt x="510" y="0"/>
                  </a:lnTo>
                  <a:close/>
                  <a:moveTo>
                    <a:pt x="545" y="0"/>
                  </a:moveTo>
                  <a:lnTo>
                    <a:pt x="530" y="0"/>
                  </a:lnTo>
                  <a:lnTo>
                    <a:pt x="530" y="16"/>
                  </a:lnTo>
                  <a:lnTo>
                    <a:pt x="545" y="16"/>
                  </a:lnTo>
                  <a:lnTo>
                    <a:pt x="545" y="0"/>
                  </a:lnTo>
                  <a:close/>
                  <a:moveTo>
                    <a:pt x="581" y="0"/>
                  </a:moveTo>
                  <a:lnTo>
                    <a:pt x="566" y="0"/>
                  </a:lnTo>
                  <a:lnTo>
                    <a:pt x="566" y="16"/>
                  </a:lnTo>
                  <a:lnTo>
                    <a:pt x="581" y="16"/>
                  </a:lnTo>
                  <a:lnTo>
                    <a:pt x="581" y="0"/>
                  </a:lnTo>
                  <a:close/>
                  <a:moveTo>
                    <a:pt x="616" y="0"/>
                  </a:moveTo>
                  <a:lnTo>
                    <a:pt x="601" y="0"/>
                  </a:lnTo>
                  <a:lnTo>
                    <a:pt x="601" y="16"/>
                  </a:lnTo>
                  <a:lnTo>
                    <a:pt x="616" y="16"/>
                  </a:lnTo>
                  <a:lnTo>
                    <a:pt x="616" y="0"/>
                  </a:lnTo>
                  <a:close/>
                  <a:moveTo>
                    <a:pt x="651" y="0"/>
                  </a:moveTo>
                  <a:lnTo>
                    <a:pt x="636" y="0"/>
                  </a:lnTo>
                  <a:lnTo>
                    <a:pt x="636" y="16"/>
                  </a:lnTo>
                  <a:lnTo>
                    <a:pt x="651" y="16"/>
                  </a:lnTo>
                  <a:lnTo>
                    <a:pt x="651" y="0"/>
                  </a:lnTo>
                  <a:close/>
                  <a:moveTo>
                    <a:pt x="687" y="0"/>
                  </a:moveTo>
                  <a:lnTo>
                    <a:pt x="672" y="0"/>
                  </a:lnTo>
                  <a:lnTo>
                    <a:pt x="672" y="16"/>
                  </a:lnTo>
                  <a:lnTo>
                    <a:pt x="687" y="16"/>
                  </a:lnTo>
                  <a:lnTo>
                    <a:pt x="687" y="0"/>
                  </a:lnTo>
                  <a:close/>
                  <a:moveTo>
                    <a:pt x="722" y="0"/>
                  </a:moveTo>
                  <a:lnTo>
                    <a:pt x="707" y="0"/>
                  </a:lnTo>
                  <a:lnTo>
                    <a:pt x="707" y="16"/>
                  </a:lnTo>
                  <a:lnTo>
                    <a:pt x="722" y="16"/>
                  </a:lnTo>
                  <a:lnTo>
                    <a:pt x="722" y="0"/>
                  </a:lnTo>
                  <a:close/>
                  <a:moveTo>
                    <a:pt x="757" y="0"/>
                  </a:moveTo>
                  <a:lnTo>
                    <a:pt x="742" y="0"/>
                  </a:lnTo>
                  <a:lnTo>
                    <a:pt x="742" y="16"/>
                  </a:lnTo>
                  <a:lnTo>
                    <a:pt x="757" y="16"/>
                  </a:lnTo>
                  <a:lnTo>
                    <a:pt x="757" y="0"/>
                  </a:lnTo>
                  <a:close/>
                  <a:moveTo>
                    <a:pt x="793" y="0"/>
                  </a:moveTo>
                  <a:lnTo>
                    <a:pt x="778" y="0"/>
                  </a:lnTo>
                  <a:lnTo>
                    <a:pt x="778" y="16"/>
                  </a:lnTo>
                  <a:lnTo>
                    <a:pt x="793" y="16"/>
                  </a:lnTo>
                  <a:lnTo>
                    <a:pt x="793" y="0"/>
                  </a:lnTo>
                  <a:close/>
                  <a:moveTo>
                    <a:pt x="828" y="0"/>
                  </a:moveTo>
                  <a:lnTo>
                    <a:pt x="813" y="0"/>
                  </a:lnTo>
                  <a:lnTo>
                    <a:pt x="813" y="16"/>
                  </a:lnTo>
                  <a:lnTo>
                    <a:pt x="828" y="16"/>
                  </a:lnTo>
                  <a:lnTo>
                    <a:pt x="828" y="0"/>
                  </a:lnTo>
                  <a:close/>
                  <a:moveTo>
                    <a:pt x="863" y="0"/>
                  </a:moveTo>
                  <a:lnTo>
                    <a:pt x="848" y="0"/>
                  </a:lnTo>
                  <a:lnTo>
                    <a:pt x="848" y="16"/>
                  </a:lnTo>
                  <a:lnTo>
                    <a:pt x="863" y="16"/>
                  </a:lnTo>
                  <a:lnTo>
                    <a:pt x="863" y="0"/>
                  </a:lnTo>
                  <a:close/>
                  <a:moveTo>
                    <a:pt x="899" y="0"/>
                  </a:moveTo>
                  <a:lnTo>
                    <a:pt x="884" y="0"/>
                  </a:lnTo>
                  <a:lnTo>
                    <a:pt x="884" y="16"/>
                  </a:lnTo>
                  <a:lnTo>
                    <a:pt x="899" y="16"/>
                  </a:lnTo>
                  <a:lnTo>
                    <a:pt x="899" y="0"/>
                  </a:lnTo>
                  <a:close/>
                  <a:moveTo>
                    <a:pt x="934" y="0"/>
                  </a:moveTo>
                  <a:lnTo>
                    <a:pt x="919" y="0"/>
                  </a:lnTo>
                  <a:lnTo>
                    <a:pt x="919" y="16"/>
                  </a:lnTo>
                  <a:lnTo>
                    <a:pt x="934" y="16"/>
                  </a:lnTo>
                  <a:lnTo>
                    <a:pt x="934" y="0"/>
                  </a:lnTo>
                  <a:close/>
                  <a:moveTo>
                    <a:pt x="970" y="0"/>
                  </a:moveTo>
                  <a:lnTo>
                    <a:pt x="954" y="0"/>
                  </a:lnTo>
                  <a:lnTo>
                    <a:pt x="954" y="16"/>
                  </a:lnTo>
                  <a:lnTo>
                    <a:pt x="970" y="16"/>
                  </a:lnTo>
                  <a:lnTo>
                    <a:pt x="970" y="0"/>
                  </a:lnTo>
                  <a:close/>
                  <a:moveTo>
                    <a:pt x="1005" y="0"/>
                  </a:moveTo>
                  <a:lnTo>
                    <a:pt x="990" y="0"/>
                  </a:lnTo>
                  <a:lnTo>
                    <a:pt x="990" y="16"/>
                  </a:lnTo>
                  <a:lnTo>
                    <a:pt x="1005" y="16"/>
                  </a:lnTo>
                  <a:lnTo>
                    <a:pt x="1005" y="0"/>
                  </a:lnTo>
                  <a:close/>
                  <a:moveTo>
                    <a:pt x="1040" y="0"/>
                  </a:moveTo>
                  <a:lnTo>
                    <a:pt x="1025" y="0"/>
                  </a:lnTo>
                  <a:lnTo>
                    <a:pt x="1025" y="16"/>
                  </a:lnTo>
                  <a:lnTo>
                    <a:pt x="1040" y="16"/>
                  </a:lnTo>
                  <a:lnTo>
                    <a:pt x="1040" y="0"/>
                  </a:lnTo>
                  <a:close/>
                  <a:moveTo>
                    <a:pt x="1076" y="0"/>
                  </a:moveTo>
                  <a:lnTo>
                    <a:pt x="1060" y="0"/>
                  </a:lnTo>
                  <a:lnTo>
                    <a:pt x="1060" y="16"/>
                  </a:lnTo>
                  <a:lnTo>
                    <a:pt x="1076" y="16"/>
                  </a:lnTo>
                  <a:lnTo>
                    <a:pt x="1076" y="0"/>
                  </a:lnTo>
                  <a:close/>
                  <a:moveTo>
                    <a:pt x="1111" y="0"/>
                  </a:moveTo>
                  <a:lnTo>
                    <a:pt x="1096" y="0"/>
                  </a:lnTo>
                  <a:lnTo>
                    <a:pt x="1096" y="16"/>
                  </a:lnTo>
                  <a:lnTo>
                    <a:pt x="1111" y="16"/>
                  </a:lnTo>
                  <a:lnTo>
                    <a:pt x="1111" y="0"/>
                  </a:lnTo>
                  <a:close/>
                  <a:moveTo>
                    <a:pt x="1146" y="0"/>
                  </a:moveTo>
                  <a:lnTo>
                    <a:pt x="1131" y="0"/>
                  </a:lnTo>
                  <a:lnTo>
                    <a:pt x="1131" y="16"/>
                  </a:lnTo>
                  <a:lnTo>
                    <a:pt x="1146" y="16"/>
                  </a:lnTo>
                  <a:lnTo>
                    <a:pt x="1146" y="0"/>
                  </a:lnTo>
                  <a:close/>
                  <a:moveTo>
                    <a:pt x="1182" y="0"/>
                  </a:moveTo>
                  <a:lnTo>
                    <a:pt x="1167" y="0"/>
                  </a:lnTo>
                  <a:lnTo>
                    <a:pt x="1167" y="16"/>
                  </a:lnTo>
                  <a:lnTo>
                    <a:pt x="1182" y="16"/>
                  </a:lnTo>
                  <a:lnTo>
                    <a:pt x="1182" y="0"/>
                  </a:lnTo>
                  <a:close/>
                  <a:moveTo>
                    <a:pt x="1217" y="0"/>
                  </a:moveTo>
                  <a:lnTo>
                    <a:pt x="1202" y="0"/>
                  </a:lnTo>
                  <a:lnTo>
                    <a:pt x="1202" y="16"/>
                  </a:lnTo>
                  <a:lnTo>
                    <a:pt x="1217" y="16"/>
                  </a:lnTo>
                  <a:lnTo>
                    <a:pt x="1217" y="0"/>
                  </a:lnTo>
                  <a:close/>
                  <a:moveTo>
                    <a:pt x="1252" y="0"/>
                  </a:moveTo>
                  <a:lnTo>
                    <a:pt x="1237" y="0"/>
                  </a:lnTo>
                  <a:lnTo>
                    <a:pt x="1237" y="16"/>
                  </a:lnTo>
                  <a:lnTo>
                    <a:pt x="1252" y="16"/>
                  </a:lnTo>
                  <a:lnTo>
                    <a:pt x="1252" y="0"/>
                  </a:lnTo>
                  <a:close/>
                  <a:moveTo>
                    <a:pt x="1288" y="0"/>
                  </a:moveTo>
                  <a:lnTo>
                    <a:pt x="1273" y="0"/>
                  </a:lnTo>
                  <a:lnTo>
                    <a:pt x="1273" y="16"/>
                  </a:lnTo>
                  <a:lnTo>
                    <a:pt x="1288" y="16"/>
                  </a:lnTo>
                  <a:lnTo>
                    <a:pt x="1288" y="0"/>
                  </a:lnTo>
                  <a:close/>
                  <a:moveTo>
                    <a:pt x="1323" y="0"/>
                  </a:moveTo>
                  <a:lnTo>
                    <a:pt x="1308" y="0"/>
                  </a:lnTo>
                  <a:lnTo>
                    <a:pt x="1308" y="16"/>
                  </a:lnTo>
                  <a:lnTo>
                    <a:pt x="1323" y="16"/>
                  </a:lnTo>
                  <a:lnTo>
                    <a:pt x="1323" y="0"/>
                  </a:lnTo>
                  <a:close/>
                  <a:moveTo>
                    <a:pt x="1358" y="0"/>
                  </a:moveTo>
                  <a:lnTo>
                    <a:pt x="1343" y="0"/>
                  </a:lnTo>
                  <a:lnTo>
                    <a:pt x="1343" y="16"/>
                  </a:lnTo>
                  <a:lnTo>
                    <a:pt x="1358" y="16"/>
                  </a:lnTo>
                  <a:lnTo>
                    <a:pt x="1358" y="0"/>
                  </a:lnTo>
                  <a:close/>
                  <a:moveTo>
                    <a:pt x="1394" y="0"/>
                  </a:moveTo>
                  <a:lnTo>
                    <a:pt x="1379" y="0"/>
                  </a:lnTo>
                  <a:lnTo>
                    <a:pt x="1379" y="16"/>
                  </a:lnTo>
                  <a:lnTo>
                    <a:pt x="1394" y="16"/>
                  </a:lnTo>
                  <a:lnTo>
                    <a:pt x="1394" y="0"/>
                  </a:lnTo>
                  <a:close/>
                  <a:moveTo>
                    <a:pt x="1429" y="0"/>
                  </a:moveTo>
                  <a:lnTo>
                    <a:pt x="1414" y="0"/>
                  </a:lnTo>
                  <a:lnTo>
                    <a:pt x="1414" y="16"/>
                  </a:lnTo>
                  <a:lnTo>
                    <a:pt x="1429" y="16"/>
                  </a:lnTo>
                  <a:lnTo>
                    <a:pt x="1429" y="0"/>
                  </a:lnTo>
                  <a:close/>
                  <a:moveTo>
                    <a:pt x="1465" y="0"/>
                  </a:moveTo>
                  <a:lnTo>
                    <a:pt x="1449" y="0"/>
                  </a:lnTo>
                  <a:lnTo>
                    <a:pt x="1449" y="16"/>
                  </a:lnTo>
                  <a:lnTo>
                    <a:pt x="1465" y="16"/>
                  </a:lnTo>
                  <a:lnTo>
                    <a:pt x="1465" y="0"/>
                  </a:lnTo>
                  <a:close/>
                  <a:moveTo>
                    <a:pt x="1500" y="0"/>
                  </a:moveTo>
                  <a:lnTo>
                    <a:pt x="1485" y="0"/>
                  </a:lnTo>
                  <a:lnTo>
                    <a:pt x="1485" y="16"/>
                  </a:lnTo>
                  <a:lnTo>
                    <a:pt x="1500" y="16"/>
                  </a:lnTo>
                  <a:lnTo>
                    <a:pt x="1500" y="0"/>
                  </a:lnTo>
                  <a:close/>
                  <a:moveTo>
                    <a:pt x="1535" y="0"/>
                  </a:moveTo>
                  <a:lnTo>
                    <a:pt x="1520" y="0"/>
                  </a:lnTo>
                  <a:lnTo>
                    <a:pt x="1520" y="16"/>
                  </a:lnTo>
                  <a:lnTo>
                    <a:pt x="1535" y="16"/>
                  </a:lnTo>
                  <a:lnTo>
                    <a:pt x="1535" y="0"/>
                  </a:lnTo>
                  <a:close/>
                  <a:moveTo>
                    <a:pt x="1571" y="0"/>
                  </a:moveTo>
                  <a:lnTo>
                    <a:pt x="1555" y="0"/>
                  </a:lnTo>
                  <a:lnTo>
                    <a:pt x="1555" y="16"/>
                  </a:lnTo>
                  <a:lnTo>
                    <a:pt x="1571" y="16"/>
                  </a:lnTo>
                  <a:lnTo>
                    <a:pt x="1571" y="0"/>
                  </a:lnTo>
                  <a:close/>
                  <a:moveTo>
                    <a:pt x="1606" y="0"/>
                  </a:moveTo>
                  <a:lnTo>
                    <a:pt x="1591" y="0"/>
                  </a:lnTo>
                  <a:lnTo>
                    <a:pt x="1591" y="16"/>
                  </a:lnTo>
                  <a:lnTo>
                    <a:pt x="1606" y="16"/>
                  </a:lnTo>
                  <a:lnTo>
                    <a:pt x="1606" y="0"/>
                  </a:lnTo>
                  <a:close/>
                  <a:moveTo>
                    <a:pt x="1641" y="0"/>
                  </a:moveTo>
                  <a:lnTo>
                    <a:pt x="1626" y="0"/>
                  </a:lnTo>
                  <a:lnTo>
                    <a:pt x="1626" y="16"/>
                  </a:lnTo>
                  <a:lnTo>
                    <a:pt x="1641" y="16"/>
                  </a:lnTo>
                  <a:lnTo>
                    <a:pt x="1641" y="0"/>
                  </a:lnTo>
                  <a:close/>
                  <a:moveTo>
                    <a:pt x="1677" y="0"/>
                  </a:moveTo>
                  <a:lnTo>
                    <a:pt x="1662" y="0"/>
                  </a:lnTo>
                  <a:lnTo>
                    <a:pt x="1662" y="16"/>
                  </a:lnTo>
                  <a:lnTo>
                    <a:pt x="1677" y="16"/>
                  </a:lnTo>
                  <a:lnTo>
                    <a:pt x="1677" y="0"/>
                  </a:lnTo>
                  <a:close/>
                  <a:moveTo>
                    <a:pt x="1711" y="0"/>
                  </a:moveTo>
                  <a:lnTo>
                    <a:pt x="1697" y="0"/>
                  </a:lnTo>
                  <a:lnTo>
                    <a:pt x="1697" y="16"/>
                  </a:lnTo>
                  <a:lnTo>
                    <a:pt x="1711" y="16"/>
                  </a:lnTo>
                  <a:lnTo>
                    <a:pt x="1711" y="0"/>
                  </a:lnTo>
                  <a:close/>
                  <a:moveTo>
                    <a:pt x="1746" y="0"/>
                  </a:moveTo>
                  <a:lnTo>
                    <a:pt x="1731" y="0"/>
                  </a:lnTo>
                  <a:lnTo>
                    <a:pt x="1731" y="16"/>
                  </a:lnTo>
                  <a:lnTo>
                    <a:pt x="1746" y="16"/>
                  </a:lnTo>
                  <a:lnTo>
                    <a:pt x="1746" y="0"/>
                  </a:lnTo>
                  <a:close/>
                  <a:moveTo>
                    <a:pt x="1781" y="0"/>
                  </a:moveTo>
                  <a:lnTo>
                    <a:pt x="1766" y="0"/>
                  </a:lnTo>
                  <a:lnTo>
                    <a:pt x="1766" y="16"/>
                  </a:lnTo>
                  <a:lnTo>
                    <a:pt x="1781" y="16"/>
                  </a:lnTo>
                  <a:lnTo>
                    <a:pt x="1781" y="0"/>
                  </a:lnTo>
                  <a:close/>
                  <a:moveTo>
                    <a:pt x="1817" y="0"/>
                  </a:moveTo>
                  <a:lnTo>
                    <a:pt x="1802" y="0"/>
                  </a:lnTo>
                  <a:lnTo>
                    <a:pt x="1802" y="16"/>
                  </a:lnTo>
                  <a:lnTo>
                    <a:pt x="1817" y="16"/>
                  </a:lnTo>
                  <a:lnTo>
                    <a:pt x="1817" y="0"/>
                  </a:lnTo>
                  <a:close/>
                  <a:moveTo>
                    <a:pt x="1852" y="0"/>
                  </a:moveTo>
                  <a:lnTo>
                    <a:pt x="1837" y="0"/>
                  </a:lnTo>
                  <a:lnTo>
                    <a:pt x="1837" y="16"/>
                  </a:lnTo>
                  <a:lnTo>
                    <a:pt x="1852" y="16"/>
                  </a:lnTo>
                  <a:lnTo>
                    <a:pt x="1852" y="0"/>
                  </a:lnTo>
                  <a:close/>
                  <a:moveTo>
                    <a:pt x="1888" y="0"/>
                  </a:moveTo>
                  <a:lnTo>
                    <a:pt x="1872" y="0"/>
                  </a:lnTo>
                  <a:lnTo>
                    <a:pt x="1872" y="16"/>
                  </a:lnTo>
                  <a:lnTo>
                    <a:pt x="1888" y="16"/>
                  </a:lnTo>
                  <a:lnTo>
                    <a:pt x="1888" y="0"/>
                  </a:lnTo>
                  <a:close/>
                  <a:moveTo>
                    <a:pt x="1923" y="0"/>
                  </a:moveTo>
                  <a:lnTo>
                    <a:pt x="1908" y="0"/>
                  </a:lnTo>
                  <a:lnTo>
                    <a:pt x="1908" y="16"/>
                  </a:lnTo>
                  <a:lnTo>
                    <a:pt x="1923" y="16"/>
                  </a:lnTo>
                  <a:lnTo>
                    <a:pt x="1923" y="0"/>
                  </a:lnTo>
                  <a:close/>
                  <a:moveTo>
                    <a:pt x="1958" y="0"/>
                  </a:moveTo>
                  <a:lnTo>
                    <a:pt x="1943" y="0"/>
                  </a:lnTo>
                  <a:lnTo>
                    <a:pt x="1943" y="16"/>
                  </a:lnTo>
                  <a:lnTo>
                    <a:pt x="1958" y="16"/>
                  </a:lnTo>
                  <a:lnTo>
                    <a:pt x="1958" y="0"/>
                  </a:lnTo>
                  <a:close/>
                  <a:moveTo>
                    <a:pt x="1994" y="0"/>
                  </a:moveTo>
                  <a:lnTo>
                    <a:pt x="1978" y="0"/>
                  </a:lnTo>
                  <a:lnTo>
                    <a:pt x="1978" y="16"/>
                  </a:lnTo>
                  <a:lnTo>
                    <a:pt x="1994" y="16"/>
                  </a:lnTo>
                  <a:lnTo>
                    <a:pt x="1994" y="0"/>
                  </a:lnTo>
                  <a:close/>
                  <a:moveTo>
                    <a:pt x="2029" y="0"/>
                  </a:moveTo>
                  <a:lnTo>
                    <a:pt x="2014" y="0"/>
                  </a:lnTo>
                  <a:lnTo>
                    <a:pt x="2014" y="16"/>
                  </a:lnTo>
                  <a:lnTo>
                    <a:pt x="2029" y="16"/>
                  </a:lnTo>
                  <a:lnTo>
                    <a:pt x="2029" y="0"/>
                  </a:lnTo>
                  <a:close/>
                  <a:moveTo>
                    <a:pt x="2064" y="0"/>
                  </a:moveTo>
                  <a:lnTo>
                    <a:pt x="2049" y="0"/>
                  </a:lnTo>
                  <a:lnTo>
                    <a:pt x="2049" y="16"/>
                  </a:lnTo>
                  <a:lnTo>
                    <a:pt x="2064" y="16"/>
                  </a:lnTo>
                  <a:lnTo>
                    <a:pt x="2064" y="0"/>
                  </a:lnTo>
                  <a:close/>
                  <a:moveTo>
                    <a:pt x="2100" y="0"/>
                  </a:moveTo>
                  <a:lnTo>
                    <a:pt x="2085" y="0"/>
                  </a:lnTo>
                  <a:lnTo>
                    <a:pt x="2085" y="16"/>
                  </a:lnTo>
                  <a:lnTo>
                    <a:pt x="2100" y="16"/>
                  </a:lnTo>
                  <a:lnTo>
                    <a:pt x="2100" y="0"/>
                  </a:lnTo>
                  <a:close/>
                  <a:moveTo>
                    <a:pt x="2135" y="0"/>
                  </a:moveTo>
                  <a:lnTo>
                    <a:pt x="2120" y="0"/>
                  </a:lnTo>
                  <a:lnTo>
                    <a:pt x="2120" y="16"/>
                  </a:lnTo>
                  <a:lnTo>
                    <a:pt x="2135" y="16"/>
                  </a:lnTo>
                  <a:lnTo>
                    <a:pt x="2135" y="0"/>
                  </a:lnTo>
                  <a:close/>
                  <a:moveTo>
                    <a:pt x="2170" y="0"/>
                  </a:moveTo>
                  <a:lnTo>
                    <a:pt x="2155" y="0"/>
                  </a:lnTo>
                  <a:lnTo>
                    <a:pt x="2155" y="16"/>
                  </a:lnTo>
                  <a:lnTo>
                    <a:pt x="2170" y="16"/>
                  </a:lnTo>
                  <a:lnTo>
                    <a:pt x="2170" y="0"/>
                  </a:lnTo>
                  <a:close/>
                  <a:moveTo>
                    <a:pt x="2206" y="0"/>
                  </a:moveTo>
                  <a:lnTo>
                    <a:pt x="2191" y="0"/>
                  </a:lnTo>
                  <a:lnTo>
                    <a:pt x="2191" y="16"/>
                  </a:lnTo>
                  <a:lnTo>
                    <a:pt x="2206" y="16"/>
                  </a:lnTo>
                  <a:lnTo>
                    <a:pt x="2206" y="0"/>
                  </a:lnTo>
                  <a:close/>
                  <a:moveTo>
                    <a:pt x="2241" y="0"/>
                  </a:moveTo>
                  <a:lnTo>
                    <a:pt x="2226" y="0"/>
                  </a:lnTo>
                  <a:lnTo>
                    <a:pt x="2226" y="16"/>
                  </a:lnTo>
                  <a:lnTo>
                    <a:pt x="2241" y="16"/>
                  </a:lnTo>
                  <a:lnTo>
                    <a:pt x="2241" y="0"/>
                  </a:lnTo>
                  <a:close/>
                  <a:moveTo>
                    <a:pt x="2276" y="0"/>
                  </a:moveTo>
                  <a:lnTo>
                    <a:pt x="2261" y="0"/>
                  </a:lnTo>
                  <a:lnTo>
                    <a:pt x="2261" y="16"/>
                  </a:lnTo>
                  <a:lnTo>
                    <a:pt x="2276" y="16"/>
                  </a:lnTo>
                  <a:lnTo>
                    <a:pt x="2276" y="0"/>
                  </a:lnTo>
                  <a:close/>
                  <a:moveTo>
                    <a:pt x="2312" y="0"/>
                  </a:moveTo>
                  <a:lnTo>
                    <a:pt x="2297" y="0"/>
                  </a:lnTo>
                  <a:lnTo>
                    <a:pt x="2297" y="16"/>
                  </a:lnTo>
                  <a:lnTo>
                    <a:pt x="2312" y="16"/>
                  </a:lnTo>
                  <a:lnTo>
                    <a:pt x="2312" y="0"/>
                  </a:lnTo>
                  <a:close/>
                  <a:moveTo>
                    <a:pt x="2347" y="0"/>
                  </a:moveTo>
                  <a:lnTo>
                    <a:pt x="2332" y="0"/>
                  </a:lnTo>
                  <a:lnTo>
                    <a:pt x="2332" y="16"/>
                  </a:lnTo>
                  <a:lnTo>
                    <a:pt x="2347" y="16"/>
                  </a:lnTo>
                  <a:lnTo>
                    <a:pt x="2347" y="0"/>
                  </a:lnTo>
                  <a:close/>
                  <a:moveTo>
                    <a:pt x="2383" y="0"/>
                  </a:moveTo>
                  <a:lnTo>
                    <a:pt x="2367" y="0"/>
                  </a:lnTo>
                  <a:lnTo>
                    <a:pt x="2367" y="16"/>
                  </a:lnTo>
                  <a:lnTo>
                    <a:pt x="2383" y="16"/>
                  </a:lnTo>
                  <a:lnTo>
                    <a:pt x="2383" y="0"/>
                  </a:lnTo>
                  <a:close/>
                  <a:moveTo>
                    <a:pt x="2418" y="0"/>
                  </a:moveTo>
                  <a:lnTo>
                    <a:pt x="2403" y="0"/>
                  </a:lnTo>
                  <a:lnTo>
                    <a:pt x="2403" y="16"/>
                  </a:lnTo>
                  <a:lnTo>
                    <a:pt x="2418" y="16"/>
                  </a:lnTo>
                  <a:lnTo>
                    <a:pt x="2418" y="0"/>
                  </a:lnTo>
                  <a:close/>
                  <a:moveTo>
                    <a:pt x="2453" y="0"/>
                  </a:moveTo>
                  <a:lnTo>
                    <a:pt x="2438" y="0"/>
                  </a:lnTo>
                  <a:lnTo>
                    <a:pt x="2438" y="16"/>
                  </a:lnTo>
                  <a:lnTo>
                    <a:pt x="2453" y="16"/>
                  </a:lnTo>
                  <a:lnTo>
                    <a:pt x="2453" y="0"/>
                  </a:lnTo>
                  <a:close/>
                  <a:moveTo>
                    <a:pt x="2489" y="0"/>
                  </a:moveTo>
                  <a:lnTo>
                    <a:pt x="2473" y="0"/>
                  </a:lnTo>
                  <a:lnTo>
                    <a:pt x="2473" y="16"/>
                  </a:lnTo>
                  <a:lnTo>
                    <a:pt x="2489" y="16"/>
                  </a:lnTo>
                  <a:lnTo>
                    <a:pt x="2489" y="0"/>
                  </a:lnTo>
                  <a:close/>
                  <a:moveTo>
                    <a:pt x="2524" y="0"/>
                  </a:moveTo>
                  <a:lnTo>
                    <a:pt x="2509" y="0"/>
                  </a:lnTo>
                  <a:lnTo>
                    <a:pt x="2509" y="16"/>
                  </a:lnTo>
                  <a:lnTo>
                    <a:pt x="2524" y="16"/>
                  </a:lnTo>
                  <a:lnTo>
                    <a:pt x="2524" y="0"/>
                  </a:lnTo>
                  <a:close/>
                  <a:moveTo>
                    <a:pt x="2559" y="0"/>
                  </a:moveTo>
                  <a:lnTo>
                    <a:pt x="2544" y="0"/>
                  </a:lnTo>
                  <a:lnTo>
                    <a:pt x="2544" y="16"/>
                  </a:lnTo>
                  <a:lnTo>
                    <a:pt x="2559" y="16"/>
                  </a:lnTo>
                  <a:lnTo>
                    <a:pt x="2559" y="0"/>
                  </a:lnTo>
                  <a:close/>
                  <a:moveTo>
                    <a:pt x="2595" y="0"/>
                  </a:moveTo>
                  <a:lnTo>
                    <a:pt x="2580" y="0"/>
                  </a:lnTo>
                  <a:lnTo>
                    <a:pt x="2580" y="16"/>
                  </a:lnTo>
                  <a:lnTo>
                    <a:pt x="2595" y="16"/>
                  </a:lnTo>
                  <a:lnTo>
                    <a:pt x="2595" y="0"/>
                  </a:lnTo>
                  <a:close/>
                  <a:moveTo>
                    <a:pt x="2630" y="0"/>
                  </a:moveTo>
                  <a:lnTo>
                    <a:pt x="2615" y="0"/>
                  </a:lnTo>
                  <a:lnTo>
                    <a:pt x="2615" y="16"/>
                  </a:lnTo>
                  <a:lnTo>
                    <a:pt x="2630" y="16"/>
                  </a:lnTo>
                  <a:lnTo>
                    <a:pt x="2630" y="0"/>
                  </a:lnTo>
                  <a:close/>
                  <a:moveTo>
                    <a:pt x="2665" y="0"/>
                  </a:moveTo>
                  <a:lnTo>
                    <a:pt x="2650" y="0"/>
                  </a:lnTo>
                  <a:lnTo>
                    <a:pt x="2650" y="16"/>
                  </a:lnTo>
                  <a:lnTo>
                    <a:pt x="2665" y="16"/>
                  </a:lnTo>
                  <a:lnTo>
                    <a:pt x="2665" y="0"/>
                  </a:lnTo>
                  <a:close/>
                  <a:moveTo>
                    <a:pt x="2701" y="0"/>
                  </a:moveTo>
                  <a:lnTo>
                    <a:pt x="2686" y="0"/>
                  </a:lnTo>
                  <a:lnTo>
                    <a:pt x="2686" y="16"/>
                  </a:lnTo>
                  <a:lnTo>
                    <a:pt x="2701" y="16"/>
                  </a:lnTo>
                  <a:lnTo>
                    <a:pt x="2701" y="0"/>
                  </a:lnTo>
                  <a:close/>
                  <a:moveTo>
                    <a:pt x="2736" y="0"/>
                  </a:moveTo>
                  <a:lnTo>
                    <a:pt x="2721" y="0"/>
                  </a:lnTo>
                  <a:lnTo>
                    <a:pt x="2721" y="16"/>
                  </a:lnTo>
                  <a:lnTo>
                    <a:pt x="2736" y="16"/>
                  </a:lnTo>
                  <a:lnTo>
                    <a:pt x="2736" y="0"/>
                  </a:lnTo>
                  <a:close/>
                  <a:moveTo>
                    <a:pt x="2771" y="0"/>
                  </a:moveTo>
                  <a:lnTo>
                    <a:pt x="2756" y="0"/>
                  </a:lnTo>
                  <a:lnTo>
                    <a:pt x="2756" y="16"/>
                  </a:lnTo>
                  <a:lnTo>
                    <a:pt x="2771" y="16"/>
                  </a:lnTo>
                  <a:lnTo>
                    <a:pt x="2771" y="0"/>
                  </a:lnTo>
                  <a:close/>
                  <a:moveTo>
                    <a:pt x="2807" y="0"/>
                  </a:moveTo>
                  <a:lnTo>
                    <a:pt x="2792" y="0"/>
                  </a:lnTo>
                  <a:lnTo>
                    <a:pt x="2792" y="16"/>
                  </a:lnTo>
                  <a:lnTo>
                    <a:pt x="2807" y="16"/>
                  </a:lnTo>
                  <a:lnTo>
                    <a:pt x="2807" y="0"/>
                  </a:lnTo>
                  <a:close/>
                  <a:moveTo>
                    <a:pt x="2842" y="0"/>
                  </a:moveTo>
                  <a:lnTo>
                    <a:pt x="2827" y="0"/>
                  </a:lnTo>
                  <a:lnTo>
                    <a:pt x="2827" y="16"/>
                  </a:lnTo>
                  <a:lnTo>
                    <a:pt x="2842" y="16"/>
                  </a:lnTo>
                  <a:lnTo>
                    <a:pt x="2842" y="0"/>
                  </a:lnTo>
                  <a:close/>
                  <a:moveTo>
                    <a:pt x="2878" y="0"/>
                  </a:moveTo>
                  <a:lnTo>
                    <a:pt x="2862" y="0"/>
                  </a:lnTo>
                  <a:lnTo>
                    <a:pt x="2862" y="16"/>
                  </a:lnTo>
                  <a:lnTo>
                    <a:pt x="2878" y="16"/>
                  </a:lnTo>
                  <a:lnTo>
                    <a:pt x="2878" y="0"/>
                  </a:lnTo>
                  <a:close/>
                  <a:moveTo>
                    <a:pt x="2913" y="0"/>
                  </a:moveTo>
                  <a:lnTo>
                    <a:pt x="2898" y="0"/>
                  </a:lnTo>
                  <a:lnTo>
                    <a:pt x="2898" y="16"/>
                  </a:lnTo>
                  <a:lnTo>
                    <a:pt x="2913" y="16"/>
                  </a:lnTo>
                  <a:lnTo>
                    <a:pt x="2913" y="0"/>
                  </a:lnTo>
                  <a:close/>
                  <a:moveTo>
                    <a:pt x="2948" y="0"/>
                  </a:moveTo>
                  <a:lnTo>
                    <a:pt x="2933" y="0"/>
                  </a:lnTo>
                  <a:lnTo>
                    <a:pt x="2933" y="16"/>
                  </a:lnTo>
                  <a:lnTo>
                    <a:pt x="2948" y="16"/>
                  </a:lnTo>
                  <a:lnTo>
                    <a:pt x="2948" y="0"/>
                  </a:lnTo>
                  <a:close/>
                  <a:moveTo>
                    <a:pt x="2984" y="0"/>
                  </a:moveTo>
                  <a:lnTo>
                    <a:pt x="2968" y="0"/>
                  </a:lnTo>
                  <a:lnTo>
                    <a:pt x="2968" y="16"/>
                  </a:lnTo>
                  <a:lnTo>
                    <a:pt x="2984" y="16"/>
                  </a:lnTo>
                  <a:lnTo>
                    <a:pt x="2984" y="0"/>
                  </a:lnTo>
                  <a:close/>
                  <a:moveTo>
                    <a:pt x="3019" y="0"/>
                  </a:moveTo>
                  <a:lnTo>
                    <a:pt x="3004" y="0"/>
                  </a:lnTo>
                  <a:lnTo>
                    <a:pt x="3004" y="16"/>
                  </a:lnTo>
                  <a:lnTo>
                    <a:pt x="3019" y="16"/>
                  </a:lnTo>
                  <a:lnTo>
                    <a:pt x="3019" y="0"/>
                  </a:lnTo>
                  <a:close/>
                  <a:moveTo>
                    <a:pt x="3054" y="0"/>
                  </a:moveTo>
                  <a:lnTo>
                    <a:pt x="3039" y="0"/>
                  </a:lnTo>
                  <a:lnTo>
                    <a:pt x="3039" y="16"/>
                  </a:lnTo>
                  <a:lnTo>
                    <a:pt x="3054" y="16"/>
                  </a:lnTo>
                  <a:lnTo>
                    <a:pt x="3054" y="0"/>
                  </a:lnTo>
                  <a:close/>
                  <a:moveTo>
                    <a:pt x="3090" y="0"/>
                  </a:moveTo>
                  <a:lnTo>
                    <a:pt x="3075" y="0"/>
                  </a:lnTo>
                  <a:lnTo>
                    <a:pt x="3075" y="16"/>
                  </a:lnTo>
                  <a:lnTo>
                    <a:pt x="3090" y="16"/>
                  </a:lnTo>
                  <a:lnTo>
                    <a:pt x="3090" y="0"/>
                  </a:lnTo>
                  <a:close/>
                  <a:moveTo>
                    <a:pt x="3125" y="0"/>
                  </a:moveTo>
                  <a:lnTo>
                    <a:pt x="3110" y="0"/>
                  </a:lnTo>
                  <a:lnTo>
                    <a:pt x="3110" y="16"/>
                  </a:lnTo>
                  <a:lnTo>
                    <a:pt x="3125" y="16"/>
                  </a:lnTo>
                  <a:lnTo>
                    <a:pt x="3125" y="0"/>
                  </a:lnTo>
                  <a:close/>
                  <a:moveTo>
                    <a:pt x="3160" y="0"/>
                  </a:moveTo>
                  <a:lnTo>
                    <a:pt x="3145" y="0"/>
                  </a:lnTo>
                  <a:lnTo>
                    <a:pt x="3145" y="16"/>
                  </a:lnTo>
                  <a:lnTo>
                    <a:pt x="3160" y="16"/>
                  </a:lnTo>
                  <a:lnTo>
                    <a:pt x="3160" y="0"/>
                  </a:lnTo>
                  <a:close/>
                  <a:moveTo>
                    <a:pt x="3196" y="0"/>
                  </a:moveTo>
                  <a:lnTo>
                    <a:pt x="3181" y="0"/>
                  </a:lnTo>
                  <a:lnTo>
                    <a:pt x="3181" y="16"/>
                  </a:lnTo>
                  <a:lnTo>
                    <a:pt x="3196" y="16"/>
                  </a:lnTo>
                  <a:lnTo>
                    <a:pt x="3196" y="0"/>
                  </a:lnTo>
                  <a:close/>
                  <a:moveTo>
                    <a:pt x="3231" y="0"/>
                  </a:moveTo>
                  <a:lnTo>
                    <a:pt x="3216" y="0"/>
                  </a:lnTo>
                  <a:lnTo>
                    <a:pt x="3216" y="16"/>
                  </a:lnTo>
                  <a:lnTo>
                    <a:pt x="3231" y="16"/>
                  </a:lnTo>
                  <a:lnTo>
                    <a:pt x="3231" y="0"/>
                  </a:lnTo>
                  <a:close/>
                  <a:moveTo>
                    <a:pt x="3266" y="0"/>
                  </a:moveTo>
                  <a:lnTo>
                    <a:pt x="3251" y="0"/>
                  </a:lnTo>
                  <a:lnTo>
                    <a:pt x="3251" y="16"/>
                  </a:lnTo>
                  <a:lnTo>
                    <a:pt x="3266" y="16"/>
                  </a:lnTo>
                  <a:lnTo>
                    <a:pt x="3266" y="0"/>
                  </a:lnTo>
                  <a:close/>
                  <a:moveTo>
                    <a:pt x="3302" y="0"/>
                  </a:moveTo>
                  <a:lnTo>
                    <a:pt x="3287" y="0"/>
                  </a:lnTo>
                  <a:lnTo>
                    <a:pt x="3287" y="16"/>
                  </a:lnTo>
                  <a:lnTo>
                    <a:pt x="3302" y="16"/>
                  </a:lnTo>
                  <a:lnTo>
                    <a:pt x="3302" y="0"/>
                  </a:lnTo>
                  <a:close/>
                  <a:moveTo>
                    <a:pt x="3337" y="0"/>
                  </a:moveTo>
                  <a:lnTo>
                    <a:pt x="3322" y="0"/>
                  </a:lnTo>
                  <a:lnTo>
                    <a:pt x="3322" y="16"/>
                  </a:lnTo>
                  <a:lnTo>
                    <a:pt x="3337" y="16"/>
                  </a:lnTo>
                  <a:lnTo>
                    <a:pt x="3337" y="0"/>
                  </a:lnTo>
                  <a:close/>
                  <a:moveTo>
                    <a:pt x="3373" y="0"/>
                  </a:moveTo>
                  <a:lnTo>
                    <a:pt x="3357" y="0"/>
                  </a:lnTo>
                  <a:lnTo>
                    <a:pt x="3357" y="16"/>
                  </a:lnTo>
                  <a:lnTo>
                    <a:pt x="3373" y="16"/>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7" name="Freeform 415"/>
            <p:cNvSpPr>
              <a:spLocks noEditPoints="1"/>
            </p:cNvSpPr>
            <p:nvPr>
              <p:custDataLst>
                <p:tags r:id="rId40"/>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moveTo>
                    <a:pt x="50" y="0"/>
                  </a:moveTo>
                  <a:lnTo>
                    <a:pt x="35" y="0"/>
                  </a:lnTo>
                  <a:lnTo>
                    <a:pt x="35" y="16"/>
                  </a:lnTo>
                  <a:lnTo>
                    <a:pt x="50" y="16"/>
                  </a:lnTo>
                  <a:lnTo>
                    <a:pt x="50" y="0"/>
                  </a:lnTo>
                  <a:moveTo>
                    <a:pt x="86" y="0"/>
                  </a:moveTo>
                  <a:lnTo>
                    <a:pt x="71" y="0"/>
                  </a:lnTo>
                  <a:lnTo>
                    <a:pt x="71" y="16"/>
                  </a:lnTo>
                  <a:lnTo>
                    <a:pt x="86" y="16"/>
                  </a:lnTo>
                  <a:lnTo>
                    <a:pt x="86" y="0"/>
                  </a:lnTo>
                  <a:moveTo>
                    <a:pt x="121" y="0"/>
                  </a:moveTo>
                  <a:lnTo>
                    <a:pt x="106" y="0"/>
                  </a:lnTo>
                  <a:lnTo>
                    <a:pt x="106" y="16"/>
                  </a:lnTo>
                  <a:lnTo>
                    <a:pt x="121" y="16"/>
                  </a:lnTo>
                  <a:lnTo>
                    <a:pt x="121" y="0"/>
                  </a:lnTo>
                  <a:moveTo>
                    <a:pt x="156" y="0"/>
                  </a:moveTo>
                  <a:lnTo>
                    <a:pt x="141" y="0"/>
                  </a:lnTo>
                  <a:lnTo>
                    <a:pt x="141" y="16"/>
                  </a:lnTo>
                  <a:lnTo>
                    <a:pt x="156" y="16"/>
                  </a:lnTo>
                  <a:lnTo>
                    <a:pt x="156" y="0"/>
                  </a:lnTo>
                  <a:moveTo>
                    <a:pt x="192" y="0"/>
                  </a:moveTo>
                  <a:lnTo>
                    <a:pt x="177" y="0"/>
                  </a:lnTo>
                  <a:lnTo>
                    <a:pt x="177" y="16"/>
                  </a:lnTo>
                  <a:lnTo>
                    <a:pt x="192" y="16"/>
                  </a:lnTo>
                  <a:lnTo>
                    <a:pt x="192" y="0"/>
                  </a:lnTo>
                  <a:moveTo>
                    <a:pt x="227" y="0"/>
                  </a:moveTo>
                  <a:lnTo>
                    <a:pt x="212" y="0"/>
                  </a:lnTo>
                  <a:lnTo>
                    <a:pt x="212" y="16"/>
                  </a:lnTo>
                  <a:lnTo>
                    <a:pt x="227" y="16"/>
                  </a:lnTo>
                  <a:lnTo>
                    <a:pt x="227" y="0"/>
                  </a:lnTo>
                  <a:moveTo>
                    <a:pt x="262" y="0"/>
                  </a:moveTo>
                  <a:lnTo>
                    <a:pt x="247" y="0"/>
                  </a:lnTo>
                  <a:lnTo>
                    <a:pt x="247" y="16"/>
                  </a:lnTo>
                  <a:lnTo>
                    <a:pt x="262" y="16"/>
                  </a:lnTo>
                  <a:lnTo>
                    <a:pt x="262" y="0"/>
                  </a:lnTo>
                  <a:moveTo>
                    <a:pt x="298" y="0"/>
                  </a:moveTo>
                  <a:lnTo>
                    <a:pt x="283" y="0"/>
                  </a:lnTo>
                  <a:lnTo>
                    <a:pt x="283" y="16"/>
                  </a:lnTo>
                  <a:lnTo>
                    <a:pt x="298" y="16"/>
                  </a:lnTo>
                  <a:lnTo>
                    <a:pt x="298" y="0"/>
                  </a:lnTo>
                  <a:moveTo>
                    <a:pt x="333" y="0"/>
                  </a:moveTo>
                  <a:lnTo>
                    <a:pt x="318" y="0"/>
                  </a:lnTo>
                  <a:lnTo>
                    <a:pt x="318" y="16"/>
                  </a:lnTo>
                  <a:lnTo>
                    <a:pt x="333" y="16"/>
                  </a:lnTo>
                  <a:lnTo>
                    <a:pt x="333" y="0"/>
                  </a:lnTo>
                  <a:moveTo>
                    <a:pt x="369" y="0"/>
                  </a:moveTo>
                  <a:lnTo>
                    <a:pt x="353" y="0"/>
                  </a:lnTo>
                  <a:lnTo>
                    <a:pt x="353" y="16"/>
                  </a:lnTo>
                  <a:lnTo>
                    <a:pt x="369" y="16"/>
                  </a:lnTo>
                  <a:lnTo>
                    <a:pt x="369" y="0"/>
                  </a:lnTo>
                  <a:moveTo>
                    <a:pt x="404" y="0"/>
                  </a:moveTo>
                  <a:lnTo>
                    <a:pt x="389" y="0"/>
                  </a:lnTo>
                  <a:lnTo>
                    <a:pt x="389" y="16"/>
                  </a:lnTo>
                  <a:lnTo>
                    <a:pt x="404" y="16"/>
                  </a:lnTo>
                  <a:lnTo>
                    <a:pt x="404" y="0"/>
                  </a:lnTo>
                  <a:moveTo>
                    <a:pt x="439" y="0"/>
                  </a:moveTo>
                  <a:lnTo>
                    <a:pt x="424" y="0"/>
                  </a:lnTo>
                  <a:lnTo>
                    <a:pt x="424" y="16"/>
                  </a:lnTo>
                  <a:lnTo>
                    <a:pt x="439" y="16"/>
                  </a:lnTo>
                  <a:lnTo>
                    <a:pt x="439" y="0"/>
                  </a:lnTo>
                  <a:moveTo>
                    <a:pt x="475" y="0"/>
                  </a:moveTo>
                  <a:lnTo>
                    <a:pt x="459" y="0"/>
                  </a:lnTo>
                  <a:lnTo>
                    <a:pt x="459" y="16"/>
                  </a:lnTo>
                  <a:lnTo>
                    <a:pt x="475" y="16"/>
                  </a:lnTo>
                  <a:lnTo>
                    <a:pt x="475" y="0"/>
                  </a:lnTo>
                  <a:moveTo>
                    <a:pt x="510" y="0"/>
                  </a:moveTo>
                  <a:lnTo>
                    <a:pt x="495" y="0"/>
                  </a:lnTo>
                  <a:lnTo>
                    <a:pt x="495" y="16"/>
                  </a:lnTo>
                  <a:lnTo>
                    <a:pt x="510" y="16"/>
                  </a:lnTo>
                  <a:lnTo>
                    <a:pt x="510" y="0"/>
                  </a:lnTo>
                  <a:moveTo>
                    <a:pt x="545" y="0"/>
                  </a:moveTo>
                  <a:lnTo>
                    <a:pt x="530" y="0"/>
                  </a:lnTo>
                  <a:lnTo>
                    <a:pt x="530" y="16"/>
                  </a:lnTo>
                  <a:lnTo>
                    <a:pt x="545" y="16"/>
                  </a:lnTo>
                  <a:lnTo>
                    <a:pt x="545" y="0"/>
                  </a:lnTo>
                  <a:moveTo>
                    <a:pt x="581" y="0"/>
                  </a:moveTo>
                  <a:lnTo>
                    <a:pt x="566" y="0"/>
                  </a:lnTo>
                  <a:lnTo>
                    <a:pt x="566" y="16"/>
                  </a:lnTo>
                  <a:lnTo>
                    <a:pt x="581" y="16"/>
                  </a:lnTo>
                  <a:lnTo>
                    <a:pt x="581" y="0"/>
                  </a:lnTo>
                  <a:moveTo>
                    <a:pt x="616" y="0"/>
                  </a:moveTo>
                  <a:lnTo>
                    <a:pt x="601" y="0"/>
                  </a:lnTo>
                  <a:lnTo>
                    <a:pt x="601" y="16"/>
                  </a:lnTo>
                  <a:lnTo>
                    <a:pt x="616" y="16"/>
                  </a:lnTo>
                  <a:lnTo>
                    <a:pt x="616" y="0"/>
                  </a:lnTo>
                  <a:moveTo>
                    <a:pt x="651" y="0"/>
                  </a:moveTo>
                  <a:lnTo>
                    <a:pt x="636" y="0"/>
                  </a:lnTo>
                  <a:lnTo>
                    <a:pt x="636" y="16"/>
                  </a:lnTo>
                  <a:lnTo>
                    <a:pt x="651" y="16"/>
                  </a:lnTo>
                  <a:lnTo>
                    <a:pt x="651" y="0"/>
                  </a:lnTo>
                  <a:moveTo>
                    <a:pt x="687" y="0"/>
                  </a:moveTo>
                  <a:lnTo>
                    <a:pt x="672" y="0"/>
                  </a:lnTo>
                  <a:lnTo>
                    <a:pt x="672" y="16"/>
                  </a:lnTo>
                  <a:lnTo>
                    <a:pt x="687" y="16"/>
                  </a:lnTo>
                  <a:lnTo>
                    <a:pt x="687" y="0"/>
                  </a:lnTo>
                  <a:moveTo>
                    <a:pt x="722" y="0"/>
                  </a:moveTo>
                  <a:lnTo>
                    <a:pt x="707" y="0"/>
                  </a:lnTo>
                  <a:lnTo>
                    <a:pt x="707" y="16"/>
                  </a:lnTo>
                  <a:lnTo>
                    <a:pt x="722" y="16"/>
                  </a:lnTo>
                  <a:lnTo>
                    <a:pt x="722" y="0"/>
                  </a:lnTo>
                  <a:moveTo>
                    <a:pt x="757" y="0"/>
                  </a:moveTo>
                  <a:lnTo>
                    <a:pt x="742" y="0"/>
                  </a:lnTo>
                  <a:lnTo>
                    <a:pt x="742" y="16"/>
                  </a:lnTo>
                  <a:lnTo>
                    <a:pt x="757" y="16"/>
                  </a:lnTo>
                  <a:lnTo>
                    <a:pt x="757" y="0"/>
                  </a:lnTo>
                  <a:moveTo>
                    <a:pt x="793" y="0"/>
                  </a:moveTo>
                  <a:lnTo>
                    <a:pt x="778" y="0"/>
                  </a:lnTo>
                  <a:lnTo>
                    <a:pt x="778" y="16"/>
                  </a:lnTo>
                  <a:lnTo>
                    <a:pt x="793" y="16"/>
                  </a:lnTo>
                  <a:lnTo>
                    <a:pt x="793" y="0"/>
                  </a:lnTo>
                  <a:moveTo>
                    <a:pt x="828" y="0"/>
                  </a:moveTo>
                  <a:lnTo>
                    <a:pt x="813" y="0"/>
                  </a:lnTo>
                  <a:lnTo>
                    <a:pt x="813" y="16"/>
                  </a:lnTo>
                  <a:lnTo>
                    <a:pt x="828" y="16"/>
                  </a:lnTo>
                  <a:lnTo>
                    <a:pt x="828" y="0"/>
                  </a:lnTo>
                  <a:moveTo>
                    <a:pt x="863" y="0"/>
                  </a:moveTo>
                  <a:lnTo>
                    <a:pt x="848" y="0"/>
                  </a:lnTo>
                  <a:lnTo>
                    <a:pt x="848" y="16"/>
                  </a:lnTo>
                  <a:lnTo>
                    <a:pt x="863" y="16"/>
                  </a:lnTo>
                  <a:lnTo>
                    <a:pt x="863" y="0"/>
                  </a:lnTo>
                  <a:moveTo>
                    <a:pt x="899" y="0"/>
                  </a:moveTo>
                  <a:lnTo>
                    <a:pt x="884" y="0"/>
                  </a:lnTo>
                  <a:lnTo>
                    <a:pt x="884" y="16"/>
                  </a:lnTo>
                  <a:lnTo>
                    <a:pt x="899" y="16"/>
                  </a:lnTo>
                  <a:lnTo>
                    <a:pt x="899" y="0"/>
                  </a:lnTo>
                  <a:moveTo>
                    <a:pt x="934" y="0"/>
                  </a:moveTo>
                  <a:lnTo>
                    <a:pt x="919" y="0"/>
                  </a:lnTo>
                  <a:lnTo>
                    <a:pt x="919" y="16"/>
                  </a:lnTo>
                  <a:lnTo>
                    <a:pt x="934" y="16"/>
                  </a:lnTo>
                  <a:lnTo>
                    <a:pt x="934" y="0"/>
                  </a:lnTo>
                  <a:moveTo>
                    <a:pt x="970" y="0"/>
                  </a:moveTo>
                  <a:lnTo>
                    <a:pt x="954" y="0"/>
                  </a:lnTo>
                  <a:lnTo>
                    <a:pt x="954" y="16"/>
                  </a:lnTo>
                  <a:lnTo>
                    <a:pt x="970" y="16"/>
                  </a:lnTo>
                  <a:lnTo>
                    <a:pt x="970" y="0"/>
                  </a:lnTo>
                  <a:moveTo>
                    <a:pt x="1005" y="0"/>
                  </a:moveTo>
                  <a:lnTo>
                    <a:pt x="990" y="0"/>
                  </a:lnTo>
                  <a:lnTo>
                    <a:pt x="990" y="16"/>
                  </a:lnTo>
                  <a:lnTo>
                    <a:pt x="1005" y="16"/>
                  </a:lnTo>
                  <a:lnTo>
                    <a:pt x="1005" y="0"/>
                  </a:lnTo>
                  <a:moveTo>
                    <a:pt x="1040" y="0"/>
                  </a:moveTo>
                  <a:lnTo>
                    <a:pt x="1025" y="0"/>
                  </a:lnTo>
                  <a:lnTo>
                    <a:pt x="1025" y="16"/>
                  </a:lnTo>
                  <a:lnTo>
                    <a:pt x="1040" y="16"/>
                  </a:lnTo>
                  <a:lnTo>
                    <a:pt x="1040" y="0"/>
                  </a:lnTo>
                  <a:moveTo>
                    <a:pt x="1076" y="0"/>
                  </a:moveTo>
                  <a:lnTo>
                    <a:pt x="1060" y="0"/>
                  </a:lnTo>
                  <a:lnTo>
                    <a:pt x="1060" y="16"/>
                  </a:lnTo>
                  <a:lnTo>
                    <a:pt x="1076" y="16"/>
                  </a:lnTo>
                  <a:lnTo>
                    <a:pt x="1076" y="0"/>
                  </a:lnTo>
                  <a:moveTo>
                    <a:pt x="1111" y="0"/>
                  </a:moveTo>
                  <a:lnTo>
                    <a:pt x="1096" y="0"/>
                  </a:lnTo>
                  <a:lnTo>
                    <a:pt x="1096" y="16"/>
                  </a:lnTo>
                  <a:lnTo>
                    <a:pt x="1111" y="16"/>
                  </a:lnTo>
                  <a:lnTo>
                    <a:pt x="1111" y="0"/>
                  </a:lnTo>
                  <a:moveTo>
                    <a:pt x="1146" y="0"/>
                  </a:moveTo>
                  <a:lnTo>
                    <a:pt x="1131" y="0"/>
                  </a:lnTo>
                  <a:lnTo>
                    <a:pt x="1131" y="16"/>
                  </a:lnTo>
                  <a:lnTo>
                    <a:pt x="1146" y="16"/>
                  </a:lnTo>
                  <a:lnTo>
                    <a:pt x="1146" y="0"/>
                  </a:lnTo>
                  <a:moveTo>
                    <a:pt x="1182" y="0"/>
                  </a:moveTo>
                  <a:lnTo>
                    <a:pt x="1167" y="0"/>
                  </a:lnTo>
                  <a:lnTo>
                    <a:pt x="1167" y="16"/>
                  </a:lnTo>
                  <a:lnTo>
                    <a:pt x="1182" y="16"/>
                  </a:lnTo>
                  <a:lnTo>
                    <a:pt x="1182" y="0"/>
                  </a:lnTo>
                  <a:moveTo>
                    <a:pt x="1217" y="0"/>
                  </a:moveTo>
                  <a:lnTo>
                    <a:pt x="1202" y="0"/>
                  </a:lnTo>
                  <a:lnTo>
                    <a:pt x="1202" y="16"/>
                  </a:lnTo>
                  <a:lnTo>
                    <a:pt x="1217" y="16"/>
                  </a:lnTo>
                  <a:lnTo>
                    <a:pt x="1217" y="0"/>
                  </a:lnTo>
                  <a:moveTo>
                    <a:pt x="1252" y="0"/>
                  </a:moveTo>
                  <a:lnTo>
                    <a:pt x="1237" y="0"/>
                  </a:lnTo>
                  <a:lnTo>
                    <a:pt x="1237" y="16"/>
                  </a:lnTo>
                  <a:lnTo>
                    <a:pt x="1252" y="16"/>
                  </a:lnTo>
                  <a:lnTo>
                    <a:pt x="1252" y="0"/>
                  </a:lnTo>
                  <a:moveTo>
                    <a:pt x="1288" y="0"/>
                  </a:moveTo>
                  <a:lnTo>
                    <a:pt x="1273" y="0"/>
                  </a:lnTo>
                  <a:lnTo>
                    <a:pt x="1273" y="16"/>
                  </a:lnTo>
                  <a:lnTo>
                    <a:pt x="1288" y="16"/>
                  </a:lnTo>
                  <a:lnTo>
                    <a:pt x="1288" y="0"/>
                  </a:lnTo>
                  <a:moveTo>
                    <a:pt x="1323" y="0"/>
                  </a:moveTo>
                  <a:lnTo>
                    <a:pt x="1308" y="0"/>
                  </a:lnTo>
                  <a:lnTo>
                    <a:pt x="1308" y="16"/>
                  </a:lnTo>
                  <a:lnTo>
                    <a:pt x="1323" y="16"/>
                  </a:lnTo>
                  <a:lnTo>
                    <a:pt x="1323" y="0"/>
                  </a:lnTo>
                  <a:moveTo>
                    <a:pt x="1358" y="0"/>
                  </a:moveTo>
                  <a:lnTo>
                    <a:pt x="1343" y="0"/>
                  </a:lnTo>
                  <a:lnTo>
                    <a:pt x="1343" y="16"/>
                  </a:lnTo>
                  <a:lnTo>
                    <a:pt x="1358" y="16"/>
                  </a:lnTo>
                  <a:lnTo>
                    <a:pt x="1358" y="0"/>
                  </a:lnTo>
                  <a:moveTo>
                    <a:pt x="1394" y="0"/>
                  </a:moveTo>
                  <a:lnTo>
                    <a:pt x="1379" y="0"/>
                  </a:lnTo>
                  <a:lnTo>
                    <a:pt x="1379" y="16"/>
                  </a:lnTo>
                  <a:lnTo>
                    <a:pt x="1394" y="16"/>
                  </a:lnTo>
                  <a:lnTo>
                    <a:pt x="1394" y="0"/>
                  </a:lnTo>
                  <a:moveTo>
                    <a:pt x="1429" y="0"/>
                  </a:moveTo>
                  <a:lnTo>
                    <a:pt x="1414" y="0"/>
                  </a:lnTo>
                  <a:lnTo>
                    <a:pt x="1414" y="16"/>
                  </a:lnTo>
                  <a:lnTo>
                    <a:pt x="1429" y="16"/>
                  </a:lnTo>
                  <a:lnTo>
                    <a:pt x="1429" y="0"/>
                  </a:lnTo>
                  <a:moveTo>
                    <a:pt x="1465" y="0"/>
                  </a:moveTo>
                  <a:lnTo>
                    <a:pt x="1449" y="0"/>
                  </a:lnTo>
                  <a:lnTo>
                    <a:pt x="1449" y="16"/>
                  </a:lnTo>
                  <a:lnTo>
                    <a:pt x="1465" y="16"/>
                  </a:lnTo>
                  <a:lnTo>
                    <a:pt x="1465" y="0"/>
                  </a:lnTo>
                  <a:moveTo>
                    <a:pt x="1500" y="0"/>
                  </a:moveTo>
                  <a:lnTo>
                    <a:pt x="1485" y="0"/>
                  </a:lnTo>
                  <a:lnTo>
                    <a:pt x="1485" y="16"/>
                  </a:lnTo>
                  <a:lnTo>
                    <a:pt x="1500" y="16"/>
                  </a:lnTo>
                  <a:lnTo>
                    <a:pt x="1500" y="0"/>
                  </a:lnTo>
                  <a:moveTo>
                    <a:pt x="1535" y="0"/>
                  </a:moveTo>
                  <a:lnTo>
                    <a:pt x="1520" y="0"/>
                  </a:lnTo>
                  <a:lnTo>
                    <a:pt x="1520" y="16"/>
                  </a:lnTo>
                  <a:lnTo>
                    <a:pt x="1535" y="16"/>
                  </a:lnTo>
                  <a:lnTo>
                    <a:pt x="1535" y="0"/>
                  </a:lnTo>
                  <a:moveTo>
                    <a:pt x="1571" y="0"/>
                  </a:moveTo>
                  <a:lnTo>
                    <a:pt x="1555" y="0"/>
                  </a:lnTo>
                  <a:lnTo>
                    <a:pt x="1555" y="16"/>
                  </a:lnTo>
                  <a:lnTo>
                    <a:pt x="1571" y="16"/>
                  </a:lnTo>
                  <a:lnTo>
                    <a:pt x="1571" y="0"/>
                  </a:lnTo>
                  <a:moveTo>
                    <a:pt x="1606" y="0"/>
                  </a:moveTo>
                  <a:lnTo>
                    <a:pt x="1591" y="0"/>
                  </a:lnTo>
                  <a:lnTo>
                    <a:pt x="1591" y="16"/>
                  </a:lnTo>
                  <a:lnTo>
                    <a:pt x="1606" y="16"/>
                  </a:lnTo>
                  <a:lnTo>
                    <a:pt x="1606" y="0"/>
                  </a:lnTo>
                  <a:moveTo>
                    <a:pt x="1641" y="0"/>
                  </a:moveTo>
                  <a:lnTo>
                    <a:pt x="1626" y="0"/>
                  </a:lnTo>
                  <a:lnTo>
                    <a:pt x="1626" y="16"/>
                  </a:lnTo>
                  <a:lnTo>
                    <a:pt x="1641" y="16"/>
                  </a:lnTo>
                  <a:lnTo>
                    <a:pt x="1641" y="0"/>
                  </a:lnTo>
                  <a:moveTo>
                    <a:pt x="1677" y="0"/>
                  </a:moveTo>
                  <a:lnTo>
                    <a:pt x="1662" y="0"/>
                  </a:lnTo>
                  <a:lnTo>
                    <a:pt x="1662" y="16"/>
                  </a:lnTo>
                  <a:lnTo>
                    <a:pt x="1677" y="16"/>
                  </a:lnTo>
                  <a:lnTo>
                    <a:pt x="1677" y="0"/>
                  </a:lnTo>
                  <a:moveTo>
                    <a:pt x="1711" y="0"/>
                  </a:moveTo>
                  <a:lnTo>
                    <a:pt x="1697" y="0"/>
                  </a:lnTo>
                  <a:lnTo>
                    <a:pt x="1697" y="16"/>
                  </a:lnTo>
                  <a:lnTo>
                    <a:pt x="1711" y="16"/>
                  </a:lnTo>
                  <a:lnTo>
                    <a:pt x="1711" y="0"/>
                  </a:lnTo>
                  <a:moveTo>
                    <a:pt x="1746" y="0"/>
                  </a:moveTo>
                  <a:lnTo>
                    <a:pt x="1731" y="0"/>
                  </a:lnTo>
                  <a:lnTo>
                    <a:pt x="1731" y="16"/>
                  </a:lnTo>
                  <a:lnTo>
                    <a:pt x="1746" y="16"/>
                  </a:lnTo>
                  <a:lnTo>
                    <a:pt x="1746" y="0"/>
                  </a:lnTo>
                  <a:moveTo>
                    <a:pt x="1781" y="0"/>
                  </a:moveTo>
                  <a:lnTo>
                    <a:pt x="1766" y="0"/>
                  </a:lnTo>
                  <a:lnTo>
                    <a:pt x="1766" y="16"/>
                  </a:lnTo>
                  <a:lnTo>
                    <a:pt x="1781" y="16"/>
                  </a:lnTo>
                  <a:lnTo>
                    <a:pt x="1781" y="0"/>
                  </a:lnTo>
                  <a:moveTo>
                    <a:pt x="1817" y="0"/>
                  </a:moveTo>
                  <a:lnTo>
                    <a:pt x="1802" y="0"/>
                  </a:lnTo>
                  <a:lnTo>
                    <a:pt x="1802" y="16"/>
                  </a:lnTo>
                  <a:lnTo>
                    <a:pt x="1817" y="16"/>
                  </a:lnTo>
                  <a:lnTo>
                    <a:pt x="1817" y="0"/>
                  </a:lnTo>
                  <a:moveTo>
                    <a:pt x="1852" y="0"/>
                  </a:moveTo>
                  <a:lnTo>
                    <a:pt x="1837" y="0"/>
                  </a:lnTo>
                  <a:lnTo>
                    <a:pt x="1837" y="16"/>
                  </a:lnTo>
                  <a:lnTo>
                    <a:pt x="1852" y="16"/>
                  </a:lnTo>
                  <a:lnTo>
                    <a:pt x="1852" y="0"/>
                  </a:lnTo>
                  <a:moveTo>
                    <a:pt x="1888" y="0"/>
                  </a:moveTo>
                  <a:lnTo>
                    <a:pt x="1872" y="0"/>
                  </a:lnTo>
                  <a:lnTo>
                    <a:pt x="1872" y="16"/>
                  </a:lnTo>
                  <a:lnTo>
                    <a:pt x="1888" y="16"/>
                  </a:lnTo>
                  <a:lnTo>
                    <a:pt x="1888" y="0"/>
                  </a:lnTo>
                  <a:moveTo>
                    <a:pt x="1923" y="0"/>
                  </a:moveTo>
                  <a:lnTo>
                    <a:pt x="1908" y="0"/>
                  </a:lnTo>
                  <a:lnTo>
                    <a:pt x="1908" y="16"/>
                  </a:lnTo>
                  <a:lnTo>
                    <a:pt x="1923" y="16"/>
                  </a:lnTo>
                  <a:lnTo>
                    <a:pt x="1923" y="0"/>
                  </a:lnTo>
                  <a:moveTo>
                    <a:pt x="1958" y="0"/>
                  </a:moveTo>
                  <a:lnTo>
                    <a:pt x="1943" y="0"/>
                  </a:lnTo>
                  <a:lnTo>
                    <a:pt x="1943" y="16"/>
                  </a:lnTo>
                  <a:lnTo>
                    <a:pt x="1958" y="16"/>
                  </a:lnTo>
                  <a:lnTo>
                    <a:pt x="1958" y="0"/>
                  </a:lnTo>
                  <a:moveTo>
                    <a:pt x="1994" y="0"/>
                  </a:moveTo>
                  <a:lnTo>
                    <a:pt x="1978" y="0"/>
                  </a:lnTo>
                  <a:lnTo>
                    <a:pt x="1978" y="16"/>
                  </a:lnTo>
                  <a:lnTo>
                    <a:pt x="1994" y="16"/>
                  </a:lnTo>
                  <a:lnTo>
                    <a:pt x="1994" y="0"/>
                  </a:lnTo>
                  <a:moveTo>
                    <a:pt x="2029" y="0"/>
                  </a:moveTo>
                  <a:lnTo>
                    <a:pt x="2014" y="0"/>
                  </a:lnTo>
                  <a:lnTo>
                    <a:pt x="2014" y="16"/>
                  </a:lnTo>
                  <a:lnTo>
                    <a:pt x="2029" y="16"/>
                  </a:lnTo>
                  <a:lnTo>
                    <a:pt x="2029" y="0"/>
                  </a:lnTo>
                  <a:moveTo>
                    <a:pt x="2064" y="0"/>
                  </a:moveTo>
                  <a:lnTo>
                    <a:pt x="2049" y="0"/>
                  </a:lnTo>
                  <a:lnTo>
                    <a:pt x="2049" y="16"/>
                  </a:lnTo>
                  <a:lnTo>
                    <a:pt x="2064" y="16"/>
                  </a:lnTo>
                  <a:lnTo>
                    <a:pt x="2064" y="0"/>
                  </a:lnTo>
                  <a:moveTo>
                    <a:pt x="2100" y="0"/>
                  </a:moveTo>
                  <a:lnTo>
                    <a:pt x="2085" y="0"/>
                  </a:lnTo>
                  <a:lnTo>
                    <a:pt x="2085" y="16"/>
                  </a:lnTo>
                  <a:lnTo>
                    <a:pt x="2100" y="16"/>
                  </a:lnTo>
                  <a:lnTo>
                    <a:pt x="2100" y="0"/>
                  </a:lnTo>
                  <a:moveTo>
                    <a:pt x="2135" y="0"/>
                  </a:moveTo>
                  <a:lnTo>
                    <a:pt x="2120" y="0"/>
                  </a:lnTo>
                  <a:lnTo>
                    <a:pt x="2120" y="16"/>
                  </a:lnTo>
                  <a:lnTo>
                    <a:pt x="2135" y="16"/>
                  </a:lnTo>
                  <a:lnTo>
                    <a:pt x="2135" y="0"/>
                  </a:lnTo>
                  <a:moveTo>
                    <a:pt x="2170" y="0"/>
                  </a:moveTo>
                  <a:lnTo>
                    <a:pt x="2155" y="0"/>
                  </a:lnTo>
                  <a:lnTo>
                    <a:pt x="2155" y="16"/>
                  </a:lnTo>
                  <a:lnTo>
                    <a:pt x="2170" y="16"/>
                  </a:lnTo>
                  <a:lnTo>
                    <a:pt x="2170" y="0"/>
                  </a:lnTo>
                  <a:moveTo>
                    <a:pt x="2206" y="0"/>
                  </a:moveTo>
                  <a:lnTo>
                    <a:pt x="2191" y="0"/>
                  </a:lnTo>
                  <a:lnTo>
                    <a:pt x="2191" y="16"/>
                  </a:lnTo>
                  <a:lnTo>
                    <a:pt x="2206" y="16"/>
                  </a:lnTo>
                  <a:lnTo>
                    <a:pt x="2206" y="0"/>
                  </a:lnTo>
                  <a:moveTo>
                    <a:pt x="2241" y="0"/>
                  </a:moveTo>
                  <a:lnTo>
                    <a:pt x="2226" y="0"/>
                  </a:lnTo>
                  <a:lnTo>
                    <a:pt x="2226" y="16"/>
                  </a:lnTo>
                  <a:lnTo>
                    <a:pt x="2241" y="16"/>
                  </a:lnTo>
                  <a:lnTo>
                    <a:pt x="2241" y="0"/>
                  </a:lnTo>
                  <a:moveTo>
                    <a:pt x="2276" y="0"/>
                  </a:moveTo>
                  <a:lnTo>
                    <a:pt x="2261" y="0"/>
                  </a:lnTo>
                  <a:lnTo>
                    <a:pt x="2261" y="16"/>
                  </a:lnTo>
                  <a:lnTo>
                    <a:pt x="2276" y="16"/>
                  </a:lnTo>
                  <a:lnTo>
                    <a:pt x="2276" y="0"/>
                  </a:lnTo>
                  <a:moveTo>
                    <a:pt x="2312" y="0"/>
                  </a:moveTo>
                  <a:lnTo>
                    <a:pt x="2297" y="0"/>
                  </a:lnTo>
                  <a:lnTo>
                    <a:pt x="2297" y="16"/>
                  </a:lnTo>
                  <a:lnTo>
                    <a:pt x="2312" y="16"/>
                  </a:lnTo>
                  <a:lnTo>
                    <a:pt x="2312" y="0"/>
                  </a:lnTo>
                  <a:moveTo>
                    <a:pt x="2347" y="0"/>
                  </a:moveTo>
                  <a:lnTo>
                    <a:pt x="2332" y="0"/>
                  </a:lnTo>
                  <a:lnTo>
                    <a:pt x="2332" y="16"/>
                  </a:lnTo>
                  <a:lnTo>
                    <a:pt x="2347" y="16"/>
                  </a:lnTo>
                  <a:lnTo>
                    <a:pt x="2347" y="0"/>
                  </a:lnTo>
                  <a:moveTo>
                    <a:pt x="2383" y="0"/>
                  </a:moveTo>
                  <a:lnTo>
                    <a:pt x="2367" y="0"/>
                  </a:lnTo>
                  <a:lnTo>
                    <a:pt x="2367" y="16"/>
                  </a:lnTo>
                  <a:lnTo>
                    <a:pt x="2383" y="16"/>
                  </a:lnTo>
                  <a:lnTo>
                    <a:pt x="2383" y="0"/>
                  </a:lnTo>
                  <a:moveTo>
                    <a:pt x="2418" y="0"/>
                  </a:moveTo>
                  <a:lnTo>
                    <a:pt x="2403" y="0"/>
                  </a:lnTo>
                  <a:lnTo>
                    <a:pt x="2403" y="16"/>
                  </a:lnTo>
                  <a:lnTo>
                    <a:pt x="2418" y="16"/>
                  </a:lnTo>
                  <a:lnTo>
                    <a:pt x="2418" y="0"/>
                  </a:lnTo>
                  <a:moveTo>
                    <a:pt x="2453" y="0"/>
                  </a:moveTo>
                  <a:lnTo>
                    <a:pt x="2438" y="0"/>
                  </a:lnTo>
                  <a:lnTo>
                    <a:pt x="2438" y="16"/>
                  </a:lnTo>
                  <a:lnTo>
                    <a:pt x="2453" y="16"/>
                  </a:lnTo>
                  <a:lnTo>
                    <a:pt x="2453" y="0"/>
                  </a:lnTo>
                  <a:moveTo>
                    <a:pt x="2489" y="0"/>
                  </a:moveTo>
                  <a:lnTo>
                    <a:pt x="2473" y="0"/>
                  </a:lnTo>
                  <a:lnTo>
                    <a:pt x="2473" y="16"/>
                  </a:lnTo>
                  <a:lnTo>
                    <a:pt x="2489" y="16"/>
                  </a:lnTo>
                  <a:lnTo>
                    <a:pt x="2489" y="0"/>
                  </a:lnTo>
                  <a:moveTo>
                    <a:pt x="2524" y="0"/>
                  </a:moveTo>
                  <a:lnTo>
                    <a:pt x="2509" y="0"/>
                  </a:lnTo>
                  <a:lnTo>
                    <a:pt x="2509" y="16"/>
                  </a:lnTo>
                  <a:lnTo>
                    <a:pt x="2524" y="16"/>
                  </a:lnTo>
                  <a:lnTo>
                    <a:pt x="2524" y="0"/>
                  </a:lnTo>
                  <a:moveTo>
                    <a:pt x="2559" y="0"/>
                  </a:moveTo>
                  <a:lnTo>
                    <a:pt x="2544" y="0"/>
                  </a:lnTo>
                  <a:lnTo>
                    <a:pt x="2544" y="16"/>
                  </a:lnTo>
                  <a:lnTo>
                    <a:pt x="2559" y="16"/>
                  </a:lnTo>
                  <a:lnTo>
                    <a:pt x="2559" y="0"/>
                  </a:lnTo>
                  <a:moveTo>
                    <a:pt x="2595" y="0"/>
                  </a:moveTo>
                  <a:lnTo>
                    <a:pt x="2580" y="0"/>
                  </a:lnTo>
                  <a:lnTo>
                    <a:pt x="2580" y="16"/>
                  </a:lnTo>
                  <a:lnTo>
                    <a:pt x="2595" y="16"/>
                  </a:lnTo>
                  <a:lnTo>
                    <a:pt x="2595" y="0"/>
                  </a:lnTo>
                  <a:moveTo>
                    <a:pt x="2630" y="0"/>
                  </a:moveTo>
                  <a:lnTo>
                    <a:pt x="2615" y="0"/>
                  </a:lnTo>
                  <a:lnTo>
                    <a:pt x="2615" y="16"/>
                  </a:lnTo>
                  <a:lnTo>
                    <a:pt x="2630" y="16"/>
                  </a:lnTo>
                  <a:lnTo>
                    <a:pt x="2630" y="0"/>
                  </a:lnTo>
                  <a:moveTo>
                    <a:pt x="2665" y="0"/>
                  </a:moveTo>
                  <a:lnTo>
                    <a:pt x="2650" y="0"/>
                  </a:lnTo>
                  <a:lnTo>
                    <a:pt x="2650" y="16"/>
                  </a:lnTo>
                  <a:lnTo>
                    <a:pt x="2665" y="16"/>
                  </a:lnTo>
                  <a:lnTo>
                    <a:pt x="2665" y="0"/>
                  </a:lnTo>
                  <a:moveTo>
                    <a:pt x="2701" y="0"/>
                  </a:moveTo>
                  <a:lnTo>
                    <a:pt x="2686" y="0"/>
                  </a:lnTo>
                  <a:lnTo>
                    <a:pt x="2686" y="16"/>
                  </a:lnTo>
                  <a:lnTo>
                    <a:pt x="2701" y="16"/>
                  </a:lnTo>
                  <a:lnTo>
                    <a:pt x="2701" y="0"/>
                  </a:lnTo>
                  <a:moveTo>
                    <a:pt x="2736" y="0"/>
                  </a:moveTo>
                  <a:lnTo>
                    <a:pt x="2721" y="0"/>
                  </a:lnTo>
                  <a:lnTo>
                    <a:pt x="2721" y="16"/>
                  </a:lnTo>
                  <a:lnTo>
                    <a:pt x="2736" y="16"/>
                  </a:lnTo>
                  <a:lnTo>
                    <a:pt x="2736" y="0"/>
                  </a:lnTo>
                  <a:moveTo>
                    <a:pt x="2771" y="0"/>
                  </a:moveTo>
                  <a:lnTo>
                    <a:pt x="2756" y="0"/>
                  </a:lnTo>
                  <a:lnTo>
                    <a:pt x="2756" y="16"/>
                  </a:lnTo>
                  <a:lnTo>
                    <a:pt x="2771" y="16"/>
                  </a:lnTo>
                  <a:lnTo>
                    <a:pt x="2771" y="0"/>
                  </a:lnTo>
                  <a:moveTo>
                    <a:pt x="2807" y="0"/>
                  </a:moveTo>
                  <a:lnTo>
                    <a:pt x="2792" y="0"/>
                  </a:lnTo>
                  <a:lnTo>
                    <a:pt x="2792" y="16"/>
                  </a:lnTo>
                  <a:lnTo>
                    <a:pt x="2807" y="16"/>
                  </a:lnTo>
                  <a:lnTo>
                    <a:pt x="2807" y="0"/>
                  </a:lnTo>
                  <a:moveTo>
                    <a:pt x="2842" y="0"/>
                  </a:moveTo>
                  <a:lnTo>
                    <a:pt x="2827" y="0"/>
                  </a:lnTo>
                  <a:lnTo>
                    <a:pt x="2827" y="16"/>
                  </a:lnTo>
                  <a:lnTo>
                    <a:pt x="2842" y="16"/>
                  </a:lnTo>
                  <a:lnTo>
                    <a:pt x="2842" y="0"/>
                  </a:lnTo>
                  <a:moveTo>
                    <a:pt x="2878" y="0"/>
                  </a:moveTo>
                  <a:lnTo>
                    <a:pt x="2862" y="0"/>
                  </a:lnTo>
                  <a:lnTo>
                    <a:pt x="2862" y="16"/>
                  </a:lnTo>
                  <a:lnTo>
                    <a:pt x="2878" y="16"/>
                  </a:lnTo>
                  <a:lnTo>
                    <a:pt x="2878" y="0"/>
                  </a:lnTo>
                  <a:moveTo>
                    <a:pt x="2913" y="0"/>
                  </a:moveTo>
                  <a:lnTo>
                    <a:pt x="2898" y="0"/>
                  </a:lnTo>
                  <a:lnTo>
                    <a:pt x="2898" y="16"/>
                  </a:lnTo>
                  <a:lnTo>
                    <a:pt x="2913" y="16"/>
                  </a:lnTo>
                  <a:lnTo>
                    <a:pt x="2913" y="0"/>
                  </a:lnTo>
                  <a:moveTo>
                    <a:pt x="2948" y="0"/>
                  </a:moveTo>
                  <a:lnTo>
                    <a:pt x="2933" y="0"/>
                  </a:lnTo>
                  <a:lnTo>
                    <a:pt x="2933" y="16"/>
                  </a:lnTo>
                  <a:lnTo>
                    <a:pt x="2948" y="16"/>
                  </a:lnTo>
                  <a:lnTo>
                    <a:pt x="2948" y="0"/>
                  </a:lnTo>
                  <a:moveTo>
                    <a:pt x="2984" y="0"/>
                  </a:moveTo>
                  <a:lnTo>
                    <a:pt x="2968" y="0"/>
                  </a:lnTo>
                  <a:lnTo>
                    <a:pt x="2968" y="16"/>
                  </a:lnTo>
                  <a:lnTo>
                    <a:pt x="2984" y="16"/>
                  </a:lnTo>
                  <a:lnTo>
                    <a:pt x="2984" y="0"/>
                  </a:lnTo>
                  <a:moveTo>
                    <a:pt x="3019" y="0"/>
                  </a:moveTo>
                  <a:lnTo>
                    <a:pt x="3004" y="0"/>
                  </a:lnTo>
                  <a:lnTo>
                    <a:pt x="3004" y="16"/>
                  </a:lnTo>
                  <a:lnTo>
                    <a:pt x="3019" y="16"/>
                  </a:lnTo>
                  <a:lnTo>
                    <a:pt x="3019" y="0"/>
                  </a:lnTo>
                  <a:moveTo>
                    <a:pt x="3054" y="0"/>
                  </a:moveTo>
                  <a:lnTo>
                    <a:pt x="3039" y="0"/>
                  </a:lnTo>
                  <a:lnTo>
                    <a:pt x="3039" y="16"/>
                  </a:lnTo>
                  <a:lnTo>
                    <a:pt x="3054" y="16"/>
                  </a:lnTo>
                  <a:lnTo>
                    <a:pt x="3054" y="0"/>
                  </a:lnTo>
                  <a:moveTo>
                    <a:pt x="3090" y="0"/>
                  </a:moveTo>
                  <a:lnTo>
                    <a:pt x="3075" y="0"/>
                  </a:lnTo>
                  <a:lnTo>
                    <a:pt x="3075" y="16"/>
                  </a:lnTo>
                  <a:lnTo>
                    <a:pt x="3090" y="16"/>
                  </a:lnTo>
                  <a:lnTo>
                    <a:pt x="3090" y="0"/>
                  </a:lnTo>
                  <a:moveTo>
                    <a:pt x="3125" y="0"/>
                  </a:moveTo>
                  <a:lnTo>
                    <a:pt x="3110" y="0"/>
                  </a:lnTo>
                  <a:lnTo>
                    <a:pt x="3110" y="16"/>
                  </a:lnTo>
                  <a:lnTo>
                    <a:pt x="3125" y="16"/>
                  </a:lnTo>
                  <a:lnTo>
                    <a:pt x="3125" y="0"/>
                  </a:lnTo>
                  <a:moveTo>
                    <a:pt x="3160" y="0"/>
                  </a:moveTo>
                  <a:lnTo>
                    <a:pt x="3145" y="0"/>
                  </a:lnTo>
                  <a:lnTo>
                    <a:pt x="3145" y="16"/>
                  </a:lnTo>
                  <a:lnTo>
                    <a:pt x="3160" y="16"/>
                  </a:lnTo>
                  <a:lnTo>
                    <a:pt x="3160" y="0"/>
                  </a:lnTo>
                  <a:moveTo>
                    <a:pt x="3196" y="0"/>
                  </a:moveTo>
                  <a:lnTo>
                    <a:pt x="3181" y="0"/>
                  </a:lnTo>
                  <a:lnTo>
                    <a:pt x="3181" y="16"/>
                  </a:lnTo>
                  <a:lnTo>
                    <a:pt x="3196" y="16"/>
                  </a:lnTo>
                  <a:lnTo>
                    <a:pt x="3196" y="0"/>
                  </a:lnTo>
                  <a:moveTo>
                    <a:pt x="3231" y="0"/>
                  </a:moveTo>
                  <a:lnTo>
                    <a:pt x="3216" y="0"/>
                  </a:lnTo>
                  <a:lnTo>
                    <a:pt x="3216" y="16"/>
                  </a:lnTo>
                  <a:lnTo>
                    <a:pt x="3231" y="16"/>
                  </a:lnTo>
                  <a:lnTo>
                    <a:pt x="3231" y="0"/>
                  </a:lnTo>
                  <a:moveTo>
                    <a:pt x="3266" y="0"/>
                  </a:moveTo>
                  <a:lnTo>
                    <a:pt x="3251" y="0"/>
                  </a:lnTo>
                  <a:lnTo>
                    <a:pt x="3251" y="16"/>
                  </a:lnTo>
                  <a:lnTo>
                    <a:pt x="3266" y="16"/>
                  </a:lnTo>
                  <a:lnTo>
                    <a:pt x="3266" y="0"/>
                  </a:lnTo>
                  <a:moveTo>
                    <a:pt x="3302" y="0"/>
                  </a:moveTo>
                  <a:lnTo>
                    <a:pt x="3287" y="0"/>
                  </a:lnTo>
                  <a:lnTo>
                    <a:pt x="3287" y="16"/>
                  </a:lnTo>
                  <a:lnTo>
                    <a:pt x="3302" y="16"/>
                  </a:lnTo>
                  <a:lnTo>
                    <a:pt x="3302" y="0"/>
                  </a:lnTo>
                  <a:moveTo>
                    <a:pt x="3337" y="0"/>
                  </a:moveTo>
                  <a:lnTo>
                    <a:pt x="3322" y="0"/>
                  </a:lnTo>
                  <a:lnTo>
                    <a:pt x="3322" y="16"/>
                  </a:lnTo>
                  <a:lnTo>
                    <a:pt x="3337" y="16"/>
                  </a:lnTo>
                  <a:lnTo>
                    <a:pt x="3337" y="0"/>
                  </a:lnTo>
                  <a:moveTo>
                    <a:pt x="3373" y="0"/>
                  </a:moveTo>
                  <a:lnTo>
                    <a:pt x="3357" y="0"/>
                  </a:lnTo>
                  <a:lnTo>
                    <a:pt x="3357" y="16"/>
                  </a:lnTo>
                  <a:lnTo>
                    <a:pt x="3373" y="16"/>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8" name="Freeform 416"/>
            <p:cNvSpPr/>
            <p:nvPr>
              <p:custDataLst>
                <p:tags r:id="rId41"/>
              </p:custDataLst>
            </p:nvPr>
          </p:nvSpPr>
          <p:spPr bwMode="auto">
            <a:xfrm>
              <a:off x="6256338" y="6384926"/>
              <a:ext cx="23813" cy="25400"/>
            </a:xfrm>
            <a:custGeom>
              <a:avLst/>
              <a:gdLst>
                <a:gd name="T0" fmla="*/ 0 w 12"/>
                <a:gd name="T1" fmla="*/ 0 h 12"/>
                <a:gd name="T2" fmla="*/ 0 w 12"/>
                <a:gd name="T3" fmla="*/ 0 h 12"/>
                <a:gd name="T4" fmla="*/ 0 w 12"/>
                <a:gd name="T5" fmla="*/ 0 h 12"/>
                <a:gd name="T6" fmla="*/ 0 w 12"/>
                <a:gd name="T7" fmla="*/ 12 h 12"/>
                <a:gd name="T8" fmla="*/ 12 w 12"/>
                <a:gd name="T9" fmla="*/ 12 h 12"/>
                <a:gd name="T10" fmla="*/ 12 w 12"/>
                <a:gd name="T11" fmla="*/ 6 h 12"/>
                <a:gd name="T12" fmla="*/ 12 w 12"/>
                <a:gd name="T13" fmla="*/ 0 h 12"/>
                <a:gd name="T14" fmla="*/ 0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0" y="0"/>
                  </a:moveTo>
                  <a:cubicBezTo>
                    <a:pt x="0" y="0"/>
                    <a:pt x="0" y="0"/>
                    <a:pt x="0" y="0"/>
                  </a:cubicBezTo>
                  <a:cubicBezTo>
                    <a:pt x="0" y="0"/>
                    <a:pt x="0" y="0"/>
                    <a:pt x="0" y="0"/>
                  </a:cubicBezTo>
                  <a:cubicBezTo>
                    <a:pt x="0" y="12"/>
                    <a:pt x="0" y="12"/>
                    <a:pt x="0" y="12"/>
                  </a:cubicBezTo>
                  <a:cubicBezTo>
                    <a:pt x="12" y="12"/>
                    <a:pt x="12" y="12"/>
                    <a:pt x="12" y="12"/>
                  </a:cubicBezTo>
                  <a:cubicBezTo>
                    <a:pt x="12" y="6"/>
                    <a:pt x="12" y="6"/>
                    <a:pt x="12" y="6"/>
                  </a:cubicBezTo>
                  <a:cubicBezTo>
                    <a:pt x="12" y="4"/>
                    <a:pt x="12" y="2"/>
                    <a:pt x="12" y="0"/>
                  </a:cubicBezTo>
                  <a:cubicBezTo>
                    <a:pt x="0" y="0"/>
                    <a:pt x="0" y="0"/>
                    <a:pt x="0"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9" name="Freeform 417"/>
            <p:cNvSpPr>
              <a:spLocks noEditPoints="1"/>
            </p:cNvSpPr>
            <p:nvPr>
              <p:custDataLst>
                <p:tags r:id="rId42"/>
              </p:custDataLst>
            </p:nvPr>
          </p:nvSpPr>
          <p:spPr bwMode="auto">
            <a:xfrm>
              <a:off x="6257926" y="6116638"/>
              <a:ext cx="207963" cy="238125"/>
            </a:xfrm>
            <a:custGeom>
              <a:avLst/>
              <a:gdLst>
                <a:gd name="T0" fmla="*/ 3 w 104"/>
                <a:gd name="T1" fmla="*/ 104 h 119"/>
                <a:gd name="T2" fmla="*/ 0 w 104"/>
                <a:gd name="T3" fmla="*/ 117 h 119"/>
                <a:gd name="T4" fmla="*/ 12 w 104"/>
                <a:gd name="T5" fmla="*/ 119 h 119"/>
                <a:gd name="T6" fmla="*/ 15 w 104"/>
                <a:gd name="T7" fmla="*/ 107 h 119"/>
                <a:gd name="T8" fmla="*/ 3 w 104"/>
                <a:gd name="T9" fmla="*/ 104 h 119"/>
                <a:gd name="T10" fmla="*/ 13 w 104"/>
                <a:gd name="T11" fmla="*/ 76 h 119"/>
                <a:gd name="T12" fmla="*/ 8 w 104"/>
                <a:gd name="T13" fmla="*/ 88 h 119"/>
                <a:gd name="T14" fmla="*/ 19 w 104"/>
                <a:gd name="T15" fmla="*/ 92 h 119"/>
                <a:gd name="T16" fmla="*/ 24 w 104"/>
                <a:gd name="T17" fmla="*/ 81 h 119"/>
                <a:gd name="T18" fmla="*/ 13 w 104"/>
                <a:gd name="T19" fmla="*/ 76 h 119"/>
                <a:gd name="T20" fmla="*/ 29 w 104"/>
                <a:gd name="T21" fmla="*/ 51 h 119"/>
                <a:gd name="T22" fmla="*/ 22 w 104"/>
                <a:gd name="T23" fmla="*/ 61 h 119"/>
                <a:gd name="T24" fmla="*/ 32 w 104"/>
                <a:gd name="T25" fmla="*/ 68 h 119"/>
                <a:gd name="T26" fmla="*/ 38 w 104"/>
                <a:gd name="T27" fmla="*/ 58 h 119"/>
                <a:gd name="T28" fmla="*/ 29 w 104"/>
                <a:gd name="T29" fmla="*/ 51 h 119"/>
                <a:gd name="T30" fmla="*/ 49 w 104"/>
                <a:gd name="T31" fmla="*/ 29 h 119"/>
                <a:gd name="T32" fmla="*/ 40 w 104"/>
                <a:gd name="T33" fmla="*/ 38 h 119"/>
                <a:gd name="T34" fmla="*/ 49 w 104"/>
                <a:gd name="T35" fmla="*/ 46 h 119"/>
                <a:gd name="T36" fmla="*/ 57 w 104"/>
                <a:gd name="T37" fmla="*/ 38 h 119"/>
                <a:gd name="T38" fmla="*/ 49 w 104"/>
                <a:gd name="T39" fmla="*/ 29 h 119"/>
                <a:gd name="T40" fmla="*/ 73 w 104"/>
                <a:gd name="T41" fmla="*/ 11 h 119"/>
                <a:gd name="T42" fmla="*/ 63 w 104"/>
                <a:gd name="T43" fmla="*/ 18 h 119"/>
                <a:gd name="T44" fmla="*/ 69 w 104"/>
                <a:gd name="T45" fmla="*/ 28 h 119"/>
                <a:gd name="T46" fmla="*/ 79 w 104"/>
                <a:gd name="T47" fmla="*/ 22 h 119"/>
                <a:gd name="T48" fmla="*/ 73 w 104"/>
                <a:gd name="T49" fmla="*/ 11 h 119"/>
                <a:gd name="T50" fmla="*/ 101 w 104"/>
                <a:gd name="T51" fmla="*/ 0 h 119"/>
                <a:gd name="T52" fmla="*/ 89 w 104"/>
                <a:gd name="T53" fmla="*/ 4 h 119"/>
                <a:gd name="T54" fmla="*/ 93 w 104"/>
                <a:gd name="T55" fmla="*/ 15 h 119"/>
                <a:gd name="T56" fmla="*/ 104 w 104"/>
                <a:gd name="T57" fmla="*/ 11 h 119"/>
                <a:gd name="T58" fmla="*/ 101 w 104"/>
                <a:gd name="T5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119">
                  <a:moveTo>
                    <a:pt x="3" y="104"/>
                  </a:moveTo>
                  <a:cubicBezTo>
                    <a:pt x="2" y="108"/>
                    <a:pt x="1" y="112"/>
                    <a:pt x="0" y="117"/>
                  </a:cubicBezTo>
                  <a:cubicBezTo>
                    <a:pt x="12" y="119"/>
                    <a:pt x="12" y="119"/>
                    <a:pt x="12" y="119"/>
                  </a:cubicBezTo>
                  <a:cubicBezTo>
                    <a:pt x="13" y="115"/>
                    <a:pt x="14" y="111"/>
                    <a:pt x="15" y="107"/>
                  </a:cubicBezTo>
                  <a:cubicBezTo>
                    <a:pt x="3" y="104"/>
                    <a:pt x="3" y="104"/>
                    <a:pt x="3" y="104"/>
                  </a:cubicBezTo>
                  <a:moveTo>
                    <a:pt x="13" y="76"/>
                  </a:moveTo>
                  <a:cubicBezTo>
                    <a:pt x="11" y="80"/>
                    <a:pt x="10" y="84"/>
                    <a:pt x="8" y="88"/>
                  </a:cubicBezTo>
                  <a:cubicBezTo>
                    <a:pt x="19" y="92"/>
                    <a:pt x="19" y="92"/>
                    <a:pt x="19" y="92"/>
                  </a:cubicBezTo>
                  <a:cubicBezTo>
                    <a:pt x="21" y="88"/>
                    <a:pt x="22" y="85"/>
                    <a:pt x="24" y="81"/>
                  </a:cubicBezTo>
                  <a:cubicBezTo>
                    <a:pt x="13" y="76"/>
                    <a:pt x="13" y="76"/>
                    <a:pt x="13" y="76"/>
                  </a:cubicBezTo>
                  <a:moveTo>
                    <a:pt x="29" y="51"/>
                  </a:moveTo>
                  <a:cubicBezTo>
                    <a:pt x="26" y="54"/>
                    <a:pt x="24" y="57"/>
                    <a:pt x="22" y="61"/>
                  </a:cubicBezTo>
                  <a:cubicBezTo>
                    <a:pt x="32" y="68"/>
                    <a:pt x="32" y="68"/>
                    <a:pt x="32" y="68"/>
                  </a:cubicBezTo>
                  <a:cubicBezTo>
                    <a:pt x="34" y="64"/>
                    <a:pt x="36" y="61"/>
                    <a:pt x="38" y="58"/>
                  </a:cubicBezTo>
                  <a:cubicBezTo>
                    <a:pt x="29" y="51"/>
                    <a:pt x="29" y="51"/>
                    <a:pt x="29" y="51"/>
                  </a:cubicBezTo>
                  <a:moveTo>
                    <a:pt x="49" y="29"/>
                  </a:moveTo>
                  <a:cubicBezTo>
                    <a:pt x="46" y="31"/>
                    <a:pt x="43" y="34"/>
                    <a:pt x="40" y="38"/>
                  </a:cubicBezTo>
                  <a:cubicBezTo>
                    <a:pt x="49" y="46"/>
                    <a:pt x="49" y="46"/>
                    <a:pt x="49" y="46"/>
                  </a:cubicBezTo>
                  <a:cubicBezTo>
                    <a:pt x="51" y="43"/>
                    <a:pt x="54" y="40"/>
                    <a:pt x="57" y="38"/>
                  </a:cubicBezTo>
                  <a:cubicBezTo>
                    <a:pt x="49" y="29"/>
                    <a:pt x="49" y="29"/>
                    <a:pt x="49" y="29"/>
                  </a:cubicBezTo>
                  <a:moveTo>
                    <a:pt x="73" y="11"/>
                  </a:moveTo>
                  <a:cubicBezTo>
                    <a:pt x="70" y="13"/>
                    <a:pt x="66" y="16"/>
                    <a:pt x="63" y="18"/>
                  </a:cubicBezTo>
                  <a:cubicBezTo>
                    <a:pt x="69" y="28"/>
                    <a:pt x="69" y="28"/>
                    <a:pt x="69" y="28"/>
                  </a:cubicBezTo>
                  <a:cubicBezTo>
                    <a:pt x="73" y="26"/>
                    <a:pt x="76" y="24"/>
                    <a:pt x="79" y="22"/>
                  </a:cubicBezTo>
                  <a:cubicBezTo>
                    <a:pt x="73" y="11"/>
                    <a:pt x="73" y="11"/>
                    <a:pt x="73" y="11"/>
                  </a:cubicBezTo>
                  <a:moveTo>
                    <a:pt x="101" y="0"/>
                  </a:moveTo>
                  <a:cubicBezTo>
                    <a:pt x="97" y="1"/>
                    <a:pt x="93" y="2"/>
                    <a:pt x="89" y="4"/>
                  </a:cubicBezTo>
                  <a:cubicBezTo>
                    <a:pt x="93" y="15"/>
                    <a:pt x="93" y="15"/>
                    <a:pt x="93" y="15"/>
                  </a:cubicBezTo>
                  <a:cubicBezTo>
                    <a:pt x="97" y="14"/>
                    <a:pt x="101" y="12"/>
                    <a:pt x="104" y="11"/>
                  </a:cubicBezTo>
                  <a:cubicBezTo>
                    <a:pt x="101" y="0"/>
                    <a:pt x="101" y="0"/>
                    <a:pt x="10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sp>
        <p:nvSpPr>
          <p:cNvPr id="31" name="标题占位符 1"/>
          <p:cNvSpPr>
            <a:spLocks noGrp="1"/>
          </p:cNvSpPr>
          <p:nvPr>
            <p:ph type="title"/>
            <p:custDataLst>
              <p:tags r:id="rId4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2" name="文本占位符 2"/>
          <p:cNvSpPr>
            <a:spLocks noGrp="1"/>
          </p:cNvSpPr>
          <p:nvPr>
            <p:ph type="body" idx="1"/>
            <p:custDataLst>
              <p:tags r:id="rId4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3" name="日期占位符 3"/>
          <p:cNvSpPr>
            <a:spLocks noGrp="1"/>
          </p:cNvSpPr>
          <p:nvPr>
            <p:ph type="dt" sz="half" idx="2"/>
            <p:custDataLst>
              <p:tags r:id="rId45"/>
            </p:custDataLst>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34" name="页脚占位符 4"/>
          <p:cNvSpPr>
            <a:spLocks noGrp="1"/>
          </p:cNvSpPr>
          <p:nvPr>
            <p:ph type="ftr" sz="quarter" idx="3"/>
            <p:custDataLst>
              <p:tags r:id="rId4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35" name="灯片编号占位符 5"/>
          <p:cNvSpPr>
            <a:spLocks noGrp="1"/>
          </p:cNvSpPr>
          <p:nvPr>
            <p:ph type="sldNum" sz="quarter" idx="4"/>
            <p:custDataLst>
              <p:tags r:id="rId47"/>
            </p:custDataLst>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4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image" Target="../media/image5.png"/><Relationship Id="rId1" Type="http://schemas.openxmlformats.org/officeDocument/2006/relationships/tags" Target="../tags/tag171.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image" Target="../media/image9.png"/><Relationship Id="rId2" Type="http://schemas.openxmlformats.org/officeDocument/2006/relationships/tags" Target="../tags/tag244.xml"/><Relationship Id="rId1" Type="http://schemas.openxmlformats.org/officeDocument/2006/relationships/tags" Target="../tags/tag243.xml"/></Relationships>
</file>

<file path=ppt/slides/_rels/slide11.xml.rels><?xml version="1.0" encoding="UTF-8" standalone="yes"?>
<Relationships xmlns="http://schemas.openxmlformats.org/package/2006/relationships"><Relationship Id="rId9" Type="http://schemas.openxmlformats.org/officeDocument/2006/relationships/tags" Target="../tags/tag257.xml"/><Relationship Id="rId8" Type="http://schemas.openxmlformats.org/officeDocument/2006/relationships/tags" Target="../tags/tag256.xml"/><Relationship Id="rId7" Type="http://schemas.openxmlformats.org/officeDocument/2006/relationships/tags" Target="../tags/tag255.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 Id="rId38" Type="http://schemas.openxmlformats.org/officeDocument/2006/relationships/slideLayout" Target="../slideLayouts/slideLayout12.xml"/><Relationship Id="rId37" Type="http://schemas.openxmlformats.org/officeDocument/2006/relationships/tags" Target="../tags/tag275.xml"/><Relationship Id="rId36" Type="http://schemas.openxmlformats.org/officeDocument/2006/relationships/tags" Target="../tags/tag274.xml"/><Relationship Id="rId35" Type="http://schemas.openxmlformats.org/officeDocument/2006/relationships/tags" Target="../tags/tag273.xml"/><Relationship Id="rId34" Type="http://schemas.openxmlformats.org/officeDocument/2006/relationships/image" Target="../media/image9.svg"/><Relationship Id="rId33" Type="http://schemas.openxmlformats.org/officeDocument/2006/relationships/image" Target="../media/image23.png"/><Relationship Id="rId32" Type="http://schemas.openxmlformats.org/officeDocument/2006/relationships/tags" Target="../tags/tag272.xml"/><Relationship Id="rId31" Type="http://schemas.openxmlformats.org/officeDocument/2006/relationships/tags" Target="../tags/tag271.xml"/><Relationship Id="rId30" Type="http://schemas.openxmlformats.org/officeDocument/2006/relationships/image" Target="../media/image8.svg"/><Relationship Id="rId3" Type="http://schemas.openxmlformats.org/officeDocument/2006/relationships/image" Target="../media/image9.png"/><Relationship Id="rId29" Type="http://schemas.openxmlformats.org/officeDocument/2006/relationships/image" Target="../media/image22.png"/><Relationship Id="rId28" Type="http://schemas.openxmlformats.org/officeDocument/2006/relationships/tags" Target="../tags/tag270.xml"/><Relationship Id="rId27" Type="http://schemas.openxmlformats.org/officeDocument/2006/relationships/tags" Target="../tags/tag269.xml"/><Relationship Id="rId26" Type="http://schemas.openxmlformats.org/officeDocument/2006/relationships/image" Target="../media/image7.svg"/><Relationship Id="rId25" Type="http://schemas.openxmlformats.org/officeDocument/2006/relationships/image" Target="../media/image21.png"/><Relationship Id="rId24" Type="http://schemas.openxmlformats.org/officeDocument/2006/relationships/tags" Target="../tags/tag268.xml"/><Relationship Id="rId23" Type="http://schemas.openxmlformats.org/officeDocument/2006/relationships/tags" Target="../tags/tag267.xml"/><Relationship Id="rId22" Type="http://schemas.openxmlformats.org/officeDocument/2006/relationships/image" Target="../media/image6.svg"/><Relationship Id="rId21" Type="http://schemas.openxmlformats.org/officeDocument/2006/relationships/image" Target="../media/image20.png"/><Relationship Id="rId20" Type="http://schemas.openxmlformats.org/officeDocument/2006/relationships/tags" Target="../tags/tag266.xml"/><Relationship Id="rId2" Type="http://schemas.openxmlformats.org/officeDocument/2006/relationships/tags" Target="../tags/tag251.xml"/><Relationship Id="rId19" Type="http://schemas.openxmlformats.org/officeDocument/2006/relationships/tags" Target="../tags/tag265.xml"/><Relationship Id="rId18" Type="http://schemas.openxmlformats.org/officeDocument/2006/relationships/image" Target="../media/image5.svg"/><Relationship Id="rId17" Type="http://schemas.openxmlformats.org/officeDocument/2006/relationships/image" Target="../media/image19.png"/><Relationship Id="rId16" Type="http://schemas.openxmlformats.org/officeDocument/2006/relationships/tags" Target="../tags/tag264.xml"/><Relationship Id="rId15" Type="http://schemas.openxmlformats.org/officeDocument/2006/relationships/tags" Target="../tags/tag263.xml"/><Relationship Id="rId14" Type="http://schemas.openxmlformats.org/officeDocument/2006/relationships/tags" Target="../tags/tag262.xml"/><Relationship Id="rId13" Type="http://schemas.openxmlformats.org/officeDocument/2006/relationships/tags" Target="../tags/tag261.xml"/><Relationship Id="rId12" Type="http://schemas.openxmlformats.org/officeDocument/2006/relationships/tags" Target="../tags/tag260.xml"/><Relationship Id="rId11" Type="http://schemas.openxmlformats.org/officeDocument/2006/relationships/tags" Target="../tags/tag259.xml"/><Relationship Id="rId10" Type="http://schemas.openxmlformats.org/officeDocument/2006/relationships/tags" Target="../tags/tag258.xml"/><Relationship Id="rId1" Type="http://schemas.openxmlformats.org/officeDocument/2006/relationships/tags" Target="../tags/tag250.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78.xml"/><Relationship Id="rId3" Type="http://schemas.openxmlformats.org/officeDocument/2006/relationships/image" Target="../media/image7.png"/><Relationship Id="rId2" Type="http://schemas.openxmlformats.org/officeDocument/2006/relationships/tags" Target="../tags/tag277.xml"/><Relationship Id="rId1" Type="http://schemas.openxmlformats.org/officeDocument/2006/relationships/tags" Target="../tags/tag276.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1.xml"/><Relationship Id="rId4" Type="http://schemas.openxmlformats.org/officeDocument/2006/relationships/tags" Target="../tags/tag281.xml"/><Relationship Id="rId3" Type="http://schemas.openxmlformats.org/officeDocument/2006/relationships/image" Target="../media/image9.png"/><Relationship Id="rId2" Type="http://schemas.openxmlformats.org/officeDocument/2006/relationships/tags" Target="../tags/tag280.xml"/><Relationship Id="rId1" Type="http://schemas.openxmlformats.org/officeDocument/2006/relationships/tags" Target="../tags/tag279.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287.xml"/><Relationship Id="rId7" Type="http://schemas.openxmlformats.org/officeDocument/2006/relationships/image" Target="../media/image6.png"/><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image" Target="../media/image7.png"/><Relationship Id="rId2" Type="http://schemas.openxmlformats.org/officeDocument/2006/relationships/tags" Target="../tags/tag283.xml"/><Relationship Id="rId1" Type="http://schemas.openxmlformats.org/officeDocument/2006/relationships/tags" Target="../tags/tag282.xml"/></Relationships>
</file>

<file path=ppt/slides/_rels/slide15.xml.rels><?xml version="1.0" encoding="UTF-8" standalone="yes"?>
<Relationships xmlns="http://schemas.openxmlformats.org/package/2006/relationships"><Relationship Id="rId9" Type="http://schemas.openxmlformats.org/officeDocument/2006/relationships/tags" Target="../tags/tag294.xml"/><Relationship Id="rId8" Type="http://schemas.openxmlformats.org/officeDocument/2006/relationships/tags" Target="../tags/tag293.xml"/><Relationship Id="rId7" Type="http://schemas.openxmlformats.org/officeDocument/2006/relationships/tags" Target="../tags/tag292.xml"/><Relationship Id="rId6" Type="http://schemas.openxmlformats.org/officeDocument/2006/relationships/tags" Target="../tags/tag291.xml"/><Relationship Id="rId5" Type="http://schemas.openxmlformats.org/officeDocument/2006/relationships/image" Target="../media/image7.png"/><Relationship Id="rId4" Type="http://schemas.openxmlformats.org/officeDocument/2006/relationships/tags" Target="../tags/tag290.xml"/><Relationship Id="rId3" Type="http://schemas.openxmlformats.org/officeDocument/2006/relationships/tags" Target="../tags/tag289.xml"/><Relationship Id="rId24" Type="http://schemas.openxmlformats.org/officeDocument/2006/relationships/slideLayout" Target="../slideLayouts/slideLayout12.xml"/><Relationship Id="rId23" Type="http://schemas.openxmlformats.org/officeDocument/2006/relationships/tags" Target="../tags/tag308.xml"/><Relationship Id="rId22" Type="http://schemas.openxmlformats.org/officeDocument/2006/relationships/tags" Target="../tags/tag307.xml"/><Relationship Id="rId21" Type="http://schemas.openxmlformats.org/officeDocument/2006/relationships/tags" Target="../tags/tag306.xml"/><Relationship Id="rId20" Type="http://schemas.openxmlformats.org/officeDocument/2006/relationships/tags" Target="../tags/tag305.xml"/><Relationship Id="rId2" Type="http://schemas.openxmlformats.org/officeDocument/2006/relationships/image" Target="../media/image6.png"/><Relationship Id="rId19" Type="http://schemas.openxmlformats.org/officeDocument/2006/relationships/tags" Target="../tags/tag304.xml"/><Relationship Id="rId18" Type="http://schemas.openxmlformats.org/officeDocument/2006/relationships/tags" Target="../tags/tag303.xml"/><Relationship Id="rId17" Type="http://schemas.openxmlformats.org/officeDocument/2006/relationships/tags" Target="../tags/tag302.xml"/><Relationship Id="rId16" Type="http://schemas.openxmlformats.org/officeDocument/2006/relationships/tags" Target="../tags/tag301.xml"/><Relationship Id="rId15" Type="http://schemas.openxmlformats.org/officeDocument/2006/relationships/tags" Target="../tags/tag300.xml"/><Relationship Id="rId14" Type="http://schemas.openxmlformats.org/officeDocument/2006/relationships/tags" Target="../tags/tag299.xml"/><Relationship Id="rId13" Type="http://schemas.openxmlformats.org/officeDocument/2006/relationships/tags" Target="../tags/tag298.xml"/><Relationship Id="rId12" Type="http://schemas.openxmlformats.org/officeDocument/2006/relationships/tags" Target="../tags/tag297.xml"/><Relationship Id="rId11" Type="http://schemas.openxmlformats.org/officeDocument/2006/relationships/tags" Target="../tags/tag296.xml"/><Relationship Id="rId10" Type="http://schemas.openxmlformats.org/officeDocument/2006/relationships/tags" Target="../tags/tag295.xml"/><Relationship Id="rId1" Type="http://schemas.openxmlformats.org/officeDocument/2006/relationships/tags" Target="../tags/tag288.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13.xml"/><Relationship Id="rId6" Type="http://schemas.openxmlformats.org/officeDocument/2006/relationships/tags" Target="../tags/tag312.xml"/><Relationship Id="rId5" Type="http://schemas.openxmlformats.org/officeDocument/2006/relationships/image" Target="../media/image7.png"/><Relationship Id="rId4" Type="http://schemas.openxmlformats.org/officeDocument/2006/relationships/tags" Target="../tags/tag311.xml"/><Relationship Id="rId3" Type="http://schemas.openxmlformats.org/officeDocument/2006/relationships/tags" Target="../tags/tag310.xml"/><Relationship Id="rId2" Type="http://schemas.openxmlformats.org/officeDocument/2006/relationships/image" Target="../media/image6.png"/><Relationship Id="rId1" Type="http://schemas.openxmlformats.org/officeDocument/2006/relationships/tags" Target="../tags/tag309.xml"/></Relationships>
</file>

<file path=ppt/slides/_rels/slide17.xml.rels><?xml version="1.0" encoding="UTF-8" standalone="yes"?>
<Relationships xmlns="http://schemas.openxmlformats.org/package/2006/relationships"><Relationship Id="rId9" Type="http://schemas.openxmlformats.org/officeDocument/2006/relationships/tags" Target="../tags/tag320.xml"/><Relationship Id="rId8" Type="http://schemas.openxmlformats.org/officeDocument/2006/relationships/tags" Target="../tags/tag319.xml"/><Relationship Id="rId7" Type="http://schemas.openxmlformats.org/officeDocument/2006/relationships/tags" Target="../tags/tag318.xml"/><Relationship Id="rId6" Type="http://schemas.openxmlformats.org/officeDocument/2006/relationships/tags" Target="../tags/tag317.xml"/><Relationship Id="rId5" Type="http://schemas.openxmlformats.org/officeDocument/2006/relationships/image" Target="../media/image7.png"/><Relationship Id="rId4" Type="http://schemas.openxmlformats.org/officeDocument/2006/relationships/tags" Target="../tags/tag316.xml"/><Relationship Id="rId3" Type="http://schemas.openxmlformats.org/officeDocument/2006/relationships/tags" Target="../tags/tag315.xml"/><Relationship Id="rId21" Type="http://schemas.openxmlformats.org/officeDocument/2006/relationships/slideLayout" Target="../slideLayouts/slideLayout12.xml"/><Relationship Id="rId20" Type="http://schemas.openxmlformats.org/officeDocument/2006/relationships/tags" Target="../tags/tag331.xml"/><Relationship Id="rId2" Type="http://schemas.openxmlformats.org/officeDocument/2006/relationships/image" Target="../media/image6.png"/><Relationship Id="rId19" Type="http://schemas.openxmlformats.org/officeDocument/2006/relationships/tags" Target="../tags/tag330.xml"/><Relationship Id="rId18" Type="http://schemas.openxmlformats.org/officeDocument/2006/relationships/tags" Target="../tags/tag329.xml"/><Relationship Id="rId17" Type="http://schemas.openxmlformats.org/officeDocument/2006/relationships/tags" Target="../tags/tag328.xml"/><Relationship Id="rId16" Type="http://schemas.openxmlformats.org/officeDocument/2006/relationships/tags" Target="../tags/tag327.xml"/><Relationship Id="rId15" Type="http://schemas.openxmlformats.org/officeDocument/2006/relationships/tags" Target="../tags/tag326.xml"/><Relationship Id="rId14" Type="http://schemas.openxmlformats.org/officeDocument/2006/relationships/tags" Target="../tags/tag325.xml"/><Relationship Id="rId13" Type="http://schemas.openxmlformats.org/officeDocument/2006/relationships/tags" Target="../tags/tag324.xml"/><Relationship Id="rId12" Type="http://schemas.openxmlformats.org/officeDocument/2006/relationships/tags" Target="../tags/tag323.xml"/><Relationship Id="rId11" Type="http://schemas.openxmlformats.org/officeDocument/2006/relationships/tags" Target="../tags/tag322.xml"/><Relationship Id="rId10" Type="http://schemas.openxmlformats.org/officeDocument/2006/relationships/tags" Target="../tags/tag321.xml"/><Relationship Id="rId1" Type="http://schemas.openxmlformats.org/officeDocument/2006/relationships/tags" Target="../tags/tag314.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36.xml"/><Relationship Id="rId6" Type="http://schemas.openxmlformats.org/officeDocument/2006/relationships/tags" Target="../tags/tag335.xml"/><Relationship Id="rId5" Type="http://schemas.openxmlformats.org/officeDocument/2006/relationships/image" Target="../media/image7.png"/><Relationship Id="rId4" Type="http://schemas.openxmlformats.org/officeDocument/2006/relationships/tags" Target="../tags/tag334.xml"/><Relationship Id="rId3" Type="http://schemas.openxmlformats.org/officeDocument/2006/relationships/tags" Target="../tags/tag333.xml"/><Relationship Id="rId2" Type="http://schemas.openxmlformats.org/officeDocument/2006/relationships/image" Target="../media/image6.png"/><Relationship Id="rId1" Type="http://schemas.openxmlformats.org/officeDocument/2006/relationships/tags" Target="../tags/tag332.xml"/></Relationships>
</file>

<file path=ppt/slides/_rels/slide19.xml.rels><?xml version="1.0" encoding="UTF-8" standalone="yes"?>
<Relationships xmlns="http://schemas.openxmlformats.org/package/2006/relationships"><Relationship Id="rId9" Type="http://schemas.openxmlformats.org/officeDocument/2006/relationships/tags" Target="../tags/tag343.xml"/><Relationship Id="rId8" Type="http://schemas.openxmlformats.org/officeDocument/2006/relationships/tags" Target="../tags/tag342.xml"/><Relationship Id="rId7" Type="http://schemas.openxmlformats.org/officeDocument/2006/relationships/tags" Target="../tags/tag341.xml"/><Relationship Id="rId6" Type="http://schemas.openxmlformats.org/officeDocument/2006/relationships/tags" Target="../tags/tag340.xml"/><Relationship Id="rId5" Type="http://schemas.openxmlformats.org/officeDocument/2006/relationships/image" Target="../media/image7.png"/><Relationship Id="rId4" Type="http://schemas.openxmlformats.org/officeDocument/2006/relationships/tags" Target="../tags/tag339.xml"/><Relationship Id="rId32" Type="http://schemas.openxmlformats.org/officeDocument/2006/relationships/slideLayout" Target="../slideLayouts/slideLayout12.xml"/><Relationship Id="rId31" Type="http://schemas.openxmlformats.org/officeDocument/2006/relationships/tags" Target="../tags/tag365.xml"/><Relationship Id="rId30" Type="http://schemas.openxmlformats.org/officeDocument/2006/relationships/tags" Target="../tags/tag364.xml"/><Relationship Id="rId3" Type="http://schemas.openxmlformats.org/officeDocument/2006/relationships/tags" Target="../tags/tag338.xml"/><Relationship Id="rId29" Type="http://schemas.openxmlformats.org/officeDocument/2006/relationships/tags" Target="../tags/tag363.xml"/><Relationship Id="rId28" Type="http://schemas.openxmlformats.org/officeDocument/2006/relationships/tags" Target="../tags/tag362.xml"/><Relationship Id="rId27" Type="http://schemas.openxmlformats.org/officeDocument/2006/relationships/tags" Target="../tags/tag361.xml"/><Relationship Id="rId26" Type="http://schemas.openxmlformats.org/officeDocument/2006/relationships/tags" Target="../tags/tag360.xml"/><Relationship Id="rId25" Type="http://schemas.openxmlformats.org/officeDocument/2006/relationships/tags" Target="../tags/tag359.xml"/><Relationship Id="rId24" Type="http://schemas.openxmlformats.org/officeDocument/2006/relationships/tags" Target="../tags/tag358.xml"/><Relationship Id="rId23" Type="http://schemas.openxmlformats.org/officeDocument/2006/relationships/tags" Target="../tags/tag357.xml"/><Relationship Id="rId22" Type="http://schemas.openxmlformats.org/officeDocument/2006/relationships/tags" Target="../tags/tag356.xml"/><Relationship Id="rId21" Type="http://schemas.openxmlformats.org/officeDocument/2006/relationships/tags" Target="../tags/tag355.xml"/><Relationship Id="rId20" Type="http://schemas.openxmlformats.org/officeDocument/2006/relationships/tags" Target="../tags/tag354.xml"/><Relationship Id="rId2" Type="http://schemas.openxmlformats.org/officeDocument/2006/relationships/image" Target="../media/image6.png"/><Relationship Id="rId19" Type="http://schemas.openxmlformats.org/officeDocument/2006/relationships/tags" Target="../tags/tag353.xml"/><Relationship Id="rId18" Type="http://schemas.openxmlformats.org/officeDocument/2006/relationships/tags" Target="../tags/tag352.xml"/><Relationship Id="rId17" Type="http://schemas.openxmlformats.org/officeDocument/2006/relationships/tags" Target="../tags/tag351.xml"/><Relationship Id="rId16" Type="http://schemas.openxmlformats.org/officeDocument/2006/relationships/tags" Target="../tags/tag350.xml"/><Relationship Id="rId15" Type="http://schemas.openxmlformats.org/officeDocument/2006/relationships/tags" Target="../tags/tag349.xml"/><Relationship Id="rId14" Type="http://schemas.openxmlformats.org/officeDocument/2006/relationships/tags" Target="../tags/tag348.xml"/><Relationship Id="rId13" Type="http://schemas.openxmlformats.org/officeDocument/2006/relationships/tags" Target="../tags/tag347.xml"/><Relationship Id="rId12" Type="http://schemas.openxmlformats.org/officeDocument/2006/relationships/tags" Target="../tags/tag346.xml"/><Relationship Id="rId11" Type="http://schemas.openxmlformats.org/officeDocument/2006/relationships/tags" Target="../tags/tag345.xml"/><Relationship Id="rId10" Type="http://schemas.openxmlformats.org/officeDocument/2006/relationships/tags" Target="../tags/tag344.xml"/><Relationship Id="rId1" Type="http://schemas.openxmlformats.org/officeDocument/2006/relationships/tags" Target="../tags/tag337.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image" Target="../media/image6.png"/><Relationship Id="rId1" Type="http://schemas.openxmlformats.org/officeDocument/2006/relationships/tags" Target="../tags/tag175.xml"/></Relationships>
</file>

<file path=ppt/slides/_rels/slide20.xml.rels><?xml version="1.0" encoding="UTF-8" standalone="yes"?>
<Relationships xmlns="http://schemas.openxmlformats.org/package/2006/relationships"><Relationship Id="rId9" Type="http://schemas.openxmlformats.org/officeDocument/2006/relationships/tags" Target="../tags/tag372.xml"/><Relationship Id="rId8" Type="http://schemas.openxmlformats.org/officeDocument/2006/relationships/tags" Target="../tags/tag371.xml"/><Relationship Id="rId7" Type="http://schemas.openxmlformats.org/officeDocument/2006/relationships/tags" Target="../tags/tag370.xml"/><Relationship Id="rId6" Type="http://schemas.openxmlformats.org/officeDocument/2006/relationships/tags" Target="../tags/tag369.xml"/><Relationship Id="rId5" Type="http://schemas.openxmlformats.org/officeDocument/2006/relationships/image" Target="../media/image7.png"/><Relationship Id="rId4" Type="http://schemas.openxmlformats.org/officeDocument/2006/relationships/tags" Target="../tags/tag368.xml"/><Relationship Id="rId32" Type="http://schemas.openxmlformats.org/officeDocument/2006/relationships/slideLayout" Target="../slideLayouts/slideLayout12.xml"/><Relationship Id="rId31" Type="http://schemas.openxmlformats.org/officeDocument/2006/relationships/tags" Target="../tags/tag394.xml"/><Relationship Id="rId30" Type="http://schemas.openxmlformats.org/officeDocument/2006/relationships/tags" Target="../tags/tag393.xml"/><Relationship Id="rId3" Type="http://schemas.openxmlformats.org/officeDocument/2006/relationships/tags" Target="../tags/tag367.xml"/><Relationship Id="rId29" Type="http://schemas.openxmlformats.org/officeDocument/2006/relationships/tags" Target="../tags/tag392.xml"/><Relationship Id="rId28" Type="http://schemas.openxmlformats.org/officeDocument/2006/relationships/tags" Target="../tags/tag391.xml"/><Relationship Id="rId27" Type="http://schemas.openxmlformats.org/officeDocument/2006/relationships/tags" Target="../tags/tag390.xml"/><Relationship Id="rId26" Type="http://schemas.openxmlformats.org/officeDocument/2006/relationships/tags" Target="../tags/tag389.xml"/><Relationship Id="rId25" Type="http://schemas.openxmlformats.org/officeDocument/2006/relationships/tags" Target="../tags/tag388.xml"/><Relationship Id="rId24" Type="http://schemas.openxmlformats.org/officeDocument/2006/relationships/tags" Target="../tags/tag387.xml"/><Relationship Id="rId23" Type="http://schemas.openxmlformats.org/officeDocument/2006/relationships/tags" Target="../tags/tag386.xml"/><Relationship Id="rId22" Type="http://schemas.openxmlformats.org/officeDocument/2006/relationships/tags" Target="../tags/tag385.xml"/><Relationship Id="rId21" Type="http://schemas.openxmlformats.org/officeDocument/2006/relationships/tags" Target="../tags/tag384.xml"/><Relationship Id="rId20" Type="http://schemas.openxmlformats.org/officeDocument/2006/relationships/tags" Target="../tags/tag383.xml"/><Relationship Id="rId2" Type="http://schemas.openxmlformats.org/officeDocument/2006/relationships/image" Target="../media/image6.png"/><Relationship Id="rId19" Type="http://schemas.openxmlformats.org/officeDocument/2006/relationships/tags" Target="../tags/tag382.xml"/><Relationship Id="rId18" Type="http://schemas.openxmlformats.org/officeDocument/2006/relationships/tags" Target="../tags/tag381.xml"/><Relationship Id="rId17" Type="http://schemas.openxmlformats.org/officeDocument/2006/relationships/tags" Target="../tags/tag380.xml"/><Relationship Id="rId16" Type="http://schemas.openxmlformats.org/officeDocument/2006/relationships/tags" Target="../tags/tag379.xml"/><Relationship Id="rId15" Type="http://schemas.openxmlformats.org/officeDocument/2006/relationships/tags" Target="../tags/tag378.xml"/><Relationship Id="rId14" Type="http://schemas.openxmlformats.org/officeDocument/2006/relationships/tags" Target="../tags/tag377.xml"/><Relationship Id="rId13" Type="http://schemas.openxmlformats.org/officeDocument/2006/relationships/tags" Target="../tags/tag376.xml"/><Relationship Id="rId12" Type="http://schemas.openxmlformats.org/officeDocument/2006/relationships/tags" Target="../tags/tag375.xml"/><Relationship Id="rId11" Type="http://schemas.openxmlformats.org/officeDocument/2006/relationships/tags" Target="../tags/tag374.xml"/><Relationship Id="rId10" Type="http://schemas.openxmlformats.org/officeDocument/2006/relationships/tags" Target="../tags/tag373.xml"/><Relationship Id="rId1" Type="http://schemas.openxmlformats.org/officeDocument/2006/relationships/tags" Target="../tags/tag366.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99.xml"/><Relationship Id="rId6" Type="http://schemas.openxmlformats.org/officeDocument/2006/relationships/tags" Target="../tags/tag398.xml"/><Relationship Id="rId5" Type="http://schemas.openxmlformats.org/officeDocument/2006/relationships/image" Target="../media/image7.png"/><Relationship Id="rId4" Type="http://schemas.openxmlformats.org/officeDocument/2006/relationships/tags" Target="../tags/tag397.xml"/><Relationship Id="rId3" Type="http://schemas.openxmlformats.org/officeDocument/2006/relationships/tags" Target="../tags/tag396.xml"/><Relationship Id="rId2" Type="http://schemas.openxmlformats.org/officeDocument/2006/relationships/image" Target="../media/image6.png"/><Relationship Id="rId1" Type="http://schemas.openxmlformats.org/officeDocument/2006/relationships/tags" Target="../tags/tag395.xml"/></Relationships>
</file>

<file path=ppt/slides/_rels/slide22.xml.rels><?xml version="1.0" encoding="UTF-8" standalone="yes"?>
<Relationships xmlns="http://schemas.openxmlformats.org/package/2006/relationships"><Relationship Id="rId9" Type="http://schemas.openxmlformats.org/officeDocument/2006/relationships/tags" Target="../tags/tag406.xml"/><Relationship Id="rId8" Type="http://schemas.openxmlformats.org/officeDocument/2006/relationships/tags" Target="../tags/tag405.xml"/><Relationship Id="rId7" Type="http://schemas.openxmlformats.org/officeDocument/2006/relationships/tags" Target="../tags/tag404.xml"/><Relationship Id="rId6" Type="http://schemas.openxmlformats.org/officeDocument/2006/relationships/tags" Target="../tags/tag403.xml"/><Relationship Id="rId5" Type="http://schemas.openxmlformats.org/officeDocument/2006/relationships/image" Target="../media/image7.png"/><Relationship Id="rId4" Type="http://schemas.openxmlformats.org/officeDocument/2006/relationships/tags" Target="../tags/tag402.xml"/><Relationship Id="rId3" Type="http://schemas.openxmlformats.org/officeDocument/2006/relationships/tags" Target="../tags/tag401.xml"/><Relationship Id="rId27" Type="http://schemas.openxmlformats.org/officeDocument/2006/relationships/slideLayout" Target="../slideLayouts/slideLayout12.xml"/><Relationship Id="rId26" Type="http://schemas.openxmlformats.org/officeDocument/2006/relationships/tags" Target="../tags/tag423.xml"/><Relationship Id="rId25" Type="http://schemas.openxmlformats.org/officeDocument/2006/relationships/tags" Target="../tags/tag422.xml"/><Relationship Id="rId24" Type="http://schemas.openxmlformats.org/officeDocument/2006/relationships/tags" Target="../tags/tag421.xml"/><Relationship Id="rId23" Type="http://schemas.openxmlformats.org/officeDocument/2006/relationships/tags" Target="../tags/tag420.xml"/><Relationship Id="rId22" Type="http://schemas.openxmlformats.org/officeDocument/2006/relationships/tags" Target="../tags/tag419.xml"/><Relationship Id="rId21" Type="http://schemas.openxmlformats.org/officeDocument/2006/relationships/tags" Target="../tags/tag418.xml"/><Relationship Id="rId20" Type="http://schemas.openxmlformats.org/officeDocument/2006/relationships/tags" Target="../tags/tag417.xml"/><Relationship Id="rId2" Type="http://schemas.openxmlformats.org/officeDocument/2006/relationships/image" Target="../media/image6.png"/><Relationship Id="rId19" Type="http://schemas.openxmlformats.org/officeDocument/2006/relationships/tags" Target="../tags/tag416.xml"/><Relationship Id="rId18" Type="http://schemas.openxmlformats.org/officeDocument/2006/relationships/tags" Target="../tags/tag415.xml"/><Relationship Id="rId17" Type="http://schemas.openxmlformats.org/officeDocument/2006/relationships/tags" Target="../tags/tag414.xml"/><Relationship Id="rId16" Type="http://schemas.openxmlformats.org/officeDocument/2006/relationships/tags" Target="../tags/tag413.xml"/><Relationship Id="rId15" Type="http://schemas.openxmlformats.org/officeDocument/2006/relationships/tags" Target="../tags/tag412.xml"/><Relationship Id="rId14" Type="http://schemas.openxmlformats.org/officeDocument/2006/relationships/tags" Target="../tags/tag411.xml"/><Relationship Id="rId13" Type="http://schemas.openxmlformats.org/officeDocument/2006/relationships/tags" Target="../tags/tag410.xml"/><Relationship Id="rId12" Type="http://schemas.openxmlformats.org/officeDocument/2006/relationships/tags" Target="../tags/tag409.xml"/><Relationship Id="rId11" Type="http://schemas.openxmlformats.org/officeDocument/2006/relationships/tags" Target="../tags/tag408.xml"/><Relationship Id="rId10" Type="http://schemas.openxmlformats.org/officeDocument/2006/relationships/tags" Target="../tags/tag407.xml"/><Relationship Id="rId1" Type="http://schemas.openxmlformats.org/officeDocument/2006/relationships/tags" Target="../tags/tag400.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28.xml"/><Relationship Id="rId6" Type="http://schemas.openxmlformats.org/officeDocument/2006/relationships/tags" Target="../tags/tag427.xml"/><Relationship Id="rId5" Type="http://schemas.openxmlformats.org/officeDocument/2006/relationships/image" Target="../media/image7.png"/><Relationship Id="rId4" Type="http://schemas.openxmlformats.org/officeDocument/2006/relationships/tags" Target="../tags/tag426.xml"/><Relationship Id="rId3" Type="http://schemas.openxmlformats.org/officeDocument/2006/relationships/tags" Target="../tags/tag425.xml"/><Relationship Id="rId2" Type="http://schemas.openxmlformats.org/officeDocument/2006/relationships/image" Target="../media/image6.png"/><Relationship Id="rId1" Type="http://schemas.openxmlformats.org/officeDocument/2006/relationships/tags" Target="../tags/tag424.xml"/></Relationships>
</file>

<file path=ppt/slides/_rels/slide24.xml.rels><?xml version="1.0" encoding="UTF-8" standalone="yes"?>
<Relationships xmlns="http://schemas.openxmlformats.org/package/2006/relationships"><Relationship Id="rId9" Type="http://schemas.openxmlformats.org/officeDocument/2006/relationships/tags" Target="../tags/tag435.xml"/><Relationship Id="rId8" Type="http://schemas.openxmlformats.org/officeDocument/2006/relationships/tags" Target="../tags/tag434.xml"/><Relationship Id="rId7" Type="http://schemas.openxmlformats.org/officeDocument/2006/relationships/tags" Target="../tags/tag433.xml"/><Relationship Id="rId6" Type="http://schemas.openxmlformats.org/officeDocument/2006/relationships/tags" Target="../tags/tag432.xml"/><Relationship Id="rId5" Type="http://schemas.openxmlformats.org/officeDocument/2006/relationships/image" Target="../media/image7.png"/><Relationship Id="rId4" Type="http://schemas.openxmlformats.org/officeDocument/2006/relationships/tags" Target="../tags/tag431.xml"/><Relationship Id="rId3" Type="http://schemas.openxmlformats.org/officeDocument/2006/relationships/tags" Target="../tags/tag430.xml"/><Relationship Id="rId23" Type="http://schemas.openxmlformats.org/officeDocument/2006/relationships/slideLayout" Target="../slideLayouts/slideLayout12.xml"/><Relationship Id="rId22" Type="http://schemas.openxmlformats.org/officeDocument/2006/relationships/tags" Target="../tags/tag448.xml"/><Relationship Id="rId21" Type="http://schemas.openxmlformats.org/officeDocument/2006/relationships/tags" Target="../tags/tag447.xml"/><Relationship Id="rId20" Type="http://schemas.openxmlformats.org/officeDocument/2006/relationships/tags" Target="../tags/tag446.xml"/><Relationship Id="rId2" Type="http://schemas.openxmlformats.org/officeDocument/2006/relationships/image" Target="../media/image6.png"/><Relationship Id="rId19" Type="http://schemas.openxmlformats.org/officeDocument/2006/relationships/tags" Target="../tags/tag445.xml"/><Relationship Id="rId18" Type="http://schemas.openxmlformats.org/officeDocument/2006/relationships/tags" Target="../tags/tag444.xml"/><Relationship Id="rId17" Type="http://schemas.openxmlformats.org/officeDocument/2006/relationships/tags" Target="../tags/tag443.xml"/><Relationship Id="rId16" Type="http://schemas.openxmlformats.org/officeDocument/2006/relationships/tags" Target="../tags/tag442.xml"/><Relationship Id="rId15" Type="http://schemas.openxmlformats.org/officeDocument/2006/relationships/tags" Target="../tags/tag441.xml"/><Relationship Id="rId14" Type="http://schemas.openxmlformats.org/officeDocument/2006/relationships/tags" Target="../tags/tag440.xml"/><Relationship Id="rId13" Type="http://schemas.openxmlformats.org/officeDocument/2006/relationships/tags" Target="../tags/tag439.xml"/><Relationship Id="rId12" Type="http://schemas.openxmlformats.org/officeDocument/2006/relationships/tags" Target="../tags/tag438.xml"/><Relationship Id="rId11" Type="http://schemas.openxmlformats.org/officeDocument/2006/relationships/tags" Target="../tags/tag437.xml"/><Relationship Id="rId10" Type="http://schemas.openxmlformats.org/officeDocument/2006/relationships/tags" Target="../tags/tag436.xml"/><Relationship Id="rId1" Type="http://schemas.openxmlformats.org/officeDocument/2006/relationships/tags" Target="../tags/tag429.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53.xml"/><Relationship Id="rId6" Type="http://schemas.openxmlformats.org/officeDocument/2006/relationships/tags" Target="../tags/tag452.xml"/><Relationship Id="rId5" Type="http://schemas.openxmlformats.org/officeDocument/2006/relationships/image" Target="../media/image7.png"/><Relationship Id="rId4" Type="http://schemas.openxmlformats.org/officeDocument/2006/relationships/tags" Target="../tags/tag451.xml"/><Relationship Id="rId3" Type="http://schemas.openxmlformats.org/officeDocument/2006/relationships/tags" Target="../tags/tag450.xml"/><Relationship Id="rId2" Type="http://schemas.openxmlformats.org/officeDocument/2006/relationships/image" Target="../media/image6.png"/><Relationship Id="rId1" Type="http://schemas.openxmlformats.org/officeDocument/2006/relationships/tags" Target="../tags/tag449.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58.xml"/><Relationship Id="rId6" Type="http://schemas.openxmlformats.org/officeDocument/2006/relationships/tags" Target="../tags/tag457.xml"/><Relationship Id="rId5" Type="http://schemas.openxmlformats.org/officeDocument/2006/relationships/image" Target="../media/image7.png"/><Relationship Id="rId4" Type="http://schemas.openxmlformats.org/officeDocument/2006/relationships/tags" Target="../tags/tag456.xml"/><Relationship Id="rId3" Type="http://schemas.openxmlformats.org/officeDocument/2006/relationships/tags" Target="../tags/tag455.xml"/><Relationship Id="rId2" Type="http://schemas.openxmlformats.org/officeDocument/2006/relationships/image" Target="../media/image6.png"/><Relationship Id="rId1" Type="http://schemas.openxmlformats.org/officeDocument/2006/relationships/tags" Target="../tags/tag454.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63.xml"/><Relationship Id="rId6" Type="http://schemas.openxmlformats.org/officeDocument/2006/relationships/tags" Target="../tags/tag462.xml"/><Relationship Id="rId5" Type="http://schemas.openxmlformats.org/officeDocument/2006/relationships/image" Target="../media/image7.png"/><Relationship Id="rId4" Type="http://schemas.openxmlformats.org/officeDocument/2006/relationships/tags" Target="../tags/tag461.xml"/><Relationship Id="rId3" Type="http://schemas.openxmlformats.org/officeDocument/2006/relationships/tags" Target="../tags/tag460.xml"/><Relationship Id="rId2" Type="http://schemas.openxmlformats.org/officeDocument/2006/relationships/image" Target="../media/image6.png"/><Relationship Id="rId1" Type="http://schemas.openxmlformats.org/officeDocument/2006/relationships/tags" Target="../tags/tag459.xml"/></Relationships>
</file>

<file path=ppt/slides/_rels/slide28.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68.xml"/><Relationship Id="rId6" Type="http://schemas.openxmlformats.org/officeDocument/2006/relationships/tags" Target="../tags/tag467.xml"/><Relationship Id="rId5" Type="http://schemas.openxmlformats.org/officeDocument/2006/relationships/image" Target="../media/image7.png"/><Relationship Id="rId4" Type="http://schemas.openxmlformats.org/officeDocument/2006/relationships/tags" Target="../tags/tag466.xml"/><Relationship Id="rId3" Type="http://schemas.openxmlformats.org/officeDocument/2006/relationships/tags" Target="../tags/tag465.xml"/><Relationship Id="rId2" Type="http://schemas.openxmlformats.org/officeDocument/2006/relationships/image" Target="../media/image6.png"/><Relationship Id="rId1" Type="http://schemas.openxmlformats.org/officeDocument/2006/relationships/tags" Target="../tags/tag464.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73.xml"/><Relationship Id="rId6" Type="http://schemas.openxmlformats.org/officeDocument/2006/relationships/tags" Target="../tags/tag472.xml"/><Relationship Id="rId5" Type="http://schemas.openxmlformats.org/officeDocument/2006/relationships/image" Target="../media/image7.png"/><Relationship Id="rId4" Type="http://schemas.openxmlformats.org/officeDocument/2006/relationships/tags" Target="../tags/tag471.xml"/><Relationship Id="rId3" Type="http://schemas.openxmlformats.org/officeDocument/2006/relationships/tags" Target="../tags/tag470.xml"/><Relationship Id="rId2" Type="http://schemas.openxmlformats.org/officeDocument/2006/relationships/image" Target="../media/image6.png"/><Relationship Id="rId1" Type="http://schemas.openxmlformats.org/officeDocument/2006/relationships/tags" Target="../tags/tag469.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1.xml"/><Relationship Id="rId5" Type="http://schemas.openxmlformats.org/officeDocument/2006/relationships/image" Target="../media/image8.png"/><Relationship Id="rId4" Type="http://schemas.openxmlformats.org/officeDocument/2006/relationships/tags" Target="../tags/tag180.xml"/><Relationship Id="rId3" Type="http://schemas.openxmlformats.org/officeDocument/2006/relationships/image" Target="../media/image7.png"/><Relationship Id="rId2" Type="http://schemas.openxmlformats.org/officeDocument/2006/relationships/tags" Target="../tags/tag179.xml"/><Relationship Id="rId1" Type="http://schemas.openxmlformats.org/officeDocument/2006/relationships/tags" Target="../tags/tag178.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78.xml"/><Relationship Id="rId6" Type="http://schemas.openxmlformats.org/officeDocument/2006/relationships/tags" Target="../tags/tag477.xml"/><Relationship Id="rId5" Type="http://schemas.openxmlformats.org/officeDocument/2006/relationships/image" Target="../media/image7.png"/><Relationship Id="rId4" Type="http://schemas.openxmlformats.org/officeDocument/2006/relationships/tags" Target="../tags/tag476.xml"/><Relationship Id="rId3" Type="http://schemas.openxmlformats.org/officeDocument/2006/relationships/tags" Target="../tags/tag475.xml"/><Relationship Id="rId2" Type="http://schemas.openxmlformats.org/officeDocument/2006/relationships/image" Target="../media/image6.png"/><Relationship Id="rId1" Type="http://schemas.openxmlformats.org/officeDocument/2006/relationships/tags" Target="../tags/tag474.xml"/></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83.xml"/><Relationship Id="rId6" Type="http://schemas.openxmlformats.org/officeDocument/2006/relationships/tags" Target="../tags/tag482.xml"/><Relationship Id="rId5" Type="http://schemas.openxmlformats.org/officeDocument/2006/relationships/image" Target="../media/image7.png"/><Relationship Id="rId4" Type="http://schemas.openxmlformats.org/officeDocument/2006/relationships/tags" Target="../tags/tag481.xml"/><Relationship Id="rId3" Type="http://schemas.openxmlformats.org/officeDocument/2006/relationships/tags" Target="../tags/tag480.xml"/><Relationship Id="rId2" Type="http://schemas.openxmlformats.org/officeDocument/2006/relationships/image" Target="../media/image6.png"/><Relationship Id="rId1" Type="http://schemas.openxmlformats.org/officeDocument/2006/relationships/tags" Target="../tags/tag479.xml"/></Relationships>
</file>

<file path=ppt/slides/_rels/slide32.xml.rels><?xml version="1.0" encoding="UTF-8" standalone="yes"?>
<Relationships xmlns="http://schemas.openxmlformats.org/package/2006/relationships"><Relationship Id="rId9" Type="http://schemas.openxmlformats.org/officeDocument/2006/relationships/tags" Target="../tags/tag490.xml"/><Relationship Id="rId8" Type="http://schemas.openxmlformats.org/officeDocument/2006/relationships/tags" Target="../tags/tag489.xml"/><Relationship Id="rId7" Type="http://schemas.openxmlformats.org/officeDocument/2006/relationships/tags" Target="../tags/tag488.xml"/><Relationship Id="rId6" Type="http://schemas.openxmlformats.org/officeDocument/2006/relationships/tags" Target="../tags/tag487.xml"/><Relationship Id="rId5" Type="http://schemas.openxmlformats.org/officeDocument/2006/relationships/image" Target="../media/image7.png"/><Relationship Id="rId4" Type="http://schemas.openxmlformats.org/officeDocument/2006/relationships/tags" Target="../tags/tag486.xml"/><Relationship Id="rId35" Type="http://schemas.openxmlformats.org/officeDocument/2006/relationships/slideLayout" Target="../slideLayouts/slideLayout12.xml"/><Relationship Id="rId34" Type="http://schemas.openxmlformats.org/officeDocument/2006/relationships/tags" Target="../tags/tag515.xml"/><Relationship Id="rId33" Type="http://schemas.openxmlformats.org/officeDocument/2006/relationships/tags" Target="../tags/tag514.xml"/><Relationship Id="rId32" Type="http://schemas.openxmlformats.org/officeDocument/2006/relationships/tags" Target="../tags/tag513.xml"/><Relationship Id="rId31" Type="http://schemas.openxmlformats.org/officeDocument/2006/relationships/tags" Target="../tags/tag512.xml"/><Relationship Id="rId30" Type="http://schemas.openxmlformats.org/officeDocument/2006/relationships/tags" Target="../tags/tag511.xml"/><Relationship Id="rId3" Type="http://schemas.openxmlformats.org/officeDocument/2006/relationships/tags" Target="../tags/tag485.xml"/><Relationship Id="rId29" Type="http://schemas.openxmlformats.org/officeDocument/2006/relationships/tags" Target="../tags/tag510.xml"/><Relationship Id="rId28" Type="http://schemas.openxmlformats.org/officeDocument/2006/relationships/tags" Target="../tags/tag509.xml"/><Relationship Id="rId27" Type="http://schemas.openxmlformats.org/officeDocument/2006/relationships/tags" Target="../tags/tag508.xml"/><Relationship Id="rId26" Type="http://schemas.openxmlformats.org/officeDocument/2006/relationships/tags" Target="../tags/tag507.xml"/><Relationship Id="rId25" Type="http://schemas.openxmlformats.org/officeDocument/2006/relationships/tags" Target="../tags/tag506.xml"/><Relationship Id="rId24" Type="http://schemas.openxmlformats.org/officeDocument/2006/relationships/tags" Target="../tags/tag505.xml"/><Relationship Id="rId23" Type="http://schemas.openxmlformats.org/officeDocument/2006/relationships/tags" Target="../tags/tag504.xml"/><Relationship Id="rId22" Type="http://schemas.openxmlformats.org/officeDocument/2006/relationships/tags" Target="../tags/tag503.xml"/><Relationship Id="rId21" Type="http://schemas.openxmlformats.org/officeDocument/2006/relationships/tags" Target="../tags/tag502.xml"/><Relationship Id="rId20" Type="http://schemas.openxmlformats.org/officeDocument/2006/relationships/tags" Target="../tags/tag501.xml"/><Relationship Id="rId2" Type="http://schemas.openxmlformats.org/officeDocument/2006/relationships/image" Target="../media/image6.png"/><Relationship Id="rId19" Type="http://schemas.openxmlformats.org/officeDocument/2006/relationships/tags" Target="../tags/tag500.xml"/><Relationship Id="rId18" Type="http://schemas.openxmlformats.org/officeDocument/2006/relationships/tags" Target="../tags/tag499.xml"/><Relationship Id="rId17" Type="http://schemas.openxmlformats.org/officeDocument/2006/relationships/tags" Target="../tags/tag498.xml"/><Relationship Id="rId16" Type="http://schemas.openxmlformats.org/officeDocument/2006/relationships/tags" Target="../tags/tag497.xml"/><Relationship Id="rId15" Type="http://schemas.openxmlformats.org/officeDocument/2006/relationships/tags" Target="../tags/tag496.xml"/><Relationship Id="rId14" Type="http://schemas.openxmlformats.org/officeDocument/2006/relationships/tags" Target="../tags/tag495.xml"/><Relationship Id="rId13" Type="http://schemas.openxmlformats.org/officeDocument/2006/relationships/tags" Target="../tags/tag494.xml"/><Relationship Id="rId12" Type="http://schemas.openxmlformats.org/officeDocument/2006/relationships/tags" Target="../tags/tag493.xml"/><Relationship Id="rId11" Type="http://schemas.openxmlformats.org/officeDocument/2006/relationships/tags" Target="../tags/tag492.xml"/><Relationship Id="rId10" Type="http://schemas.openxmlformats.org/officeDocument/2006/relationships/tags" Target="../tags/tag491.xml"/><Relationship Id="rId1" Type="http://schemas.openxmlformats.org/officeDocument/2006/relationships/tags" Target="../tags/tag484.xml"/></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518.xml"/><Relationship Id="rId3" Type="http://schemas.openxmlformats.org/officeDocument/2006/relationships/image" Target="../media/image9.png"/><Relationship Id="rId2" Type="http://schemas.openxmlformats.org/officeDocument/2006/relationships/tags" Target="../tags/tag517.xml"/><Relationship Id="rId1" Type="http://schemas.openxmlformats.org/officeDocument/2006/relationships/tags" Target="../tags/tag516.xml"/></Relationships>
</file>

<file path=ppt/slides/_rels/slide34.xml.rels><?xml version="1.0" encoding="UTF-8" standalone="yes"?>
<Relationships xmlns="http://schemas.openxmlformats.org/package/2006/relationships"><Relationship Id="rId9" Type="http://schemas.openxmlformats.org/officeDocument/2006/relationships/tags" Target="../tags/tag524.xml"/><Relationship Id="rId8" Type="http://schemas.openxmlformats.org/officeDocument/2006/relationships/tags" Target="../tags/tag523.xml"/><Relationship Id="rId7" Type="http://schemas.openxmlformats.org/officeDocument/2006/relationships/image" Target="../media/image8.png"/><Relationship Id="rId6" Type="http://schemas.openxmlformats.org/officeDocument/2006/relationships/tags" Target="../tags/tag522.xml"/><Relationship Id="rId5" Type="http://schemas.openxmlformats.org/officeDocument/2006/relationships/image" Target="../media/image7.png"/><Relationship Id="rId4" Type="http://schemas.openxmlformats.org/officeDocument/2006/relationships/tags" Target="../tags/tag521.xml"/><Relationship Id="rId32" Type="http://schemas.openxmlformats.org/officeDocument/2006/relationships/slideLayout" Target="../slideLayouts/slideLayout12.xml"/><Relationship Id="rId31" Type="http://schemas.openxmlformats.org/officeDocument/2006/relationships/tags" Target="../tags/tag538.xml"/><Relationship Id="rId30" Type="http://schemas.openxmlformats.org/officeDocument/2006/relationships/tags" Target="../tags/tag537.xml"/><Relationship Id="rId3" Type="http://schemas.openxmlformats.org/officeDocument/2006/relationships/tags" Target="../tags/tag520.xml"/><Relationship Id="rId29" Type="http://schemas.openxmlformats.org/officeDocument/2006/relationships/tags" Target="../tags/tag536.xml"/><Relationship Id="rId28" Type="http://schemas.openxmlformats.org/officeDocument/2006/relationships/image" Target="../media/image13.svg"/><Relationship Id="rId27" Type="http://schemas.openxmlformats.org/officeDocument/2006/relationships/image" Target="../media/image27.png"/><Relationship Id="rId26" Type="http://schemas.openxmlformats.org/officeDocument/2006/relationships/tags" Target="../tags/tag535.xml"/><Relationship Id="rId25" Type="http://schemas.openxmlformats.org/officeDocument/2006/relationships/tags" Target="../tags/tag534.xml"/><Relationship Id="rId24" Type="http://schemas.openxmlformats.org/officeDocument/2006/relationships/tags" Target="../tags/tag533.xml"/><Relationship Id="rId23" Type="http://schemas.openxmlformats.org/officeDocument/2006/relationships/image" Target="../media/image12.svg"/><Relationship Id="rId22" Type="http://schemas.openxmlformats.org/officeDocument/2006/relationships/image" Target="../media/image26.png"/><Relationship Id="rId21" Type="http://schemas.openxmlformats.org/officeDocument/2006/relationships/tags" Target="../tags/tag532.xml"/><Relationship Id="rId20" Type="http://schemas.openxmlformats.org/officeDocument/2006/relationships/tags" Target="../tags/tag531.xml"/><Relationship Id="rId2" Type="http://schemas.openxmlformats.org/officeDocument/2006/relationships/image" Target="../media/image6.png"/><Relationship Id="rId19" Type="http://schemas.openxmlformats.org/officeDocument/2006/relationships/tags" Target="../tags/tag530.xml"/><Relationship Id="rId18" Type="http://schemas.openxmlformats.org/officeDocument/2006/relationships/tags" Target="../tags/tag529.xml"/><Relationship Id="rId17" Type="http://schemas.openxmlformats.org/officeDocument/2006/relationships/tags" Target="../tags/tag528.xml"/><Relationship Id="rId16" Type="http://schemas.openxmlformats.org/officeDocument/2006/relationships/tags" Target="../tags/tag527.xml"/><Relationship Id="rId15" Type="http://schemas.openxmlformats.org/officeDocument/2006/relationships/tags" Target="../tags/tag526.xml"/><Relationship Id="rId14" Type="http://schemas.openxmlformats.org/officeDocument/2006/relationships/image" Target="../media/image11.svg"/><Relationship Id="rId13" Type="http://schemas.openxmlformats.org/officeDocument/2006/relationships/image" Target="../media/image25.png"/><Relationship Id="rId12" Type="http://schemas.openxmlformats.org/officeDocument/2006/relationships/tags" Target="../tags/tag525.xml"/><Relationship Id="rId11" Type="http://schemas.openxmlformats.org/officeDocument/2006/relationships/image" Target="../media/image10.svg"/><Relationship Id="rId10" Type="http://schemas.openxmlformats.org/officeDocument/2006/relationships/image" Target="../media/image24.png"/><Relationship Id="rId1" Type="http://schemas.openxmlformats.org/officeDocument/2006/relationships/tags" Target="../tags/tag519.xml"/></Relationships>
</file>

<file path=ppt/slides/_rels/slide35.xml.rels><?xml version="1.0" encoding="UTF-8" standalone="yes"?>
<Relationships xmlns="http://schemas.openxmlformats.org/package/2006/relationships"><Relationship Id="rId9" Type="http://schemas.openxmlformats.org/officeDocument/2006/relationships/tags" Target="../tags/tag544.xml"/><Relationship Id="rId8" Type="http://schemas.openxmlformats.org/officeDocument/2006/relationships/image" Target="../media/image8.png"/><Relationship Id="rId7" Type="http://schemas.openxmlformats.org/officeDocument/2006/relationships/tags" Target="../tags/tag543.xml"/><Relationship Id="rId6" Type="http://schemas.openxmlformats.org/officeDocument/2006/relationships/tags" Target="../tags/tag542.xml"/><Relationship Id="rId5" Type="http://schemas.openxmlformats.org/officeDocument/2006/relationships/image" Target="../media/image7.png"/><Relationship Id="rId42" Type="http://schemas.openxmlformats.org/officeDocument/2006/relationships/slideLayout" Target="../slideLayouts/slideLayout12.xml"/><Relationship Id="rId41" Type="http://schemas.openxmlformats.org/officeDocument/2006/relationships/tags" Target="../tags/tag576.xml"/><Relationship Id="rId40" Type="http://schemas.openxmlformats.org/officeDocument/2006/relationships/tags" Target="../tags/tag575.xml"/><Relationship Id="rId4" Type="http://schemas.openxmlformats.org/officeDocument/2006/relationships/tags" Target="../tags/tag541.xml"/><Relationship Id="rId39" Type="http://schemas.openxmlformats.org/officeDocument/2006/relationships/tags" Target="../tags/tag574.xml"/><Relationship Id="rId38" Type="http://schemas.openxmlformats.org/officeDocument/2006/relationships/tags" Target="../tags/tag573.xml"/><Relationship Id="rId37" Type="http://schemas.openxmlformats.org/officeDocument/2006/relationships/tags" Target="../tags/tag572.xml"/><Relationship Id="rId36" Type="http://schemas.openxmlformats.org/officeDocument/2006/relationships/tags" Target="../tags/tag571.xml"/><Relationship Id="rId35" Type="http://schemas.openxmlformats.org/officeDocument/2006/relationships/tags" Target="../tags/tag570.xml"/><Relationship Id="rId34" Type="http://schemas.openxmlformats.org/officeDocument/2006/relationships/tags" Target="../tags/tag569.xml"/><Relationship Id="rId33" Type="http://schemas.openxmlformats.org/officeDocument/2006/relationships/tags" Target="../tags/tag568.xml"/><Relationship Id="rId32" Type="http://schemas.openxmlformats.org/officeDocument/2006/relationships/tags" Target="../tags/tag567.xml"/><Relationship Id="rId31" Type="http://schemas.openxmlformats.org/officeDocument/2006/relationships/tags" Target="../tags/tag566.xml"/><Relationship Id="rId30" Type="http://schemas.openxmlformats.org/officeDocument/2006/relationships/tags" Target="../tags/tag565.xml"/><Relationship Id="rId3" Type="http://schemas.openxmlformats.org/officeDocument/2006/relationships/tags" Target="../tags/tag540.xml"/><Relationship Id="rId29" Type="http://schemas.openxmlformats.org/officeDocument/2006/relationships/tags" Target="../tags/tag564.xml"/><Relationship Id="rId28" Type="http://schemas.openxmlformats.org/officeDocument/2006/relationships/tags" Target="../tags/tag563.xml"/><Relationship Id="rId27" Type="http://schemas.openxmlformats.org/officeDocument/2006/relationships/tags" Target="../tags/tag562.xml"/><Relationship Id="rId26" Type="http://schemas.openxmlformats.org/officeDocument/2006/relationships/tags" Target="../tags/tag561.xml"/><Relationship Id="rId25" Type="http://schemas.openxmlformats.org/officeDocument/2006/relationships/tags" Target="../tags/tag560.xml"/><Relationship Id="rId24" Type="http://schemas.openxmlformats.org/officeDocument/2006/relationships/tags" Target="../tags/tag559.xml"/><Relationship Id="rId23" Type="http://schemas.openxmlformats.org/officeDocument/2006/relationships/tags" Target="../tags/tag558.xml"/><Relationship Id="rId22" Type="http://schemas.openxmlformats.org/officeDocument/2006/relationships/tags" Target="../tags/tag557.xml"/><Relationship Id="rId21" Type="http://schemas.openxmlformats.org/officeDocument/2006/relationships/tags" Target="../tags/tag556.xml"/><Relationship Id="rId20" Type="http://schemas.openxmlformats.org/officeDocument/2006/relationships/tags" Target="../tags/tag555.xml"/><Relationship Id="rId2" Type="http://schemas.openxmlformats.org/officeDocument/2006/relationships/image" Target="../media/image6.png"/><Relationship Id="rId19" Type="http://schemas.openxmlformats.org/officeDocument/2006/relationships/tags" Target="../tags/tag554.xml"/><Relationship Id="rId18" Type="http://schemas.openxmlformats.org/officeDocument/2006/relationships/tags" Target="../tags/tag553.xml"/><Relationship Id="rId17" Type="http://schemas.openxmlformats.org/officeDocument/2006/relationships/tags" Target="../tags/tag552.xml"/><Relationship Id="rId16" Type="http://schemas.openxmlformats.org/officeDocument/2006/relationships/tags" Target="../tags/tag551.xml"/><Relationship Id="rId15" Type="http://schemas.openxmlformats.org/officeDocument/2006/relationships/tags" Target="../tags/tag550.xml"/><Relationship Id="rId14" Type="http://schemas.openxmlformats.org/officeDocument/2006/relationships/tags" Target="../tags/tag549.xml"/><Relationship Id="rId13" Type="http://schemas.openxmlformats.org/officeDocument/2006/relationships/tags" Target="../tags/tag548.xml"/><Relationship Id="rId12" Type="http://schemas.openxmlformats.org/officeDocument/2006/relationships/tags" Target="../tags/tag547.xml"/><Relationship Id="rId11" Type="http://schemas.openxmlformats.org/officeDocument/2006/relationships/tags" Target="../tags/tag546.xml"/><Relationship Id="rId10" Type="http://schemas.openxmlformats.org/officeDocument/2006/relationships/tags" Target="../tags/tag545.xml"/><Relationship Id="rId1" Type="http://schemas.openxmlformats.org/officeDocument/2006/relationships/tags" Target="../tags/tag539.xml"/></Relationships>
</file>

<file path=ppt/slides/_rels/slide36.xml.rels><?xml version="1.0" encoding="UTF-8" standalone="yes"?>
<Relationships xmlns="http://schemas.openxmlformats.org/package/2006/relationships"><Relationship Id="rId9" Type="http://schemas.openxmlformats.org/officeDocument/2006/relationships/tags" Target="../tags/tag582.xml"/><Relationship Id="rId8" Type="http://schemas.openxmlformats.org/officeDocument/2006/relationships/image" Target="../media/image8.png"/><Relationship Id="rId7" Type="http://schemas.openxmlformats.org/officeDocument/2006/relationships/tags" Target="../tags/tag581.xml"/><Relationship Id="rId6" Type="http://schemas.openxmlformats.org/officeDocument/2006/relationships/tags" Target="../tags/tag580.xml"/><Relationship Id="rId5" Type="http://schemas.openxmlformats.org/officeDocument/2006/relationships/image" Target="../media/image7.png"/><Relationship Id="rId4" Type="http://schemas.openxmlformats.org/officeDocument/2006/relationships/tags" Target="../tags/tag579.xml"/><Relationship Id="rId3" Type="http://schemas.openxmlformats.org/officeDocument/2006/relationships/tags" Target="../tags/tag578.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577.xml"/></Relationships>
</file>

<file path=ppt/slides/_rels/slide37.xml.rels><?xml version="1.0" encoding="UTF-8" standalone="yes"?>
<Relationships xmlns="http://schemas.openxmlformats.org/package/2006/relationships"><Relationship Id="rId9" Type="http://schemas.openxmlformats.org/officeDocument/2006/relationships/tags" Target="../tags/tag588.xml"/><Relationship Id="rId8" Type="http://schemas.openxmlformats.org/officeDocument/2006/relationships/image" Target="../media/image8.png"/><Relationship Id="rId7" Type="http://schemas.openxmlformats.org/officeDocument/2006/relationships/tags" Target="../tags/tag587.xml"/><Relationship Id="rId6" Type="http://schemas.openxmlformats.org/officeDocument/2006/relationships/tags" Target="../tags/tag586.xml"/><Relationship Id="rId5" Type="http://schemas.openxmlformats.org/officeDocument/2006/relationships/image" Target="../media/image7.png"/><Relationship Id="rId4" Type="http://schemas.openxmlformats.org/officeDocument/2006/relationships/tags" Target="../tags/tag585.xml"/><Relationship Id="rId3" Type="http://schemas.openxmlformats.org/officeDocument/2006/relationships/tags" Target="../tags/tag584.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583.xml"/></Relationships>
</file>

<file path=ppt/slides/_rels/slide38.xml.rels><?xml version="1.0" encoding="UTF-8" standalone="yes"?>
<Relationships xmlns="http://schemas.openxmlformats.org/package/2006/relationships"><Relationship Id="rId9" Type="http://schemas.openxmlformats.org/officeDocument/2006/relationships/tags" Target="../tags/tag594.xml"/><Relationship Id="rId8" Type="http://schemas.openxmlformats.org/officeDocument/2006/relationships/image" Target="../media/image8.png"/><Relationship Id="rId7" Type="http://schemas.openxmlformats.org/officeDocument/2006/relationships/tags" Target="../tags/tag593.xml"/><Relationship Id="rId6" Type="http://schemas.openxmlformats.org/officeDocument/2006/relationships/tags" Target="../tags/tag592.xml"/><Relationship Id="rId5" Type="http://schemas.openxmlformats.org/officeDocument/2006/relationships/image" Target="../media/image7.png"/><Relationship Id="rId4" Type="http://schemas.openxmlformats.org/officeDocument/2006/relationships/tags" Target="../tags/tag591.xml"/><Relationship Id="rId3" Type="http://schemas.openxmlformats.org/officeDocument/2006/relationships/tags" Target="../tags/tag590.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589.xml"/></Relationships>
</file>

<file path=ppt/slides/_rels/slide39.xml.rels><?xml version="1.0" encoding="UTF-8" standalone="yes"?>
<Relationships xmlns="http://schemas.openxmlformats.org/package/2006/relationships"><Relationship Id="rId9" Type="http://schemas.openxmlformats.org/officeDocument/2006/relationships/tags" Target="../tags/tag600.xml"/><Relationship Id="rId8" Type="http://schemas.openxmlformats.org/officeDocument/2006/relationships/image" Target="../media/image8.png"/><Relationship Id="rId7" Type="http://schemas.openxmlformats.org/officeDocument/2006/relationships/tags" Target="../tags/tag599.xml"/><Relationship Id="rId6" Type="http://schemas.openxmlformats.org/officeDocument/2006/relationships/tags" Target="../tags/tag598.xml"/><Relationship Id="rId5" Type="http://schemas.openxmlformats.org/officeDocument/2006/relationships/image" Target="../media/image7.png"/><Relationship Id="rId4" Type="http://schemas.openxmlformats.org/officeDocument/2006/relationships/tags" Target="../tags/tag597.xml"/><Relationship Id="rId3" Type="http://schemas.openxmlformats.org/officeDocument/2006/relationships/tags" Target="../tags/tag596.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595.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5.xml"/><Relationship Id="rId5" Type="http://schemas.openxmlformats.org/officeDocument/2006/relationships/image" Target="../media/image8.png"/><Relationship Id="rId4" Type="http://schemas.openxmlformats.org/officeDocument/2006/relationships/tags" Target="../tags/tag184.xml"/><Relationship Id="rId3" Type="http://schemas.openxmlformats.org/officeDocument/2006/relationships/image" Target="../media/image7.png"/><Relationship Id="rId2" Type="http://schemas.openxmlformats.org/officeDocument/2006/relationships/tags" Target="../tags/tag183.xml"/><Relationship Id="rId1" Type="http://schemas.openxmlformats.org/officeDocument/2006/relationships/tags" Target="../tags/tag182.xml"/></Relationships>
</file>

<file path=ppt/slides/_rels/slide40.xml.rels><?xml version="1.0" encoding="UTF-8" standalone="yes"?>
<Relationships xmlns="http://schemas.openxmlformats.org/package/2006/relationships"><Relationship Id="rId9" Type="http://schemas.openxmlformats.org/officeDocument/2006/relationships/tags" Target="../tags/tag606.xml"/><Relationship Id="rId8" Type="http://schemas.openxmlformats.org/officeDocument/2006/relationships/image" Target="../media/image8.png"/><Relationship Id="rId7" Type="http://schemas.openxmlformats.org/officeDocument/2006/relationships/tags" Target="../tags/tag605.xml"/><Relationship Id="rId6" Type="http://schemas.openxmlformats.org/officeDocument/2006/relationships/tags" Target="../tags/tag604.xml"/><Relationship Id="rId5" Type="http://schemas.openxmlformats.org/officeDocument/2006/relationships/image" Target="../media/image7.png"/><Relationship Id="rId4" Type="http://schemas.openxmlformats.org/officeDocument/2006/relationships/tags" Target="../tags/tag603.xml"/><Relationship Id="rId3" Type="http://schemas.openxmlformats.org/officeDocument/2006/relationships/tags" Target="../tags/tag602.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601.xml"/></Relationships>
</file>

<file path=ppt/slides/_rels/slide41.xml.rels><?xml version="1.0" encoding="UTF-8" standalone="yes"?>
<Relationships xmlns="http://schemas.openxmlformats.org/package/2006/relationships"><Relationship Id="rId9" Type="http://schemas.openxmlformats.org/officeDocument/2006/relationships/tags" Target="../tags/tag613.xml"/><Relationship Id="rId8" Type="http://schemas.openxmlformats.org/officeDocument/2006/relationships/tags" Target="../tags/tag612.xml"/><Relationship Id="rId7" Type="http://schemas.openxmlformats.org/officeDocument/2006/relationships/tags" Target="../tags/tag611.xml"/><Relationship Id="rId6" Type="http://schemas.openxmlformats.org/officeDocument/2006/relationships/tags" Target="../tags/tag610.xml"/><Relationship Id="rId5" Type="http://schemas.openxmlformats.org/officeDocument/2006/relationships/image" Target="../media/image7.png"/><Relationship Id="rId4" Type="http://schemas.openxmlformats.org/officeDocument/2006/relationships/tags" Target="../tags/tag609.xml"/><Relationship Id="rId3" Type="http://schemas.openxmlformats.org/officeDocument/2006/relationships/tags" Target="../tags/tag608.xml"/><Relationship Id="rId21" Type="http://schemas.openxmlformats.org/officeDocument/2006/relationships/slideLayout" Target="../slideLayouts/slideLayout12.xml"/><Relationship Id="rId20" Type="http://schemas.openxmlformats.org/officeDocument/2006/relationships/tags" Target="../tags/tag624.xml"/><Relationship Id="rId2" Type="http://schemas.openxmlformats.org/officeDocument/2006/relationships/image" Target="../media/image6.png"/><Relationship Id="rId19" Type="http://schemas.openxmlformats.org/officeDocument/2006/relationships/tags" Target="../tags/tag623.xml"/><Relationship Id="rId18" Type="http://schemas.openxmlformats.org/officeDocument/2006/relationships/tags" Target="../tags/tag622.xml"/><Relationship Id="rId17" Type="http://schemas.openxmlformats.org/officeDocument/2006/relationships/tags" Target="../tags/tag621.xml"/><Relationship Id="rId16" Type="http://schemas.openxmlformats.org/officeDocument/2006/relationships/tags" Target="../tags/tag620.xml"/><Relationship Id="rId15" Type="http://schemas.openxmlformats.org/officeDocument/2006/relationships/tags" Target="../tags/tag619.xml"/><Relationship Id="rId14" Type="http://schemas.openxmlformats.org/officeDocument/2006/relationships/tags" Target="../tags/tag618.xml"/><Relationship Id="rId13" Type="http://schemas.openxmlformats.org/officeDocument/2006/relationships/tags" Target="../tags/tag617.xml"/><Relationship Id="rId12" Type="http://schemas.openxmlformats.org/officeDocument/2006/relationships/tags" Target="../tags/tag616.xml"/><Relationship Id="rId11" Type="http://schemas.openxmlformats.org/officeDocument/2006/relationships/tags" Target="../tags/tag615.xml"/><Relationship Id="rId10" Type="http://schemas.openxmlformats.org/officeDocument/2006/relationships/tags" Target="../tags/tag614.xml"/><Relationship Id="rId1" Type="http://schemas.openxmlformats.org/officeDocument/2006/relationships/tags" Target="../tags/tag607.xml"/></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627.xml"/><Relationship Id="rId3" Type="http://schemas.openxmlformats.org/officeDocument/2006/relationships/image" Target="../media/image9.png"/><Relationship Id="rId2" Type="http://schemas.openxmlformats.org/officeDocument/2006/relationships/tags" Target="../tags/tag626.xml"/><Relationship Id="rId1" Type="http://schemas.openxmlformats.org/officeDocument/2006/relationships/tags" Target="../tags/tag625.xml"/></Relationships>
</file>

<file path=ppt/slides/_rels/slide4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2.xml"/><Relationship Id="rId4" Type="http://schemas.openxmlformats.org/officeDocument/2006/relationships/tags" Target="../tags/tag630.xml"/><Relationship Id="rId3" Type="http://schemas.openxmlformats.org/officeDocument/2006/relationships/image" Target="../media/image9.png"/><Relationship Id="rId2" Type="http://schemas.openxmlformats.org/officeDocument/2006/relationships/tags" Target="../tags/tag629.xml"/><Relationship Id="rId1" Type="http://schemas.openxmlformats.org/officeDocument/2006/relationships/tags" Target="../tags/tag628.xml"/></Relationships>
</file>

<file path=ppt/slides/_rels/slide44.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3.xml"/><Relationship Id="rId4" Type="http://schemas.openxmlformats.org/officeDocument/2006/relationships/tags" Target="../tags/tag633.xml"/><Relationship Id="rId3" Type="http://schemas.openxmlformats.org/officeDocument/2006/relationships/image" Target="../media/image9.png"/><Relationship Id="rId2" Type="http://schemas.openxmlformats.org/officeDocument/2006/relationships/tags" Target="../tags/tag632.xml"/><Relationship Id="rId1" Type="http://schemas.openxmlformats.org/officeDocument/2006/relationships/tags" Target="../tags/tag631.xml"/></Relationships>
</file>

<file path=ppt/slides/_rels/slide45.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38.xml"/><Relationship Id="rId6" Type="http://schemas.openxmlformats.org/officeDocument/2006/relationships/tags" Target="../tags/tag637.xml"/><Relationship Id="rId5" Type="http://schemas.openxmlformats.org/officeDocument/2006/relationships/image" Target="../media/image7.png"/><Relationship Id="rId4" Type="http://schemas.openxmlformats.org/officeDocument/2006/relationships/tags" Target="../tags/tag636.xml"/><Relationship Id="rId3" Type="http://schemas.openxmlformats.org/officeDocument/2006/relationships/tags" Target="../tags/tag635.xml"/><Relationship Id="rId2" Type="http://schemas.openxmlformats.org/officeDocument/2006/relationships/image" Target="../media/image6.png"/><Relationship Id="rId1" Type="http://schemas.openxmlformats.org/officeDocument/2006/relationships/tags" Target="../tags/tag634.xml"/></Relationships>
</file>

<file path=ppt/slides/_rels/slide46.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43.xml"/><Relationship Id="rId6" Type="http://schemas.openxmlformats.org/officeDocument/2006/relationships/tags" Target="../tags/tag642.xml"/><Relationship Id="rId5" Type="http://schemas.openxmlformats.org/officeDocument/2006/relationships/image" Target="../media/image7.png"/><Relationship Id="rId4" Type="http://schemas.openxmlformats.org/officeDocument/2006/relationships/tags" Target="../tags/tag641.xml"/><Relationship Id="rId3" Type="http://schemas.openxmlformats.org/officeDocument/2006/relationships/tags" Target="../tags/tag640.xml"/><Relationship Id="rId2" Type="http://schemas.openxmlformats.org/officeDocument/2006/relationships/image" Target="../media/image6.png"/><Relationship Id="rId1" Type="http://schemas.openxmlformats.org/officeDocument/2006/relationships/tags" Target="../tags/tag639.xml"/></Relationships>
</file>

<file path=ppt/slides/_rels/slide47.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48.xml"/><Relationship Id="rId6" Type="http://schemas.openxmlformats.org/officeDocument/2006/relationships/tags" Target="../tags/tag647.xml"/><Relationship Id="rId5" Type="http://schemas.openxmlformats.org/officeDocument/2006/relationships/image" Target="../media/image7.png"/><Relationship Id="rId4" Type="http://schemas.openxmlformats.org/officeDocument/2006/relationships/tags" Target="../tags/tag646.xml"/><Relationship Id="rId3" Type="http://schemas.openxmlformats.org/officeDocument/2006/relationships/tags" Target="../tags/tag645.xml"/><Relationship Id="rId2" Type="http://schemas.openxmlformats.org/officeDocument/2006/relationships/image" Target="../media/image6.png"/><Relationship Id="rId1" Type="http://schemas.openxmlformats.org/officeDocument/2006/relationships/tags" Target="../tags/tag644.xml"/></Relationships>
</file>

<file path=ppt/slides/_rels/slide48.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53.xml"/><Relationship Id="rId6" Type="http://schemas.openxmlformats.org/officeDocument/2006/relationships/tags" Target="../tags/tag652.xml"/><Relationship Id="rId5" Type="http://schemas.openxmlformats.org/officeDocument/2006/relationships/image" Target="../media/image7.png"/><Relationship Id="rId4" Type="http://schemas.openxmlformats.org/officeDocument/2006/relationships/tags" Target="../tags/tag651.xml"/><Relationship Id="rId3" Type="http://schemas.openxmlformats.org/officeDocument/2006/relationships/tags" Target="../tags/tag650.xml"/><Relationship Id="rId2" Type="http://schemas.openxmlformats.org/officeDocument/2006/relationships/image" Target="../media/image6.png"/><Relationship Id="rId1" Type="http://schemas.openxmlformats.org/officeDocument/2006/relationships/tags" Target="../tags/tag649.xml"/></Relationships>
</file>

<file path=ppt/slides/_rels/slide49.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656.xml"/><Relationship Id="rId3" Type="http://schemas.openxmlformats.org/officeDocument/2006/relationships/image" Target="../media/image9.png"/><Relationship Id="rId2" Type="http://schemas.openxmlformats.org/officeDocument/2006/relationships/tags" Target="../tags/tag655.xml"/><Relationship Id="rId1" Type="http://schemas.openxmlformats.org/officeDocument/2006/relationships/tags" Target="../tags/tag654.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88.xml"/><Relationship Id="rId3" Type="http://schemas.openxmlformats.org/officeDocument/2006/relationships/image" Target="../media/image9.png"/><Relationship Id="rId2" Type="http://schemas.openxmlformats.org/officeDocument/2006/relationships/tags" Target="../tags/tag187.xml"/><Relationship Id="rId1" Type="http://schemas.openxmlformats.org/officeDocument/2006/relationships/tags" Target="../tags/tag186.xml"/></Relationships>
</file>

<file path=ppt/slides/_rels/slide50.xml.rels><?xml version="1.0" encoding="UTF-8" standalone="yes"?>
<Relationships xmlns="http://schemas.openxmlformats.org/package/2006/relationships"><Relationship Id="rId9" Type="http://schemas.openxmlformats.org/officeDocument/2006/relationships/tags" Target="../tags/tag664.xml"/><Relationship Id="rId8" Type="http://schemas.openxmlformats.org/officeDocument/2006/relationships/tags" Target="../tags/tag663.xml"/><Relationship Id="rId7" Type="http://schemas.openxmlformats.org/officeDocument/2006/relationships/tags" Target="../tags/tag662.xml"/><Relationship Id="rId6" Type="http://schemas.openxmlformats.org/officeDocument/2006/relationships/tags" Target="../tags/tag661.xml"/><Relationship Id="rId5" Type="http://schemas.openxmlformats.org/officeDocument/2006/relationships/tags" Target="../tags/tag660.xml"/><Relationship Id="rId4" Type="http://schemas.openxmlformats.org/officeDocument/2006/relationships/tags" Target="../tags/tag659.xml"/><Relationship Id="rId3" Type="http://schemas.openxmlformats.org/officeDocument/2006/relationships/image" Target="../media/image9.png"/><Relationship Id="rId27" Type="http://schemas.openxmlformats.org/officeDocument/2006/relationships/slideLayout" Target="../slideLayouts/slideLayout12.xml"/><Relationship Id="rId26" Type="http://schemas.openxmlformats.org/officeDocument/2006/relationships/themeOverride" Target="../theme/themeOverride4.xml"/><Relationship Id="rId25" Type="http://schemas.openxmlformats.org/officeDocument/2006/relationships/tags" Target="../tags/tag680.xml"/><Relationship Id="rId24" Type="http://schemas.openxmlformats.org/officeDocument/2006/relationships/tags" Target="../tags/tag679.xml"/><Relationship Id="rId23" Type="http://schemas.openxmlformats.org/officeDocument/2006/relationships/tags" Target="../tags/tag678.xml"/><Relationship Id="rId22" Type="http://schemas.openxmlformats.org/officeDocument/2006/relationships/tags" Target="../tags/tag677.xml"/><Relationship Id="rId21" Type="http://schemas.openxmlformats.org/officeDocument/2006/relationships/tags" Target="../tags/tag676.xml"/><Relationship Id="rId20" Type="http://schemas.openxmlformats.org/officeDocument/2006/relationships/tags" Target="../tags/tag675.xml"/><Relationship Id="rId2" Type="http://schemas.openxmlformats.org/officeDocument/2006/relationships/tags" Target="../tags/tag658.xml"/><Relationship Id="rId19" Type="http://schemas.openxmlformats.org/officeDocument/2006/relationships/tags" Target="../tags/tag674.xml"/><Relationship Id="rId18" Type="http://schemas.openxmlformats.org/officeDocument/2006/relationships/tags" Target="../tags/tag673.xml"/><Relationship Id="rId17" Type="http://schemas.openxmlformats.org/officeDocument/2006/relationships/tags" Target="../tags/tag672.xml"/><Relationship Id="rId16" Type="http://schemas.openxmlformats.org/officeDocument/2006/relationships/tags" Target="../tags/tag671.xml"/><Relationship Id="rId15" Type="http://schemas.openxmlformats.org/officeDocument/2006/relationships/tags" Target="../tags/tag670.xml"/><Relationship Id="rId14" Type="http://schemas.openxmlformats.org/officeDocument/2006/relationships/tags" Target="../tags/tag669.xml"/><Relationship Id="rId13" Type="http://schemas.openxmlformats.org/officeDocument/2006/relationships/tags" Target="../tags/tag668.xml"/><Relationship Id="rId12" Type="http://schemas.openxmlformats.org/officeDocument/2006/relationships/tags" Target="../tags/tag667.xml"/><Relationship Id="rId11" Type="http://schemas.openxmlformats.org/officeDocument/2006/relationships/tags" Target="../tags/tag666.xml"/><Relationship Id="rId10" Type="http://schemas.openxmlformats.org/officeDocument/2006/relationships/tags" Target="../tags/tag665.xml"/><Relationship Id="rId1" Type="http://schemas.openxmlformats.org/officeDocument/2006/relationships/tags" Target="../tags/tag657.xml"/></Relationships>
</file>

<file path=ppt/slides/_rels/slide51.xml.rels><?xml version="1.0" encoding="UTF-8" standalone="yes"?>
<Relationships xmlns="http://schemas.openxmlformats.org/package/2006/relationships"><Relationship Id="rId9" Type="http://schemas.openxmlformats.org/officeDocument/2006/relationships/tags" Target="../tags/tag688.xml"/><Relationship Id="rId8" Type="http://schemas.openxmlformats.org/officeDocument/2006/relationships/tags" Target="../tags/tag687.xml"/><Relationship Id="rId7" Type="http://schemas.openxmlformats.org/officeDocument/2006/relationships/tags" Target="../tags/tag686.xml"/><Relationship Id="rId6" Type="http://schemas.openxmlformats.org/officeDocument/2006/relationships/tags" Target="../tags/tag685.xml"/><Relationship Id="rId5" Type="http://schemas.openxmlformats.org/officeDocument/2006/relationships/tags" Target="../tags/tag684.xml"/><Relationship Id="rId4" Type="http://schemas.openxmlformats.org/officeDocument/2006/relationships/tags" Target="../tags/tag683.xml"/><Relationship Id="rId3" Type="http://schemas.openxmlformats.org/officeDocument/2006/relationships/image" Target="../media/image11.png"/><Relationship Id="rId2" Type="http://schemas.openxmlformats.org/officeDocument/2006/relationships/tags" Target="../tags/tag682.xml"/><Relationship Id="rId14" Type="http://schemas.openxmlformats.org/officeDocument/2006/relationships/slideLayout" Target="../slideLayouts/slideLayout12.xml"/><Relationship Id="rId13" Type="http://schemas.openxmlformats.org/officeDocument/2006/relationships/tags" Target="../tags/tag692.xml"/><Relationship Id="rId12" Type="http://schemas.openxmlformats.org/officeDocument/2006/relationships/tags" Target="../tags/tag691.xml"/><Relationship Id="rId11" Type="http://schemas.openxmlformats.org/officeDocument/2006/relationships/tags" Target="../tags/tag690.xml"/><Relationship Id="rId10" Type="http://schemas.openxmlformats.org/officeDocument/2006/relationships/tags" Target="../tags/tag689.xml"/><Relationship Id="rId1" Type="http://schemas.openxmlformats.org/officeDocument/2006/relationships/tags" Target="../tags/tag681.xml"/></Relationships>
</file>

<file path=ppt/slides/_rels/slide5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695.xml"/><Relationship Id="rId3" Type="http://schemas.openxmlformats.org/officeDocument/2006/relationships/image" Target="../media/image11.png"/><Relationship Id="rId2" Type="http://schemas.openxmlformats.org/officeDocument/2006/relationships/tags" Target="../tags/tag694.xml"/><Relationship Id="rId1" Type="http://schemas.openxmlformats.org/officeDocument/2006/relationships/tags" Target="../tags/tag693.xml"/></Relationships>
</file>

<file path=ppt/slides/_rels/slide5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699.xml"/><Relationship Id="rId4" Type="http://schemas.openxmlformats.org/officeDocument/2006/relationships/tags" Target="../tags/tag698.xml"/><Relationship Id="rId3" Type="http://schemas.openxmlformats.org/officeDocument/2006/relationships/image" Target="../media/image11.png"/><Relationship Id="rId2" Type="http://schemas.openxmlformats.org/officeDocument/2006/relationships/tags" Target="../tags/tag697.xml"/><Relationship Id="rId1" Type="http://schemas.openxmlformats.org/officeDocument/2006/relationships/tags" Target="../tags/tag696.xml"/></Relationships>
</file>

<file path=ppt/slides/_rels/slide54.xml.rels><?xml version="1.0" encoding="UTF-8" standalone="yes"?>
<Relationships xmlns="http://schemas.openxmlformats.org/package/2006/relationships"><Relationship Id="rId9" Type="http://schemas.openxmlformats.org/officeDocument/2006/relationships/tags" Target="../tags/tag707.xml"/><Relationship Id="rId8" Type="http://schemas.openxmlformats.org/officeDocument/2006/relationships/tags" Target="../tags/tag706.xml"/><Relationship Id="rId7" Type="http://schemas.openxmlformats.org/officeDocument/2006/relationships/tags" Target="../tags/tag705.xml"/><Relationship Id="rId6" Type="http://schemas.openxmlformats.org/officeDocument/2006/relationships/tags" Target="../tags/tag704.xml"/><Relationship Id="rId5" Type="http://schemas.openxmlformats.org/officeDocument/2006/relationships/tags" Target="../tags/tag703.xml"/><Relationship Id="rId4" Type="http://schemas.openxmlformats.org/officeDocument/2006/relationships/tags" Target="../tags/tag702.xml"/><Relationship Id="rId3" Type="http://schemas.openxmlformats.org/officeDocument/2006/relationships/image" Target="../media/image11.png"/><Relationship Id="rId2" Type="http://schemas.openxmlformats.org/officeDocument/2006/relationships/tags" Target="../tags/tag701.xml"/><Relationship Id="rId19" Type="http://schemas.openxmlformats.org/officeDocument/2006/relationships/slideLayout" Target="../slideLayouts/slideLayout12.xml"/><Relationship Id="rId18" Type="http://schemas.openxmlformats.org/officeDocument/2006/relationships/tags" Target="../tags/tag716.xml"/><Relationship Id="rId17" Type="http://schemas.openxmlformats.org/officeDocument/2006/relationships/tags" Target="../tags/tag715.xml"/><Relationship Id="rId16" Type="http://schemas.openxmlformats.org/officeDocument/2006/relationships/tags" Target="../tags/tag714.xml"/><Relationship Id="rId15" Type="http://schemas.openxmlformats.org/officeDocument/2006/relationships/tags" Target="../tags/tag713.xml"/><Relationship Id="rId14" Type="http://schemas.openxmlformats.org/officeDocument/2006/relationships/tags" Target="../tags/tag712.xml"/><Relationship Id="rId13" Type="http://schemas.openxmlformats.org/officeDocument/2006/relationships/tags" Target="../tags/tag711.xml"/><Relationship Id="rId12" Type="http://schemas.openxmlformats.org/officeDocument/2006/relationships/tags" Target="../tags/tag710.xml"/><Relationship Id="rId11" Type="http://schemas.openxmlformats.org/officeDocument/2006/relationships/tags" Target="../tags/tag709.xml"/><Relationship Id="rId10" Type="http://schemas.openxmlformats.org/officeDocument/2006/relationships/tags" Target="../tags/tag708.xml"/><Relationship Id="rId1" Type="http://schemas.openxmlformats.org/officeDocument/2006/relationships/tags" Target="../tags/tag700.xml"/></Relationships>
</file>

<file path=ppt/slides/_rels/slide55.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20.xml"/><Relationship Id="rId4" Type="http://schemas.openxmlformats.org/officeDocument/2006/relationships/tags" Target="../tags/tag719.xml"/><Relationship Id="rId3" Type="http://schemas.openxmlformats.org/officeDocument/2006/relationships/image" Target="../media/image11.png"/><Relationship Id="rId2" Type="http://schemas.openxmlformats.org/officeDocument/2006/relationships/tags" Target="../tags/tag718.xml"/><Relationship Id="rId1" Type="http://schemas.openxmlformats.org/officeDocument/2006/relationships/tags" Target="../tags/tag717.xml"/></Relationships>
</file>

<file path=ppt/slides/_rels/slide56.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24.xml"/><Relationship Id="rId4" Type="http://schemas.openxmlformats.org/officeDocument/2006/relationships/tags" Target="../tags/tag723.xml"/><Relationship Id="rId3" Type="http://schemas.openxmlformats.org/officeDocument/2006/relationships/image" Target="../media/image11.png"/><Relationship Id="rId2" Type="http://schemas.openxmlformats.org/officeDocument/2006/relationships/tags" Target="../tags/tag722.xml"/><Relationship Id="rId1" Type="http://schemas.openxmlformats.org/officeDocument/2006/relationships/tags" Target="../tags/tag721.xml"/></Relationships>
</file>

<file path=ppt/slides/_rels/slide57.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28.xml"/><Relationship Id="rId4" Type="http://schemas.openxmlformats.org/officeDocument/2006/relationships/tags" Target="../tags/tag727.xml"/><Relationship Id="rId3" Type="http://schemas.openxmlformats.org/officeDocument/2006/relationships/image" Target="../media/image11.png"/><Relationship Id="rId2" Type="http://schemas.openxmlformats.org/officeDocument/2006/relationships/tags" Target="../tags/tag726.xml"/><Relationship Id="rId1" Type="http://schemas.openxmlformats.org/officeDocument/2006/relationships/tags" Target="../tags/tag725.xml"/></Relationships>
</file>

<file path=ppt/slides/_rels/slide5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32.xml"/><Relationship Id="rId4" Type="http://schemas.openxmlformats.org/officeDocument/2006/relationships/tags" Target="../tags/tag731.xml"/><Relationship Id="rId3" Type="http://schemas.openxmlformats.org/officeDocument/2006/relationships/image" Target="../media/image11.png"/><Relationship Id="rId2" Type="http://schemas.openxmlformats.org/officeDocument/2006/relationships/tags" Target="../tags/tag730.xml"/><Relationship Id="rId1" Type="http://schemas.openxmlformats.org/officeDocument/2006/relationships/tags" Target="../tags/tag729.xml"/></Relationships>
</file>

<file path=ppt/slides/_rels/slide59.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36.xml"/><Relationship Id="rId4" Type="http://schemas.openxmlformats.org/officeDocument/2006/relationships/tags" Target="../tags/tag735.xml"/><Relationship Id="rId3" Type="http://schemas.openxmlformats.org/officeDocument/2006/relationships/image" Target="../media/image11.png"/><Relationship Id="rId2" Type="http://schemas.openxmlformats.org/officeDocument/2006/relationships/tags" Target="../tags/tag734.xml"/><Relationship Id="rId1" Type="http://schemas.openxmlformats.org/officeDocument/2006/relationships/tags" Target="../tags/tag733.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91.xml"/><Relationship Id="rId3" Type="http://schemas.openxmlformats.org/officeDocument/2006/relationships/image" Target="../media/image9.png"/><Relationship Id="rId2" Type="http://schemas.openxmlformats.org/officeDocument/2006/relationships/tags" Target="../tags/tag190.xml"/><Relationship Id="rId1" Type="http://schemas.openxmlformats.org/officeDocument/2006/relationships/tags" Target="../tags/tag189.xml"/></Relationships>
</file>

<file path=ppt/slides/_rels/slide60.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40.xml"/><Relationship Id="rId4" Type="http://schemas.openxmlformats.org/officeDocument/2006/relationships/tags" Target="../tags/tag739.xml"/><Relationship Id="rId3" Type="http://schemas.openxmlformats.org/officeDocument/2006/relationships/image" Target="../media/image11.png"/><Relationship Id="rId2" Type="http://schemas.openxmlformats.org/officeDocument/2006/relationships/tags" Target="../tags/tag738.xml"/><Relationship Id="rId1" Type="http://schemas.openxmlformats.org/officeDocument/2006/relationships/tags" Target="../tags/tag737.xml"/></Relationships>
</file>

<file path=ppt/slides/_rels/slide7.xml.rels><?xml version="1.0" encoding="UTF-8" standalone="yes"?>
<Relationships xmlns="http://schemas.openxmlformats.org/package/2006/relationships"><Relationship Id="rId9" Type="http://schemas.openxmlformats.org/officeDocument/2006/relationships/image" Target="../media/image1.svg"/><Relationship Id="rId8" Type="http://schemas.openxmlformats.org/officeDocument/2006/relationships/image" Target="../media/image15.png"/><Relationship Id="rId7" Type="http://schemas.openxmlformats.org/officeDocument/2006/relationships/tags" Target="../tags/tag197.xml"/><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 Id="rId35" Type="http://schemas.openxmlformats.org/officeDocument/2006/relationships/slideLayout" Target="../slideLayouts/slideLayout12.xml"/><Relationship Id="rId34" Type="http://schemas.openxmlformats.org/officeDocument/2006/relationships/tags" Target="../tags/tag218.xml"/><Relationship Id="rId33" Type="http://schemas.openxmlformats.org/officeDocument/2006/relationships/tags" Target="../tags/tag217.xml"/><Relationship Id="rId32" Type="http://schemas.openxmlformats.org/officeDocument/2006/relationships/tags" Target="../tags/tag216.xml"/><Relationship Id="rId31" Type="http://schemas.openxmlformats.org/officeDocument/2006/relationships/tags" Target="../tags/tag215.xml"/><Relationship Id="rId30" Type="http://schemas.openxmlformats.org/officeDocument/2006/relationships/tags" Target="../tags/tag214.xml"/><Relationship Id="rId3" Type="http://schemas.openxmlformats.org/officeDocument/2006/relationships/image" Target="../media/image9.png"/><Relationship Id="rId29" Type="http://schemas.openxmlformats.org/officeDocument/2006/relationships/image" Target="../media/image3.svg"/><Relationship Id="rId28" Type="http://schemas.openxmlformats.org/officeDocument/2006/relationships/image" Target="../media/image17.png"/><Relationship Id="rId27" Type="http://schemas.openxmlformats.org/officeDocument/2006/relationships/tags" Target="../tags/tag213.xml"/><Relationship Id="rId26" Type="http://schemas.openxmlformats.org/officeDocument/2006/relationships/tags" Target="../tags/tag212.xml"/><Relationship Id="rId25" Type="http://schemas.openxmlformats.org/officeDocument/2006/relationships/tags" Target="../tags/tag211.xml"/><Relationship Id="rId24" Type="http://schemas.openxmlformats.org/officeDocument/2006/relationships/tags" Target="../tags/tag210.xml"/><Relationship Id="rId23" Type="http://schemas.openxmlformats.org/officeDocument/2006/relationships/tags" Target="../tags/tag209.xml"/><Relationship Id="rId22" Type="http://schemas.openxmlformats.org/officeDocument/2006/relationships/tags" Target="../tags/tag208.xml"/><Relationship Id="rId21" Type="http://schemas.openxmlformats.org/officeDocument/2006/relationships/tags" Target="../tags/tag207.xml"/><Relationship Id="rId20" Type="http://schemas.openxmlformats.org/officeDocument/2006/relationships/tags" Target="../tags/tag206.xml"/><Relationship Id="rId2" Type="http://schemas.openxmlformats.org/officeDocument/2006/relationships/tags" Target="../tags/tag193.xml"/><Relationship Id="rId19" Type="http://schemas.openxmlformats.org/officeDocument/2006/relationships/image" Target="../media/image2.svg"/><Relationship Id="rId18" Type="http://schemas.openxmlformats.org/officeDocument/2006/relationships/image" Target="../media/image16.png"/><Relationship Id="rId17" Type="http://schemas.openxmlformats.org/officeDocument/2006/relationships/tags" Target="../tags/tag205.xml"/><Relationship Id="rId16" Type="http://schemas.openxmlformats.org/officeDocument/2006/relationships/tags" Target="../tags/tag204.xml"/><Relationship Id="rId15" Type="http://schemas.openxmlformats.org/officeDocument/2006/relationships/tags" Target="../tags/tag203.xml"/><Relationship Id="rId14" Type="http://schemas.openxmlformats.org/officeDocument/2006/relationships/tags" Target="../tags/tag202.xml"/><Relationship Id="rId13" Type="http://schemas.openxmlformats.org/officeDocument/2006/relationships/tags" Target="../tags/tag20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tags" Target="../tags/tag192.xml"/></Relationships>
</file>

<file path=ppt/slides/_rels/slide8.xml.rels><?xml version="1.0" encoding="UTF-8" standalone="yes"?>
<Relationships xmlns="http://schemas.openxmlformats.org/package/2006/relationships"><Relationship Id="rId9" Type="http://schemas.openxmlformats.org/officeDocument/2006/relationships/image" Target="../media/image15.png"/><Relationship Id="rId8" Type="http://schemas.openxmlformats.org/officeDocument/2006/relationships/tags" Target="../tags/tag225.xml"/><Relationship Id="rId7" Type="http://schemas.openxmlformats.org/officeDocument/2006/relationships/tags" Target="../tags/tag224.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 Id="rId3" Type="http://schemas.openxmlformats.org/officeDocument/2006/relationships/image" Target="../media/image9.png"/><Relationship Id="rId23" Type="http://schemas.openxmlformats.org/officeDocument/2006/relationships/slideLayout" Target="../slideLayouts/slideLayout12.xml"/><Relationship Id="rId22" Type="http://schemas.openxmlformats.org/officeDocument/2006/relationships/tags" Target="../tags/tag235.xml"/><Relationship Id="rId21" Type="http://schemas.openxmlformats.org/officeDocument/2006/relationships/tags" Target="../tags/tag234.xml"/><Relationship Id="rId20" Type="http://schemas.openxmlformats.org/officeDocument/2006/relationships/tags" Target="../tags/tag233.xml"/><Relationship Id="rId2" Type="http://schemas.openxmlformats.org/officeDocument/2006/relationships/tags" Target="../tags/tag220.xml"/><Relationship Id="rId19" Type="http://schemas.openxmlformats.org/officeDocument/2006/relationships/image" Target="../media/image2.svg"/><Relationship Id="rId18" Type="http://schemas.openxmlformats.org/officeDocument/2006/relationships/image" Target="../media/image16.png"/><Relationship Id="rId17" Type="http://schemas.openxmlformats.org/officeDocument/2006/relationships/tags" Target="../tags/tag232.xml"/><Relationship Id="rId16" Type="http://schemas.openxmlformats.org/officeDocument/2006/relationships/tags" Target="../tags/tag231.xml"/><Relationship Id="rId15" Type="http://schemas.openxmlformats.org/officeDocument/2006/relationships/tags" Target="../tags/tag230.xml"/><Relationship Id="rId14" Type="http://schemas.openxmlformats.org/officeDocument/2006/relationships/tags" Target="../tags/tag229.xml"/><Relationship Id="rId13" Type="http://schemas.openxmlformats.org/officeDocument/2006/relationships/tags" Target="../tags/tag228.xml"/><Relationship Id="rId12" Type="http://schemas.openxmlformats.org/officeDocument/2006/relationships/tags" Target="../tags/tag227.xml"/><Relationship Id="rId11" Type="http://schemas.openxmlformats.org/officeDocument/2006/relationships/tags" Target="../tags/tag226.xml"/><Relationship Id="rId10" Type="http://schemas.openxmlformats.org/officeDocument/2006/relationships/image" Target="../media/image1.svg"/><Relationship Id="rId1" Type="http://schemas.openxmlformats.org/officeDocument/2006/relationships/tags" Target="../tags/tag219.xml"/></Relationships>
</file>

<file path=ppt/slides/_rels/slide9.xml.rels><?xml version="1.0" encoding="UTF-8" standalone="yes"?>
<Relationships xmlns="http://schemas.openxmlformats.org/package/2006/relationships"><Relationship Id="rId9" Type="http://schemas.openxmlformats.org/officeDocument/2006/relationships/image" Target="../media/image4.svg"/><Relationship Id="rId8" Type="http://schemas.openxmlformats.org/officeDocument/2006/relationships/image" Target="../media/image18.png"/><Relationship Id="rId7" Type="http://schemas.openxmlformats.org/officeDocument/2006/relationships/tags" Target="../tags/tag241.xml"/><Relationship Id="rId6" Type="http://schemas.openxmlformats.org/officeDocument/2006/relationships/tags" Target="../tags/tag240.xml"/><Relationship Id="rId5" Type="http://schemas.openxmlformats.org/officeDocument/2006/relationships/tags" Target="../tags/tag239.xml"/><Relationship Id="rId4" Type="http://schemas.openxmlformats.org/officeDocument/2006/relationships/tags" Target="../tags/tag238.xml"/><Relationship Id="rId3" Type="http://schemas.openxmlformats.org/officeDocument/2006/relationships/image" Target="../media/image9.png"/><Relationship Id="rId2" Type="http://schemas.openxmlformats.org/officeDocument/2006/relationships/tags" Target="../tags/tag237.xml"/><Relationship Id="rId11" Type="http://schemas.openxmlformats.org/officeDocument/2006/relationships/slideLayout" Target="../slideLayouts/slideLayout12.xml"/><Relationship Id="rId10" Type="http://schemas.openxmlformats.org/officeDocument/2006/relationships/tags" Target="../tags/tag242.xml"/><Relationship Id="rId1" Type="http://schemas.openxmlformats.org/officeDocument/2006/relationships/tags" Target="../tags/tag2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rotWithShape="1">
          <a:blip r:embed="rId2"/>
          <a:srcRect/>
          <a:stretch>
            <a:fillRect/>
          </a:stretch>
        </p:blipFill>
        <p:spPr>
          <a:xfrm>
            <a:off x="1689434" y="677278"/>
            <a:ext cx="2228280" cy="3708434"/>
          </a:xfrm>
          <a:prstGeom prst="rect">
            <a:avLst/>
          </a:prstGeom>
        </p:spPr>
      </p:pic>
      <p:sp>
        <p:nvSpPr>
          <p:cNvPr id="9" name="文本框 8"/>
          <p:cNvSpPr txBox="1"/>
          <p:nvPr userDrawn="1">
            <p:custDataLst>
              <p:tags r:id="rId3"/>
            </p:custDataLst>
          </p:nvPr>
        </p:nvSpPr>
        <p:spPr>
          <a:xfrm>
            <a:off x="5540141" y="1716841"/>
            <a:ext cx="3455905" cy="1198880"/>
          </a:xfrm>
          <a:prstGeom prst="rect">
            <a:avLst/>
          </a:prstGeom>
          <a:noFill/>
        </p:spPr>
        <p:txBody>
          <a:bodyPr wrap="square" rtlCol="0">
            <a:spAutoFit/>
          </a:bodyPr>
          <a:lstStyle/>
          <a:p>
            <a:r>
              <a:rPr lang="zh-CN" altLang="en-US" sz="7200" b="1" dirty="0">
                <a:latin typeface="微软雅黑" charset="-122"/>
                <a:ea typeface="微软雅黑" charset="-122"/>
              </a:rPr>
              <a:t>第</a:t>
            </a:r>
            <a:r>
              <a:rPr lang="zh-CN" altLang="en-US" sz="7200" b="1" dirty="0">
                <a:latin typeface="微软雅黑" charset="-122"/>
                <a:ea typeface="微软雅黑" charset="-122"/>
              </a:rPr>
              <a:t>五章</a:t>
            </a:r>
            <a:r>
              <a:rPr lang="en-US" altLang="zh-CN" sz="7200" b="1" dirty="0">
                <a:latin typeface="微软雅黑" charset="-122"/>
                <a:ea typeface="微软雅黑" charset="-122"/>
              </a:rPr>
              <a:t> </a:t>
            </a:r>
            <a:endParaRPr lang="zh-CN" altLang="en-US" sz="7200" b="1" dirty="0">
              <a:latin typeface="微软雅黑" charset="-122"/>
              <a:ea typeface="微软雅黑" charset="-122"/>
            </a:endParaRPr>
          </a:p>
        </p:txBody>
      </p:sp>
      <p:sp>
        <p:nvSpPr>
          <p:cNvPr id="5" name="标题 4"/>
          <p:cNvSpPr>
            <a:spLocks noGrp="1"/>
          </p:cNvSpPr>
          <p:nvPr>
            <p:ph type="title" hasCustomPrompt="1"/>
            <p:custDataLst>
              <p:tags r:id="rId4"/>
            </p:custDataLst>
          </p:nvPr>
        </p:nvSpPr>
        <p:spPr>
          <a:xfrm>
            <a:off x="3876675" y="3016885"/>
            <a:ext cx="6772910" cy="2119630"/>
          </a:xfrm>
        </p:spPr>
        <p:txBody>
          <a:bodyPr anchor="ctr" anchorCtr="0">
            <a:noAutofit/>
          </a:bodyPr>
          <a:lstStyle>
            <a:lvl1pPr algn="ctr">
              <a:defRPr sz="2800">
                <a:solidFill>
                  <a:schemeClr val="bg1"/>
                </a:solidFill>
              </a:defRPr>
            </a:lvl1pPr>
          </a:lstStyle>
          <a:p>
            <a:r>
              <a:rPr lang="zh-CN" altLang="en-US" sz="6000" dirty="0">
                <a:solidFill>
                  <a:schemeClr val="accent2"/>
                </a:solidFill>
              </a:rPr>
              <a:t>婴幼儿托育政策与法规的参与主体</a:t>
            </a:r>
            <a:endParaRPr lang="zh-CN" altLang="en-US" sz="6000" dirty="0">
              <a:solidFill>
                <a:schemeClr val="accent2"/>
              </a:solidFill>
            </a:endParaRPr>
          </a:p>
        </p:txBody>
      </p:sp>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8" name="内容占位符 7"/>
          <p:cNvSpPr>
            <a:spLocks noGrp="1"/>
          </p:cNvSpPr>
          <p:nvPr>
            <p:ph idx="1"/>
          </p:nvPr>
        </p:nvSpPr>
        <p:spPr>
          <a:xfrm>
            <a:off x="1137285" y="1079500"/>
            <a:ext cx="10515600" cy="667385"/>
          </a:xfrm>
        </p:spPr>
        <p:txBody>
          <a:bodyPr/>
          <a:p>
            <a:pPr marL="0" indent="0">
              <a:buNone/>
            </a:pPr>
            <a:r>
              <a:rPr lang="zh-CN" altLang="en-US">
                <a:solidFill>
                  <a:schemeClr val="tx1"/>
                </a:solidFill>
              </a:rPr>
              <a:t>（一） 婴幼儿托育的行政管理</a:t>
            </a:r>
            <a:endParaRPr lang="zh-CN" altLang="en-US">
              <a:solidFill>
                <a:schemeClr val="tx1"/>
              </a:solidFill>
            </a:endParaRPr>
          </a:p>
        </p:txBody>
      </p:sp>
      <p:sp>
        <p:nvSpPr>
          <p:cNvPr id="36" name="圆角矩形 2"/>
          <p:cNvSpPr/>
          <p:nvPr>
            <p:custDataLst>
              <p:tags r:id="rId4"/>
            </p:custDataLst>
          </p:nvPr>
        </p:nvSpPr>
        <p:spPr>
          <a:xfrm>
            <a:off x="1200150" y="2090420"/>
            <a:ext cx="9768840" cy="4069080"/>
          </a:xfrm>
          <a:prstGeom prst="roundRect">
            <a:avLst>
              <a:gd name="adj" fmla="val 8416"/>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38" name="文本框 37"/>
          <p:cNvSpPr txBox="1"/>
          <p:nvPr>
            <p:custDataLst>
              <p:tags r:id="rId5"/>
            </p:custDataLst>
          </p:nvPr>
        </p:nvSpPr>
        <p:spPr>
          <a:xfrm>
            <a:off x="1246505" y="2232025"/>
            <a:ext cx="9394825" cy="3373120"/>
          </a:xfrm>
          <a:prstGeom prst="rect">
            <a:avLst/>
          </a:prstGeom>
        </p:spPr>
        <p:txBody>
          <a:bodyPr wrap="square">
            <a:noAutofit/>
          </a:bodyPr>
          <a:lstStyle>
            <a:defPPr>
              <a:defRPr lang="zh-CN"/>
            </a:defPPr>
            <a:lvl1pPr algn="ctr">
              <a:defRPr sz="1400">
                <a:solidFill>
                  <a:sysClr val="window" lastClr="FFFFFF"/>
                </a:solidFill>
              </a:defRPr>
            </a:lvl1pPr>
          </a:lstStyle>
          <a:p>
            <a:pPr algn="l">
              <a:lnSpc>
                <a:spcPct val="140000"/>
              </a:lnSpc>
            </a:pPr>
            <a:r>
              <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 </a:t>
            </a:r>
            <a:r>
              <a:rPr lang="en-US" altLang="zh-CN"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      </a:t>
            </a:r>
            <a:r>
              <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托育服务是一种综合性服务，必须连接卫生、教育、福利等相关服务的资源，发展以社区为依托，公办和民办相结合、正规和非正规相结合的多种形式的儿童教育与照护服务机构。基于日益强烈的托育需求，政府应积极结合民间和社区资源，共同推动托育事业，提供多元化的托育服务，发展灵活多样的托育形式，努力形成一个综合性托育服务网络。</a:t>
            </a:r>
            <a:endPar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p:txBody>
      </p:sp>
      <p:sp>
        <p:nvSpPr>
          <p:cNvPr id="15" name="椭圆 14"/>
          <p:cNvSpPr/>
          <p:nvPr>
            <p:custDataLst>
              <p:tags r:id="rId6"/>
            </p:custDataLst>
          </p:nvPr>
        </p:nvSpPr>
        <p:spPr>
          <a:xfrm>
            <a:off x="10628426" y="3091671"/>
            <a:ext cx="681356" cy="681356"/>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16" name="KSO_Shape"/>
          <p:cNvSpPr>
            <a:spLocks noChangeAspect="1"/>
          </p:cNvSpPr>
          <p:nvPr>
            <p:custDataLst>
              <p:tags r:id="rId7"/>
            </p:custDataLst>
          </p:nvPr>
        </p:nvSpPr>
        <p:spPr bwMode="auto">
          <a:xfrm>
            <a:off x="10792384" y="3249536"/>
            <a:ext cx="353439" cy="365627"/>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ysClr val="window" lastClr="FFFFFF"/>
          </a:solidFill>
          <a:ln>
            <a:noFill/>
          </a:ln>
        </p:spPr>
        <p:txBody>
          <a:bodyPr/>
          <a:lstStyle/>
          <a:p>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6" name="标题 1"/>
          <p:cNvSpPr>
            <a:spLocks noGrp="1"/>
          </p:cNvSpPr>
          <p:nvPr/>
        </p:nvSpPr>
        <p:spPr>
          <a:xfrm>
            <a:off x="878840" y="173990"/>
            <a:ext cx="9727565"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t>  </a:t>
            </a:r>
            <a:r>
              <a:rPr lang="zh-CN" altLang="en-US"/>
              <a:t>一、 行政部门的</a:t>
            </a:r>
            <a:r>
              <a:rPr lang="zh-CN" altLang="en-US"/>
              <a:t>管理</a:t>
            </a:r>
            <a:endParaRPr lang="zh-CN" altLang="en-US"/>
          </a:p>
        </p:txBody>
      </p:sp>
    </p:spTree>
    <p:custDataLst>
      <p:tags r:id="rId8"/>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6012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44935" y="-21590"/>
            <a:ext cx="549910" cy="912495"/>
          </a:xfrm>
          <a:prstGeom prst="rect">
            <a:avLst/>
          </a:prstGeom>
        </p:spPr>
      </p:pic>
      <p:sp>
        <p:nvSpPr>
          <p:cNvPr id="8" name="内容占位符 7"/>
          <p:cNvSpPr>
            <a:spLocks noGrp="1"/>
          </p:cNvSpPr>
          <p:nvPr>
            <p:ph idx="1"/>
          </p:nvPr>
        </p:nvSpPr>
        <p:spPr>
          <a:xfrm>
            <a:off x="1137285" y="1092200"/>
            <a:ext cx="10515600" cy="667385"/>
          </a:xfrm>
        </p:spPr>
        <p:txBody>
          <a:bodyPr/>
          <a:p>
            <a:pPr marL="0" indent="0">
              <a:buNone/>
            </a:pPr>
            <a:r>
              <a:rPr lang="zh-CN" altLang="en-US">
                <a:sym typeface="+mn-ea"/>
              </a:rPr>
              <a:t>二、 行政部门的管理</a:t>
            </a:r>
            <a:endParaRPr lang="zh-CN" altLang="en-US">
              <a:sym typeface="+mn-ea"/>
            </a:endParaRPr>
          </a:p>
        </p:txBody>
      </p:sp>
      <p:sp>
        <p:nvSpPr>
          <p:cNvPr id="32" name="文本框 31"/>
          <p:cNvSpPr txBox="1"/>
          <p:nvPr>
            <p:custDataLst>
              <p:tags r:id="rId4"/>
            </p:custDataLst>
          </p:nvPr>
        </p:nvSpPr>
        <p:spPr>
          <a:xfrm>
            <a:off x="5227955" y="1894840"/>
            <a:ext cx="2083435" cy="803275"/>
          </a:xfrm>
          <a:prstGeom prst="rect">
            <a:avLst/>
          </a:prstGeom>
          <a:noFill/>
        </p:spPr>
        <p:txBody>
          <a:bodyPr wrap="square" bIns="0" rtlCol="0">
            <a:noAutofit/>
          </a:bodyPr>
          <a:p>
            <a:pPr algn="r"/>
            <a:r>
              <a:rPr lang="en-US" altLang="zh-CN" sz="2300" spc="300">
                <a:solidFill>
                  <a:srgbClr val="6096E6"/>
                </a:solidFill>
                <a:latin typeface="思源黑体 CN Heavy" panose="020B0A00000000000000" charset="-122"/>
                <a:ea typeface="思源黑体 CN Heavy" panose="020B0A00000000000000" charset="-122"/>
              </a:rPr>
              <a:t>婴幼儿托育的行政管理</a:t>
            </a:r>
            <a:endParaRPr lang="en-US" altLang="zh-CN" sz="2300" spc="300">
              <a:solidFill>
                <a:srgbClr val="6096E6"/>
              </a:solidFill>
              <a:latin typeface="思源黑体 CN Heavy" panose="020B0A00000000000000" charset="-122"/>
              <a:ea typeface="思源黑体 CN Heavy" panose="020B0A00000000000000" charset="-122"/>
            </a:endParaRPr>
          </a:p>
        </p:txBody>
      </p:sp>
      <p:sp>
        <p:nvSpPr>
          <p:cNvPr id="33" name="文本框 32"/>
          <p:cNvSpPr txBox="1"/>
          <p:nvPr>
            <p:custDataLst>
              <p:tags r:id="rId5"/>
            </p:custDataLst>
          </p:nvPr>
        </p:nvSpPr>
        <p:spPr>
          <a:xfrm>
            <a:off x="4927508" y="2007363"/>
            <a:ext cx="340251" cy="317029"/>
          </a:xfrm>
          <a:prstGeom prst="rect">
            <a:avLst/>
          </a:prstGeom>
          <a:noFill/>
        </p:spPr>
        <p:txBody>
          <a:bodyPr wrap="square" bIns="0" rtlCol="0">
            <a:normAutofit fontScale="90000" lnSpcReduction="20000"/>
          </a:bodyPr>
          <a:p>
            <a:pPr algn="r"/>
            <a:r>
              <a:rPr lang="en-US" altLang="zh-CN" sz="2000" spc="300">
                <a:ln w="12700">
                  <a:solidFill>
                    <a:srgbClr val="6096E6"/>
                  </a:solidFill>
                </a:ln>
                <a:noFill/>
                <a:latin typeface="思源黑体 CN Heavy" panose="020B0A00000000000000" charset="-122"/>
                <a:ea typeface="思源黑体 CN Heavy" panose="020B0A00000000000000" charset="-122"/>
              </a:rPr>
              <a:t>1</a:t>
            </a:r>
            <a:endParaRPr lang="en-US" altLang="zh-CN" sz="2000" spc="300">
              <a:ln w="12700">
                <a:solidFill>
                  <a:srgbClr val="6096E6"/>
                </a:solidFill>
              </a:ln>
              <a:noFill/>
              <a:latin typeface="思源黑体 CN Heavy" panose="020B0A00000000000000" charset="-122"/>
              <a:ea typeface="思源黑体 CN Heavy" panose="020B0A00000000000000" charset="-122"/>
            </a:endParaRPr>
          </a:p>
        </p:txBody>
      </p:sp>
      <p:sp>
        <p:nvSpPr>
          <p:cNvPr id="29" name="文本框 28"/>
          <p:cNvSpPr txBox="1"/>
          <p:nvPr>
            <p:custDataLst>
              <p:tags r:id="rId6"/>
            </p:custDataLst>
          </p:nvPr>
        </p:nvSpPr>
        <p:spPr>
          <a:xfrm>
            <a:off x="8523605" y="2705100"/>
            <a:ext cx="2408555" cy="1090295"/>
          </a:xfrm>
          <a:prstGeom prst="rect">
            <a:avLst/>
          </a:prstGeom>
          <a:noFill/>
        </p:spPr>
        <p:txBody>
          <a:bodyPr wrap="square" bIns="0" rtlCol="0"/>
          <a:p>
            <a:pPr algn="l"/>
            <a:r>
              <a:rPr lang="en-US" altLang="zh-CN" sz="2400" spc="300">
                <a:solidFill>
                  <a:srgbClr val="F18870"/>
                </a:solidFill>
                <a:latin typeface="思源黑体 CN Heavy" panose="020B0A00000000000000" charset="-122"/>
                <a:ea typeface="思源黑体 CN Heavy" panose="020B0A00000000000000" charset="-122"/>
              </a:rPr>
              <a:t>关怀弱势婴幼儿及家庭群体，促进教育公平</a:t>
            </a:r>
            <a:endParaRPr lang="en-US" altLang="zh-CN" sz="2400" spc="300">
              <a:solidFill>
                <a:srgbClr val="F18870"/>
              </a:solidFill>
              <a:latin typeface="思源黑体 CN Heavy" panose="020B0A00000000000000" charset="-122"/>
              <a:ea typeface="思源黑体 CN Heavy" panose="020B0A00000000000000" charset="-122"/>
            </a:endParaRPr>
          </a:p>
        </p:txBody>
      </p:sp>
      <p:sp>
        <p:nvSpPr>
          <p:cNvPr id="30" name="文本框 29"/>
          <p:cNvSpPr txBox="1"/>
          <p:nvPr>
            <p:custDataLst>
              <p:tags r:id="rId7"/>
            </p:custDataLst>
          </p:nvPr>
        </p:nvSpPr>
        <p:spPr>
          <a:xfrm>
            <a:off x="8183618" y="3129585"/>
            <a:ext cx="340251" cy="317029"/>
          </a:xfrm>
          <a:prstGeom prst="rect">
            <a:avLst/>
          </a:prstGeom>
          <a:noFill/>
        </p:spPr>
        <p:txBody>
          <a:bodyPr wrap="square" bIns="0" rtlCol="0">
            <a:normAutofit fontScale="90000" lnSpcReduction="20000"/>
          </a:bodyPr>
          <a:p>
            <a:pPr algn="r"/>
            <a:r>
              <a:rPr lang="en-US" altLang="zh-CN" sz="2000" spc="300">
                <a:ln w="12700">
                  <a:solidFill>
                    <a:srgbClr val="F18870"/>
                  </a:solidFill>
                </a:ln>
                <a:noFill/>
                <a:latin typeface="思源黑体 CN Heavy" panose="020B0A00000000000000" charset="-122"/>
                <a:ea typeface="思源黑体 CN Heavy" panose="020B0A00000000000000" charset="-122"/>
              </a:rPr>
              <a:t>5</a:t>
            </a:r>
            <a:endParaRPr lang="en-US" altLang="zh-CN" sz="2000" spc="300">
              <a:ln w="12700">
                <a:solidFill>
                  <a:srgbClr val="F18870"/>
                </a:solidFill>
              </a:ln>
              <a:noFill/>
              <a:latin typeface="思源黑体 CN Heavy" panose="020B0A00000000000000" charset="-122"/>
              <a:ea typeface="思源黑体 CN Heavy" panose="020B0A00000000000000" charset="-122"/>
            </a:endParaRPr>
          </a:p>
        </p:txBody>
      </p:sp>
      <p:sp>
        <p:nvSpPr>
          <p:cNvPr id="62" name="文本框 61"/>
          <p:cNvSpPr txBox="1"/>
          <p:nvPr>
            <p:custDataLst>
              <p:tags r:id="rId8"/>
            </p:custDataLst>
          </p:nvPr>
        </p:nvSpPr>
        <p:spPr>
          <a:xfrm>
            <a:off x="1524635" y="2867660"/>
            <a:ext cx="1795145" cy="890270"/>
          </a:xfrm>
          <a:prstGeom prst="rect">
            <a:avLst/>
          </a:prstGeom>
          <a:noFill/>
        </p:spPr>
        <p:txBody>
          <a:bodyPr wrap="square" bIns="0" rtlCol="0"/>
          <a:p>
            <a:pPr algn="l"/>
            <a:r>
              <a:rPr lang="en-US" altLang="zh-CN" sz="2400" spc="300">
                <a:solidFill>
                  <a:srgbClr val="58B6E5"/>
                </a:solidFill>
                <a:latin typeface="思源黑体 CN Heavy" panose="020B0A00000000000000" charset="-122"/>
                <a:ea typeface="思源黑体 CN Heavy" panose="020B0A00000000000000" charset="-122"/>
              </a:rPr>
              <a:t>婴幼儿托育机构的运行机制</a:t>
            </a:r>
            <a:endParaRPr lang="en-US" altLang="zh-CN" sz="2400" spc="300">
              <a:solidFill>
                <a:srgbClr val="58B6E5"/>
              </a:solidFill>
              <a:latin typeface="思源黑体 CN Heavy" panose="020B0A00000000000000" charset="-122"/>
              <a:ea typeface="思源黑体 CN Heavy" panose="020B0A00000000000000" charset="-122"/>
            </a:endParaRPr>
          </a:p>
        </p:txBody>
      </p:sp>
      <p:sp>
        <p:nvSpPr>
          <p:cNvPr id="63" name="文本框 62"/>
          <p:cNvSpPr txBox="1"/>
          <p:nvPr>
            <p:custDataLst>
              <p:tags r:id="rId9"/>
            </p:custDataLst>
          </p:nvPr>
        </p:nvSpPr>
        <p:spPr>
          <a:xfrm>
            <a:off x="3328734" y="3129585"/>
            <a:ext cx="340251" cy="317029"/>
          </a:xfrm>
          <a:prstGeom prst="rect">
            <a:avLst/>
          </a:prstGeom>
          <a:noFill/>
        </p:spPr>
        <p:txBody>
          <a:bodyPr wrap="square" bIns="0" rtlCol="0">
            <a:normAutofit fontScale="90000" lnSpcReduction="20000"/>
          </a:bodyPr>
          <a:p>
            <a:pPr algn="r"/>
            <a:r>
              <a:rPr lang="en-US" altLang="zh-CN" sz="2000" spc="300">
                <a:ln w="12700">
                  <a:solidFill>
                    <a:srgbClr val="58B6E5"/>
                  </a:solidFill>
                </a:ln>
                <a:noFill/>
                <a:latin typeface="思源黑体 CN Heavy" panose="020B0A00000000000000" charset="-122"/>
                <a:ea typeface="思源黑体 CN Heavy" panose="020B0A00000000000000" charset="-122"/>
              </a:rPr>
              <a:t>2</a:t>
            </a:r>
            <a:endParaRPr lang="en-US" altLang="zh-CN" sz="2000" spc="300">
              <a:ln w="12700">
                <a:solidFill>
                  <a:srgbClr val="58B6E5"/>
                </a:solidFill>
              </a:ln>
              <a:noFill/>
              <a:latin typeface="思源黑体 CN Heavy" panose="020B0A00000000000000" charset="-122"/>
              <a:ea typeface="思源黑体 CN Heavy" panose="020B0A00000000000000" charset="-122"/>
            </a:endParaRPr>
          </a:p>
        </p:txBody>
      </p:sp>
      <p:sp>
        <p:nvSpPr>
          <p:cNvPr id="21" name="文本框 20"/>
          <p:cNvSpPr txBox="1"/>
          <p:nvPr>
            <p:custDataLst>
              <p:tags r:id="rId10"/>
            </p:custDataLst>
          </p:nvPr>
        </p:nvSpPr>
        <p:spPr>
          <a:xfrm>
            <a:off x="1170940" y="4671060"/>
            <a:ext cx="1871345" cy="840740"/>
          </a:xfrm>
          <a:prstGeom prst="rect">
            <a:avLst/>
          </a:prstGeom>
          <a:noFill/>
        </p:spPr>
        <p:txBody>
          <a:bodyPr wrap="square" bIns="0" rtlCol="0">
            <a:noAutofit/>
          </a:bodyPr>
          <a:p>
            <a:pPr algn="l"/>
            <a:r>
              <a:rPr lang="en-US" altLang="zh-CN" sz="2300" spc="300">
                <a:solidFill>
                  <a:srgbClr val="56CA95"/>
                </a:solidFill>
                <a:latin typeface="思源黑体 CN Heavy" panose="020B0A00000000000000" charset="-122"/>
                <a:ea typeface="思源黑体 CN Heavy" panose="020B0A00000000000000" charset="-122"/>
              </a:rPr>
              <a:t>提高托育服务人员的专业水平</a:t>
            </a:r>
            <a:endParaRPr lang="en-US" altLang="zh-CN" sz="2300" spc="300">
              <a:solidFill>
                <a:srgbClr val="56CA95"/>
              </a:solidFill>
              <a:latin typeface="思源黑体 CN Heavy" panose="020B0A00000000000000" charset="-122"/>
              <a:ea typeface="思源黑体 CN Heavy" panose="020B0A00000000000000" charset="-122"/>
            </a:endParaRPr>
          </a:p>
        </p:txBody>
      </p:sp>
      <p:sp>
        <p:nvSpPr>
          <p:cNvPr id="23" name="文本框 22"/>
          <p:cNvSpPr txBox="1"/>
          <p:nvPr>
            <p:custDataLst>
              <p:tags r:id="rId11"/>
            </p:custDataLst>
          </p:nvPr>
        </p:nvSpPr>
        <p:spPr>
          <a:xfrm>
            <a:off x="3038965" y="4688479"/>
            <a:ext cx="340251" cy="317029"/>
          </a:xfrm>
          <a:prstGeom prst="rect">
            <a:avLst/>
          </a:prstGeom>
          <a:noFill/>
        </p:spPr>
        <p:txBody>
          <a:bodyPr wrap="square" bIns="0" rtlCol="0">
            <a:normAutofit fontScale="90000" lnSpcReduction="20000"/>
          </a:bodyPr>
          <a:p>
            <a:pPr algn="r"/>
            <a:r>
              <a:rPr lang="en-US" altLang="zh-CN" sz="2000" spc="300">
                <a:ln w="12700">
                  <a:solidFill>
                    <a:srgbClr val="56CA95"/>
                  </a:solidFill>
                </a:ln>
                <a:noFill/>
                <a:latin typeface="思源黑体 CN Heavy" panose="020B0A00000000000000" charset="-122"/>
                <a:ea typeface="思源黑体 CN Heavy" panose="020B0A00000000000000" charset="-122"/>
              </a:rPr>
              <a:t>3</a:t>
            </a:r>
            <a:endParaRPr lang="en-US" altLang="zh-CN" sz="2000" spc="300">
              <a:ln w="12700">
                <a:solidFill>
                  <a:srgbClr val="56CA95"/>
                </a:solidFill>
              </a:ln>
              <a:noFill/>
              <a:latin typeface="思源黑体 CN Heavy" panose="020B0A00000000000000" charset="-122"/>
              <a:ea typeface="思源黑体 CN Heavy" panose="020B0A00000000000000" charset="-122"/>
            </a:endParaRPr>
          </a:p>
        </p:txBody>
      </p:sp>
      <p:sp>
        <p:nvSpPr>
          <p:cNvPr id="38" name="任意多边形 37"/>
          <p:cNvSpPr/>
          <p:nvPr>
            <p:custDataLst>
              <p:tags r:id="rId12"/>
            </p:custDataLst>
          </p:nvPr>
        </p:nvSpPr>
        <p:spPr>
          <a:xfrm>
            <a:off x="4643293" y="3182087"/>
            <a:ext cx="2529669" cy="2478177"/>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179" h="6179">
                <a:moveTo>
                  <a:pt x="0" y="3088"/>
                </a:moveTo>
                <a:cubicBezTo>
                  <a:pt x="-53" y="1355"/>
                  <a:pt x="1534" y="-42"/>
                  <a:pt x="3088" y="0"/>
                </a:cubicBezTo>
                <a:cubicBezTo>
                  <a:pt x="4821" y="-53"/>
                  <a:pt x="6218" y="1534"/>
                  <a:pt x="6176" y="3088"/>
                </a:cubicBezTo>
                <a:cubicBezTo>
                  <a:pt x="6229" y="4821"/>
                  <a:pt x="4642" y="6218"/>
                  <a:pt x="3088" y="6176"/>
                </a:cubicBezTo>
                <a:cubicBezTo>
                  <a:pt x="1355" y="6229"/>
                  <a:pt x="-42" y="4642"/>
                  <a:pt x="0" y="3088"/>
                </a:cubicBezTo>
                <a:close/>
                <a:moveTo>
                  <a:pt x="296" y="3088"/>
                </a:moveTo>
                <a:cubicBezTo>
                  <a:pt x="248" y="1521"/>
                  <a:pt x="1683" y="258"/>
                  <a:pt x="3088" y="296"/>
                </a:cubicBezTo>
                <a:cubicBezTo>
                  <a:pt x="4655" y="248"/>
                  <a:pt x="5918" y="1683"/>
                  <a:pt x="5880" y="3088"/>
                </a:cubicBezTo>
                <a:cubicBezTo>
                  <a:pt x="5928" y="4655"/>
                  <a:pt x="4493" y="5918"/>
                  <a:pt x="3088" y="5880"/>
                </a:cubicBezTo>
                <a:cubicBezTo>
                  <a:pt x="1521" y="5928"/>
                  <a:pt x="258" y="4493"/>
                  <a:pt x="296" y="3088"/>
                </a:cubicBezTo>
                <a:close/>
              </a:path>
            </a:pathLst>
          </a:custGeom>
          <a:solidFill>
            <a:srgbClr val="FFFFFF">
              <a:lumMod val="95000"/>
            </a:srgbClr>
          </a:solidFill>
          <a:ln>
            <a:noFill/>
          </a:ln>
        </p:spPr>
        <p:style>
          <a:lnRef idx="2">
            <a:srgbClr val="6096E6">
              <a:shade val="50000"/>
            </a:srgbClr>
          </a:lnRef>
          <a:fillRef idx="1">
            <a:srgbClr val="6096E6"/>
          </a:fillRef>
          <a:effectRef idx="0">
            <a:srgbClr val="6096E6"/>
          </a:effectRef>
          <a:fontRef idx="minor">
            <a:srgbClr val="FFFFFF"/>
          </a:fontRef>
        </p:style>
        <p:txBody>
          <a:bodyPr wrap="square" rtlCol="0" anchor="ctr">
            <a:noAutofit/>
          </a:bodyPr>
          <a:p>
            <a:pPr algn="ctr"/>
            <a:endParaRPr lang="zh-CN" altLang="en-US"/>
          </a:p>
        </p:txBody>
      </p:sp>
      <p:cxnSp>
        <p:nvCxnSpPr>
          <p:cNvPr id="59" name="直接箭头连接符 58"/>
          <p:cNvCxnSpPr/>
          <p:nvPr>
            <p:custDataLst>
              <p:tags r:id="rId13"/>
            </p:custDataLst>
          </p:nvPr>
        </p:nvCxnSpPr>
        <p:spPr>
          <a:xfrm>
            <a:off x="5312689" y="4137212"/>
            <a:ext cx="1167151" cy="0"/>
          </a:xfrm>
          <a:prstGeom prst="straightConnector1">
            <a:avLst/>
          </a:prstGeom>
          <a:ln w="12700">
            <a:solidFill>
              <a:srgbClr val="6096E6">
                <a:lumMod val="60000"/>
                <a:lumOff val="40000"/>
              </a:srgbClr>
            </a:solidFill>
            <a:tailEnd type="diamond"/>
          </a:ln>
        </p:spPr>
        <p:style>
          <a:lnRef idx="1">
            <a:srgbClr val="6096E6"/>
          </a:lnRef>
          <a:fillRef idx="0">
            <a:srgbClr val="6096E6"/>
          </a:fillRef>
          <a:effectRef idx="0">
            <a:srgbClr val="6096E6"/>
          </a:effectRef>
          <a:fontRef idx="minor">
            <a:srgbClr val="000000"/>
          </a:fontRef>
        </p:style>
      </p:cxnSp>
      <p:cxnSp>
        <p:nvCxnSpPr>
          <p:cNvPr id="60" name="直接箭头连接符 59"/>
          <p:cNvCxnSpPr/>
          <p:nvPr>
            <p:custDataLst>
              <p:tags r:id="rId14"/>
            </p:custDataLst>
          </p:nvPr>
        </p:nvCxnSpPr>
        <p:spPr>
          <a:xfrm flipH="1">
            <a:off x="5316222" y="4705138"/>
            <a:ext cx="1167151" cy="0"/>
          </a:xfrm>
          <a:prstGeom prst="straightConnector1">
            <a:avLst/>
          </a:prstGeom>
          <a:ln w="12700">
            <a:solidFill>
              <a:srgbClr val="6096E6">
                <a:lumMod val="60000"/>
                <a:lumOff val="40000"/>
              </a:srgbClr>
            </a:solidFill>
            <a:tailEnd type="diamond"/>
          </a:ln>
        </p:spPr>
        <p:style>
          <a:lnRef idx="1">
            <a:srgbClr val="6096E6"/>
          </a:lnRef>
          <a:fillRef idx="0">
            <a:srgbClr val="6096E6"/>
          </a:fillRef>
          <a:effectRef idx="0">
            <a:srgbClr val="6096E6"/>
          </a:effectRef>
          <a:fontRef idx="minor">
            <a:srgbClr val="000000"/>
          </a:fontRef>
        </p:style>
      </p:cxnSp>
      <p:sp>
        <p:nvSpPr>
          <p:cNvPr id="56" name="椭圆 55"/>
          <p:cNvSpPr/>
          <p:nvPr>
            <p:custDataLst>
              <p:tags r:id="rId15"/>
            </p:custDataLst>
          </p:nvPr>
        </p:nvSpPr>
        <p:spPr>
          <a:xfrm>
            <a:off x="4406026" y="3668736"/>
            <a:ext cx="646174" cy="633048"/>
          </a:xfrm>
          <a:prstGeom prst="ellipse">
            <a:avLst/>
          </a:prstGeom>
          <a:solidFill>
            <a:srgbClr val="58B6E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7" name="图片 66" descr="343435383038363b343532323338393bbacfd7f7bbfad6c6"/>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4574132" y="3830280"/>
            <a:ext cx="309961" cy="309961"/>
          </a:xfrm>
          <a:prstGeom prst="rect">
            <a:avLst/>
          </a:prstGeom>
        </p:spPr>
      </p:pic>
      <p:sp>
        <p:nvSpPr>
          <p:cNvPr id="40" name="椭圆 39"/>
          <p:cNvSpPr/>
          <p:nvPr>
            <p:custDataLst>
              <p:tags r:id="rId19"/>
            </p:custDataLst>
          </p:nvPr>
        </p:nvSpPr>
        <p:spPr>
          <a:xfrm>
            <a:off x="6800402" y="3668736"/>
            <a:ext cx="646174" cy="633048"/>
          </a:xfrm>
          <a:prstGeom prst="ellipse">
            <a:avLst/>
          </a:prstGeom>
          <a:solidFill>
            <a:srgbClr val="F18870"/>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8" name="图片 67" descr="343439383331313b343532303032343bb7a2b2bcb9dcc0ed"/>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6959926" y="3803524"/>
            <a:ext cx="327125" cy="327125"/>
          </a:xfrm>
          <a:prstGeom prst="rect">
            <a:avLst/>
          </a:prstGeom>
        </p:spPr>
      </p:pic>
      <p:sp>
        <p:nvSpPr>
          <p:cNvPr id="39" name="椭圆 38"/>
          <p:cNvSpPr/>
          <p:nvPr>
            <p:custDataLst>
              <p:tags r:id="rId23"/>
            </p:custDataLst>
          </p:nvPr>
        </p:nvSpPr>
        <p:spPr>
          <a:xfrm>
            <a:off x="4695290" y="4878797"/>
            <a:ext cx="646174" cy="633048"/>
          </a:xfrm>
          <a:prstGeom prst="ellipse">
            <a:avLst/>
          </a:prstGeom>
          <a:solidFill>
            <a:srgbClr val="56CA9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9" name="图片 68" descr="343439383331313b343532303032383bbfcdbba7b9dcc0ed"/>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4869454" y="5034283"/>
            <a:ext cx="309961" cy="309961"/>
          </a:xfrm>
          <a:prstGeom prst="rect">
            <a:avLst/>
          </a:prstGeom>
        </p:spPr>
      </p:pic>
      <p:sp>
        <p:nvSpPr>
          <p:cNvPr id="57" name="椭圆 56"/>
          <p:cNvSpPr/>
          <p:nvPr>
            <p:custDataLst>
              <p:tags r:id="rId27"/>
            </p:custDataLst>
          </p:nvPr>
        </p:nvSpPr>
        <p:spPr>
          <a:xfrm>
            <a:off x="6488422" y="4878797"/>
            <a:ext cx="646174" cy="633048"/>
          </a:xfrm>
          <a:prstGeom prst="ellipse">
            <a:avLst/>
          </a:prstGeom>
          <a:solidFill>
            <a:srgbClr val="FFBA5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70" name="图片 69" descr="343435383036303b343532343135353bb9dcc0edbfd8d6c6"/>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6663090" y="5046903"/>
            <a:ext cx="296836" cy="296836"/>
          </a:xfrm>
          <a:prstGeom prst="rect">
            <a:avLst/>
          </a:prstGeom>
        </p:spPr>
      </p:pic>
      <p:sp>
        <p:nvSpPr>
          <p:cNvPr id="42" name="椭圆 41"/>
          <p:cNvSpPr/>
          <p:nvPr>
            <p:custDataLst>
              <p:tags r:id="rId31"/>
            </p:custDataLst>
          </p:nvPr>
        </p:nvSpPr>
        <p:spPr>
          <a:xfrm>
            <a:off x="5585293" y="2857485"/>
            <a:ext cx="646174" cy="633048"/>
          </a:xfrm>
          <a:prstGeom prst="ellipse">
            <a:avLst/>
          </a:prstGeom>
          <a:solidFill>
            <a:srgbClr val="6096E6"/>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71" name="图片 70" descr="343439383331313b343532303033323bd3a6d3c3b9dcc0ed"/>
          <p:cNvPicPr>
            <a:picLocks noChangeAspect="1"/>
          </p:cNvPicPr>
          <p:nvPr>
            <p:custDataLst>
              <p:tags r:id="rId32"/>
            </p:custDataLst>
          </p:nvPr>
        </p:nvPicPr>
        <p:blipFill>
          <a:blip r:embed="rId33">
            <a:extLst>
              <a:ext uri="{96DAC541-7B7A-43D3-8B79-37D633B846F1}">
                <asvg:svgBlip xmlns:asvg="http://schemas.microsoft.com/office/drawing/2016/SVG/main" r:embed="rId34"/>
              </a:ext>
            </a:extLst>
          </a:blip>
          <a:stretch>
            <a:fillRect/>
          </a:stretch>
        </p:blipFill>
        <p:spPr>
          <a:xfrm>
            <a:off x="5791766" y="3033164"/>
            <a:ext cx="257460" cy="257460"/>
          </a:xfrm>
          <a:prstGeom prst="rect">
            <a:avLst/>
          </a:prstGeom>
        </p:spPr>
      </p:pic>
      <p:sp>
        <p:nvSpPr>
          <p:cNvPr id="89" name="文本框 88"/>
          <p:cNvSpPr txBox="1"/>
          <p:nvPr>
            <p:custDataLst>
              <p:tags r:id="rId35"/>
            </p:custDataLst>
          </p:nvPr>
        </p:nvSpPr>
        <p:spPr>
          <a:xfrm>
            <a:off x="8314690" y="4429760"/>
            <a:ext cx="3096895" cy="1066800"/>
          </a:xfrm>
          <a:prstGeom prst="rect">
            <a:avLst/>
          </a:prstGeom>
          <a:noFill/>
        </p:spPr>
        <p:txBody>
          <a:bodyPr wrap="square" bIns="0" rtlCol="0"/>
          <a:p>
            <a:pPr algn="l"/>
            <a:r>
              <a:rPr lang="en-US" altLang="zh-CN" sz="2400" spc="300">
                <a:solidFill>
                  <a:srgbClr val="FFBA55"/>
                </a:solidFill>
                <a:latin typeface="思源黑体 CN Heavy" panose="020B0A00000000000000" charset="-122"/>
                <a:ea typeface="思源黑体 CN Heavy" panose="020B0A00000000000000" charset="-122"/>
              </a:rPr>
              <a:t>加大财政投入力度，提高托育财政投入在财政投入中的比重</a:t>
            </a:r>
            <a:endParaRPr lang="en-US" altLang="zh-CN" sz="2400" spc="300">
              <a:solidFill>
                <a:srgbClr val="FFBA55"/>
              </a:solidFill>
              <a:latin typeface="思源黑体 CN Heavy" panose="020B0A00000000000000" charset="-122"/>
              <a:ea typeface="思源黑体 CN Heavy" panose="020B0A00000000000000" charset="-122"/>
            </a:endParaRPr>
          </a:p>
        </p:txBody>
      </p:sp>
      <p:sp>
        <p:nvSpPr>
          <p:cNvPr id="90" name="文本框 89"/>
          <p:cNvSpPr txBox="1"/>
          <p:nvPr>
            <p:custDataLst>
              <p:tags r:id="rId36"/>
            </p:custDataLst>
          </p:nvPr>
        </p:nvSpPr>
        <p:spPr>
          <a:xfrm>
            <a:off x="7833941" y="4692517"/>
            <a:ext cx="340251" cy="317029"/>
          </a:xfrm>
          <a:prstGeom prst="rect">
            <a:avLst/>
          </a:prstGeom>
          <a:noFill/>
        </p:spPr>
        <p:txBody>
          <a:bodyPr wrap="square" bIns="0" rtlCol="0">
            <a:normAutofit fontScale="90000" lnSpcReduction="20000"/>
          </a:bodyPr>
          <a:p>
            <a:pPr algn="r"/>
            <a:r>
              <a:rPr lang="en-US" altLang="zh-CN" sz="2000" spc="300">
                <a:ln w="12700">
                  <a:solidFill>
                    <a:srgbClr val="FFBA55"/>
                  </a:solidFill>
                </a:ln>
                <a:noFill/>
                <a:latin typeface="思源黑体 CN Heavy" panose="020B0A00000000000000" charset="-122"/>
                <a:ea typeface="思源黑体 CN Heavy" panose="020B0A00000000000000" charset="-122"/>
              </a:rPr>
              <a:t>4</a:t>
            </a:r>
            <a:endParaRPr lang="en-US" altLang="zh-CN" sz="2000" spc="300">
              <a:ln w="12700">
                <a:solidFill>
                  <a:srgbClr val="FFBA55"/>
                </a:solidFill>
              </a:ln>
              <a:noFill/>
              <a:latin typeface="思源黑体 CN Heavy" panose="020B0A00000000000000" charset="-122"/>
              <a:ea typeface="思源黑体 CN Heavy" panose="020B0A00000000000000" charset="-122"/>
            </a:endParaRPr>
          </a:p>
        </p:txBody>
      </p:sp>
      <p:sp>
        <p:nvSpPr>
          <p:cNvPr id="3" name="文本框 2"/>
          <p:cNvSpPr txBox="1"/>
          <p:nvPr/>
        </p:nvSpPr>
        <p:spPr>
          <a:xfrm>
            <a:off x="5330190" y="3696970"/>
            <a:ext cx="1311910" cy="1198880"/>
          </a:xfrm>
          <a:prstGeom prst="rect">
            <a:avLst/>
          </a:prstGeom>
          <a:noFill/>
        </p:spPr>
        <p:txBody>
          <a:bodyPr wrap="square" rtlCol="0">
            <a:spAutoFit/>
          </a:bodyPr>
          <a:p>
            <a:pPr algn="ctr"/>
            <a:r>
              <a:rPr lang="zh-CN" altLang="en-US" sz="3600"/>
              <a:t>保障措施</a:t>
            </a:r>
            <a:endParaRPr lang="zh-CN" altLang="en-US" sz="3600"/>
          </a:p>
        </p:txBody>
      </p:sp>
      <p:sp>
        <p:nvSpPr>
          <p:cNvPr id="6" name="标题 1"/>
          <p:cNvSpPr>
            <a:spLocks noGrp="1"/>
          </p:cNvSpPr>
          <p:nvPr/>
        </p:nvSpPr>
        <p:spPr>
          <a:xfrm>
            <a:off x="878840" y="173990"/>
            <a:ext cx="9727565"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t>  </a:t>
            </a:r>
            <a:r>
              <a:rPr lang="zh-CN" altLang="en-US"/>
              <a:t>一、 行政部门的</a:t>
            </a:r>
            <a:r>
              <a:rPr lang="zh-CN" altLang="en-US"/>
              <a:t>管理</a:t>
            </a:r>
            <a:endParaRPr lang="zh-CN" altLang="en-US"/>
          </a:p>
        </p:txBody>
      </p:sp>
    </p:spTree>
    <p:custDataLst>
      <p:tags r:id="rId37"/>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193415" y="2814320"/>
            <a:ext cx="6863080" cy="859155"/>
          </a:xfrm>
        </p:spPr>
        <p:txBody>
          <a:bodyPr>
            <a:noAutofit/>
          </a:bodyPr>
          <a:p>
            <a:pPr algn="ctr"/>
            <a:r>
              <a:rPr lang="zh-CN" altLang="en-US" sz="4800">
                <a:solidFill>
                  <a:schemeClr val="accent2">
                    <a:lumMod val="75000"/>
                  </a:schemeClr>
                </a:solidFill>
              </a:rPr>
              <a:t>托育机构</a:t>
            </a:r>
            <a:endParaRPr lang="zh-CN" altLang="en-US" sz="4800">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二节</a:t>
            </a:r>
            <a:endParaRPr lang="zh-CN" altLang="en-US" sz="4400" b="0">
              <a:cs typeface="宋体" charset="0"/>
            </a:endParaRPr>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703705" y="2032000"/>
            <a:ext cx="1226185" cy="2045335"/>
          </a:xfrm>
          <a:prstGeom prst="rect">
            <a:avLst/>
          </a:prstGeom>
        </p:spPr>
      </p:pic>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托育机构的法律地位</a:t>
            </a:r>
            <a:endParaRPr lang="zh-CN" altLang="en-US">
              <a:solidFill>
                <a:schemeClr val="tx1"/>
              </a:solidFill>
            </a:endParaRPr>
          </a:p>
        </p:txBody>
      </p:sp>
      <p:sp>
        <p:nvSpPr>
          <p:cNvPr id="14" name="圆角矩形 13"/>
          <p:cNvSpPr/>
          <p:nvPr/>
        </p:nvSpPr>
        <p:spPr>
          <a:xfrm>
            <a:off x="1146175" y="1315085"/>
            <a:ext cx="9892665" cy="480504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800">
                <a:solidFill>
                  <a:schemeClr val="tx2"/>
                </a:solidFill>
              </a:rPr>
              <a:t>法律地位是特定之人在法律上的地位，是法律人格的属性之一，这也决定了一个（法）人或者一类人在特定法律关系中的权利和义务。</a:t>
            </a:r>
            <a:endParaRPr lang="zh-CN" altLang="en-US" sz="2800">
              <a:solidFill>
                <a:schemeClr val="tx2"/>
              </a:solidFill>
            </a:endParaRPr>
          </a:p>
          <a:p>
            <a:pPr indent="457200" algn="l" fontAlgn="auto">
              <a:lnSpc>
                <a:spcPct val="150000"/>
              </a:lnSpc>
            </a:pPr>
            <a:r>
              <a:rPr lang="zh-CN" altLang="en-US" sz="2800">
                <a:solidFill>
                  <a:schemeClr val="tx2"/>
                </a:solidFill>
              </a:rPr>
              <a:t>托育机构作为一类公共服务机构，其法律地位主要是指其作为实施养育和照护服务的法律主体在各种法律关系中所处的位置，主要体现为法律上的权利和义务。</a:t>
            </a:r>
            <a:endParaRPr lang="zh-CN" altLang="en-US" sz="2800">
              <a:solidFill>
                <a:schemeClr val="tx2"/>
              </a:solidFill>
            </a:endParaRPr>
          </a:p>
          <a:p>
            <a:pPr indent="457200" algn="l" fontAlgn="auto">
              <a:lnSpc>
                <a:spcPct val="150000"/>
              </a:lnSpc>
            </a:pPr>
            <a:r>
              <a:rPr lang="zh-CN" altLang="en-US" sz="2800">
                <a:solidFill>
                  <a:schemeClr val="tx2"/>
                </a:solidFill>
              </a:rPr>
              <a:t>婴幼儿托育机构法律地位的内在实质是其法律主体资格。</a:t>
            </a:r>
            <a:endParaRPr lang="zh-CN" altLang="en-US" sz="2800">
              <a:solidFill>
                <a:schemeClr val="tx2"/>
              </a:solidFill>
            </a:endParaRPr>
          </a:p>
        </p:txBody>
      </p: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0" name="矩形 9"/>
          <p:cNvSpPr/>
          <p:nvPr userDrawn="1">
            <p:custDataLst>
              <p:tags r:id="rId1"/>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3" name="图片 2"/>
          <p:cNvPicPr>
            <a:picLocks noChangeAspect="1"/>
          </p:cNvPicPr>
          <p:nvPr userDrawn="1">
            <p:custDataLst>
              <p:tags r:id="rId2"/>
            </p:custDataLst>
          </p:nvPr>
        </p:nvPicPr>
        <p:blipFill rotWithShape="1">
          <a:blip r:embed="rId3"/>
          <a:srcRect/>
          <a:stretch>
            <a:fillRect/>
          </a:stretch>
        </p:blipFill>
        <p:spPr>
          <a:xfrm>
            <a:off x="-17145" y="-62230"/>
            <a:ext cx="643890" cy="940435"/>
          </a:xfrm>
          <a:prstGeom prst="rect">
            <a:avLst/>
          </a:prstGeom>
        </p:spPr>
      </p:pic>
      <p:sp>
        <p:nvSpPr>
          <p:cNvPr id="65" name="文本框 64"/>
          <p:cNvSpPr txBox="1"/>
          <p:nvPr>
            <p:custDataLst>
              <p:tags r:id="rId4"/>
            </p:custDataLst>
          </p:nvPr>
        </p:nvSpPr>
        <p:spPr>
          <a:xfrm>
            <a:off x="979805" y="1189355"/>
            <a:ext cx="835406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sym typeface="+mn-ea"/>
              </a:rPr>
              <a:t>（二） 托育机构与其他民事主体的法律关系和特征</a:t>
            </a:r>
            <a:endParaRPr lang="zh-CN" altLang="en-US" sz="2400" spc="300">
              <a:solidFill>
                <a:srgbClr val="000000">
                  <a:lumMod val="75000"/>
                  <a:lumOff val="25000"/>
                </a:srgbClr>
              </a:solidFill>
              <a:latin typeface="黑体" charset="0"/>
              <a:ea typeface="黑体" charset="0"/>
              <a:cs typeface="黑体" charset="0"/>
            </a:endParaRPr>
          </a:p>
        </p:txBody>
      </p:sp>
      <p:sp>
        <p:nvSpPr>
          <p:cNvPr id="23" name="矩形 22"/>
          <p:cNvSpPr/>
          <p:nvPr userDrawn="1">
            <p:custDataLst>
              <p:tags r:id="rId5"/>
            </p:custDataLst>
          </p:nvPr>
        </p:nvSpPr>
        <p:spPr>
          <a:xfrm>
            <a:off x="12700" y="1793875"/>
            <a:ext cx="12192000" cy="441579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6" name="图片 5"/>
          <p:cNvPicPr>
            <a:picLocks noChangeAspect="1"/>
          </p:cNvPicPr>
          <p:nvPr userDrawn="1">
            <p:custDataLst>
              <p:tags r:id="rId6"/>
            </p:custDataLst>
          </p:nvPr>
        </p:nvPicPr>
        <p:blipFill>
          <a:blip r:embed="rId7"/>
          <a:stretch>
            <a:fillRect/>
          </a:stretch>
        </p:blipFill>
        <p:spPr>
          <a:xfrm>
            <a:off x="10109835" y="5709285"/>
            <a:ext cx="1997710" cy="1087120"/>
          </a:xfrm>
          <a:prstGeom prst="rect">
            <a:avLst/>
          </a:prstGeom>
        </p:spPr>
      </p:pic>
      <p:sp>
        <p:nvSpPr>
          <p:cNvPr id="9" name="圆角矩形 8"/>
          <p:cNvSpPr/>
          <p:nvPr/>
        </p:nvSpPr>
        <p:spPr>
          <a:xfrm>
            <a:off x="918845" y="2011045"/>
            <a:ext cx="5199380" cy="3997325"/>
          </a:xfrm>
          <a:prstGeom prst="roundRect">
            <a:avLst/>
          </a:prstGeom>
          <a:ln w="28575" cmpd="sng">
            <a:solidFill>
              <a:schemeClr val="accent1">
                <a:shade val="50000"/>
              </a:schemeClr>
            </a:solidFill>
            <a:prstDash val="sysDash"/>
          </a:ln>
        </p:spPr>
        <p:style>
          <a:lnRef idx="2">
            <a:schemeClr val="accent2"/>
          </a:lnRef>
          <a:fillRef idx="1">
            <a:schemeClr val="lt1"/>
          </a:fillRef>
          <a:effectRef idx="0">
            <a:schemeClr val="accent2"/>
          </a:effectRef>
          <a:fontRef idx="minor">
            <a:schemeClr val="dk1"/>
          </a:fontRef>
        </p:style>
        <p:txBody>
          <a:bodyPr rtlCol="0" anchor="ctr"/>
          <a:p>
            <a:pPr indent="457200" algn="l" fontAlgn="auto"/>
            <a:r>
              <a:rPr lang="zh-CN" altLang="en-US" sz="2800"/>
              <a:t>民事法律关系是一种人与人之间的社会关系，而不是人和物的关系。民事法律规范所讲的“人”，既包括了自然人，又包含了法人。</a:t>
            </a:r>
            <a:endParaRPr lang="zh-CN" altLang="en-US" sz="2800"/>
          </a:p>
        </p:txBody>
      </p:sp>
      <p:sp>
        <p:nvSpPr>
          <p:cNvPr id="4"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托育机构的法律地位</a:t>
            </a:r>
            <a:endParaRPr lang="zh-CN" altLang="en-US">
              <a:solidFill>
                <a:schemeClr val="tx1"/>
              </a:solidFill>
            </a:endParaRPr>
          </a:p>
        </p:txBody>
      </p:sp>
      <p:sp>
        <p:nvSpPr>
          <p:cNvPr id="7" name="圆角矩形 6"/>
          <p:cNvSpPr/>
          <p:nvPr/>
        </p:nvSpPr>
        <p:spPr>
          <a:xfrm>
            <a:off x="6351905" y="1950720"/>
            <a:ext cx="5048885" cy="3997325"/>
          </a:xfrm>
          <a:prstGeom prst="roundRect">
            <a:avLst/>
          </a:prstGeom>
          <a:ln w="28575" cmpd="sng">
            <a:solidFill>
              <a:schemeClr val="accent1">
                <a:shade val="50000"/>
              </a:schemeClr>
            </a:solidFill>
            <a:prstDash val="sysDash"/>
          </a:ln>
        </p:spPr>
        <p:style>
          <a:lnRef idx="2">
            <a:schemeClr val="accent2"/>
          </a:lnRef>
          <a:fillRef idx="1">
            <a:schemeClr val="lt1"/>
          </a:fillRef>
          <a:effectRef idx="0">
            <a:schemeClr val="accent2"/>
          </a:effectRef>
          <a:fontRef idx="minor">
            <a:schemeClr val="dk1"/>
          </a:fontRef>
        </p:style>
        <p:txBody>
          <a:bodyPr rtlCol="0" anchor="ctr"/>
          <a:p>
            <a:pPr indent="457200" algn="l" fontAlgn="auto"/>
            <a:r>
              <a:rPr lang="zh-CN" altLang="en-US" sz="2400"/>
              <a:t>民事法律关系的内容包含权利与义务，任何民事关系都是围绕权利与义务展开的。因此，托育机构在民事法律规范上享受与其他法人基本相同的权利并承担相对等的义务。</a:t>
            </a:r>
            <a:endParaRPr lang="zh-CN" altLang="en-US" sz="2400"/>
          </a:p>
        </p:txBody>
      </p:sp>
    </p:spTree>
    <p:custDataLst>
      <p:tags r:id="rId8"/>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256540" y="-12065"/>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托育机构与其他民事主体的法律关系和特征</a:t>
            </a:r>
            <a:endParaRPr lang="zh-CN" altLang="en-US" sz="24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托育机构的法律地位</a:t>
            </a:r>
            <a:endParaRPr lang="zh-CN" altLang="en-US">
              <a:solidFill>
                <a:schemeClr val="tx1"/>
              </a:solidFill>
            </a:endParaRPr>
          </a:p>
        </p:txBody>
      </p:sp>
      <p:sp>
        <p:nvSpPr>
          <p:cNvPr id="3" name="椭圆 1"/>
          <p:cNvSpPr>
            <a:spLocks noChangeArrowheads="1"/>
          </p:cNvSpPr>
          <p:nvPr>
            <p:custDataLst>
              <p:tags r:id="rId7"/>
            </p:custDataLst>
          </p:nvPr>
        </p:nvSpPr>
        <p:spPr bwMode="auto">
          <a:xfrm>
            <a:off x="8283046" y="1848326"/>
            <a:ext cx="1062235" cy="1062235"/>
          </a:xfrm>
          <a:prstGeom prst="ellipse">
            <a:avLst/>
          </a:prstGeom>
          <a:solidFill>
            <a:schemeClr val="accent1"/>
          </a:solidFill>
          <a:ln w="57150" cmpd="sng">
            <a:solidFill>
              <a:schemeClr val="bg1"/>
            </a:solidFill>
            <a:round/>
          </a:ln>
        </p:spPr>
        <p:txBody>
          <a:bodyPr wrap="square" anchor="ctr">
            <a:normAutofit/>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algn="ctr" eaLnBrk="1" hangingPunct="1"/>
            <a:r>
              <a:rPr lang="en-US" altLang="zh-CN" sz="3200">
                <a:solidFill>
                  <a:schemeClr val="bg1"/>
                </a:solidFill>
                <a:latin typeface="+mn-lt"/>
                <a:ea typeface="+mn-ea"/>
              </a:rPr>
              <a:t>04</a:t>
            </a:r>
            <a:endParaRPr lang="zh-CN" altLang="en-US" sz="3200">
              <a:solidFill>
                <a:schemeClr val="bg1"/>
              </a:solidFill>
              <a:latin typeface="+mn-lt"/>
              <a:ea typeface="+mn-ea"/>
            </a:endParaRPr>
          </a:p>
        </p:txBody>
      </p:sp>
      <p:sp>
        <p:nvSpPr>
          <p:cNvPr id="7" name="椭圆 2"/>
          <p:cNvSpPr>
            <a:spLocks noChangeArrowheads="1"/>
          </p:cNvSpPr>
          <p:nvPr>
            <p:custDataLst>
              <p:tags r:id="rId8"/>
            </p:custDataLst>
          </p:nvPr>
        </p:nvSpPr>
        <p:spPr bwMode="auto">
          <a:xfrm>
            <a:off x="5157263" y="2526282"/>
            <a:ext cx="2479069" cy="2479070"/>
          </a:xfrm>
          <a:prstGeom prst="ellipse">
            <a:avLst/>
          </a:prstGeom>
          <a:solidFill>
            <a:schemeClr val="accent4"/>
          </a:solidFill>
          <a:ln w="76200" cmpd="sng">
            <a:solidFill>
              <a:schemeClr val="accent4">
                <a:lumMod val="60000"/>
                <a:lumOff val="40000"/>
              </a:schemeClr>
            </a:solidFill>
            <a:round/>
          </a:ln>
        </p:spPr>
        <p:txBody>
          <a:bodyPr wrap="square" anchor="ctr">
            <a:normAutofit fontScale="60000"/>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marL="0" indent="0" algn="ctr">
              <a:lnSpc>
                <a:spcPct val="100000"/>
              </a:lnSpc>
              <a:spcBef>
                <a:spcPts val="0"/>
              </a:spcBef>
              <a:spcAft>
                <a:spcPts val="0"/>
              </a:spcAft>
              <a:buSzPct val="100000"/>
            </a:pPr>
            <a:r>
              <a:rPr lang="zh-CN" altLang="en-US" sz="3200" spc="300">
                <a:solidFill>
                  <a:schemeClr val="bg1"/>
                </a:solidFill>
                <a:latin typeface="黑体" charset="0"/>
                <a:ea typeface="黑体" charset="0"/>
                <a:cs typeface="黑体" charset="0"/>
                <a:sym typeface="+mn-ea"/>
              </a:rPr>
              <a:t>托育机构与其他民事主体的法律关系和特征</a:t>
            </a:r>
            <a:endParaRPr lang="zh-CN" altLang="en-US" sz="3200" spc="300">
              <a:solidFill>
                <a:schemeClr val="bg1"/>
              </a:solidFill>
              <a:latin typeface="黑体" charset="0"/>
              <a:ea typeface="黑体" charset="0"/>
              <a:cs typeface="黑体" charset="0"/>
              <a:sym typeface="+mn-ea"/>
            </a:endParaRPr>
          </a:p>
        </p:txBody>
      </p:sp>
      <p:sp>
        <p:nvSpPr>
          <p:cNvPr id="17" name="椭圆 3"/>
          <p:cNvSpPr>
            <a:spLocks noChangeArrowheads="1"/>
          </p:cNvSpPr>
          <p:nvPr>
            <p:custDataLst>
              <p:tags r:id="rId9"/>
            </p:custDataLst>
          </p:nvPr>
        </p:nvSpPr>
        <p:spPr bwMode="auto">
          <a:xfrm>
            <a:off x="8283046" y="4497665"/>
            <a:ext cx="1062235" cy="1063797"/>
          </a:xfrm>
          <a:prstGeom prst="ellipse">
            <a:avLst/>
          </a:prstGeom>
          <a:solidFill>
            <a:schemeClr val="accent2"/>
          </a:solidFill>
          <a:ln w="57150" cmpd="sng">
            <a:solidFill>
              <a:schemeClr val="bg1"/>
            </a:solidFill>
            <a:round/>
          </a:ln>
        </p:spPr>
        <p:txBody>
          <a:bodyPr wrap="square" anchor="ctr">
            <a:normAutofit/>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algn="ctr" eaLnBrk="1" hangingPunct="1"/>
            <a:r>
              <a:rPr lang="en-US" altLang="zh-CN" sz="3200">
                <a:solidFill>
                  <a:schemeClr val="bg1"/>
                </a:solidFill>
                <a:latin typeface="+mn-lt"/>
                <a:ea typeface="+mn-ea"/>
              </a:rPr>
              <a:t>05</a:t>
            </a:r>
            <a:endParaRPr lang="zh-CN" altLang="en-US" sz="3200">
              <a:solidFill>
                <a:schemeClr val="bg1"/>
              </a:solidFill>
              <a:latin typeface="+mn-lt"/>
              <a:ea typeface="+mn-ea"/>
            </a:endParaRPr>
          </a:p>
        </p:txBody>
      </p:sp>
      <p:sp>
        <p:nvSpPr>
          <p:cNvPr id="18" name="矩形 9"/>
          <p:cNvSpPr>
            <a:spLocks noChangeArrowheads="1"/>
          </p:cNvSpPr>
          <p:nvPr>
            <p:custDataLst>
              <p:tags r:id="rId10"/>
            </p:custDataLst>
          </p:nvPr>
        </p:nvSpPr>
        <p:spPr bwMode="auto">
          <a:xfrm>
            <a:off x="9499930" y="1924870"/>
            <a:ext cx="2251001" cy="9091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rmAutofit/>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marL="0" indent="0" algn="l">
              <a:lnSpc>
                <a:spcPct val="150000"/>
              </a:lnSpc>
              <a:spcBef>
                <a:spcPts val="0"/>
              </a:spcBef>
              <a:spcAft>
                <a:spcPts val="0"/>
              </a:spcAft>
              <a:buSzPct val="100000"/>
            </a:pPr>
            <a:r>
              <a:rPr lang="zh-CN" altLang="en-US" sz="2800" dirty="0">
                <a:latin typeface="Arial" panose="020B0604020202020204" pitchFamily="34" charset="0"/>
                <a:ea typeface="黑体" panose="02010609060101010101" pitchFamily="49" charset="-122"/>
              </a:rPr>
              <a:t>相对意定性</a:t>
            </a:r>
            <a:endParaRPr lang="zh-CN" altLang="en-US" sz="2800" dirty="0">
              <a:latin typeface="Arial" panose="020B0604020202020204" pitchFamily="34" charset="0"/>
              <a:ea typeface="黑体" panose="02010609060101010101" pitchFamily="49" charset="-122"/>
            </a:endParaRPr>
          </a:p>
        </p:txBody>
      </p:sp>
      <p:cxnSp>
        <p:nvCxnSpPr>
          <p:cNvPr id="20" name="肘形连接符 17"/>
          <p:cNvCxnSpPr>
            <a:cxnSpLocks noChangeShapeType="1"/>
            <a:stCxn id="7" idx="6"/>
            <a:endCxn id="3" idx="2"/>
          </p:cNvCxnSpPr>
          <p:nvPr>
            <p:custDataLst>
              <p:tags r:id="rId11"/>
            </p:custDataLst>
          </p:nvPr>
        </p:nvCxnSpPr>
        <p:spPr bwMode="auto">
          <a:xfrm flipV="1">
            <a:off x="7636510" y="2379980"/>
            <a:ext cx="646430" cy="1385570"/>
          </a:xfrm>
          <a:prstGeom prst="bentConnector3">
            <a:avLst>
              <a:gd name="adj1" fmla="val 50000"/>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cxnSp>
        <p:nvCxnSpPr>
          <p:cNvPr id="21" name="肘形连接符 18"/>
          <p:cNvCxnSpPr>
            <a:cxnSpLocks noChangeShapeType="1"/>
            <a:stCxn id="7" idx="6"/>
            <a:endCxn id="17" idx="2"/>
          </p:cNvCxnSpPr>
          <p:nvPr>
            <p:custDataLst>
              <p:tags r:id="rId12"/>
            </p:custDataLst>
          </p:nvPr>
        </p:nvCxnSpPr>
        <p:spPr bwMode="auto">
          <a:xfrm>
            <a:off x="7636101" y="3766129"/>
            <a:ext cx="646714" cy="1263435"/>
          </a:xfrm>
          <a:prstGeom prst="bentConnector3">
            <a:avLst>
              <a:gd name="adj1" fmla="val 50000"/>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sp>
        <p:nvSpPr>
          <p:cNvPr id="22" name="椭圆 23"/>
          <p:cNvSpPr>
            <a:spLocks noChangeArrowheads="1"/>
          </p:cNvSpPr>
          <p:nvPr>
            <p:custDataLst>
              <p:tags r:id="rId13"/>
            </p:custDataLst>
          </p:nvPr>
        </p:nvSpPr>
        <p:spPr bwMode="auto">
          <a:xfrm>
            <a:off x="3448315" y="1848326"/>
            <a:ext cx="1062235" cy="1062235"/>
          </a:xfrm>
          <a:prstGeom prst="ellipse">
            <a:avLst/>
          </a:prstGeom>
          <a:solidFill>
            <a:schemeClr val="accent1"/>
          </a:solidFill>
          <a:ln w="57150" cmpd="sng">
            <a:solidFill>
              <a:schemeClr val="bg1"/>
            </a:solidFill>
            <a:round/>
          </a:ln>
        </p:spPr>
        <p:txBody>
          <a:bodyPr wrap="square" anchor="ctr">
            <a:normAutofit/>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algn="ctr" eaLnBrk="1" hangingPunct="1"/>
            <a:r>
              <a:rPr lang="en-US" altLang="zh-CN" sz="3200">
                <a:solidFill>
                  <a:schemeClr val="bg1"/>
                </a:solidFill>
                <a:latin typeface="+mn-lt"/>
                <a:ea typeface="+mn-ea"/>
              </a:rPr>
              <a:t>01</a:t>
            </a:r>
            <a:endParaRPr lang="zh-CN" altLang="en-US" sz="3200">
              <a:solidFill>
                <a:schemeClr val="bg1"/>
              </a:solidFill>
              <a:latin typeface="+mn-lt"/>
              <a:ea typeface="+mn-ea"/>
            </a:endParaRPr>
          </a:p>
        </p:txBody>
      </p:sp>
      <p:cxnSp>
        <p:nvCxnSpPr>
          <p:cNvPr id="25" name="肘形连接符 24"/>
          <p:cNvCxnSpPr>
            <a:cxnSpLocks noChangeShapeType="1"/>
            <a:stCxn id="7" idx="2"/>
            <a:endCxn id="22" idx="6"/>
          </p:cNvCxnSpPr>
          <p:nvPr>
            <p:custDataLst>
              <p:tags r:id="rId14"/>
            </p:custDataLst>
          </p:nvPr>
        </p:nvCxnSpPr>
        <p:spPr bwMode="auto">
          <a:xfrm rot="10800000">
            <a:off x="4510405" y="2379980"/>
            <a:ext cx="647065" cy="1385570"/>
          </a:xfrm>
          <a:prstGeom prst="bentConnector3">
            <a:avLst>
              <a:gd name="adj1" fmla="val 49951"/>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sp>
        <p:nvSpPr>
          <p:cNvPr id="27" name="椭圆 28"/>
          <p:cNvSpPr>
            <a:spLocks noChangeArrowheads="1"/>
          </p:cNvSpPr>
          <p:nvPr>
            <p:custDataLst>
              <p:tags r:id="rId15"/>
            </p:custDataLst>
          </p:nvPr>
        </p:nvSpPr>
        <p:spPr bwMode="auto">
          <a:xfrm>
            <a:off x="3443628" y="3213610"/>
            <a:ext cx="1062235" cy="1062235"/>
          </a:xfrm>
          <a:prstGeom prst="ellipse">
            <a:avLst/>
          </a:prstGeom>
          <a:solidFill>
            <a:schemeClr val="accent2"/>
          </a:solidFill>
          <a:ln w="57150" cmpd="sng">
            <a:solidFill>
              <a:schemeClr val="bg1"/>
            </a:solidFill>
            <a:round/>
          </a:ln>
        </p:spPr>
        <p:txBody>
          <a:bodyPr wrap="square" anchor="ctr">
            <a:normAutofit/>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algn="ctr" eaLnBrk="1" hangingPunct="1"/>
            <a:r>
              <a:rPr lang="en-US" altLang="zh-CN" sz="3200">
                <a:solidFill>
                  <a:schemeClr val="bg1"/>
                </a:solidFill>
                <a:latin typeface="+mn-lt"/>
                <a:ea typeface="+mn-ea"/>
              </a:rPr>
              <a:t>02</a:t>
            </a:r>
            <a:endParaRPr lang="zh-CN" altLang="en-US" sz="3200">
              <a:solidFill>
                <a:schemeClr val="bg1"/>
              </a:solidFill>
              <a:latin typeface="+mn-lt"/>
              <a:ea typeface="+mn-ea"/>
            </a:endParaRPr>
          </a:p>
        </p:txBody>
      </p:sp>
      <p:sp>
        <p:nvSpPr>
          <p:cNvPr id="29" name="椭圆 29"/>
          <p:cNvSpPr>
            <a:spLocks noChangeArrowheads="1"/>
          </p:cNvSpPr>
          <p:nvPr>
            <p:custDataLst>
              <p:tags r:id="rId16"/>
            </p:custDataLst>
          </p:nvPr>
        </p:nvSpPr>
        <p:spPr bwMode="auto">
          <a:xfrm>
            <a:off x="3443628" y="4614824"/>
            <a:ext cx="1062235" cy="1062235"/>
          </a:xfrm>
          <a:prstGeom prst="ellipse">
            <a:avLst/>
          </a:prstGeom>
          <a:solidFill>
            <a:schemeClr val="accent3"/>
          </a:solidFill>
          <a:ln w="57150" cmpd="sng">
            <a:solidFill>
              <a:schemeClr val="bg1"/>
            </a:solidFill>
            <a:round/>
          </a:ln>
        </p:spPr>
        <p:txBody>
          <a:bodyPr wrap="square" anchor="ctr">
            <a:normAutofit/>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algn="ctr" eaLnBrk="1" hangingPunct="1"/>
            <a:r>
              <a:rPr lang="en-US" altLang="zh-CN" sz="3200">
                <a:solidFill>
                  <a:schemeClr val="bg1"/>
                </a:solidFill>
                <a:latin typeface="+mn-lt"/>
                <a:ea typeface="+mn-ea"/>
              </a:rPr>
              <a:t>03</a:t>
            </a:r>
            <a:endParaRPr lang="zh-CN" altLang="en-US" sz="3200">
              <a:solidFill>
                <a:schemeClr val="bg1"/>
              </a:solidFill>
              <a:latin typeface="+mn-lt"/>
              <a:ea typeface="+mn-ea"/>
            </a:endParaRPr>
          </a:p>
        </p:txBody>
      </p:sp>
      <p:cxnSp>
        <p:nvCxnSpPr>
          <p:cNvPr id="30" name="肘形连接符 32"/>
          <p:cNvCxnSpPr>
            <a:cxnSpLocks noChangeShapeType="1"/>
            <a:stCxn id="7" idx="2"/>
            <a:endCxn id="27" idx="6"/>
          </p:cNvCxnSpPr>
          <p:nvPr>
            <p:custDataLst>
              <p:tags r:id="rId17"/>
            </p:custDataLst>
          </p:nvPr>
        </p:nvCxnSpPr>
        <p:spPr bwMode="auto">
          <a:xfrm rot="10800000">
            <a:off x="4505632" y="3744884"/>
            <a:ext cx="651712" cy="21245"/>
          </a:xfrm>
          <a:prstGeom prst="bentConnector3">
            <a:avLst>
              <a:gd name="adj1" fmla="val 50000"/>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cxnSp>
        <p:nvCxnSpPr>
          <p:cNvPr id="31" name="肘形连接符 35"/>
          <p:cNvCxnSpPr>
            <a:cxnSpLocks noChangeShapeType="1"/>
            <a:stCxn id="7" idx="2"/>
            <a:endCxn id="29" idx="6"/>
          </p:cNvCxnSpPr>
          <p:nvPr>
            <p:custDataLst>
              <p:tags r:id="rId18"/>
            </p:custDataLst>
          </p:nvPr>
        </p:nvCxnSpPr>
        <p:spPr bwMode="auto">
          <a:xfrm rot="10800000" flipV="1">
            <a:off x="4505632" y="3766129"/>
            <a:ext cx="651712" cy="1379656"/>
          </a:xfrm>
          <a:prstGeom prst="bentConnector3">
            <a:avLst>
              <a:gd name="adj1" fmla="val 50000"/>
            </a:avLst>
          </a:prstGeom>
          <a:noFill/>
          <a:ln w="28575" cmpd="sng">
            <a:solidFill>
              <a:schemeClr val="bg1">
                <a:lumMod val="65000"/>
              </a:schemeClr>
            </a:solidFill>
            <a:prstDash val="sysDot"/>
            <a:miter lim="800000"/>
            <a:tailEnd type="triangle" w="med" len="med"/>
          </a:ln>
          <a:extLst>
            <a:ext uri="{909E8E84-426E-40DD-AFC4-6F175D3DCCD1}">
              <a14:hiddenFill xmlns:a14="http://schemas.microsoft.com/office/drawing/2010/main">
                <a:noFill/>
              </a14:hiddenFill>
            </a:ext>
          </a:extLst>
        </p:spPr>
      </p:cxnSp>
      <p:sp>
        <p:nvSpPr>
          <p:cNvPr id="32" name="矩形 38"/>
          <p:cNvSpPr>
            <a:spLocks noChangeArrowheads="1"/>
          </p:cNvSpPr>
          <p:nvPr>
            <p:custDataLst>
              <p:tags r:id="rId19"/>
            </p:custDataLst>
          </p:nvPr>
        </p:nvSpPr>
        <p:spPr bwMode="auto">
          <a:xfrm>
            <a:off x="9507740" y="4550777"/>
            <a:ext cx="2252844" cy="9091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rmAutofit/>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a:lnSpc>
                <a:spcPct val="150000"/>
              </a:lnSpc>
            </a:pPr>
            <a:r>
              <a:rPr lang="zh-CN" altLang="en-US" sz="2800" dirty="0">
                <a:latin typeface="+mn-lt"/>
                <a:ea typeface="+mn-ea"/>
              </a:rPr>
              <a:t>责任独立性</a:t>
            </a:r>
            <a:endParaRPr lang="zh-CN" altLang="en-US" sz="2800" dirty="0">
              <a:latin typeface="+mn-lt"/>
              <a:ea typeface="+mn-ea"/>
            </a:endParaRPr>
          </a:p>
        </p:txBody>
      </p:sp>
      <p:sp>
        <p:nvSpPr>
          <p:cNvPr id="33" name="矩形 40"/>
          <p:cNvSpPr>
            <a:spLocks noChangeArrowheads="1"/>
          </p:cNvSpPr>
          <p:nvPr>
            <p:custDataLst>
              <p:tags r:id="rId20"/>
            </p:custDataLst>
          </p:nvPr>
        </p:nvSpPr>
        <p:spPr bwMode="auto">
          <a:xfrm>
            <a:off x="969010" y="1724660"/>
            <a:ext cx="2146300" cy="110934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Autofit/>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marL="0" indent="0" algn="l">
              <a:lnSpc>
                <a:spcPct val="150000"/>
              </a:lnSpc>
              <a:spcBef>
                <a:spcPts val="0"/>
              </a:spcBef>
              <a:spcAft>
                <a:spcPts val="0"/>
              </a:spcAft>
              <a:buSzPct val="100000"/>
            </a:pPr>
            <a:r>
              <a:rPr lang="zh-CN" altLang="en-US" sz="2800" dirty="0">
                <a:latin typeface="Arial" panose="020B0604020202020204" pitchFamily="34" charset="0"/>
                <a:ea typeface="黑体" panose="02010609060101010101" pitchFamily="49" charset="-122"/>
              </a:rPr>
              <a:t>主体的多样性与广泛性</a:t>
            </a:r>
            <a:endParaRPr lang="zh-CN" altLang="en-US" sz="2800" dirty="0">
              <a:latin typeface="Arial" panose="020B0604020202020204" pitchFamily="34" charset="0"/>
              <a:ea typeface="黑体" panose="02010609060101010101" pitchFamily="49" charset="-122"/>
            </a:endParaRPr>
          </a:p>
        </p:txBody>
      </p:sp>
      <p:sp>
        <p:nvSpPr>
          <p:cNvPr id="34" name="矩形 41"/>
          <p:cNvSpPr>
            <a:spLocks noChangeArrowheads="1"/>
          </p:cNvSpPr>
          <p:nvPr>
            <p:custDataLst>
              <p:tags r:id="rId21"/>
            </p:custDataLst>
          </p:nvPr>
        </p:nvSpPr>
        <p:spPr bwMode="auto">
          <a:xfrm>
            <a:off x="977265" y="3134360"/>
            <a:ext cx="2146300" cy="105918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Autofit/>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marL="0" indent="0" algn="l">
              <a:lnSpc>
                <a:spcPct val="150000"/>
              </a:lnSpc>
              <a:spcBef>
                <a:spcPts val="0"/>
              </a:spcBef>
              <a:spcAft>
                <a:spcPts val="0"/>
              </a:spcAft>
              <a:buSzPct val="100000"/>
            </a:pPr>
            <a:r>
              <a:rPr lang="zh-CN" altLang="en-US" sz="2800" dirty="0">
                <a:latin typeface="Arial" panose="020B0604020202020204" pitchFamily="34" charset="0"/>
                <a:ea typeface="黑体" panose="02010609060101010101" pitchFamily="49" charset="-122"/>
              </a:rPr>
              <a:t>关系地位的</a:t>
            </a:r>
            <a:endParaRPr lang="zh-CN" altLang="en-US" sz="2800" dirty="0">
              <a:latin typeface="Arial" panose="020B0604020202020204" pitchFamily="34" charset="0"/>
              <a:ea typeface="黑体" panose="02010609060101010101" pitchFamily="49" charset="-122"/>
            </a:endParaRPr>
          </a:p>
          <a:p>
            <a:pPr marL="0" indent="0" algn="l">
              <a:lnSpc>
                <a:spcPct val="150000"/>
              </a:lnSpc>
              <a:spcBef>
                <a:spcPts val="0"/>
              </a:spcBef>
              <a:spcAft>
                <a:spcPts val="0"/>
              </a:spcAft>
              <a:buSzPct val="100000"/>
            </a:pPr>
            <a:r>
              <a:rPr lang="zh-CN" altLang="en-US" sz="2800" dirty="0">
                <a:latin typeface="Arial" panose="020B0604020202020204" pitchFamily="34" charset="0"/>
                <a:ea typeface="黑体" panose="02010609060101010101" pitchFamily="49" charset="-122"/>
              </a:rPr>
              <a:t>平等性</a:t>
            </a:r>
            <a:endParaRPr lang="zh-CN" altLang="en-US" sz="2800" dirty="0">
              <a:latin typeface="Arial" panose="020B0604020202020204" pitchFamily="34" charset="0"/>
              <a:ea typeface="黑体" panose="02010609060101010101" pitchFamily="49" charset="-122"/>
            </a:endParaRPr>
          </a:p>
        </p:txBody>
      </p:sp>
      <p:sp>
        <p:nvSpPr>
          <p:cNvPr id="35" name="矩形 42"/>
          <p:cNvSpPr>
            <a:spLocks noChangeArrowheads="1"/>
          </p:cNvSpPr>
          <p:nvPr>
            <p:custDataLst>
              <p:tags r:id="rId22"/>
            </p:custDataLst>
          </p:nvPr>
        </p:nvSpPr>
        <p:spPr bwMode="auto">
          <a:xfrm>
            <a:off x="977265" y="4691380"/>
            <a:ext cx="1895475" cy="103378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rIns="0" anchor="ctr" anchorCtr="0">
            <a:noAutofit/>
          </a:bodyPr>
          <a:lstStyle>
            <a:lvl1pPr>
              <a:defRPr>
                <a:solidFill>
                  <a:schemeClr val="tx1"/>
                </a:solidFill>
                <a:latin typeface="Calibri" charset="0"/>
                <a:ea typeface="微软雅黑" charset="-122"/>
              </a:defRPr>
            </a:lvl1pPr>
            <a:lvl2pPr marL="742950" indent="-285750">
              <a:defRPr>
                <a:solidFill>
                  <a:schemeClr val="tx1"/>
                </a:solidFill>
                <a:latin typeface="Calibri" charset="0"/>
                <a:ea typeface="微软雅黑" charset="-122"/>
              </a:defRPr>
            </a:lvl2pPr>
            <a:lvl3pPr marL="1143000" indent="-228600">
              <a:defRPr>
                <a:solidFill>
                  <a:schemeClr val="tx1"/>
                </a:solidFill>
                <a:latin typeface="Calibri" charset="0"/>
                <a:ea typeface="微软雅黑" charset="-122"/>
              </a:defRPr>
            </a:lvl3pPr>
            <a:lvl4pPr marL="1600200" indent="-228600">
              <a:defRPr>
                <a:solidFill>
                  <a:schemeClr val="tx1"/>
                </a:solidFill>
                <a:latin typeface="Calibri" charset="0"/>
                <a:ea typeface="微软雅黑" charset="-122"/>
              </a:defRPr>
            </a:lvl4pPr>
            <a:lvl5pPr marL="2057400" indent="-228600">
              <a:defRPr>
                <a:solidFill>
                  <a:schemeClr val="tx1"/>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charset="0"/>
                <a:ea typeface="微软雅黑" charset="-122"/>
              </a:defRPr>
            </a:lvl9pPr>
          </a:lstStyle>
          <a:p>
            <a:pPr marL="0" indent="0" algn="l">
              <a:lnSpc>
                <a:spcPct val="150000"/>
              </a:lnSpc>
              <a:spcBef>
                <a:spcPts val="0"/>
              </a:spcBef>
              <a:spcAft>
                <a:spcPts val="0"/>
              </a:spcAft>
              <a:buSzPct val="100000"/>
            </a:pPr>
            <a:r>
              <a:rPr lang="zh-CN" altLang="en-US" sz="2800" dirty="0">
                <a:latin typeface="Arial" panose="020B0604020202020204" pitchFamily="34" charset="0"/>
                <a:ea typeface="黑体" panose="02010609060101010101" pitchFamily="49" charset="-122"/>
              </a:rPr>
              <a:t>权利与义务的对等性</a:t>
            </a:r>
            <a:endParaRPr lang="zh-CN" altLang="en-US" sz="2800" dirty="0">
              <a:latin typeface="Arial" panose="020B0604020202020204" pitchFamily="34" charset="0"/>
              <a:ea typeface="黑体" panose="02010609060101010101" pitchFamily="49" charset="-122"/>
            </a:endParaRPr>
          </a:p>
        </p:txBody>
      </p:sp>
    </p:spTree>
    <p:custDataLst>
      <p:tags r:id="rId2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69545" y="-49530"/>
            <a:ext cx="643890" cy="940435"/>
          </a:xfrm>
          <a:prstGeom prst="rect">
            <a:avLst/>
          </a:prstGeom>
        </p:spPr>
      </p:pic>
      <p:sp>
        <p:nvSpPr>
          <p:cNvPr id="65" name="文本框 64"/>
          <p:cNvSpPr txBox="1"/>
          <p:nvPr>
            <p:custDataLst>
              <p:tags r:id="rId6"/>
            </p:custDataLst>
          </p:nvPr>
        </p:nvSpPr>
        <p:spPr>
          <a:xfrm>
            <a:off x="1092200" y="93980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（三） 托育机构与卫生健康管理行政部门的法律关系特征</a:t>
            </a:r>
            <a:endParaRPr lang="zh-CN" altLang="en-US" sz="2400" spc="300">
              <a:solidFill>
                <a:srgbClr val="000000">
                  <a:lumMod val="75000"/>
                  <a:lumOff val="25000"/>
                </a:srgbClr>
              </a:solidFill>
              <a:latin typeface="黑体" charset="0"/>
              <a:ea typeface="黑体" charset="0"/>
              <a:cs typeface="黑体" charset="0"/>
            </a:endParaRPr>
          </a:p>
        </p:txBody>
      </p:sp>
      <p:sp>
        <p:nvSpPr>
          <p:cNvPr id="17" name="文本框 16"/>
          <p:cNvSpPr txBox="1"/>
          <p:nvPr/>
        </p:nvSpPr>
        <p:spPr>
          <a:xfrm>
            <a:off x="1496060" y="1849755"/>
            <a:ext cx="9544050" cy="3969385"/>
          </a:xfrm>
          <a:prstGeom prst="rect">
            <a:avLst/>
          </a:prstGeom>
          <a:solidFill>
            <a:schemeClr val="bg1"/>
          </a:solidFill>
          <a:ln w="28575" cmpd="sng">
            <a:solidFill>
              <a:schemeClr val="accent1">
                <a:shade val="50000"/>
              </a:schemeClr>
            </a:solidFill>
            <a:prstDash val="sysDash"/>
          </a:ln>
        </p:spPr>
        <p:txBody>
          <a:bodyPr wrap="square" rtlCol="0">
            <a:spAutoFit/>
          </a:bodyPr>
          <a:p>
            <a:pPr indent="457200" fontAlgn="auto">
              <a:lnSpc>
                <a:spcPct val="150000"/>
              </a:lnSpc>
            </a:pPr>
            <a:r>
              <a:rPr lang="zh-CN" altLang="en-US" sz="2400"/>
              <a:t>  托育机构与地方政府及卫生健康管理行政部门的法律关系是行政管理关系，这是基于托育机构的公益属性所决定的。婴幼儿托育已被纳入政府重要规划并要建立托育公共服务体系。</a:t>
            </a:r>
            <a:endParaRPr lang="zh-CN" altLang="en-US" sz="2400"/>
          </a:p>
          <a:p>
            <a:pPr indent="457200" fontAlgn="auto">
              <a:lnSpc>
                <a:spcPct val="150000"/>
              </a:lnSpc>
            </a:pPr>
            <a:r>
              <a:rPr lang="zh-CN" altLang="en-US" sz="2400"/>
              <a:t>托育机构是为国家公共利益服务的，是国家和地方公共团体的事业，是国家行政的一部分。因此，地方政府及卫生健康管理行政部门与托育机构的法律关系实际上是一种管理与被管理、领导与被领导、规范与被规范的行政关系。</a:t>
            </a:r>
            <a:endParaRPr lang="zh-CN" altLang="en-US" sz="2400"/>
          </a:p>
        </p:txBody>
      </p:sp>
      <p:sp>
        <p:nvSpPr>
          <p:cNvPr id="5"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托育机构的法律地位</a:t>
            </a:r>
            <a:endParaRPr lang="zh-CN" altLang="en-US">
              <a:solidFill>
                <a:schemeClr val="tx1"/>
              </a:solidFill>
            </a:endParaRPr>
          </a:p>
        </p:txBody>
      </p:sp>
    </p:spTree>
    <p:custDataLst>
      <p:tags r:id="rId7"/>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5" name="文本框 4"/>
          <p:cNvSpPr txBox="1"/>
          <p:nvPr>
            <p:custDataLst>
              <p:tags r:id="rId6"/>
            </p:custDataLst>
          </p:nvPr>
        </p:nvSpPr>
        <p:spPr>
          <a:xfrm>
            <a:off x="1104265" y="101536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（三） 托育机构与卫生健康管理行政部门的法律关系特征</a:t>
            </a:r>
            <a:endParaRPr lang="zh-CN" altLang="en-US" sz="2400" spc="300">
              <a:solidFill>
                <a:srgbClr val="000000">
                  <a:lumMod val="75000"/>
                  <a:lumOff val="25000"/>
                </a:srgbClr>
              </a:solidFill>
              <a:latin typeface="黑体" charset="0"/>
              <a:ea typeface="黑体" charset="0"/>
              <a:cs typeface="黑体" charset="0"/>
            </a:endParaRPr>
          </a:p>
        </p:txBody>
      </p:sp>
      <p:sp>
        <p:nvSpPr>
          <p:cNvPr id="7" name="椭圆 1"/>
          <p:cNvSpPr>
            <a:spLocks noChangeArrowheads="1"/>
          </p:cNvSpPr>
          <p:nvPr>
            <p:custDataLst>
              <p:tags r:id="rId7"/>
            </p:custDataLst>
          </p:nvPr>
        </p:nvSpPr>
        <p:spPr bwMode="auto">
          <a:xfrm>
            <a:off x="7981950" y="2092325"/>
            <a:ext cx="1079500" cy="1079500"/>
          </a:xfrm>
          <a:prstGeom prst="ellipse">
            <a:avLst/>
          </a:prstGeom>
          <a:solidFill>
            <a:srgbClr val="42ACA8"/>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03</a:t>
            </a:r>
            <a:endParaRPr lang="zh-CN" altLang="en-US" sz="3200">
              <a:solidFill>
                <a:sysClr val="window" lastClr="FFFFFF"/>
              </a:solidFill>
              <a:latin typeface="Arial" panose="020B0604020202020204" pitchFamily="34" charset="0"/>
              <a:ea typeface="黑体" panose="02010609060101010101" pitchFamily="49" charset="-122"/>
            </a:endParaRPr>
          </a:p>
        </p:txBody>
      </p:sp>
      <p:sp>
        <p:nvSpPr>
          <p:cNvPr id="8" name="椭圆 2"/>
          <p:cNvSpPr>
            <a:spLocks noChangeArrowheads="1"/>
          </p:cNvSpPr>
          <p:nvPr>
            <p:custDataLst>
              <p:tags r:id="rId8"/>
            </p:custDataLst>
          </p:nvPr>
        </p:nvSpPr>
        <p:spPr bwMode="auto">
          <a:xfrm>
            <a:off x="4805363" y="2781300"/>
            <a:ext cx="2519362" cy="2519363"/>
          </a:xfrm>
          <a:prstGeom prst="ellipse">
            <a:avLst/>
          </a:prstGeom>
          <a:solidFill>
            <a:srgbClr val="59687F"/>
          </a:solidFill>
          <a:ln w="76200" cmpd="sng">
            <a:solidFill>
              <a:srgbClr val="59687F">
                <a:lumMod val="60000"/>
                <a:lumOff val="40000"/>
              </a:srgbClr>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a:r>
              <a:rPr lang="zh-CN" altLang="en-US" sz="2000" spc="300">
                <a:solidFill>
                  <a:schemeClr val="bg1"/>
                </a:solidFill>
                <a:latin typeface="黑体" charset="0"/>
                <a:ea typeface="黑体" charset="0"/>
                <a:cs typeface="黑体" charset="0"/>
                <a:sym typeface="+mn-ea"/>
              </a:rPr>
              <a:t> 托育机构与卫生健康管理行政部门的法律关系特征</a:t>
            </a:r>
            <a:endParaRPr lang="zh-CN" altLang="en-US" sz="2000" spc="300" dirty="0">
              <a:solidFill>
                <a:schemeClr val="bg1"/>
              </a:solidFill>
              <a:latin typeface="黑体" charset="0"/>
              <a:ea typeface="黑体" charset="0"/>
              <a:cs typeface="黑体" charset="0"/>
              <a:sym typeface="+mn-ea"/>
            </a:endParaRPr>
          </a:p>
        </p:txBody>
      </p:sp>
      <p:sp>
        <p:nvSpPr>
          <p:cNvPr id="9" name="椭圆 3"/>
          <p:cNvSpPr>
            <a:spLocks noChangeArrowheads="1"/>
          </p:cNvSpPr>
          <p:nvPr>
            <p:custDataLst>
              <p:tags r:id="rId9"/>
            </p:custDataLst>
          </p:nvPr>
        </p:nvSpPr>
        <p:spPr bwMode="auto">
          <a:xfrm>
            <a:off x="7981950" y="4784725"/>
            <a:ext cx="1079500" cy="1081087"/>
          </a:xfrm>
          <a:prstGeom prst="ellipse">
            <a:avLst/>
          </a:prstGeom>
          <a:solidFill>
            <a:srgbClr val="FAB301"/>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04</a:t>
            </a:r>
            <a:endParaRPr lang="zh-CN" altLang="en-US" sz="3200">
              <a:solidFill>
                <a:sysClr val="window" lastClr="FFFFFF"/>
              </a:solidFill>
              <a:latin typeface="Arial" panose="020B0604020202020204" pitchFamily="34" charset="0"/>
              <a:ea typeface="黑体" panose="02010609060101010101" pitchFamily="49" charset="-122"/>
            </a:endParaRPr>
          </a:p>
        </p:txBody>
      </p:sp>
      <p:sp>
        <p:nvSpPr>
          <p:cNvPr id="11" name="矩形 9"/>
          <p:cNvSpPr>
            <a:spLocks noChangeArrowheads="1"/>
          </p:cNvSpPr>
          <p:nvPr>
            <p:custDataLst>
              <p:tags r:id="rId10"/>
            </p:custDataLst>
          </p:nvPr>
        </p:nvSpPr>
        <p:spPr bwMode="auto">
          <a:xfrm>
            <a:off x="9218930" y="2170430"/>
            <a:ext cx="185039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Autofit/>
          </a:bodyP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nSpc>
                <a:spcPct val="150000"/>
              </a:lnSpc>
            </a:pPr>
            <a:r>
              <a:rPr lang="zh-CN" altLang="en-US" sz="2400" dirty="0">
                <a:latin typeface="Arial" panose="020B0604020202020204" pitchFamily="34" charset="0"/>
                <a:ea typeface="黑体" panose="02010609060101010101" pitchFamily="49" charset="-122"/>
              </a:rPr>
              <a:t>双方权利与义务的法定性</a:t>
            </a:r>
            <a:endParaRPr lang="zh-CN" altLang="en-US" sz="2400" dirty="0">
              <a:latin typeface="Arial" panose="020B0604020202020204" pitchFamily="34" charset="0"/>
              <a:ea typeface="黑体" panose="02010609060101010101" pitchFamily="49" charset="-122"/>
            </a:endParaRPr>
          </a:p>
        </p:txBody>
      </p:sp>
      <p:cxnSp>
        <p:nvCxnSpPr>
          <p:cNvPr id="12" name="肘形连接符 17"/>
          <p:cNvCxnSpPr>
            <a:cxnSpLocks noChangeShapeType="1"/>
            <a:stCxn id="8" idx="6"/>
            <a:endCxn id="7" idx="2"/>
          </p:cNvCxnSpPr>
          <p:nvPr>
            <p:custDataLst>
              <p:tags r:id="rId11"/>
            </p:custDataLst>
          </p:nvPr>
        </p:nvCxnSpPr>
        <p:spPr bwMode="auto">
          <a:xfrm flipV="1">
            <a:off x="7324725" y="2632075"/>
            <a:ext cx="657225" cy="1409700"/>
          </a:xfrm>
          <a:prstGeom prst="bentConnector3">
            <a:avLst>
              <a:gd name="adj1" fmla="val 50000"/>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cxnSp>
        <p:nvCxnSpPr>
          <p:cNvPr id="13" name="肘形连接符 18"/>
          <p:cNvCxnSpPr>
            <a:cxnSpLocks noChangeShapeType="1"/>
            <a:stCxn id="8" idx="6"/>
            <a:endCxn id="9" idx="2"/>
          </p:cNvCxnSpPr>
          <p:nvPr>
            <p:custDataLst>
              <p:tags r:id="rId12"/>
            </p:custDataLst>
          </p:nvPr>
        </p:nvCxnSpPr>
        <p:spPr bwMode="auto">
          <a:xfrm>
            <a:off x="7324725" y="4040982"/>
            <a:ext cx="657225" cy="1284287"/>
          </a:xfrm>
          <a:prstGeom prst="bentConnector3">
            <a:avLst>
              <a:gd name="adj1" fmla="val 50000"/>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sp>
        <p:nvSpPr>
          <p:cNvPr id="15" name="椭圆 23"/>
          <p:cNvSpPr>
            <a:spLocks noChangeArrowheads="1"/>
          </p:cNvSpPr>
          <p:nvPr>
            <p:custDataLst>
              <p:tags r:id="rId13"/>
            </p:custDataLst>
          </p:nvPr>
        </p:nvSpPr>
        <p:spPr bwMode="auto">
          <a:xfrm>
            <a:off x="3068638" y="2092325"/>
            <a:ext cx="1079500" cy="1079500"/>
          </a:xfrm>
          <a:prstGeom prst="ellipse">
            <a:avLst/>
          </a:prstGeom>
          <a:solidFill>
            <a:srgbClr val="42ACA8"/>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01</a:t>
            </a:r>
            <a:endParaRPr lang="zh-CN" altLang="en-US" sz="3200">
              <a:solidFill>
                <a:sysClr val="window" lastClr="FFFFFF"/>
              </a:solidFill>
              <a:latin typeface="Arial" panose="020B0604020202020204" pitchFamily="34" charset="0"/>
              <a:ea typeface="黑体" panose="02010609060101010101" pitchFamily="49" charset="-122"/>
            </a:endParaRPr>
          </a:p>
        </p:txBody>
      </p:sp>
      <p:cxnSp>
        <p:nvCxnSpPr>
          <p:cNvPr id="16" name="肘形连接符 24"/>
          <p:cNvCxnSpPr>
            <a:cxnSpLocks noChangeShapeType="1"/>
            <a:stCxn id="8" idx="2"/>
            <a:endCxn id="15" idx="6"/>
          </p:cNvCxnSpPr>
          <p:nvPr>
            <p:custDataLst>
              <p:tags r:id="rId14"/>
            </p:custDataLst>
          </p:nvPr>
        </p:nvCxnSpPr>
        <p:spPr bwMode="auto">
          <a:xfrm rot="10800000">
            <a:off x="4148138" y="2632075"/>
            <a:ext cx="657225" cy="1409700"/>
          </a:xfrm>
          <a:prstGeom prst="bentConnector3">
            <a:avLst>
              <a:gd name="adj1" fmla="val 50000"/>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sp>
        <p:nvSpPr>
          <p:cNvPr id="19" name="椭圆 29"/>
          <p:cNvSpPr>
            <a:spLocks noChangeArrowheads="1"/>
          </p:cNvSpPr>
          <p:nvPr>
            <p:custDataLst>
              <p:tags r:id="rId15"/>
            </p:custDataLst>
          </p:nvPr>
        </p:nvSpPr>
        <p:spPr bwMode="auto">
          <a:xfrm>
            <a:off x="3063875" y="4903788"/>
            <a:ext cx="1079500" cy="1079500"/>
          </a:xfrm>
          <a:prstGeom prst="ellipse">
            <a:avLst/>
          </a:prstGeom>
          <a:solidFill>
            <a:srgbClr val="DA6C91"/>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02</a:t>
            </a:r>
            <a:endParaRPr lang="zh-CN" altLang="en-US" sz="3200">
              <a:solidFill>
                <a:sysClr val="window" lastClr="FFFFFF"/>
              </a:solidFill>
              <a:latin typeface="Arial" panose="020B0604020202020204" pitchFamily="34" charset="0"/>
              <a:ea typeface="黑体" panose="02010609060101010101" pitchFamily="49" charset="-122"/>
            </a:endParaRPr>
          </a:p>
        </p:txBody>
      </p:sp>
      <p:cxnSp>
        <p:nvCxnSpPr>
          <p:cNvPr id="23" name="肘形连接符 35"/>
          <p:cNvCxnSpPr>
            <a:cxnSpLocks noChangeShapeType="1"/>
            <a:stCxn id="8" idx="2"/>
            <a:endCxn id="19" idx="6"/>
          </p:cNvCxnSpPr>
          <p:nvPr>
            <p:custDataLst>
              <p:tags r:id="rId16"/>
            </p:custDataLst>
          </p:nvPr>
        </p:nvCxnSpPr>
        <p:spPr bwMode="auto">
          <a:xfrm rot="10800000" flipV="1">
            <a:off x="4143375" y="4041775"/>
            <a:ext cx="661988" cy="1401763"/>
          </a:xfrm>
          <a:prstGeom prst="bentConnector3">
            <a:avLst>
              <a:gd name="adj1" fmla="val 50000"/>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sp>
        <p:nvSpPr>
          <p:cNvPr id="24" name="矩形 38"/>
          <p:cNvSpPr>
            <a:spLocks noChangeArrowheads="1"/>
          </p:cNvSpPr>
          <p:nvPr>
            <p:custDataLst>
              <p:tags r:id="rId17"/>
            </p:custDataLst>
          </p:nvPr>
        </p:nvSpPr>
        <p:spPr bwMode="auto">
          <a:xfrm>
            <a:off x="9176385" y="4575810"/>
            <a:ext cx="20891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Autofit/>
          </a:bodyP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nSpc>
                <a:spcPct val="150000"/>
              </a:lnSpc>
            </a:pPr>
            <a:r>
              <a:rPr lang="zh-CN" altLang="en-US" sz="2800" dirty="0">
                <a:latin typeface="Arial" panose="020B0604020202020204" pitchFamily="34" charset="0"/>
                <a:ea typeface="黑体" panose="02010609060101010101" pitchFamily="49" charset="-122"/>
              </a:rPr>
              <a:t>纠纷解决机制的多元性</a:t>
            </a:r>
            <a:endParaRPr lang="zh-CN" altLang="en-US" sz="2800" dirty="0">
              <a:latin typeface="Arial" panose="020B0604020202020204" pitchFamily="34" charset="0"/>
              <a:ea typeface="黑体" panose="02010609060101010101" pitchFamily="49" charset="-122"/>
            </a:endParaRPr>
          </a:p>
        </p:txBody>
      </p:sp>
      <p:sp>
        <p:nvSpPr>
          <p:cNvPr id="14" name="矩形 40"/>
          <p:cNvSpPr>
            <a:spLocks noChangeArrowheads="1"/>
          </p:cNvSpPr>
          <p:nvPr>
            <p:custDataLst>
              <p:tags r:id="rId18"/>
            </p:custDataLst>
          </p:nvPr>
        </p:nvSpPr>
        <p:spPr bwMode="auto">
          <a:xfrm>
            <a:off x="911860" y="2170430"/>
            <a:ext cx="2006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Autofit/>
          </a:bodyP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l">
              <a:lnSpc>
                <a:spcPct val="150000"/>
              </a:lnSpc>
            </a:pPr>
            <a:r>
              <a:rPr lang="zh-CN" altLang="en-US" sz="2400" dirty="0">
                <a:latin typeface="Arial" panose="020B0604020202020204" pitchFamily="34" charset="0"/>
                <a:ea typeface="黑体" panose="02010609060101010101" pitchFamily="49" charset="-122"/>
              </a:rPr>
              <a:t>双方法律地位的不平等性</a:t>
            </a:r>
            <a:endParaRPr lang="zh-CN" altLang="en-US" sz="2400" dirty="0">
              <a:latin typeface="Arial" panose="020B0604020202020204" pitchFamily="34" charset="0"/>
              <a:ea typeface="黑体" panose="02010609060101010101" pitchFamily="49" charset="-122"/>
            </a:endParaRPr>
          </a:p>
        </p:txBody>
      </p:sp>
      <p:sp>
        <p:nvSpPr>
          <p:cNvPr id="28" name="矩形 42"/>
          <p:cNvSpPr>
            <a:spLocks noChangeArrowheads="1"/>
          </p:cNvSpPr>
          <p:nvPr>
            <p:custDataLst>
              <p:tags r:id="rId19"/>
            </p:custDataLst>
          </p:nvPr>
        </p:nvSpPr>
        <p:spPr bwMode="auto">
          <a:xfrm>
            <a:off x="920115" y="4981575"/>
            <a:ext cx="19939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Autofit/>
          </a:bodyP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l">
              <a:lnSpc>
                <a:spcPct val="150000"/>
              </a:lnSpc>
            </a:pPr>
            <a:r>
              <a:rPr lang="zh-CN" altLang="en-US" sz="2400" dirty="0">
                <a:latin typeface="Arial" panose="020B0604020202020204" pitchFamily="34" charset="0"/>
                <a:ea typeface="黑体" panose="02010609060101010101" pitchFamily="49" charset="-122"/>
              </a:rPr>
              <a:t>行政法律关系产生的特定性</a:t>
            </a:r>
            <a:endParaRPr lang="zh-CN" altLang="en-US" sz="2400" dirty="0">
              <a:latin typeface="Arial" panose="020B0604020202020204" pitchFamily="34" charset="0"/>
              <a:ea typeface="黑体" panose="02010609060101010101" pitchFamily="49" charset="-122"/>
            </a:endParaRPr>
          </a:p>
        </p:txBody>
      </p:sp>
      <p:sp>
        <p:nvSpPr>
          <p:cNvPr id="18"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托育机构的法律地位</a:t>
            </a:r>
            <a:endParaRPr lang="zh-CN" altLang="en-US">
              <a:solidFill>
                <a:schemeClr val="tx1"/>
              </a:solidFill>
            </a:endParaRPr>
          </a:p>
        </p:txBody>
      </p:sp>
    </p:spTree>
    <p:custDataLst>
      <p:tags r:id="rId20"/>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（四） 托育机构的权利</a:t>
            </a:r>
            <a:endParaRPr lang="zh-CN" altLang="en-US" sz="24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托育机构的法律地位</a:t>
            </a:r>
            <a:endParaRPr lang="zh-CN" altLang="en-US">
              <a:solidFill>
                <a:schemeClr val="tx1"/>
              </a:solidFill>
            </a:endParaRPr>
          </a:p>
        </p:txBody>
      </p:sp>
      <p:sp>
        <p:nvSpPr>
          <p:cNvPr id="14" name="圆角矩形 13"/>
          <p:cNvSpPr/>
          <p:nvPr/>
        </p:nvSpPr>
        <p:spPr>
          <a:xfrm>
            <a:off x="1027430" y="1714500"/>
            <a:ext cx="10224770" cy="4391660"/>
          </a:xfrm>
          <a:prstGeom prst="roundRect">
            <a:avLst/>
          </a:prstGeom>
          <a:ln w="28575" cmpd="sng">
            <a:solidFill>
              <a:srgbClr val="77B260"/>
            </a:solidFill>
            <a:prstDash val="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20000"/>
              </a:lnSpc>
            </a:pPr>
            <a:r>
              <a:rPr lang="zh-CN" altLang="en-US" sz="2400"/>
              <a:t> 托育机构的法律地位决定了托育机构所拥有的权利，法律所规定的权利是托育机构在维护自身合法权益时的依据和有力保障。托育机构的权利有广义和狭义之分。</a:t>
            </a:r>
            <a:endParaRPr lang="zh-CN" altLang="en-US" sz="2400"/>
          </a:p>
          <a:p>
            <a:pPr indent="457200" algn="l" fontAlgn="auto">
              <a:lnSpc>
                <a:spcPct val="120000"/>
              </a:lnSpc>
            </a:pPr>
            <a:r>
              <a:rPr lang="zh-CN" altLang="en-US" sz="2400"/>
              <a:t>广义的托育机构权利指的是托育机构在多种法律关系中所实际存在的一切权利，既包含托育活动中的权利，又包括作为独立法人所具有的广泛的民事权利，是一般权利与特别权利的总括。</a:t>
            </a:r>
            <a:endParaRPr lang="zh-CN" altLang="en-US" sz="2400"/>
          </a:p>
          <a:p>
            <a:pPr indent="457200" algn="l" fontAlgn="auto">
              <a:lnSpc>
                <a:spcPct val="120000"/>
              </a:lnSpc>
            </a:pPr>
            <a:r>
              <a:rPr lang="zh-CN" altLang="en-US" sz="2400"/>
              <a:t>狭义的托育机构权利指托育机构在托育活动中依法享有的权利，又被称为“办学自主权”或教育独立自主权。该项权利将不受国家其他权利的侵害和他人行权时可能的侵害。在研究范畴内所指的托育机构权利，多指狭义的权利。</a:t>
            </a:r>
            <a:endParaRPr lang="zh-CN" altLang="en-US" sz="2400"/>
          </a:p>
        </p:txBody>
      </p:sp>
    </p:spTree>
    <p:custDataLst>
      <p:tags r:id="rId7"/>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（四） 托育机构的权利</a:t>
            </a:r>
            <a:endParaRPr lang="zh-CN" altLang="en-US" sz="24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托育机构的法律地位</a:t>
            </a:r>
            <a:endParaRPr lang="zh-CN" altLang="en-US">
              <a:solidFill>
                <a:schemeClr val="tx1"/>
              </a:solidFill>
            </a:endParaRPr>
          </a:p>
        </p:txBody>
      </p:sp>
      <p:sp>
        <p:nvSpPr>
          <p:cNvPr id="3" name="直角三角形 2"/>
          <p:cNvSpPr/>
          <p:nvPr>
            <p:custDataLst>
              <p:tags r:id="rId7"/>
            </p:custDataLst>
          </p:nvPr>
        </p:nvSpPr>
        <p:spPr>
          <a:xfrm>
            <a:off x="2748977" y="1829517"/>
            <a:ext cx="428383" cy="428383"/>
          </a:xfrm>
          <a:prstGeom prst="rtTriangle">
            <a:avLst/>
          </a:prstGeom>
          <a:solidFill>
            <a:srgbClr val="BE854A">
              <a:lumMod val="75000"/>
            </a:srgbClr>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7" name="矩形 6"/>
          <p:cNvSpPr/>
          <p:nvPr>
            <p:custDataLst>
              <p:tags r:id="rId8"/>
            </p:custDataLst>
          </p:nvPr>
        </p:nvSpPr>
        <p:spPr>
          <a:xfrm>
            <a:off x="1268095" y="2016760"/>
            <a:ext cx="3987165" cy="1245235"/>
          </a:xfrm>
          <a:prstGeom prst="rect">
            <a:avLst/>
          </a:prstGeom>
          <a:solidFill>
            <a:srgbClr val="FFFFFF"/>
          </a:solidFill>
          <a:ln>
            <a:noFill/>
          </a:ln>
          <a:effectLst>
            <a:outerShdw blurRad="63500" sx="102000" sy="102000" algn="ctr" rotWithShape="0">
              <a:srgbClr val="FFFFFF">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8" name="五边形 7"/>
          <p:cNvSpPr/>
          <p:nvPr>
            <p:custDataLst>
              <p:tags r:id="rId9"/>
            </p:custDataLst>
          </p:nvPr>
        </p:nvSpPr>
        <p:spPr>
          <a:xfrm rot="5400000">
            <a:off x="1239520" y="2093137"/>
            <a:ext cx="1773656" cy="1246415"/>
          </a:xfrm>
          <a:prstGeom prst="homePlate">
            <a:avLst>
              <a:gd name="adj" fmla="val 29922"/>
            </a:avLst>
          </a:prstGeom>
          <a:solidFill>
            <a:srgbClr val="BE854A"/>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9" name="椭圆 8"/>
          <p:cNvSpPr/>
          <p:nvPr>
            <p:custDataLst>
              <p:tags r:id="rId10"/>
            </p:custDataLst>
          </p:nvPr>
        </p:nvSpPr>
        <p:spPr>
          <a:xfrm>
            <a:off x="1587545" y="2101809"/>
            <a:ext cx="1077027" cy="1076449"/>
          </a:xfrm>
          <a:prstGeom prst="ellipse">
            <a:avLst/>
          </a:prstGeom>
          <a:solidFill>
            <a:srgbClr val="FFFFFF"/>
          </a:solidFill>
          <a:ln>
            <a:noFill/>
          </a:ln>
          <a:effectLst>
            <a:innerShdw blurRad="63500" dist="50800" dir="13500000">
              <a:prstClr val="black">
                <a:alpha val="25000"/>
              </a:prst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3" name="文本框 32"/>
          <p:cNvSpPr txBox="1"/>
          <p:nvPr>
            <p:custDataLst>
              <p:tags r:id="rId11"/>
            </p:custDataLst>
          </p:nvPr>
        </p:nvSpPr>
        <p:spPr>
          <a:xfrm>
            <a:off x="1594482" y="2311665"/>
            <a:ext cx="1063731" cy="657316"/>
          </a:xfrm>
          <a:prstGeom prst="rect">
            <a:avLst/>
          </a:prstGeom>
          <a:noFill/>
        </p:spPr>
        <p:txBody>
          <a:bodyPr wrap="square" bIns="0" rtlCol="0">
            <a:normAutofit/>
          </a:bodyPr>
          <a:p>
            <a:pPr algn="ctr"/>
            <a:r>
              <a:rPr lang="en-US" altLang="zh-CN" sz="3600" spc="300">
                <a:solidFill>
                  <a:srgbClr val="BE854A"/>
                </a:solidFill>
                <a:uFillTx/>
                <a:latin typeface="思源黑体 CN Bold" panose="020B0800000000000000" charset="-122"/>
                <a:ea typeface="思源黑体 CN Bold" panose="020B0800000000000000" charset="-122"/>
              </a:rPr>
              <a:t>01</a:t>
            </a:r>
            <a:endParaRPr lang="en-US" altLang="zh-CN" sz="3600" spc="300">
              <a:solidFill>
                <a:srgbClr val="BE854A"/>
              </a:solidFill>
              <a:uFillTx/>
              <a:latin typeface="思源黑体 CN Bold" panose="020B0800000000000000" charset="-122"/>
              <a:ea typeface="思源黑体 CN Bold" panose="020B0800000000000000" charset="-122"/>
            </a:endParaRPr>
          </a:p>
        </p:txBody>
      </p:sp>
      <p:sp>
        <p:nvSpPr>
          <p:cNvPr id="68" name="文本框 67"/>
          <p:cNvSpPr txBox="1"/>
          <p:nvPr>
            <p:custDataLst>
              <p:tags r:id="rId12"/>
            </p:custDataLst>
          </p:nvPr>
        </p:nvSpPr>
        <p:spPr>
          <a:xfrm>
            <a:off x="2748915" y="2133600"/>
            <a:ext cx="2581275" cy="956310"/>
          </a:xfrm>
          <a:prstGeom prst="rect">
            <a:avLst/>
          </a:prstGeom>
          <a:noFill/>
        </p:spPr>
        <p:txBody>
          <a:bodyPr wrap="square" bIns="0" rtlCol="0"/>
          <a:p>
            <a:pPr algn="l"/>
            <a:r>
              <a:rPr lang="zh-CN" altLang="en-US" sz="2800" spc="300">
                <a:solidFill>
                  <a:srgbClr val="BE854A"/>
                </a:solidFill>
                <a:uFillTx/>
                <a:latin typeface="思源黑体 CN Bold" panose="020B0800000000000000" charset="-122"/>
                <a:ea typeface="思源黑体 CN Bold" panose="020B0800000000000000" charset="-122"/>
              </a:rPr>
              <a:t>按照章程自我管理的权利</a:t>
            </a:r>
            <a:endParaRPr lang="zh-CN" altLang="en-US" sz="2800" spc="300">
              <a:solidFill>
                <a:srgbClr val="BE854A"/>
              </a:solidFill>
              <a:uFillTx/>
              <a:latin typeface="思源黑体 CN Bold" panose="020B0800000000000000" charset="-122"/>
              <a:ea typeface="思源黑体 CN Bold" panose="020B0800000000000000" charset="-122"/>
            </a:endParaRPr>
          </a:p>
        </p:txBody>
      </p:sp>
      <p:sp>
        <p:nvSpPr>
          <p:cNvPr id="30" name="直角三角形 29"/>
          <p:cNvSpPr/>
          <p:nvPr>
            <p:custDataLst>
              <p:tags r:id="rId13"/>
            </p:custDataLst>
          </p:nvPr>
        </p:nvSpPr>
        <p:spPr>
          <a:xfrm>
            <a:off x="2748977" y="4385940"/>
            <a:ext cx="428383" cy="428383"/>
          </a:xfrm>
          <a:prstGeom prst="rtTriangle">
            <a:avLst/>
          </a:prstGeom>
          <a:solidFill>
            <a:srgbClr val="E4968F">
              <a:lumMod val="75000"/>
            </a:srgbClr>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1" name="矩形 30"/>
          <p:cNvSpPr/>
          <p:nvPr>
            <p:custDataLst>
              <p:tags r:id="rId14"/>
            </p:custDataLst>
          </p:nvPr>
        </p:nvSpPr>
        <p:spPr>
          <a:xfrm>
            <a:off x="1268095" y="4573270"/>
            <a:ext cx="3999865" cy="1245235"/>
          </a:xfrm>
          <a:prstGeom prst="rect">
            <a:avLst/>
          </a:prstGeom>
          <a:solidFill>
            <a:srgbClr val="FFFFFF"/>
          </a:solidFill>
          <a:ln>
            <a:noFill/>
          </a:ln>
          <a:effectLst>
            <a:outerShdw blurRad="63500" sx="102000" sy="102000" algn="ctr" rotWithShape="0">
              <a:srgbClr val="FFFFFF">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2" name="五边形 31"/>
          <p:cNvSpPr/>
          <p:nvPr>
            <p:custDataLst>
              <p:tags r:id="rId15"/>
            </p:custDataLst>
          </p:nvPr>
        </p:nvSpPr>
        <p:spPr>
          <a:xfrm rot="5400000">
            <a:off x="1239520" y="4649560"/>
            <a:ext cx="1773656" cy="1246415"/>
          </a:xfrm>
          <a:prstGeom prst="homePlate">
            <a:avLst>
              <a:gd name="adj" fmla="val 29922"/>
            </a:avLst>
          </a:prstGeom>
          <a:solidFill>
            <a:srgbClr val="E4968F"/>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4" name="椭圆 33"/>
          <p:cNvSpPr/>
          <p:nvPr>
            <p:custDataLst>
              <p:tags r:id="rId16"/>
            </p:custDataLst>
          </p:nvPr>
        </p:nvSpPr>
        <p:spPr>
          <a:xfrm>
            <a:off x="1587545" y="4658232"/>
            <a:ext cx="1077027" cy="1076449"/>
          </a:xfrm>
          <a:prstGeom prst="ellipse">
            <a:avLst/>
          </a:prstGeom>
          <a:solidFill>
            <a:srgbClr val="FFFFFF"/>
          </a:solidFill>
          <a:ln>
            <a:noFill/>
          </a:ln>
          <a:effectLst>
            <a:innerShdw blurRad="63500" dist="50800" dir="13500000">
              <a:prstClr val="black">
                <a:alpha val="25000"/>
              </a:prst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5" name="文本框 34"/>
          <p:cNvSpPr txBox="1"/>
          <p:nvPr>
            <p:custDataLst>
              <p:tags r:id="rId17"/>
            </p:custDataLst>
          </p:nvPr>
        </p:nvSpPr>
        <p:spPr>
          <a:xfrm>
            <a:off x="1594482" y="4868087"/>
            <a:ext cx="1063731" cy="657316"/>
          </a:xfrm>
          <a:prstGeom prst="rect">
            <a:avLst/>
          </a:prstGeom>
          <a:noFill/>
        </p:spPr>
        <p:txBody>
          <a:bodyPr wrap="square" bIns="0" rtlCol="0">
            <a:normAutofit/>
          </a:bodyPr>
          <a:p>
            <a:pPr algn="ctr"/>
            <a:r>
              <a:rPr lang="en-US" altLang="zh-CN" sz="3600" spc="300">
                <a:solidFill>
                  <a:srgbClr val="E4968F"/>
                </a:solidFill>
                <a:uFillTx/>
                <a:latin typeface="思源黑体 CN Bold" panose="020B0800000000000000" charset="-122"/>
                <a:ea typeface="思源黑体 CN Bold" panose="020B0800000000000000" charset="-122"/>
              </a:rPr>
              <a:t>02</a:t>
            </a:r>
            <a:endParaRPr lang="en-US" altLang="zh-CN" sz="3600" spc="300">
              <a:solidFill>
                <a:srgbClr val="E4968F"/>
              </a:solidFill>
              <a:uFillTx/>
              <a:latin typeface="思源黑体 CN Bold" panose="020B0800000000000000" charset="-122"/>
              <a:ea typeface="思源黑体 CN Bold" panose="020B0800000000000000" charset="-122"/>
            </a:endParaRPr>
          </a:p>
        </p:txBody>
      </p:sp>
      <p:sp>
        <p:nvSpPr>
          <p:cNvPr id="38" name="文本框 37"/>
          <p:cNvSpPr txBox="1"/>
          <p:nvPr>
            <p:custDataLst>
              <p:tags r:id="rId18"/>
            </p:custDataLst>
          </p:nvPr>
        </p:nvSpPr>
        <p:spPr>
          <a:xfrm>
            <a:off x="2748915" y="4602480"/>
            <a:ext cx="2444115" cy="1219835"/>
          </a:xfrm>
          <a:prstGeom prst="rect">
            <a:avLst/>
          </a:prstGeom>
          <a:noFill/>
        </p:spPr>
        <p:txBody>
          <a:bodyPr wrap="square" bIns="0" rtlCol="0"/>
          <a:p>
            <a:pPr algn="l"/>
            <a:r>
              <a:rPr lang="zh-CN" altLang="en-US" sz="2400" spc="300">
                <a:solidFill>
                  <a:srgbClr val="E4968F"/>
                </a:solidFill>
                <a:uFillTx/>
                <a:latin typeface="思源黑体 CN Bold" panose="020B0800000000000000" charset="-122"/>
                <a:ea typeface="思源黑体 CN Bold" panose="020B0800000000000000" charset="-122"/>
              </a:rPr>
              <a:t>托育机构应当实施保育教育的权利</a:t>
            </a:r>
            <a:endParaRPr lang="zh-CN" altLang="en-US" sz="2400" spc="300">
              <a:solidFill>
                <a:srgbClr val="E4968F"/>
              </a:solidFill>
              <a:uFillTx/>
              <a:latin typeface="思源黑体 CN Bold" panose="020B0800000000000000" charset="-122"/>
              <a:ea typeface="思源黑体 CN Bold" panose="020B0800000000000000" charset="-122"/>
            </a:endParaRPr>
          </a:p>
        </p:txBody>
      </p:sp>
      <p:sp>
        <p:nvSpPr>
          <p:cNvPr id="41" name="直角三角形 40"/>
          <p:cNvSpPr/>
          <p:nvPr>
            <p:custDataLst>
              <p:tags r:id="rId19"/>
            </p:custDataLst>
          </p:nvPr>
        </p:nvSpPr>
        <p:spPr>
          <a:xfrm>
            <a:off x="8065319" y="1829517"/>
            <a:ext cx="428383" cy="428383"/>
          </a:xfrm>
          <a:prstGeom prst="rtTriangle">
            <a:avLst/>
          </a:prstGeom>
          <a:solidFill>
            <a:srgbClr val="FCB098">
              <a:lumMod val="75000"/>
            </a:srgbClr>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42" name="矩形 41"/>
          <p:cNvSpPr/>
          <p:nvPr>
            <p:custDataLst>
              <p:tags r:id="rId20"/>
            </p:custDataLst>
          </p:nvPr>
        </p:nvSpPr>
        <p:spPr>
          <a:xfrm>
            <a:off x="6584189" y="2016826"/>
            <a:ext cx="3812666" cy="1245259"/>
          </a:xfrm>
          <a:prstGeom prst="rect">
            <a:avLst/>
          </a:prstGeom>
          <a:solidFill>
            <a:srgbClr val="FFFFFF"/>
          </a:solidFill>
          <a:ln>
            <a:noFill/>
          </a:ln>
          <a:effectLst>
            <a:outerShdw blurRad="63500" sx="102000" sy="102000" algn="ctr" rotWithShape="0">
              <a:srgbClr val="FFFFFF">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43" name="五边形 42"/>
          <p:cNvSpPr/>
          <p:nvPr>
            <p:custDataLst>
              <p:tags r:id="rId21"/>
            </p:custDataLst>
          </p:nvPr>
        </p:nvSpPr>
        <p:spPr>
          <a:xfrm rot="5400000">
            <a:off x="6555862" y="2093137"/>
            <a:ext cx="1773656" cy="1246415"/>
          </a:xfrm>
          <a:prstGeom prst="homePlate">
            <a:avLst>
              <a:gd name="adj" fmla="val 29922"/>
            </a:avLst>
          </a:prstGeom>
          <a:solidFill>
            <a:srgbClr val="FCB098"/>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44" name="椭圆 43"/>
          <p:cNvSpPr/>
          <p:nvPr>
            <p:custDataLst>
              <p:tags r:id="rId22"/>
            </p:custDataLst>
          </p:nvPr>
        </p:nvSpPr>
        <p:spPr>
          <a:xfrm>
            <a:off x="6903887" y="2101809"/>
            <a:ext cx="1077027" cy="1076449"/>
          </a:xfrm>
          <a:prstGeom prst="ellipse">
            <a:avLst/>
          </a:prstGeom>
          <a:solidFill>
            <a:srgbClr val="FFFFFF"/>
          </a:solidFill>
          <a:ln>
            <a:noFill/>
          </a:ln>
          <a:effectLst>
            <a:innerShdw blurRad="63500" dist="50800" dir="13500000">
              <a:prstClr val="black">
                <a:alpha val="25000"/>
              </a:prst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45" name="文本框 44"/>
          <p:cNvSpPr txBox="1"/>
          <p:nvPr>
            <p:custDataLst>
              <p:tags r:id="rId23"/>
            </p:custDataLst>
          </p:nvPr>
        </p:nvSpPr>
        <p:spPr>
          <a:xfrm>
            <a:off x="6910246" y="2311665"/>
            <a:ext cx="1063731" cy="657316"/>
          </a:xfrm>
          <a:prstGeom prst="rect">
            <a:avLst/>
          </a:prstGeom>
          <a:noFill/>
        </p:spPr>
        <p:txBody>
          <a:bodyPr wrap="square" bIns="0" rtlCol="0">
            <a:normAutofit/>
          </a:bodyPr>
          <a:p>
            <a:pPr algn="ctr"/>
            <a:r>
              <a:rPr lang="en-US" altLang="zh-CN" sz="3600" spc="300">
                <a:solidFill>
                  <a:srgbClr val="FCB098"/>
                </a:solidFill>
                <a:uFillTx/>
                <a:latin typeface="思源黑体 CN Bold" panose="020B0800000000000000" charset="-122"/>
                <a:ea typeface="思源黑体 CN Bold" panose="020B0800000000000000" charset="-122"/>
              </a:rPr>
              <a:t>03</a:t>
            </a:r>
            <a:endParaRPr lang="en-US" altLang="zh-CN" sz="3600" spc="300">
              <a:solidFill>
                <a:srgbClr val="FCB098"/>
              </a:solidFill>
              <a:uFillTx/>
              <a:latin typeface="思源黑体 CN Bold" panose="020B0800000000000000" charset="-122"/>
              <a:ea typeface="思源黑体 CN Bold" panose="020B0800000000000000" charset="-122"/>
            </a:endParaRPr>
          </a:p>
        </p:txBody>
      </p:sp>
      <p:sp>
        <p:nvSpPr>
          <p:cNvPr id="48" name="文本框 47"/>
          <p:cNvSpPr txBox="1"/>
          <p:nvPr>
            <p:custDataLst>
              <p:tags r:id="rId24"/>
            </p:custDataLst>
          </p:nvPr>
        </p:nvSpPr>
        <p:spPr>
          <a:xfrm>
            <a:off x="8065135" y="2133600"/>
            <a:ext cx="2243455" cy="1032510"/>
          </a:xfrm>
          <a:prstGeom prst="rect">
            <a:avLst/>
          </a:prstGeom>
          <a:noFill/>
        </p:spPr>
        <p:txBody>
          <a:bodyPr wrap="square" bIns="0" rtlCol="0">
            <a:normAutofit/>
          </a:bodyPr>
          <a:p>
            <a:pPr algn="l"/>
            <a:r>
              <a:rPr lang="zh-CN" altLang="en-US" sz="3200" spc="300">
                <a:solidFill>
                  <a:srgbClr val="FCB098"/>
                </a:solidFill>
                <a:uFillTx/>
                <a:latin typeface="思源黑体 CN Bold" panose="020B0800000000000000" charset="-122"/>
                <a:ea typeface="思源黑体 CN Bold" panose="020B0800000000000000" charset="-122"/>
              </a:rPr>
              <a:t>招收新生的权利</a:t>
            </a:r>
            <a:endParaRPr lang="zh-CN" altLang="en-US" sz="3200" spc="300">
              <a:solidFill>
                <a:srgbClr val="FCB098"/>
              </a:solidFill>
              <a:uFillTx/>
              <a:latin typeface="思源黑体 CN Bold" panose="020B0800000000000000" charset="-122"/>
              <a:ea typeface="思源黑体 CN Bold" panose="020B0800000000000000" charset="-122"/>
            </a:endParaRPr>
          </a:p>
        </p:txBody>
      </p:sp>
      <p:sp>
        <p:nvSpPr>
          <p:cNvPr id="51" name="直角三角形 50"/>
          <p:cNvSpPr/>
          <p:nvPr>
            <p:custDataLst>
              <p:tags r:id="rId25"/>
            </p:custDataLst>
          </p:nvPr>
        </p:nvSpPr>
        <p:spPr>
          <a:xfrm>
            <a:off x="8065319" y="4385940"/>
            <a:ext cx="428383" cy="428383"/>
          </a:xfrm>
          <a:prstGeom prst="rtTriangle">
            <a:avLst/>
          </a:prstGeom>
          <a:solidFill>
            <a:srgbClr val="FFBA06">
              <a:lumMod val="75000"/>
            </a:srgbClr>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52" name="矩形 51"/>
          <p:cNvSpPr/>
          <p:nvPr>
            <p:custDataLst>
              <p:tags r:id="rId26"/>
            </p:custDataLst>
          </p:nvPr>
        </p:nvSpPr>
        <p:spPr>
          <a:xfrm>
            <a:off x="6584189" y="4573249"/>
            <a:ext cx="3812666" cy="1245259"/>
          </a:xfrm>
          <a:prstGeom prst="rect">
            <a:avLst/>
          </a:prstGeom>
          <a:solidFill>
            <a:srgbClr val="FFFFFF"/>
          </a:solidFill>
          <a:ln>
            <a:noFill/>
          </a:ln>
          <a:effectLst>
            <a:outerShdw blurRad="63500" sx="102000" sy="102000" algn="ctr" rotWithShape="0">
              <a:srgbClr val="FFFFFF">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53" name="五边形 52"/>
          <p:cNvSpPr/>
          <p:nvPr>
            <p:custDataLst>
              <p:tags r:id="rId27"/>
            </p:custDataLst>
          </p:nvPr>
        </p:nvSpPr>
        <p:spPr>
          <a:xfrm rot="5400000">
            <a:off x="6555862" y="4649560"/>
            <a:ext cx="1773656" cy="1246415"/>
          </a:xfrm>
          <a:prstGeom prst="homePlate">
            <a:avLst>
              <a:gd name="adj" fmla="val 29922"/>
            </a:avLst>
          </a:prstGeom>
          <a:solidFill>
            <a:srgbClr val="FFBA06"/>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54" name="椭圆 53"/>
          <p:cNvSpPr/>
          <p:nvPr>
            <p:custDataLst>
              <p:tags r:id="rId28"/>
            </p:custDataLst>
          </p:nvPr>
        </p:nvSpPr>
        <p:spPr>
          <a:xfrm>
            <a:off x="6903887" y="4658232"/>
            <a:ext cx="1077027" cy="1076449"/>
          </a:xfrm>
          <a:prstGeom prst="ellipse">
            <a:avLst/>
          </a:prstGeom>
          <a:solidFill>
            <a:srgbClr val="FFFFFF"/>
          </a:solidFill>
          <a:ln>
            <a:noFill/>
          </a:ln>
          <a:effectLst>
            <a:innerShdw blurRad="63500" dist="50800" dir="13500000">
              <a:prstClr val="black">
                <a:alpha val="25000"/>
              </a:prst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55" name="文本框 54"/>
          <p:cNvSpPr txBox="1"/>
          <p:nvPr>
            <p:custDataLst>
              <p:tags r:id="rId29"/>
            </p:custDataLst>
          </p:nvPr>
        </p:nvSpPr>
        <p:spPr>
          <a:xfrm>
            <a:off x="6910246" y="4868087"/>
            <a:ext cx="1063731" cy="657316"/>
          </a:xfrm>
          <a:prstGeom prst="rect">
            <a:avLst/>
          </a:prstGeom>
          <a:noFill/>
        </p:spPr>
        <p:txBody>
          <a:bodyPr wrap="square" bIns="0" rtlCol="0">
            <a:normAutofit/>
          </a:bodyPr>
          <a:p>
            <a:pPr algn="ctr"/>
            <a:r>
              <a:rPr lang="en-US" altLang="zh-CN" sz="3600" spc="300">
                <a:solidFill>
                  <a:srgbClr val="FFBA06"/>
                </a:solidFill>
                <a:uFillTx/>
                <a:latin typeface="思源黑体 CN Bold" panose="020B0800000000000000" charset="-122"/>
                <a:ea typeface="思源黑体 CN Bold" panose="020B0800000000000000" charset="-122"/>
              </a:rPr>
              <a:t>04</a:t>
            </a:r>
            <a:endParaRPr lang="en-US" altLang="zh-CN" sz="3600" spc="300">
              <a:solidFill>
                <a:srgbClr val="FFBA06"/>
              </a:solidFill>
              <a:uFillTx/>
              <a:latin typeface="思源黑体 CN Bold" panose="020B0800000000000000" charset="-122"/>
              <a:ea typeface="思源黑体 CN Bold" panose="020B0800000000000000" charset="-122"/>
            </a:endParaRPr>
          </a:p>
        </p:txBody>
      </p:sp>
      <p:sp>
        <p:nvSpPr>
          <p:cNvPr id="58" name="文本框 57"/>
          <p:cNvSpPr txBox="1"/>
          <p:nvPr>
            <p:custDataLst>
              <p:tags r:id="rId30"/>
            </p:custDataLst>
          </p:nvPr>
        </p:nvSpPr>
        <p:spPr>
          <a:xfrm>
            <a:off x="8065319" y="4690028"/>
            <a:ext cx="2330958" cy="419133"/>
          </a:xfrm>
          <a:prstGeom prst="rect">
            <a:avLst/>
          </a:prstGeom>
          <a:noFill/>
        </p:spPr>
        <p:txBody>
          <a:bodyPr wrap="square" bIns="0" rtlCol="0">
            <a:noAutofit/>
          </a:bodyPr>
          <a:p>
            <a:pPr algn="l"/>
            <a:r>
              <a:rPr lang="zh-CN" altLang="en-US" sz="3200" spc="300">
                <a:solidFill>
                  <a:srgbClr val="FFBA06"/>
                </a:solidFill>
                <a:uFillTx/>
                <a:latin typeface="思源黑体 CN Bold" panose="020B0800000000000000" charset="-122"/>
                <a:ea typeface="思源黑体 CN Bold" panose="020B0800000000000000" charset="-122"/>
              </a:rPr>
              <a:t>学籍管理的权利</a:t>
            </a:r>
            <a:endParaRPr lang="zh-CN" altLang="en-US" sz="3200" spc="300">
              <a:solidFill>
                <a:srgbClr val="FFBA06"/>
              </a:solidFill>
              <a:uFillTx/>
              <a:latin typeface="思源黑体 CN Bold" panose="020B0800000000000000" charset="-122"/>
              <a:ea typeface="思源黑体 CN Bold" panose="020B0800000000000000" charset="-122"/>
            </a:endParaRPr>
          </a:p>
        </p:txBody>
      </p:sp>
    </p:spTree>
    <p:custDataLst>
      <p:tags r:id="rId3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7975601" y="4629086"/>
            <a:ext cx="3845472" cy="2092389"/>
          </a:xfrm>
          <a:prstGeom prst="rect">
            <a:avLst/>
          </a:prstGeom>
        </p:spPr>
      </p:pic>
      <p:sp>
        <p:nvSpPr>
          <p:cNvPr id="4" name="矩形 3"/>
          <p:cNvSpPr/>
          <p:nvPr userDrawn="1">
            <p:custDataLst>
              <p:tags r:id="rId3"/>
            </p:custDataLst>
          </p:nvPr>
        </p:nvSpPr>
        <p:spPr>
          <a:xfrm>
            <a:off x="3370580" y="1496060"/>
            <a:ext cx="7691120" cy="347789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l" fontAlgn="auto">
              <a:lnSpc>
                <a:spcPct val="150000"/>
              </a:lnSpc>
            </a:pPr>
            <a:r>
              <a:rPr lang="en-US" altLang="zh-CN" sz="2000">
                <a:solidFill>
                  <a:schemeClr val="accent2">
                    <a:lumMod val="75000"/>
                  </a:schemeClr>
                </a:solidFill>
                <a:sym typeface="+mn-ea"/>
              </a:rPr>
              <a:t>    1. 了解行政部门的职责和管理。</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2. 了解托育机构的法律地位、设立与运行。</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3. 了解托育人员的权利与义务、社会关系、法律风险及其预防。</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4. 了解托育机构负责人及其他工作人员在托育机构运行中承担的角色。</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5. 理解托育机构中的婴幼儿在法律中的地位及与其相关的法律问题。</a:t>
            </a:r>
            <a:endParaRPr lang="en-US" altLang="zh-CN" sz="2000">
              <a:solidFill>
                <a:schemeClr val="accent2">
                  <a:lumMod val="75000"/>
                </a:schemeClr>
              </a:solidFill>
              <a:sym typeface="+mn-ea"/>
            </a:endParaRPr>
          </a:p>
        </p:txBody>
      </p:sp>
      <p:sp>
        <p:nvSpPr>
          <p:cNvPr id="5" name="椭圆 4"/>
          <p:cNvSpPr/>
          <p:nvPr/>
        </p:nvSpPr>
        <p:spPr>
          <a:xfrm>
            <a:off x="976630" y="1688465"/>
            <a:ext cx="2156460" cy="1864360"/>
          </a:xfrm>
          <a:prstGeom prst="ellipse">
            <a:avLst/>
          </a:prstGeom>
          <a:solidFill>
            <a:srgbClr val="D6724E"/>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4400"/>
              <a:t>学习目标</a:t>
            </a:r>
            <a:endParaRPr lang="zh-CN" altLang="en-US" sz="4400"/>
          </a:p>
        </p:txBody>
      </p:sp>
    </p:spTree>
    <p:custDataLst>
      <p:tags r:id="rId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（四） 托育机构的权利</a:t>
            </a:r>
            <a:endParaRPr lang="zh-CN" altLang="en-US" sz="24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托育机构的法律地位</a:t>
            </a:r>
            <a:endParaRPr lang="zh-CN" altLang="en-US">
              <a:solidFill>
                <a:schemeClr val="tx1"/>
              </a:solidFill>
            </a:endParaRPr>
          </a:p>
        </p:txBody>
      </p:sp>
      <p:sp>
        <p:nvSpPr>
          <p:cNvPr id="3" name="直角三角形 2"/>
          <p:cNvSpPr/>
          <p:nvPr>
            <p:custDataLst>
              <p:tags r:id="rId7"/>
            </p:custDataLst>
          </p:nvPr>
        </p:nvSpPr>
        <p:spPr>
          <a:xfrm>
            <a:off x="2748977" y="1829517"/>
            <a:ext cx="428383" cy="428383"/>
          </a:xfrm>
          <a:prstGeom prst="rtTriangle">
            <a:avLst/>
          </a:prstGeom>
          <a:solidFill>
            <a:srgbClr val="BE854A">
              <a:lumMod val="75000"/>
            </a:srgbClr>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7" name="矩形 6"/>
          <p:cNvSpPr/>
          <p:nvPr>
            <p:custDataLst>
              <p:tags r:id="rId8"/>
            </p:custDataLst>
          </p:nvPr>
        </p:nvSpPr>
        <p:spPr>
          <a:xfrm>
            <a:off x="1268095" y="2016760"/>
            <a:ext cx="4850130" cy="1245235"/>
          </a:xfrm>
          <a:prstGeom prst="rect">
            <a:avLst/>
          </a:prstGeom>
          <a:solidFill>
            <a:srgbClr val="FFFFFF"/>
          </a:solidFill>
          <a:ln>
            <a:noFill/>
          </a:ln>
          <a:effectLst>
            <a:outerShdw blurRad="63500" sx="102000" sy="102000" algn="ctr" rotWithShape="0">
              <a:srgbClr val="FFFFFF">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8" name="五边形 7"/>
          <p:cNvSpPr/>
          <p:nvPr>
            <p:custDataLst>
              <p:tags r:id="rId9"/>
            </p:custDataLst>
          </p:nvPr>
        </p:nvSpPr>
        <p:spPr>
          <a:xfrm rot="5400000">
            <a:off x="1239520" y="2093137"/>
            <a:ext cx="1773656" cy="1246415"/>
          </a:xfrm>
          <a:prstGeom prst="homePlate">
            <a:avLst>
              <a:gd name="adj" fmla="val 29922"/>
            </a:avLst>
          </a:prstGeom>
          <a:solidFill>
            <a:srgbClr val="BE854A"/>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9" name="椭圆 8"/>
          <p:cNvSpPr/>
          <p:nvPr>
            <p:custDataLst>
              <p:tags r:id="rId10"/>
            </p:custDataLst>
          </p:nvPr>
        </p:nvSpPr>
        <p:spPr>
          <a:xfrm>
            <a:off x="1587545" y="2101809"/>
            <a:ext cx="1077027" cy="1076449"/>
          </a:xfrm>
          <a:prstGeom prst="ellipse">
            <a:avLst/>
          </a:prstGeom>
          <a:solidFill>
            <a:srgbClr val="FFFFFF"/>
          </a:solidFill>
          <a:ln>
            <a:noFill/>
          </a:ln>
          <a:effectLst>
            <a:innerShdw blurRad="63500" dist="50800" dir="13500000">
              <a:prstClr val="black">
                <a:alpha val="25000"/>
              </a:prst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3" name="文本框 32"/>
          <p:cNvSpPr txBox="1"/>
          <p:nvPr>
            <p:custDataLst>
              <p:tags r:id="rId11"/>
            </p:custDataLst>
          </p:nvPr>
        </p:nvSpPr>
        <p:spPr>
          <a:xfrm>
            <a:off x="1594482" y="2311665"/>
            <a:ext cx="1063731" cy="657316"/>
          </a:xfrm>
          <a:prstGeom prst="rect">
            <a:avLst/>
          </a:prstGeom>
          <a:noFill/>
        </p:spPr>
        <p:txBody>
          <a:bodyPr wrap="square" bIns="0" rtlCol="0">
            <a:normAutofit/>
          </a:bodyPr>
          <a:p>
            <a:pPr algn="ctr"/>
            <a:r>
              <a:rPr lang="en-US" altLang="zh-CN" sz="3600" spc="300">
                <a:solidFill>
                  <a:srgbClr val="BE854A"/>
                </a:solidFill>
                <a:uFillTx/>
                <a:latin typeface="思源黑体 CN Bold" panose="020B0800000000000000" charset="-122"/>
                <a:ea typeface="思源黑体 CN Bold" panose="020B0800000000000000" charset="-122"/>
              </a:rPr>
              <a:t>05</a:t>
            </a:r>
            <a:endParaRPr lang="en-US" altLang="zh-CN" sz="3600" spc="300">
              <a:solidFill>
                <a:srgbClr val="BE854A"/>
              </a:solidFill>
              <a:uFillTx/>
              <a:latin typeface="思源黑体 CN Bold" panose="020B0800000000000000" charset="-122"/>
              <a:ea typeface="思源黑体 CN Bold" panose="020B0800000000000000" charset="-122"/>
            </a:endParaRPr>
          </a:p>
        </p:txBody>
      </p:sp>
      <p:sp>
        <p:nvSpPr>
          <p:cNvPr id="68" name="文本框 67"/>
          <p:cNvSpPr txBox="1"/>
          <p:nvPr>
            <p:custDataLst>
              <p:tags r:id="rId12"/>
            </p:custDataLst>
          </p:nvPr>
        </p:nvSpPr>
        <p:spPr>
          <a:xfrm>
            <a:off x="2748915" y="2133600"/>
            <a:ext cx="3380740" cy="956310"/>
          </a:xfrm>
          <a:prstGeom prst="rect">
            <a:avLst/>
          </a:prstGeom>
          <a:noFill/>
        </p:spPr>
        <p:txBody>
          <a:bodyPr wrap="square" bIns="0" rtlCol="0"/>
          <a:p>
            <a:pPr algn="l"/>
            <a:r>
              <a:rPr lang="zh-CN" altLang="en-US" sz="2800" spc="300">
                <a:solidFill>
                  <a:srgbClr val="BE854A"/>
                </a:solidFill>
                <a:uFillTx/>
                <a:latin typeface="思源黑体 CN Bold" panose="020B0800000000000000" charset="-122"/>
                <a:ea typeface="思源黑体 CN Bold" panose="020B0800000000000000" charset="-122"/>
              </a:rPr>
              <a:t>聘任并管理教师和其他职工的权利</a:t>
            </a:r>
            <a:endParaRPr lang="zh-CN" altLang="en-US" sz="2800" spc="300">
              <a:solidFill>
                <a:srgbClr val="BE854A"/>
              </a:solidFill>
              <a:uFillTx/>
              <a:latin typeface="思源黑体 CN Bold" panose="020B0800000000000000" charset="-122"/>
              <a:ea typeface="思源黑体 CN Bold" panose="020B0800000000000000" charset="-122"/>
            </a:endParaRPr>
          </a:p>
        </p:txBody>
      </p:sp>
      <p:sp>
        <p:nvSpPr>
          <p:cNvPr id="30" name="直角三角形 29"/>
          <p:cNvSpPr/>
          <p:nvPr>
            <p:custDataLst>
              <p:tags r:id="rId13"/>
            </p:custDataLst>
          </p:nvPr>
        </p:nvSpPr>
        <p:spPr>
          <a:xfrm>
            <a:off x="2748977" y="4385940"/>
            <a:ext cx="428383" cy="428383"/>
          </a:xfrm>
          <a:prstGeom prst="rtTriangle">
            <a:avLst/>
          </a:prstGeom>
          <a:solidFill>
            <a:srgbClr val="E4968F">
              <a:lumMod val="75000"/>
            </a:srgbClr>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1" name="矩形 30"/>
          <p:cNvSpPr/>
          <p:nvPr>
            <p:custDataLst>
              <p:tags r:id="rId14"/>
            </p:custDataLst>
          </p:nvPr>
        </p:nvSpPr>
        <p:spPr>
          <a:xfrm>
            <a:off x="1268095" y="4573270"/>
            <a:ext cx="4600575" cy="1245235"/>
          </a:xfrm>
          <a:prstGeom prst="rect">
            <a:avLst/>
          </a:prstGeom>
          <a:solidFill>
            <a:srgbClr val="FFFFFF"/>
          </a:solidFill>
          <a:ln>
            <a:noFill/>
          </a:ln>
          <a:effectLst>
            <a:outerShdw blurRad="63500" sx="102000" sy="102000" algn="ctr" rotWithShape="0">
              <a:srgbClr val="FFFFFF">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2" name="五边形 31"/>
          <p:cNvSpPr/>
          <p:nvPr>
            <p:custDataLst>
              <p:tags r:id="rId15"/>
            </p:custDataLst>
          </p:nvPr>
        </p:nvSpPr>
        <p:spPr>
          <a:xfrm rot="5400000">
            <a:off x="1239520" y="4649560"/>
            <a:ext cx="1773656" cy="1246415"/>
          </a:xfrm>
          <a:prstGeom prst="homePlate">
            <a:avLst>
              <a:gd name="adj" fmla="val 29922"/>
            </a:avLst>
          </a:prstGeom>
          <a:solidFill>
            <a:srgbClr val="E4968F"/>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4" name="椭圆 33"/>
          <p:cNvSpPr/>
          <p:nvPr>
            <p:custDataLst>
              <p:tags r:id="rId16"/>
            </p:custDataLst>
          </p:nvPr>
        </p:nvSpPr>
        <p:spPr>
          <a:xfrm>
            <a:off x="1587545" y="4658232"/>
            <a:ext cx="1077027" cy="1076449"/>
          </a:xfrm>
          <a:prstGeom prst="ellipse">
            <a:avLst/>
          </a:prstGeom>
          <a:solidFill>
            <a:srgbClr val="FFFFFF"/>
          </a:solidFill>
          <a:ln>
            <a:noFill/>
          </a:ln>
          <a:effectLst>
            <a:innerShdw blurRad="63500" dist="50800" dir="13500000">
              <a:prstClr val="black">
                <a:alpha val="25000"/>
              </a:prst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5" name="文本框 34"/>
          <p:cNvSpPr txBox="1"/>
          <p:nvPr>
            <p:custDataLst>
              <p:tags r:id="rId17"/>
            </p:custDataLst>
          </p:nvPr>
        </p:nvSpPr>
        <p:spPr>
          <a:xfrm>
            <a:off x="1594482" y="4868087"/>
            <a:ext cx="1063731" cy="657316"/>
          </a:xfrm>
          <a:prstGeom prst="rect">
            <a:avLst/>
          </a:prstGeom>
          <a:noFill/>
        </p:spPr>
        <p:txBody>
          <a:bodyPr wrap="square" bIns="0" rtlCol="0">
            <a:normAutofit/>
          </a:bodyPr>
          <a:p>
            <a:pPr algn="ctr"/>
            <a:r>
              <a:rPr lang="en-US" altLang="zh-CN" sz="3600" spc="300">
                <a:solidFill>
                  <a:srgbClr val="E4968F"/>
                </a:solidFill>
                <a:uFillTx/>
                <a:latin typeface="思源黑体 CN Bold" panose="020B0800000000000000" charset="-122"/>
                <a:ea typeface="思源黑体 CN Bold" panose="020B0800000000000000" charset="-122"/>
              </a:rPr>
              <a:t>06</a:t>
            </a:r>
            <a:endParaRPr lang="en-US" altLang="zh-CN" sz="3600" spc="300">
              <a:solidFill>
                <a:srgbClr val="E4968F"/>
              </a:solidFill>
              <a:uFillTx/>
              <a:latin typeface="思源黑体 CN Bold" panose="020B0800000000000000" charset="-122"/>
              <a:ea typeface="思源黑体 CN Bold" panose="020B0800000000000000" charset="-122"/>
            </a:endParaRPr>
          </a:p>
        </p:txBody>
      </p:sp>
      <p:sp>
        <p:nvSpPr>
          <p:cNvPr id="38" name="文本框 37"/>
          <p:cNvSpPr txBox="1"/>
          <p:nvPr>
            <p:custDataLst>
              <p:tags r:id="rId18"/>
            </p:custDataLst>
          </p:nvPr>
        </p:nvSpPr>
        <p:spPr>
          <a:xfrm>
            <a:off x="2823845" y="4640580"/>
            <a:ext cx="2969260" cy="1219835"/>
          </a:xfrm>
          <a:prstGeom prst="rect">
            <a:avLst/>
          </a:prstGeom>
          <a:noFill/>
        </p:spPr>
        <p:txBody>
          <a:bodyPr wrap="square" bIns="0" rtlCol="0"/>
          <a:p>
            <a:pPr algn="l"/>
            <a:r>
              <a:rPr lang="zh-CN" altLang="en-US" sz="2400" spc="300">
                <a:solidFill>
                  <a:srgbClr val="E4968F"/>
                </a:solidFill>
                <a:uFillTx/>
                <a:latin typeface="思源黑体 CN Bold" panose="020B0800000000000000" charset="-122"/>
                <a:ea typeface="思源黑体 CN Bold" panose="020B0800000000000000" charset="-122"/>
              </a:rPr>
              <a:t>管理和使用本机构设施与经费的权利</a:t>
            </a:r>
            <a:endParaRPr lang="zh-CN" altLang="en-US" sz="2400" spc="300">
              <a:solidFill>
                <a:srgbClr val="E4968F"/>
              </a:solidFill>
              <a:uFillTx/>
              <a:latin typeface="思源黑体 CN Bold" panose="020B0800000000000000" charset="-122"/>
              <a:ea typeface="思源黑体 CN Bold" panose="020B0800000000000000" charset="-122"/>
            </a:endParaRPr>
          </a:p>
        </p:txBody>
      </p:sp>
      <p:sp>
        <p:nvSpPr>
          <p:cNvPr id="41" name="直角三角形 40"/>
          <p:cNvSpPr/>
          <p:nvPr>
            <p:custDataLst>
              <p:tags r:id="rId19"/>
            </p:custDataLst>
          </p:nvPr>
        </p:nvSpPr>
        <p:spPr>
          <a:xfrm>
            <a:off x="8065319" y="1829517"/>
            <a:ext cx="428383" cy="428383"/>
          </a:xfrm>
          <a:prstGeom prst="rtTriangle">
            <a:avLst/>
          </a:prstGeom>
          <a:solidFill>
            <a:srgbClr val="FCB098">
              <a:lumMod val="75000"/>
            </a:srgbClr>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42" name="矩形 41"/>
          <p:cNvSpPr/>
          <p:nvPr>
            <p:custDataLst>
              <p:tags r:id="rId20"/>
            </p:custDataLst>
          </p:nvPr>
        </p:nvSpPr>
        <p:spPr>
          <a:xfrm>
            <a:off x="6584315" y="2016760"/>
            <a:ext cx="4525010" cy="1245235"/>
          </a:xfrm>
          <a:prstGeom prst="rect">
            <a:avLst/>
          </a:prstGeom>
          <a:solidFill>
            <a:srgbClr val="FFFFFF"/>
          </a:solidFill>
          <a:ln>
            <a:noFill/>
          </a:ln>
          <a:effectLst>
            <a:outerShdw blurRad="63500" sx="102000" sy="102000" algn="ctr" rotWithShape="0">
              <a:srgbClr val="FFFFFF">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43" name="五边形 42"/>
          <p:cNvSpPr/>
          <p:nvPr>
            <p:custDataLst>
              <p:tags r:id="rId21"/>
            </p:custDataLst>
          </p:nvPr>
        </p:nvSpPr>
        <p:spPr>
          <a:xfrm rot="5400000">
            <a:off x="6555862" y="2093137"/>
            <a:ext cx="1773656" cy="1246415"/>
          </a:xfrm>
          <a:prstGeom prst="homePlate">
            <a:avLst>
              <a:gd name="adj" fmla="val 29922"/>
            </a:avLst>
          </a:prstGeom>
          <a:solidFill>
            <a:srgbClr val="FCB098"/>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44" name="椭圆 43"/>
          <p:cNvSpPr/>
          <p:nvPr>
            <p:custDataLst>
              <p:tags r:id="rId22"/>
            </p:custDataLst>
          </p:nvPr>
        </p:nvSpPr>
        <p:spPr>
          <a:xfrm>
            <a:off x="6903887" y="2101809"/>
            <a:ext cx="1077027" cy="1076449"/>
          </a:xfrm>
          <a:prstGeom prst="ellipse">
            <a:avLst/>
          </a:prstGeom>
          <a:solidFill>
            <a:srgbClr val="FFFFFF"/>
          </a:solidFill>
          <a:ln>
            <a:noFill/>
          </a:ln>
          <a:effectLst>
            <a:innerShdw blurRad="63500" dist="50800" dir="13500000">
              <a:prstClr val="black">
                <a:alpha val="25000"/>
              </a:prst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45" name="文本框 44"/>
          <p:cNvSpPr txBox="1"/>
          <p:nvPr>
            <p:custDataLst>
              <p:tags r:id="rId23"/>
            </p:custDataLst>
          </p:nvPr>
        </p:nvSpPr>
        <p:spPr>
          <a:xfrm>
            <a:off x="6910246" y="2311665"/>
            <a:ext cx="1063731" cy="657316"/>
          </a:xfrm>
          <a:prstGeom prst="rect">
            <a:avLst/>
          </a:prstGeom>
          <a:noFill/>
        </p:spPr>
        <p:txBody>
          <a:bodyPr wrap="square" bIns="0" rtlCol="0">
            <a:normAutofit/>
          </a:bodyPr>
          <a:p>
            <a:pPr algn="ctr"/>
            <a:r>
              <a:rPr lang="en-US" altLang="zh-CN" sz="3600" spc="300">
                <a:solidFill>
                  <a:srgbClr val="FCB098"/>
                </a:solidFill>
                <a:uFillTx/>
                <a:latin typeface="思源黑体 CN Bold" panose="020B0800000000000000" charset="-122"/>
                <a:ea typeface="思源黑体 CN Bold" panose="020B0800000000000000" charset="-122"/>
              </a:rPr>
              <a:t>07</a:t>
            </a:r>
            <a:endParaRPr lang="en-US" altLang="zh-CN" sz="3600" spc="300">
              <a:solidFill>
                <a:srgbClr val="FCB098"/>
              </a:solidFill>
              <a:uFillTx/>
              <a:latin typeface="思源黑体 CN Bold" panose="020B0800000000000000" charset="-122"/>
              <a:ea typeface="思源黑体 CN Bold" panose="020B0800000000000000" charset="-122"/>
            </a:endParaRPr>
          </a:p>
        </p:txBody>
      </p:sp>
      <p:sp>
        <p:nvSpPr>
          <p:cNvPr id="48" name="文本框 47"/>
          <p:cNvSpPr txBox="1"/>
          <p:nvPr>
            <p:custDataLst>
              <p:tags r:id="rId24"/>
            </p:custDataLst>
          </p:nvPr>
        </p:nvSpPr>
        <p:spPr>
          <a:xfrm>
            <a:off x="8077835" y="2084070"/>
            <a:ext cx="2994660" cy="1032510"/>
          </a:xfrm>
          <a:prstGeom prst="rect">
            <a:avLst/>
          </a:prstGeom>
          <a:noFill/>
        </p:spPr>
        <p:txBody>
          <a:bodyPr wrap="square" bIns="0" rtlCol="0"/>
          <a:p>
            <a:pPr algn="l"/>
            <a:r>
              <a:rPr lang="zh-CN" altLang="en-US" sz="2400" spc="300">
                <a:solidFill>
                  <a:srgbClr val="FCB098"/>
                </a:solidFill>
                <a:uFillTx/>
                <a:latin typeface="思源黑体 CN Bold" panose="020B0800000000000000" charset="-122"/>
                <a:ea typeface="思源黑体 CN Bold" panose="020B0800000000000000" charset="-122"/>
              </a:rPr>
              <a:t>拒绝任何组织和个人对保教活动的非法干涉的权利</a:t>
            </a:r>
            <a:endParaRPr lang="zh-CN" altLang="en-US" sz="2400" spc="300">
              <a:solidFill>
                <a:srgbClr val="FCB098"/>
              </a:solidFill>
              <a:uFillTx/>
              <a:latin typeface="思源黑体 CN Bold" panose="020B0800000000000000" charset="-122"/>
              <a:ea typeface="思源黑体 CN Bold" panose="020B0800000000000000" charset="-122"/>
            </a:endParaRPr>
          </a:p>
        </p:txBody>
      </p:sp>
      <p:sp>
        <p:nvSpPr>
          <p:cNvPr id="51" name="直角三角形 50"/>
          <p:cNvSpPr/>
          <p:nvPr>
            <p:custDataLst>
              <p:tags r:id="rId25"/>
            </p:custDataLst>
          </p:nvPr>
        </p:nvSpPr>
        <p:spPr>
          <a:xfrm>
            <a:off x="8065319" y="4385940"/>
            <a:ext cx="428383" cy="428383"/>
          </a:xfrm>
          <a:prstGeom prst="rtTriangle">
            <a:avLst/>
          </a:prstGeom>
          <a:solidFill>
            <a:srgbClr val="FFBA06">
              <a:lumMod val="75000"/>
            </a:srgbClr>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52" name="矩形 51"/>
          <p:cNvSpPr/>
          <p:nvPr>
            <p:custDataLst>
              <p:tags r:id="rId26"/>
            </p:custDataLst>
          </p:nvPr>
        </p:nvSpPr>
        <p:spPr>
          <a:xfrm>
            <a:off x="6584315" y="4561205"/>
            <a:ext cx="4413250" cy="1245235"/>
          </a:xfrm>
          <a:prstGeom prst="rect">
            <a:avLst/>
          </a:prstGeom>
          <a:solidFill>
            <a:srgbClr val="FFFFFF"/>
          </a:solidFill>
          <a:ln>
            <a:noFill/>
          </a:ln>
          <a:effectLst>
            <a:outerShdw blurRad="63500" sx="102000" sy="102000" algn="ctr" rotWithShape="0">
              <a:srgbClr val="FFFFFF">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53" name="五边形 52"/>
          <p:cNvSpPr/>
          <p:nvPr>
            <p:custDataLst>
              <p:tags r:id="rId27"/>
            </p:custDataLst>
          </p:nvPr>
        </p:nvSpPr>
        <p:spPr>
          <a:xfrm rot="5400000">
            <a:off x="6555862" y="4649560"/>
            <a:ext cx="1773656" cy="1246415"/>
          </a:xfrm>
          <a:prstGeom prst="homePlate">
            <a:avLst>
              <a:gd name="adj" fmla="val 29922"/>
            </a:avLst>
          </a:prstGeom>
          <a:solidFill>
            <a:srgbClr val="FFBA06"/>
          </a:solidFill>
          <a:ln>
            <a:noFill/>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54" name="椭圆 53"/>
          <p:cNvSpPr/>
          <p:nvPr>
            <p:custDataLst>
              <p:tags r:id="rId28"/>
            </p:custDataLst>
          </p:nvPr>
        </p:nvSpPr>
        <p:spPr>
          <a:xfrm>
            <a:off x="6903887" y="4658232"/>
            <a:ext cx="1077027" cy="1076449"/>
          </a:xfrm>
          <a:prstGeom prst="ellipse">
            <a:avLst/>
          </a:prstGeom>
          <a:solidFill>
            <a:srgbClr val="FFFFFF"/>
          </a:solidFill>
          <a:ln>
            <a:noFill/>
          </a:ln>
          <a:effectLst>
            <a:innerShdw blurRad="63500" dist="50800" dir="13500000">
              <a:prstClr val="black">
                <a:alpha val="25000"/>
              </a:prst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55" name="文本框 54"/>
          <p:cNvSpPr txBox="1"/>
          <p:nvPr>
            <p:custDataLst>
              <p:tags r:id="rId29"/>
            </p:custDataLst>
          </p:nvPr>
        </p:nvSpPr>
        <p:spPr>
          <a:xfrm>
            <a:off x="6910246" y="4868087"/>
            <a:ext cx="1063731" cy="657316"/>
          </a:xfrm>
          <a:prstGeom prst="rect">
            <a:avLst/>
          </a:prstGeom>
          <a:noFill/>
        </p:spPr>
        <p:txBody>
          <a:bodyPr wrap="square" bIns="0" rtlCol="0">
            <a:normAutofit/>
          </a:bodyPr>
          <a:p>
            <a:pPr algn="ctr"/>
            <a:r>
              <a:rPr lang="en-US" altLang="zh-CN" sz="3600" spc="300">
                <a:solidFill>
                  <a:srgbClr val="FFBA06"/>
                </a:solidFill>
                <a:uFillTx/>
                <a:latin typeface="思源黑体 CN Bold" panose="020B0800000000000000" charset="-122"/>
                <a:ea typeface="思源黑体 CN Bold" panose="020B0800000000000000" charset="-122"/>
              </a:rPr>
              <a:t>08</a:t>
            </a:r>
            <a:endParaRPr lang="en-US" altLang="zh-CN" sz="3600" spc="300">
              <a:solidFill>
                <a:srgbClr val="FFBA06"/>
              </a:solidFill>
              <a:uFillTx/>
              <a:latin typeface="思源黑体 CN Bold" panose="020B0800000000000000" charset="-122"/>
              <a:ea typeface="思源黑体 CN Bold" panose="020B0800000000000000" charset="-122"/>
            </a:endParaRPr>
          </a:p>
        </p:txBody>
      </p:sp>
      <p:sp>
        <p:nvSpPr>
          <p:cNvPr id="58" name="文本框 57"/>
          <p:cNvSpPr txBox="1"/>
          <p:nvPr>
            <p:custDataLst>
              <p:tags r:id="rId30"/>
            </p:custDataLst>
          </p:nvPr>
        </p:nvSpPr>
        <p:spPr>
          <a:xfrm>
            <a:off x="8065135" y="4690110"/>
            <a:ext cx="2943225" cy="843915"/>
          </a:xfrm>
          <a:prstGeom prst="rect">
            <a:avLst/>
          </a:prstGeom>
          <a:noFill/>
        </p:spPr>
        <p:txBody>
          <a:bodyPr wrap="square" bIns="0" rtlCol="0">
            <a:noAutofit/>
          </a:bodyPr>
          <a:p>
            <a:pPr algn="l"/>
            <a:r>
              <a:rPr lang="zh-CN" altLang="en-US" sz="3200" spc="300">
                <a:solidFill>
                  <a:srgbClr val="FFBA06"/>
                </a:solidFill>
                <a:uFillTx/>
                <a:latin typeface="思源黑体 CN Bold" panose="020B0800000000000000" charset="-122"/>
                <a:ea typeface="思源黑体 CN Bold" panose="020B0800000000000000" charset="-122"/>
              </a:rPr>
              <a:t>法律法规规定的其他权利</a:t>
            </a:r>
            <a:endParaRPr lang="zh-CN" altLang="en-US" sz="3200" spc="300">
              <a:solidFill>
                <a:srgbClr val="FFBA06"/>
              </a:solidFill>
              <a:uFillTx/>
              <a:latin typeface="思源黑体 CN Bold" panose="020B0800000000000000" charset="-122"/>
              <a:ea typeface="思源黑体 CN Bold" panose="020B0800000000000000" charset="-122"/>
            </a:endParaRPr>
          </a:p>
        </p:txBody>
      </p:sp>
    </p:spTree>
    <p:custDataLst>
      <p:tags r:id="rId3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（五） 托育机构的义务</a:t>
            </a:r>
            <a:endParaRPr lang="zh-CN" altLang="en-US" sz="24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托育机构的法律地位</a:t>
            </a:r>
            <a:endParaRPr lang="zh-CN" altLang="en-US">
              <a:solidFill>
                <a:schemeClr val="tx1"/>
              </a:solidFill>
            </a:endParaRPr>
          </a:p>
        </p:txBody>
      </p:sp>
      <p:sp>
        <p:nvSpPr>
          <p:cNvPr id="3" name="圆角矩形 2"/>
          <p:cNvSpPr/>
          <p:nvPr/>
        </p:nvSpPr>
        <p:spPr>
          <a:xfrm>
            <a:off x="1390650" y="1726565"/>
            <a:ext cx="9686290" cy="3930015"/>
          </a:xfrm>
          <a:prstGeom prst="roundRect">
            <a:avLst/>
          </a:prstGeom>
          <a:ln w="28575" cmpd="sng">
            <a:solidFill>
              <a:srgbClr val="0F80FF"/>
            </a:solidFill>
            <a:prstDash val="sys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3200"/>
              <a:t> 法律主体的权利与义务是对等的，享受一定权利的同时应当承担相应的义务。托育机构的基本义务指托育机构在保教活动中必须履行的法定义务，包括民事法律关系中的义务和行政法律关系中的义务。</a:t>
            </a:r>
            <a:endParaRPr lang="zh-CN" altLang="en-US" sz="3200"/>
          </a:p>
        </p:txBody>
      </p:sp>
    </p:spTree>
    <p:custDataLst>
      <p:tags r:id="rId7"/>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（五） 托育机构的义务</a:t>
            </a:r>
            <a:endParaRPr lang="zh-CN" altLang="en-US" sz="24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托育机构的法律地位</a:t>
            </a:r>
            <a:endParaRPr lang="zh-CN" altLang="en-US">
              <a:solidFill>
                <a:schemeClr val="tx1"/>
              </a:solidFill>
            </a:endParaRPr>
          </a:p>
        </p:txBody>
      </p:sp>
      <p:sp>
        <p:nvSpPr>
          <p:cNvPr id="3" name="圆角矩形 2"/>
          <p:cNvSpPr/>
          <p:nvPr>
            <p:custDataLst>
              <p:tags r:id="rId7"/>
            </p:custDataLst>
          </p:nvPr>
        </p:nvSpPr>
        <p:spPr>
          <a:xfrm>
            <a:off x="1456690" y="1695298"/>
            <a:ext cx="4557943" cy="1353887"/>
          </a:xfrm>
          <a:prstGeom prst="roundRect">
            <a:avLst>
              <a:gd name="adj" fmla="val 50000"/>
            </a:avLst>
          </a:prstGeom>
          <a:noFill/>
          <a:ln w="28575">
            <a:solidFill>
              <a:srgbClr val="3366FE"/>
            </a:solidFill>
          </a:ln>
          <a:effectLst>
            <a:glow rad="38100">
              <a:srgbClr val="3366FE">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7" name="椭圆 6"/>
          <p:cNvSpPr/>
          <p:nvPr>
            <p:custDataLst>
              <p:tags r:id="rId8"/>
            </p:custDataLst>
          </p:nvPr>
        </p:nvSpPr>
        <p:spPr>
          <a:xfrm>
            <a:off x="1593490" y="1858476"/>
            <a:ext cx="1027531" cy="1027531"/>
          </a:xfrm>
          <a:prstGeom prst="ellipse">
            <a:avLst/>
          </a:prstGeom>
          <a:ln>
            <a:noFill/>
          </a:ln>
          <a:effectLst>
            <a:glow rad="63500">
              <a:srgbClr val="3366FE">
                <a:satMod val="175000"/>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800" b="1">
                <a:latin typeface="Arial Bold" panose="020B0604020202020204" charset="0"/>
                <a:cs typeface="Arial Bold" panose="020B0604020202020204" charset="0"/>
              </a:rPr>
              <a:t>1</a:t>
            </a:r>
            <a:endParaRPr lang="en-US" altLang="zh-CN" sz="4800" b="1">
              <a:latin typeface="Arial Bold" panose="020B0604020202020204" charset="0"/>
              <a:cs typeface="Arial Bold" panose="020B0604020202020204" charset="0"/>
            </a:endParaRPr>
          </a:p>
        </p:txBody>
      </p:sp>
      <p:sp>
        <p:nvSpPr>
          <p:cNvPr id="8" name="文本框 7"/>
          <p:cNvSpPr txBox="1"/>
          <p:nvPr>
            <p:custDataLst>
              <p:tags r:id="rId9"/>
            </p:custDataLst>
          </p:nvPr>
        </p:nvSpPr>
        <p:spPr>
          <a:xfrm>
            <a:off x="2717165" y="1776095"/>
            <a:ext cx="2891155" cy="1151890"/>
          </a:xfrm>
          <a:prstGeom prst="rect">
            <a:avLst/>
          </a:prstGeom>
          <a:noFill/>
        </p:spPr>
        <p:txBody>
          <a:bodyPr wrap="square" bIns="0" rtlCol="0"/>
          <a:p>
            <a:pPr algn="l"/>
            <a:r>
              <a:rPr lang="zh-CN" altLang="en-US" sz="3600" spc="300">
                <a:solidFill>
                  <a:srgbClr val="3366FE">
                    <a:lumMod val="50000"/>
                  </a:srgbClr>
                </a:solidFill>
                <a:uFillTx/>
                <a:latin typeface="思源黑体 CN Bold" panose="020B0800000000000000" charset="-122"/>
                <a:ea typeface="思源黑体 CN Bold" panose="020B0800000000000000" charset="-122"/>
              </a:rPr>
              <a:t>遵守法律法规的义务</a:t>
            </a:r>
            <a:endParaRPr lang="zh-CN" altLang="en-US" sz="3600" spc="300">
              <a:solidFill>
                <a:srgbClr val="3366FE">
                  <a:lumMod val="50000"/>
                </a:srgbClr>
              </a:solidFill>
              <a:uFillTx/>
              <a:latin typeface="思源黑体 CN Bold" panose="020B0800000000000000" charset="-122"/>
              <a:ea typeface="思源黑体 CN Bold" panose="020B0800000000000000" charset="-122"/>
            </a:endParaRPr>
          </a:p>
        </p:txBody>
      </p:sp>
      <p:sp>
        <p:nvSpPr>
          <p:cNvPr id="49" name="圆角矩形 48"/>
          <p:cNvSpPr/>
          <p:nvPr>
            <p:custDataLst>
              <p:tags r:id="rId10"/>
            </p:custDataLst>
          </p:nvPr>
        </p:nvSpPr>
        <p:spPr>
          <a:xfrm>
            <a:off x="1456690" y="3257758"/>
            <a:ext cx="4557943" cy="1353887"/>
          </a:xfrm>
          <a:prstGeom prst="roundRect">
            <a:avLst>
              <a:gd name="adj" fmla="val 50000"/>
            </a:avLst>
          </a:prstGeom>
          <a:noFill/>
          <a:ln w="28575">
            <a:solidFill>
              <a:srgbClr val="FCB14A"/>
            </a:solidFill>
          </a:ln>
          <a:effectLst>
            <a:glow rad="38100">
              <a:srgbClr val="FCB14A">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0" name="椭圆 49"/>
          <p:cNvSpPr/>
          <p:nvPr>
            <p:custDataLst>
              <p:tags r:id="rId11"/>
            </p:custDataLst>
          </p:nvPr>
        </p:nvSpPr>
        <p:spPr>
          <a:xfrm>
            <a:off x="1593490" y="3420936"/>
            <a:ext cx="1027531" cy="1027531"/>
          </a:xfrm>
          <a:prstGeom prst="ellipse">
            <a:avLst/>
          </a:prstGeom>
          <a:solidFill>
            <a:srgbClr val="FCB14A"/>
          </a:solidFill>
          <a:ln>
            <a:noFill/>
          </a:ln>
          <a:effectLst>
            <a:glow rad="63500">
              <a:srgbClr val="FCB14A">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800" b="1">
                <a:latin typeface="Arial Bold" panose="020B0604020202020204" charset="0"/>
                <a:cs typeface="Arial Bold" panose="020B0604020202020204" charset="0"/>
              </a:rPr>
              <a:t>2</a:t>
            </a:r>
            <a:endParaRPr lang="en-US" altLang="zh-CN" sz="4800" b="1">
              <a:latin typeface="Arial Bold" panose="020B0604020202020204" charset="0"/>
              <a:cs typeface="Arial Bold" panose="020B0604020202020204" charset="0"/>
            </a:endParaRPr>
          </a:p>
        </p:txBody>
      </p:sp>
      <p:sp>
        <p:nvSpPr>
          <p:cNvPr id="55" name="圆角矩形 54"/>
          <p:cNvSpPr/>
          <p:nvPr>
            <p:custDataLst>
              <p:tags r:id="rId12"/>
            </p:custDataLst>
          </p:nvPr>
        </p:nvSpPr>
        <p:spPr>
          <a:xfrm>
            <a:off x="1456690" y="4820218"/>
            <a:ext cx="4557943" cy="1353887"/>
          </a:xfrm>
          <a:prstGeom prst="roundRect">
            <a:avLst>
              <a:gd name="adj" fmla="val 50000"/>
            </a:avLst>
          </a:prstGeom>
          <a:noFill/>
          <a:ln w="28575">
            <a:solidFill>
              <a:srgbClr val="20E4F9"/>
            </a:solidFill>
          </a:ln>
          <a:effectLst>
            <a:glow rad="38100">
              <a:srgbClr val="20E4F9">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6" name="椭圆 55"/>
          <p:cNvSpPr/>
          <p:nvPr>
            <p:custDataLst>
              <p:tags r:id="rId13"/>
            </p:custDataLst>
          </p:nvPr>
        </p:nvSpPr>
        <p:spPr>
          <a:xfrm>
            <a:off x="1593490" y="4983396"/>
            <a:ext cx="1027531" cy="1027531"/>
          </a:xfrm>
          <a:prstGeom prst="ellipse">
            <a:avLst/>
          </a:prstGeom>
          <a:solidFill>
            <a:srgbClr val="20E4F9"/>
          </a:solidFill>
          <a:ln>
            <a:noFill/>
          </a:ln>
          <a:effectLst>
            <a:glow rad="63500">
              <a:srgbClr val="20E4F9">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5400" b="1">
                <a:latin typeface="Arial Bold" panose="020B0604020202020204" charset="0"/>
                <a:cs typeface="Arial Bold" panose="020B0604020202020204" charset="0"/>
              </a:rPr>
              <a:t>3</a:t>
            </a:r>
            <a:endParaRPr lang="en-US" altLang="zh-CN" sz="5400" b="1">
              <a:latin typeface="Arial Bold" panose="020B0604020202020204" charset="0"/>
              <a:cs typeface="Arial Bold" panose="020B0604020202020204" charset="0"/>
            </a:endParaRPr>
          </a:p>
        </p:txBody>
      </p:sp>
      <p:sp>
        <p:nvSpPr>
          <p:cNvPr id="61" name="圆角矩形 60"/>
          <p:cNvSpPr/>
          <p:nvPr>
            <p:custDataLst>
              <p:tags r:id="rId14"/>
            </p:custDataLst>
          </p:nvPr>
        </p:nvSpPr>
        <p:spPr>
          <a:xfrm>
            <a:off x="6515822" y="1695298"/>
            <a:ext cx="4557943" cy="1353887"/>
          </a:xfrm>
          <a:prstGeom prst="roundRect">
            <a:avLst>
              <a:gd name="adj" fmla="val 50000"/>
            </a:avLst>
          </a:prstGeom>
          <a:noFill/>
          <a:ln w="28575">
            <a:solidFill>
              <a:srgbClr val="FF4338"/>
            </a:solidFill>
          </a:ln>
          <a:effectLst>
            <a:glow rad="38100">
              <a:srgbClr val="FF4338">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62" name="椭圆 61"/>
          <p:cNvSpPr/>
          <p:nvPr>
            <p:custDataLst>
              <p:tags r:id="rId15"/>
            </p:custDataLst>
          </p:nvPr>
        </p:nvSpPr>
        <p:spPr>
          <a:xfrm>
            <a:off x="6652622" y="1858476"/>
            <a:ext cx="1027531" cy="1027531"/>
          </a:xfrm>
          <a:prstGeom prst="ellipse">
            <a:avLst/>
          </a:prstGeom>
          <a:solidFill>
            <a:srgbClr val="FF4338"/>
          </a:solidFill>
          <a:ln>
            <a:noFill/>
          </a:ln>
          <a:effectLst>
            <a:glow rad="63500">
              <a:srgbClr val="FF4338">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800" b="1">
                <a:latin typeface="Arial Bold" panose="020B0604020202020204" charset="0"/>
                <a:cs typeface="Arial Bold" panose="020B0604020202020204" charset="0"/>
              </a:rPr>
              <a:t>4</a:t>
            </a:r>
            <a:endParaRPr lang="en-US" altLang="zh-CN" sz="4800" b="1">
              <a:latin typeface="Arial Bold" panose="020B0604020202020204" charset="0"/>
              <a:cs typeface="Arial Bold" panose="020B0604020202020204" charset="0"/>
            </a:endParaRPr>
          </a:p>
        </p:txBody>
      </p:sp>
      <p:sp>
        <p:nvSpPr>
          <p:cNvPr id="67" name="圆角矩形 66"/>
          <p:cNvSpPr/>
          <p:nvPr>
            <p:custDataLst>
              <p:tags r:id="rId16"/>
            </p:custDataLst>
          </p:nvPr>
        </p:nvSpPr>
        <p:spPr>
          <a:xfrm>
            <a:off x="6515822" y="3257758"/>
            <a:ext cx="4557943" cy="1353887"/>
          </a:xfrm>
          <a:prstGeom prst="roundRect">
            <a:avLst>
              <a:gd name="adj" fmla="val 50000"/>
            </a:avLst>
          </a:prstGeom>
          <a:noFill/>
          <a:ln w="28575">
            <a:solidFill>
              <a:srgbClr val="00C4F6"/>
            </a:solidFill>
          </a:ln>
          <a:effectLst>
            <a:glow rad="38100">
              <a:srgbClr val="20E4F9">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68" name="椭圆 67"/>
          <p:cNvSpPr/>
          <p:nvPr>
            <p:custDataLst>
              <p:tags r:id="rId17"/>
            </p:custDataLst>
          </p:nvPr>
        </p:nvSpPr>
        <p:spPr>
          <a:xfrm>
            <a:off x="6652622" y="3420936"/>
            <a:ext cx="1027531" cy="1027531"/>
          </a:xfrm>
          <a:prstGeom prst="ellipse">
            <a:avLst/>
          </a:prstGeom>
          <a:solidFill>
            <a:srgbClr val="00C4F6"/>
          </a:solidFill>
          <a:ln>
            <a:noFill/>
          </a:ln>
          <a:effectLst>
            <a:glow rad="63500">
              <a:srgbClr val="20E4F9">
                <a:lumMod val="75000"/>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5400" b="1">
                <a:latin typeface="Arial Bold" panose="020B0604020202020204" charset="0"/>
                <a:cs typeface="Arial Bold" panose="020B0604020202020204" charset="0"/>
              </a:rPr>
              <a:t>5</a:t>
            </a:r>
            <a:endParaRPr lang="en-US" altLang="zh-CN" sz="5400" b="1">
              <a:latin typeface="Arial Bold" panose="020B0604020202020204" charset="0"/>
              <a:cs typeface="Arial Bold" panose="020B0604020202020204" charset="0"/>
            </a:endParaRPr>
          </a:p>
        </p:txBody>
      </p:sp>
      <p:sp>
        <p:nvSpPr>
          <p:cNvPr id="73" name="圆角矩形 72"/>
          <p:cNvSpPr/>
          <p:nvPr>
            <p:custDataLst>
              <p:tags r:id="rId18"/>
            </p:custDataLst>
          </p:nvPr>
        </p:nvSpPr>
        <p:spPr>
          <a:xfrm>
            <a:off x="6515822" y="4820218"/>
            <a:ext cx="4557943" cy="1353887"/>
          </a:xfrm>
          <a:prstGeom prst="roundRect">
            <a:avLst>
              <a:gd name="adj" fmla="val 50000"/>
            </a:avLst>
          </a:prstGeom>
          <a:noFill/>
          <a:ln w="28575">
            <a:solidFill>
              <a:srgbClr val="AAE20A"/>
            </a:solidFill>
          </a:ln>
          <a:effectLst>
            <a:glow rad="38100">
              <a:srgbClr val="AAE20A">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74" name="椭圆 73"/>
          <p:cNvSpPr/>
          <p:nvPr>
            <p:custDataLst>
              <p:tags r:id="rId19"/>
            </p:custDataLst>
          </p:nvPr>
        </p:nvSpPr>
        <p:spPr>
          <a:xfrm>
            <a:off x="6652622" y="4983396"/>
            <a:ext cx="1027531" cy="1027531"/>
          </a:xfrm>
          <a:prstGeom prst="ellipse">
            <a:avLst/>
          </a:prstGeom>
          <a:solidFill>
            <a:srgbClr val="AAE20A"/>
          </a:solidFill>
          <a:ln>
            <a:noFill/>
          </a:ln>
          <a:effectLst>
            <a:glow rad="63500">
              <a:srgbClr val="AAE20A">
                <a:lumMod val="75000"/>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5400" b="1">
                <a:latin typeface="Arial Bold" panose="020B0604020202020204" charset="0"/>
                <a:cs typeface="Arial Bold" panose="020B0604020202020204" charset="0"/>
              </a:rPr>
              <a:t>6</a:t>
            </a:r>
            <a:endParaRPr lang="en-US" altLang="zh-CN" sz="5400" b="1">
              <a:latin typeface="Arial Bold" panose="020B0604020202020204" charset="0"/>
              <a:cs typeface="Arial Bold" panose="020B0604020202020204" charset="0"/>
            </a:endParaRPr>
          </a:p>
        </p:txBody>
      </p:sp>
      <p:sp>
        <p:nvSpPr>
          <p:cNvPr id="17" name="文本框 16"/>
          <p:cNvSpPr txBox="1"/>
          <p:nvPr>
            <p:custDataLst>
              <p:tags r:id="rId20"/>
            </p:custDataLst>
          </p:nvPr>
        </p:nvSpPr>
        <p:spPr>
          <a:xfrm>
            <a:off x="7695565" y="1776095"/>
            <a:ext cx="3441065" cy="1113790"/>
          </a:xfrm>
          <a:prstGeom prst="rect">
            <a:avLst/>
          </a:prstGeom>
          <a:noFill/>
        </p:spPr>
        <p:txBody>
          <a:bodyPr wrap="square" bIns="0" rtlCol="0"/>
          <a:p>
            <a:pPr algn="l"/>
            <a:r>
              <a:rPr lang="zh-CN" altLang="en-US" sz="2800" spc="300">
                <a:solidFill>
                  <a:srgbClr val="FF4338">
                    <a:lumMod val="50000"/>
                  </a:srgbClr>
                </a:solidFill>
                <a:uFillTx/>
                <a:latin typeface="思源黑体 CN Bold" panose="020B0800000000000000" charset="-122"/>
                <a:ea typeface="思源黑体 CN Bold" panose="020B0800000000000000" charset="-122"/>
              </a:rPr>
              <a:t>维护婴幼儿、员工的合法权益的义务</a:t>
            </a:r>
            <a:endParaRPr lang="zh-CN" altLang="en-US" sz="2800" spc="300">
              <a:solidFill>
                <a:srgbClr val="FF4338">
                  <a:lumMod val="50000"/>
                </a:srgbClr>
              </a:solidFill>
              <a:uFillTx/>
              <a:latin typeface="思源黑体 CN Bold" panose="020B0800000000000000" charset="-122"/>
              <a:ea typeface="思源黑体 CN Bold" panose="020B0800000000000000" charset="-122"/>
            </a:endParaRPr>
          </a:p>
        </p:txBody>
      </p:sp>
      <p:sp>
        <p:nvSpPr>
          <p:cNvPr id="22" name="文本框 21"/>
          <p:cNvSpPr txBox="1"/>
          <p:nvPr>
            <p:custDataLst>
              <p:tags r:id="rId21"/>
            </p:custDataLst>
          </p:nvPr>
        </p:nvSpPr>
        <p:spPr>
          <a:xfrm>
            <a:off x="7783195" y="3329305"/>
            <a:ext cx="3228975" cy="1239520"/>
          </a:xfrm>
          <a:prstGeom prst="rect">
            <a:avLst/>
          </a:prstGeom>
          <a:noFill/>
        </p:spPr>
        <p:txBody>
          <a:bodyPr wrap="square" bIns="0" rtlCol="0"/>
          <a:p>
            <a:pPr algn="l"/>
            <a:r>
              <a:rPr lang="zh-CN" altLang="en-US" sz="2800" spc="300">
                <a:solidFill>
                  <a:srgbClr val="20E4F9">
                    <a:lumMod val="50000"/>
                  </a:srgbClr>
                </a:solidFill>
                <a:uFillTx/>
                <a:latin typeface="思源黑体 CN Bold" panose="020B0800000000000000" charset="-122"/>
                <a:ea typeface="思源黑体 CN Bold" panose="020B0800000000000000" charset="-122"/>
              </a:rPr>
              <a:t>遵照国家有关规定收费并公开收费项目的义务</a:t>
            </a:r>
            <a:endParaRPr lang="zh-CN" altLang="en-US" sz="2800" spc="300">
              <a:solidFill>
                <a:srgbClr val="20E4F9">
                  <a:lumMod val="50000"/>
                </a:srgbClr>
              </a:solidFill>
              <a:uFillTx/>
              <a:latin typeface="思源黑体 CN Bold" panose="020B0800000000000000" charset="-122"/>
              <a:ea typeface="思源黑体 CN Bold" panose="020B0800000000000000" charset="-122"/>
            </a:endParaRPr>
          </a:p>
        </p:txBody>
      </p:sp>
      <p:sp>
        <p:nvSpPr>
          <p:cNvPr id="24" name="文本框 23"/>
          <p:cNvSpPr txBox="1"/>
          <p:nvPr>
            <p:custDataLst>
              <p:tags r:id="rId22"/>
            </p:custDataLst>
          </p:nvPr>
        </p:nvSpPr>
        <p:spPr>
          <a:xfrm>
            <a:off x="7870825" y="4902200"/>
            <a:ext cx="2891155" cy="1176020"/>
          </a:xfrm>
          <a:prstGeom prst="rect">
            <a:avLst/>
          </a:prstGeom>
          <a:noFill/>
        </p:spPr>
        <p:txBody>
          <a:bodyPr wrap="square" bIns="0" rtlCol="0"/>
          <a:p>
            <a:pPr algn="l"/>
            <a:r>
              <a:rPr lang="zh-CN" altLang="en-US" sz="3600" spc="300">
                <a:solidFill>
                  <a:srgbClr val="AAE20A">
                    <a:lumMod val="50000"/>
                  </a:srgbClr>
                </a:solidFill>
                <a:uFillTx/>
                <a:latin typeface="思源黑体 CN Bold" panose="020B0800000000000000" charset="-122"/>
                <a:ea typeface="思源黑体 CN Bold" panose="020B0800000000000000" charset="-122"/>
              </a:rPr>
              <a:t>依法接受监督的义务</a:t>
            </a:r>
            <a:endParaRPr lang="zh-CN" altLang="en-US" sz="3600" spc="300">
              <a:solidFill>
                <a:srgbClr val="AAE20A">
                  <a:lumMod val="50000"/>
                </a:srgbClr>
              </a:solidFill>
              <a:uFillTx/>
              <a:latin typeface="思源黑体 CN Bold" panose="020B0800000000000000" charset="-122"/>
              <a:ea typeface="思源黑体 CN Bold" panose="020B0800000000000000" charset="-122"/>
            </a:endParaRPr>
          </a:p>
        </p:txBody>
      </p:sp>
      <p:sp>
        <p:nvSpPr>
          <p:cNvPr id="26" name="文本框 25"/>
          <p:cNvSpPr txBox="1"/>
          <p:nvPr>
            <p:custDataLst>
              <p:tags r:id="rId23"/>
            </p:custDataLst>
          </p:nvPr>
        </p:nvSpPr>
        <p:spPr>
          <a:xfrm>
            <a:off x="2629535" y="3309620"/>
            <a:ext cx="3329305" cy="1239520"/>
          </a:xfrm>
          <a:prstGeom prst="rect">
            <a:avLst/>
          </a:prstGeom>
          <a:noFill/>
        </p:spPr>
        <p:txBody>
          <a:bodyPr wrap="square" bIns="0" rtlCol="0"/>
          <a:p>
            <a:pPr algn="l"/>
            <a:r>
              <a:rPr lang="zh-CN" altLang="en-US" sz="2400" spc="300">
                <a:solidFill>
                  <a:srgbClr val="FCB14A">
                    <a:lumMod val="50000"/>
                  </a:srgbClr>
                </a:solidFill>
                <a:uFillTx/>
                <a:latin typeface="思源黑体 CN Bold" panose="020B0800000000000000" charset="-122"/>
                <a:ea typeface="思源黑体 CN Bold" panose="020B0800000000000000" charset="-122"/>
              </a:rPr>
              <a:t>贯彻国家的教育方针，执行国家保教标准，保证保教质量的义务</a:t>
            </a:r>
            <a:endParaRPr lang="zh-CN" altLang="en-US" sz="2400" spc="300">
              <a:solidFill>
                <a:srgbClr val="FCB14A">
                  <a:lumMod val="50000"/>
                </a:srgbClr>
              </a:solidFill>
              <a:uFillTx/>
              <a:latin typeface="思源黑体 CN Bold" panose="020B0800000000000000" charset="-122"/>
              <a:ea typeface="思源黑体 CN Bold" panose="020B0800000000000000" charset="-122"/>
            </a:endParaRPr>
          </a:p>
        </p:txBody>
      </p:sp>
      <p:sp>
        <p:nvSpPr>
          <p:cNvPr id="28" name="文本框 27"/>
          <p:cNvSpPr txBox="1"/>
          <p:nvPr>
            <p:custDataLst>
              <p:tags r:id="rId24"/>
            </p:custDataLst>
          </p:nvPr>
        </p:nvSpPr>
        <p:spPr>
          <a:xfrm>
            <a:off x="2567305" y="4916170"/>
            <a:ext cx="4054475" cy="1213485"/>
          </a:xfrm>
          <a:prstGeom prst="rect">
            <a:avLst/>
          </a:prstGeom>
          <a:noFill/>
        </p:spPr>
        <p:txBody>
          <a:bodyPr wrap="square" bIns="0" rtlCol="0"/>
          <a:p>
            <a:pPr algn="l"/>
            <a:r>
              <a:rPr lang="zh-CN" altLang="en-US" sz="2400" spc="300">
                <a:solidFill>
                  <a:srgbClr val="00C4F6">
                    <a:lumMod val="50000"/>
                  </a:srgbClr>
                </a:solidFill>
                <a:uFillTx/>
                <a:latin typeface="思源黑体 CN Bold" panose="020B0800000000000000" charset="-122"/>
                <a:ea typeface="思源黑体 CN Bold" panose="020B0800000000000000" charset="-122"/>
              </a:rPr>
              <a:t>以适当的方式为婴幼儿监护人了解婴幼儿身心发展情况提供便利的义务</a:t>
            </a:r>
            <a:endParaRPr lang="zh-CN" altLang="en-US" sz="2400" spc="300">
              <a:solidFill>
                <a:srgbClr val="00C4F6">
                  <a:lumMod val="50000"/>
                </a:srgbClr>
              </a:solidFill>
              <a:uFillTx/>
              <a:latin typeface="思源黑体 CN Bold" panose="020B0800000000000000" charset="-122"/>
              <a:ea typeface="思源黑体 CN Bold" panose="020B0800000000000000" charset="-122"/>
            </a:endParaRPr>
          </a:p>
        </p:txBody>
      </p:sp>
      <p:sp>
        <p:nvSpPr>
          <p:cNvPr id="36" name="矩形 35"/>
          <p:cNvSpPr/>
          <p:nvPr>
            <p:custDataLst>
              <p:tags r:id="rId25"/>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Tree>
    <p:custDataLst>
      <p:tags r:id="rId26"/>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托育机构的开办资质与程序</a:t>
            </a:r>
            <a:endParaRPr lang="zh-CN" altLang="en-US" sz="24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二、 托育机构的设立与运行</a:t>
            </a:r>
            <a:endParaRPr lang="zh-CN" altLang="en-US">
              <a:solidFill>
                <a:schemeClr val="tx1"/>
              </a:solidFill>
            </a:endParaRPr>
          </a:p>
        </p:txBody>
      </p:sp>
      <p:sp>
        <p:nvSpPr>
          <p:cNvPr id="14" name="圆角矩形 13"/>
          <p:cNvSpPr/>
          <p:nvPr/>
        </p:nvSpPr>
        <p:spPr>
          <a:xfrm>
            <a:off x="1027430" y="1714500"/>
            <a:ext cx="10224770" cy="4391660"/>
          </a:xfrm>
          <a:prstGeom prst="roundRect">
            <a:avLst/>
          </a:prstGeom>
          <a:ln w="28575" cmpd="sng">
            <a:solidFill>
              <a:srgbClr val="77B260"/>
            </a:solidFill>
            <a:prstDash val="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20000"/>
              </a:lnSpc>
            </a:pPr>
            <a:r>
              <a:rPr lang="zh-CN" altLang="en-US" sz="2400"/>
              <a:t>我国托育机构的举办者或主管单位主要有以下几种：教育行政主管部门、非教育行政机关以外的其他政府机关、大中型国有企业、集体或民营企业、事业单位、军队、城市居委会或村委会、各类社会团体或民间团体、公民个人办园。以出资性质和所有制形式来划分，托育机构可分为公办和民办。</a:t>
            </a:r>
            <a:endParaRPr lang="zh-CN" altLang="en-US" sz="2400"/>
          </a:p>
          <a:p>
            <a:pPr indent="457200" algn="l" fontAlgn="auto">
              <a:lnSpc>
                <a:spcPct val="120000"/>
              </a:lnSpc>
            </a:pPr>
            <a:r>
              <a:rPr lang="zh-CN" altLang="en-US" sz="2400"/>
              <a:t>我国对学前教育机构的举办实行的是</a:t>
            </a:r>
            <a:r>
              <a:rPr lang="zh-CN" altLang="en-US" sz="2400">
                <a:solidFill>
                  <a:srgbClr val="C00000"/>
                </a:solidFill>
              </a:rPr>
              <a:t>行政许可审批制度</a:t>
            </a:r>
            <a:r>
              <a:rPr lang="zh-CN" altLang="en-US" sz="2400"/>
              <a:t>，只有当举办者提供符合条件的申请，并经过行政机关审批后才能获准办园和招生。</a:t>
            </a:r>
            <a:endParaRPr lang="zh-CN" altLang="en-US" sz="2400"/>
          </a:p>
        </p:txBody>
      </p:sp>
    </p:spTree>
    <p:custDataLst>
      <p:tags r:id="rId7"/>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53490" y="10134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托育机构的运行机制</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二、 托育机构的设立与运行</a:t>
            </a:r>
            <a:endParaRPr lang="zh-CN" altLang="en-US">
              <a:solidFill>
                <a:schemeClr val="tx1"/>
              </a:solidFill>
            </a:endParaRPr>
          </a:p>
        </p:txBody>
      </p:sp>
      <p:sp>
        <p:nvSpPr>
          <p:cNvPr id="7" name="圆角矩形 6"/>
          <p:cNvSpPr/>
          <p:nvPr>
            <p:custDataLst>
              <p:tags r:id="rId7"/>
            </p:custDataLst>
          </p:nvPr>
        </p:nvSpPr>
        <p:spPr>
          <a:xfrm>
            <a:off x="1243965" y="1763213"/>
            <a:ext cx="4522430" cy="1343338"/>
          </a:xfrm>
          <a:prstGeom prst="roundRect">
            <a:avLst>
              <a:gd name="adj" fmla="val 50000"/>
            </a:avLst>
          </a:prstGeom>
          <a:noFill/>
          <a:ln w="28575">
            <a:solidFill>
              <a:srgbClr val="3366FE"/>
            </a:solidFill>
          </a:ln>
          <a:effectLst>
            <a:glow rad="38100">
              <a:srgbClr val="3366FE">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8" name="椭圆 7"/>
          <p:cNvSpPr/>
          <p:nvPr>
            <p:custDataLst>
              <p:tags r:id="rId8"/>
            </p:custDataLst>
          </p:nvPr>
        </p:nvSpPr>
        <p:spPr>
          <a:xfrm>
            <a:off x="1379699" y="1925120"/>
            <a:ext cx="1019525" cy="1019525"/>
          </a:xfrm>
          <a:prstGeom prst="ellipse">
            <a:avLst/>
          </a:prstGeom>
          <a:ln>
            <a:noFill/>
          </a:ln>
          <a:effectLst>
            <a:glow rad="63500">
              <a:srgbClr val="3366FE">
                <a:satMod val="175000"/>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5400" b="1">
                <a:latin typeface="Arial Bold" panose="020B0604020202020204" charset="0"/>
                <a:cs typeface="Arial Bold" panose="020B0604020202020204" charset="0"/>
              </a:rPr>
              <a:t>1</a:t>
            </a:r>
            <a:endParaRPr lang="en-US" altLang="zh-CN" sz="5400" b="1">
              <a:latin typeface="Arial Bold" panose="020B0604020202020204" charset="0"/>
              <a:cs typeface="Arial Bold" panose="020B0604020202020204" charset="0"/>
            </a:endParaRPr>
          </a:p>
        </p:txBody>
      </p:sp>
      <p:sp>
        <p:nvSpPr>
          <p:cNvPr id="9" name="文本框 8"/>
          <p:cNvSpPr txBox="1"/>
          <p:nvPr>
            <p:custDataLst>
              <p:tags r:id="rId9"/>
            </p:custDataLst>
          </p:nvPr>
        </p:nvSpPr>
        <p:spPr>
          <a:xfrm>
            <a:off x="2494915" y="1843405"/>
            <a:ext cx="2602865" cy="1136650"/>
          </a:xfrm>
          <a:prstGeom prst="rect">
            <a:avLst/>
          </a:prstGeom>
          <a:noFill/>
        </p:spPr>
        <p:txBody>
          <a:bodyPr wrap="square" bIns="0" rtlCol="0"/>
          <a:p>
            <a:pPr algn="l"/>
            <a:r>
              <a:rPr lang="zh-CN" altLang="en-US" sz="4000" spc="300">
                <a:solidFill>
                  <a:srgbClr val="3366FE">
                    <a:lumMod val="50000"/>
                  </a:srgbClr>
                </a:solidFill>
                <a:uFillTx/>
                <a:latin typeface="思源黑体 CN Bold" panose="020B0800000000000000" charset="-122"/>
                <a:ea typeface="思源黑体 CN Bold" panose="020B0800000000000000" charset="-122"/>
              </a:rPr>
              <a:t>准入制度</a:t>
            </a:r>
            <a:endParaRPr lang="zh-CN" altLang="en-US" sz="4000" spc="300">
              <a:solidFill>
                <a:srgbClr val="3366FE">
                  <a:lumMod val="50000"/>
                </a:srgbClr>
              </a:solidFill>
              <a:uFillTx/>
              <a:latin typeface="思源黑体 CN Bold" panose="020B0800000000000000" charset="-122"/>
              <a:ea typeface="思源黑体 CN Bold" panose="020B0800000000000000" charset="-122"/>
            </a:endParaRPr>
          </a:p>
        </p:txBody>
      </p:sp>
      <p:sp>
        <p:nvSpPr>
          <p:cNvPr id="49" name="圆角矩形 48"/>
          <p:cNvSpPr/>
          <p:nvPr>
            <p:custDataLst>
              <p:tags r:id="rId10"/>
            </p:custDataLst>
          </p:nvPr>
        </p:nvSpPr>
        <p:spPr>
          <a:xfrm>
            <a:off x="1243965" y="3313500"/>
            <a:ext cx="4522430" cy="1343338"/>
          </a:xfrm>
          <a:prstGeom prst="roundRect">
            <a:avLst>
              <a:gd name="adj" fmla="val 50000"/>
            </a:avLst>
          </a:prstGeom>
          <a:noFill/>
          <a:ln w="28575">
            <a:solidFill>
              <a:srgbClr val="FCB14A"/>
            </a:solidFill>
          </a:ln>
          <a:effectLst>
            <a:glow rad="38100">
              <a:srgbClr val="FCB14A">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0" name="椭圆 49"/>
          <p:cNvSpPr/>
          <p:nvPr>
            <p:custDataLst>
              <p:tags r:id="rId11"/>
            </p:custDataLst>
          </p:nvPr>
        </p:nvSpPr>
        <p:spPr>
          <a:xfrm>
            <a:off x="1379699" y="3475407"/>
            <a:ext cx="1019525" cy="1019525"/>
          </a:xfrm>
          <a:prstGeom prst="ellipse">
            <a:avLst/>
          </a:prstGeom>
          <a:solidFill>
            <a:srgbClr val="FCB14A"/>
          </a:solidFill>
          <a:ln>
            <a:noFill/>
          </a:ln>
          <a:effectLst>
            <a:glow rad="63500">
              <a:srgbClr val="FCB14A">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800" b="1">
                <a:latin typeface="Arial Bold" panose="020B0604020202020204" charset="0"/>
                <a:cs typeface="Arial Bold" panose="020B0604020202020204" charset="0"/>
              </a:rPr>
              <a:t>2</a:t>
            </a:r>
            <a:endParaRPr lang="en-US" altLang="zh-CN" sz="4800" b="1">
              <a:latin typeface="Arial Bold" panose="020B0604020202020204" charset="0"/>
              <a:cs typeface="Arial Bold" panose="020B0604020202020204" charset="0"/>
            </a:endParaRPr>
          </a:p>
        </p:txBody>
      </p:sp>
      <p:sp>
        <p:nvSpPr>
          <p:cNvPr id="55" name="圆角矩形 54"/>
          <p:cNvSpPr/>
          <p:nvPr>
            <p:custDataLst>
              <p:tags r:id="rId12"/>
            </p:custDataLst>
          </p:nvPr>
        </p:nvSpPr>
        <p:spPr>
          <a:xfrm>
            <a:off x="1243965" y="4863787"/>
            <a:ext cx="4522430" cy="1343338"/>
          </a:xfrm>
          <a:prstGeom prst="roundRect">
            <a:avLst>
              <a:gd name="adj" fmla="val 50000"/>
            </a:avLst>
          </a:prstGeom>
          <a:noFill/>
          <a:ln w="28575">
            <a:solidFill>
              <a:srgbClr val="20E4F9"/>
            </a:solidFill>
          </a:ln>
          <a:effectLst>
            <a:glow rad="38100">
              <a:srgbClr val="20E4F9">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6" name="椭圆 55"/>
          <p:cNvSpPr/>
          <p:nvPr>
            <p:custDataLst>
              <p:tags r:id="rId13"/>
            </p:custDataLst>
          </p:nvPr>
        </p:nvSpPr>
        <p:spPr>
          <a:xfrm>
            <a:off x="1379699" y="5025693"/>
            <a:ext cx="1019525" cy="1019525"/>
          </a:xfrm>
          <a:prstGeom prst="ellipse">
            <a:avLst/>
          </a:prstGeom>
          <a:solidFill>
            <a:srgbClr val="20E4F9"/>
          </a:solidFill>
          <a:ln>
            <a:noFill/>
          </a:ln>
          <a:effectLst>
            <a:glow rad="63500">
              <a:srgbClr val="20E4F9">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800" b="1">
                <a:latin typeface="Arial Bold" panose="020B0604020202020204" charset="0"/>
                <a:cs typeface="Arial Bold" panose="020B0604020202020204" charset="0"/>
              </a:rPr>
              <a:t>3</a:t>
            </a:r>
            <a:endParaRPr lang="en-US" altLang="zh-CN" sz="4800" b="1">
              <a:latin typeface="Arial Bold" panose="020B0604020202020204" charset="0"/>
              <a:cs typeface="Arial Bold" panose="020B0604020202020204" charset="0"/>
            </a:endParaRPr>
          </a:p>
        </p:txBody>
      </p:sp>
      <p:sp>
        <p:nvSpPr>
          <p:cNvPr id="61" name="圆角矩形 60"/>
          <p:cNvSpPr/>
          <p:nvPr>
            <p:custDataLst>
              <p:tags r:id="rId14"/>
            </p:custDataLst>
          </p:nvPr>
        </p:nvSpPr>
        <p:spPr>
          <a:xfrm>
            <a:off x="6263680" y="2504576"/>
            <a:ext cx="4522430" cy="1343338"/>
          </a:xfrm>
          <a:prstGeom prst="roundRect">
            <a:avLst>
              <a:gd name="adj" fmla="val 50000"/>
            </a:avLst>
          </a:prstGeom>
          <a:noFill/>
          <a:ln w="28575">
            <a:solidFill>
              <a:srgbClr val="FF4338"/>
            </a:solidFill>
          </a:ln>
          <a:effectLst>
            <a:glow rad="38100">
              <a:srgbClr val="FF4338">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62" name="椭圆 61"/>
          <p:cNvSpPr/>
          <p:nvPr>
            <p:custDataLst>
              <p:tags r:id="rId15"/>
            </p:custDataLst>
          </p:nvPr>
        </p:nvSpPr>
        <p:spPr>
          <a:xfrm>
            <a:off x="6399414" y="2666482"/>
            <a:ext cx="1019525" cy="1019525"/>
          </a:xfrm>
          <a:prstGeom prst="ellipse">
            <a:avLst/>
          </a:prstGeom>
          <a:solidFill>
            <a:srgbClr val="FF4338"/>
          </a:solidFill>
          <a:ln>
            <a:noFill/>
          </a:ln>
          <a:effectLst>
            <a:glow rad="63500">
              <a:srgbClr val="FF4338">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800" b="1">
                <a:latin typeface="Arial Bold" panose="020B0604020202020204" charset="0"/>
                <a:cs typeface="Arial Bold" panose="020B0604020202020204" charset="0"/>
              </a:rPr>
              <a:t>4</a:t>
            </a:r>
            <a:endParaRPr lang="en-US" altLang="zh-CN" sz="4800" b="1">
              <a:latin typeface="Arial Bold" panose="020B0604020202020204" charset="0"/>
              <a:cs typeface="Arial Bold" panose="020B0604020202020204" charset="0"/>
            </a:endParaRPr>
          </a:p>
        </p:txBody>
      </p:sp>
      <p:sp>
        <p:nvSpPr>
          <p:cNvPr id="17" name="文本框 16"/>
          <p:cNvSpPr txBox="1"/>
          <p:nvPr>
            <p:custDataLst>
              <p:tags r:id="rId16"/>
            </p:custDataLst>
          </p:nvPr>
        </p:nvSpPr>
        <p:spPr>
          <a:xfrm>
            <a:off x="7607935" y="2585085"/>
            <a:ext cx="2678430" cy="1098550"/>
          </a:xfrm>
          <a:prstGeom prst="rect">
            <a:avLst/>
          </a:prstGeom>
          <a:noFill/>
        </p:spPr>
        <p:txBody>
          <a:bodyPr wrap="square" bIns="0" rtlCol="0"/>
          <a:p>
            <a:pPr algn="l"/>
            <a:r>
              <a:rPr lang="zh-CN" altLang="en-US" sz="4400" spc="300">
                <a:solidFill>
                  <a:srgbClr val="FF4338">
                    <a:lumMod val="50000"/>
                  </a:srgbClr>
                </a:solidFill>
                <a:uFillTx/>
                <a:latin typeface="思源黑体 CN Bold" panose="020B0800000000000000" charset="-122"/>
                <a:ea typeface="思源黑体 CN Bold" panose="020B0800000000000000" charset="-122"/>
              </a:rPr>
              <a:t>人事制度</a:t>
            </a:r>
            <a:endParaRPr lang="zh-CN" altLang="en-US" sz="4400" spc="300">
              <a:solidFill>
                <a:srgbClr val="FF4338">
                  <a:lumMod val="50000"/>
                </a:srgbClr>
              </a:solidFill>
              <a:uFillTx/>
              <a:latin typeface="思源黑体 CN Bold" panose="020B0800000000000000" charset="-122"/>
              <a:ea typeface="思源黑体 CN Bold" panose="020B0800000000000000" charset="-122"/>
            </a:endParaRPr>
          </a:p>
        </p:txBody>
      </p:sp>
      <p:sp>
        <p:nvSpPr>
          <p:cNvPr id="67" name="圆角矩形 66"/>
          <p:cNvSpPr/>
          <p:nvPr>
            <p:custDataLst>
              <p:tags r:id="rId17"/>
            </p:custDataLst>
          </p:nvPr>
        </p:nvSpPr>
        <p:spPr>
          <a:xfrm>
            <a:off x="6263680" y="4054862"/>
            <a:ext cx="4522430" cy="1343338"/>
          </a:xfrm>
          <a:prstGeom prst="roundRect">
            <a:avLst>
              <a:gd name="adj" fmla="val 50000"/>
            </a:avLst>
          </a:prstGeom>
          <a:noFill/>
          <a:ln w="28575">
            <a:solidFill>
              <a:srgbClr val="00C4F6"/>
            </a:solidFill>
          </a:ln>
          <a:effectLst>
            <a:glow rad="38100">
              <a:srgbClr val="20E4F9">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68" name="椭圆 67"/>
          <p:cNvSpPr/>
          <p:nvPr>
            <p:custDataLst>
              <p:tags r:id="rId18"/>
            </p:custDataLst>
          </p:nvPr>
        </p:nvSpPr>
        <p:spPr>
          <a:xfrm>
            <a:off x="6399414" y="4216769"/>
            <a:ext cx="1019525" cy="1019525"/>
          </a:xfrm>
          <a:prstGeom prst="ellipse">
            <a:avLst/>
          </a:prstGeom>
          <a:solidFill>
            <a:srgbClr val="00C4F6"/>
          </a:solidFill>
          <a:ln>
            <a:noFill/>
          </a:ln>
          <a:effectLst>
            <a:glow rad="63500">
              <a:srgbClr val="20E4F9">
                <a:lumMod val="75000"/>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800" b="1">
                <a:latin typeface="Arial Bold" panose="020B0604020202020204" charset="0"/>
                <a:cs typeface="Arial Bold" panose="020B0604020202020204" charset="0"/>
              </a:rPr>
              <a:t>5</a:t>
            </a:r>
            <a:endParaRPr lang="en-US" altLang="zh-CN" sz="4800" b="1">
              <a:latin typeface="Arial Bold" panose="020B0604020202020204" charset="0"/>
              <a:cs typeface="Arial Bold" panose="020B0604020202020204" charset="0"/>
            </a:endParaRPr>
          </a:p>
        </p:txBody>
      </p:sp>
      <p:sp>
        <p:nvSpPr>
          <p:cNvPr id="22" name="文本框 21"/>
          <p:cNvSpPr txBox="1"/>
          <p:nvPr>
            <p:custDataLst>
              <p:tags r:id="rId19"/>
            </p:custDataLst>
          </p:nvPr>
        </p:nvSpPr>
        <p:spPr>
          <a:xfrm>
            <a:off x="7607935" y="4126230"/>
            <a:ext cx="2966720" cy="1224280"/>
          </a:xfrm>
          <a:prstGeom prst="rect">
            <a:avLst/>
          </a:prstGeom>
          <a:noFill/>
        </p:spPr>
        <p:txBody>
          <a:bodyPr wrap="square" bIns="0" rtlCol="0"/>
          <a:p>
            <a:pPr algn="l"/>
            <a:r>
              <a:rPr lang="zh-CN" altLang="en-US" sz="4400" spc="300">
                <a:solidFill>
                  <a:srgbClr val="20E4F9">
                    <a:lumMod val="50000"/>
                  </a:srgbClr>
                </a:solidFill>
                <a:uFillTx/>
                <a:latin typeface="思源黑体 CN Bold" panose="020B0800000000000000" charset="-122"/>
                <a:ea typeface="思源黑体 CN Bold" panose="020B0800000000000000" charset="-122"/>
              </a:rPr>
              <a:t>监督管理制度</a:t>
            </a:r>
            <a:endParaRPr lang="zh-CN" altLang="en-US" sz="4400" spc="300">
              <a:solidFill>
                <a:srgbClr val="20E4F9">
                  <a:lumMod val="50000"/>
                </a:srgbClr>
              </a:solidFill>
              <a:uFillTx/>
              <a:latin typeface="思源黑体 CN Bold" panose="020B0800000000000000" charset="-122"/>
              <a:ea typeface="思源黑体 CN Bold" panose="020B0800000000000000" charset="-122"/>
            </a:endParaRPr>
          </a:p>
        </p:txBody>
      </p:sp>
      <p:sp>
        <p:nvSpPr>
          <p:cNvPr id="26" name="文本框 25"/>
          <p:cNvSpPr txBox="1"/>
          <p:nvPr>
            <p:custDataLst>
              <p:tags r:id="rId20"/>
            </p:custDataLst>
          </p:nvPr>
        </p:nvSpPr>
        <p:spPr>
          <a:xfrm>
            <a:off x="2494915" y="3365500"/>
            <a:ext cx="2616200" cy="1123950"/>
          </a:xfrm>
          <a:prstGeom prst="rect">
            <a:avLst/>
          </a:prstGeom>
          <a:noFill/>
        </p:spPr>
        <p:txBody>
          <a:bodyPr wrap="square" bIns="0" rtlCol="0"/>
          <a:p>
            <a:pPr algn="l"/>
            <a:r>
              <a:rPr lang="zh-CN" altLang="en-US" sz="4000" spc="300">
                <a:solidFill>
                  <a:srgbClr val="FCB14A">
                    <a:lumMod val="50000"/>
                  </a:srgbClr>
                </a:solidFill>
                <a:uFillTx/>
                <a:latin typeface="思源黑体 CN Bold" panose="020B0800000000000000" charset="-122"/>
                <a:ea typeface="思源黑体 CN Bold" panose="020B0800000000000000" charset="-122"/>
              </a:rPr>
              <a:t>收托管理制度</a:t>
            </a:r>
            <a:endParaRPr lang="zh-CN" altLang="en-US" sz="4000" spc="300">
              <a:solidFill>
                <a:srgbClr val="FCB14A">
                  <a:lumMod val="50000"/>
                </a:srgbClr>
              </a:solidFill>
              <a:uFillTx/>
              <a:latin typeface="思源黑体 CN Bold" panose="020B0800000000000000" charset="-122"/>
              <a:ea typeface="思源黑体 CN Bold" panose="020B0800000000000000" charset="-122"/>
            </a:endParaRPr>
          </a:p>
        </p:txBody>
      </p:sp>
      <p:sp>
        <p:nvSpPr>
          <p:cNvPr id="28" name="文本框 27"/>
          <p:cNvSpPr txBox="1"/>
          <p:nvPr>
            <p:custDataLst>
              <p:tags r:id="rId21"/>
            </p:custDataLst>
          </p:nvPr>
        </p:nvSpPr>
        <p:spPr>
          <a:xfrm>
            <a:off x="2494915" y="4909185"/>
            <a:ext cx="2903855" cy="1249680"/>
          </a:xfrm>
          <a:prstGeom prst="rect">
            <a:avLst/>
          </a:prstGeom>
          <a:noFill/>
        </p:spPr>
        <p:txBody>
          <a:bodyPr wrap="square" bIns="0" rtlCol="0">
            <a:noAutofit/>
          </a:bodyPr>
          <a:p>
            <a:pPr algn="l"/>
            <a:r>
              <a:rPr lang="zh-CN" altLang="en-US" sz="4000" spc="300">
                <a:solidFill>
                  <a:srgbClr val="00C4F6">
                    <a:lumMod val="50000"/>
                  </a:srgbClr>
                </a:solidFill>
                <a:uFillTx/>
                <a:latin typeface="思源黑体 CN Bold" panose="020B0800000000000000" charset="-122"/>
                <a:ea typeface="思源黑体 CN Bold" panose="020B0800000000000000" charset="-122"/>
              </a:rPr>
              <a:t>保育管理制度</a:t>
            </a:r>
            <a:endParaRPr lang="zh-CN" altLang="en-US" sz="4000" spc="300">
              <a:solidFill>
                <a:srgbClr val="00C4F6">
                  <a:lumMod val="50000"/>
                </a:srgbClr>
              </a:solidFill>
              <a:uFillTx/>
              <a:latin typeface="思源黑体 CN Bold" panose="020B0800000000000000" charset="-122"/>
              <a:ea typeface="思源黑体 CN Bold" panose="020B0800000000000000" charset="-122"/>
            </a:endParaRPr>
          </a:p>
        </p:txBody>
      </p:sp>
    </p:spTree>
    <p:custDataLst>
      <p:tags r:id="rId22"/>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090930" y="101409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托育服务工作的意义</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三、 婴幼儿照护服务</a:t>
            </a:r>
            <a:endParaRPr lang="zh-CN" altLang="en-US">
              <a:solidFill>
                <a:schemeClr val="tx1"/>
              </a:solidFill>
            </a:endParaRPr>
          </a:p>
        </p:txBody>
      </p:sp>
      <p:grpSp>
        <p:nvGrpSpPr>
          <p:cNvPr id="9" name="组合 8"/>
          <p:cNvGrpSpPr/>
          <p:nvPr/>
        </p:nvGrpSpPr>
        <p:grpSpPr>
          <a:xfrm>
            <a:off x="939165" y="1814830"/>
            <a:ext cx="3090545" cy="4404995"/>
            <a:chOff x="1479" y="2858"/>
            <a:chExt cx="4867" cy="6937"/>
          </a:xfrm>
        </p:grpSpPr>
        <p:sp>
          <p:nvSpPr>
            <p:cNvPr id="7" name="矩形 6"/>
            <p:cNvSpPr/>
            <p:nvPr/>
          </p:nvSpPr>
          <p:spPr>
            <a:xfrm>
              <a:off x="1598" y="2858"/>
              <a:ext cx="4731" cy="1339"/>
            </a:xfrm>
            <a:prstGeom prst="rect">
              <a:avLst/>
            </a:prstGeom>
            <a:solidFill>
              <a:srgbClr val="00B0F0"/>
            </a:solidFill>
          </p:spPr>
          <p:style>
            <a:lnRef idx="3">
              <a:schemeClr val="lt1"/>
            </a:lnRef>
            <a:fillRef idx="1">
              <a:schemeClr val="accent6"/>
            </a:fillRef>
            <a:effectRef idx="1">
              <a:schemeClr val="accent6"/>
            </a:effectRef>
            <a:fontRef idx="minor">
              <a:schemeClr val="lt1"/>
            </a:fontRef>
          </p:style>
          <p:txBody>
            <a:bodyPr rtlCol="0" anchor="ctr"/>
            <a:p>
              <a:pPr algn="ctr"/>
              <a:r>
                <a:rPr lang="zh-CN" altLang="en-US" sz="2800"/>
                <a:t> 1. 托育服务对儿童发展的影响</a:t>
              </a:r>
              <a:endParaRPr lang="zh-CN" altLang="en-US" sz="2800"/>
            </a:p>
          </p:txBody>
        </p:sp>
        <p:sp>
          <p:nvSpPr>
            <p:cNvPr id="8" name="圆角矩形 7"/>
            <p:cNvSpPr/>
            <p:nvPr/>
          </p:nvSpPr>
          <p:spPr>
            <a:xfrm>
              <a:off x="1479" y="4511"/>
              <a:ext cx="4867" cy="5284"/>
            </a:xfrm>
            <a:prstGeom prst="roundRect">
              <a:avLst/>
            </a:prstGeom>
            <a:ln w="28575" cmpd="sng">
              <a:solidFill>
                <a:srgbClr val="0F80FF"/>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r>
                <a:rPr lang="zh-CN" altLang="en-US" sz="2000"/>
                <a:t>首先，托育服务质量会直接对儿童身体健康产生影响，并与儿童的体重显著相关。</a:t>
              </a:r>
              <a:endParaRPr lang="zh-CN" altLang="en-US" sz="2000"/>
            </a:p>
            <a:p>
              <a:pPr algn="l"/>
              <a:r>
                <a:rPr lang="zh-CN" altLang="en-US" sz="2000"/>
                <a:t>其次，托育服务质量会影响儿童的认知和非认知能力的发展。</a:t>
              </a:r>
              <a:endParaRPr lang="zh-CN" altLang="en-US" sz="2000"/>
            </a:p>
            <a:p>
              <a:pPr algn="l"/>
              <a:r>
                <a:rPr lang="zh-CN" altLang="en-US" sz="2000"/>
                <a:t>最后，托育服务质量会影响儿童社会能力的发展。</a:t>
              </a:r>
              <a:endParaRPr lang="zh-CN" altLang="en-US" sz="2000"/>
            </a:p>
          </p:txBody>
        </p:sp>
      </p:grpSp>
      <p:grpSp>
        <p:nvGrpSpPr>
          <p:cNvPr id="11" name="组合 10"/>
          <p:cNvGrpSpPr/>
          <p:nvPr/>
        </p:nvGrpSpPr>
        <p:grpSpPr>
          <a:xfrm>
            <a:off x="4300855" y="1831340"/>
            <a:ext cx="3152775" cy="4404995"/>
            <a:chOff x="1479" y="2858"/>
            <a:chExt cx="4965" cy="6937"/>
          </a:xfrm>
        </p:grpSpPr>
        <p:sp>
          <p:nvSpPr>
            <p:cNvPr id="12" name="矩形 11"/>
            <p:cNvSpPr/>
            <p:nvPr/>
          </p:nvSpPr>
          <p:spPr>
            <a:xfrm>
              <a:off x="1598" y="2858"/>
              <a:ext cx="4731" cy="1378"/>
            </a:xfrm>
            <a:prstGeom prst="rect">
              <a:avLst/>
            </a:prstGeom>
            <a:solidFill>
              <a:srgbClr val="00B0F0"/>
            </a:solidFill>
          </p:spPr>
          <p:style>
            <a:lnRef idx="3">
              <a:schemeClr val="lt1"/>
            </a:lnRef>
            <a:fillRef idx="1">
              <a:schemeClr val="accent6"/>
            </a:fillRef>
            <a:effectRef idx="1">
              <a:schemeClr val="accent6"/>
            </a:effectRef>
            <a:fontRef idx="minor">
              <a:schemeClr val="lt1"/>
            </a:fontRef>
          </p:style>
          <p:txBody>
            <a:bodyPr rtlCol="0" anchor="ctr"/>
            <a:p>
              <a:pPr algn="ctr"/>
              <a:r>
                <a:rPr lang="zh-CN" altLang="en-US" sz="2800"/>
                <a:t>2. 托育服务对家庭生活的重要性</a:t>
              </a:r>
              <a:endParaRPr lang="zh-CN" altLang="en-US" sz="2800"/>
            </a:p>
          </p:txBody>
        </p:sp>
        <p:sp>
          <p:nvSpPr>
            <p:cNvPr id="13" name="圆角矩形 12"/>
            <p:cNvSpPr/>
            <p:nvPr/>
          </p:nvSpPr>
          <p:spPr>
            <a:xfrm>
              <a:off x="1479" y="4571"/>
              <a:ext cx="4965" cy="5224"/>
            </a:xfrm>
            <a:prstGeom prst="roundRect">
              <a:avLst/>
            </a:prstGeom>
            <a:ln w="28575" cmpd="sng">
              <a:solidFill>
                <a:srgbClr val="0F80FF"/>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fontAlgn="auto">
                <a:lnSpc>
                  <a:spcPct val="100000"/>
                </a:lnSpc>
              </a:pPr>
              <a:r>
                <a:rPr lang="zh-CN" altLang="en-US" sz="2000"/>
                <a:t>随着我国新生育政策的实施，家长迫切希望可以发展公共托育服务。提供有质量的托育服务，一方面可以对家庭育儿过程中出现的问题给予指导；另一方面，也可缓解家庭支出严重不足的问题。</a:t>
              </a:r>
              <a:endParaRPr lang="zh-CN" altLang="en-US" sz="2000"/>
            </a:p>
          </p:txBody>
        </p:sp>
      </p:grpSp>
      <p:grpSp>
        <p:nvGrpSpPr>
          <p:cNvPr id="14" name="组合 13"/>
          <p:cNvGrpSpPr/>
          <p:nvPr/>
        </p:nvGrpSpPr>
        <p:grpSpPr>
          <a:xfrm>
            <a:off x="7647305" y="1822450"/>
            <a:ext cx="3815080" cy="4404995"/>
            <a:chOff x="771" y="2858"/>
            <a:chExt cx="6008" cy="6937"/>
          </a:xfrm>
        </p:grpSpPr>
        <p:sp>
          <p:nvSpPr>
            <p:cNvPr id="15" name="矩形 14"/>
            <p:cNvSpPr/>
            <p:nvPr/>
          </p:nvSpPr>
          <p:spPr>
            <a:xfrm>
              <a:off x="771" y="2858"/>
              <a:ext cx="5715" cy="1438"/>
            </a:xfrm>
            <a:prstGeom prst="rect">
              <a:avLst/>
            </a:prstGeom>
            <a:solidFill>
              <a:srgbClr val="00B0F0"/>
            </a:solidFill>
          </p:spPr>
          <p:style>
            <a:lnRef idx="3">
              <a:schemeClr val="lt1"/>
            </a:lnRef>
            <a:fillRef idx="1">
              <a:schemeClr val="accent6"/>
            </a:fillRef>
            <a:effectRef idx="1">
              <a:schemeClr val="accent6"/>
            </a:effectRef>
            <a:fontRef idx="minor">
              <a:schemeClr val="lt1"/>
            </a:fontRef>
          </p:style>
          <p:txBody>
            <a:bodyPr rtlCol="0" anchor="ctr"/>
            <a:p>
              <a:pPr algn="ctr"/>
              <a:r>
                <a:rPr lang="zh-CN" altLang="en-US" sz="2800"/>
                <a:t> 3. 托育服务对社会发展的重要性</a:t>
              </a:r>
              <a:endParaRPr lang="zh-CN" altLang="en-US" sz="2800"/>
            </a:p>
          </p:txBody>
        </p:sp>
        <p:sp>
          <p:nvSpPr>
            <p:cNvPr id="16" name="圆角矩形 15"/>
            <p:cNvSpPr/>
            <p:nvPr/>
          </p:nvSpPr>
          <p:spPr>
            <a:xfrm>
              <a:off x="789" y="4592"/>
              <a:ext cx="5990" cy="5203"/>
            </a:xfrm>
            <a:prstGeom prst="roundRect">
              <a:avLst/>
            </a:prstGeom>
            <a:ln w="28575" cmpd="sng">
              <a:solidFill>
                <a:srgbClr val="0F80FF"/>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r>
                <a:rPr lang="zh-CN" altLang="en-US"/>
                <a:t>婴幼儿的身体和心理能否得到健康的发展，不仅关系到婴幼儿自身的发展，还关系到社会的发展、人类的进步，以及民族、国家的兴旺。现代社会建设需要身心健康的公民去从事各项工作，重视婴幼儿的身心健康，不断提高婴幼儿的健康水平可提高新一代人的素质，使其更好地适应社会、服务社会、推进社会的发展与进步。</a:t>
              </a:r>
              <a:endParaRPr lang="zh-CN" altLang="en-US"/>
            </a:p>
          </p:txBody>
        </p:sp>
      </p:grpSp>
    </p:spTree>
    <p:custDataLst>
      <p:tags r:id="rId7"/>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托育服务工作的内容</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三、 婴幼儿照护服务</a:t>
            </a:r>
            <a:endParaRPr lang="zh-CN" altLang="en-US">
              <a:solidFill>
                <a:schemeClr val="tx1"/>
              </a:solidFill>
            </a:endParaRPr>
          </a:p>
        </p:txBody>
      </p:sp>
      <p:grpSp>
        <p:nvGrpSpPr>
          <p:cNvPr id="9" name="组合 8"/>
          <p:cNvGrpSpPr/>
          <p:nvPr/>
        </p:nvGrpSpPr>
        <p:grpSpPr>
          <a:xfrm>
            <a:off x="939165" y="1814830"/>
            <a:ext cx="4641215" cy="4404995"/>
            <a:chOff x="1479" y="2858"/>
            <a:chExt cx="4867" cy="6937"/>
          </a:xfrm>
        </p:grpSpPr>
        <p:sp>
          <p:nvSpPr>
            <p:cNvPr id="7" name="矩形 6"/>
            <p:cNvSpPr/>
            <p:nvPr/>
          </p:nvSpPr>
          <p:spPr>
            <a:xfrm>
              <a:off x="1598" y="2858"/>
              <a:ext cx="4731" cy="1339"/>
            </a:xfrm>
            <a:prstGeom prst="rect">
              <a:avLst/>
            </a:prstGeom>
            <a:solidFill>
              <a:srgbClr val="0070C0"/>
            </a:solidFill>
            <a:ln>
              <a:solidFill>
                <a:srgbClr val="0070C0"/>
              </a:solidFill>
            </a:ln>
          </p:spPr>
          <p:style>
            <a:lnRef idx="3">
              <a:schemeClr val="lt1"/>
            </a:lnRef>
            <a:fillRef idx="1">
              <a:schemeClr val="accent6"/>
            </a:fillRef>
            <a:effectRef idx="1">
              <a:schemeClr val="accent6"/>
            </a:effectRef>
            <a:fontRef idx="minor">
              <a:schemeClr val="lt1"/>
            </a:fontRef>
          </p:style>
          <p:txBody>
            <a:bodyPr rtlCol="0" anchor="ctr"/>
            <a:p>
              <a:pPr algn="ctr"/>
              <a:r>
                <a:rPr lang="zh-CN" altLang="en-US" sz="2800"/>
                <a:t>1. 建立合理的收托管理制度</a:t>
              </a:r>
              <a:endParaRPr lang="zh-CN" altLang="en-US" sz="2800"/>
            </a:p>
          </p:txBody>
        </p:sp>
        <p:sp>
          <p:nvSpPr>
            <p:cNvPr id="8" name="圆角矩形 7"/>
            <p:cNvSpPr/>
            <p:nvPr/>
          </p:nvSpPr>
          <p:spPr>
            <a:xfrm>
              <a:off x="1479" y="4511"/>
              <a:ext cx="4867" cy="5284"/>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000"/>
                <a:t>托育机构应明确收托管理制度，包括婴幼儿入托资格制度、健康检查合格登记制度、婴幼儿接送制度、婴幼儿保健管理制度等，推进托育机构的科学化、合理化管理机制。</a:t>
              </a:r>
              <a:endParaRPr lang="zh-CN" altLang="en-US" sz="2000"/>
            </a:p>
          </p:txBody>
        </p:sp>
      </p:grpSp>
      <p:sp>
        <p:nvSpPr>
          <p:cNvPr id="12" name="矩形 11"/>
          <p:cNvSpPr/>
          <p:nvPr/>
        </p:nvSpPr>
        <p:spPr>
          <a:xfrm>
            <a:off x="6356350" y="1828800"/>
            <a:ext cx="4592320" cy="850265"/>
          </a:xfrm>
          <a:prstGeom prst="rect">
            <a:avLst/>
          </a:prstGeom>
          <a:solidFill>
            <a:srgbClr val="0070C0"/>
          </a:solidFill>
          <a:ln>
            <a:solidFill>
              <a:srgbClr val="0070C0"/>
            </a:solidFill>
          </a:ln>
        </p:spPr>
        <p:style>
          <a:lnRef idx="3">
            <a:schemeClr val="lt1"/>
          </a:lnRef>
          <a:fillRef idx="1">
            <a:schemeClr val="accent6"/>
          </a:fillRef>
          <a:effectRef idx="1">
            <a:schemeClr val="accent6"/>
          </a:effectRef>
          <a:fontRef idx="minor">
            <a:schemeClr val="lt1"/>
          </a:fontRef>
        </p:style>
        <p:txBody>
          <a:bodyPr rtlCol="0" anchor="ctr"/>
          <a:p>
            <a:pPr algn="ctr"/>
            <a:r>
              <a:rPr lang="zh-CN" altLang="en-US" sz="2800"/>
              <a:t> 2. 提供合理健康的饮食</a:t>
            </a:r>
            <a:endParaRPr lang="zh-CN" altLang="en-US" sz="2800"/>
          </a:p>
        </p:txBody>
      </p:sp>
      <p:sp>
        <p:nvSpPr>
          <p:cNvPr id="13" name="圆角矩形 12"/>
          <p:cNvSpPr/>
          <p:nvPr/>
        </p:nvSpPr>
        <p:spPr>
          <a:xfrm>
            <a:off x="6244590" y="2878455"/>
            <a:ext cx="4681855" cy="335534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000"/>
              <a:t>托育机构是为0—3岁婴幼儿提供生活照护的服务机构，喂养是托育机构婴幼儿生活照护的核心，加上婴幼儿月龄小、食物敏感性高及消化弱等特殊性，托育机构中的食品安全与膳食管理尤为重要。</a:t>
            </a:r>
            <a:endParaRPr lang="zh-CN" altLang="en-US" sz="2000"/>
          </a:p>
        </p:txBody>
      </p:sp>
    </p:spTree>
    <p:custDataLst>
      <p:tags r:id="rId7"/>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托育服务工作的内容</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三、 婴幼儿照护服务</a:t>
            </a:r>
            <a:endParaRPr lang="zh-CN" altLang="en-US">
              <a:solidFill>
                <a:schemeClr val="tx1"/>
              </a:solidFill>
            </a:endParaRPr>
          </a:p>
        </p:txBody>
      </p:sp>
      <p:grpSp>
        <p:nvGrpSpPr>
          <p:cNvPr id="9" name="组合 8"/>
          <p:cNvGrpSpPr/>
          <p:nvPr/>
        </p:nvGrpSpPr>
        <p:grpSpPr>
          <a:xfrm>
            <a:off x="939165" y="1814830"/>
            <a:ext cx="4815840" cy="4404995"/>
            <a:chOff x="1479" y="2858"/>
            <a:chExt cx="4867" cy="6937"/>
          </a:xfrm>
        </p:grpSpPr>
        <p:sp>
          <p:nvSpPr>
            <p:cNvPr id="7" name="矩形 6"/>
            <p:cNvSpPr/>
            <p:nvPr/>
          </p:nvSpPr>
          <p:spPr>
            <a:xfrm>
              <a:off x="1598" y="2858"/>
              <a:ext cx="4731" cy="1339"/>
            </a:xfrm>
            <a:prstGeom prst="rect">
              <a:avLst/>
            </a:prstGeom>
            <a:solidFill>
              <a:srgbClr val="0070C0"/>
            </a:solidFill>
            <a:ln>
              <a:solidFill>
                <a:srgbClr val="0070C0"/>
              </a:solidFill>
            </a:ln>
          </p:spPr>
          <p:style>
            <a:lnRef idx="3">
              <a:schemeClr val="lt1"/>
            </a:lnRef>
            <a:fillRef idx="1">
              <a:schemeClr val="accent6"/>
            </a:fillRef>
            <a:effectRef idx="1">
              <a:schemeClr val="accent6"/>
            </a:effectRef>
            <a:fontRef idx="minor">
              <a:schemeClr val="lt1"/>
            </a:fontRef>
          </p:style>
          <p:txBody>
            <a:bodyPr rtlCol="0" anchor="ctr"/>
            <a:p>
              <a:pPr algn="ctr"/>
              <a:r>
                <a:rPr lang="zh-CN" altLang="en-US" sz="2800"/>
                <a:t>3. 科学合理安排婴幼儿生活</a:t>
              </a:r>
              <a:endParaRPr lang="zh-CN" altLang="en-US" sz="2800"/>
            </a:p>
          </p:txBody>
        </p:sp>
        <p:sp>
          <p:nvSpPr>
            <p:cNvPr id="8" name="圆角矩形 7"/>
            <p:cNvSpPr/>
            <p:nvPr/>
          </p:nvSpPr>
          <p:spPr>
            <a:xfrm>
              <a:off x="1479" y="4511"/>
              <a:ext cx="4867" cy="5284"/>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000"/>
                <a:t> 0—3岁是婴幼儿成长与发展的关键时期，因此托育机构的生活安排要符合婴幼儿的生理特点和心理特点。建立合理、科学的作息时间安排有助于帮助婴幼儿建立稳定的生活规则和秩序意识，也有利于帮助婴幼儿尽快摆脱自我中心，逐渐形成、发展社会性。</a:t>
              </a:r>
              <a:endParaRPr lang="zh-CN" altLang="en-US" sz="2000"/>
            </a:p>
          </p:txBody>
        </p:sp>
      </p:grpSp>
      <p:sp>
        <p:nvSpPr>
          <p:cNvPr id="5" name="矩形 4"/>
          <p:cNvSpPr/>
          <p:nvPr/>
        </p:nvSpPr>
        <p:spPr>
          <a:xfrm>
            <a:off x="6660515" y="49530"/>
            <a:ext cx="4690745" cy="486791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6322695" y="49530"/>
            <a:ext cx="5290820" cy="486791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a:solidFill>
                  <a:schemeClr val="tx1"/>
                </a:solidFill>
              </a:rPr>
              <a:t> （1） 托育活动内容应符合3岁以下婴幼儿的身心特点和发展规律，有利于婴幼儿身心健康和谐发展，不得开展违背婴幼儿养育基本要求、有损其身心健康的活动。应加强生活护理，并帮助婴幼儿养成良好的生活习惯。</a:t>
            </a:r>
            <a:endParaRPr lang="zh-CN" altLang="en-US">
              <a:solidFill>
                <a:schemeClr val="tx1"/>
              </a:solidFill>
            </a:endParaRPr>
          </a:p>
          <a:p>
            <a:pPr algn="l"/>
            <a:r>
              <a:rPr lang="zh-CN" altLang="en-US">
                <a:solidFill>
                  <a:schemeClr val="tx1"/>
                </a:solidFill>
              </a:rPr>
              <a:t>    （2） 婴幼儿在机构内的生活时间分配要合理，各环节时间安排要相对固定，一项内容的活动时间不宜过长，内容与内容间要整合，同一内容可多次重复。</a:t>
            </a:r>
            <a:endParaRPr lang="zh-CN" altLang="en-US">
              <a:solidFill>
                <a:schemeClr val="tx1"/>
              </a:solidFill>
            </a:endParaRPr>
          </a:p>
          <a:p>
            <a:pPr algn="l"/>
            <a:r>
              <a:rPr lang="zh-CN" altLang="en-US">
                <a:solidFill>
                  <a:schemeClr val="tx1"/>
                </a:solidFill>
              </a:rPr>
              <a:t>    （3） 托育机构应当保证婴幼儿每日户外活动不少于2小时，寒冷、炎热季节或特殊天气情况下可酌情调整。</a:t>
            </a:r>
            <a:endParaRPr lang="zh-CN" altLang="en-US">
              <a:solidFill>
                <a:schemeClr val="tx1"/>
              </a:solidFill>
            </a:endParaRPr>
          </a:p>
          <a:p>
            <a:pPr algn="l"/>
            <a:r>
              <a:rPr lang="zh-CN" altLang="en-US">
                <a:solidFill>
                  <a:schemeClr val="tx1"/>
                </a:solidFill>
              </a:rPr>
              <a:t>    （4） 托育活动以游戏为主，支持婴幼儿通过操作、摆弄、探索、交往，获得丰富的直接经验。活动组织方式灵活多样，以个别、小组为主，集中统一活动时间不宜过长，便于托育人员多与幼儿进行面对面、一对一的个别交流，体现情感关怀。</a:t>
            </a:r>
            <a:endParaRPr lang="zh-CN" altLang="en-US">
              <a:solidFill>
                <a:schemeClr val="tx1"/>
              </a:solidFill>
            </a:endParaRPr>
          </a:p>
        </p:txBody>
      </p:sp>
      <p:sp>
        <p:nvSpPr>
          <p:cNvPr id="14" name="矩形 13"/>
          <p:cNvSpPr/>
          <p:nvPr/>
        </p:nvSpPr>
        <p:spPr>
          <a:xfrm>
            <a:off x="6339205" y="4995545"/>
            <a:ext cx="5257165" cy="850265"/>
          </a:xfrm>
          <a:prstGeom prst="rect">
            <a:avLst/>
          </a:prstGeom>
          <a:solidFill>
            <a:srgbClr val="0070C0"/>
          </a:solidFill>
          <a:ln>
            <a:solidFill>
              <a:srgbClr val="0070C0"/>
            </a:solidFill>
          </a:ln>
        </p:spPr>
        <p:style>
          <a:lnRef idx="3">
            <a:schemeClr val="lt1"/>
          </a:lnRef>
          <a:fillRef idx="1">
            <a:schemeClr val="accent6"/>
          </a:fillRef>
          <a:effectRef idx="1">
            <a:schemeClr val="accent6"/>
          </a:effectRef>
          <a:fontRef idx="minor">
            <a:schemeClr val="lt1"/>
          </a:fontRef>
        </p:style>
        <p:txBody>
          <a:bodyPr rtlCol="0" anchor="ctr"/>
          <a:p>
            <a:pPr algn="ctr"/>
            <a:r>
              <a:rPr lang="zh-CN" altLang="en-US" sz="2400"/>
              <a:t>托育机构在安排婴幼儿生活时应注意</a:t>
            </a:r>
            <a:endParaRPr lang="zh-CN" altLang="en-US" sz="2400"/>
          </a:p>
        </p:txBody>
      </p:sp>
    </p:spTree>
    <p:custDataLst>
      <p:tags r:id="rId7"/>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托育服务工作的内容</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三、 婴幼儿照护服务</a:t>
            </a:r>
            <a:endParaRPr lang="zh-CN" altLang="en-US">
              <a:solidFill>
                <a:schemeClr val="tx1"/>
              </a:solidFill>
            </a:endParaRPr>
          </a:p>
        </p:txBody>
      </p:sp>
      <p:grpSp>
        <p:nvGrpSpPr>
          <p:cNvPr id="9" name="组合 8"/>
          <p:cNvGrpSpPr/>
          <p:nvPr/>
        </p:nvGrpSpPr>
        <p:grpSpPr>
          <a:xfrm>
            <a:off x="939165" y="1814830"/>
            <a:ext cx="9735185" cy="4404995"/>
            <a:chOff x="1479" y="2858"/>
            <a:chExt cx="4867" cy="6937"/>
          </a:xfrm>
        </p:grpSpPr>
        <p:sp>
          <p:nvSpPr>
            <p:cNvPr id="7" name="矩形 6"/>
            <p:cNvSpPr/>
            <p:nvPr/>
          </p:nvSpPr>
          <p:spPr>
            <a:xfrm>
              <a:off x="1598" y="2858"/>
              <a:ext cx="4731" cy="1339"/>
            </a:xfrm>
            <a:prstGeom prst="rect">
              <a:avLst/>
            </a:prstGeom>
            <a:solidFill>
              <a:srgbClr val="0070C0"/>
            </a:solidFill>
            <a:ln>
              <a:solidFill>
                <a:srgbClr val="0070C0"/>
              </a:solidFill>
            </a:ln>
          </p:spPr>
          <p:style>
            <a:lnRef idx="3">
              <a:schemeClr val="lt1"/>
            </a:lnRef>
            <a:fillRef idx="1">
              <a:schemeClr val="accent6"/>
            </a:fillRef>
            <a:effectRef idx="1">
              <a:schemeClr val="accent6"/>
            </a:effectRef>
            <a:fontRef idx="minor">
              <a:schemeClr val="lt1"/>
            </a:fontRef>
          </p:style>
          <p:txBody>
            <a:bodyPr rtlCol="0" anchor="ctr"/>
            <a:p>
              <a:pPr algn="ctr"/>
              <a:r>
                <a:rPr lang="zh-CN" altLang="en-US" sz="2800"/>
                <a:t>4. 做好婴幼儿教养活动的各类计划与记录</a:t>
              </a:r>
              <a:endParaRPr lang="zh-CN" altLang="en-US" sz="2800"/>
            </a:p>
          </p:txBody>
        </p:sp>
        <p:sp>
          <p:nvSpPr>
            <p:cNvPr id="8" name="圆角矩形 7"/>
            <p:cNvSpPr/>
            <p:nvPr/>
          </p:nvSpPr>
          <p:spPr>
            <a:xfrm>
              <a:off x="1479" y="4511"/>
              <a:ext cx="4867" cy="5284"/>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000"/>
                <a:t>托育机构中婴幼儿教养活动的各类计划与记录主要围绕婴幼儿的情况展开，主要从两个方面展开：一是婴幼儿个体的发展状况，包括生理发育情况、个性特点和现有发展水平，它是托育人员开展教养工作的基础。二是家庭教养情况，包括家长的基本情况、教养方式等，它是婴幼儿发展的背景。相对于幼儿园孩子来说，托育人员对婴幼儿的情况分析应更周全、更细腻。</a:t>
              </a:r>
              <a:endParaRPr lang="zh-CN" altLang="en-US" sz="2000"/>
            </a:p>
          </p:txBody>
        </p:sp>
      </p:grpSp>
    </p:spTree>
    <p:custDataLst>
      <p:tags r:id="rId7"/>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托育服务工作的内容</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三、 婴幼儿照护服务</a:t>
            </a:r>
            <a:endParaRPr lang="zh-CN" altLang="en-US">
              <a:solidFill>
                <a:schemeClr val="tx1"/>
              </a:solidFill>
            </a:endParaRPr>
          </a:p>
        </p:txBody>
      </p:sp>
      <p:grpSp>
        <p:nvGrpSpPr>
          <p:cNvPr id="9" name="组合 8"/>
          <p:cNvGrpSpPr/>
          <p:nvPr/>
        </p:nvGrpSpPr>
        <p:grpSpPr>
          <a:xfrm>
            <a:off x="939165" y="1814830"/>
            <a:ext cx="9859645" cy="4404995"/>
            <a:chOff x="1479" y="2858"/>
            <a:chExt cx="4867" cy="6937"/>
          </a:xfrm>
        </p:grpSpPr>
        <p:sp>
          <p:nvSpPr>
            <p:cNvPr id="7" name="矩形 6"/>
            <p:cNvSpPr/>
            <p:nvPr/>
          </p:nvSpPr>
          <p:spPr>
            <a:xfrm>
              <a:off x="1598" y="2858"/>
              <a:ext cx="4731" cy="1339"/>
            </a:xfrm>
            <a:prstGeom prst="rect">
              <a:avLst/>
            </a:prstGeom>
            <a:solidFill>
              <a:srgbClr val="0070C0"/>
            </a:solidFill>
            <a:ln>
              <a:solidFill>
                <a:srgbClr val="0070C0"/>
              </a:solidFill>
            </a:ln>
          </p:spPr>
          <p:style>
            <a:lnRef idx="3">
              <a:schemeClr val="lt1"/>
            </a:lnRef>
            <a:fillRef idx="1">
              <a:schemeClr val="accent6"/>
            </a:fillRef>
            <a:effectRef idx="1">
              <a:schemeClr val="accent6"/>
            </a:effectRef>
            <a:fontRef idx="minor">
              <a:schemeClr val="lt1"/>
            </a:fontRef>
          </p:style>
          <p:txBody>
            <a:bodyPr rtlCol="0" anchor="ctr"/>
            <a:p>
              <a:pPr algn="ctr"/>
              <a:r>
                <a:rPr lang="zh-CN" altLang="en-US" sz="2800"/>
                <a:t> 5. 建立严格的健康管理和疾病防治工作</a:t>
              </a:r>
              <a:endParaRPr lang="zh-CN" altLang="en-US" sz="2800"/>
            </a:p>
          </p:txBody>
        </p:sp>
        <p:sp>
          <p:nvSpPr>
            <p:cNvPr id="8" name="圆角矩形 7"/>
            <p:cNvSpPr/>
            <p:nvPr/>
          </p:nvSpPr>
          <p:spPr>
            <a:xfrm>
              <a:off x="1479" y="4511"/>
              <a:ext cx="4867" cy="5284"/>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000"/>
                <a:t> 托育机构是儿童接受启蒙和集体生活的重要公共场所。其聚集性、封闭性易导致手足口、腮腺炎、水痘、流感和麻疹等传染病的传播、爆发、流行。卫生管理工作的优劣直接影响着婴幼儿的身心健康和地区经济的发展及社会稳定。贯彻“预防为主”的方针，是托育机构保证身体健康、减少疾病发生的重要举措。</a:t>
              </a:r>
              <a:endParaRPr lang="zh-CN" altLang="en-US" sz="2000"/>
            </a:p>
          </p:txBody>
        </p:sp>
      </p:grpSp>
    </p:spTree>
    <p:custDataLst>
      <p:tags r:id="rId7"/>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10" name="矩形 9"/>
          <p:cNvSpPr/>
          <p:nvPr userDrawn="1">
            <p:custDataLst>
              <p:tags r:id="rId1"/>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167802" y="5105543"/>
            <a:ext cx="1238310" cy="1615932"/>
          </a:xfrm>
          <a:prstGeom prst="rect">
            <a:avLst/>
          </a:prstGeom>
        </p:spPr>
      </p:pic>
      <p:sp>
        <p:nvSpPr>
          <p:cNvPr id="5" name="圆角矩形 4"/>
          <p:cNvSpPr/>
          <p:nvPr/>
        </p:nvSpPr>
        <p:spPr>
          <a:xfrm>
            <a:off x="1661795" y="2625725"/>
            <a:ext cx="9210040" cy="280035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p>
            <a:pPr indent="457200" algn="l" fontAlgn="auto">
              <a:lnSpc>
                <a:spcPct val="150000"/>
              </a:lnSpc>
            </a:pPr>
            <a:r>
              <a:rPr lang="zh-CN" altLang="en-US"/>
              <a:t>案例导入：</a:t>
            </a:r>
            <a:endParaRPr lang="zh-CN" altLang="en-US"/>
          </a:p>
          <a:p>
            <a:pPr indent="457200" algn="l" fontAlgn="auto">
              <a:lnSpc>
                <a:spcPct val="150000"/>
              </a:lnSpc>
            </a:pPr>
            <a:r>
              <a:rPr lang="zh-CN" altLang="en-US"/>
              <a:t>2020年4月，杭州市卫健委组织开展了第一轮对托育服务机构的调研督导，对全市范围内327家婴幼儿托育服务机构进行了全面的摸底、调研、走访，重点对机构进行实地指导、政策宣传，并调研了全市托育机构的基本状况、存在问题以及发展规划，受到了到访机构的肯定和欢迎。</a:t>
            </a:r>
            <a:endParaRPr lang="zh-CN" altLang="en-US"/>
          </a:p>
        </p:txBody>
      </p:sp>
    </p:spTree>
    <p:custDataLst>
      <p:tags r:id="rId6"/>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托育服务工作的内容</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三、 婴幼儿照护服务</a:t>
            </a:r>
            <a:endParaRPr lang="zh-CN" altLang="en-US">
              <a:solidFill>
                <a:schemeClr val="tx1"/>
              </a:solidFill>
            </a:endParaRPr>
          </a:p>
        </p:txBody>
      </p:sp>
      <p:grpSp>
        <p:nvGrpSpPr>
          <p:cNvPr id="9" name="组合 8"/>
          <p:cNvGrpSpPr/>
          <p:nvPr/>
        </p:nvGrpSpPr>
        <p:grpSpPr>
          <a:xfrm>
            <a:off x="939165" y="1814830"/>
            <a:ext cx="9859645" cy="4404995"/>
            <a:chOff x="1479" y="2858"/>
            <a:chExt cx="4867" cy="6937"/>
          </a:xfrm>
        </p:grpSpPr>
        <p:sp>
          <p:nvSpPr>
            <p:cNvPr id="7" name="矩形 6"/>
            <p:cNvSpPr/>
            <p:nvPr/>
          </p:nvSpPr>
          <p:spPr>
            <a:xfrm>
              <a:off x="1598" y="2858"/>
              <a:ext cx="4731" cy="1339"/>
            </a:xfrm>
            <a:prstGeom prst="rect">
              <a:avLst/>
            </a:prstGeom>
            <a:solidFill>
              <a:srgbClr val="0070C0"/>
            </a:solidFill>
            <a:ln>
              <a:solidFill>
                <a:srgbClr val="0070C0"/>
              </a:solidFill>
            </a:ln>
          </p:spPr>
          <p:style>
            <a:lnRef idx="3">
              <a:schemeClr val="lt1"/>
            </a:lnRef>
            <a:fillRef idx="1">
              <a:schemeClr val="accent6"/>
            </a:fillRef>
            <a:effectRef idx="1">
              <a:schemeClr val="accent6"/>
            </a:effectRef>
            <a:fontRef idx="minor">
              <a:schemeClr val="lt1"/>
            </a:fontRef>
          </p:style>
          <p:txBody>
            <a:bodyPr rtlCol="0" anchor="ctr"/>
            <a:p>
              <a:pPr algn="ctr"/>
              <a:r>
                <a:rPr lang="zh-CN" altLang="en-US" sz="2800"/>
                <a:t> 6. 建立安全防护和检查机制</a:t>
              </a:r>
              <a:endParaRPr lang="zh-CN" altLang="en-US" sz="2800"/>
            </a:p>
          </p:txBody>
        </p:sp>
        <p:sp>
          <p:nvSpPr>
            <p:cNvPr id="8" name="圆角矩形 7"/>
            <p:cNvSpPr/>
            <p:nvPr/>
          </p:nvSpPr>
          <p:spPr>
            <a:xfrm>
              <a:off x="1479" y="4511"/>
              <a:ext cx="4867" cy="5284"/>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en-US" altLang="zh-CN" sz="2000"/>
                <a:t>      </a:t>
              </a:r>
              <a:r>
                <a:rPr lang="zh-CN" altLang="en-US" sz="2000"/>
                <a:t>安全管理是托育工作的重中之重，托育机构所有建设工作都是建立在安全的基础上，离开了安全，一切工作都无从谈起。由于婴幼儿群体的特殊性，托育人员在上岗开展工作之前，应当经医疗卫生机构进行健康检查，经过专业的安全意识和管理能力培训才可上岗。此外，托育机构也应根据实际情况，制定各项科学合理的安全管理制度、各部门的安全工作细则，并敦促全体托育人员和家长严格执行各项安全防护制度。</a:t>
              </a:r>
              <a:endParaRPr lang="zh-CN" altLang="en-US" sz="2000"/>
            </a:p>
          </p:txBody>
        </p:sp>
      </p:grpSp>
    </p:spTree>
    <p:custDataLst>
      <p:tags r:id="rId7"/>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托育服务工作的内容</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三、 婴幼儿照护服务</a:t>
            </a:r>
            <a:endParaRPr lang="zh-CN" altLang="en-US">
              <a:solidFill>
                <a:schemeClr val="tx1"/>
              </a:solidFill>
            </a:endParaRPr>
          </a:p>
        </p:txBody>
      </p:sp>
      <p:grpSp>
        <p:nvGrpSpPr>
          <p:cNvPr id="9" name="组合 8"/>
          <p:cNvGrpSpPr/>
          <p:nvPr/>
        </p:nvGrpSpPr>
        <p:grpSpPr>
          <a:xfrm>
            <a:off x="989810" y="1577340"/>
            <a:ext cx="10222266" cy="4655185"/>
            <a:chOff x="1504" y="2484"/>
            <a:chExt cx="5046" cy="7331"/>
          </a:xfrm>
        </p:grpSpPr>
        <p:sp>
          <p:nvSpPr>
            <p:cNvPr id="7" name="矩形 6"/>
            <p:cNvSpPr/>
            <p:nvPr/>
          </p:nvSpPr>
          <p:spPr>
            <a:xfrm>
              <a:off x="1604" y="2484"/>
              <a:ext cx="4731" cy="827"/>
            </a:xfrm>
            <a:prstGeom prst="rect">
              <a:avLst/>
            </a:prstGeom>
            <a:solidFill>
              <a:srgbClr val="0070C0"/>
            </a:solidFill>
            <a:ln>
              <a:solidFill>
                <a:srgbClr val="0070C0"/>
              </a:solidFill>
            </a:ln>
          </p:spPr>
          <p:style>
            <a:lnRef idx="3">
              <a:schemeClr val="lt1"/>
            </a:lnRef>
            <a:fillRef idx="1">
              <a:schemeClr val="accent6"/>
            </a:fillRef>
            <a:effectRef idx="1">
              <a:schemeClr val="accent6"/>
            </a:effectRef>
            <a:fontRef idx="minor">
              <a:schemeClr val="lt1"/>
            </a:fontRef>
          </p:style>
          <p:txBody>
            <a:bodyPr rtlCol="0" anchor="ctr"/>
            <a:p>
              <a:pPr algn="ctr"/>
              <a:r>
                <a:rPr lang="zh-CN" altLang="en-US" sz="2800"/>
                <a:t> 7. 建立有效的家园、社区沟通机制</a:t>
              </a:r>
              <a:endParaRPr lang="zh-CN" altLang="en-US" sz="2800"/>
            </a:p>
          </p:txBody>
        </p:sp>
        <p:sp>
          <p:nvSpPr>
            <p:cNvPr id="8" name="圆角矩形 7"/>
            <p:cNvSpPr/>
            <p:nvPr/>
          </p:nvSpPr>
          <p:spPr>
            <a:xfrm>
              <a:off x="1504" y="3646"/>
              <a:ext cx="5046" cy="6169"/>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a:t>一方面，托育机构与家庭建立有效的沟通机制有利于提高托育服务质量，为家长提供更有针对性的家庭指导，</a:t>
              </a:r>
              <a:endParaRPr lang="zh-CN" altLang="en-US"/>
            </a:p>
            <a:p>
              <a:pPr indent="457200" algn="l" fontAlgn="auto">
                <a:lnSpc>
                  <a:spcPct val="150000"/>
                </a:lnSpc>
              </a:pPr>
              <a:r>
                <a:rPr lang="zh-CN" altLang="en-US"/>
                <a:t>另一方面，从生理上看，婴幼儿的各种器官、各个系统还没有成熟和发育完整；从心理上看，婴幼儿年龄小、生活经验少，生活自理能力和自我控制能力都比较差，对成人的依赖性强，需要爱抚、保护和安全。</a:t>
              </a:r>
              <a:endParaRPr lang="zh-CN" altLang="en-US"/>
            </a:p>
            <a:p>
              <a:pPr indent="457200" algn="l" fontAlgn="auto">
                <a:lnSpc>
                  <a:spcPct val="150000"/>
                </a:lnSpc>
              </a:pPr>
              <a:r>
                <a:rPr lang="zh-CN" altLang="en-US"/>
                <a:t>此外，家庭作为托育机构的重要合作伙伴，托育机构应本着尊重、平等、合作的原则，真诚地对待每一位家长，如实地开展个性化的育儿交流，满足他们的家庭教育需求，从而帮助他们提升家庭教育观念，为家长树立理解、信任、支持和主动参与托育服务的信念。</a:t>
              </a:r>
              <a:endParaRPr lang="zh-CN" altLang="en-US"/>
            </a:p>
          </p:txBody>
        </p:sp>
      </p:grpSp>
    </p:spTree>
    <p:custDataLst>
      <p:tags r:id="rId7"/>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216025" y="102616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（三） 托育服务工作的原则</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615950" y="1485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三、 婴幼儿照护服务</a:t>
            </a:r>
            <a:endParaRPr lang="zh-CN" altLang="en-US">
              <a:solidFill>
                <a:schemeClr val="tx1"/>
              </a:solidFill>
            </a:endParaRPr>
          </a:p>
        </p:txBody>
      </p:sp>
      <p:sp>
        <p:nvSpPr>
          <p:cNvPr id="83" name="正五边形 47"/>
          <p:cNvSpPr/>
          <p:nvPr>
            <p:custDataLst>
              <p:tags r:id="rId7"/>
            </p:custDataLst>
          </p:nvPr>
        </p:nvSpPr>
        <p:spPr>
          <a:xfrm>
            <a:off x="5403113" y="3002672"/>
            <a:ext cx="1446930" cy="1378028"/>
          </a:xfrm>
          <a:prstGeom prst="pentagon">
            <a:avLst/>
          </a:prstGeom>
          <a:solidFill>
            <a:srgbClr val="FFFFFF">
              <a:lumMod val="95000"/>
            </a:srgbClr>
          </a:solidFill>
          <a:ln>
            <a:noFill/>
          </a:ln>
          <a:effectLst/>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7" name="任意多边形: 形状 16"/>
          <p:cNvSpPr/>
          <p:nvPr>
            <p:custDataLst>
              <p:tags r:id="rId8"/>
            </p:custDataLst>
          </p:nvPr>
        </p:nvSpPr>
        <p:spPr>
          <a:xfrm rot="14101922">
            <a:off x="5062807" y="2317897"/>
            <a:ext cx="582912" cy="49892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5" name="梯形 4"/>
          <p:cNvSpPr/>
          <p:nvPr>
            <p:custDataLst>
              <p:tags r:id="rId9"/>
            </p:custDataLst>
          </p:nvPr>
        </p:nvSpPr>
        <p:spPr>
          <a:xfrm rot="8701922">
            <a:off x="4995533" y="2796775"/>
            <a:ext cx="1199580" cy="465024"/>
          </a:xfrm>
          <a:prstGeom prst="trapezoid">
            <a:avLst>
              <a:gd name="adj" fmla="val 35175"/>
            </a:avLst>
          </a:prstGeom>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8" name="矩形 27"/>
          <p:cNvSpPr/>
          <p:nvPr>
            <p:custDataLst>
              <p:tags r:id="rId10"/>
            </p:custDataLst>
          </p:nvPr>
        </p:nvSpPr>
        <p:spPr>
          <a:xfrm>
            <a:off x="5369684" y="2893023"/>
            <a:ext cx="363451" cy="349467"/>
          </a:xfrm>
          <a:prstGeom prst="rect">
            <a:avLst/>
          </a:prstGeom>
        </p:spPr>
        <p:txBody>
          <a:bodyPr wrap="square" anchor="ctr" anchorCtr="0">
            <a:normAutofit fontScale="45000" lnSpcReduction="20000"/>
          </a:bodyPr>
          <a:p>
            <a:pPr algn="ctr" eaLnBrk="1" hangingPunct="1">
              <a:lnSpc>
                <a:spcPct val="140000"/>
              </a:lnSpc>
            </a:pPr>
            <a:r>
              <a:rPr lang="en-US" altLang="zh-CN" sz="2800" b="1" kern="0" dirty="0">
                <a:solidFill>
                  <a:srgbClr val="FFFFFF"/>
                </a:solidFill>
                <a:latin typeface="Arial" panose="020B0604020202020204" pitchFamily="34" charset="0"/>
                <a:ea typeface="微软雅黑" charset="-122"/>
                <a:cs typeface="+mn-ea"/>
                <a:sym typeface="Arial" panose="020B0604020202020204" pitchFamily="34" charset="0"/>
              </a:rPr>
              <a:t>A</a:t>
            </a:r>
            <a:endParaRPr lang="en-US" altLang="zh-CN" sz="2800" b="1" kern="0" dirty="0">
              <a:solidFill>
                <a:srgbClr val="FFFFFF"/>
              </a:solidFill>
              <a:latin typeface="Arial" panose="020B0604020202020204" pitchFamily="34" charset="0"/>
              <a:ea typeface="微软雅黑" charset="-122"/>
              <a:cs typeface="+mn-ea"/>
              <a:sym typeface="Arial" panose="020B0604020202020204" pitchFamily="34" charset="0"/>
            </a:endParaRPr>
          </a:p>
        </p:txBody>
      </p:sp>
      <p:sp>
        <p:nvSpPr>
          <p:cNvPr id="87" name="任意多边形: 形状 86"/>
          <p:cNvSpPr/>
          <p:nvPr>
            <p:custDataLst>
              <p:tags r:id="rId11"/>
            </p:custDataLst>
          </p:nvPr>
        </p:nvSpPr>
        <p:spPr>
          <a:xfrm rot="18377185">
            <a:off x="6726950" y="2415227"/>
            <a:ext cx="582912" cy="49892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0088D5"/>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1" name="梯形 10"/>
          <p:cNvSpPr/>
          <p:nvPr>
            <p:custDataLst>
              <p:tags r:id="rId12"/>
            </p:custDataLst>
          </p:nvPr>
        </p:nvSpPr>
        <p:spPr>
          <a:xfrm rot="12977185">
            <a:off x="6058661" y="2808899"/>
            <a:ext cx="1199580" cy="465024"/>
          </a:xfrm>
          <a:prstGeom prst="trapezoid">
            <a:avLst>
              <a:gd name="adj" fmla="val 35175"/>
            </a:avLst>
          </a:prstGeom>
          <a:solidFill>
            <a:srgbClr val="0088D5"/>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86" name="矩形 85"/>
          <p:cNvSpPr/>
          <p:nvPr>
            <p:custDataLst>
              <p:tags r:id="rId13"/>
            </p:custDataLst>
          </p:nvPr>
        </p:nvSpPr>
        <p:spPr>
          <a:xfrm>
            <a:off x="6491497" y="2866677"/>
            <a:ext cx="363451" cy="349467"/>
          </a:xfrm>
          <a:prstGeom prst="rect">
            <a:avLst/>
          </a:prstGeom>
        </p:spPr>
        <p:txBody>
          <a:bodyPr wrap="square" anchor="ctr" anchorCtr="0">
            <a:normAutofit fontScale="45000" lnSpcReduction="20000"/>
          </a:bodyPr>
          <a:p>
            <a:pPr algn="ctr" eaLnBrk="1" hangingPunct="1">
              <a:lnSpc>
                <a:spcPct val="140000"/>
              </a:lnSpc>
            </a:pPr>
            <a:r>
              <a:rPr lang="en-US" altLang="zh-CN" sz="2800" b="1" kern="0" dirty="0">
                <a:solidFill>
                  <a:srgbClr val="FFFFFF"/>
                </a:solidFill>
                <a:latin typeface="Arial" panose="020B0604020202020204" pitchFamily="34" charset="0"/>
                <a:ea typeface="微软雅黑" charset="-122"/>
                <a:cs typeface="+mn-ea"/>
                <a:sym typeface="Arial" panose="020B0604020202020204" pitchFamily="34" charset="0"/>
              </a:rPr>
              <a:t>B</a:t>
            </a:r>
            <a:endParaRPr lang="en-US" altLang="zh-CN" sz="2800" b="1" kern="0" dirty="0">
              <a:solidFill>
                <a:srgbClr val="FFFFFF"/>
              </a:solidFill>
              <a:latin typeface="Arial" panose="020B0604020202020204" pitchFamily="34" charset="0"/>
              <a:ea typeface="微软雅黑" charset="-122"/>
              <a:cs typeface="+mn-ea"/>
              <a:sym typeface="Arial" panose="020B0604020202020204" pitchFamily="34" charset="0"/>
            </a:endParaRPr>
          </a:p>
        </p:txBody>
      </p:sp>
      <p:sp>
        <p:nvSpPr>
          <p:cNvPr id="92" name="任意多边形: 形状 91"/>
          <p:cNvSpPr/>
          <p:nvPr>
            <p:custDataLst>
              <p:tags r:id="rId14"/>
            </p:custDataLst>
          </p:nvPr>
        </p:nvSpPr>
        <p:spPr>
          <a:xfrm rot="1063375">
            <a:off x="7163284" y="4007921"/>
            <a:ext cx="582912" cy="49892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00AFA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93" name="梯形 92"/>
          <p:cNvSpPr/>
          <p:nvPr>
            <p:custDataLst>
              <p:tags r:id="rId15"/>
            </p:custDataLst>
          </p:nvPr>
        </p:nvSpPr>
        <p:spPr>
          <a:xfrm rot="17263375">
            <a:off x="6383235" y="3803578"/>
            <a:ext cx="1199580" cy="465024"/>
          </a:xfrm>
          <a:prstGeom prst="trapezoid">
            <a:avLst>
              <a:gd name="adj" fmla="val 35175"/>
            </a:avLst>
          </a:prstGeom>
          <a:solidFill>
            <a:srgbClr val="00AFA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91" name="矩形 90"/>
          <p:cNvSpPr/>
          <p:nvPr>
            <p:custDataLst>
              <p:tags r:id="rId16"/>
            </p:custDataLst>
          </p:nvPr>
        </p:nvSpPr>
        <p:spPr>
          <a:xfrm>
            <a:off x="6806003" y="3875358"/>
            <a:ext cx="363451" cy="349467"/>
          </a:xfrm>
          <a:prstGeom prst="rect">
            <a:avLst/>
          </a:prstGeom>
        </p:spPr>
        <p:txBody>
          <a:bodyPr wrap="square" anchor="ctr" anchorCtr="0">
            <a:normAutofit fontScale="45000" lnSpcReduction="20000"/>
          </a:bodyPr>
          <a:p>
            <a:pPr algn="ctr" eaLnBrk="1" hangingPunct="1">
              <a:lnSpc>
                <a:spcPct val="140000"/>
              </a:lnSpc>
            </a:pPr>
            <a:r>
              <a:rPr lang="en-US" altLang="zh-CN" sz="2800" b="1" kern="0" dirty="0">
                <a:solidFill>
                  <a:srgbClr val="FFFFFF"/>
                </a:solidFill>
                <a:latin typeface="Arial" panose="020B0604020202020204" pitchFamily="34" charset="0"/>
                <a:ea typeface="微软雅黑" charset="-122"/>
                <a:cs typeface="+mn-ea"/>
                <a:sym typeface="Arial" panose="020B0604020202020204" pitchFamily="34" charset="0"/>
              </a:rPr>
              <a:t>D</a:t>
            </a:r>
            <a:endParaRPr lang="en-US" altLang="zh-CN" sz="2800" b="1" kern="0" dirty="0">
              <a:solidFill>
                <a:srgbClr val="FFFFFF"/>
              </a:solidFill>
              <a:latin typeface="Arial" panose="020B0604020202020204" pitchFamily="34" charset="0"/>
              <a:ea typeface="微软雅黑" charset="-122"/>
              <a:cs typeface="+mn-ea"/>
              <a:sym typeface="Arial" panose="020B0604020202020204" pitchFamily="34" charset="0"/>
            </a:endParaRPr>
          </a:p>
        </p:txBody>
      </p:sp>
      <p:sp>
        <p:nvSpPr>
          <p:cNvPr id="102" name="任意多边形: 形状 101"/>
          <p:cNvSpPr/>
          <p:nvPr>
            <p:custDataLst>
              <p:tags r:id="rId17"/>
            </p:custDataLst>
          </p:nvPr>
        </p:nvSpPr>
        <p:spPr>
          <a:xfrm rot="9695008">
            <a:off x="4470357" y="3895866"/>
            <a:ext cx="582912" cy="49892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009ECA"/>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03" name="梯形 102"/>
          <p:cNvSpPr/>
          <p:nvPr>
            <p:custDataLst>
              <p:tags r:id="rId18"/>
            </p:custDataLst>
          </p:nvPr>
        </p:nvSpPr>
        <p:spPr>
          <a:xfrm rot="4295008">
            <a:off x="4673481" y="3813338"/>
            <a:ext cx="1199580" cy="465024"/>
          </a:xfrm>
          <a:prstGeom prst="trapezoid">
            <a:avLst>
              <a:gd name="adj" fmla="val 35175"/>
            </a:avLst>
          </a:prstGeom>
          <a:solidFill>
            <a:srgbClr val="009ECA"/>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01" name="矩形 100"/>
          <p:cNvSpPr/>
          <p:nvPr>
            <p:custDataLst>
              <p:tags r:id="rId19"/>
            </p:custDataLst>
          </p:nvPr>
        </p:nvSpPr>
        <p:spPr>
          <a:xfrm>
            <a:off x="5079491" y="3862584"/>
            <a:ext cx="363451" cy="349467"/>
          </a:xfrm>
          <a:prstGeom prst="rect">
            <a:avLst/>
          </a:prstGeom>
        </p:spPr>
        <p:txBody>
          <a:bodyPr wrap="square" anchor="ctr" anchorCtr="0">
            <a:normAutofit fontScale="45000" lnSpcReduction="20000"/>
          </a:bodyPr>
          <a:p>
            <a:pPr algn="ctr" eaLnBrk="1" hangingPunct="1">
              <a:lnSpc>
                <a:spcPct val="140000"/>
              </a:lnSpc>
            </a:pPr>
            <a:r>
              <a:rPr lang="en-US" altLang="zh-CN" sz="2800" b="1" kern="0" dirty="0">
                <a:solidFill>
                  <a:srgbClr val="FFFFFF"/>
                </a:solidFill>
                <a:latin typeface="Arial" panose="020B0604020202020204" pitchFamily="34" charset="0"/>
                <a:ea typeface="微软雅黑" charset="-122"/>
                <a:cs typeface="+mn-ea"/>
                <a:sym typeface="Arial" panose="020B0604020202020204" pitchFamily="34" charset="0"/>
              </a:rPr>
              <a:t>C</a:t>
            </a:r>
            <a:endParaRPr lang="en-US" altLang="zh-CN" sz="2800" b="1" kern="0" dirty="0">
              <a:solidFill>
                <a:srgbClr val="FFFFFF"/>
              </a:solidFill>
              <a:latin typeface="Arial" panose="020B0604020202020204" pitchFamily="34" charset="0"/>
              <a:ea typeface="微软雅黑" charset="-122"/>
              <a:cs typeface="+mn-ea"/>
              <a:sym typeface="Arial" panose="020B0604020202020204" pitchFamily="34" charset="0"/>
            </a:endParaRPr>
          </a:p>
        </p:txBody>
      </p:sp>
      <p:sp>
        <p:nvSpPr>
          <p:cNvPr id="107" name="任意多边形: 形状 106"/>
          <p:cNvSpPr/>
          <p:nvPr>
            <p:custDataLst>
              <p:tags r:id="rId20"/>
            </p:custDataLst>
          </p:nvPr>
        </p:nvSpPr>
        <p:spPr>
          <a:xfrm rot="5400000">
            <a:off x="5772510" y="4919004"/>
            <a:ext cx="582912" cy="49892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rgbClr val="00BC68"/>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08" name="梯形 107"/>
          <p:cNvSpPr/>
          <p:nvPr>
            <p:custDataLst>
              <p:tags r:id="rId21"/>
            </p:custDataLst>
          </p:nvPr>
        </p:nvSpPr>
        <p:spPr>
          <a:xfrm>
            <a:off x="5531374" y="4419264"/>
            <a:ext cx="1199580" cy="465024"/>
          </a:xfrm>
          <a:prstGeom prst="trapezoid">
            <a:avLst>
              <a:gd name="adj" fmla="val 35175"/>
            </a:avLst>
          </a:prstGeom>
          <a:solidFill>
            <a:srgbClr val="00BC68"/>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06" name="矩形 105"/>
          <p:cNvSpPr/>
          <p:nvPr>
            <p:custDataLst>
              <p:tags r:id="rId22"/>
            </p:custDataLst>
          </p:nvPr>
        </p:nvSpPr>
        <p:spPr>
          <a:xfrm>
            <a:off x="5937534" y="4485785"/>
            <a:ext cx="363451" cy="349467"/>
          </a:xfrm>
          <a:prstGeom prst="rect">
            <a:avLst/>
          </a:prstGeom>
        </p:spPr>
        <p:txBody>
          <a:bodyPr wrap="square" anchor="ctr" anchorCtr="0">
            <a:normAutofit fontScale="45000" lnSpcReduction="20000"/>
          </a:bodyPr>
          <a:p>
            <a:pPr algn="ctr" eaLnBrk="1" hangingPunct="1">
              <a:lnSpc>
                <a:spcPct val="140000"/>
              </a:lnSpc>
            </a:pPr>
            <a:r>
              <a:rPr lang="en-US" altLang="zh-CN" sz="2800" b="1" kern="0" dirty="0">
                <a:solidFill>
                  <a:srgbClr val="FFFFFF"/>
                </a:solidFill>
                <a:latin typeface="Arial" panose="020B0604020202020204" pitchFamily="34" charset="0"/>
                <a:ea typeface="微软雅黑" charset="-122"/>
                <a:cs typeface="+mn-ea"/>
                <a:sym typeface="Arial" panose="020B0604020202020204" pitchFamily="34" charset="0"/>
              </a:rPr>
              <a:t>E</a:t>
            </a:r>
            <a:endParaRPr lang="en-US" altLang="zh-CN" sz="2800" b="1" kern="0" dirty="0">
              <a:solidFill>
                <a:srgbClr val="FFFFFF"/>
              </a:solidFill>
              <a:latin typeface="Arial" panose="020B0604020202020204" pitchFamily="34" charset="0"/>
              <a:ea typeface="微软雅黑" charset="-122"/>
              <a:cs typeface="+mn-ea"/>
              <a:sym typeface="Arial" panose="020B0604020202020204" pitchFamily="34" charset="0"/>
            </a:endParaRPr>
          </a:p>
        </p:txBody>
      </p:sp>
      <p:sp>
        <p:nvSpPr>
          <p:cNvPr id="41" name="文本框 40"/>
          <p:cNvSpPr txBox="1"/>
          <p:nvPr>
            <p:custDataLst>
              <p:tags r:id="rId23"/>
            </p:custDataLst>
          </p:nvPr>
        </p:nvSpPr>
        <p:spPr>
          <a:xfrm>
            <a:off x="8283447" y="2133283"/>
            <a:ext cx="2793166" cy="923339"/>
          </a:xfrm>
          <a:prstGeom prst="rect">
            <a:avLst/>
          </a:prstGeom>
          <a:noFill/>
        </p:spPr>
        <p:txBody>
          <a:bodyPr wrap="square" rtlCol="0" anchor="ctr">
            <a:noAutofit/>
          </a:bodyPr>
          <a:p>
            <a:pPr>
              <a:lnSpc>
                <a:spcPct val="120000"/>
              </a:lnSpc>
            </a:pPr>
            <a:r>
              <a:rPr lang="zh-CN" altLang="en-US" sz="2400" spc="150">
                <a:solidFill>
                  <a:srgbClr val="000000">
                    <a:lumMod val="65000"/>
                    <a:lumOff val="35000"/>
                  </a:srgbClr>
                </a:solidFill>
                <a:latin typeface="Arial" panose="020B0604020202020204" pitchFamily="34" charset="0"/>
                <a:ea typeface="微软雅黑" charset="-122"/>
                <a:sym typeface="Arial" panose="020B0604020202020204" pitchFamily="34" charset="0"/>
              </a:rPr>
              <a:t>促进婴幼儿全面和谐发展的原则</a:t>
            </a:r>
            <a:endParaRPr lang="zh-CN" altLang="en-US" sz="2400" spc="150">
              <a:solidFill>
                <a:srgbClr val="000000">
                  <a:lumMod val="65000"/>
                  <a:lumOff val="35000"/>
                </a:srgbClr>
              </a:solidFill>
              <a:latin typeface="Arial" panose="020B0604020202020204" pitchFamily="34" charset="0"/>
              <a:ea typeface="微软雅黑" charset="-122"/>
              <a:sym typeface="Arial" panose="020B0604020202020204" pitchFamily="34" charset="0"/>
            </a:endParaRPr>
          </a:p>
        </p:txBody>
      </p:sp>
      <p:sp>
        <p:nvSpPr>
          <p:cNvPr id="12" name="文本框 11"/>
          <p:cNvSpPr txBox="1"/>
          <p:nvPr>
            <p:custDataLst>
              <p:tags r:id="rId24"/>
            </p:custDataLst>
          </p:nvPr>
        </p:nvSpPr>
        <p:spPr>
          <a:xfrm>
            <a:off x="8283447" y="3287919"/>
            <a:ext cx="2793166" cy="923339"/>
          </a:xfrm>
          <a:prstGeom prst="rect">
            <a:avLst/>
          </a:prstGeom>
          <a:noFill/>
        </p:spPr>
        <p:txBody>
          <a:bodyPr wrap="square" rtlCol="0" anchor="ctr">
            <a:noAutofit/>
          </a:bodyPr>
          <a:p>
            <a:pPr>
              <a:lnSpc>
                <a:spcPct val="120000"/>
              </a:lnSpc>
            </a:pPr>
            <a:r>
              <a:rPr lang="zh-CN" altLang="en-US" sz="2400" spc="150">
                <a:solidFill>
                  <a:srgbClr val="000000">
                    <a:lumMod val="65000"/>
                    <a:lumOff val="35000"/>
                  </a:srgbClr>
                </a:solidFill>
                <a:latin typeface="Arial" panose="020B0604020202020204" pitchFamily="34" charset="0"/>
                <a:ea typeface="微软雅黑" charset="-122"/>
                <a:sym typeface="Arial" panose="020B0604020202020204" pitchFamily="34" charset="0"/>
              </a:rPr>
              <a:t>以养为主、教养结合的原则</a:t>
            </a:r>
            <a:endParaRPr lang="zh-CN" altLang="en-US" sz="2400" spc="150">
              <a:solidFill>
                <a:srgbClr val="000000">
                  <a:lumMod val="65000"/>
                  <a:lumOff val="35000"/>
                </a:srgbClr>
              </a:solidFill>
              <a:latin typeface="Arial" panose="020B0604020202020204" pitchFamily="34" charset="0"/>
              <a:ea typeface="微软雅黑" charset="-122"/>
              <a:sym typeface="Arial" panose="020B0604020202020204" pitchFamily="34" charset="0"/>
            </a:endParaRPr>
          </a:p>
        </p:txBody>
      </p:sp>
      <p:sp>
        <p:nvSpPr>
          <p:cNvPr id="43" name="文本框 42"/>
          <p:cNvSpPr txBox="1"/>
          <p:nvPr>
            <p:custDataLst>
              <p:tags r:id="rId25"/>
            </p:custDataLst>
          </p:nvPr>
        </p:nvSpPr>
        <p:spPr>
          <a:xfrm>
            <a:off x="1549276" y="2133283"/>
            <a:ext cx="2793166" cy="923339"/>
          </a:xfrm>
          <a:prstGeom prst="rect">
            <a:avLst/>
          </a:prstGeom>
          <a:noFill/>
        </p:spPr>
        <p:txBody>
          <a:bodyPr wrap="square" rtlCol="0" anchor="ctr">
            <a:noAutofit/>
          </a:bodyPr>
          <a:p>
            <a:pPr>
              <a:lnSpc>
                <a:spcPct val="120000"/>
              </a:lnSpc>
            </a:pPr>
            <a:r>
              <a:rPr lang="zh-CN" altLang="en-US" sz="2400" spc="150">
                <a:solidFill>
                  <a:srgbClr val="000000">
                    <a:lumMod val="65000"/>
                    <a:lumOff val="35000"/>
                  </a:srgbClr>
                </a:solidFill>
                <a:latin typeface="Arial" panose="020B0604020202020204" pitchFamily="34" charset="0"/>
                <a:ea typeface="微软雅黑" charset="-122"/>
                <a:sym typeface="Arial" panose="020B0604020202020204" pitchFamily="34" charset="0"/>
              </a:rPr>
              <a:t>尊重婴幼儿发展权利的原则</a:t>
            </a:r>
            <a:endParaRPr lang="zh-CN" altLang="en-US" sz="2400" spc="150">
              <a:solidFill>
                <a:srgbClr val="000000">
                  <a:lumMod val="65000"/>
                  <a:lumOff val="35000"/>
                </a:srgbClr>
              </a:solidFill>
              <a:latin typeface="Arial" panose="020B0604020202020204" pitchFamily="34" charset="0"/>
              <a:ea typeface="微软雅黑" charset="-122"/>
              <a:sym typeface="Arial" panose="020B0604020202020204" pitchFamily="34" charset="0"/>
            </a:endParaRPr>
          </a:p>
        </p:txBody>
      </p:sp>
      <p:sp>
        <p:nvSpPr>
          <p:cNvPr id="44" name="文本框 43"/>
          <p:cNvSpPr txBox="1"/>
          <p:nvPr>
            <p:custDataLst>
              <p:tags r:id="rId26"/>
            </p:custDataLst>
          </p:nvPr>
        </p:nvSpPr>
        <p:spPr>
          <a:xfrm>
            <a:off x="1549276" y="3287919"/>
            <a:ext cx="2793166" cy="923339"/>
          </a:xfrm>
          <a:prstGeom prst="rect">
            <a:avLst/>
          </a:prstGeom>
          <a:noFill/>
        </p:spPr>
        <p:txBody>
          <a:bodyPr wrap="square" rtlCol="0" anchor="ctr">
            <a:noAutofit/>
          </a:bodyPr>
          <a:p>
            <a:pPr>
              <a:lnSpc>
                <a:spcPct val="120000"/>
              </a:lnSpc>
            </a:pPr>
            <a:r>
              <a:rPr lang="zh-CN" altLang="en-US" sz="2400" spc="150">
                <a:solidFill>
                  <a:srgbClr val="000000">
                    <a:lumMod val="65000"/>
                    <a:lumOff val="35000"/>
                  </a:srgbClr>
                </a:solidFill>
                <a:latin typeface="Arial" panose="020B0604020202020204" pitchFamily="34" charset="0"/>
                <a:ea typeface="微软雅黑" charset="-122"/>
                <a:sym typeface="Arial" panose="020B0604020202020204" pitchFamily="34" charset="0"/>
              </a:rPr>
              <a:t>以情感体验为主体的原则</a:t>
            </a:r>
            <a:endParaRPr lang="zh-CN" altLang="en-US" sz="2400" spc="150">
              <a:solidFill>
                <a:srgbClr val="000000">
                  <a:lumMod val="65000"/>
                  <a:lumOff val="35000"/>
                </a:srgbClr>
              </a:solidFill>
              <a:latin typeface="Arial" panose="020B0604020202020204" pitchFamily="34" charset="0"/>
              <a:ea typeface="微软雅黑" charset="-122"/>
              <a:sym typeface="Arial" panose="020B0604020202020204" pitchFamily="34" charset="0"/>
            </a:endParaRPr>
          </a:p>
        </p:txBody>
      </p:sp>
      <p:sp>
        <p:nvSpPr>
          <p:cNvPr id="45" name="文本框 44"/>
          <p:cNvSpPr txBox="1"/>
          <p:nvPr>
            <p:custDataLst>
              <p:tags r:id="rId27"/>
            </p:custDataLst>
          </p:nvPr>
        </p:nvSpPr>
        <p:spPr>
          <a:xfrm>
            <a:off x="1549400" y="4442460"/>
            <a:ext cx="3131185" cy="1085850"/>
          </a:xfrm>
          <a:prstGeom prst="rect">
            <a:avLst/>
          </a:prstGeom>
          <a:noFill/>
        </p:spPr>
        <p:txBody>
          <a:bodyPr wrap="square" rtlCol="0" anchor="ctr">
            <a:noAutofit/>
          </a:bodyPr>
          <a:p>
            <a:pPr>
              <a:lnSpc>
                <a:spcPct val="120000"/>
              </a:lnSpc>
            </a:pPr>
            <a:r>
              <a:rPr lang="zh-CN" altLang="en-US" sz="2000" spc="150">
                <a:solidFill>
                  <a:srgbClr val="000000">
                    <a:lumMod val="65000"/>
                    <a:lumOff val="35000"/>
                  </a:srgbClr>
                </a:solidFill>
                <a:latin typeface="Arial" panose="020B0604020202020204" pitchFamily="34" charset="0"/>
                <a:ea typeface="微软雅黑" charset="-122"/>
                <a:sym typeface="Arial" panose="020B0604020202020204" pitchFamily="34" charset="0"/>
              </a:rPr>
              <a:t>关注个别差异，促进婴幼儿个体发展的原则</a:t>
            </a:r>
            <a:endParaRPr lang="zh-CN" altLang="en-US" sz="2000" spc="150">
              <a:solidFill>
                <a:srgbClr val="000000">
                  <a:lumMod val="65000"/>
                  <a:lumOff val="35000"/>
                </a:srgbClr>
              </a:solidFill>
              <a:latin typeface="Arial" panose="020B0604020202020204" pitchFamily="34" charset="0"/>
              <a:ea typeface="微软雅黑" charset="-122"/>
              <a:sym typeface="Arial" panose="020B0604020202020204" pitchFamily="34" charset="0"/>
            </a:endParaRPr>
          </a:p>
        </p:txBody>
      </p:sp>
      <p:sp>
        <p:nvSpPr>
          <p:cNvPr id="46" name="椭圆 45"/>
          <p:cNvSpPr/>
          <p:nvPr>
            <p:custDataLst>
              <p:tags r:id="rId28"/>
            </p:custDataLst>
          </p:nvPr>
        </p:nvSpPr>
        <p:spPr>
          <a:xfrm>
            <a:off x="1053259" y="2364312"/>
            <a:ext cx="461281" cy="461281"/>
          </a:xfrm>
          <a:prstGeom prst="ellipse">
            <a:avLst/>
          </a:pr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Arial" panose="020B0604020202020204" pitchFamily="34" charset="0"/>
                <a:ea typeface="微软雅黑" charset="-122"/>
                <a:sym typeface="Arial" panose="020B0604020202020204" pitchFamily="34" charset="0"/>
              </a:rPr>
              <a:t>A</a:t>
            </a:r>
            <a:endParaRPr lang="zh-CN" altLang="en-US" sz="1200" b="1" spc="150" dirty="0">
              <a:latin typeface="Arial" panose="020B0604020202020204" pitchFamily="34" charset="0"/>
              <a:ea typeface="微软雅黑" charset="-122"/>
              <a:sym typeface="Arial" panose="020B0604020202020204" pitchFamily="34" charset="0"/>
            </a:endParaRPr>
          </a:p>
        </p:txBody>
      </p:sp>
      <p:sp>
        <p:nvSpPr>
          <p:cNvPr id="47" name="椭圆 46"/>
          <p:cNvSpPr/>
          <p:nvPr>
            <p:custDataLst>
              <p:tags r:id="rId29"/>
            </p:custDataLst>
          </p:nvPr>
        </p:nvSpPr>
        <p:spPr>
          <a:xfrm>
            <a:off x="7822167" y="2364312"/>
            <a:ext cx="461281" cy="461281"/>
          </a:xfrm>
          <a:prstGeom prst="ellipse">
            <a:avLst/>
          </a:prstGeom>
          <a:solidFill>
            <a:srgbClr val="0088D5"/>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Arial" panose="020B0604020202020204" pitchFamily="34" charset="0"/>
                <a:ea typeface="微软雅黑" charset="-122"/>
                <a:sym typeface="Arial" panose="020B0604020202020204" pitchFamily="34" charset="0"/>
              </a:rPr>
              <a:t>B</a:t>
            </a:r>
            <a:endParaRPr lang="zh-CN" altLang="en-US" sz="1200" b="1" spc="150" dirty="0">
              <a:latin typeface="Arial" panose="020B0604020202020204" pitchFamily="34" charset="0"/>
              <a:ea typeface="微软雅黑" charset="-122"/>
              <a:sym typeface="Arial" panose="020B0604020202020204" pitchFamily="34" charset="0"/>
            </a:endParaRPr>
          </a:p>
        </p:txBody>
      </p:sp>
      <p:sp>
        <p:nvSpPr>
          <p:cNvPr id="48" name="椭圆 47"/>
          <p:cNvSpPr/>
          <p:nvPr>
            <p:custDataLst>
              <p:tags r:id="rId30"/>
            </p:custDataLst>
          </p:nvPr>
        </p:nvSpPr>
        <p:spPr>
          <a:xfrm>
            <a:off x="1053259" y="3518948"/>
            <a:ext cx="461281" cy="461281"/>
          </a:xfrm>
          <a:prstGeom prst="ellipse">
            <a:avLst/>
          </a:prstGeom>
          <a:solidFill>
            <a:srgbClr val="009ECA"/>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Arial" panose="020B0604020202020204" pitchFamily="34" charset="0"/>
                <a:ea typeface="微软雅黑" charset="-122"/>
                <a:sym typeface="Arial" panose="020B0604020202020204" pitchFamily="34" charset="0"/>
              </a:rPr>
              <a:t>C</a:t>
            </a:r>
            <a:endParaRPr lang="zh-CN" altLang="en-US" sz="1200" b="1" spc="150" dirty="0">
              <a:latin typeface="Arial" panose="020B0604020202020204" pitchFamily="34" charset="0"/>
              <a:ea typeface="微软雅黑" charset="-122"/>
              <a:sym typeface="Arial" panose="020B0604020202020204" pitchFamily="34" charset="0"/>
            </a:endParaRPr>
          </a:p>
        </p:txBody>
      </p:sp>
      <p:sp>
        <p:nvSpPr>
          <p:cNvPr id="49" name="椭圆 48"/>
          <p:cNvSpPr/>
          <p:nvPr>
            <p:custDataLst>
              <p:tags r:id="rId31"/>
            </p:custDataLst>
          </p:nvPr>
        </p:nvSpPr>
        <p:spPr>
          <a:xfrm>
            <a:off x="7822167" y="3518948"/>
            <a:ext cx="461281" cy="461281"/>
          </a:xfrm>
          <a:prstGeom prst="ellipse">
            <a:avLst/>
          </a:prstGeom>
          <a:solidFill>
            <a:srgbClr val="00AFA2"/>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Arial" panose="020B0604020202020204" pitchFamily="34" charset="0"/>
                <a:ea typeface="微软雅黑" charset="-122"/>
                <a:sym typeface="Arial" panose="020B0604020202020204" pitchFamily="34" charset="0"/>
              </a:rPr>
              <a:t>D</a:t>
            </a:r>
            <a:endParaRPr lang="zh-CN" altLang="en-US" sz="1200" b="1" spc="150" dirty="0">
              <a:latin typeface="Arial" panose="020B0604020202020204" pitchFamily="34" charset="0"/>
              <a:ea typeface="微软雅黑" charset="-122"/>
              <a:sym typeface="Arial" panose="020B0604020202020204" pitchFamily="34" charset="0"/>
            </a:endParaRPr>
          </a:p>
        </p:txBody>
      </p:sp>
      <p:sp>
        <p:nvSpPr>
          <p:cNvPr id="50" name="椭圆 49"/>
          <p:cNvSpPr/>
          <p:nvPr>
            <p:custDataLst>
              <p:tags r:id="rId32"/>
            </p:custDataLst>
          </p:nvPr>
        </p:nvSpPr>
        <p:spPr>
          <a:xfrm>
            <a:off x="1053259" y="4673584"/>
            <a:ext cx="461281" cy="461281"/>
          </a:xfrm>
          <a:prstGeom prst="ellipse">
            <a:avLst/>
          </a:prstGeom>
          <a:solidFill>
            <a:srgbClr val="00BC68"/>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normAutofit/>
          </a:bodyPr>
          <a:p>
            <a:pPr algn="ctr">
              <a:lnSpc>
                <a:spcPct val="120000"/>
              </a:lnSpc>
            </a:pPr>
            <a:r>
              <a:rPr lang="en-US" altLang="zh-CN" sz="1200" b="1" spc="150" dirty="0">
                <a:latin typeface="Arial" panose="020B0604020202020204" pitchFamily="34" charset="0"/>
                <a:ea typeface="微软雅黑" charset="-122"/>
                <a:sym typeface="Arial" panose="020B0604020202020204" pitchFamily="34" charset="0"/>
              </a:rPr>
              <a:t>E</a:t>
            </a:r>
            <a:endParaRPr lang="zh-CN" altLang="en-US" sz="1200" b="1" spc="150" dirty="0">
              <a:latin typeface="Arial" panose="020B0604020202020204" pitchFamily="34" charset="0"/>
              <a:ea typeface="微软雅黑" charset="-122"/>
              <a:sym typeface="Arial" panose="020B0604020202020204" pitchFamily="34" charset="0"/>
            </a:endParaRPr>
          </a:p>
        </p:txBody>
      </p:sp>
      <p:sp>
        <p:nvSpPr>
          <p:cNvPr id="51" name="矩形 50"/>
          <p:cNvSpPr/>
          <p:nvPr>
            <p:custDataLst>
              <p:tags r:id="rId33"/>
            </p:custDataLst>
          </p:nvPr>
        </p:nvSpPr>
        <p:spPr>
          <a:xfrm>
            <a:off x="5497830" y="3303905"/>
            <a:ext cx="1227455" cy="937895"/>
          </a:xfrm>
          <a:prstGeom prst="rect">
            <a:avLst/>
          </a:prstGeom>
        </p:spPr>
        <p:txBody>
          <a:bodyPr wrap="square" anchor="ctr" anchorCtr="0"/>
          <a:p>
            <a:pPr algn="ctr" eaLnBrk="1" hangingPunct="1">
              <a:lnSpc>
                <a:spcPct val="120000"/>
              </a:lnSpc>
            </a:pPr>
            <a:r>
              <a:rPr lang="zh-CN" altLang="en-US" b="1" spc="300">
                <a:solidFill>
                  <a:srgbClr val="000000">
                    <a:lumMod val="75000"/>
                    <a:lumOff val="25000"/>
                  </a:srgbClr>
                </a:solidFill>
                <a:latin typeface="黑体" charset="0"/>
                <a:ea typeface="黑体" charset="0"/>
                <a:cs typeface="黑体" charset="0"/>
                <a:sym typeface="+mn-ea"/>
              </a:rPr>
              <a:t>托育服务工作的原则</a:t>
            </a:r>
            <a:endParaRPr lang="zh-CN" altLang="en-US" b="1" kern="0" spc="300">
              <a:solidFill>
                <a:srgbClr val="000000">
                  <a:lumMod val="75000"/>
                  <a:lumOff val="25000"/>
                </a:srgbClr>
              </a:solidFill>
              <a:latin typeface="黑体" charset="0"/>
              <a:ea typeface="黑体" charset="0"/>
              <a:cs typeface="黑体" charset="0"/>
              <a:sym typeface="+mn-ea"/>
            </a:endParaRPr>
          </a:p>
        </p:txBody>
      </p:sp>
    </p:spTree>
    <p:custDataLst>
      <p:tags r:id="rId34"/>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901315"/>
            <a:ext cx="6910705" cy="799465"/>
          </a:xfrm>
        </p:spPr>
        <p:txBody>
          <a:bodyPr>
            <a:normAutofit/>
          </a:bodyPr>
          <a:p>
            <a:pPr algn="ctr"/>
            <a:r>
              <a:rPr lang="zh-CN" altLang="en-US">
                <a:solidFill>
                  <a:schemeClr val="accent2">
                    <a:lumMod val="75000"/>
                  </a:schemeClr>
                </a:solidFill>
              </a:rPr>
              <a:t>托育</a:t>
            </a:r>
            <a:r>
              <a:rPr lang="zh-CN" altLang="en-US">
                <a:solidFill>
                  <a:schemeClr val="accent2">
                    <a:lumMod val="75000"/>
                  </a:schemeClr>
                </a:solidFill>
              </a:rPr>
              <a:t>人员</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三节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pic>
        <p:nvPicPr>
          <p:cNvPr id="12" name="图片 11"/>
          <p:cNvPicPr>
            <a:picLocks noChangeAspect="1"/>
          </p:cNvPicPr>
          <p:nvPr userDrawn="1">
            <p:custDataLst>
              <p:tags r:id="rId6"/>
            </p:custDataLst>
          </p:nvPr>
        </p:nvPicPr>
        <p:blipFill rotWithShape="1">
          <a:blip r:embed="rId7"/>
          <a:srcRect/>
          <a:stretch>
            <a:fillRect/>
          </a:stretch>
        </p:blipFill>
        <p:spPr>
          <a:xfrm>
            <a:off x="167802" y="5105543"/>
            <a:ext cx="1238310" cy="1615932"/>
          </a:xfrm>
          <a:prstGeom prst="rect">
            <a:avLst/>
          </a:prstGeom>
        </p:spPr>
      </p:pic>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托育人员的权利与义务</a:t>
            </a:r>
            <a:endParaRPr lang="zh-CN" altLang="en-US">
              <a:solidFill>
                <a:schemeClr val="tx1"/>
              </a:solidFill>
            </a:endParaRPr>
          </a:p>
        </p:txBody>
      </p:sp>
      <p:sp>
        <p:nvSpPr>
          <p:cNvPr id="65" name="文本框 64"/>
          <p:cNvSpPr txBox="1"/>
          <p:nvPr>
            <p:custDataLst>
              <p:tags r:id="rId8"/>
            </p:custDataLst>
          </p:nvPr>
        </p:nvSpPr>
        <p:spPr>
          <a:xfrm>
            <a:off x="1017270" y="976630"/>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（一） 作为公民的托育人员</a:t>
            </a:r>
            <a:endParaRPr lang="zh-CN" altLang="en-US" sz="2800" spc="300">
              <a:solidFill>
                <a:srgbClr val="000000">
                  <a:lumMod val="75000"/>
                  <a:lumOff val="25000"/>
                </a:srgbClr>
              </a:solidFill>
              <a:latin typeface="黑体" charset="0"/>
              <a:ea typeface="黑体" charset="0"/>
              <a:cs typeface="黑体" charset="0"/>
            </a:endParaRPr>
          </a:p>
        </p:txBody>
      </p:sp>
      <p:pic>
        <p:nvPicPr>
          <p:cNvPr id="5" name="图片 4" descr="dht"/>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rot="2040000">
            <a:off x="3735041" y="2865817"/>
            <a:ext cx="1444087" cy="1408666"/>
          </a:xfrm>
          <a:prstGeom prst="rect">
            <a:avLst/>
          </a:prstGeom>
        </p:spPr>
      </p:pic>
      <p:pic>
        <p:nvPicPr>
          <p:cNvPr id="66" name="图片 65" descr="dht"/>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rot="19560000" flipH="1">
            <a:off x="6892960" y="2887070"/>
            <a:ext cx="1444087" cy="1408666"/>
          </a:xfrm>
          <a:prstGeom prst="rect">
            <a:avLst/>
          </a:prstGeom>
        </p:spPr>
      </p:pic>
      <p:sp>
        <p:nvSpPr>
          <p:cNvPr id="68" name="椭圆 67"/>
          <p:cNvSpPr/>
          <p:nvPr>
            <p:custDataLst>
              <p:tags r:id="rId15"/>
            </p:custDataLst>
          </p:nvPr>
        </p:nvSpPr>
        <p:spPr>
          <a:xfrm>
            <a:off x="4973142" y="2582449"/>
            <a:ext cx="2162591" cy="2162591"/>
          </a:xfrm>
          <a:prstGeom prst="ellipse">
            <a:avLst/>
          </a:prstGeom>
          <a:solidFill>
            <a:srgbClr val="FFFFFF"/>
          </a:solidFill>
          <a:ln w="161925">
            <a:solidFill>
              <a:srgbClr val="FFFFFF">
                <a:lumMod val="95000"/>
              </a:srgbClr>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1" name="文本框 70"/>
          <p:cNvSpPr txBox="1"/>
          <p:nvPr>
            <p:custDataLst>
              <p:tags r:id="rId16"/>
            </p:custDataLst>
          </p:nvPr>
        </p:nvSpPr>
        <p:spPr>
          <a:xfrm>
            <a:off x="4155734" y="3159539"/>
            <a:ext cx="634853" cy="583565"/>
          </a:xfrm>
          <a:prstGeom prst="rect">
            <a:avLst/>
          </a:prstGeom>
          <a:noFill/>
        </p:spPr>
        <p:txBody>
          <a:bodyPr wrap="square" rtlCol="0">
            <a:spAutoFit/>
          </a:bodyPr>
          <a:p>
            <a:r>
              <a:rPr lang="en-US" altLang="zh-CN" sz="3200">
                <a:solidFill>
                  <a:srgbClr val="FFFFFF"/>
                </a:solidFill>
                <a:latin typeface="思源黑体 CN Bold" panose="020B0800000000000000" charset="-122"/>
                <a:ea typeface="思源黑体 CN Bold" panose="020B0800000000000000" charset="-122"/>
              </a:rPr>
              <a:t>1</a:t>
            </a:r>
            <a:endParaRPr lang="en-US" altLang="zh-CN" sz="3200">
              <a:solidFill>
                <a:srgbClr val="FFFFFF"/>
              </a:solidFill>
              <a:latin typeface="思源黑体 CN Bold" panose="020B0800000000000000" charset="-122"/>
              <a:ea typeface="思源黑体 CN Bold" panose="020B0800000000000000" charset="-122"/>
            </a:endParaRPr>
          </a:p>
        </p:txBody>
      </p:sp>
      <p:sp>
        <p:nvSpPr>
          <p:cNvPr id="72" name="文本框 71"/>
          <p:cNvSpPr txBox="1"/>
          <p:nvPr>
            <p:custDataLst>
              <p:tags r:id="rId17"/>
            </p:custDataLst>
          </p:nvPr>
        </p:nvSpPr>
        <p:spPr>
          <a:xfrm>
            <a:off x="7298395" y="3159539"/>
            <a:ext cx="634853" cy="583565"/>
          </a:xfrm>
          <a:prstGeom prst="rect">
            <a:avLst/>
          </a:prstGeom>
          <a:noFill/>
        </p:spPr>
        <p:txBody>
          <a:bodyPr wrap="square" rtlCol="0">
            <a:spAutoFit/>
          </a:bodyPr>
          <a:p>
            <a:r>
              <a:rPr lang="en-US" altLang="zh-CN" sz="3200">
                <a:solidFill>
                  <a:srgbClr val="FFFFFF"/>
                </a:solidFill>
                <a:latin typeface="思源黑体 CN Bold" panose="020B0800000000000000" charset="-122"/>
                <a:ea typeface="思源黑体 CN Bold" panose="020B0800000000000000" charset="-122"/>
              </a:rPr>
              <a:t>2</a:t>
            </a:r>
            <a:endParaRPr lang="en-US" altLang="zh-CN" sz="3200">
              <a:solidFill>
                <a:srgbClr val="FFFFFF"/>
              </a:solidFill>
              <a:latin typeface="思源黑体 CN Bold" panose="020B0800000000000000" charset="-122"/>
              <a:ea typeface="思源黑体 CN Bold" panose="020B0800000000000000" charset="-122"/>
            </a:endParaRPr>
          </a:p>
        </p:txBody>
      </p:sp>
      <p:sp>
        <p:nvSpPr>
          <p:cNvPr id="75" name="文本框 74"/>
          <p:cNvSpPr txBox="1"/>
          <p:nvPr>
            <p:custDataLst>
              <p:tags r:id="rId18"/>
            </p:custDataLst>
          </p:nvPr>
        </p:nvSpPr>
        <p:spPr>
          <a:xfrm>
            <a:off x="5371704" y="2963215"/>
            <a:ext cx="1334010" cy="1383665"/>
          </a:xfrm>
          <a:prstGeom prst="rect">
            <a:avLst/>
          </a:prstGeom>
          <a:noFill/>
        </p:spPr>
        <p:txBody>
          <a:bodyPr wrap="square" rtlCol="0">
            <a:spAutoFit/>
          </a:bodyPr>
          <a:p>
            <a:r>
              <a:rPr lang="zh-CN" altLang="en-US" sz="2800" b="1">
                <a:solidFill>
                  <a:srgbClr val="000000">
                    <a:lumMod val="65000"/>
                    <a:lumOff val="35000"/>
                  </a:srgbClr>
                </a:solidFill>
                <a:latin typeface="思源黑体 CN Regular" panose="020B0500000000000000" charset="-122"/>
                <a:ea typeface="思源黑体 CN Regular" panose="020B0500000000000000" charset="-122"/>
              </a:rPr>
              <a:t>作为公民的托育人员</a:t>
            </a:r>
            <a:endParaRPr lang="zh-CN" altLang="en-US" sz="2800" b="1">
              <a:solidFill>
                <a:srgbClr val="000000">
                  <a:lumMod val="65000"/>
                  <a:lumOff val="35000"/>
                </a:srgbClr>
              </a:solidFill>
              <a:latin typeface="思源黑体 CN Regular" panose="020B0500000000000000" charset="-122"/>
              <a:ea typeface="思源黑体 CN Regular" panose="020B0500000000000000" charset="-122"/>
            </a:endParaRPr>
          </a:p>
        </p:txBody>
      </p:sp>
      <p:sp>
        <p:nvSpPr>
          <p:cNvPr id="80" name="任意多边形 79"/>
          <p:cNvSpPr/>
          <p:nvPr>
            <p:custDataLst>
              <p:tags r:id="rId19"/>
            </p:custDataLst>
          </p:nvPr>
        </p:nvSpPr>
        <p:spPr>
          <a:xfrm>
            <a:off x="3336691" y="3471244"/>
            <a:ext cx="746021" cy="92095"/>
          </a:xfrm>
          <a:custGeom>
            <a:avLst/>
            <a:gdLst>
              <a:gd name="connsiteX0" fmla="*/ 0 w 1806"/>
              <a:gd name="connsiteY0" fmla="*/ 0 h 0"/>
              <a:gd name="connsiteX1" fmla="*/ 1806 w 1806"/>
              <a:gd name="connsiteY1" fmla="*/ 0 h 0"/>
            </a:gdLst>
            <a:ahLst/>
            <a:cxnLst>
              <a:cxn ang="0">
                <a:pos x="connsiteX0" y="connsiteY0"/>
              </a:cxn>
              <a:cxn ang="0">
                <a:pos x="connsiteX1" y="connsiteY1"/>
              </a:cxn>
            </a:cxnLst>
            <a:rect l="l" t="t" r="r" b="b"/>
            <a:pathLst>
              <a:path w="1806">
                <a:moveTo>
                  <a:pt x="0" y="0"/>
                </a:moveTo>
                <a:lnTo>
                  <a:pt x="1806" y="0"/>
                </a:lnTo>
              </a:path>
            </a:pathLst>
          </a:custGeom>
          <a:noFill/>
          <a:ln w="19050">
            <a:solidFill>
              <a:srgbClr val="FFFFFF">
                <a:lumMod val="75000"/>
              </a:srgbClr>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1" name="文本框 80"/>
          <p:cNvSpPr txBox="1"/>
          <p:nvPr>
            <p:custDataLst>
              <p:tags r:id="rId20"/>
            </p:custDataLst>
          </p:nvPr>
        </p:nvSpPr>
        <p:spPr>
          <a:xfrm>
            <a:off x="1310640" y="2331085"/>
            <a:ext cx="1934845" cy="953135"/>
          </a:xfrm>
          <a:prstGeom prst="rect">
            <a:avLst/>
          </a:prstGeom>
          <a:solidFill>
            <a:schemeClr val="bg1"/>
          </a:solidFill>
        </p:spPr>
        <p:txBody>
          <a:bodyPr wrap="square" rtlCol="0">
            <a:spAutoFit/>
          </a:bodyPr>
          <a:p>
            <a:pPr algn="dist"/>
            <a:r>
              <a:rPr lang="zh-CN" altLang="en-US" sz="2800">
                <a:solidFill>
                  <a:srgbClr val="56CA95"/>
                </a:solidFill>
                <a:latin typeface="思源黑体 CN Regular" panose="020B0500000000000000" charset="-122"/>
                <a:ea typeface="思源黑体 CN Regular" panose="020B0500000000000000" charset="-122"/>
              </a:rPr>
              <a:t>公民的基本权利</a:t>
            </a:r>
            <a:endParaRPr lang="zh-CN" altLang="en-US" sz="2800">
              <a:solidFill>
                <a:srgbClr val="56CA95"/>
              </a:solidFill>
              <a:latin typeface="思源黑体 CN Regular" panose="020B0500000000000000" charset="-122"/>
              <a:ea typeface="思源黑体 CN Regular" panose="020B0500000000000000" charset="-122"/>
            </a:endParaRPr>
          </a:p>
        </p:txBody>
      </p:sp>
      <p:pic>
        <p:nvPicPr>
          <p:cNvPr id="83" name="图片 82" descr="32313538333630393b32313538333731323bd4dacfdfbdccd3fd"/>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3298545" y="2936114"/>
            <a:ext cx="449029" cy="449029"/>
          </a:xfrm>
          <a:prstGeom prst="rect">
            <a:avLst/>
          </a:prstGeom>
        </p:spPr>
      </p:pic>
      <p:sp>
        <p:nvSpPr>
          <p:cNvPr id="91" name="任意多边形 90"/>
          <p:cNvSpPr/>
          <p:nvPr>
            <p:custDataLst>
              <p:tags r:id="rId24"/>
            </p:custDataLst>
          </p:nvPr>
        </p:nvSpPr>
        <p:spPr>
          <a:xfrm flipH="1">
            <a:off x="7978478" y="3467974"/>
            <a:ext cx="746021" cy="92095"/>
          </a:xfrm>
          <a:custGeom>
            <a:avLst/>
            <a:gdLst>
              <a:gd name="connsiteX0" fmla="*/ 0 w 1806"/>
              <a:gd name="connsiteY0" fmla="*/ 0 h 0"/>
              <a:gd name="connsiteX1" fmla="*/ 1806 w 1806"/>
              <a:gd name="connsiteY1" fmla="*/ 0 h 0"/>
            </a:gdLst>
            <a:ahLst/>
            <a:cxnLst>
              <a:cxn ang="0">
                <a:pos x="connsiteX0" y="connsiteY0"/>
              </a:cxn>
              <a:cxn ang="0">
                <a:pos x="connsiteX1" y="connsiteY1"/>
              </a:cxn>
            </a:cxnLst>
            <a:rect l="l" t="t" r="r" b="b"/>
            <a:pathLst>
              <a:path w="1806">
                <a:moveTo>
                  <a:pt x="0" y="0"/>
                </a:moveTo>
                <a:lnTo>
                  <a:pt x="1806" y="0"/>
                </a:lnTo>
              </a:path>
            </a:pathLst>
          </a:custGeom>
          <a:noFill/>
          <a:ln w="19050">
            <a:solidFill>
              <a:srgbClr val="FFFFFF">
                <a:lumMod val="75000"/>
              </a:srgbClr>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92" name="文本框 91"/>
          <p:cNvSpPr txBox="1"/>
          <p:nvPr>
            <p:custDataLst>
              <p:tags r:id="rId25"/>
            </p:custDataLst>
          </p:nvPr>
        </p:nvSpPr>
        <p:spPr>
          <a:xfrm flipH="1">
            <a:off x="8877300" y="2478405"/>
            <a:ext cx="1947545" cy="953135"/>
          </a:xfrm>
          <a:prstGeom prst="rect">
            <a:avLst/>
          </a:prstGeom>
          <a:solidFill>
            <a:schemeClr val="bg1"/>
          </a:solidFill>
        </p:spPr>
        <p:txBody>
          <a:bodyPr wrap="square" rtlCol="0">
            <a:spAutoFit/>
          </a:bodyPr>
          <a:p>
            <a:pPr algn="dist"/>
            <a:r>
              <a:rPr lang="zh-CN" altLang="en-US" sz="2800">
                <a:solidFill>
                  <a:srgbClr val="FFBA55"/>
                </a:solidFill>
                <a:latin typeface="思源黑体 CN Regular" panose="020B0500000000000000" charset="-122"/>
                <a:ea typeface="思源黑体 CN Regular" panose="020B0500000000000000" charset="-122"/>
              </a:rPr>
              <a:t>公民的基本义务</a:t>
            </a:r>
            <a:endParaRPr lang="zh-CN" altLang="en-US" sz="2800">
              <a:solidFill>
                <a:srgbClr val="FFBA55"/>
              </a:solidFill>
              <a:latin typeface="思源黑体 CN Regular" panose="020B0500000000000000" charset="-122"/>
              <a:ea typeface="思源黑体 CN Regular" panose="020B0500000000000000" charset="-122"/>
            </a:endParaRPr>
          </a:p>
        </p:txBody>
      </p:sp>
      <p:pic>
        <p:nvPicPr>
          <p:cNvPr id="94" name="图片 93" descr="32313538333630393b32313538333732303bcad5b2d8bfceb3cc"/>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8335958" y="3016765"/>
            <a:ext cx="368378" cy="368378"/>
          </a:xfrm>
          <a:prstGeom prst="rect">
            <a:avLst/>
          </a:prstGeom>
        </p:spPr>
      </p:pic>
      <p:cxnSp>
        <p:nvCxnSpPr>
          <p:cNvPr id="9" name="直接连接符 8"/>
          <p:cNvCxnSpPr/>
          <p:nvPr>
            <p:custDataLst>
              <p:tags r:id="rId29"/>
            </p:custDataLst>
          </p:nvPr>
        </p:nvCxnSpPr>
        <p:spPr>
          <a:xfrm flipH="1">
            <a:off x="721360" y="1010920"/>
            <a:ext cx="3479165" cy="0"/>
          </a:xfrm>
          <a:prstGeom prst="line">
            <a:avLst/>
          </a:prstGeom>
          <a:ln w="19050">
            <a:solidFill>
              <a:srgbClr val="FFFFFF">
                <a:lumMod val="75000"/>
              </a:srgbClr>
            </a:solidFill>
          </a:ln>
        </p:spPr>
        <p:style>
          <a:lnRef idx="1">
            <a:srgbClr val="6096E6"/>
          </a:lnRef>
          <a:fillRef idx="0">
            <a:srgbClr val="6096E6"/>
          </a:fillRef>
          <a:effectRef idx="0">
            <a:srgbClr val="6096E6"/>
          </a:effectRef>
          <a:fontRef idx="minor">
            <a:srgbClr val="000000"/>
          </a:fontRef>
        </p:style>
      </p:cxnSp>
      <p:cxnSp>
        <p:nvCxnSpPr>
          <p:cNvPr id="11" name="直接连接符 10"/>
          <p:cNvCxnSpPr/>
          <p:nvPr>
            <p:custDataLst>
              <p:tags r:id="rId30"/>
            </p:custDataLst>
          </p:nvPr>
        </p:nvCxnSpPr>
        <p:spPr>
          <a:xfrm flipH="1">
            <a:off x="8070850" y="1010920"/>
            <a:ext cx="3479165" cy="0"/>
          </a:xfrm>
          <a:prstGeom prst="line">
            <a:avLst/>
          </a:prstGeom>
          <a:ln w="19050">
            <a:solidFill>
              <a:srgbClr val="FFFFFF">
                <a:lumMod val="75000"/>
              </a:srgbClr>
            </a:solidFill>
          </a:ln>
        </p:spPr>
        <p:style>
          <a:lnRef idx="1">
            <a:srgbClr val="6096E6"/>
          </a:lnRef>
          <a:fillRef idx="0">
            <a:srgbClr val="6096E6"/>
          </a:fillRef>
          <a:effectRef idx="0">
            <a:srgbClr val="6096E6"/>
          </a:effectRef>
          <a:fontRef idx="minor">
            <a:srgbClr val="000000"/>
          </a:fontRef>
        </p:style>
      </p:cxnSp>
    </p:spTree>
    <p:custDataLst>
      <p:tags r:id="rId3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017270" y="976630"/>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（二） 作为保教人员的托育人员</a:t>
            </a:r>
            <a:endParaRPr lang="zh-CN" altLang="en-US" sz="28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1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托育人员的权利与义务</a:t>
            </a:r>
            <a:endParaRPr lang="zh-CN" altLang="en-US">
              <a:solidFill>
                <a:schemeClr val="tx1"/>
              </a:solidFill>
            </a:endParaRPr>
          </a:p>
        </p:txBody>
      </p:sp>
      <p:sp>
        <p:nvSpPr>
          <p:cNvPr id="23" name="AutoShape 4448"/>
          <p:cNvSpPr>
            <a:spLocks noChangeArrowheads="1"/>
          </p:cNvSpPr>
          <p:nvPr>
            <p:custDataLst>
              <p:tags r:id="rId9"/>
            </p:custDataLst>
          </p:nvPr>
        </p:nvSpPr>
        <p:spPr bwMode="auto">
          <a:xfrm rot="19800000">
            <a:off x="5427553" y="3093343"/>
            <a:ext cx="1605394" cy="1389763"/>
          </a:xfrm>
          <a:prstGeom prst="hexagon">
            <a:avLst>
              <a:gd name="adj" fmla="val 28879"/>
              <a:gd name="vf" fmla="val 115470"/>
            </a:avLst>
          </a:prstGeom>
          <a:solidFill>
            <a:schemeClr val="bg1">
              <a:lumMod val="95000"/>
            </a:schemeClr>
          </a:solidFill>
          <a:ln w="12700" cap="flat" cmpd="sng" algn="ctr">
            <a:noFill/>
            <a:prstDash val="solid"/>
          </a:ln>
          <a:effectLst/>
        </p:spPr>
        <p:txBody>
          <a:bodyPr anchor="ctr" anchorCtr="0"/>
          <a:p>
            <a:pPr algn="ctr" eaLnBrk="1" hangingPunct="1">
              <a:lnSpc>
                <a:spcPct val="120000"/>
              </a:lnSpc>
            </a:pPr>
            <a:endParaRPr lang="zh-CN" altLang="en-US" kern="0" dirty="0">
              <a:solidFill>
                <a:srgbClr val="4D4D4D"/>
              </a:solidFill>
              <a:latin typeface="Arial" panose="020B0604020202020204" pitchFamily="34" charset="0"/>
              <a:ea typeface="微软雅黑" charset="-122"/>
              <a:sym typeface="Arial" panose="020B0604020202020204" pitchFamily="34" charset="0"/>
            </a:endParaRPr>
          </a:p>
        </p:txBody>
      </p:sp>
      <p:sp>
        <p:nvSpPr>
          <p:cNvPr id="25" name="矩形 24"/>
          <p:cNvSpPr/>
          <p:nvPr>
            <p:custDataLst>
              <p:tags r:id="rId10"/>
            </p:custDataLst>
          </p:nvPr>
        </p:nvSpPr>
        <p:spPr>
          <a:xfrm>
            <a:off x="5539740" y="3379470"/>
            <a:ext cx="1318260" cy="942340"/>
          </a:xfrm>
          <a:prstGeom prst="rect">
            <a:avLst/>
          </a:prstGeom>
        </p:spPr>
        <p:txBody>
          <a:bodyPr wrap="square" anchor="ctr" anchorCtr="0"/>
          <a:p>
            <a:pPr algn="ctr" eaLnBrk="1" hangingPunct="1">
              <a:lnSpc>
                <a:spcPct val="120000"/>
              </a:lnSpc>
            </a:pPr>
            <a:r>
              <a:rPr lang="zh-CN" altLang="en-US" sz="2400" b="1" kern="0" spc="300">
                <a:solidFill>
                  <a:schemeClr val="tx1">
                    <a:lumMod val="75000"/>
                    <a:lumOff val="25000"/>
                  </a:schemeClr>
                </a:solidFill>
                <a:latin typeface="Arial" panose="020B0604020202020204" pitchFamily="34" charset="0"/>
                <a:ea typeface="微软雅黑" charset="-122"/>
                <a:cs typeface="+mj-cs"/>
                <a:sym typeface="Arial" panose="020B0604020202020204" pitchFamily="34" charset="0"/>
              </a:rPr>
              <a:t>托育人员的权利</a:t>
            </a:r>
            <a:endParaRPr lang="zh-CN" altLang="en-US" sz="2400" b="1" kern="0" spc="300">
              <a:solidFill>
                <a:schemeClr val="tx1">
                  <a:lumMod val="75000"/>
                  <a:lumOff val="25000"/>
                </a:schemeClr>
              </a:solidFill>
              <a:latin typeface="Arial" panose="020B0604020202020204" pitchFamily="34" charset="0"/>
              <a:ea typeface="微软雅黑" charset="-122"/>
              <a:cs typeface="+mj-cs"/>
              <a:sym typeface="Arial" panose="020B0604020202020204" pitchFamily="34" charset="0"/>
            </a:endParaRPr>
          </a:p>
        </p:txBody>
      </p:sp>
      <p:sp>
        <p:nvSpPr>
          <p:cNvPr id="3" name="任意多边形: 形状 16"/>
          <p:cNvSpPr/>
          <p:nvPr>
            <p:custDataLst>
              <p:tags r:id="rId11"/>
            </p:custDataLst>
          </p:nvPr>
        </p:nvSpPr>
        <p:spPr>
          <a:xfrm rot="10800000">
            <a:off x="4439411" y="3473479"/>
            <a:ext cx="585776" cy="50137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5" name="梯形 4"/>
          <p:cNvSpPr/>
          <p:nvPr>
            <p:custDataLst>
              <p:tags r:id="rId12"/>
            </p:custDataLst>
          </p:nvPr>
        </p:nvSpPr>
        <p:spPr>
          <a:xfrm rot="5400000">
            <a:off x="4718081" y="3559299"/>
            <a:ext cx="1081520" cy="467308"/>
          </a:xfrm>
          <a:prstGeom prst="trapezoid">
            <a:avLst>
              <a:gd name="adj" fmla="val 3026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7" name="矩形 6"/>
          <p:cNvSpPr/>
          <p:nvPr>
            <p:custDataLst>
              <p:tags r:id="rId13"/>
            </p:custDataLst>
          </p:nvPr>
        </p:nvSpPr>
        <p:spPr>
          <a:xfrm>
            <a:off x="5082610" y="3613703"/>
            <a:ext cx="365236" cy="351184"/>
          </a:xfrm>
          <a:prstGeom prst="rect">
            <a:avLst/>
          </a:prstGeom>
        </p:spPr>
        <p:txBody>
          <a:bodyPr wrap="square" anchor="ctr" anchorCtr="0">
            <a:noAutofit/>
          </a:bodyPr>
          <a:p>
            <a:pPr algn="ctr" eaLnBrk="1" hangingPunct="1">
              <a:lnSpc>
                <a:spcPct val="120000"/>
              </a:lnSpc>
            </a:pPr>
            <a:r>
              <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rPr>
              <a:t>3</a:t>
            </a:r>
            <a:endPar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endParaRPr>
          </a:p>
        </p:txBody>
      </p:sp>
      <p:sp>
        <p:nvSpPr>
          <p:cNvPr id="8" name="任意多边形: 形状 49"/>
          <p:cNvSpPr/>
          <p:nvPr>
            <p:custDataLst>
              <p:tags r:id="rId14"/>
            </p:custDataLst>
          </p:nvPr>
        </p:nvSpPr>
        <p:spPr>
          <a:xfrm rot="10800000" flipH="1" flipV="1">
            <a:off x="7435315" y="3611048"/>
            <a:ext cx="585776" cy="50137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9" name="梯形 8"/>
          <p:cNvSpPr/>
          <p:nvPr>
            <p:custDataLst>
              <p:tags r:id="rId15"/>
            </p:custDataLst>
          </p:nvPr>
        </p:nvSpPr>
        <p:spPr>
          <a:xfrm rot="5400000" flipH="1" flipV="1">
            <a:off x="6660901" y="3559299"/>
            <a:ext cx="1081520" cy="467308"/>
          </a:xfrm>
          <a:prstGeom prst="trapezoid">
            <a:avLst>
              <a:gd name="adj" fmla="val 3026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1" name="矩形 10"/>
          <p:cNvSpPr/>
          <p:nvPr>
            <p:custDataLst>
              <p:tags r:id="rId16"/>
            </p:custDataLst>
          </p:nvPr>
        </p:nvSpPr>
        <p:spPr>
          <a:xfrm flipH="1">
            <a:off x="7012657" y="3621019"/>
            <a:ext cx="365236" cy="351184"/>
          </a:xfrm>
          <a:prstGeom prst="rect">
            <a:avLst/>
          </a:prstGeom>
        </p:spPr>
        <p:txBody>
          <a:bodyPr wrap="square" anchor="ctr" anchorCtr="0">
            <a:noAutofit/>
          </a:bodyPr>
          <a:p>
            <a:pPr algn="ctr" eaLnBrk="1" hangingPunct="1">
              <a:lnSpc>
                <a:spcPct val="120000"/>
              </a:lnSpc>
            </a:pPr>
            <a:r>
              <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rPr>
              <a:t>4</a:t>
            </a:r>
            <a:endPar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endParaRPr>
          </a:p>
        </p:txBody>
      </p:sp>
      <p:sp>
        <p:nvSpPr>
          <p:cNvPr id="55" name="任意多边形: 形状 54"/>
          <p:cNvSpPr/>
          <p:nvPr>
            <p:custDataLst>
              <p:tags r:id="rId17"/>
            </p:custDataLst>
          </p:nvPr>
        </p:nvSpPr>
        <p:spPr>
          <a:xfrm rot="14400000" flipH="1" flipV="1">
            <a:off x="6630470" y="4869604"/>
            <a:ext cx="585776" cy="50137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56" name="梯形 55"/>
          <p:cNvSpPr/>
          <p:nvPr>
            <p:custDataLst>
              <p:tags r:id="rId18"/>
            </p:custDataLst>
          </p:nvPr>
        </p:nvSpPr>
        <p:spPr>
          <a:xfrm rot="9000000" flipH="1" flipV="1">
            <a:off x="6178895" y="4396250"/>
            <a:ext cx="1081521" cy="467307"/>
          </a:xfrm>
          <a:prstGeom prst="trapezoid">
            <a:avLst>
              <a:gd name="adj" fmla="val 3026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54" name="矩形 53"/>
          <p:cNvSpPr/>
          <p:nvPr>
            <p:custDataLst>
              <p:tags r:id="rId19"/>
            </p:custDataLst>
          </p:nvPr>
        </p:nvSpPr>
        <p:spPr>
          <a:xfrm flipH="1">
            <a:off x="6530677" y="4450609"/>
            <a:ext cx="365236" cy="351184"/>
          </a:xfrm>
          <a:prstGeom prst="rect">
            <a:avLst/>
          </a:prstGeom>
        </p:spPr>
        <p:txBody>
          <a:bodyPr wrap="square" anchor="ctr" anchorCtr="0">
            <a:noAutofit/>
          </a:bodyPr>
          <a:p>
            <a:pPr algn="ctr" eaLnBrk="1" hangingPunct="1">
              <a:lnSpc>
                <a:spcPct val="120000"/>
              </a:lnSpc>
            </a:pPr>
            <a:r>
              <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rPr>
              <a:t>6</a:t>
            </a:r>
            <a:endPar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endParaRPr>
          </a:p>
        </p:txBody>
      </p:sp>
      <p:sp>
        <p:nvSpPr>
          <p:cNvPr id="60" name="任意多边形: 形状 59"/>
          <p:cNvSpPr/>
          <p:nvPr>
            <p:custDataLst>
              <p:tags r:id="rId20"/>
            </p:custDataLst>
          </p:nvPr>
        </p:nvSpPr>
        <p:spPr>
          <a:xfrm rot="18000000" flipH="1" flipV="1">
            <a:off x="5128867" y="4798493"/>
            <a:ext cx="585776" cy="50137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61" name="梯形 60"/>
          <p:cNvSpPr/>
          <p:nvPr>
            <p:custDataLst>
              <p:tags r:id="rId21"/>
            </p:custDataLst>
          </p:nvPr>
        </p:nvSpPr>
        <p:spPr>
          <a:xfrm rot="12600000" flipH="1" flipV="1">
            <a:off x="5203835" y="4393923"/>
            <a:ext cx="1081521" cy="467307"/>
          </a:xfrm>
          <a:prstGeom prst="trapezoid">
            <a:avLst>
              <a:gd name="adj" fmla="val 3026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59" name="矩形 58"/>
          <p:cNvSpPr/>
          <p:nvPr>
            <p:custDataLst>
              <p:tags r:id="rId22"/>
            </p:custDataLst>
          </p:nvPr>
        </p:nvSpPr>
        <p:spPr>
          <a:xfrm flipH="1">
            <a:off x="5562003" y="4444626"/>
            <a:ext cx="365236" cy="351184"/>
          </a:xfrm>
          <a:prstGeom prst="rect">
            <a:avLst/>
          </a:prstGeom>
        </p:spPr>
        <p:txBody>
          <a:bodyPr wrap="square" anchor="ctr" anchorCtr="0">
            <a:noAutofit/>
          </a:bodyPr>
          <a:p>
            <a:pPr algn="ctr" eaLnBrk="1" hangingPunct="1">
              <a:lnSpc>
                <a:spcPct val="120000"/>
              </a:lnSpc>
            </a:pPr>
            <a:r>
              <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rPr>
              <a:t>5</a:t>
            </a:r>
            <a:endPar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endParaRPr>
          </a:p>
        </p:txBody>
      </p:sp>
      <p:sp>
        <p:nvSpPr>
          <p:cNvPr id="16" name="任意多边形: 形状 64"/>
          <p:cNvSpPr/>
          <p:nvPr>
            <p:custDataLst>
              <p:tags r:id="rId23"/>
            </p:custDataLst>
          </p:nvPr>
        </p:nvSpPr>
        <p:spPr>
          <a:xfrm rot="14400000">
            <a:off x="5248008" y="2208360"/>
            <a:ext cx="585776" cy="50137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66" name="梯形 65"/>
          <p:cNvSpPr/>
          <p:nvPr>
            <p:custDataLst>
              <p:tags r:id="rId24"/>
            </p:custDataLst>
          </p:nvPr>
        </p:nvSpPr>
        <p:spPr>
          <a:xfrm rot="9000000">
            <a:off x="5203836" y="2715786"/>
            <a:ext cx="1081521" cy="467308"/>
          </a:xfrm>
          <a:prstGeom prst="trapezoid">
            <a:avLst>
              <a:gd name="adj" fmla="val 3026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64" name="矩形 63"/>
          <p:cNvSpPr/>
          <p:nvPr>
            <p:custDataLst>
              <p:tags r:id="rId25"/>
            </p:custDataLst>
          </p:nvPr>
        </p:nvSpPr>
        <p:spPr>
          <a:xfrm rot="10800000" flipV="1">
            <a:off x="5518785" y="2790190"/>
            <a:ext cx="414655" cy="338455"/>
          </a:xfrm>
          <a:prstGeom prst="rect">
            <a:avLst/>
          </a:prstGeom>
        </p:spPr>
        <p:txBody>
          <a:bodyPr wrap="square" anchor="ctr" anchorCtr="0">
            <a:noAutofit/>
          </a:bodyPr>
          <a:p>
            <a:pPr algn="ctr" eaLnBrk="1" hangingPunct="1">
              <a:lnSpc>
                <a:spcPct val="120000"/>
              </a:lnSpc>
            </a:pPr>
            <a:r>
              <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rPr>
              <a:t>1</a:t>
            </a:r>
            <a:endPar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endParaRPr>
          </a:p>
        </p:txBody>
      </p:sp>
      <p:sp>
        <p:nvSpPr>
          <p:cNvPr id="70" name="任意多边形: 形状 69"/>
          <p:cNvSpPr/>
          <p:nvPr>
            <p:custDataLst>
              <p:tags r:id="rId26"/>
            </p:custDataLst>
          </p:nvPr>
        </p:nvSpPr>
        <p:spPr>
          <a:xfrm rot="18000000">
            <a:off x="6749610" y="2272199"/>
            <a:ext cx="585776" cy="501379"/>
          </a:xfrm>
          <a:custGeom>
            <a:avLst/>
            <a:gdLst>
              <a:gd name="connsiteX0" fmla="*/ 16400 w 906910"/>
              <a:gd name="connsiteY0" fmla="*/ 0 h 776246"/>
              <a:gd name="connsiteX1" fmla="*/ 898115 w 906910"/>
              <a:gd name="connsiteY1" fmla="*/ 718619 h 776246"/>
              <a:gd name="connsiteX2" fmla="*/ 906910 w 906910"/>
              <a:gd name="connsiteY2" fmla="*/ 776246 h 776246"/>
              <a:gd name="connsiteX3" fmla="*/ 795202 w 906910"/>
              <a:gd name="connsiteY3" fmla="*/ 708382 h 776246"/>
              <a:gd name="connsiteX4" fmla="*/ 16400 w 906910"/>
              <a:gd name="connsiteY4" fmla="*/ 511182 h 776246"/>
              <a:gd name="connsiteX5" fmla="*/ 0 w 906910"/>
              <a:gd name="connsiteY5" fmla="*/ 512217 h 776246"/>
              <a:gd name="connsiteX6" fmla="*/ 0 w 906910"/>
              <a:gd name="connsiteY6" fmla="*/ 1447 h 776246"/>
              <a:gd name="connsiteX7" fmla="*/ 16400 w 906910"/>
              <a:gd name="connsiteY7" fmla="*/ 0 h 7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910" h="776246">
                <a:moveTo>
                  <a:pt x="16400" y="0"/>
                </a:moveTo>
                <a:cubicBezTo>
                  <a:pt x="451324" y="0"/>
                  <a:pt x="814194" y="308504"/>
                  <a:pt x="898115" y="718619"/>
                </a:cubicBezTo>
                <a:lnTo>
                  <a:pt x="906910" y="776246"/>
                </a:lnTo>
                <a:lnTo>
                  <a:pt x="795202" y="708382"/>
                </a:lnTo>
                <a:cubicBezTo>
                  <a:pt x="563693" y="582619"/>
                  <a:pt x="298389" y="511182"/>
                  <a:pt x="16400" y="511182"/>
                </a:cubicBezTo>
                <a:lnTo>
                  <a:pt x="0" y="512217"/>
                </a:lnTo>
                <a:lnTo>
                  <a:pt x="0" y="1447"/>
                </a:lnTo>
                <a:lnTo>
                  <a:pt x="164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71" name="梯形 70"/>
          <p:cNvSpPr/>
          <p:nvPr>
            <p:custDataLst>
              <p:tags r:id="rId27"/>
            </p:custDataLst>
          </p:nvPr>
        </p:nvSpPr>
        <p:spPr>
          <a:xfrm rot="12600000">
            <a:off x="6178896" y="2710841"/>
            <a:ext cx="1081521" cy="467307"/>
          </a:xfrm>
          <a:prstGeom prst="trapezoid">
            <a:avLst>
              <a:gd name="adj" fmla="val 3026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69" name="矩形 68"/>
          <p:cNvSpPr/>
          <p:nvPr>
            <p:custDataLst>
              <p:tags r:id="rId28"/>
            </p:custDataLst>
          </p:nvPr>
        </p:nvSpPr>
        <p:spPr>
          <a:xfrm rot="10800000" flipV="1">
            <a:off x="6537012" y="2776263"/>
            <a:ext cx="365236" cy="351184"/>
          </a:xfrm>
          <a:prstGeom prst="rect">
            <a:avLst/>
          </a:prstGeom>
        </p:spPr>
        <p:txBody>
          <a:bodyPr wrap="square" anchor="ctr" anchorCtr="0">
            <a:noAutofit/>
          </a:bodyPr>
          <a:p>
            <a:pPr algn="ctr" eaLnBrk="1" hangingPunct="1">
              <a:lnSpc>
                <a:spcPct val="120000"/>
              </a:lnSpc>
            </a:pPr>
            <a:r>
              <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rPr>
              <a:t>2</a:t>
            </a:r>
            <a:endParaRPr lang="en-US" altLang="zh-CN" sz="2400" b="1" kern="0" spc="150" dirty="0">
              <a:solidFill>
                <a:schemeClr val="bg1"/>
              </a:solidFill>
              <a:latin typeface="Arial" panose="020B0604020202020204" pitchFamily="34" charset="0"/>
              <a:ea typeface="微软雅黑" charset="-122"/>
              <a:cs typeface="+mj-cs"/>
              <a:sym typeface="Arial" panose="020B0604020202020204" pitchFamily="34" charset="0"/>
            </a:endParaRPr>
          </a:p>
        </p:txBody>
      </p:sp>
      <p:sp>
        <p:nvSpPr>
          <p:cNvPr id="72" name="文本框 71"/>
          <p:cNvSpPr txBox="1"/>
          <p:nvPr>
            <p:custDataLst>
              <p:tags r:id="rId29"/>
            </p:custDataLst>
          </p:nvPr>
        </p:nvSpPr>
        <p:spPr>
          <a:xfrm>
            <a:off x="8399774" y="2140947"/>
            <a:ext cx="2806887" cy="927874"/>
          </a:xfrm>
          <a:prstGeom prst="rect">
            <a:avLst/>
          </a:prstGeom>
          <a:noFill/>
        </p:spPr>
        <p:txBody>
          <a:bodyPr wrap="square" rtlCol="0" anchor="ctr">
            <a:normAutofit/>
          </a:bodyPr>
          <a:p>
            <a:pPr>
              <a:lnSpc>
                <a:spcPct val="120000"/>
              </a:lnSpc>
            </a:pPr>
            <a:r>
              <a:rPr lang="zh-CN" altLang="en-US" sz="3600" spc="150">
                <a:solidFill>
                  <a:schemeClr val="tx1">
                    <a:lumMod val="65000"/>
                    <a:lumOff val="35000"/>
                  </a:schemeClr>
                </a:solidFill>
                <a:latin typeface="Arial" panose="020B0604020202020204" pitchFamily="34" charset="0"/>
                <a:ea typeface="微软雅黑" charset="-122"/>
                <a:sym typeface="Arial" panose="020B0604020202020204" pitchFamily="34" charset="0"/>
              </a:rPr>
              <a:t>科学研究权</a:t>
            </a:r>
            <a:endParaRPr lang="zh-CN" altLang="en-US" sz="3600" spc="150">
              <a:solidFill>
                <a:schemeClr val="tx1">
                  <a:lumMod val="65000"/>
                  <a:lumOff val="35000"/>
                </a:schemeClr>
              </a:solidFill>
              <a:latin typeface="Arial" panose="020B0604020202020204" pitchFamily="34" charset="0"/>
              <a:ea typeface="微软雅黑" charset="-122"/>
              <a:sym typeface="Arial" panose="020B0604020202020204" pitchFamily="34" charset="0"/>
            </a:endParaRPr>
          </a:p>
        </p:txBody>
      </p:sp>
      <p:sp>
        <p:nvSpPr>
          <p:cNvPr id="73" name="文本框 72"/>
          <p:cNvSpPr txBox="1"/>
          <p:nvPr>
            <p:custDataLst>
              <p:tags r:id="rId30"/>
            </p:custDataLst>
          </p:nvPr>
        </p:nvSpPr>
        <p:spPr>
          <a:xfrm>
            <a:off x="8399774" y="3301255"/>
            <a:ext cx="2806887" cy="927874"/>
          </a:xfrm>
          <a:prstGeom prst="rect">
            <a:avLst/>
          </a:prstGeom>
          <a:noFill/>
        </p:spPr>
        <p:txBody>
          <a:bodyPr wrap="square" rtlCol="0" anchor="ctr">
            <a:normAutofit/>
          </a:bodyPr>
          <a:p>
            <a:pPr>
              <a:lnSpc>
                <a:spcPct val="120000"/>
              </a:lnSpc>
            </a:pPr>
            <a:r>
              <a:rPr lang="zh-CN" altLang="en-US" sz="3200" spc="150">
                <a:solidFill>
                  <a:schemeClr val="tx1">
                    <a:lumMod val="65000"/>
                    <a:lumOff val="35000"/>
                  </a:schemeClr>
                </a:solidFill>
                <a:latin typeface="Arial" panose="020B0604020202020204" pitchFamily="34" charset="0"/>
                <a:ea typeface="微软雅黑" charset="-122"/>
                <a:sym typeface="Arial" panose="020B0604020202020204" pitchFamily="34" charset="0"/>
              </a:rPr>
              <a:t>民主管理权</a:t>
            </a:r>
            <a:endParaRPr lang="zh-CN" altLang="en-US" sz="3200" spc="150">
              <a:solidFill>
                <a:schemeClr val="tx1">
                  <a:lumMod val="65000"/>
                  <a:lumOff val="35000"/>
                </a:schemeClr>
              </a:solidFill>
              <a:latin typeface="Arial" panose="020B0604020202020204" pitchFamily="34" charset="0"/>
              <a:ea typeface="微软雅黑" charset="-122"/>
              <a:sym typeface="Arial" panose="020B0604020202020204" pitchFamily="34" charset="0"/>
            </a:endParaRPr>
          </a:p>
        </p:txBody>
      </p:sp>
      <p:sp>
        <p:nvSpPr>
          <p:cNvPr id="74" name="文本框 73"/>
          <p:cNvSpPr txBox="1"/>
          <p:nvPr>
            <p:custDataLst>
              <p:tags r:id="rId31"/>
            </p:custDataLst>
          </p:nvPr>
        </p:nvSpPr>
        <p:spPr>
          <a:xfrm>
            <a:off x="8399774" y="4461563"/>
            <a:ext cx="2806887" cy="927874"/>
          </a:xfrm>
          <a:prstGeom prst="rect">
            <a:avLst/>
          </a:prstGeom>
          <a:noFill/>
        </p:spPr>
        <p:txBody>
          <a:bodyPr wrap="square" rtlCol="0" anchor="ctr">
            <a:noAutofit/>
          </a:bodyPr>
          <a:p>
            <a:pPr>
              <a:lnSpc>
                <a:spcPct val="120000"/>
              </a:lnSpc>
            </a:pPr>
            <a:r>
              <a:rPr lang="zh-CN" altLang="en-US" sz="3200" spc="150">
                <a:solidFill>
                  <a:schemeClr val="tx1">
                    <a:lumMod val="65000"/>
                    <a:lumOff val="35000"/>
                  </a:schemeClr>
                </a:solidFill>
                <a:latin typeface="Arial" panose="020B0604020202020204" pitchFamily="34" charset="0"/>
                <a:ea typeface="微软雅黑" charset="-122"/>
                <a:sym typeface="Arial" panose="020B0604020202020204" pitchFamily="34" charset="0"/>
              </a:rPr>
              <a:t>参与进修、</a:t>
            </a:r>
            <a:endParaRPr lang="zh-CN" altLang="en-US" sz="3200" spc="150">
              <a:solidFill>
                <a:schemeClr val="tx1">
                  <a:lumMod val="65000"/>
                  <a:lumOff val="35000"/>
                </a:schemeClr>
              </a:solidFill>
              <a:latin typeface="Arial" panose="020B0604020202020204" pitchFamily="34" charset="0"/>
              <a:ea typeface="微软雅黑" charset="-122"/>
              <a:sym typeface="Arial" panose="020B0604020202020204" pitchFamily="34" charset="0"/>
            </a:endParaRPr>
          </a:p>
          <a:p>
            <a:pPr>
              <a:lnSpc>
                <a:spcPct val="120000"/>
              </a:lnSpc>
            </a:pPr>
            <a:r>
              <a:rPr lang="zh-CN" altLang="en-US" sz="3200" spc="150">
                <a:solidFill>
                  <a:schemeClr val="tx1">
                    <a:lumMod val="65000"/>
                    <a:lumOff val="35000"/>
                  </a:schemeClr>
                </a:solidFill>
                <a:latin typeface="Arial" panose="020B0604020202020204" pitchFamily="34" charset="0"/>
                <a:ea typeface="微软雅黑" charset="-122"/>
                <a:sym typeface="Arial" panose="020B0604020202020204" pitchFamily="34" charset="0"/>
              </a:rPr>
              <a:t>培训的权利</a:t>
            </a:r>
            <a:endParaRPr lang="zh-CN" altLang="en-US" sz="3200" spc="150">
              <a:solidFill>
                <a:schemeClr val="tx1">
                  <a:lumMod val="65000"/>
                  <a:lumOff val="35000"/>
                </a:schemeClr>
              </a:solidFill>
              <a:latin typeface="Arial" panose="020B0604020202020204" pitchFamily="34" charset="0"/>
              <a:ea typeface="微软雅黑" charset="-122"/>
              <a:sym typeface="Arial" panose="020B0604020202020204" pitchFamily="34" charset="0"/>
            </a:endParaRPr>
          </a:p>
        </p:txBody>
      </p:sp>
      <p:sp>
        <p:nvSpPr>
          <p:cNvPr id="75" name="文本框 74"/>
          <p:cNvSpPr txBox="1"/>
          <p:nvPr>
            <p:custDataLst>
              <p:tags r:id="rId32"/>
            </p:custDataLst>
          </p:nvPr>
        </p:nvSpPr>
        <p:spPr>
          <a:xfrm>
            <a:off x="1632521" y="2140947"/>
            <a:ext cx="2806887" cy="927874"/>
          </a:xfrm>
          <a:prstGeom prst="rect">
            <a:avLst/>
          </a:prstGeom>
          <a:noFill/>
        </p:spPr>
        <p:txBody>
          <a:bodyPr wrap="square" rtlCol="0" anchor="ctr">
            <a:normAutofit/>
          </a:bodyPr>
          <a:p>
            <a:pPr>
              <a:lnSpc>
                <a:spcPct val="120000"/>
              </a:lnSpc>
            </a:pPr>
            <a:r>
              <a:rPr lang="zh-CN" altLang="en-US" sz="3600" spc="150">
                <a:solidFill>
                  <a:schemeClr val="tx1">
                    <a:lumMod val="65000"/>
                    <a:lumOff val="35000"/>
                  </a:schemeClr>
                </a:solidFill>
                <a:latin typeface="Arial" panose="020B0604020202020204" pitchFamily="34" charset="0"/>
                <a:ea typeface="微软雅黑" charset="-122"/>
                <a:sym typeface="Arial" panose="020B0604020202020204" pitchFamily="34" charset="0"/>
              </a:rPr>
              <a:t>教育权</a:t>
            </a:r>
            <a:endParaRPr lang="zh-CN" altLang="en-US" sz="3600" spc="150">
              <a:solidFill>
                <a:schemeClr val="tx1">
                  <a:lumMod val="65000"/>
                  <a:lumOff val="35000"/>
                </a:schemeClr>
              </a:solidFill>
              <a:latin typeface="Arial" panose="020B0604020202020204" pitchFamily="34" charset="0"/>
              <a:ea typeface="微软雅黑" charset="-122"/>
              <a:sym typeface="Arial" panose="020B0604020202020204" pitchFamily="34" charset="0"/>
            </a:endParaRPr>
          </a:p>
        </p:txBody>
      </p:sp>
      <p:sp>
        <p:nvSpPr>
          <p:cNvPr id="76" name="文本框 75"/>
          <p:cNvSpPr txBox="1"/>
          <p:nvPr>
            <p:custDataLst>
              <p:tags r:id="rId33"/>
            </p:custDataLst>
          </p:nvPr>
        </p:nvSpPr>
        <p:spPr>
          <a:xfrm>
            <a:off x="1632521" y="3301255"/>
            <a:ext cx="2806887" cy="927874"/>
          </a:xfrm>
          <a:prstGeom prst="rect">
            <a:avLst/>
          </a:prstGeom>
          <a:noFill/>
        </p:spPr>
        <p:txBody>
          <a:bodyPr wrap="square" rtlCol="0" anchor="ctr">
            <a:normAutofit/>
          </a:bodyPr>
          <a:p>
            <a:pPr>
              <a:lnSpc>
                <a:spcPct val="120000"/>
              </a:lnSpc>
            </a:pPr>
            <a:r>
              <a:rPr lang="zh-CN" altLang="en-US" sz="2800" b="1" spc="150">
                <a:solidFill>
                  <a:schemeClr val="tx1">
                    <a:lumMod val="65000"/>
                    <a:lumOff val="35000"/>
                  </a:schemeClr>
                </a:solidFill>
                <a:latin typeface="Arial" panose="020B0604020202020204" pitchFamily="34" charset="0"/>
                <a:ea typeface="微软雅黑" charset="-122"/>
                <a:sym typeface="Arial" panose="020B0604020202020204" pitchFamily="34" charset="0"/>
              </a:rPr>
              <a:t>管理婴幼儿权</a:t>
            </a:r>
            <a:endParaRPr lang="zh-CN" altLang="en-US" sz="2800" b="1" spc="150">
              <a:solidFill>
                <a:schemeClr val="tx1">
                  <a:lumMod val="65000"/>
                  <a:lumOff val="35000"/>
                </a:schemeClr>
              </a:solidFill>
              <a:latin typeface="Arial" panose="020B0604020202020204" pitchFamily="34" charset="0"/>
              <a:ea typeface="微软雅黑" charset="-122"/>
              <a:sym typeface="Arial" panose="020B0604020202020204" pitchFamily="34" charset="0"/>
            </a:endParaRPr>
          </a:p>
        </p:txBody>
      </p:sp>
      <p:sp>
        <p:nvSpPr>
          <p:cNvPr id="77" name="文本框 76"/>
          <p:cNvSpPr txBox="1"/>
          <p:nvPr>
            <p:custDataLst>
              <p:tags r:id="rId34"/>
            </p:custDataLst>
          </p:nvPr>
        </p:nvSpPr>
        <p:spPr>
          <a:xfrm>
            <a:off x="1632521" y="4461563"/>
            <a:ext cx="2806887" cy="927874"/>
          </a:xfrm>
          <a:prstGeom prst="rect">
            <a:avLst/>
          </a:prstGeom>
          <a:noFill/>
        </p:spPr>
        <p:txBody>
          <a:bodyPr wrap="square" rtlCol="0" anchor="ctr">
            <a:normAutofit/>
          </a:bodyPr>
          <a:p>
            <a:pPr>
              <a:lnSpc>
                <a:spcPct val="120000"/>
              </a:lnSpc>
            </a:pPr>
            <a:r>
              <a:rPr lang="zh-CN" altLang="en-US" sz="3600" spc="150">
                <a:solidFill>
                  <a:schemeClr val="tx1">
                    <a:lumMod val="65000"/>
                    <a:lumOff val="35000"/>
                  </a:schemeClr>
                </a:solidFill>
                <a:latin typeface="Arial" panose="020B0604020202020204" pitchFamily="34" charset="0"/>
                <a:ea typeface="微软雅黑" charset="-122"/>
                <a:sym typeface="Arial" panose="020B0604020202020204" pitchFamily="34" charset="0"/>
              </a:rPr>
              <a:t>获得报酬权</a:t>
            </a:r>
            <a:endParaRPr lang="zh-CN" altLang="en-US" sz="3600" spc="150">
              <a:solidFill>
                <a:schemeClr val="tx1">
                  <a:lumMod val="65000"/>
                  <a:lumOff val="35000"/>
                </a:schemeClr>
              </a:solidFill>
              <a:latin typeface="Arial" panose="020B0604020202020204" pitchFamily="34" charset="0"/>
              <a:ea typeface="微软雅黑" charset="-122"/>
              <a:sym typeface="Arial" panose="020B0604020202020204" pitchFamily="34" charset="0"/>
            </a:endParaRPr>
          </a:p>
        </p:txBody>
      </p:sp>
      <p:sp>
        <p:nvSpPr>
          <p:cNvPr id="20" name="椭圆 19"/>
          <p:cNvSpPr/>
          <p:nvPr>
            <p:custDataLst>
              <p:tags r:id="rId35"/>
            </p:custDataLst>
          </p:nvPr>
        </p:nvSpPr>
        <p:spPr>
          <a:xfrm>
            <a:off x="1134068" y="2373112"/>
            <a:ext cx="463547" cy="4635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20000"/>
              </a:lnSpc>
            </a:pPr>
            <a:r>
              <a:rPr lang="en-US" altLang="zh-CN" sz="2400" b="1" spc="150" dirty="0">
                <a:latin typeface="Arial" panose="020B0604020202020204" pitchFamily="34" charset="0"/>
                <a:ea typeface="微软雅黑" charset="-122"/>
                <a:sym typeface="Arial" panose="020B0604020202020204" pitchFamily="34" charset="0"/>
              </a:rPr>
              <a:t>1</a:t>
            </a:r>
            <a:endParaRPr lang="en-US" altLang="zh-CN" sz="2400" b="1" spc="150" dirty="0">
              <a:latin typeface="Arial" panose="020B0604020202020204" pitchFamily="34" charset="0"/>
              <a:ea typeface="微软雅黑" charset="-122"/>
              <a:sym typeface="Arial" panose="020B0604020202020204" pitchFamily="34" charset="0"/>
            </a:endParaRPr>
          </a:p>
        </p:txBody>
      </p:sp>
      <p:sp>
        <p:nvSpPr>
          <p:cNvPr id="78" name="椭圆 77"/>
          <p:cNvSpPr/>
          <p:nvPr>
            <p:custDataLst>
              <p:tags r:id="rId36"/>
            </p:custDataLst>
          </p:nvPr>
        </p:nvSpPr>
        <p:spPr>
          <a:xfrm>
            <a:off x="7936227" y="2373112"/>
            <a:ext cx="463547" cy="4635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20000"/>
              </a:lnSpc>
            </a:pPr>
            <a:r>
              <a:rPr lang="en-US" altLang="zh-CN" sz="2000" b="1" spc="150" dirty="0">
                <a:latin typeface="Arial" panose="020B0604020202020204" pitchFamily="34" charset="0"/>
                <a:ea typeface="微软雅黑" charset="-122"/>
                <a:sym typeface="Arial" panose="020B0604020202020204" pitchFamily="34" charset="0"/>
              </a:rPr>
              <a:t>2</a:t>
            </a:r>
            <a:endParaRPr lang="en-US" altLang="zh-CN" sz="2000" b="1" spc="150" dirty="0">
              <a:latin typeface="Arial" panose="020B0604020202020204" pitchFamily="34" charset="0"/>
              <a:ea typeface="微软雅黑" charset="-122"/>
              <a:sym typeface="Arial" panose="020B0604020202020204" pitchFamily="34" charset="0"/>
            </a:endParaRPr>
          </a:p>
        </p:txBody>
      </p:sp>
      <p:sp>
        <p:nvSpPr>
          <p:cNvPr id="79" name="椭圆 78"/>
          <p:cNvSpPr/>
          <p:nvPr>
            <p:custDataLst>
              <p:tags r:id="rId37"/>
            </p:custDataLst>
          </p:nvPr>
        </p:nvSpPr>
        <p:spPr>
          <a:xfrm>
            <a:off x="1134068" y="3533419"/>
            <a:ext cx="463547" cy="4635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20000"/>
              </a:lnSpc>
            </a:pPr>
            <a:r>
              <a:rPr lang="en-US" altLang="zh-CN" sz="2000" b="1" spc="150" dirty="0">
                <a:latin typeface="Arial" panose="020B0604020202020204" pitchFamily="34" charset="0"/>
                <a:ea typeface="微软雅黑" charset="-122"/>
                <a:sym typeface="Arial" panose="020B0604020202020204" pitchFamily="34" charset="0"/>
              </a:rPr>
              <a:t>3</a:t>
            </a:r>
            <a:endParaRPr lang="en-US" altLang="zh-CN" sz="2000" b="1" spc="150" dirty="0">
              <a:latin typeface="Arial" panose="020B0604020202020204" pitchFamily="34" charset="0"/>
              <a:ea typeface="微软雅黑" charset="-122"/>
              <a:sym typeface="Arial" panose="020B0604020202020204" pitchFamily="34" charset="0"/>
            </a:endParaRPr>
          </a:p>
        </p:txBody>
      </p:sp>
      <p:sp>
        <p:nvSpPr>
          <p:cNvPr id="80" name="椭圆 79"/>
          <p:cNvSpPr/>
          <p:nvPr>
            <p:custDataLst>
              <p:tags r:id="rId38"/>
            </p:custDataLst>
          </p:nvPr>
        </p:nvSpPr>
        <p:spPr>
          <a:xfrm>
            <a:off x="7936227" y="3533419"/>
            <a:ext cx="463547" cy="4635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20000"/>
              </a:lnSpc>
            </a:pPr>
            <a:r>
              <a:rPr lang="en-US" altLang="zh-CN" b="1" spc="150" dirty="0">
                <a:latin typeface="Arial" panose="020B0604020202020204" pitchFamily="34" charset="0"/>
                <a:ea typeface="微软雅黑" charset="-122"/>
                <a:sym typeface="Arial" panose="020B0604020202020204" pitchFamily="34" charset="0"/>
              </a:rPr>
              <a:t>4</a:t>
            </a:r>
            <a:endParaRPr lang="en-US" altLang="zh-CN" b="1" spc="150" dirty="0">
              <a:latin typeface="Arial" panose="020B0604020202020204" pitchFamily="34" charset="0"/>
              <a:ea typeface="微软雅黑" charset="-122"/>
              <a:sym typeface="Arial" panose="020B0604020202020204" pitchFamily="34" charset="0"/>
            </a:endParaRPr>
          </a:p>
        </p:txBody>
      </p:sp>
      <p:sp>
        <p:nvSpPr>
          <p:cNvPr id="81" name="椭圆 80"/>
          <p:cNvSpPr/>
          <p:nvPr>
            <p:custDataLst>
              <p:tags r:id="rId39"/>
            </p:custDataLst>
          </p:nvPr>
        </p:nvSpPr>
        <p:spPr>
          <a:xfrm>
            <a:off x="1134068" y="4693727"/>
            <a:ext cx="463547" cy="46354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20000"/>
              </a:lnSpc>
            </a:pPr>
            <a:r>
              <a:rPr lang="en-US" altLang="zh-CN" b="1" spc="150" dirty="0">
                <a:latin typeface="Arial" panose="020B0604020202020204" pitchFamily="34" charset="0"/>
                <a:ea typeface="微软雅黑" charset="-122"/>
                <a:sym typeface="Arial" panose="020B0604020202020204" pitchFamily="34" charset="0"/>
              </a:rPr>
              <a:t>5</a:t>
            </a:r>
            <a:endParaRPr lang="en-US" altLang="zh-CN" b="1" spc="150" dirty="0">
              <a:latin typeface="Arial" panose="020B0604020202020204" pitchFamily="34" charset="0"/>
              <a:ea typeface="微软雅黑" charset="-122"/>
              <a:sym typeface="Arial" panose="020B0604020202020204" pitchFamily="34" charset="0"/>
            </a:endParaRPr>
          </a:p>
        </p:txBody>
      </p:sp>
      <p:sp>
        <p:nvSpPr>
          <p:cNvPr id="82" name="椭圆 81"/>
          <p:cNvSpPr/>
          <p:nvPr>
            <p:custDataLst>
              <p:tags r:id="rId40"/>
            </p:custDataLst>
          </p:nvPr>
        </p:nvSpPr>
        <p:spPr>
          <a:xfrm>
            <a:off x="7936227" y="4693727"/>
            <a:ext cx="463547" cy="46354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algn="ctr">
              <a:lnSpc>
                <a:spcPct val="120000"/>
              </a:lnSpc>
            </a:pPr>
            <a:r>
              <a:rPr lang="en-US" altLang="zh-CN" sz="2000" b="1" spc="150" dirty="0">
                <a:latin typeface="Arial" panose="020B0604020202020204" pitchFamily="34" charset="0"/>
                <a:ea typeface="微软雅黑" charset="-122"/>
                <a:sym typeface="Arial" panose="020B0604020202020204" pitchFamily="34" charset="0"/>
              </a:rPr>
              <a:t>6</a:t>
            </a:r>
            <a:endParaRPr lang="en-US" altLang="zh-CN" sz="2000" b="1" spc="150" dirty="0">
              <a:latin typeface="Arial" panose="020B0604020202020204" pitchFamily="34" charset="0"/>
              <a:ea typeface="微软雅黑" charset="-122"/>
              <a:sym typeface="Arial" panose="020B0604020202020204" pitchFamily="34" charset="0"/>
            </a:endParaRPr>
          </a:p>
        </p:txBody>
      </p:sp>
    </p:spTree>
    <p:custDataLst>
      <p:tags r:id="rId41"/>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（二） 作为保教人员的托育人员</a:t>
            </a:r>
            <a:endParaRPr lang="zh-CN" altLang="en-US" sz="28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1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托育人员的权利与义务</a:t>
            </a:r>
            <a:endParaRPr lang="zh-CN" altLang="en-US">
              <a:solidFill>
                <a:schemeClr val="tx1"/>
              </a:solidFill>
            </a:endParaRPr>
          </a:p>
        </p:txBody>
      </p:sp>
      <p:sp>
        <p:nvSpPr>
          <p:cNvPr id="82" name="圆角矩形 81"/>
          <p:cNvSpPr/>
          <p:nvPr/>
        </p:nvSpPr>
        <p:spPr>
          <a:xfrm>
            <a:off x="875665" y="1951355"/>
            <a:ext cx="3403600" cy="416814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000"/>
              <a:t>遵守《中华人民共和国宪法》、其他法律和职业道德，为人师表。</a:t>
            </a:r>
            <a:endParaRPr lang="zh-CN" altLang="en-US" sz="2000"/>
          </a:p>
        </p:txBody>
      </p:sp>
      <p:sp>
        <p:nvSpPr>
          <p:cNvPr id="83" name="圆角矩形 82"/>
          <p:cNvSpPr/>
          <p:nvPr/>
        </p:nvSpPr>
        <p:spPr>
          <a:xfrm>
            <a:off x="4519930" y="1927860"/>
            <a:ext cx="3403600" cy="416814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000"/>
              <a:t> </a:t>
            </a:r>
            <a:endParaRPr lang="zh-CN" altLang="en-US" sz="2000"/>
          </a:p>
          <a:p>
            <a:pPr algn="l">
              <a:lnSpc>
                <a:spcPct val="150000"/>
              </a:lnSpc>
            </a:pPr>
            <a:r>
              <a:rPr lang="zh-CN" altLang="en-US" sz="2000"/>
              <a:t>贯彻国家的教育方针，遵守规章制度，执行托育机构的保教计划，履行聘约，完成保教工作任务，减少喂养、睡眠等养育照护问题的发生。</a:t>
            </a:r>
            <a:endParaRPr lang="zh-CN" altLang="en-US" sz="2000"/>
          </a:p>
        </p:txBody>
      </p:sp>
      <p:sp>
        <p:nvSpPr>
          <p:cNvPr id="84" name="圆角矩形 83"/>
          <p:cNvSpPr/>
          <p:nvPr/>
        </p:nvSpPr>
        <p:spPr>
          <a:xfrm>
            <a:off x="8089265" y="1917700"/>
            <a:ext cx="3403600" cy="416814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000"/>
              <a:t> 坚持儿童优先的原则，尊重婴幼儿成长特点和规律，最大限度地保护婴幼儿，确保婴幼儿的安全和健康。</a:t>
            </a:r>
            <a:endParaRPr lang="zh-CN" altLang="en-US" sz="2000"/>
          </a:p>
        </p:txBody>
      </p:sp>
      <p:sp>
        <p:nvSpPr>
          <p:cNvPr id="85" name="椭圆 84"/>
          <p:cNvSpPr/>
          <p:nvPr/>
        </p:nvSpPr>
        <p:spPr>
          <a:xfrm>
            <a:off x="1891665" y="2214880"/>
            <a:ext cx="1088390" cy="77533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600" b="1">
                <a:latin typeface="Arial Bold" panose="020B0604020202020204" charset="0"/>
                <a:cs typeface="Arial Bold" panose="020B0604020202020204" charset="0"/>
                <a:sym typeface="+mn-ea"/>
              </a:rPr>
              <a:t>1</a:t>
            </a:r>
            <a:endParaRPr lang="en-US" altLang="zh-CN" sz="3600" b="1">
              <a:latin typeface="Arial Bold" panose="020B0604020202020204" charset="0"/>
              <a:cs typeface="Arial Bold" panose="020B0604020202020204" charset="0"/>
            </a:endParaRPr>
          </a:p>
        </p:txBody>
      </p:sp>
      <p:sp>
        <p:nvSpPr>
          <p:cNvPr id="86" name="椭圆 85"/>
          <p:cNvSpPr/>
          <p:nvPr/>
        </p:nvSpPr>
        <p:spPr>
          <a:xfrm>
            <a:off x="5547995" y="2016125"/>
            <a:ext cx="1088390" cy="77533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600" b="1">
                <a:latin typeface="Arial Bold" panose="020B0604020202020204" charset="0"/>
                <a:cs typeface="Arial Bold" panose="020B0604020202020204" charset="0"/>
                <a:sym typeface="+mn-ea"/>
              </a:rPr>
              <a:t>2</a:t>
            </a:r>
            <a:endParaRPr lang="en-US" altLang="zh-CN" sz="3600" b="1">
              <a:latin typeface="Arial Bold" panose="020B0604020202020204" charset="0"/>
              <a:cs typeface="Arial Bold" panose="020B0604020202020204" charset="0"/>
            </a:endParaRPr>
          </a:p>
        </p:txBody>
      </p:sp>
      <p:sp>
        <p:nvSpPr>
          <p:cNvPr id="87" name="椭圆 86"/>
          <p:cNvSpPr/>
          <p:nvPr/>
        </p:nvSpPr>
        <p:spPr>
          <a:xfrm>
            <a:off x="9153525" y="2055495"/>
            <a:ext cx="1088390" cy="77533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600" b="1">
                <a:latin typeface="Arial Bold" panose="020B0604020202020204" charset="0"/>
                <a:cs typeface="Arial Bold" panose="020B0604020202020204" charset="0"/>
                <a:sym typeface="+mn-ea"/>
              </a:rPr>
              <a:t>3</a:t>
            </a:r>
            <a:endParaRPr lang="en-US" altLang="zh-CN" sz="3600" b="1">
              <a:latin typeface="Arial Bold" panose="020B0604020202020204" charset="0"/>
              <a:cs typeface="Arial Bold" panose="020B0604020202020204" charset="0"/>
            </a:endParaRPr>
          </a:p>
        </p:txBody>
      </p:sp>
    </p:spTree>
    <p:custDataLst>
      <p:tags r:id="rId9"/>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（二） 作为保教人员的托育人员</a:t>
            </a:r>
            <a:endParaRPr lang="zh-CN" altLang="en-US" sz="28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1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托育人员的权利与义务</a:t>
            </a:r>
            <a:endParaRPr lang="zh-CN" altLang="en-US">
              <a:solidFill>
                <a:schemeClr val="tx1"/>
              </a:solidFill>
            </a:endParaRPr>
          </a:p>
        </p:txBody>
      </p:sp>
      <p:sp>
        <p:nvSpPr>
          <p:cNvPr id="82" name="圆角矩形 81"/>
          <p:cNvSpPr/>
          <p:nvPr/>
        </p:nvSpPr>
        <p:spPr>
          <a:xfrm>
            <a:off x="737870" y="1938655"/>
            <a:ext cx="5118100" cy="416814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endParaRPr lang="zh-CN" altLang="en-US" sz="2000"/>
          </a:p>
          <a:p>
            <a:pPr algn="l">
              <a:lnSpc>
                <a:spcPct val="150000"/>
              </a:lnSpc>
            </a:pPr>
            <a:r>
              <a:rPr lang="en-US" altLang="zh-CN" sz="2000"/>
              <a:t>       </a:t>
            </a:r>
            <a:r>
              <a:rPr lang="zh-CN" altLang="en-US" sz="2000"/>
              <a:t>根据不同月龄婴幼儿的生理、心理特点，对其生活起居，诸如睡眠、进食、活动、如厕、洗澡等给予合理安排，为婴幼儿提供积极的、支持性的、敏感了解婴幼儿需求并及时回应的良好养育照护，科学制定食谱，保证婴幼儿膳食平衡。</a:t>
            </a:r>
            <a:endParaRPr lang="zh-CN" altLang="en-US" sz="2000"/>
          </a:p>
        </p:txBody>
      </p:sp>
      <p:sp>
        <p:nvSpPr>
          <p:cNvPr id="83" name="圆角矩形 82"/>
          <p:cNvSpPr/>
          <p:nvPr/>
        </p:nvSpPr>
        <p:spPr>
          <a:xfrm>
            <a:off x="6172835" y="1927860"/>
            <a:ext cx="5228590" cy="416814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000"/>
              <a:t> </a:t>
            </a:r>
            <a:endParaRPr lang="zh-CN" altLang="en-US" sz="2000"/>
          </a:p>
          <a:p>
            <a:pPr algn="l">
              <a:lnSpc>
                <a:spcPct val="150000"/>
              </a:lnSpc>
            </a:pPr>
            <a:r>
              <a:rPr lang="en-US" altLang="zh-CN" sz="2000"/>
              <a:t>     </a:t>
            </a:r>
            <a:r>
              <a:rPr lang="zh-CN" altLang="en-US" sz="2000"/>
              <a:t>关心爱护全体婴幼儿，尊重婴幼儿，在保证安全的前提下，给婴幼儿自主做事情的机会，重视婴幼儿的情感变化，给予适当的刺激，支持婴幼儿主动探索、操作体验、互动交流和表达表现，发挥婴幼儿的自主性，保护婴幼儿的好奇心，而不是试图改变他们的性情。</a:t>
            </a:r>
            <a:endParaRPr lang="zh-CN" altLang="en-US" sz="2000"/>
          </a:p>
        </p:txBody>
      </p:sp>
      <p:sp>
        <p:nvSpPr>
          <p:cNvPr id="85" name="椭圆 84"/>
          <p:cNvSpPr/>
          <p:nvPr/>
        </p:nvSpPr>
        <p:spPr>
          <a:xfrm>
            <a:off x="2442845" y="1976755"/>
            <a:ext cx="1088390" cy="77533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600" b="1">
                <a:latin typeface="Arial Bold" panose="020B0604020202020204" charset="0"/>
                <a:cs typeface="Arial Bold" panose="020B0604020202020204" charset="0"/>
                <a:sym typeface="+mn-ea"/>
              </a:rPr>
              <a:t>4</a:t>
            </a:r>
            <a:endParaRPr lang="en-US" altLang="zh-CN" sz="3600" b="1">
              <a:latin typeface="Arial Bold" panose="020B0604020202020204" charset="0"/>
              <a:cs typeface="Arial Bold" panose="020B0604020202020204" charset="0"/>
            </a:endParaRPr>
          </a:p>
        </p:txBody>
      </p:sp>
      <p:sp>
        <p:nvSpPr>
          <p:cNvPr id="86" name="椭圆 85"/>
          <p:cNvSpPr/>
          <p:nvPr/>
        </p:nvSpPr>
        <p:spPr>
          <a:xfrm>
            <a:off x="8213725" y="1991360"/>
            <a:ext cx="1088390" cy="77533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600" b="1">
                <a:latin typeface="Arial Bold" panose="020B0604020202020204" charset="0"/>
                <a:cs typeface="Arial Bold" panose="020B0604020202020204" charset="0"/>
                <a:sym typeface="+mn-ea"/>
              </a:rPr>
              <a:t>5</a:t>
            </a:r>
            <a:endParaRPr lang="en-US" altLang="zh-CN" sz="3600" b="1">
              <a:latin typeface="Arial Bold" panose="020B0604020202020204" charset="0"/>
              <a:cs typeface="Arial Bold" panose="020B0604020202020204" charset="0"/>
            </a:endParaRPr>
          </a:p>
        </p:txBody>
      </p:sp>
    </p:spTree>
    <p:custDataLst>
      <p:tags r:id="rId9"/>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（二） 作为保教人员的托育人员</a:t>
            </a:r>
            <a:endParaRPr lang="zh-CN" altLang="en-US" sz="28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1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托育人员的社会关系</a:t>
            </a:r>
            <a:endParaRPr lang="zh-CN" altLang="en-US">
              <a:solidFill>
                <a:schemeClr val="tx1"/>
              </a:solidFill>
            </a:endParaRPr>
          </a:p>
        </p:txBody>
      </p:sp>
      <p:sp>
        <p:nvSpPr>
          <p:cNvPr id="82" name="圆角矩形 81"/>
          <p:cNvSpPr/>
          <p:nvPr/>
        </p:nvSpPr>
        <p:spPr>
          <a:xfrm>
            <a:off x="625475" y="1951355"/>
            <a:ext cx="3741420" cy="435483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endParaRPr lang="zh-CN" altLang="en-US" sz="2000"/>
          </a:p>
          <a:p>
            <a:pPr algn="l">
              <a:lnSpc>
                <a:spcPct val="150000"/>
              </a:lnSpc>
            </a:pPr>
            <a:r>
              <a:rPr lang="en-US" altLang="zh-CN" sz="2000"/>
              <a:t>   </a:t>
            </a:r>
            <a:r>
              <a:rPr lang="zh-CN" altLang="en-US" sz="2000"/>
              <a:t>积极建立与家长的联系，定期召开家长会议，接待来访和咨询，帮助家长了解保育照护的内容和方法。加强与社区的联系和合作，面向社区宣传科学育儿知识，开展多种形式的服务活动，促进婴幼儿的发展</a:t>
            </a:r>
            <a:endParaRPr lang="zh-CN" altLang="en-US" sz="2000"/>
          </a:p>
        </p:txBody>
      </p:sp>
      <p:sp>
        <p:nvSpPr>
          <p:cNvPr id="83" name="圆角矩形 82"/>
          <p:cNvSpPr/>
          <p:nvPr/>
        </p:nvSpPr>
        <p:spPr>
          <a:xfrm>
            <a:off x="4519930" y="1927860"/>
            <a:ext cx="3403600" cy="416814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endParaRPr lang="zh-CN" altLang="en-US" sz="2000"/>
          </a:p>
          <a:p>
            <a:pPr algn="l">
              <a:lnSpc>
                <a:spcPct val="150000"/>
              </a:lnSpc>
            </a:pPr>
            <a:r>
              <a:rPr lang="en-US" altLang="zh-CN" sz="2000"/>
              <a:t>    </a:t>
            </a:r>
            <a:r>
              <a:rPr lang="zh-CN" altLang="en-US" sz="2000"/>
              <a:t>制止对婴幼儿有害的行为或者其他侵犯婴幼儿合法权益的行为，批评和抵制对婴幼儿健康成长有害的现象，有效防范意外伤害，避免婴幼儿经受各种伤害，保障婴幼儿的心理安全等。</a:t>
            </a:r>
            <a:endParaRPr lang="zh-CN" altLang="en-US" sz="2000"/>
          </a:p>
        </p:txBody>
      </p:sp>
      <p:sp>
        <p:nvSpPr>
          <p:cNvPr id="84" name="圆角矩形 83"/>
          <p:cNvSpPr/>
          <p:nvPr/>
        </p:nvSpPr>
        <p:spPr>
          <a:xfrm>
            <a:off x="8089265" y="1917700"/>
            <a:ext cx="3403600" cy="4168140"/>
          </a:xfrm>
          <a:prstGeom prst="roundRect">
            <a:avLst/>
          </a:prstGeom>
          <a:ln w="28575" cmpd="sng">
            <a:solidFill>
              <a:srgbClr val="0070C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en-US" altLang="zh-CN" sz="2000"/>
              <a:t>     </a:t>
            </a:r>
            <a:r>
              <a:rPr lang="zh-CN" altLang="en-US" sz="2000"/>
              <a:t>不断提高思想政治觉悟和保教工作水平，掌握基本的卫生保健专业知识、心理健康知识、教养方法、急救原则和方法等。</a:t>
            </a:r>
            <a:endParaRPr lang="zh-CN" altLang="en-US" sz="2000"/>
          </a:p>
        </p:txBody>
      </p:sp>
      <p:sp>
        <p:nvSpPr>
          <p:cNvPr id="85" name="椭圆 84"/>
          <p:cNvSpPr/>
          <p:nvPr/>
        </p:nvSpPr>
        <p:spPr>
          <a:xfrm>
            <a:off x="1916430" y="1814830"/>
            <a:ext cx="1088390" cy="77533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600" b="1">
                <a:latin typeface="Arial Bold" panose="020B0604020202020204" charset="0"/>
                <a:cs typeface="Arial Bold" panose="020B0604020202020204" charset="0"/>
                <a:sym typeface="+mn-ea"/>
              </a:rPr>
              <a:t>6</a:t>
            </a:r>
            <a:endParaRPr lang="en-US" altLang="zh-CN" sz="3600" b="1">
              <a:latin typeface="Arial Bold" panose="020B0604020202020204" charset="0"/>
              <a:cs typeface="Arial Bold" panose="020B0604020202020204" charset="0"/>
            </a:endParaRPr>
          </a:p>
        </p:txBody>
      </p:sp>
      <p:sp>
        <p:nvSpPr>
          <p:cNvPr id="86" name="椭圆 85"/>
          <p:cNvSpPr/>
          <p:nvPr/>
        </p:nvSpPr>
        <p:spPr>
          <a:xfrm>
            <a:off x="5497830" y="1741170"/>
            <a:ext cx="1088390" cy="77533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600" b="1">
                <a:latin typeface="Arial Bold" panose="020B0604020202020204" charset="0"/>
                <a:cs typeface="Arial Bold" panose="020B0604020202020204" charset="0"/>
                <a:sym typeface="+mn-ea"/>
              </a:rPr>
              <a:t>7</a:t>
            </a:r>
            <a:endParaRPr lang="en-US" altLang="zh-CN" sz="3600" b="1">
              <a:latin typeface="Arial Bold" panose="020B0604020202020204" charset="0"/>
              <a:cs typeface="Arial Bold" panose="020B0604020202020204" charset="0"/>
            </a:endParaRPr>
          </a:p>
        </p:txBody>
      </p:sp>
      <p:sp>
        <p:nvSpPr>
          <p:cNvPr id="87" name="椭圆 86"/>
          <p:cNvSpPr/>
          <p:nvPr/>
        </p:nvSpPr>
        <p:spPr>
          <a:xfrm>
            <a:off x="9153525" y="2055495"/>
            <a:ext cx="1088390" cy="77533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3600" b="1">
                <a:latin typeface="Arial Bold" panose="020B0604020202020204" charset="0"/>
                <a:cs typeface="Arial Bold" panose="020B0604020202020204" charset="0"/>
                <a:sym typeface="+mn-ea"/>
              </a:rPr>
              <a:t>8</a:t>
            </a:r>
            <a:endParaRPr lang="en-US" altLang="zh-CN" sz="3600" b="1">
              <a:latin typeface="Arial Bold" panose="020B0604020202020204" charset="0"/>
              <a:cs typeface="Arial Bold" panose="020B0604020202020204" charset="0"/>
            </a:endParaRPr>
          </a:p>
        </p:txBody>
      </p:sp>
    </p:spTree>
    <p:custDataLst>
      <p:tags r:id="rId9"/>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056005" y="86804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（一） 托育人员与托育机构</a:t>
            </a:r>
            <a:endParaRPr lang="zh-CN" altLang="en-US" sz="28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1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ym typeface="+mn-ea"/>
              </a:rPr>
              <a:t>二、 托育人员的社会关系</a:t>
            </a:r>
            <a:endParaRPr lang="zh-CN" altLang="en-US">
              <a:solidFill>
                <a:schemeClr val="tx1"/>
              </a:solidFill>
            </a:endParaRPr>
          </a:p>
        </p:txBody>
      </p:sp>
      <p:grpSp>
        <p:nvGrpSpPr>
          <p:cNvPr id="7" name="组合 6"/>
          <p:cNvGrpSpPr/>
          <p:nvPr/>
        </p:nvGrpSpPr>
        <p:grpSpPr>
          <a:xfrm>
            <a:off x="800735" y="1530350"/>
            <a:ext cx="4759325" cy="4709160"/>
            <a:chOff x="1563" y="2674"/>
            <a:chExt cx="5490" cy="7416"/>
          </a:xfrm>
        </p:grpSpPr>
        <p:sp>
          <p:nvSpPr>
            <p:cNvPr id="3" name="矩形 2"/>
            <p:cNvSpPr/>
            <p:nvPr/>
          </p:nvSpPr>
          <p:spPr>
            <a:xfrm>
              <a:off x="1563" y="2674"/>
              <a:ext cx="5490" cy="973"/>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b="1"/>
                <a:t>（一） 托育人员与托育机构</a:t>
              </a:r>
              <a:endParaRPr lang="zh-CN" altLang="en-US" sz="2000" b="1"/>
            </a:p>
          </p:txBody>
        </p:sp>
        <p:sp>
          <p:nvSpPr>
            <p:cNvPr id="5" name="圆角矩形 4"/>
            <p:cNvSpPr/>
            <p:nvPr/>
          </p:nvSpPr>
          <p:spPr>
            <a:xfrm>
              <a:off x="1597" y="3849"/>
              <a:ext cx="5408" cy="6241"/>
            </a:xfrm>
            <a:prstGeom prst="roundRect">
              <a:avLst/>
            </a:prstGeom>
            <a:ln w="28575" cmpd="sng">
              <a:solidFill>
                <a:srgbClr val="00B05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000"/>
                <a:t> 托育人员与托育机构的关系属于劳动关系，</a:t>
              </a:r>
              <a:endParaRPr lang="zh-CN" altLang="en-US" sz="2000"/>
            </a:p>
            <a:p>
              <a:pPr algn="l">
                <a:lnSpc>
                  <a:spcPct val="150000"/>
                </a:lnSpc>
              </a:pPr>
              <a:r>
                <a:rPr lang="zh-CN" altLang="en-US" sz="2000"/>
                <a:t>托育人员的聘任始于托育机构面向社会公开招聘，托育机构对于托育人员方面是择优录用；</a:t>
              </a:r>
              <a:endParaRPr lang="zh-CN" altLang="en-US" sz="2000"/>
            </a:p>
            <a:p>
              <a:pPr algn="l">
                <a:lnSpc>
                  <a:spcPct val="150000"/>
                </a:lnSpc>
              </a:pPr>
              <a:r>
                <a:rPr lang="zh-CN" altLang="en-US" sz="2000"/>
                <a:t>享有事业单位编制的托育人员，与托育机构是行政法律关系。</a:t>
              </a:r>
              <a:endParaRPr lang="zh-CN" altLang="en-US" sz="2000"/>
            </a:p>
          </p:txBody>
        </p:sp>
      </p:grpSp>
      <p:grpSp>
        <p:nvGrpSpPr>
          <p:cNvPr id="8" name="组合 7"/>
          <p:cNvGrpSpPr/>
          <p:nvPr/>
        </p:nvGrpSpPr>
        <p:grpSpPr>
          <a:xfrm>
            <a:off x="6128385" y="1414780"/>
            <a:ext cx="5175250" cy="4721860"/>
            <a:chOff x="1498" y="2654"/>
            <a:chExt cx="5555" cy="7436"/>
          </a:xfrm>
        </p:grpSpPr>
        <p:sp>
          <p:nvSpPr>
            <p:cNvPr id="9" name="矩形 8"/>
            <p:cNvSpPr/>
            <p:nvPr/>
          </p:nvSpPr>
          <p:spPr>
            <a:xfrm>
              <a:off x="1563" y="2674"/>
              <a:ext cx="5490" cy="973"/>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圆角矩形 10"/>
            <p:cNvSpPr/>
            <p:nvPr/>
          </p:nvSpPr>
          <p:spPr>
            <a:xfrm>
              <a:off x="1498" y="3849"/>
              <a:ext cx="5508" cy="6241"/>
            </a:xfrm>
            <a:prstGeom prst="roundRect">
              <a:avLst/>
            </a:prstGeom>
            <a:ln w="28575" cmpd="sng">
              <a:solidFill>
                <a:srgbClr val="00B050"/>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r>
                <a:rPr lang="zh-CN" altLang="en-US" sz="2000"/>
                <a:t> 在服务对象上，婴幼儿托育人员是专门服务于0—3岁婴幼儿的群体。婴幼儿是受教育者，托育人员是施教者。托育人员和婴幼儿之间，既是师生关系，也含有“亲子关系”的内容；既有伙伴关系的内容，也有照料者与被照料者、指导者与被指导者、保护者与被保护者的关系。</a:t>
              </a:r>
              <a:endParaRPr lang="zh-CN" altLang="en-US" sz="2000"/>
            </a:p>
            <a:p>
              <a:pPr indent="457200" algn="l" fontAlgn="auto"/>
              <a:r>
                <a:rPr lang="zh-CN" altLang="en-US" sz="2000"/>
                <a:t>托育人员是婴幼儿生活的照料者和生活习惯的培养者。</a:t>
              </a:r>
              <a:endParaRPr lang="zh-CN" altLang="en-US" sz="2000"/>
            </a:p>
            <a:p>
              <a:pPr indent="457200" algn="l" fontAlgn="auto"/>
              <a:r>
                <a:rPr lang="zh-CN" altLang="en-US" sz="2000"/>
                <a:t>托育人员是婴幼儿心灵成长的支持者。</a:t>
              </a:r>
              <a:endParaRPr lang="zh-CN" altLang="en-US" sz="2000"/>
            </a:p>
          </p:txBody>
        </p:sp>
        <p:sp>
          <p:nvSpPr>
            <p:cNvPr id="17" name="矩形 16"/>
            <p:cNvSpPr/>
            <p:nvPr/>
          </p:nvSpPr>
          <p:spPr>
            <a:xfrm>
              <a:off x="1563" y="2654"/>
              <a:ext cx="5490" cy="973"/>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b="1"/>
                <a:t>（二） 托育人员与婴幼儿</a:t>
              </a:r>
              <a:endParaRPr lang="zh-CN" altLang="en-US" sz="2000" b="1"/>
            </a:p>
          </p:txBody>
        </p:sp>
      </p:grpSp>
    </p:spTree>
    <p:custDataLst>
      <p:tags r:id="rId9"/>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8" name="矩形 7"/>
          <p:cNvSpPr/>
          <p:nvPr userDrawn="1">
            <p:custDataLst>
              <p:tags r:id="rId1"/>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0814368" y="349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254797" y="5105543"/>
            <a:ext cx="1238310" cy="1615932"/>
          </a:xfrm>
          <a:prstGeom prst="rect">
            <a:avLst/>
          </a:prstGeom>
        </p:spPr>
      </p:pic>
      <p:grpSp>
        <p:nvGrpSpPr>
          <p:cNvPr id="22" name="组合 21"/>
          <p:cNvGrpSpPr/>
          <p:nvPr/>
        </p:nvGrpSpPr>
        <p:grpSpPr>
          <a:xfrm>
            <a:off x="748665" y="1418590"/>
            <a:ext cx="10093325" cy="3966210"/>
            <a:chOff x="523" y="2137"/>
            <a:chExt cx="15471" cy="6246"/>
          </a:xfrm>
        </p:grpSpPr>
        <p:grpSp>
          <p:nvGrpSpPr>
            <p:cNvPr id="61" name="组合 60"/>
            <p:cNvGrpSpPr/>
            <p:nvPr/>
          </p:nvGrpSpPr>
          <p:grpSpPr>
            <a:xfrm>
              <a:off x="523" y="2284"/>
              <a:ext cx="2939" cy="5930"/>
              <a:chOff x="1929" y="2782"/>
              <a:chExt cx="4154" cy="5432"/>
            </a:xfrm>
          </p:grpSpPr>
          <p:sp>
            <p:nvSpPr>
              <p:cNvPr id="50" name="圆角矩形 49"/>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第一节</a:t>
                </a:r>
                <a:endParaRPr lang="zh-CN" altLang="en-US" sz="4000"/>
              </a:p>
            </p:txBody>
          </p:sp>
          <p:sp>
            <p:nvSpPr>
              <p:cNvPr id="51" name="矩形 5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行政部门</a:t>
                </a:r>
                <a:endParaRPr lang="zh-CN" altLang="en-US" sz="2400"/>
              </a:p>
            </p:txBody>
          </p:sp>
        </p:grpSp>
        <p:grpSp>
          <p:nvGrpSpPr>
            <p:cNvPr id="4" name="组合 3"/>
            <p:cNvGrpSpPr/>
            <p:nvPr/>
          </p:nvGrpSpPr>
          <p:grpSpPr>
            <a:xfrm>
              <a:off x="3682" y="2239"/>
              <a:ext cx="2939" cy="5985"/>
              <a:chOff x="1929" y="2782"/>
              <a:chExt cx="4154" cy="5432"/>
            </a:xfrm>
          </p:grpSpPr>
          <p:sp>
            <p:nvSpPr>
              <p:cNvPr id="5" name="圆角矩形 4"/>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二节</a:t>
                </a:r>
                <a:endParaRPr lang="zh-CN" altLang="en-US" sz="4000"/>
              </a:p>
            </p:txBody>
          </p:sp>
          <p:sp>
            <p:nvSpPr>
              <p:cNvPr id="6" name="矩形 5"/>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托育机构</a:t>
                </a:r>
                <a:endParaRPr lang="zh-CN" altLang="en-US" sz="2400"/>
              </a:p>
            </p:txBody>
          </p:sp>
        </p:grpSp>
        <p:grpSp>
          <p:nvGrpSpPr>
            <p:cNvPr id="7" name="组合 6"/>
            <p:cNvGrpSpPr/>
            <p:nvPr/>
          </p:nvGrpSpPr>
          <p:grpSpPr>
            <a:xfrm>
              <a:off x="6895" y="2305"/>
              <a:ext cx="2829" cy="6012"/>
              <a:chOff x="1929" y="2782"/>
              <a:chExt cx="4154" cy="5432"/>
            </a:xfrm>
          </p:grpSpPr>
          <p:sp>
            <p:nvSpPr>
              <p:cNvPr id="9" name="圆角矩形 8"/>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三节</a:t>
                </a:r>
                <a:endParaRPr lang="zh-CN" altLang="en-US" sz="4000"/>
              </a:p>
            </p:txBody>
          </p:sp>
          <p:sp>
            <p:nvSpPr>
              <p:cNvPr id="11" name="矩形 1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托育人员</a:t>
                </a:r>
                <a:endParaRPr lang="zh-CN" altLang="en-US" sz="2400"/>
              </a:p>
            </p:txBody>
          </p:sp>
        </p:grpSp>
        <p:grpSp>
          <p:nvGrpSpPr>
            <p:cNvPr id="13" name="组合 12"/>
            <p:cNvGrpSpPr/>
            <p:nvPr/>
          </p:nvGrpSpPr>
          <p:grpSpPr>
            <a:xfrm>
              <a:off x="9949" y="2207"/>
              <a:ext cx="3049" cy="6176"/>
              <a:chOff x="1929" y="2782"/>
              <a:chExt cx="4154" cy="5432"/>
            </a:xfrm>
          </p:grpSpPr>
          <p:sp>
            <p:nvSpPr>
              <p:cNvPr id="14" name="圆角矩形 13"/>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四节</a:t>
                </a:r>
                <a:endParaRPr lang="zh-CN" altLang="en-US" sz="4000"/>
              </a:p>
            </p:txBody>
          </p:sp>
          <p:sp>
            <p:nvSpPr>
              <p:cNvPr id="15" name="矩形 14"/>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托育机构负责人及其他工作人员</a:t>
                </a:r>
                <a:endParaRPr lang="zh-CN" altLang="en-US" sz="2400"/>
              </a:p>
            </p:txBody>
          </p:sp>
        </p:grpSp>
        <p:grpSp>
          <p:nvGrpSpPr>
            <p:cNvPr id="16" name="组合 15"/>
            <p:cNvGrpSpPr/>
            <p:nvPr/>
          </p:nvGrpSpPr>
          <p:grpSpPr>
            <a:xfrm>
              <a:off x="13166" y="2137"/>
              <a:ext cx="2828" cy="6231"/>
              <a:chOff x="1929" y="2782"/>
              <a:chExt cx="4154" cy="5432"/>
            </a:xfrm>
          </p:grpSpPr>
          <p:sp>
            <p:nvSpPr>
              <p:cNvPr id="17" name="圆角矩形 16"/>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五节</a:t>
                </a:r>
                <a:endParaRPr lang="zh-CN" altLang="en-US" sz="4000"/>
              </a:p>
            </p:txBody>
          </p:sp>
          <p:sp>
            <p:nvSpPr>
              <p:cNvPr id="18" name="矩形 17"/>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婴  幼  儿</a:t>
                </a:r>
                <a:endParaRPr lang="zh-CN" altLang="en-US" sz="2400"/>
              </a:p>
            </p:txBody>
          </p:sp>
        </p:grpSp>
      </p:grpSp>
    </p:spTree>
    <p:custDataLst>
      <p:tags r:id="rId6"/>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056005" y="86804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（一） 托育人员的劳动、人事关系纠纷</a:t>
            </a:r>
            <a:endParaRPr lang="zh-CN" altLang="en-US" sz="28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1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ym typeface="+mn-ea"/>
              </a:rPr>
              <a:t>三、 托育人员的法律风险及其预防</a:t>
            </a:r>
            <a:endParaRPr lang="zh-CN" altLang="en-US">
              <a:sym typeface="+mn-ea"/>
            </a:endParaRPr>
          </a:p>
        </p:txBody>
      </p:sp>
      <p:grpSp>
        <p:nvGrpSpPr>
          <p:cNvPr id="14" name="组合 13"/>
          <p:cNvGrpSpPr/>
          <p:nvPr/>
        </p:nvGrpSpPr>
        <p:grpSpPr>
          <a:xfrm>
            <a:off x="1007745" y="1572895"/>
            <a:ext cx="4693920" cy="4709160"/>
            <a:chOff x="1563" y="2674"/>
            <a:chExt cx="5490" cy="7416"/>
          </a:xfrm>
        </p:grpSpPr>
        <p:sp>
          <p:nvSpPr>
            <p:cNvPr id="15" name="矩形 14"/>
            <p:cNvSpPr/>
            <p:nvPr/>
          </p:nvSpPr>
          <p:spPr>
            <a:xfrm>
              <a:off x="1563" y="2674"/>
              <a:ext cx="5490" cy="973"/>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b="1"/>
                <a:t>（三） 托育人员与婴幼儿家长</a:t>
              </a:r>
              <a:endParaRPr lang="zh-CN" altLang="en-US" b="1"/>
            </a:p>
          </p:txBody>
        </p:sp>
        <p:sp>
          <p:nvSpPr>
            <p:cNvPr id="16" name="圆角矩形 15"/>
            <p:cNvSpPr/>
            <p:nvPr/>
          </p:nvSpPr>
          <p:spPr>
            <a:xfrm>
              <a:off x="1597" y="3849"/>
              <a:ext cx="5408" cy="6241"/>
            </a:xfrm>
            <a:prstGeom prst="roundRect">
              <a:avLst/>
            </a:prstGeom>
            <a:ln w="28575" cmpd="sng">
              <a:solidFill>
                <a:srgbClr val="00B050"/>
              </a:solidFill>
              <a:prstDash val="sysDash"/>
            </a:ln>
          </p:spPr>
          <p:style>
            <a:lnRef idx="2">
              <a:schemeClr val="accent6"/>
            </a:lnRef>
            <a:fillRef idx="1">
              <a:schemeClr val="lt1"/>
            </a:fillRef>
            <a:effectRef idx="0">
              <a:schemeClr val="accent6"/>
            </a:effectRef>
            <a:fontRef idx="minor">
              <a:schemeClr val="dk1"/>
            </a:fontRef>
          </p:style>
          <p:txBody>
            <a:bodyPr rtlCol="0" anchor="ctr"/>
            <a:p>
              <a:pPr algn="l"/>
              <a:r>
                <a:rPr lang="zh-CN" altLang="en-US" sz="2000"/>
                <a:t>在托育服务的过程中，托育人员和家长是合作关系。托育机构提供的公益性、普惠性的托育服务能够满足家庭高质量、低收费的托育诉求。</a:t>
              </a:r>
              <a:endParaRPr lang="zh-CN" altLang="en-US" sz="2000"/>
            </a:p>
            <a:p>
              <a:pPr algn="l"/>
              <a:r>
                <a:rPr lang="zh-CN" altLang="en-US" sz="2000"/>
                <a:t>托育人员与婴幼儿家长是指导与被指导的关系。</a:t>
              </a:r>
              <a:endParaRPr lang="zh-CN" altLang="en-US" sz="2000"/>
            </a:p>
            <a:p>
              <a:pPr algn="l"/>
              <a:r>
                <a:rPr lang="zh-CN" altLang="en-US" sz="2000"/>
                <a:t> 婴幼儿家长是托育活动的参与者和组织者。</a:t>
              </a:r>
              <a:endParaRPr lang="zh-CN" altLang="en-US" sz="2000"/>
            </a:p>
            <a:p>
              <a:pPr algn="l"/>
              <a:r>
                <a:rPr lang="zh-CN" altLang="en-US" sz="2000"/>
                <a:t> 托育人员与婴幼儿家长是合作的关系。</a:t>
              </a:r>
              <a:endParaRPr lang="zh-CN" altLang="en-US" sz="2000"/>
            </a:p>
          </p:txBody>
        </p:sp>
      </p:grpSp>
      <p:grpSp>
        <p:nvGrpSpPr>
          <p:cNvPr id="18" name="组合 17"/>
          <p:cNvGrpSpPr/>
          <p:nvPr/>
        </p:nvGrpSpPr>
        <p:grpSpPr>
          <a:xfrm>
            <a:off x="6140450" y="1623060"/>
            <a:ext cx="4810760" cy="4709160"/>
            <a:chOff x="1563" y="2674"/>
            <a:chExt cx="5490" cy="7416"/>
          </a:xfrm>
        </p:grpSpPr>
        <p:sp>
          <p:nvSpPr>
            <p:cNvPr id="19" name="矩形 18"/>
            <p:cNvSpPr/>
            <p:nvPr/>
          </p:nvSpPr>
          <p:spPr>
            <a:xfrm>
              <a:off x="1563" y="2674"/>
              <a:ext cx="5490" cy="973"/>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b="1"/>
                <a:t>（四） 托育人员与教育行政部门</a:t>
              </a:r>
              <a:endParaRPr lang="zh-CN" altLang="en-US" b="1"/>
            </a:p>
          </p:txBody>
        </p:sp>
        <p:sp>
          <p:nvSpPr>
            <p:cNvPr id="20" name="圆角矩形 19"/>
            <p:cNvSpPr/>
            <p:nvPr/>
          </p:nvSpPr>
          <p:spPr>
            <a:xfrm>
              <a:off x="1597" y="3849"/>
              <a:ext cx="5408" cy="6241"/>
            </a:xfrm>
            <a:prstGeom prst="roundRect">
              <a:avLst/>
            </a:prstGeom>
            <a:ln w="28575" cmpd="sng">
              <a:solidFill>
                <a:srgbClr val="00B050"/>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000"/>
                <a:t>国务院教育行政部门主管全国的教师工作，地方教育行政部门是托育人员的主管机关。教育行政部门对托育人员有监督和管理之责，对其考核工作进行指导和监督。对于违法违规的托育人员，有权予以处分。</a:t>
              </a:r>
              <a:endParaRPr lang="zh-CN" altLang="en-US" sz="2000"/>
            </a:p>
            <a:p>
              <a:pPr indent="457200" algn="l" fontAlgn="auto">
                <a:lnSpc>
                  <a:spcPct val="150000"/>
                </a:lnSpc>
              </a:pPr>
              <a:r>
                <a:rPr lang="zh-CN" altLang="en-US" sz="2000"/>
                <a:t>教育行政部门也负责保障托育人员行使权利。</a:t>
              </a:r>
              <a:endParaRPr lang="zh-CN" altLang="en-US" sz="2000"/>
            </a:p>
          </p:txBody>
        </p:sp>
      </p:grpSp>
    </p:spTree>
    <p:custDataLst>
      <p:tags r:id="rId9"/>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1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ym typeface="+mn-ea"/>
              </a:rPr>
              <a:t>三、 托育人员的法律风险及其预防</a:t>
            </a:r>
            <a:endParaRPr lang="zh-CN" altLang="en-US">
              <a:sym typeface="+mn-ea"/>
            </a:endParaRPr>
          </a:p>
        </p:txBody>
      </p:sp>
      <p:cxnSp>
        <p:nvCxnSpPr>
          <p:cNvPr id="5" name="Elbow Connector 22"/>
          <p:cNvCxnSpPr>
            <a:stCxn id="33" idx="6"/>
            <a:endCxn id="57" idx="6"/>
          </p:cNvCxnSpPr>
          <p:nvPr>
            <p:custDataLst>
              <p:tags r:id="rId6"/>
            </p:custDataLst>
          </p:nvPr>
        </p:nvCxnSpPr>
        <p:spPr>
          <a:xfrm flipV="1">
            <a:off x="4269105" y="4455160"/>
            <a:ext cx="374650" cy="257175"/>
          </a:xfrm>
          <a:prstGeom prst="bentConnector5">
            <a:avLst>
              <a:gd name="adj1" fmla="val 30000"/>
              <a:gd name="adj2" fmla="val 49877"/>
              <a:gd name="adj3" fmla="val 336271"/>
            </a:avLst>
          </a:prstGeom>
          <a:ln>
            <a:solidFill>
              <a:srgbClr val="8590CA"/>
            </a:solidFill>
          </a:ln>
        </p:spPr>
        <p:style>
          <a:lnRef idx="1">
            <a:srgbClr val="8590CA"/>
          </a:lnRef>
          <a:fillRef idx="0">
            <a:srgbClr val="8590CA"/>
          </a:fillRef>
          <a:effectRef idx="0">
            <a:srgbClr val="8590CA"/>
          </a:effectRef>
          <a:fontRef idx="minor">
            <a:sysClr val="windowText" lastClr="000000"/>
          </a:fontRef>
        </p:style>
      </p:cxnSp>
      <p:sp>
        <p:nvSpPr>
          <p:cNvPr id="7" name="任意多边形 6"/>
          <p:cNvSpPr/>
          <p:nvPr>
            <p:custDataLst>
              <p:tags r:id="rId7"/>
            </p:custDataLst>
          </p:nvPr>
        </p:nvSpPr>
        <p:spPr>
          <a:xfrm>
            <a:off x="6048207" y="2215729"/>
            <a:ext cx="1606502" cy="2649579"/>
          </a:xfrm>
          <a:custGeom>
            <a:avLst/>
            <a:gdLst>
              <a:gd name="connsiteX0" fmla="*/ 19160 w 1902134"/>
              <a:gd name="connsiteY0" fmla="*/ 0 h 3137159"/>
              <a:gd name="connsiteX1" fmla="*/ 1902134 w 1902134"/>
              <a:gd name="connsiteY1" fmla="*/ 1882974 h 3137159"/>
              <a:gd name="connsiteX2" fmla="*/ 1472155 w 1902134"/>
              <a:gd name="connsiteY2" fmla="*/ 3080721 h 3137159"/>
              <a:gd name="connsiteX3" fmla="*/ 1420860 w 1902134"/>
              <a:gd name="connsiteY3" fmla="*/ 3137159 h 3137159"/>
              <a:gd name="connsiteX4" fmla="*/ 906766 w 1902134"/>
              <a:gd name="connsiteY4" fmla="*/ 2700064 h 3137159"/>
              <a:gd name="connsiteX5" fmla="*/ 952637 w 1902134"/>
              <a:gd name="connsiteY5" fmla="*/ 2649592 h 3137159"/>
              <a:gd name="connsiteX6" fmla="*/ 1228878 w 1902134"/>
              <a:gd name="connsiteY6" fmla="*/ 1880099 h 3137159"/>
              <a:gd name="connsiteX7" fmla="*/ 19160 w 1902134"/>
              <a:gd name="connsiteY7" fmla="*/ 670381 h 3137159"/>
              <a:gd name="connsiteX8" fmla="*/ 0 w 1902134"/>
              <a:gd name="connsiteY8" fmla="*/ 671349 h 3137159"/>
              <a:gd name="connsiteX9" fmla="*/ 0 w 1902134"/>
              <a:gd name="connsiteY9" fmla="*/ 968 h 313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02134" h="3137159">
                <a:moveTo>
                  <a:pt x="19160" y="0"/>
                </a:moveTo>
                <a:cubicBezTo>
                  <a:pt x="1059098" y="0"/>
                  <a:pt x="1902134" y="843036"/>
                  <a:pt x="1902134" y="1882974"/>
                </a:cubicBezTo>
                <a:cubicBezTo>
                  <a:pt x="1902134" y="2337947"/>
                  <a:pt x="1740772" y="2755232"/>
                  <a:pt x="1472155" y="3080721"/>
                </a:cubicBezTo>
                <a:lnTo>
                  <a:pt x="1420860" y="3137159"/>
                </a:lnTo>
                <a:lnTo>
                  <a:pt x="906766" y="2700064"/>
                </a:lnTo>
                <a:lnTo>
                  <a:pt x="952637" y="2649592"/>
                </a:lnTo>
                <a:cubicBezTo>
                  <a:pt x="1125211" y="2440482"/>
                  <a:pt x="1228878" y="2172397"/>
                  <a:pt x="1228878" y="1880099"/>
                </a:cubicBezTo>
                <a:cubicBezTo>
                  <a:pt x="1228878" y="1211990"/>
                  <a:pt x="687269" y="670381"/>
                  <a:pt x="19160" y="670381"/>
                </a:cubicBezTo>
                <a:lnTo>
                  <a:pt x="0" y="671349"/>
                </a:lnTo>
                <a:lnTo>
                  <a:pt x="0" y="968"/>
                </a:lnTo>
                <a:close/>
              </a:path>
            </a:pathLst>
          </a:cu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lIns="90000" tIns="46800" rIns="90000" bIns="46800" rtlCol="0" anchor="ctr">
            <a:noAutofit/>
          </a:bodyP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8" name="任意多边形 7"/>
          <p:cNvSpPr/>
          <p:nvPr>
            <p:custDataLst>
              <p:tags r:id="rId8"/>
            </p:custDataLst>
          </p:nvPr>
        </p:nvSpPr>
        <p:spPr>
          <a:xfrm>
            <a:off x="6048207" y="4463311"/>
            <a:ext cx="1224767" cy="915550"/>
          </a:xfrm>
          <a:custGeom>
            <a:avLst/>
            <a:gdLst>
              <a:gd name="connsiteX0" fmla="*/ 945617 w 1450151"/>
              <a:gd name="connsiteY0" fmla="*/ 0 h 1084031"/>
              <a:gd name="connsiteX1" fmla="*/ 1450151 w 1450151"/>
              <a:gd name="connsiteY1" fmla="*/ 447614 h 1084031"/>
              <a:gd name="connsiteX2" fmla="*/ 1372982 w 1450151"/>
              <a:gd name="connsiteY2" fmla="*/ 532521 h 1084031"/>
              <a:gd name="connsiteX3" fmla="*/ 41518 w 1450151"/>
              <a:gd name="connsiteY3" fmla="*/ 1084031 h 1084031"/>
              <a:gd name="connsiteX4" fmla="*/ 0 w 1450151"/>
              <a:gd name="connsiteY4" fmla="*/ 1082589 h 1084031"/>
              <a:gd name="connsiteX5" fmla="*/ 0 w 1450151"/>
              <a:gd name="connsiteY5" fmla="*/ 405020 h 1084031"/>
              <a:gd name="connsiteX6" fmla="*/ 41518 w 1450151"/>
              <a:gd name="connsiteY6" fmla="*/ 407900 h 1084031"/>
              <a:gd name="connsiteX7" fmla="*/ 896918 w 1450151"/>
              <a:gd name="connsiteY7" fmla="*/ 53582 h 1084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50151" h="1084031">
                <a:moveTo>
                  <a:pt x="945617" y="0"/>
                </a:moveTo>
                <a:lnTo>
                  <a:pt x="1450151" y="447614"/>
                </a:lnTo>
                <a:lnTo>
                  <a:pt x="1372982" y="532521"/>
                </a:lnTo>
                <a:cubicBezTo>
                  <a:pt x="1032231" y="873272"/>
                  <a:pt x="561487" y="1084031"/>
                  <a:pt x="41518" y="1084031"/>
                </a:cubicBezTo>
                <a:lnTo>
                  <a:pt x="0" y="1082589"/>
                </a:lnTo>
                <a:lnTo>
                  <a:pt x="0" y="405020"/>
                </a:lnTo>
                <a:lnTo>
                  <a:pt x="41518" y="407900"/>
                </a:lnTo>
                <a:cubicBezTo>
                  <a:pt x="375573" y="407900"/>
                  <a:pt x="678002" y="272498"/>
                  <a:pt x="896918" y="53582"/>
                </a:cubicBezTo>
                <a:close/>
              </a:path>
            </a:pathLst>
          </a:cu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lIns="90000" tIns="46800" rIns="90000" bIns="46800" rtlCol="0" anchor="ctr">
            <a:noAutofit/>
          </a:bodyP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9" name="任意多边形 8"/>
          <p:cNvSpPr/>
          <p:nvPr>
            <p:custDataLst>
              <p:tags r:id="rId9"/>
            </p:custDataLst>
          </p:nvPr>
        </p:nvSpPr>
        <p:spPr>
          <a:xfrm>
            <a:off x="4641443" y="4217332"/>
            <a:ext cx="1419424" cy="1152794"/>
          </a:xfrm>
          <a:custGeom>
            <a:avLst/>
            <a:gdLst>
              <a:gd name="connsiteX0" fmla="*/ 614523 w 1680629"/>
              <a:gd name="connsiteY0" fmla="*/ 0 h 1364933"/>
              <a:gd name="connsiteX1" fmla="*/ 641775 w 1680629"/>
              <a:gd name="connsiteY1" fmla="*/ 56571 h 1364933"/>
              <a:gd name="connsiteX2" fmla="*/ 1536306 w 1680629"/>
              <a:gd name="connsiteY2" fmla="*/ 677929 h 1364933"/>
              <a:gd name="connsiteX3" fmla="*/ 1680629 w 1680629"/>
              <a:gd name="connsiteY3" fmla="*/ 687941 h 1364933"/>
              <a:gd name="connsiteX4" fmla="*/ 1680629 w 1680629"/>
              <a:gd name="connsiteY4" fmla="*/ 1364933 h 1364933"/>
              <a:gd name="connsiteX5" fmla="*/ 1572574 w 1680629"/>
              <a:gd name="connsiteY5" fmla="*/ 1361178 h 1364933"/>
              <a:gd name="connsiteX6" fmla="*/ 49777 w 1680629"/>
              <a:gd name="connsiteY6" fmla="*/ 380360 h 1364933"/>
              <a:gd name="connsiteX7" fmla="*/ 0 w 1680629"/>
              <a:gd name="connsiteY7" fmla="*/ 277028 h 136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0629" h="1364933">
                <a:moveTo>
                  <a:pt x="614523" y="0"/>
                </a:moveTo>
                <a:lnTo>
                  <a:pt x="641775" y="56571"/>
                </a:lnTo>
                <a:cubicBezTo>
                  <a:pt x="821021" y="386533"/>
                  <a:pt x="1149320" y="623774"/>
                  <a:pt x="1536306" y="677929"/>
                </a:cubicBezTo>
                <a:lnTo>
                  <a:pt x="1680629" y="687941"/>
                </a:lnTo>
                <a:lnTo>
                  <a:pt x="1680629" y="1364933"/>
                </a:lnTo>
                <a:lnTo>
                  <a:pt x="1572574" y="1361178"/>
                </a:lnTo>
                <a:cubicBezTo>
                  <a:pt x="913977" y="1315252"/>
                  <a:pt x="348710" y="930645"/>
                  <a:pt x="49777" y="380360"/>
                </a:cubicBezTo>
                <a:lnTo>
                  <a:pt x="0" y="277028"/>
                </a:lnTo>
                <a:close/>
              </a:path>
            </a:pathLst>
          </a:cu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lIns="90000" tIns="46800" rIns="90000" bIns="46800" rtlCol="0" anchor="ctr">
            <a:noAutofit/>
          </a:bodyP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60" name="任意多边形 59"/>
          <p:cNvSpPr/>
          <p:nvPr>
            <p:custDataLst>
              <p:tags r:id="rId10"/>
            </p:custDataLst>
          </p:nvPr>
        </p:nvSpPr>
        <p:spPr>
          <a:xfrm>
            <a:off x="4854059" y="2217646"/>
            <a:ext cx="1199873" cy="923203"/>
          </a:xfrm>
          <a:custGeom>
            <a:avLst/>
            <a:gdLst>
              <a:gd name="connsiteX0" fmla="*/ 1420676 w 1420676"/>
              <a:gd name="connsiteY0" fmla="*/ 0 h 1093092"/>
              <a:gd name="connsiteX1" fmla="*/ 1420676 w 1420676"/>
              <a:gd name="connsiteY1" fmla="*/ 670381 h 1093092"/>
              <a:gd name="connsiteX2" fmla="*/ 1308037 w 1420676"/>
              <a:gd name="connsiteY2" fmla="*/ 676069 h 1093092"/>
              <a:gd name="connsiteX3" fmla="*/ 536268 w 1420676"/>
              <a:gd name="connsiteY3" fmla="*/ 1066154 h 1093092"/>
              <a:gd name="connsiteX4" fmla="*/ 513903 w 1420676"/>
              <a:gd name="connsiteY4" fmla="*/ 1093092 h 1093092"/>
              <a:gd name="connsiteX5" fmla="*/ 0 w 1420676"/>
              <a:gd name="connsiteY5" fmla="*/ 662010 h 1093092"/>
              <a:gd name="connsiteX6" fmla="*/ 37912 w 1420676"/>
              <a:gd name="connsiteY6" fmla="*/ 616347 h 1093092"/>
              <a:gd name="connsiteX7" fmla="*/ 1239200 w 1420676"/>
              <a:gd name="connsiteY7" fmla="*/ 9164 h 109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20676" h="1093092">
                <a:moveTo>
                  <a:pt x="1420676" y="0"/>
                </a:moveTo>
                <a:lnTo>
                  <a:pt x="1420676" y="670381"/>
                </a:lnTo>
                <a:lnTo>
                  <a:pt x="1308037" y="676069"/>
                </a:lnTo>
                <a:cubicBezTo>
                  <a:pt x="1003033" y="707044"/>
                  <a:pt x="731525" y="851324"/>
                  <a:pt x="536268" y="1066154"/>
                </a:cubicBezTo>
                <a:lnTo>
                  <a:pt x="513903" y="1093092"/>
                </a:lnTo>
                <a:lnTo>
                  <a:pt x="0" y="662010"/>
                </a:lnTo>
                <a:lnTo>
                  <a:pt x="37912" y="616347"/>
                </a:lnTo>
                <a:cubicBezTo>
                  <a:pt x="341837" y="281955"/>
                  <a:pt x="764450" y="57378"/>
                  <a:pt x="1239200" y="9164"/>
                </a:cubicBezTo>
                <a:close/>
              </a:path>
            </a:pathLst>
          </a:cu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lIns="90000" tIns="46800" rIns="90000" bIns="46800" rtlCol="0" anchor="ctr">
            <a:noAutofit/>
          </a:bodyP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57" name="任意多边形 56"/>
          <p:cNvSpPr/>
          <p:nvPr>
            <p:custDataLst>
              <p:tags r:id="rId11"/>
            </p:custDataLst>
          </p:nvPr>
        </p:nvSpPr>
        <p:spPr>
          <a:xfrm>
            <a:off x="4493506" y="2757921"/>
            <a:ext cx="797519" cy="1697173"/>
          </a:xfrm>
          <a:custGeom>
            <a:avLst/>
            <a:gdLst>
              <a:gd name="connsiteX0" fmla="*/ 444700 w 944280"/>
              <a:gd name="connsiteY0" fmla="*/ 0 h 2009490"/>
              <a:gd name="connsiteX1" fmla="*/ 944280 w 944280"/>
              <a:gd name="connsiteY1" fmla="*/ 448551 h 2009490"/>
              <a:gd name="connsiteX2" fmla="*/ 879857 w 944280"/>
              <a:gd name="connsiteY2" fmla="*/ 534702 h 2009490"/>
              <a:gd name="connsiteX3" fmla="*/ 673256 w 944280"/>
              <a:gd name="connsiteY3" fmla="*/ 1211067 h 2009490"/>
              <a:gd name="connsiteX4" fmla="*/ 768322 w 944280"/>
              <a:gd name="connsiteY4" fmla="*/ 1681944 h 2009490"/>
              <a:gd name="connsiteX5" fmla="*/ 793782 w 944280"/>
              <a:gd name="connsiteY5" fmla="*/ 1728851 h 2009490"/>
              <a:gd name="connsiteX6" fmla="*/ 178134 w 944280"/>
              <a:gd name="connsiteY6" fmla="*/ 2009490 h 2009490"/>
              <a:gd name="connsiteX7" fmla="*/ 147974 w 944280"/>
              <a:gd name="connsiteY7" fmla="*/ 1946881 h 2009490"/>
              <a:gd name="connsiteX8" fmla="*/ 0 w 944280"/>
              <a:gd name="connsiteY8" fmla="*/ 1213942 h 2009490"/>
              <a:gd name="connsiteX9" fmla="*/ 429980 w 944280"/>
              <a:gd name="connsiteY9" fmla="*/ 16196 h 200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280" h="2009490">
                <a:moveTo>
                  <a:pt x="444700" y="0"/>
                </a:moveTo>
                <a:lnTo>
                  <a:pt x="944280" y="448551"/>
                </a:lnTo>
                <a:lnTo>
                  <a:pt x="879857" y="534702"/>
                </a:lnTo>
                <a:cubicBezTo>
                  <a:pt x="749420" y="727774"/>
                  <a:pt x="673256" y="960526"/>
                  <a:pt x="673256" y="1211067"/>
                </a:cubicBezTo>
                <a:cubicBezTo>
                  <a:pt x="673256" y="1378094"/>
                  <a:pt x="707107" y="1537216"/>
                  <a:pt x="768322" y="1681944"/>
                </a:cubicBezTo>
                <a:lnTo>
                  <a:pt x="793782" y="1728851"/>
                </a:lnTo>
                <a:lnTo>
                  <a:pt x="178134" y="2009490"/>
                </a:lnTo>
                <a:lnTo>
                  <a:pt x="147974" y="1946881"/>
                </a:lnTo>
                <a:cubicBezTo>
                  <a:pt x="52690" y="1721605"/>
                  <a:pt x="0" y="1473927"/>
                  <a:pt x="0" y="1213942"/>
                </a:cubicBezTo>
                <a:cubicBezTo>
                  <a:pt x="0" y="758969"/>
                  <a:pt x="161363" y="341685"/>
                  <a:pt x="429980" y="16196"/>
                </a:cubicBezTo>
                <a:close/>
              </a:path>
            </a:pathLst>
          </a:cu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lIns="90000" tIns="46800" rIns="90000" bIns="46800" rtlCol="0" anchor="ctr">
            <a:noAutofit/>
          </a:bodyP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32" name="Oval 5"/>
          <p:cNvSpPr/>
          <p:nvPr>
            <p:custDataLst>
              <p:tags r:id="rId12"/>
            </p:custDataLst>
          </p:nvPr>
        </p:nvSpPr>
        <p:spPr>
          <a:xfrm>
            <a:off x="8045587" y="2093817"/>
            <a:ext cx="662261" cy="666061"/>
          </a:xfrm>
          <a:prstGeom prst="ellipse">
            <a:avLst/>
          </a:prstGeom>
          <a:solidFill>
            <a:srgbClr val="79B6D3"/>
          </a:solidFill>
          <a:ln w="28575">
            <a:noFill/>
          </a:ln>
        </p:spPr>
        <p:style>
          <a:lnRef idx="2">
            <a:srgbClr val="6BC0A7">
              <a:shade val="50000"/>
            </a:srgbClr>
          </a:lnRef>
          <a:fillRef idx="1">
            <a:srgbClr val="6BC0A7"/>
          </a:fillRef>
          <a:effectRef idx="0">
            <a:srgbClr val="6BC0A7"/>
          </a:effectRef>
          <a:fontRef idx="minor">
            <a:sysClr val="window" lastClr="FFFFFF"/>
          </a:fontRef>
        </p:style>
        <p:txBody>
          <a:bodyPr wrap="square" lIns="90000" tIns="46800" rIns="90000" bIns="46800" rtlCol="0" anchor="ctr">
            <a:normAutofit fontScale="25000" lnSpcReduction="20000"/>
          </a:bodyPr>
          <a:lstStyle/>
          <a:p>
            <a:pPr algn="ctr">
              <a:lnSpc>
                <a:spcPct val="140000"/>
              </a:lnSpc>
            </a:pPr>
            <a:endParaRPr lang="en-US" sz="880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3" name="Oval 7"/>
          <p:cNvSpPr/>
          <p:nvPr>
            <p:custDataLst>
              <p:tags r:id="rId13"/>
            </p:custDataLst>
          </p:nvPr>
        </p:nvSpPr>
        <p:spPr>
          <a:xfrm>
            <a:off x="3606654" y="4379017"/>
            <a:ext cx="662261" cy="666061"/>
          </a:xfrm>
          <a:prstGeom prst="ellipse">
            <a:avLst/>
          </a:prstGeom>
          <a:solidFill>
            <a:srgbClr val="8590CA"/>
          </a:solidFill>
          <a:ln w="28575">
            <a:noFill/>
          </a:ln>
        </p:spPr>
        <p:style>
          <a:lnRef idx="2">
            <a:srgbClr val="6BC0A7">
              <a:shade val="50000"/>
            </a:srgbClr>
          </a:lnRef>
          <a:fillRef idx="1">
            <a:srgbClr val="6BC0A7"/>
          </a:fillRef>
          <a:effectRef idx="0">
            <a:srgbClr val="6BC0A7"/>
          </a:effectRef>
          <a:fontRef idx="minor">
            <a:sysClr val="window" lastClr="FFFFFF"/>
          </a:fontRef>
        </p:style>
        <p:txBody>
          <a:bodyPr wrap="square" lIns="90000" tIns="46800" rIns="90000" bIns="46800" rtlCol="0" anchor="ctr">
            <a:normAutofit fontScale="25000" lnSpcReduction="20000"/>
          </a:bodyPr>
          <a:lstStyle/>
          <a:p>
            <a:pPr algn="ctr">
              <a:lnSpc>
                <a:spcPct val="140000"/>
              </a:lnSpc>
            </a:pPr>
            <a:endParaRPr lang="en-US" sz="8800">
              <a:solidFill>
                <a:sysClr val="window" lastClr="FFFFFF"/>
              </a:solidFill>
              <a:latin typeface="Arial" panose="020B0604020202020204" pitchFamily="34" charset="0"/>
              <a:ea typeface="微软雅黑" charset="-122"/>
              <a:sym typeface="Arial" panose="020B0604020202020204" pitchFamily="34" charset="0"/>
            </a:endParaRPr>
          </a:p>
        </p:txBody>
      </p:sp>
      <p:cxnSp>
        <p:nvCxnSpPr>
          <p:cNvPr id="11" name="Elbow Connector 20"/>
          <p:cNvCxnSpPr/>
          <p:nvPr>
            <p:custDataLst>
              <p:tags r:id="rId14"/>
            </p:custDataLst>
          </p:nvPr>
        </p:nvCxnSpPr>
        <p:spPr>
          <a:xfrm rot="10800000" flipV="1">
            <a:off x="7264137" y="2426846"/>
            <a:ext cx="781453" cy="333031"/>
          </a:xfrm>
          <a:prstGeom prst="bentConnector3">
            <a:avLst/>
          </a:prstGeom>
          <a:ln>
            <a:solidFill>
              <a:srgbClr val="79B6D3"/>
            </a:solidFill>
          </a:ln>
        </p:spPr>
        <p:style>
          <a:lnRef idx="1">
            <a:srgbClr val="8590CA"/>
          </a:lnRef>
          <a:fillRef idx="0">
            <a:srgbClr val="8590CA"/>
          </a:fillRef>
          <a:effectRef idx="0">
            <a:srgbClr val="8590CA"/>
          </a:effectRef>
          <a:fontRef idx="minor">
            <a:sysClr val="windowText" lastClr="000000"/>
          </a:fontRef>
        </p:style>
      </p:cxnSp>
      <p:sp>
        <p:nvSpPr>
          <p:cNvPr id="75" name="Freeform 903"/>
          <p:cNvSpPr>
            <a:spLocks noEditPoints="1"/>
          </p:cNvSpPr>
          <p:nvPr>
            <p:custDataLst>
              <p:tags r:id="rId15"/>
            </p:custDataLst>
          </p:nvPr>
        </p:nvSpPr>
        <p:spPr bwMode="auto">
          <a:xfrm>
            <a:off x="8222937" y="2276143"/>
            <a:ext cx="332721" cy="301406"/>
          </a:xfrm>
          <a:custGeom>
            <a:avLst/>
            <a:gdLst>
              <a:gd name="T0" fmla="*/ 71 w 158"/>
              <a:gd name="T1" fmla="*/ 73 h 143"/>
              <a:gd name="T2" fmla="*/ 47 w 158"/>
              <a:gd name="T3" fmla="*/ 64 h 143"/>
              <a:gd name="T4" fmla="*/ 14 w 158"/>
              <a:gd name="T5" fmla="*/ 71 h 143"/>
              <a:gd name="T6" fmla="*/ 0 w 158"/>
              <a:gd name="T7" fmla="*/ 122 h 143"/>
              <a:gd name="T8" fmla="*/ 56 w 158"/>
              <a:gd name="T9" fmla="*/ 125 h 143"/>
              <a:gd name="T10" fmla="*/ 71 w 158"/>
              <a:gd name="T11" fmla="*/ 73 h 143"/>
              <a:gd name="T12" fmla="*/ 71 w 158"/>
              <a:gd name="T13" fmla="*/ 73 h 143"/>
              <a:gd name="T14" fmla="*/ 51 w 158"/>
              <a:gd name="T15" fmla="*/ 53 h 143"/>
              <a:gd name="T16" fmla="*/ 74 w 158"/>
              <a:gd name="T17" fmla="*/ 62 h 143"/>
              <a:gd name="T18" fmla="*/ 89 w 158"/>
              <a:gd name="T19" fmla="*/ 11 h 143"/>
              <a:gd name="T20" fmla="*/ 66 w 158"/>
              <a:gd name="T21" fmla="*/ 2 h 143"/>
              <a:gd name="T22" fmla="*/ 32 w 158"/>
              <a:gd name="T23" fmla="*/ 8 h 143"/>
              <a:gd name="T24" fmla="*/ 18 w 158"/>
              <a:gd name="T25" fmla="*/ 59 h 143"/>
              <a:gd name="T26" fmla="*/ 51 w 158"/>
              <a:gd name="T27" fmla="*/ 53 h 143"/>
              <a:gd name="T28" fmla="*/ 111 w 158"/>
              <a:gd name="T29" fmla="*/ 89 h 143"/>
              <a:gd name="T30" fmla="*/ 80 w 158"/>
              <a:gd name="T31" fmla="*/ 79 h 143"/>
              <a:gd name="T32" fmla="*/ 80 w 158"/>
              <a:gd name="T33" fmla="*/ 79 h 143"/>
              <a:gd name="T34" fmla="*/ 65 w 158"/>
              <a:gd name="T35" fmla="*/ 131 h 143"/>
              <a:gd name="T36" fmla="*/ 125 w 158"/>
              <a:gd name="T37" fmla="*/ 135 h 143"/>
              <a:gd name="T38" fmla="*/ 140 w 158"/>
              <a:gd name="T39" fmla="*/ 84 h 143"/>
              <a:gd name="T40" fmla="*/ 140 w 158"/>
              <a:gd name="T41" fmla="*/ 84 h 143"/>
              <a:gd name="T42" fmla="*/ 111 w 158"/>
              <a:gd name="T43" fmla="*/ 89 h 143"/>
              <a:gd name="T44" fmla="*/ 158 w 158"/>
              <a:gd name="T45" fmla="*/ 21 h 143"/>
              <a:gd name="T46" fmla="*/ 158 w 158"/>
              <a:gd name="T47" fmla="*/ 21 h 143"/>
              <a:gd name="T48" fmla="*/ 98 w 158"/>
              <a:gd name="T49" fmla="*/ 17 h 143"/>
              <a:gd name="T50" fmla="*/ 96 w 158"/>
              <a:gd name="T51" fmla="*/ 24 h 143"/>
              <a:gd name="T52" fmla="*/ 91 w 158"/>
              <a:gd name="T53" fmla="*/ 42 h 143"/>
              <a:gd name="T54" fmla="*/ 83 w 158"/>
              <a:gd name="T55" fmla="*/ 69 h 143"/>
              <a:gd name="T56" fmla="*/ 143 w 158"/>
              <a:gd name="T57" fmla="*/ 73 h 143"/>
              <a:gd name="T58" fmla="*/ 158 w 158"/>
              <a:gd name="T59" fmla="*/ 21 h 143"/>
              <a:gd name="T60" fmla="*/ 158 w 158"/>
              <a:gd name="T61" fmla="*/ 2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8" h="143">
                <a:moveTo>
                  <a:pt x="71" y="73"/>
                </a:moveTo>
                <a:cubicBezTo>
                  <a:pt x="63" y="69"/>
                  <a:pt x="56" y="65"/>
                  <a:pt x="47" y="64"/>
                </a:cubicBezTo>
                <a:cubicBezTo>
                  <a:pt x="36" y="63"/>
                  <a:pt x="25" y="66"/>
                  <a:pt x="14" y="71"/>
                </a:cubicBezTo>
                <a:cubicBezTo>
                  <a:pt x="0" y="122"/>
                  <a:pt x="0" y="122"/>
                  <a:pt x="0" y="122"/>
                </a:cubicBezTo>
                <a:cubicBezTo>
                  <a:pt x="19" y="114"/>
                  <a:pt x="37" y="113"/>
                  <a:pt x="56" y="125"/>
                </a:cubicBezTo>
                <a:cubicBezTo>
                  <a:pt x="71" y="73"/>
                  <a:pt x="71" y="73"/>
                  <a:pt x="71" y="73"/>
                </a:cubicBezTo>
                <a:cubicBezTo>
                  <a:pt x="71" y="73"/>
                  <a:pt x="71" y="73"/>
                  <a:pt x="71" y="73"/>
                </a:cubicBezTo>
                <a:moveTo>
                  <a:pt x="51" y="53"/>
                </a:moveTo>
                <a:cubicBezTo>
                  <a:pt x="60" y="54"/>
                  <a:pt x="68" y="58"/>
                  <a:pt x="74" y="62"/>
                </a:cubicBezTo>
                <a:cubicBezTo>
                  <a:pt x="79" y="45"/>
                  <a:pt x="84" y="28"/>
                  <a:pt x="89" y="11"/>
                </a:cubicBezTo>
                <a:cubicBezTo>
                  <a:pt x="81" y="6"/>
                  <a:pt x="74" y="3"/>
                  <a:pt x="66" y="2"/>
                </a:cubicBezTo>
                <a:cubicBezTo>
                  <a:pt x="54" y="0"/>
                  <a:pt x="43" y="4"/>
                  <a:pt x="32" y="8"/>
                </a:cubicBezTo>
                <a:cubicBezTo>
                  <a:pt x="27" y="25"/>
                  <a:pt x="23" y="42"/>
                  <a:pt x="18" y="59"/>
                </a:cubicBezTo>
                <a:cubicBezTo>
                  <a:pt x="28" y="55"/>
                  <a:pt x="40" y="52"/>
                  <a:pt x="51" y="53"/>
                </a:cubicBezTo>
                <a:moveTo>
                  <a:pt x="111" y="89"/>
                </a:moveTo>
                <a:cubicBezTo>
                  <a:pt x="97" y="89"/>
                  <a:pt x="88" y="85"/>
                  <a:pt x="80" y="79"/>
                </a:cubicBezTo>
                <a:cubicBezTo>
                  <a:pt x="80" y="79"/>
                  <a:pt x="80" y="79"/>
                  <a:pt x="80" y="79"/>
                </a:cubicBezTo>
                <a:cubicBezTo>
                  <a:pt x="65" y="131"/>
                  <a:pt x="65" y="131"/>
                  <a:pt x="65" y="131"/>
                </a:cubicBezTo>
                <a:cubicBezTo>
                  <a:pt x="84" y="143"/>
                  <a:pt x="105" y="143"/>
                  <a:pt x="125" y="135"/>
                </a:cubicBezTo>
                <a:cubicBezTo>
                  <a:pt x="140" y="84"/>
                  <a:pt x="140" y="84"/>
                  <a:pt x="140" y="84"/>
                </a:cubicBezTo>
                <a:cubicBezTo>
                  <a:pt x="140" y="84"/>
                  <a:pt x="140" y="84"/>
                  <a:pt x="140" y="84"/>
                </a:cubicBezTo>
                <a:cubicBezTo>
                  <a:pt x="129" y="88"/>
                  <a:pt x="119" y="89"/>
                  <a:pt x="111" y="89"/>
                </a:cubicBezTo>
                <a:moveTo>
                  <a:pt x="158" y="21"/>
                </a:moveTo>
                <a:cubicBezTo>
                  <a:pt x="158" y="21"/>
                  <a:pt x="158" y="21"/>
                  <a:pt x="158" y="21"/>
                </a:cubicBezTo>
                <a:cubicBezTo>
                  <a:pt x="137" y="29"/>
                  <a:pt x="117" y="30"/>
                  <a:pt x="98" y="17"/>
                </a:cubicBezTo>
                <a:cubicBezTo>
                  <a:pt x="97" y="20"/>
                  <a:pt x="96" y="23"/>
                  <a:pt x="96" y="24"/>
                </a:cubicBezTo>
                <a:cubicBezTo>
                  <a:pt x="94" y="30"/>
                  <a:pt x="92" y="36"/>
                  <a:pt x="91" y="42"/>
                </a:cubicBezTo>
                <a:cubicBezTo>
                  <a:pt x="88" y="51"/>
                  <a:pt x="85" y="60"/>
                  <a:pt x="83" y="69"/>
                </a:cubicBezTo>
                <a:cubicBezTo>
                  <a:pt x="101" y="81"/>
                  <a:pt x="123" y="82"/>
                  <a:pt x="143" y="73"/>
                </a:cubicBezTo>
                <a:cubicBezTo>
                  <a:pt x="158" y="21"/>
                  <a:pt x="158" y="21"/>
                  <a:pt x="158" y="21"/>
                </a:cubicBezTo>
                <a:cubicBezTo>
                  <a:pt x="158" y="21"/>
                  <a:pt x="158" y="21"/>
                  <a:pt x="158" y="21"/>
                </a:cubicBezTo>
              </a:path>
            </a:pathLst>
          </a:custGeom>
          <a:solidFill>
            <a:sysClr val="window" lastClr="FFFFFF"/>
          </a:solidFill>
          <a:ln>
            <a:noFill/>
          </a:ln>
        </p:spPr>
        <p:txBody>
          <a:bodyPr vert="horz" wrap="square" lIns="90000" tIns="46800" rIns="90000" bIns="46800" numCol="1" anchor="t" anchorCtr="0" compatLnSpc="1">
            <a:normAutofit fontScale="52500"/>
          </a:bodyPr>
          <a:lstStyle/>
          <a:p>
            <a:pPr>
              <a:lnSpc>
                <a:spcPct val="130000"/>
              </a:lnSpc>
            </a:pPr>
            <a:endParaRPr lang="zh-CN" altLang="en-US">
              <a:latin typeface="Arial" panose="020B0604020202020204" pitchFamily="34" charset="0"/>
              <a:ea typeface="微软雅黑" charset="-122"/>
              <a:sym typeface="Arial" panose="020B0604020202020204" pitchFamily="34" charset="0"/>
            </a:endParaRPr>
          </a:p>
        </p:txBody>
      </p:sp>
      <p:sp>
        <p:nvSpPr>
          <p:cNvPr id="76" name="Freeform 40"/>
          <p:cNvSpPr/>
          <p:nvPr>
            <p:custDataLst>
              <p:tags r:id="rId16"/>
            </p:custDataLst>
          </p:nvPr>
        </p:nvSpPr>
        <p:spPr bwMode="auto">
          <a:xfrm>
            <a:off x="3773696" y="4563481"/>
            <a:ext cx="328178" cy="297134"/>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ysClr val="window" lastClr="FFFFFF"/>
          </a:solidFill>
          <a:ln>
            <a:noFill/>
          </a:ln>
        </p:spPr>
        <p:txBody>
          <a:bodyPr vert="horz" wrap="square" lIns="90000" tIns="46800" rIns="90000" bIns="46800" numCol="1" anchor="t" anchorCtr="0" compatLnSpc="1">
            <a:normAutofit fontScale="55000" lnSpcReduction="10000"/>
          </a:bodyPr>
          <a:lstStyle/>
          <a:p>
            <a:pPr>
              <a:lnSpc>
                <a:spcPct val="130000"/>
              </a:lnSpc>
            </a:pPr>
            <a:endParaRPr lang="zh-CN" altLang="en-US">
              <a:solidFill>
                <a:srgbClr val="000000"/>
              </a:solidFill>
              <a:latin typeface="Arial" panose="020B0604020202020204" pitchFamily="34" charset="0"/>
              <a:ea typeface="微软雅黑" charset="-122"/>
              <a:sym typeface="Arial" panose="020B0604020202020204" pitchFamily="34" charset="0"/>
            </a:endParaRPr>
          </a:p>
        </p:txBody>
      </p:sp>
      <p:sp>
        <p:nvSpPr>
          <p:cNvPr id="14" name="文本框 13"/>
          <p:cNvSpPr txBox="1"/>
          <p:nvPr>
            <p:custDataLst>
              <p:tags r:id="rId17"/>
            </p:custDataLst>
          </p:nvPr>
        </p:nvSpPr>
        <p:spPr>
          <a:xfrm>
            <a:off x="5065395" y="3067050"/>
            <a:ext cx="2059940" cy="1271270"/>
          </a:xfrm>
          <a:prstGeom prst="rect">
            <a:avLst/>
          </a:prstGeom>
        </p:spPr>
        <p:txBody>
          <a:bodyPr wrap="square" lIns="90000" tIns="46800" rIns="90000" bIns="46800"/>
          <a:lstStyle>
            <a:defPPr>
              <a:defRPr lang="zh-CN"/>
            </a:defPPr>
            <a:lvl1pPr algn="ctr">
              <a:defRPr sz="2000">
                <a:solidFill>
                  <a:srgbClr val="333333"/>
                </a:solidFill>
                <a:cs typeface="微软雅黑" charset="-122"/>
              </a:defRPr>
            </a:lvl1pPr>
          </a:lstStyle>
          <a:p>
            <a:pPr>
              <a:lnSpc>
                <a:spcPct val="120000"/>
              </a:lnSpc>
            </a:pPr>
            <a:r>
              <a:rPr lang="en-US" altLang="zh-CN" sz="2800">
                <a:solidFill>
                  <a:sysClr val="windowText" lastClr="000000"/>
                </a:solidFill>
                <a:latin typeface="Arial" panose="020B0604020202020204" pitchFamily="34" charset="0"/>
                <a:ea typeface="微软雅黑" charset="-122"/>
                <a:cs typeface="+mn-ea"/>
                <a:sym typeface="Arial" panose="020B0604020202020204" pitchFamily="34" charset="0"/>
              </a:rPr>
              <a:t>托育人员的法律风险及其预防</a:t>
            </a:r>
            <a:endParaRPr lang="en-US" altLang="zh-CN" sz="2800">
              <a:solidFill>
                <a:sysClr val="windowText" lastClr="000000"/>
              </a:solidFill>
              <a:latin typeface="Arial" panose="020B0604020202020204" pitchFamily="34" charset="0"/>
              <a:ea typeface="微软雅黑" charset="-122"/>
              <a:cs typeface="+mn-ea"/>
              <a:sym typeface="Arial" panose="020B0604020202020204" pitchFamily="34" charset="0"/>
            </a:endParaRPr>
          </a:p>
        </p:txBody>
      </p:sp>
      <p:sp>
        <p:nvSpPr>
          <p:cNvPr id="29" name="文本框 28"/>
          <p:cNvSpPr txBox="1"/>
          <p:nvPr>
            <p:custDataLst>
              <p:tags r:id="rId18"/>
            </p:custDataLst>
          </p:nvPr>
        </p:nvSpPr>
        <p:spPr>
          <a:xfrm>
            <a:off x="7982585" y="2851150"/>
            <a:ext cx="2771140" cy="1662430"/>
          </a:xfrm>
          <a:prstGeom prst="rect">
            <a:avLst/>
          </a:prstGeom>
          <a:noFill/>
        </p:spPr>
        <p:txBody>
          <a:bodyPr wrap="square" rtlCol="0"/>
          <a:lstStyle>
            <a:defPPr>
              <a:defRPr lang="zh-CN"/>
            </a:defPPr>
            <a:lvl1pPr>
              <a:lnSpc>
                <a:spcPct val="120000"/>
              </a:lnSpc>
              <a:defRPr sz="2000" b="1" spc="300">
                <a:solidFill>
                  <a:sysClr val="windowText" lastClr="000000">
                    <a:lumMod val="65000"/>
                    <a:lumOff val="35000"/>
                  </a:sysClr>
                </a:solidFill>
                <a:latin typeface="Arial" panose="020B0604020202020204" pitchFamily="34" charset="0"/>
                <a:ea typeface="微软雅黑" charset="-122"/>
              </a:defRPr>
            </a:lvl1pPr>
          </a:lstStyle>
          <a:p>
            <a:r>
              <a:rPr lang="zh-CN" altLang="en-US" sz="2800">
                <a:sym typeface="Arial" panose="020B0604020202020204" pitchFamily="34" charset="0"/>
              </a:rPr>
              <a:t>（二） 托育人员在保教过程中的法律风险</a:t>
            </a:r>
            <a:endParaRPr lang="zh-CN" altLang="en-US" sz="2800">
              <a:sym typeface="Arial" panose="020B0604020202020204" pitchFamily="34" charset="0"/>
            </a:endParaRPr>
          </a:p>
        </p:txBody>
      </p:sp>
      <p:sp>
        <p:nvSpPr>
          <p:cNvPr id="31" name="文本框 30"/>
          <p:cNvSpPr txBox="1"/>
          <p:nvPr>
            <p:custDataLst>
              <p:tags r:id="rId19"/>
            </p:custDataLst>
          </p:nvPr>
        </p:nvSpPr>
        <p:spPr>
          <a:xfrm>
            <a:off x="1514253" y="2851286"/>
            <a:ext cx="2770872" cy="363052"/>
          </a:xfrm>
          <a:prstGeom prst="rect">
            <a:avLst/>
          </a:prstGeom>
          <a:noFill/>
        </p:spPr>
        <p:txBody>
          <a:bodyPr wrap="square" rtlCol="0"/>
          <a:lstStyle>
            <a:defPPr>
              <a:defRPr lang="zh-CN"/>
            </a:defPPr>
            <a:lvl1pPr>
              <a:lnSpc>
                <a:spcPct val="120000"/>
              </a:lnSpc>
              <a:defRPr sz="2000" b="1" spc="300">
                <a:solidFill>
                  <a:sysClr val="windowText" lastClr="000000">
                    <a:lumMod val="65000"/>
                    <a:lumOff val="35000"/>
                  </a:sysClr>
                </a:solidFill>
                <a:latin typeface="Arial" panose="020B0604020202020204" pitchFamily="34" charset="0"/>
                <a:ea typeface="微软雅黑" charset="-122"/>
              </a:defRPr>
            </a:lvl1pPr>
          </a:lstStyle>
          <a:p>
            <a:r>
              <a:rPr lang="zh-CN" altLang="en-US" sz="2800">
                <a:sym typeface="Arial" panose="020B0604020202020204" pitchFamily="34" charset="0"/>
              </a:rPr>
              <a:t>（一） 托育人员的劳动、人事关系纠纷</a:t>
            </a:r>
            <a:endParaRPr lang="zh-CN" altLang="en-US" sz="2800">
              <a:sym typeface="Arial" panose="020B0604020202020204" pitchFamily="34" charset="0"/>
            </a:endParaRPr>
          </a:p>
        </p:txBody>
      </p:sp>
    </p:spTree>
    <p:custDataLst>
      <p:tags r:id="rId20"/>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2948940" y="2826385"/>
            <a:ext cx="7602855" cy="948055"/>
          </a:xfrm>
        </p:spPr>
        <p:txBody>
          <a:bodyPr>
            <a:normAutofit fontScale="90000"/>
          </a:bodyPr>
          <a:p>
            <a:pPr algn="ctr"/>
            <a:br>
              <a:rPr lang="zh-CN" altLang="en-US">
                <a:solidFill>
                  <a:schemeClr val="accent2">
                    <a:lumMod val="75000"/>
                  </a:schemeClr>
                </a:solidFill>
              </a:rPr>
            </a:br>
            <a:br>
              <a:rPr lang="zh-CN" altLang="en-US">
                <a:solidFill>
                  <a:schemeClr val="accent2">
                    <a:lumMod val="75000"/>
                  </a:schemeClr>
                </a:solidFill>
              </a:rPr>
            </a:br>
            <a:r>
              <a:rPr lang="zh-CN" altLang="en-US">
                <a:solidFill>
                  <a:schemeClr val="accent2">
                    <a:lumMod val="75000"/>
                  </a:schemeClr>
                </a:solidFill>
              </a:rPr>
              <a:t>托育机构负责人及其他工作人员</a:t>
            </a:r>
            <a:endParaRPr lang="zh-CN" altLang="en-US">
              <a:solidFill>
                <a:schemeClr val="accent2">
                  <a:lumMod val="75000"/>
                </a:schemeClr>
              </a:solidFill>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282759"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四节</a:t>
            </a:r>
            <a:endParaRPr lang="zh-CN" altLang="en-US" sz="4400" b="0">
              <a:cs typeface="宋体" charset="0"/>
            </a:endParaRPr>
          </a:p>
        </p:txBody>
      </p:sp>
    </p:spTree>
    <p:custDataLst>
      <p:tags r:id="rId4"/>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4" name="圆角矩形 13"/>
          <p:cNvSpPr/>
          <p:nvPr/>
        </p:nvSpPr>
        <p:spPr>
          <a:xfrm>
            <a:off x="1134110" y="2235200"/>
            <a:ext cx="9344660" cy="366331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400">
                <a:solidFill>
                  <a:schemeClr val="tx2"/>
                </a:solidFill>
              </a:rPr>
              <a:t>托育机构负责人首先应当具有完全民事行为能力和良好的职业道德，热爱婴幼儿，身心健康，无虐待儿童记录，无犯罪记录，并符合国家和地方相关规定要求的资格条件；其次，托育机构负责人需要具备相关的学历背景、专业背景、资格认证，还要有一定的实践经验和管理能力。</a:t>
            </a:r>
            <a:endParaRPr lang="zh-CN" altLang="en-US" sz="2400">
              <a:solidFill>
                <a:schemeClr val="tx2"/>
              </a:solidFill>
            </a:endParaRPr>
          </a:p>
        </p:txBody>
      </p:sp>
      <p:sp>
        <p:nvSpPr>
          <p:cNvPr id="16" name="矩形 15"/>
          <p:cNvSpPr/>
          <p:nvPr/>
        </p:nvSpPr>
        <p:spPr>
          <a:xfrm>
            <a:off x="1290955" y="1049020"/>
            <a:ext cx="7871460" cy="79692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600"/>
              <a:t>（一） 托育机构负责人的任职条件</a:t>
            </a:r>
            <a:endParaRPr lang="zh-CN" altLang="en-US" sz="3600"/>
          </a:p>
        </p:txBody>
      </p:sp>
      <p:sp>
        <p:nvSpPr>
          <p:cNvPr id="9" name="标题 1"/>
          <p:cNvSpPr>
            <a:spLocks noGrp="1"/>
          </p:cNvSpPr>
          <p:nvPr/>
        </p:nvSpPr>
        <p:spPr>
          <a:xfrm>
            <a:off x="794385" y="173990"/>
            <a:ext cx="1005586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600">
                <a:solidFill>
                  <a:schemeClr val="tx1"/>
                </a:solidFill>
              </a:rPr>
              <a:t>  </a:t>
            </a:r>
            <a:r>
              <a:rPr lang="zh-CN" altLang="en-US" sz="3600">
                <a:solidFill>
                  <a:schemeClr val="tx1"/>
                </a:solidFill>
              </a:rPr>
              <a:t>一、 托育机构负责人</a:t>
            </a:r>
            <a:endParaRPr lang="zh-CN" altLang="en-US" sz="3600">
              <a:solidFill>
                <a:schemeClr val="tx1"/>
              </a:solidFill>
            </a:endParaRPr>
          </a:p>
        </p:txBody>
      </p:sp>
    </p:spTree>
    <p:custDataLst>
      <p:tags r:id="rId4"/>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4" name="圆角矩形 13"/>
          <p:cNvSpPr/>
          <p:nvPr/>
        </p:nvSpPr>
        <p:spPr>
          <a:xfrm>
            <a:off x="953770" y="2222500"/>
            <a:ext cx="4918075" cy="3868420"/>
          </a:xfrm>
          <a:prstGeom prst="roundRect">
            <a:avLst/>
          </a:prstGeom>
          <a:solidFill>
            <a:schemeClr val="bg1"/>
          </a:solidFill>
          <a:ln w="28575" cmpd="sng">
            <a:solidFill>
              <a:srgbClr val="0F8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000">
                <a:solidFill>
                  <a:schemeClr val="tx2"/>
                </a:solidFill>
              </a:rPr>
              <a:t>第一，托育机构负责人对外作为托育机构的法人代表，代表托育机构整体做好与上级行政管理机构(包括上级领导)和社会(如所在社区、街道、居民)之间的沟通和交流工作，为顺利开展内部管理奠定基础；代表托育机构参与有关的民事或行政诉讼。</a:t>
            </a:r>
            <a:endParaRPr lang="zh-CN" altLang="en-US" sz="2000">
              <a:solidFill>
                <a:schemeClr val="tx2"/>
              </a:solidFill>
            </a:endParaRPr>
          </a:p>
        </p:txBody>
      </p:sp>
      <p:sp>
        <p:nvSpPr>
          <p:cNvPr id="16" name="矩形 15"/>
          <p:cNvSpPr/>
          <p:nvPr/>
        </p:nvSpPr>
        <p:spPr>
          <a:xfrm>
            <a:off x="1290955" y="1049020"/>
            <a:ext cx="7871460" cy="796925"/>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3600"/>
              <a:t>（二） 托育机构负责人的主要职责</a:t>
            </a:r>
            <a:endParaRPr lang="zh-CN" altLang="en-US" sz="3600"/>
          </a:p>
        </p:txBody>
      </p:sp>
      <p:sp>
        <p:nvSpPr>
          <p:cNvPr id="9" name="标题 1"/>
          <p:cNvSpPr>
            <a:spLocks noGrp="1"/>
          </p:cNvSpPr>
          <p:nvPr/>
        </p:nvSpPr>
        <p:spPr>
          <a:xfrm>
            <a:off x="794385" y="173990"/>
            <a:ext cx="1005586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600">
                <a:solidFill>
                  <a:schemeClr val="tx1"/>
                </a:solidFill>
              </a:rPr>
              <a:t>  </a:t>
            </a:r>
            <a:r>
              <a:rPr lang="zh-CN" altLang="en-US" sz="3600">
                <a:solidFill>
                  <a:schemeClr val="tx1"/>
                </a:solidFill>
              </a:rPr>
              <a:t>一、 托育机构负责人</a:t>
            </a:r>
            <a:endParaRPr lang="zh-CN" altLang="en-US" sz="3600">
              <a:solidFill>
                <a:schemeClr val="tx1"/>
              </a:solidFill>
            </a:endParaRPr>
          </a:p>
        </p:txBody>
      </p:sp>
      <p:sp>
        <p:nvSpPr>
          <p:cNvPr id="2" name="圆角矩形 1"/>
          <p:cNvSpPr/>
          <p:nvPr/>
        </p:nvSpPr>
        <p:spPr>
          <a:xfrm>
            <a:off x="6189345" y="2195195"/>
            <a:ext cx="4918075" cy="3790950"/>
          </a:xfrm>
          <a:prstGeom prst="roundRect">
            <a:avLst/>
          </a:prstGeom>
          <a:solidFill>
            <a:schemeClr val="bg1"/>
          </a:solidFill>
          <a:ln w="28575" cmpd="sng">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000">
                <a:solidFill>
                  <a:schemeClr val="tx2"/>
                </a:solidFill>
              </a:rPr>
              <a:t>第二，托育机构负责人对内作为托育机构的最高行政管理者，既统筹机构内各项工作有条不紊地开展，协调处理托育人员间的工作关系，还全面承担托育机构在民主管理前提下由于决策而产生的风险与责任。</a:t>
            </a:r>
            <a:endParaRPr lang="zh-CN" altLang="en-US" sz="2000">
              <a:solidFill>
                <a:schemeClr val="tx2"/>
              </a:solidFill>
            </a:endParaRPr>
          </a:p>
        </p:txBody>
      </p:sp>
    </p:spTree>
    <p:custDataLst>
      <p:tags r:id="rId4"/>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文本框 2"/>
          <p:cNvSpPr txBox="1"/>
          <p:nvPr>
            <p:custDataLst>
              <p:tags r:id="rId6"/>
            </p:custDataLst>
          </p:nvPr>
        </p:nvSpPr>
        <p:spPr>
          <a:xfrm>
            <a:off x="1043305" y="893445"/>
            <a:ext cx="9843770" cy="65341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其他工作人员的任职条件</a:t>
            </a:r>
            <a:endParaRPr lang="zh-CN" altLang="en-US" sz="2400" spc="300">
              <a:solidFill>
                <a:srgbClr val="000000">
                  <a:lumMod val="75000"/>
                  <a:lumOff val="25000"/>
                </a:srgbClr>
              </a:solidFill>
              <a:latin typeface="黑体" charset="0"/>
              <a:ea typeface="黑体" charset="0"/>
              <a:cs typeface="黑体" charset="0"/>
            </a:endParaRPr>
          </a:p>
        </p:txBody>
      </p:sp>
      <p:sp>
        <p:nvSpPr>
          <p:cNvPr id="7" name="标题 1"/>
          <p:cNvSpPr>
            <a:spLocks noGrp="1"/>
          </p:cNvSpPr>
          <p:nvPr/>
        </p:nvSpPr>
        <p:spPr>
          <a:xfrm>
            <a:off x="794385" y="173990"/>
            <a:ext cx="1005586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600">
                <a:solidFill>
                  <a:schemeClr val="tx1"/>
                </a:solidFill>
              </a:rPr>
              <a:t>  </a:t>
            </a:r>
            <a:r>
              <a:rPr lang="zh-CN" altLang="en-US" sz="3600">
                <a:solidFill>
                  <a:schemeClr val="tx1"/>
                </a:solidFill>
              </a:rPr>
              <a:t>二、 其他工作人员</a:t>
            </a:r>
            <a:endParaRPr lang="zh-CN" altLang="en-US" sz="3600">
              <a:solidFill>
                <a:schemeClr val="tx1"/>
              </a:solidFill>
            </a:endParaRPr>
          </a:p>
        </p:txBody>
      </p:sp>
      <p:grpSp>
        <p:nvGrpSpPr>
          <p:cNvPr id="11" name="组合 10"/>
          <p:cNvGrpSpPr/>
          <p:nvPr/>
        </p:nvGrpSpPr>
        <p:grpSpPr>
          <a:xfrm>
            <a:off x="1381760" y="1904365"/>
            <a:ext cx="4541520" cy="4441190"/>
            <a:chOff x="2176" y="2999"/>
            <a:chExt cx="7152" cy="6994"/>
          </a:xfrm>
        </p:grpSpPr>
        <p:sp>
          <p:nvSpPr>
            <p:cNvPr id="5" name="圆角矩形 4"/>
            <p:cNvSpPr/>
            <p:nvPr/>
          </p:nvSpPr>
          <p:spPr>
            <a:xfrm>
              <a:off x="2176" y="4579"/>
              <a:ext cx="7153" cy="5415"/>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000"/>
                <a:t> 托育机构均须配备托育机构的医师、护士、保健员等卫生保健人员，</a:t>
              </a:r>
              <a:endParaRPr lang="zh-CN" altLang="en-US" sz="2000"/>
            </a:p>
          </p:txBody>
        </p:sp>
        <p:sp>
          <p:nvSpPr>
            <p:cNvPr id="8" name="矩形 7"/>
            <p:cNvSpPr/>
            <p:nvPr/>
          </p:nvSpPr>
          <p:spPr>
            <a:xfrm>
              <a:off x="2195" y="2999"/>
              <a:ext cx="7093" cy="1154"/>
            </a:xfrm>
            <a:prstGeom prst="rect">
              <a:avLst/>
            </a:prstGeom>
            <a:solidFill>
              <a:srgbClr val="77B260"/>
            </a:solidFill>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zh-CN" altLang="en-US" sz="3200"/>
                <a:t> 1. 卫生保健人员</a:t>
              </a:r>
              <a:endParaRPr lang="zh-CN" altLang="en-US" sz="3200"/>
            </a:p>
          </p:txBody>
        </p:sp>
      </p:grpSp>
      <p:grpSp>
        <p:nvGrpSpPr>
          <p:cNvPr id="12" name="组合 11"/>
          <p:cNvGrpSpPr/>
          <p:nvPr/>
        </p:nvGrpSpPr>
        <p:grpSpPr>
          <a:xfrm>
            <a:off x="6282055" y="1838325"/>
            <a:ext cx="4541520" cy="4441190"/>
            <a:chOff x="2176" y="2999"/>
            <a:chExt cx="7152" cy="6994"/>
          </a:xfrm>
        </p:grpSpPr>
        <p:sp>
          <p:nvSpPr>
            <p:cNvPr id="13" name="圆角矩形 12"/>
            <p:cNvSpPr/>
            <p:nvPr/>
          </p:nvSpPr>
          <p:spPr>
            <a:xfrm>
              <a:off x="2176" y="4579"/>
              <a:ext cx="7153" cy="5415"/>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000"/>
                <a:t> 托育机构的事务人员包括了托育机构的后勤人员、保安人员、财会人员和托育机构负责人以外的管理人员等。</a:t>
              </a:r>
              <a:endParaRPr lang="zh-CN" altLang="en-US" sz="2000"/>
            </a:p>
          </p:txBody>
        </p:sp>
        <p:sp>
          <p:nvSpPr>
            <p:cNvPr id="14" name="矩形 13"/>
            <p:cNvSpPr/>
            <p:nvPr/>
          </p:nvSpPr>
          <p:spPr>
            <a:xfrm>
              <a:off x="2195" y="2999"/>
              <a:ext cx="7093" cy="1154"/>
            </a:xfrm>
            <a:prstGeom prst="rect">
              <a:avLst/>
            </a:prstGeom>
            <a:solidFill>
              <a:srgbClr val="77B260"/>
            </a:solidFill>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zh-CN" altLang="en-US" sz="3200"/>
                <a:t> 2. 事务人员</a:t>
              </a:r>
              <a:endParaRPr lang="zh-CN" altLang="en-US" sz="3200"/>
            </a:p>
          </p:txBody>
        </p:sp>
      </p:grpSp>
    </p:spTree>
    <p:custDataLst>
      <p:tags r:id="rId7"/>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70280"/>
            <a:ext cx="9843770" cy="64706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其他工作人员的主要职责</a:t>
            </a:r>
            <a:endParaRPr lang="zh-CN" altLang="en-US" sz="2400" spc="300">
              <a:solidFill>
                <a:srgbClr val="000000">
                  <a:lumMod val="75000"/>
                  <a:lumOff val="25000"/>
                </a:srgbClr>
              </a:solidFill>
              <a:latin typeface="黑体" charset="0"/>
              <a:ea typeface="黑体" charset="0"/>
              <a:cs typeface="黑体" charset="0"/>
            </a:endParaRPr>
          </a:p>
        </p:txBody>
      </p:sp>
      <p:sp>
        <p:nvSpPr>
          <p:cNvPr id="5" name="圆角矩形 4"/>
          <p:cNvSpPr/>
          <p:nvPr/>
        </p:nvSpPr>
        <p:spPr>
          <a:xfrm>
            <a:off x="1026160" y="2350770"/>
            <a:ext cx="10257790" cy="3719830"/>
          </a:xfrm>
          <a:prstGeom prst="roundRect">
            <a:avLst/>
          </a:prstGeom>
          <a:ln w="28575" cmpd="sng">
            <a:solidFill>
              <a:schemeClr val="accent1">
                <a:shade val="50000"/>
              </a:schemeClr>
            </a:solidFill>
            <a:prstDash val="sysDash"/>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00000"/>
              </a:lnSpc>
            </a:pPr>
            <a:r>
              <a:rPr lang="en-US" altLang="zh-CN" sz="2100"/>
              <a:t>    </a:t>
            </a:r>
            <a:r>
              <a:rPr lang="zh-CN" altLang="en-US" sz="2100"/>
              <a:t>（1） 根据儿童不同年龄特点，建立科学、合理的一日生活制度，培养儿童良好的卫生习惯。</a:t>
            </a:r>
            <a:endParaRPr lang="zh-CN" altLang="en-US" sz="2100"/>
          </a:p>
          <a:p>
            <a:pPr indent="457200" algn="l" fontAlgn="auto">
              <a:lnSpc>
                <a:spcPct val="100000"/>
              </a:lnSpc>
            </a:pPr>
            <a:r>
              <a:rPr lang="zh-CN" altLang="en-US" sz="2100"/>
              <a:t>    （2） 为儿童提供合理的营养膳食，科学制定食谱，保证膳食平衡。</a:t>
            </a:r>
            <a:endParaRPr lang="zh-CN" altLang="en-US" sz="2100"/>
          </a:p>
          <a:p>
            <a:pPr indent="457200" algn="l" fontAlgn="auto">
              <a:lnSpc>
                <a:spcPct val="100000"/>
              </a:lnSpc>
            </a:pPr>
            <a:r>
              <a:rPr lang="zh-CN" altLang="en-US" sz="2100"/>
              <a:t>    （3） 制定与儿童生理特点相适应的体格锻炼计划，根据儿童年龄特点开展游戏及体育活动，并保证儿童户外活动时间，增进儿童身心健康。</a:t>
            </a:r>
            <a:endParaRPr lang="zh-CN" altLang="en-US" sz="2100"/>
          </a:p>
          <a:p>
            <a:pPr indent="457200" algn="l" fontAlgn="auto">
              <a:lnSpc>
                <a:spcPct val="100000"/>
              </a:lnSpc>
            </a:pPr>
            <a:r>
              <a:rPr lang="zh-CN" altLang="en-US" sz="2100"/>
              <a:t>    （4） 建立健康检查制度，开展儿童定期健康检查工作，建立健康档案。坚持晨检及全日健康观察，做好常见病的预防，发现问题及时处理。</a:t>
            </a:r>
            <a:endParaRPr lang="zh-CN" altLang="en-US" sz="2100"/>
          </a:p>
          <a:p>
            <a:pPr indent="457200" algn="l" fontAlgn="auto">
              <a:lnSpc>
                <a:spcPct val="100000"/>
              </a:lnSpc>
            </a:pPr>
            <a:r>
              <a:rPr lang="zh-CN" altLang="en-US" sz="2100"/>
              <a:t>    （5） 严格执行卫生消毒制度，做好室内外环境及个人卫生。加强饮食卫生管理，保证食品安全。</a:t>
            </a:r>
            <a:endParaRPr lang="zh-CN" altLang="en-US" sz="2100"/>
          </a:p>
        </p:txBody>
      </p:sp>
      <p:sp>
        <p:nvSpPr>
          <p:cNvPr id="7" name="标题 1"/>
          <p:cNvSpPr>
            <a:spLocks noGrp="1"/>
          </p:cNvSpPr>
          <p:nvPr/>
        </p:nvSpPr>
        <p:spPr>
          <a:xfrm>
            <a:off x="794385" y="173990"/>
            <a:ext cx="1005586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600">
                <a:solidFill>
                  <a:schemeClr val="tx1"/>
                </a:solidFill>
              </a:rPr>
              <a:t>  </a:t>
            </a:r>
            <a:r>
              <a:rPr lang="zh-CN" altLang="en-US" sz="3600">
                <a:solidFill>
                  <a:schemeClr val="tx1"/>
                </a:solidFill>
              </a:rPr>
              <a:t>二、 其他工作人员</a:t>
            </a:r>
            <a:endParaRPr lang="zh-CN" altLang="en-US" sz="3600">
              <a:solidFill>
                <a:schemeClr val="tx1"/>
              </a:solidFill>
            </a:endParaRPr>
          </a:p>
        </p:txBody>
      </p:sp>
      <p:sp>
        <p:nvSpPr>
          <p:cNvPr id="3" name="矩形 2"/>
          <p:cNvSpPr/>
          <p:nvPr/>
        </p:nvSpPr>
        <p:spPr>
          <a:xfrm>
            <a:off x="1768475" y="1697990"/>
            <a:ext cx="2573655" cy="5149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2400"/>
              <a:t>1. 保健人员</a:t>
            </a:r>
            <a:endParaRPr lang="zh-CN" altLang="en-US" sz="2400"/>
          </a:p>
        </p:txBody>
      </p:sp>
    </p:spTree>
    <p:custDataLst>
      <p:tags r:id="rId7"/>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70280"/>
            <a:ext cx="9843770" cy="64706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其他工作人员的主要职责</a:t>
            </a:r>
            <a:endParaRPr lang="zh-CN" altLang="en-US" sz="2400" spc="300">
              <a:solidFill>
                <a:srgbClr val="000000">
                  <a:lumMod val="75000"/>
                  <a:lumOff val="25000"/>
                </a:srgbClr>
              </a:solidFill>
              <a:latin typeface="黑体" charset="0"/>
              <a:ea typeface="黑体" charset="0"/>
              <a:cs typeface="黑体" charset="0"/>
            </a:endParaRPr>
          </a:p>
        </p:txBody>
      </p:sp>
      <p:sp>
        <p:nvSpPr>
          <p:cNvPr id="5" name="圆角矩形 4"/>
          <p:cNvSpPr/>
          <p:nvPr/>
        </p:nvSpPr>
        <p:spPr>
          <a:xfrm>
            <a:off x="1026160" y="2350770"/>
            <a:ext cx="10257790" cy="3848735"/>
          </a:xfrm>
          <a:prstGeom prst="roundRect">
            <a:avLst/>
          </a:prstGeom>
          <a:ln w="28575" cmpd="sng">
            <a:solidFill>
              <a:schemeClr val="accent1">
                <a:shade val="50000"/>
              </a:schemeClr>
            </a:solidFill>
            <a:prstDash val="sysDash"/>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00000"/>
              </a:lnSpc>
            </a:pPr>
            <a:r>
              <a:rPr sz="2100">
                <a:latin typeface="黑体" charset="0"/>
                <a:ea typeface="黑体" charset="0"/>
                <a:cs typeface="黑体" charset="0"/>
              </a:rPr>
              <a:t>（6） 协助落实国家免疫规划，在儿童入托时应当查验其预防接种证，未按规定接种的儿童要告知其监护人，督促监护人带儿童到当地规定的接种单位补种。</a:t>
            </a:r>
            <a:endParaRPr sz="2100">
              <a:latin typeface="黑体" charset="0"/>
              <a:ea typeface="黑体" charset="0"/>
              <a:cs typeface="黑体" charset="0"/>
            </a:endParaRPr>
          </a:p>
          <a:p>
            <a:pPr indent="457200" algn="l" fontAlgn="auto">
              <a:lnSpc>
                <a:spcPct val="100000"/>
              </a:lnSpc>
            </a:pPr>
            <a:r>
              <a:rPr sz="2100">
                <a:latin typeface="黑体" charset="0"/>
                <a:ea typeface="黑体" charset="0"/>
                <a:cs typeface="黑体" charset="0"/>
              </a:rPr>
              <a:t>（7） 加强日常保育护理工作，对体弱儿进行专案管理。配合妇幼保健机构定期开展儿童眼、耳、口腔保健，开展儿童心理卫生保健。</a:t>
            </a:r>
            <a:endParaRPr sz="2100">
              <a:latin typeface="黑体" charset="0"/>
              <a:ea typeface="黑体" charset="0"/>
              <a:cs typeface="黑体" charset="0"/>
            </a:endParaRPr>
          </a:p>
          <a:p>
            <a:pPr indent="457200" algn="l" fontAlgn="auto">
              <a:lnSpc>
                <a:spcPct val="100000"/>
              </a:lnSpc>
            </a:pPr>
            <a:r>
              <a:rPr sz="2100">
                <a:latin typeface="黑体" charset="0"/>
                <a:ea typeface="黑体" charset="0"/>
                <a:cs typeface="黑体" charset="0"/>
              </a:rPr>
              <a:t>（8） 建立卫生安全管理制度，落实各项卫生安全防护工作，预防伤害事故的发生。</a:t>
            </a:r>
            <a:endParaRPr sz="2100">
              <a:latin typeface="黑体" charset="0"/>
              <a:ea typeface="黑体" charset="0"/>
              <a:cs typeface="黑体" charset="0"/>
            </a:endParaRPr>
          </a:p>
          <a:p>
            <a:pPr indent="457200" algn="l" fontAlgn="auto">
              <a:lnSpc>
                <a:spcPct val="100000"/>
              </a:lnSpc>
            </a:pPr>
            <a:r>
              <a:rPr sz="2100">
                <a:latin typeface="黑体" charset="0"/>
                <a:ea typeface="黑体" charset="0"/>
                <a:cs typeface="黑体" charset="0"/>
              </a:rPr>
              <a:t>（9） 制定健康教育计划，对儿童及其家长开展多种形式的健康教育活动。</a:t>
            </a:r>
            <a:endParaRPr sz="2100">
              <a:latin typeface="黑体" charset="0"/>
              <a:ea typeface="黑体" charset="0"/>
              <a:cs typeface="黑体" charset="0"/>
            </a:endParaRPr>
          </a:p>
          <a:p>
            <a:pPr indent="457200" algn="l" fontAlgn="auto">
              <a:lnSpc>
                <a:spcPct val="100000"/>
              </a:lnSpc>
            </a:pPr>
            <a:r>
              <a:rPr sz="2100">
                <a:latin typeface="黑体" charset="0"/>
                <a:ea typeface="黑体" charset="0"/>
                <a:cs typeface="黑体" charset="0"/>
              </a:rPr>
              <a:t>（10） 做好各项卫生保健工作信息的收集、汇总和报告工作。</a:t>
            </a:r>
            <a:endParaRPr sz="2100">
              <a:latin typeface="黑体" charset="0"/>
              <a:ea typeface="黑体" charset="0"/>
              <a:cs typeface="黑体" charset="0"/>
            </a:endParaRPr>
          </a:p>
          <a:p>
            <a:pPr indent="457200" algn="l" fontAlgn="auto">
              <a:lnSpc>
                <a:spcPct val="100000"/>
              </a:lnSpc>
            </a:pPr>
            <a:r>
              <a:rPr sz="2100">
                <a:latin typeface="黑体" charset="0"/>
                <a:ea typeface="黑体" charset="0"/>
                <a:cs typeface="黑体" charset="0"/>
              </a:rPr>
              <a:t>（11） 按时参加妇幼保健机构召开的工作例会，并接受相关业务培训与指导；定期对托育机构内工作人员进行卫生保健知识的培训；积极开展传染病、常见病防治的健康教育，负责消毒隔离工作的检查指导，做好疾病的预防与管理。</a:t>
            </a:r>
            <a:endParaRPr sz="2100">
              <a:latin typeface="黑体" charset="0"/>
              <a:ea typeface="黑体" charset="0"/>
              <a:cs typeface="黑体" charset="0"/>
            </a:endParaRPr>
          </a:p>
        </p:txBody>
      </p:sp>
      <p:sp>
        <p:nvSpPr>
          <p:cNvPr id="7" name="标题 1"/>
          <p:cNvSpPr>
            <a:spLocks noGrp="1"/>
          </p:cNvSpPr>
          <p:nvPr/>
        </p:nvSpPr>
        <p:spPr>
          <a:xfrm>
            <a:off x="794385" y="160655"/>
            <a:ext cx="1005586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600">
                <a:solidFill>
                  <a:schemeClr val="tx1"/>
                </a:solidFill>
              </a:rPr>
              <a:t>  </a:t>
            </a:r>
            <a:r>
              <a:rPr lang="zh-CN" altLang="en-US" sz="3600">
                <a:solidFill>
                  <a:schemeClr val="tx1"/>
                </a:solidFill>
              </a:rPr>
              <a:t>二、 其他工作人员</a:t>
            </a:r>
            <a:endParaRPr lang="zh-CN" altLang="en-US" sz="3600">
              <a:solidFill>
                <a:schemeClr val="tx1"/>
              </a:solidFill>
            </a:endParaRPr>
          </a:p>
        </p:txBody>
      </p:sp>
      <p:sp>
        <p:nvSpPr>
          <p:cNvPr id="3" name="矩形 2"/>
          <p:cNvSpPr/>
          <p:nvPr/>
        </p:nvSpPr>
        <p:spPr>
          <a:xfrm>
            <a:off x="1768475" y="1697990"/>
            <a:ext cx="2573655" cy="5149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2400"/>
              <a:t>1. 保健人员</a:t>
            </a:r>
            <a:endParaRPr lang="zh-CN" altLang="en-US" sz="2400"/>
          </a:p>
        </p:txBody>
      </p:sp>
    </p:spTree>
    <p:custDataLst>
      <p:tags r:id="rId7"/>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7" name="标题 1"/>
          <p:cNvSpPr>
            <a:spLocks noGrp="1"/>
          </p:cNvSpPr>
          <p:nvPr/>
        </p:nvSpPr>
        <p:spPr>
          <a:xfrm>
            <a:off x="794385" y="160655"/>
            <a:ext cx="1005586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600">
                <a:solidFill>
                  <a:schemeClr val="tx1"/>
                </a:solidFill>
              </a:rPr>
              <a:t>  </a:t>
            </a:r>
            <a:r>
              <a:rPr lang="zh-CN" altLang="en-US" sz="3600">
                <a:solidFill>
                  <a:schemeClr val="tx1"/>
                </a:solidFill>
              </a:rPr>
              <a:t>二、 其他工作人员</a:t>
            </a:r>
            <a:endParaRPr lang="zh-CN" altLang="en-US" sz="3600">
              <a:solidFill>
                <a:schemeClr val="tx1"/>
              </a:solidFill>
            </a:endParaRPr>
          </a:p>
        </p:txBody>
      </p:sp>
      <p:sp>
        <p:nvSpPr>
          <p:cNvPr id="3" name="文本框 2"/>
          <p:cNvSpPr txBox="1"/>
          <p:nvPr>
            <p:custDataLst>
              <p:tags r:id="rId6"/>
            </p:custDataLst>
          </p:nvPr>
        </p:nvSpPr>
        <p:spPr>
          <a:xfrm>
            <a:off x="1030605" y="970280"/>
            <a:ext cx="9843770" cy="64706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其他工作人员的主要职责</a:t>
            </a:r>
            <a:endParaRPr lang="zh-CN" altLang="en-US" sz="2400" spc="300">
              <a:solidFill>
                <a:srgbClr val="000000">
                  <a:lumMod val="75000"/>
                  <a:lumOff val="25000"/>
                </a:srgbClr>
              </a:solidFill>
              <a:latin typeface="黑体" charset="0"/>
              <a:ea typeface="黑体" charset="0"/>
              <a:cs typeface="黑体" charset="0"/>
            </a:endParaRPr>
          </a:p>
        </p:txBody>
      </p:sp>
      <p:sp>
        <p:nvSpPr>
          <p:cNvPr id="5" name="圆角矩形 4"/>
          <p:cNvSpPr/>
          <p:nvPr/>
        </p:nvSpPr>
        <p:spPr>
          <a:xfrm>
            <a:off x="1922780" y="2238375"/>
            <a:ext cx="8659495" cy="2856230"/>
          </a:xfrm>
          <a:prstGeom prst="roundRect">
            <a:avLst/>
          </a:prstGeom>
          <a:ln>
            <a:prstDash val="lgDash"/>
          </a:ln>
        </p:spPr>
        <p:style>
          <a:lnRef idx="2">
            <a:schemeClr val="accent1"/>
          </a:lnRef>
          <a:fillRef idx="1">
            <a:schemeClr val="lt1"/>
          </a:fillRef>
          <a:effectRef idx="0">
            <a:schemeClr val="accent1"/>
          </a:effectRef>
          <a:fontRef idx="minor">
            <a:schemeClr val="dk1"/>
          </a:fontRef>
        </p:style>
        <p:txBody>
          <a:bodyPr rtlCol="0" anchor="ctr"/>
          <a:p>
            <a:pPr algn="l">
              <a:lnSpc>
                <a:spcPct val="200000"/>
              </a:lnSpc>
            </a:pPr>
            <a:r>
              <a:rPr lang="zh-CN" altLang="en-US" sz="3200"/>
              <a:t> </a:t>
            </a:r>
            <a:r>
              <a:rPr lang="en-US" altLang="zh-CN" sz="3200"/>
              <a:t>   </a:t>
            </a:r>
            <a:r>
              <a:rPr lang="zh-CN" altLang="en-US" sz="3200"/>
              <a:t> 2. 事务人员</a:t>
            </a:r>
            <a:endParaRPr lang="zh-CN" altLang="en-US" sz="3200"/>
          </a:p>
          <a:p>
            <a:pPr algn="l">
              <a:lnSpc>
                <a:spcPct val="200000"/>
              </a:lnSpc>
            </a:pPr>
            <a:r>
              <a:rPr lang="zh-CN" altLang="en-US" sz="3200"/>
              <a:t>    与其任职条件一样，参照国家和地方的有关规定执行。</a:t>
            </a:r>
            <a:endParaRPr lang="zh-CN" altLang="en-US" sz="3200"/>
          </a:p>
        </p:txBody>
      </p:sp>
    </p:spTree>
    <p:custDataLst>
      <p:tags r:id="rId7"/>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686810" y="2874645"/>
            <a:ext cx="5772150" cy="898525"/>
          </a:xfrm>
        </p:spPr>
        <p:txBody>
          <a:bodyPr>
            <a:normAutofit fontScale="90000"/>
          </a:bodyPr>
          <a:p>
            <a:pPr algn="ctr"/>
            <a:br>
              <a:rPr lang="zh-CN" altLang="en-US">
                <a:solidFill>
                  <a:schemeClr val="accent2">
                    <a:lumMod val="75000"/>
                  </a:schemeClr>
                </a:solidFill>
              </a:rPr>
            </a:br>
            <a:r>
              <a:rPr lang="zh-CN" altLang="en-US">
                <a:solidFill>
                  <a:schemeClr val="accent2">
                    <a:lumMod val="75000"/>
                  </a:schemeClr>
                </a:solidFill>
              </a:rPr>
              <a:t> 婴  幼  儿</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五节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378200" y="2655570"/>
            <a:ext cx="6445885" cy="1754505"/>
          </a:xfrm>
        </p:spPr>
        <p:txBody>
          <a:bodyPr>
            <a:normAutofit/>
          </a:bodyPr>
          <a:p>
            <a:pPr algn="ctr"/>
            <a:r>
              <a:rPr>
                <a:solidFill>
                  <a:schemeClr val="accent2">
                    <a:lumMod val="75000"/>
                  </a:schemeClr>
                </a:solidFill>
                <a:latin typeface="黑体" charset="0"/>
                <a:ea typeface="黑体" charset="0"/>
                <a:cs typeface="黑体" charset="0"/>
              </a:rPr>
              <a:t>行政部门</a:t>
            </a:r>
            <a:br>
              <a:rPr lang="zh-CN" altLang="en-US"/>
            </a:br>
            <a:endParaRPr>
              <a:solidFill>
                <a:schemeClr val="accent2">
                  <a:lumMod val="75000"/>
                </a:schemeClr>
              </a:solidFill>
              <a:latin typeface="黑体" charset="0"/>
              <a:ea typeface="黑体" charset="0"/>
              <a:cs typeface="黑体" charset="0"/>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642804"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第一节</a:t>
            </a:r>
            <a:endParaRPr lang="zh-CN" altLang="en-US" sz="4400" b="0">
              <a:cs typeface="宋体" charset="0"/>
            </a:endParaRPr>
          </a:p>
        </p:txBody>
      </p:sp>
    </p:spTree>
    <p:custDataLst>
      <p:tags r:id="rId4"/>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6" name="矩形 15"/>
          <p:cNvSpPr/>
          <p:nvPr/>
        </p:nvSpPr>
        <p:spPr>
          <a:xfrm>
            <a:off x="1290955" y="1049020"/>
            <a:ext cx="5632450" cy="65595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3600"/>
              <a:t>（一） 作为公民的婴幼儿</a:t>
            </a:r>
            <a:endParaRPr lang="zh-CN" altLang="en-US" sz="3600"/>
          </a:p>
        </p:txBody>
      </p:sp>
      <p:sp>
        <p:nvSpPr>
          <p:cNvPr id="2" name="标题 1"/>
          <p:cNvSpPr>
            <a:spLocks noGrp="1"/>
          </p:cNvSpPr>
          <p:nvPr/>
        </p:nvSpPr>
        <p:spPr>
          <a:xfrm>
            <a:off x="837565" y="114300"/>
            <a:ext cx="11548110" cy="60134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婴幼儿在法律中的地位</a:t>
            </a:r>
            <a:endParaRPr lang="zh-CN" altLang="en-US" sz="2800">
              <a:solidFill>
                <a:schemeClr val="tx1"/>
              </a:solidFill>
            </a:endParaRPr>
          </a:p>
        </p:txBody>
      </p:sp>
      <p:sp>
        <p:nvSpPr>
          <p:cNvPr id="7" name="圆角矩形 6"/>
          <p:cNvSpPr/>
          <p:nvPr>
            <p:custDataLst>
              <p:tags r:id="rId4"/>
            </p:custDataLst>
          </p:nvPr>
        </p:nvSpPr>
        <p:spPr>
          <a:xfrm>
            <a:off x="1512888" y="2260600"/>
            <a:ext cx="561975" cy="560388"/>
          </a:xfrm>
          <a:prstGeom prst="roundRect">
            <a:avLst/>
          </a:prstGeom>
          <a:solidFill>
            <a:srgbClr val="F2D780"/>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r>
              <a:rPr lang="en-US" altLang="zh-CN" sz="3600" dirty="0">
                <a:solidFill>
                  <a:srgbClr val="697060"/>
                </a:solidFill>
              </a:rPr>
              <a:t>1</a:t>
            </a:r>
            <a:endParaRPr lang="zh-CN" altLang="en-US" sz="3600" dirty="0">
              <a:solidFill>
                <a:srgbClr val="697060"/>
              </a:solidFill>
            </a:endParaRPr>
          </a:p>
        </p:txBody>
      </p:sp>
      <p:sp>
        <p:nvSpPr>
          <p:cNvPr id="9" name="圆角矩形 8"/>
          <p:cNvSpPr/>
          <p:nvPr>
            <p:custDataLst>
              <p:tags r:id="rId5"/>
            </p:custDataLst>
          </p:nvPr>
        </p:nvSpPr>
        <p:spPr>
          <a:xfrm>
            <a:off x="1512888" y="3240088"/>
            <a:ext cx="561975" cy="561975"/>
          </a:xfrm>
          <a:prstGeom prst="roundRect">
            <a:avLst/>
          </a:prstGeom>
          <a:solidFill>
            <a:srgbClr val="F2D780"/>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r>
              <a:rPr lang="en-US" altLang="zh-CN" sz="3600" dirty="0">
                <a:solidFill>
                  <a:srgbClr val="697060"/>
                </a:solidFill>
              </a:rPr>
              <a:t>3</a:t>
            </a:r>
            <a:endParaRPr lang="zh-CN" altLang="en-US" sz="3600" dirty="0">
              <a:solidFill>
                <a:srgbClr val="697060"/>
              </a:solidFill>
            </a:endParaRPr>
          </a:p>
        </p:txBody>
      </p:sp>
      <p:sp>
        <p:nvSpPr>
          <p:cNvPr id="11" name="圆角矩形 10"/>
          <p:cNvSpPr/>
          <p:nvPr>
            <p:custDataLst>
              <p:tags r:id="rId6"/>
            </p:custDataLst>
          </p:nvPr>
        </p:nvSpPr>
        <p:spPr>
          <a:xfrm>
            <a:off x="1512888" y="4238625"/>
            <a:ext cx="561975" cy="561975"/>
          </a:xfrm>
          <a:prstGeom prst="roundRect">
            <a:avLst/>
          </a:prstGeom>
          <a:solidFill>
            <a:srgbClr val="F2D780"/>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r>
              <a:rPr lang="en-US" altLang="zh-CN" sz="3600" dirty="0">
                <a:solidFill>
                  <a:srgbClr val="697060"/>
                </a:solidFill>
              </a:rPr>
              <a:t>5</a:t>
            </a:r>
            <a:endParaRPr lang="zh-CN" altLang="en-US" sz="3600" dirty="0">
              <a:solidFill>
                <a:srgbClr val="697060"/>
              </a:solidFill>
            </a:endParaRPr>
          </a:p>
        </p:txBody>
      </p:sp>
      <p:sp>
        <p:nvSpPr>
          <p:cNvPr id="3" name="圆角矩形 2"/>
          <p:cNvSpPr/>
          <p:nvPr>
            <p:custDataLst>
              <p:tags r:id="rId7"/>
            </p:custDataLst>
          </p:nvPr>
        </p:nvSpPr>
        <p:spPr>
          <a:xfrm>
            <a:off x="1512888" y="5256213"/>
            <a:ext cx="561975" cy="561975"/>
          </a:xfrm>
          <a:prstGeom prst="roundRect">
            <a:avLst/>
          </a:prstGeom>
          <a:solidFill>
            <a:srgbClr val="F2D780"/>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r>
              <a:rPr lang="en-US" altLang="zh-CN" sz="3600" dirty="0">
                <a:solidFill>
                  <a:srgbClr val="697060"/>
                </a:solidFill>
              </a:rPr>
              <a:t>7</a:t>
            </a:r>
            <a:endParaRPr lang="zh-CN" altLang="en-US" sz="3600" dirty="0">
              <a:solidFill>
                <a:srgbClr val="697060"/>
              </a:solidFill>
            </a:endParaRPr>
          </a:p>
        </p:txBody>
      </p:sp>
      <p:sp>
        <p:nvSpPr>
          <p:cNvPr id="15" name="圆角矩形 14"/>
          <p:cNvSpPr/>
          <p:nvPr>
            <p:custDataLst>
              <p:tags r:id="rId8"/>
            </p:custDataLst>
          </p:nvPr>
        </p:nvSpPr>
        <p:spPr>
          <a:xfrm>
            <a:off x="6726238" y="2260600"/>
            <a:ext cx="560387" cy="560388"/>
          </a:xfrm>
          <a:prstGeom prst="roundRect">
            <a:avLst/>
          </a:prstGeom>
          <a:solidFill>
            <a:srgbClr val="EB9C4D"/>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r>
              <a:rPr lang="en-US" altLang="zh-CN" sz="3600" dirty="0">
                <a:solidFill>
                  <a:srgbClr val="697060"/>
                </a:solidFill>
              </a:rPr>
              <a:t>2</a:t>
            </a:r>
            <a:endParaRPr lang="zh-CN" altLang="en-US" sz="3600" dirty="0">
              <a:solidFill>
                <a:srgbClr val="697060"/>
              </a:solidFill>
            </a:endParaRPr>
          </a:p>
        </p:txBody>
      </p:sp>
      <p:sp>
        <p:nvSpPr>
          <p:cNvPr id="4" name="圆角矩形 3"/>
          <p:cNvSpPr/>
          <p:nvPr>
            <p:custDataLst>
              <p:tags r:id="rId9"/>
            </p:custDataLst>
          </p:nvPr>
        </p:nvSpPr>
        <p:spPr>
          <a:xfrm>
            <a:off x="6726238" y="3240088"/>
            <a:ext cx="560387" cy="561975"/>
          </a:xfrm>
          <a:prstGeom prst="roundRect">
            <a:avLst/>
          </a:prstGeom>
          <a:solidFill>
            <a:srgbClr val="EB9C4D"/>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r>
              <a:rPr lang="en-US" altLang="zh-CN" sz="3600" dirty="0">
                <a:solidFill>
                  <a:srgbClr val="697060"/>
                </a:solidFill>
              </a:rPr>
              <a:t>4</a:t>
            </a:r>
            <a:endParaRPr lang="zh-CN" altLang="en-US" sz="3600" dirty="0">
              <a:solidFill>
                <a:srgbClr val="697060"/>
              </a:solidFill>
            </a:endParaRPr>
          </a:p>
        </p:txBody>
      </p:sp>
      <p:sp>
        <p:nvSpPr>
          <p:cNvPr id="5" name="圆角矩形 4"/>
          <p:cNvSpPr/>
          <p:nvPr>
            <p:custDataLst>
              <p:tags r:id="rId10"/>
            </p:custDataLst>
          </p:nvPr>
        </p:nvSpPr>
        <p:spPr>
          <a:xfrm>
            <a:off x="6726238" y="4238625"/>
            <a:ext cx="560387" cy="561975"/>
          </a:xfrm>
          <a:prstGeom prst="roundRect">
            <a:avLst/>
          </a:prstGeom>
          <a:solidFill>
            <a:srgbClr val="EB9C4D"/>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r>
              <a:rPr lang="en-US" altLang="zh-CN" sz="3600" dirty="0">
                <a:solidFill>
                  <a:srgbClr val="697060"/>
                </a:solidFill>
              </a:rPr>
              <a:t>6</a:t>
            </a:r>
            <a:endParaRPr lang="zh-CN" altLang="en-US" sz="3600" dirty="0">
              <a:solidFill>
                <a:srgbClr val="697060"/>
              </a:solidFill>
            </a:endParaRPr>
          </a:p>
        </p:txBody>
      </p:sp>
      <p:sp>
        <p:nvSpPr>
          <p:cNvPr id="21" name="圆角矩形 20"/>
          <p:cNvSpPr/>
          <p:nvPr>
            <p:custDataLst>
              <p:tags r:id="rId11"/>
            </p:custDataLst>
          </p:nvPr>
        </p:nvSpPr>
        <p:spPr>
          <a:xfrm>
            <a:off x="6726238" y="5256213"/>
            <a:ext cx="560387" cy="561975"/>
          </a:xfrm>
          <a:prstGeom prst="roundRect">
            <a:avLst/>
          </a:prstGeom>
          <a:solidFill>
            <a:srgbClr val="EB9C4D"/>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r>
              <a:rPr lang="en-US" altLang="zh-CN" sz="3600" dirty="0">
                <a:solidFill>
                  <a:srgbClr val="697060"/>
                </a:solidFill>
              </a:rPr>
              <a:t>8</a:t>
            </a:r>
            <a:endParaRPr lang="zh-CN" altLang="en-US" sz="3600" dirty="0">
              <a:solidFill>
                <a:srgbClr val="697060"/>
              </a:solidFill>
            </a:endParaRPr>
          </a:p>
        </p:txBody>
      </p:sp>
      <p:sp>
        <p:nvSpPr>
          <p:cNvPr id="18443" name="文本框 22"/>
          <p:cNvSpPr txBox="1">
            <a:spLocks noChangeArrowheads="1"/>
          </p:cNvSpPr>
          <p:nvPr>
            <p:custDataLst>
              <p:tags r:id="rId12"/>
            </p:custDataLst>
          </p:nvPr>
        </p:nvSpPr>
        <p:spPr bwMode="auto">
          <a:xfrm>
            <a:off x="7480300" y="5275263"/>
            <a:ext cx="3198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ormAutofit/>
          </a:bodyPr>
          <a:lstStyle>
            <a:lvl1pPr>
              <a:lnSpc>
                <a:spcPct val="90000"/>
              </a:lnSpc>
              <a:spcBef>
                <a:spcPts val="1000"/>
              </a:spcBef>
              <a:buFont typeface="Arial" panose="020B0604020202020204" pitchFamily="34" charset="0"/>
              <a:buChar char="•"/>
              <a:defRPr sz="2800">
                <a:solidFill>
                  <a:srgbClr val="697060"/>
                </a:solidFill>
                <a:latin typeface="Arial" panose="020B0604020202020204" pitchFamily="34" charset="0"/>
                <a:ea typeface="黑体" panose="02010609060101010101" pitchFamily="49" charset="-122"/>
              </a:defRPr>
            </a:lvl1pPr>
            <a:lvl2pPr marL="742950" indent="-285750">
              <a:lnSpc>
                <a:spcPct val="90000"/>
              </a:lnSpc>
              <a:spcBef>
                <a:spcPts val="500"/>
              </a:spcBef>
              <a:buFont typeface="Arial" panose="020B0604020202020204" pitchFamily="34" charset="0"/>
              <a:buChar char="•"/>
              <a:defRPr sz="2400">
                <a:solidFill>
                  <a:srgbClr val="697060"/>
                </a:solidFill>
                <a:latin typeface="Arial" panose="020B0604020202020204" pitchFamily="34" charset="0"/>
                <a:ea typeface="黑体" panose="02010609060101010101" pitchFamily="49" charset="-122"/>
              </a:defRPr>
            </a:lvl2pPr>
            <a:lvl3pPr marL="1143000" indent="-228600">
              <a:lnSpc>
                <a:spcPct val="90000"/>
              </a:lnSpc>
              <a:spcBef>
                <a:spcPts val="500"/>
              </a:spcBef>
              <a:buFont typeface="Arial" panose="020B0604020202020204" pitchFamily="34" charset="0"/>
              <a:buChar char="•"/>
              <a:defRPr sz="2000">
                <a:solidFill>
                  <a:srgbClr val="697060"/>
                </a:solidFill>
                <a:latin typeface="Arial" panose="020B0604020202020204" pitchFamily="34" charset="0"/>
                <a:ea typeface="黑体" panose="02010609060101010101" pitchFamily="49" charset="-122"/>
              </a:defRPr>
            </a:lvl3pPr>
            <a:lvl4pPr marL="16002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4pPr>
            <a:lvl5pPr marL="20574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9pPr>
          </a:lstStyle>
          <a:p>
            <a:pPr eaLnBrk="1" hangingPunct="1">
              <a:lnSpc>
                <a:spcPct val="100000"/>
              </a:lnSpc>
              <a:spcBef>
                <a:spcPct val="0"/>
              </a:spcBef>
              <a:buFontTx/>
              <a:buNone/>
              <a:defRPr/>
            </a:pPr>
            <a:r>
              <a:rPr lang="zh-CN" altLang="en-US">
                <a:latin typeface="Arial" panose="020B0604020202020204" pitchFamily="34" charset="0"/>
                <a:ea typeface="黑体" panose="02010609060101010101" pitchFamily="49" charset="-122"/>
              </a:rPr>
              <a:t>其他方面的权利</a:t>
            </a:r>
            <a:endParaRPr lang="zh-CN" altLang="en-US">
              <a:latin typeface="Arial" panose="020B0604020202020204" pitchFamily="34" charset="0"/>
              <a:ea typeface="黑体" panose="02010609060101010101" pitchFamily="49" charset="-122"/>
            </a:endParaRPr>
          </a:p>
        </p:txBody>
      </p:sp>
      <p:sp>
        <p:nvSpPr>
          <p:cNvPr id="18444" name="文本框 23"/>
          <p:cNvSpPr txBox="1">
            <a:spLocks noChangeArrowheads="1"/>
          </p:cNvSpPr>
          <p:nvPr>
            <p:custDataLst>
              <p:tags r:id="rId13"/>
            </p:custDataLst>
          </p:nvPr>
        </p:nvSpPr>
        <p:spPr bwMode="auto">
          <a:xfrm>
            <a:off x="7480300" y="4257675"/>
            <a:ext cx="3198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ormAutofit fontScale="90000"/>
          </a:bodyPr>
          <a:lstStyle>
            <a:lvl1pPr>
              <a:lnSpc>
                <a:spcPct val="90000"/>
              </a:lnSpc>
              <a:spcBef>
                <a:spcPts val="1000"/>
              </a:spcBef>
              <a:buFont typeface="Arial" panose="020B0604020202020204" pitchFamily="34" charset="0"/>
              <a:buChar char="•"/>
              <a:defRPr sz="2800">
                <a:solidFill>
                  <a:srgbClr val="697060"/>
                </a:solidFill>
                <a:latin typeface="Arial" panose="020B0604020202020204" pitchFamily="34" charset="0"/>
                <a:ea typeface="黑体" panose="02010609060101010101" pitchFamily="49" charset="-122"/>
              </a:defRPr>
            </a:lvl1pPr>
            <a:lvl2pPr marL="742950" indent="-285750">
              <a:lnSpc>
                <a:spcPct val="90000"/>
              </a:lnSpc>
              <a:spcBef>
                <a:spcPts val="500"/>
              </a:spcBef>
              <a:buFont typeface="Arial" panose="020B0604020202020204" pitchFamily="34" charset="0"/>
              <a:buChar char="•"/>
              <a:defRPr sz="2400">
                <a:solidFill>
                  <a:srgbClr val="697060"/>
                </a:solidFill>
                <a:latin typeface="Arial" panose="020B0604020202020204" pitchFamily="34" charset="0"/>
                <a:ea typeface="黑体" panose="02010609060101010101" pitchFamily="49" charset="-122"/>
              </a:defRPr>
            </a:lvl2pPr>
            <a:lvl3pPr marL="1143000" indent="-228600">
              <a:lnSpc>
                <a:spcPct val="90000"/>
              </a:lnSpc>
              <a:spcBef>
                <a:spcPts val="500"/>
              </a:spcBef>
              <a:buFont typeface="Arial" panose="020B0604020202020204" pitchFamily="34" charset="0"/>
              <a:buChar char="•"/>
              <a:defRPr sz="2000">
                <a:solidFill>
                  <a:srgbClr val="697060"/>
                </a:solidFill>
                <a:latin typeface="Arial" panose="020B0604020202020204" pitchFamily="34" charset="0"/>
                <a:ea typeface="黑体" panose="02010609060101010101" pitchFamily="49" charset="-122"/>
              </a:defRPr>
            </a:lvl3pPr>
            <a:lvl4pPr marL="16002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4pPr>
            <a:lvl5pPr marL="20574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9pPr>
          </a:lstStyle>
          <a:p>
            <a:pPr eaLnBrk="1" hangingPunct="1">
              <a:lnSpc>
                <a:spcPct val="100000"/>
              </a:lnSpc>
              <a:spcBef>
                <a:spcPct val="0"/>
              </a:spcBef>
              <a:buFontTx/>
              <a:buNone/>
              <a:defRPr/>
            </a:pPr>
            <a:r>
              <a:rPr lang="zh-CN" altLang="en-US">
                <a:latin typeface="Arial" panose="020B0604020202020204" pitchFamily="34" charset="0"/>
                <a:ea typeface="黑体" panose="02010609060101010101" pitchFamily="49" charset="-122"/>
              </a:rPr>
              <a:t>公民的社会经济权利</a:t>
            </a:r>
            <a:endParaRPr lang="zh-CN" altLang="en-US">
              <a:latin typeface="Arial" panose="020B0604020202020204" pitchFamily="34" charset="0"/>
              <a:ea typeface="黑体" panose="02010609060101010101" pitchFamily="49" charset="-122"/>
            </a:endParaRPr>
          </a:p>
        </p:txBody>
      </p:sp>
      <p:sp>
        <p:nvSpPr>
          <p:cNvPr id="18445" name="文本框 24"/>
          <p:cNvSpPr txBox="1">
            <a:spLocks noChangeArrowheads="1"/>
          </p:cNvSpPr>
          <p:nvPr>
            <p:custDataLst>
              <p:tags r:id="rId14"/>
            </p:custDataLst>
          </p:nvPr>
        </p:nvSpPr>
        <p:spPr bwMode="auto">
          <a:xfrm>
            <a:off x="7480300" y="3259138"/>
            <a:ext cx="31988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ormAutofit/>
          </a:bodyPr>
          <a:lstStyle>
            <a:lvl1pPr>
              <a:lnSpc>
                <a:spcPct val="90000"/>
              </a:lnSpc>
              <a:spcBef>
                <a:spcPts val="1000"/>
              </a:spcBef>
              <a:buFont typeface="Arial" panose="020B0604020202020204" pitchFamily="34" charset="0"/>
              <a:buChar char="•"/>
              <a:defRPr sz="2800">
                <a:solidFill>
                  <a:srgbClr val="697060"/>
                </a:solidFill>
                <a:latin typeface="Arial" panose="020B0604020202020204" pitchFamily="34" charset="0"/>
                <a:ea typeface="黑体" panose="02010609060101010101" pitchFamily="49" charset="-122"/>
              </a:defRPr>
            </a:lvl1pPr>
            <a:lvl2pPr marL="742950" indent="-285750">
              <a:lnSpc>
                <a:spcPct val="90000"/>
              </a:lnSpc>
              <a:spcBef>
                <a:spcPts val="500"/>
              </a:spcBef>
              <a:buFont typeface="Arial" panose="020B0604020202020204" pitchFamily="34" charset="0"/>
              <a:buChar char="•"/>
              <a:defRPr sz="2400">
                <a:solidFill>
                  <a:srgbClr val="697060"/>
                </a:solidFill>
                <a:latin typeface="Arial" panose="020B0604020202020204" pitchFamily="34" charset="0"/>
                <a:ea typeface="黑体" panose="02010609060101010101" pitchFamily="49" charset="-122"/>
              </a:defRPr>
            </a:lvl2pPr>
            <a:lvl3pPr marL="1143000" indent="-228600">
              <a:lnSpc>
                <a:spcPct val="90000"/>
              </a:lnSpc>
              <a:spcBef>
                <a:spcPts val="500"/>
              </a:spcBef>
              <a:buFont typeface="Arial" panose="020B0604020202020204" pitchFamily="34" charset="0"/>
              <a:buChar char="•"/>
              <a:defRPr sz="2000">
                <a:solidFill>
                  <a:srgbClr val="697060"/>
                </a:solidFill>
                <a:latin typeface="Arial" panose="020B0604020202020204" pitchFamily="34" charset="0"/>
                <a:ea typeface="黑体" panose="02010609060101010101" pitchFamily="49" charset="-122"/>
              </a:defRPr>
            </a:lvl3pPr>
            <a:lvl4pPr marL="16002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4pPr>
            <a:lvl5pPr marL="20574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9pPr>
          </a:lstStyle>
          <a:p>
            <a:pPr eaLnBrk="1" hangingPunct="1">
              <a:lnSpc>
                <a:spcPct val="100000"/>
              </a:lnSpc>
              <a:spcBef>
                <a:spcPct val="0"/>
              </a:spcBef>
              <a:buFontTx/>
              <a:buNone/>
              <a:defRPr/>
            </a:pPr>
            <a:r>
              <a:rPr lang="zh-CN" altLang="en-US">
                <a:latin typeface="Arial" panose="020B0604020202020204" pitchFamily="34" charset="0"/>
                <a:ea typeface="黑体" panose="02010609060101010101" pitchFamily="49" charset="-122"/>
              </a:rPr>
              <a:t>公民的人身自由</a:t>
            </a:r>
            <a:endParaRPr lang="zh-CN" altLang="en-US">
              <a:latin typeface="Arial" panose="020B0604020202020204" pitchFamily="34" charset="0"/>
              <a:ea typeface="黑体" panose="02010609060101010101" pitchFamily="49" charset="-122"/>
            </a:endParaRPr>
          </a:p>
        </p:txBody>
      </p:sp>
      <p:sp>
        <p:nvSpPr>
          <p:cNvPr id="18446" name="文本框 25"/>
          <p:cNvSpPr txBox="1">
            <a:spLocks noChangeArrowheads="1"/>
          </p:cNvSpPr>
          <p:nvPr>
            <p:custDataLst>
              <p:tags r:id="rId15"/>
            </p:custDataLst>
          </p:nvPr>
        </p:nvSpPr>
        <p:spPr bwMode="auto">
          <a:xfrm>
            <a:off x="7480300" y="2279650"/>
            <a:ext cx="31988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ormAutofit fontScale="80000"/>
          </a:bodyPr>
          <a:lstStyle>
            <a:lvl1pPr>
              <a:lnSpc>
                <a:spcPct val="90000"/>
              </a:lnSpc>
              <a:spcBef>
                <a:spcPts val="1000"/>
              </a:spcBef>
              <a:buFont typeface="Arial" panose="020B0604020202020204" pitchFamily="34" charset="0"/>
              <a:buChar char="•"/>
              <a:defRPr sz="2800">
                <a:solidFill>
                  <a:srgbClr val="697060"/>
                </a:solidFill>
                <a:latin typeface="Arial" panose="020B0604020202020204" pitchFamily="34" charset="0"/>
                <a:ea typeface="黑体" panose="02010609060101010101" pitchFamily="49" charset="-122"/>
              </a:defRPr>
            </a:lvl1pPr>
            <a:lvl2pPr marL="742950" indent="-285750">
              <a:lnSpc>
                <a:spcPct val="90000"/>
              </a:lnSpc>
              <a:spcBef>
                <a:spcPts val="500"/>
              </a:spcBef>
              <a:buFont typeface="Arial" panose="020B0604020202020204" pitchFamily="34" charset="0"/>
              <a:buChar char="•"/>
              <a:defRPr sz="2400">
                <a:solidFill>
                  <a:srgbClr val="697060"/>
                </a:solidFill>
                <a:latin typeface="Arial" panose="020B0604020202020204" pitchFamily="34" charset="0"/>
                <a:ea typeface="黑体" panose="02010609060101010101" pitchFamily="49" charset="-122"/>
              </a:defRPr>
            </a:lvl2pPr>
            <a:lvl3pPr marL="1143000" indent="-228600">
              <a:lnSpc>
                <a:spcPct val="90000"/>
              </a:lnSpc>
              <a:spcBef>
                <a:spcPts val="500"/>
              </a:spcBef>
              <a:buFont typeface="Arial" panose="020B0604020202020204" pitchFamily="34" charset="0"/>
              <a:buChar char="•"/>
              <a:defRPr sz="2000">
                <a:solidFill>
                  <a:srgbClr val="697060"/>
                </a:solidFill>
                <a:latin typeface="Arial" panose="020B0604020202020204" pitchFamily="34" charset="0"/>
                <a:ea typeface="黑体" panose="02010609060101010101" pitchFamily="49" charset="-122"/>
              </a:defRPr>
            </a:lvl3pPr>
            <a:lvl4pPr marL="16002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4pPr>
            <a:lvl5pPr marL="20574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9pPr>
          </a:lstStyle>
          <a:p>
            <a:pPr eaLnBrk="1" hangingPunct="1">
              <a:lnSpc>
                <a:spcPct val="100000"/>
              </a:lnSpc>
              <a:spcBef>
                <a:spcPct val="0"/>
              </a:spcBef>
              <a:buFontTx/>
              <a:buNone/>
              <a:defRPr/>
            </a:pPr>
            <a:r>
              <a:rPr lang="zh-CN" altLang="en-US" dirty="0">
                <a:latin typeface="Arial" panose="020B0604020202020204" pitchFamily="34" charset="0"/>
                <a:ea typeface="黑体" panose="02010609060101010101" pitchFamily="49" charset="-122"/>
              </a:rPr>
              <a:t>公民的政治权利和自由</a:t>
            </a:r>
            <a:endParaRPr lang="zh-CN" altLang="en-US" dirty="0">
              <a:latin typeface="Arial" panose="020B0604020202020204" pitchFamily="34" charset="0"/>
              <a:ea typeface="黑体" panose="02010609060101010101" pitchFamily="49" charset="-122"/>
            </a:endParaRPr>
          </a:p>
        </p:txBody>
      </p:sp>
      <p:sp>
        <p:nvSpPr>
          <p:cNvPr id="18447" name="文本框 26"/>
          <p:cNvSpPr txBox="1">
            <a:spLocks noChangeArrowheads="1"/>
          </p:cNvSpPr>
          <p:nvPr>
            <p:custDataLst>
              <p:tags r:id="rId16"/>
            </p:custDataLst>
          </p:nvPr>
        </p:nvSpPr>
        <p:spPr bwMode="auto">
          <a:xfrm>
            <a:off x="2268855" y="5275580"/>
            <a:ext cx="4237990" cy="729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lnSpc>
                <a:spcPct val="90000"/>
              </a:lnSpc>
              <a:spcBef>
                <a:spcPts val="1000"/>
              </a:spcBef>
              <a:buFont typeface="Arial" panose="020B0604020202020204" pitchFamily="34" charset="0"/>
              <a:buChar char="•"/>
              <a:defRPr sz="2800">
                <a:solidFill>
                  <a:srgbClr val="697060"/>
                </a:solidFill>
                <a:latin typeface="Arial" panose="020B0604020202020204" pitchFamily="34" charset="0"/>
                <a:ea typeface="黑体" panose="02010609060101010101" pitchFamily="49" charset="-122"/>
              </a:defRPr>
            </a:lvl1pPr>
            <a:lvl2pPr marL="742950" indent="-285750">
              <a:lnSpc>
                <a:spcPct val="90000"/>
              </a:lnSpc>
              <a:spcBef>
                <a:spcPts val="500"/>
              </a:spcBef>
              <a:buFont typeface="Arial" panose="020B0604020202020204" pitchFamily="34" charset="0"/>
              <a:buChar char="•"/>
              <a:defRPr sz="2400">
                <a:solidFill>
                  <a:srgbClr val="697060"/>
                </a:solidFill>
                <a:latin typeface="Arial" panose="020B0604020202020204" pitchFamily="34" charset="0"/>
                <a:ea typeface="黑体" panose="02010609060101010101" pitchFamily="49" charset="-122"/>
              </a:defRPr>
            </a:lvl2pPr>
            <a:lvl3pPr marL="1143000" indent="-228600">
              <a:lnSpc>
                <a:spcPct val="90000"/>
              </a:lnSpc>
              <a:spcBef>
                <a:spcPts val="500"/>
              </a:spcBef>
              <a:buFont typeface="Arial" panose="020B0604020202020204" pitchFamily="34" charset="0"/>
              <a:buChar char="•"/>
              <a:defRPr sz="2000">
                <a:solidFill>
                  <a:srgbClr val="697060"/>
                </a:solidFill>
                <a:latin typeface="Arial" panose="020B0604020202020204" pitchFamily="34" charset="0"/>
                <a:ea typeface="黑体" panose="02010609060101010101" pitchFamily="49" charset="-122"/>
              </a:defRPr>
            </a:lvl3pPr>
            <a:lvl4pPr marL="16002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4pPr>
            <a:lvl5pPr marL="20574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9pPr>
          </a:lstStyle>
          <a:p>
            <a:pPr eaLnBrk="1" hangingPunct="1">
              <a:lnSpc>
                <a:spcPct val="100000"/>
              </a:lnSpc>
              <a:spcBef>
                <a:spcPct val="0"/>
              </a:spcBef>
              <a:buFontTx/>
              <a:buNone/>
              <a:defRPr/>
            </a:pPr>
            <a:r>
              <a:rPr lang="zh-CN" altLang="en-US">
                <a:latin typeface="Arial" panose="020B0604020202020204" pitchFamily="34" charset="0"/>
                <a:ea typeface="黑体" panose="02010609060101010101" pitchFamily="49" charset="-122"/>
              </a:rPr>
              <a:t>公民的教育、科学、文化权利和自由</a:t>
            </a:r>
            <a:endParaRPr lang="zh-CN" altLang="en-US">
              <a:latin typeface="Arial" panose="020B0604020202020204" pitchFamily="34" charset="0"/>
              <a:ea typeface="黑体" panose="02010609060101010101" pitchFamily="49" charset="-122"/>
            </a:endParaRPr>
          </a:p>
        </p:txBody>
      </p:sp>
      <p:sp>
        <p:nvSpPr>
          <p:cNvPr id="18448" name="文本框 27"/>
          <p:cNvSpPr txBox="1">
            <a:spLocks noChangeArrowheads="1"/>
          </p:cNvSpPr>
          <p:nvPr>
            <p:custDataLst>
              <p:tags r:id="rId17"/>
            </p:custDataLst>
          </p:nvPr>
        </p:nvSpPr>
        <p:spPr bwMode="auto">
          <a:xfrm>
            <a:off x="2268855" y="4257675"/>
            <a:ext cx="414782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lvl1pPr>
              <a:lnSpc>
                <a:spcPct val="90000"/>
              </a:lnSpc>
              <a:spcBef>
                <a:spcPts val="1000"/>
              </a:spcBef>
              <a:buFont typeface="Arial" panose="020B0604020202020204" pitchFamily="34" charset="0"/>
              <a:buChar char="•"/>
              <a:defRPr sz="2800">
                <a:solidFill>
                  <a:srgbClr val="697060"/>
                </a:solidFill>
                <a:latin typeface="Arial" panose="020B0604020202020204" pitchFamily="34" charset="0"/>
                <a:ea typeface="黑体" panose="02010609060101010101" pitchFamily="49" charset="-122"/>
              </a:defRPr>
            </a:lvl1pPr>
            <a:lvl2pPr marL="742950" indent="-285750">
              <a:lnSpc>
                <a:spcPct val="90000"/>
              </a:lnSpc>
              <a:spcBef>
                <a:spcPts val="500"/>
              </a:spcBef>
              <a:buFont typeface="Arial" panose="020B0604020202020204" pitchFamily="34" charset="0"/>
              <a:buChar char="•"/>
              <a:defRPr sz="2400">
                <a:solidFill>
                  <a:srgbClr val="697060"/>
                </a:solidFill>
                <a:latin typeface="Arial" panose="020B0604020202020204" pitchFamily="34" charset="0"/>
                <a:ea typeface="黑体" panose="02010609060101010101" pitchFamily="49" charset="-122"/>
              </a:defRPr>
            </a:lvl2pPr>
            <a:lvl3pPr marL="1143000" indent="-228600">
              <a:lnSpc>
                <a:spcPct val="90000"/>
              </a:lnSpc>
              <a:spcBef>
                <a:spcPts val="500"/>
              </a:spcBef>
              <a:buFont typeface="Arial" panose="020B0604020202020204" pitchFamily="34" charset="0"/>
              <a:buChar char="•"/>
              <a:defRPr sz="2000">
                <a:solidFill>
                  <a:srgbClr val="697060"/>
                </a:solidFill>
                <a:latin typeface="Arial" panose="020B0604020202020204" pitchFamily="34" charset="0"/>
                <a:ea typeface="黑体" panose="02010609060101010101" pitchFamily="49" charset="-122"/>
              </a:defRPr>
            </a:lvl3pPr>
            <a:lvl4pPr marL="16002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4pPr>
            <a:lvl5pPr marL="20574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9pPr>
          </a:lstStyle>
          <a:p>
            <a:pPr eaLnBrk="1" hangingPunct="1">
              <a:lnSpc>
                <a:spcPct val="100000"/>
              </a:lnSpc>
              <a:spcBef>
                <a:spcPct val="0"/>
              </a:spcBef>
              <a:buFontTx/>
              <a:buNone/>
              <a:defRPr/>
            </a:pPr>
            <a:r>
              <a:rPr lang="zh-CN" altLang="en-US">
                <a:latin typeface="Arial" panose="020B0604020202020204" pitchFamily="34" charset="0"/>
                <a:ea typeface="黑体" panose="02010609060101010101" pitchFamily="49" charset="-122"/>
              </a:rPr>
              <a:t>公民的批评、建议、申诉、控告权等</a:t>
            </a:r>
            <a:endParaRPr lang="zh-CN" altLang="en-US">
              <a:latin typeface="Arial" panose="020B0604020202020204" pitchFamily="34" charset="0"/>
              <a:ea typeface="黑体" panose="02010609060101010101" pitchFamily="49" charset="-122"/>
            </a:endParaRPr>
          </a:p>
        </p:txBody>
      </p:sp>
      <p:sp>
        <p:nvSpPr>
          <p:cNvPr id="18449" name="文本框 28"/>
          <p:cNvSpPr txBox="1">
            <a:spLocks noChangeArrowheads="1"/>
          </p:cNvSpPr>
          <p:nvPr>
            <p:custDataLst>
              <p:tags r:id="rId18"/>
            </p:custDataLst>
          </p:nvPr>
        </p:nvSpPr>
        <p:spPr bwMode="auto">
          <a:xfrm>
            <a:off x="2268538" y="3259138"/>
            <a:ext cx="31956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ormAutofit fontScale="90000"/>
          </a:bodyPr>
          <a:lstStyle>
            <a:lvl1pPr>
              <a:lnSpc>
                <a:spcPct val="90000"/>
              </a:lnSpc>
              <a:spcBef>
                <a:spcPts val="1000"/>
              </a:spcBef>
              <a:buFont typeface="Arial" panose="020B0604020202020204" pitchFamily="34" charset="0"/>
              <a:buChar char="•"/>
              <a:defRPr sz="2800">
                <a:solidFill>
                  <a:srgbClr val="697060"/>
                </a:solidFill>
                <a:latin typeface="Arial" panose="020B0604020202020204" pitchFamily="34" charset="0"/>
                <a:ea typeface="黑体" panose="02010609060101010101" pitchFamily="49" charset="-122"/>
              </a:defRPr>
            </a:lvl1pPr>
            <a:lvl2pPr marL="742950" indent="-285750">
              <a:lnSpc>
                <a:spcPct val="90000"/>
              </a:lnSpc>
              <a:spcBef>
                <a:spcPts val="500"/>
              </a:spcBef>
              <a:buFont typeface="Arial" panose="020B0604020202020204" pitchFamily="34" charset="0"/>
              <a:buChar char="•"/>
              <a:defRPr sz="2400">
                <a:solidFill>
                  <a:srgbClr val="697060"/>
                </a:solidFill>
                <a:latin typeface="Arial" panose="020B0604020202020204" pitchFamily="34" charset="0"/>
                <a:ea typeface="黑体" panose="02010609060101010101" pitchFamily="49" charset="-122"/>
              </a:defRPr>
            </a:lvl2pPr>
            <a:lvl3pPr marL="1143000" indent="-228600">
              <a:lnSpc>
                <a:spcPct val="90000"/>
              </a:lnSpc>
              <a:spcBef>
                <a:spcPts val="500"/>
              </a:spcBef>
              <a:buFont typeface="Arial" panose="020B0604020202020204" pitchFamily="34" charset="0"/>
              <a:buChar char="•"/>
              <a:defRPr sz="2000">
                <a:solidFill>
                  <a:srgbClr val="697060"/>
                </a:solidFill>
                <a:latin typeface="Arial" panose="020B0604020202020204" pitchFamily="34" charset="0"/>
                <a:ea typeface="黑体" panose="02010609060101010101" pitchFamily="49" charset="-122"/>
              </a:defRPr>
            </a:lvl3pPr>
            <a:lvl4pPr marL="16002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4pPr>
            <a:lvl5pPr marL="20574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9pPr>
          </a:lstStyle>
          <a:p>
            <a:pPr eaLnBrk="1" hangingPunct="1">
              <a:lnSpc>
                <a:spcPct val="100000"/>
              </a:lnSpc>
              <a:spcBef>
                <a:spcPct val="0"/>
              </a:spcBef>
              <a:buFontTx/>
              <a:buNone/>
              <a:defRPr/>
            </a:pPr>
            <a:r>
              <a:rPr lang="zh-CN" altLang="en-US">
                <a:latin typeface="Arial" panose="020B0604020202020204" pitchFamily="34" charset="0"/>
                <a:ea typeface="黑体" panose="02010609060101010101" pitchFamily="49" charset="-122"/>
              </a:rPr>
              <a:t>公民的宗教信仰自由</a:t>
            </a:r>
            <a:endParaRPr lang="zh-CN" altLang="en-US">
              <a:latin typeface="Arial" panose="020B0604020202020204" pitchFamily="34" charset="0"/>
              <a:ea typeface="黑体" panose="02010609060101010101" pitchFamily="49" charset="-122"/>
            </a:endParaRPr>
          </a:p>
        </p:txBody>
      </p:sp>
      <p:sp>
        <p:nvSpPr>
          <p:cNvPr id="18450" name="文本框 29"/>
          <p:cNvSpPr txBox="1">
            <a:spLocks noChangeArrowheads="1"/>
          </p:cNvSpPr>
          <p:nvPr>
            <p:custDataLst>
              <p:tags r:id="rId19"/>
            </p:custDataLst>
          </p:nvPr>
        </p:nvSpPr>
        <p:spPr bwMode="auto">
          <a:xfrm>
            <a:off x="2268538" y="2279650"/>
            <a:ext cx="31956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ormAutofit/>
          </a:bodyPr>
          <a:lstStyle>
            <a:lvl1pPr>
              <a:lnSpc>
                <a:spcPct val="90000"/>
              </a:lnSpc>
              <a:spcBef>
                <a:spcPts val="1000"/>
              </a:spcBef>
              <a:buFont typeface="Arial" panose="020B0604020202020204" pitchFamily="34" charset="0"/>
              <a:buChar char="•"/>
              <a:defRPr sz="2800">
                <a:solidFill>
                  <a:srgbClr val="697060"/>
                </a:solidFill>
                <a:latin typeface="Arial" panose="020B0604020202020204" pitchFamily="34" charset="0"/>
                <a:ea typeface="黑体" panose="02010609060101010101" pitchFamily="49" charset="-122"/>
              </a:defRPr>
            </a:lvl1pPr>
            <a:lvl2pPr marL="742950" indent="-285750">
              <a:lnSpc>
                <a:spcPct val="90000"/>
              </a:lnSpc>
              <a:spcBef>
                <a:spcPts val="500"/>
              </a:spcBef>
              <a:buFont typeface="Arial" panose="020B0604020202020204" pitchFamily="34" charset="0"/>
              <a:buChar char="•"/>
              <a:defRPr sz="2400">
                <a:solidFill>
                  <a:srgbClr val="697060"/>
                </a:solidFill>
                <a:latin typeface="Arial" panose="020B0604020202020204" pitchFamily="34" charset="0"/>
                <a:ea typeface="黑体" panose="02010609060101010101" pitchFamily="49" charset="-122"/>
              </a:defRPr>
            </a:lvl2pPr>
            <a:lvl3pPr marL="1143000" indent="-228600">
              <a:lnSpc>
                <a:spcPct val="90000"/>
              </a:lnSpc>
              <a:spcBef>
                <a:spcPts val="500"/>
              </a:spcBef>
              <a:buFont typeface="Arial" panose="020B0604020202020204" pitchFamily="34" charset="0"/>
              <a:buChar char="•"/>
              <a:defRPr sz="2000">
                <a:solidFill>
                  <a:srgbClr val="697060"/>
                </a:solidFill>
                <a:latin typeface="Arial" panose="020B0604020202020204" pitchFamily="34" charset="0"/>
                <a:ea typeface="黑体" panose="02010609060101010101" pitchFamily="49" charset="-122"/>
              </a:defRPr>
            </a:lvl3pPr>
            <a:lvl4pPr marL="16002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4pPr>
            <a:lvl5pPr marL="2057400" indent="-228600">
              <a:lnSpc>
                <a:spcPct val="90000"/>
              </a:lnSpc>
              <a:spcBef>
                <a:spcPts val="500"/>
              </a:spcBef>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697060"/>
                </a:solidFill>
                <a:latin typeface="Arial" panose="020B0604020202020204" pitchFamily="34" charset="0"/>
                <a:ea typeface="黑体" panose="02010609060101010101" pitchFamily="49" charset="-122"/>
              </a:defRPr>
            </a:lvl9pPr>
          </a:lstStyle>
          <a:p>
            <a:pPr eaLnBrk="1" hangingPunct="1">
              <a:lnSpc>
                <a:spcPct val="100000"/>
              </a:lnSpc>
              <a:spcBef>
                <a:spcPct val="0"/>
              </a:spcBef>
              <a:buFontTx/>
              <a:buNone/>
              <a:defRPr/>
            </a:pPr>
            <a:r>
              <a:rPr lang="zh-CN" altLang="en-US">
                <a:latin typeface="Arial" panose="020B0604020202020204" pitchFamily="34" charset="0"/>
                <a:ea typeface="黑体" panose="02010609060101010101" pitchFamily="49" charset="-122"/>
              </a:rPr>
              <a:t>公民的平等权</a:t>
            </a:r>
            <a:endParaRPr lang="zh-CN" altLang="en-US">
              <a:latin typeface="Arial" panose="020B0604020202020204" pitchFamily="34" charset="0"/>
              <a:ea typeface="黑体" panose="02010609060101010101" pitchFamily="49" charset="-122"/>
            </a:endParaRPr>
          </a:p>
        </p:txBody>
      </p:sp>
      <p:grpSp>
        <p:nvGrpSpPr>
          <p:cNvPr id="20" name="组合 19"/>
          <p:cNvGrpSpPr/>
          <p:nvPr>
            <p:custDataLst>
              <p:tags r:id="rId20"/>
            </p:custDataLst>
          </p:nvPr>
        </p:nvGrpSpPr>
        <p:grpSpPr bwMode="auto">
          <a:xfrm>
            <a:off x="531813" y="563563"/>
            <a:ext cx="174625" cy="928687"/>
            <a:chOff x="531801" y="563561"/>
            <a:chExt cx="174634" cy="928683"/>
          </a:xfrm>
        </p:grpSpPr>
        <p:sp>
          <p:nvSpPr>
            <p:cNvPr id="22" name="矩形 21"/>
            <p:cNvSpPr/>
            <p:nvPr userDrawn="1">
              <p:custDataLst>
                <p:tags r:id="rId21"/>
              </p:custDataLst>
            </p:nvPr>
          </p:nvSpPr>
          <p:spPr bwMode="auto">
            <a:xfrm rot="5400000">
              <a:off x="532600" y="562762"/>
              <a:ext cx="173036" cy="174634"/>
            </a:xfrm>
            <a:prstGeom prst="rect">
              <a:avLst/>
            </a:prstGeom>
            <a:solidFill>
              <a:srgbClr val="F3FFCF"/>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697060"/>
                </a:solidFill>
              </a:endParaRPr>
            </a:p>
          </p:txBody>
        </p:sp>
        <p:sp>
          <p:nvSpPr>
            <p:cNvPr id="23" name="矩形 22"/>
            <p:cNvSpPr/>
            <p:nvPr userDrawn="1">
              <p:custDataLst>
                <p:tags r:id="rId22"/>
              </p:custDataLst>
            </p:nvPr>
          </p:nvSpPr>
          <p:spPr bwMode="auto">
            <a:xfrm rot="5400000">
              <a:off x="532600" y="815173"/>
              <a:ext cx="173037" cy="174634"/>
            </a:xfrm>
            <a:prstGeom prst="rect">
              <a:avLst/>
            </a:prstGeom>
            <a:solidFill>
              <a:srgbClr val="BAC9AA"/>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697060"/>
                </a:solidFill>
              </a:endParaRPr>
            </a:p>
          </p:txBody>
        </p:sp>
        <p:sp>
          <p:nvSpPr>
            <p:cNvPr id="24" name="矩形 23"/>
            <p:cNvSpPr/>
            <p:nvPr userDrawn="1">
              <p:custDataLst>
                <p:tags r:id="rId23"/>
              </p:custDataLst>
            </p:nvPr>
          </p:nvSpPr>
          <p:spPr bwMode="auto">
            <a:xfrm rot="5400000">
              <a:off x="532600" y="1065997"/>
              <a:ext cx="173037" cy="174634"/>
            </a:xfrm>
            <a:prstGeom prst="rect">
              <a:avLst/>
            </a:prstGeom>
            <a:solidFill>
              <a:srgbClr val="EB9C4D"/>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697060"/>
                </a:solidFill>
              </a:endParaRPr>
            </a:p>
          </p:txBody>
        </p:sp>
        <p:sp>
          <p:nvSpPr>
            <p:cNvPr id="25" name="矩形 24"/>
            <p:cNvSpPr/>
            <p:nvPr userDrawn="1">
              <p:custDataLst>
                <p:tags r:id="rId24"/>
              </p:custDataLst>
            </p:nvPr>
          </p:nvSpPr>
          <p:spPr bwMode="auto">
            <a:xfrm rot="5400000">
              <a:off x="532600" y="1318409"/>
              <a:ext cx="173036" cy="174634"/>
            </a:xfrm>
            <a:prstGeom prst="rect">
              <a:avLst/>
            </a:prstGeom>
            <a:solidFill>
              <a:srgbClr val="F2D780"/>
            </a:solidFill>
            <a:ln>
              <a:noFill/>
            </a:ln>
          </p:spPr>
          <p:style>
            <a:lnRef idx="2">
              <a:srgbClr val="F3FFCF">
                <a:shade val="50000"/>
              </a:srgbClr>
            </a:lnRef>
            <a:fillRef idx="1">
              <a:srgbClr val="F3FFCF"/>
            </a:fillRef>
            <a:effectRef idx="0">
              <a:srgbClr val="F3FFCF"/>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697060"/>
                </a:solidFill>
              </a:endParaRPr>
            </a:p>
          </p:txBody>
        </p:sp>
      </p:grpSp>
    </p:spTree>
    <p:custDataLst>
      <p:tags r:id="rId25"/>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2" name="矩形 1"/>
          <p:cNvSpPr/>
          <p:nvPr/>
        </p:nvSpPr>
        <p:spPr>
          <a:xfrm>
            <a:off x="1290955" y="1049020"/>
            <a:ext cx="7343775" cy="655955"/>
          </a:xfrm>
          <a:prstGeom prst="rect">
            <a:avLst/>
          </a:prstGeom>
          <a:solidFill>
            <a:srgbClr val="77B2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3600"/>
              <a:t>（二） 作为未成年人的婴幼儿</a:t>
            </a:r>
            <a:endParaRPr lang="zh-CN" altLang="en-US" sz="3600"/>
          </a:p>
        </p:txBody>
      </p:sp>
      <p:sp>
        <p:nvSpPr>
          <p:cNvPr id="3" name="标题 1"/>
          <p:cNvSpPr>
            <a:spLocks noGrp="1"/>
          </p:cNvSpPr>
          <p:nvPr/>
        </p:nvSpPr>
        <p:spPr>
          <a:xfrm>
            <a:off x="837565" y="114300"/>
            <a:ext cx="11548110" cy="60134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婴幼儿在法律中的地位</a:t>
            </a:r>
            <a:endParaRPr lang="zh-CN" altLang="en-US" sz="2800">
              <a:solidFill>
                <a:schemeClr val="tx1"/>
              </a:solidFill>
            </a:endParaRPr>
          </a:p>
        </p:txBody>
      </p:sp>
      <p:sp>
        <p:nvSpPr>
          <p:cNvPr id="58" name="椭圆 57"/>
          <p:cNvSpPr/>
          <p:nvPr>
            <p:custDataLst>
              <p:tags r:id="rId4"/>
            </p:custDataLst>
          </p:nvPr>
        </p:nvSpPr>
        <p:spPr>
          <a:xfrm>
            <a:off x="4563337" y="2531285"/>
            <a:ext cx="2980104" cy="2980103"/>
          </a:xfrm>
          <a:prstGeom prst="ellipse">
            <a:avLst/>
          </a:prstGeom>
          <a:noFill/>
          <a:ln w="25400">
            <a:solidFill>
              <a:sysClr val="window" lastClr="FFFFFF">
                <a:lumMod val="85000"/>
              </a:sysClr>
            </a:solid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4" name="椭圆 3"/>
          <p:cNvSpPr/>
          <p:nvPr>
            <p:custDataLst>
              <p:tags r:id="rId5"/>
            </p:custDataLst>
          </p:nvPr>
        </p:nvSpPr>
        <p:spPr>
          <a:xfrm>
            <a:off x="4943154" y="2911102"/>
            <a:ext cx="2220469" cy="2220469"/>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56" name="椭圆 55"/>
          <p:cNvSpPr/>
          <p:nvPr>
            <p:custDataLst>
              <p:tags r:id="rId6"/>
            </p:custDataLst>
          </p:nvPr>
        </p:nvSpPr>
        <p:spPr>
          <a:xfrm rot="3600000">
            <a:off x="4293476" y="3725271"/>
            <a:ext cx="547414" cy="547412"/>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5" name="KSO_Shape"/>
          <p:cNvSpPr/>
          <p:nvPr>
            <p:custDataLst>
              <p:tags r:id="rId7"/>
            </p:custDataLst>
          </p:nvPr>
        </p:nvSpPr>
        <p:spPr>
          <a:xfrm>
            <a:off x="4435981" y="3876740"/>
            <a:ext cx="262405" cy="244473"/>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charset="-122"/>
              <a:sym typeface="Arial" panose="020B0604020202020204" pitchFamily="34" charset="0"/>
            </a:endParaRPr>
          </a:p>
        </p:txBody>
      </p:sp>
      <p:sp>
        <p:nvSpPr>
          <p:cNvPr id="64" name="矩形 63"/>
          <p:cNvSpPr/>
          <p:nvPr>
            <p:custDataLst>
              <p:tags r:id="rId8"/>
            </p:custDataLst>
          </p:nvPr>
        </p:nvSpPr>
        <p:spPr>
          <a:xfrm>
            <a:off x="1144385" y="3851834"/>
            <a:ext cx="3046616" cy="370579"/>
          </a:xfrm>
          <a:prstGeom prst="rect">
            <a:avLst/>
          </a:prstGeom>
        </p:spPr>
        <p:txBody>
          <a:bodyPr wrap="square" lIns="91440" tIns="45720" rIns="91440" bIns="0" anchor="b"/>
          <a:lstStyle/>
          <a:p>
            <a:pPr algn="ctr">
              <a:lnSpc>
                <a:spcPct val="120000"/>
              </a:lnSpc>
            </a:pPr>
            <a:r>
              <a:rPr lang="zh-CN" altLang="en-US" sz="2800" b="1" spc="300">
                <a:solidFill>
                  <a:srgbClr val="8590CA"/>
                </a:solidFill>
                <a:latin typeface="Arial" panose="020B0604020202020204" pitchFamily="34" charset="0"/>
                <a:ea typeface="微软雅黑" charset="-122"/>
                <a:sym typeface="Arial" panose="020B0604020202020204" pitchFamily="34" charset="0"/>
              </a:rPr>
              <a:t>《中华人民共和国未成年人保护法》</a:t>
            </a:r>
            <a:endParaRPr lang="zh-CN" altLang="en-US" sz="2800" b="1" spc="300">
              <a:solidFill>
                <a:srgbClr val="8590CA"/>
              </a:solidFill>
              <a:latin typeface="Arial" panose="020B0604020202020204" pitchFamily="34" charset="0"/>
              <a:ea typeface="微软雅黑" charset="-122"/>
              <a:sym typeface="Arial" panose="020B0604020202020204" pitchFamily="34" charset="0"/>
            </a:endParaRPr>
          </a:p>
        </p:txBody>
      </p:sp>
      <p:sp>
        <p:nvSpPr>
          <p:cNvPr id="5" name="矩形 4"/>
          <p:cNvSpPr/>
          <p:nvPr>
            <p:custDataLst>
              <p:tags r:id="rId9"/>
            </p:custDataLst>
          </p:nvPr>
        </p:nvSpPr>
        <p:spPr>
          <a:xfrm>
            <a:off x="5196376" y="3397735"/>
            <a:ext cx="1714028" cy="1247204"/>
          </a:xfrm>
          <a:prstGeom prst="rect">
            <a:avLst/>
          </a:prstGeom>
        </p:spPr>
        <p:txBody>
          <a:bodyPr wrap="square" anchor="ctr" anchorCtr="0">
            <a:normAutofit lnSpcReduction="20000"/>
          </a:bodyPr>
          <a:lstStyle/>
          <a:p>
            <a:pPr algn="ctr">
              <a:lnSpc>
                <a:spcPct val="120000"/>
              </a:lnSpc>
            </a:pPr>
            <a:r>
              <a:rPr lang="zh-CN" altLang="en-US" sz="2400" b="1" spc="300">
                <a:solidFill>
                  <a:sysClr val="window" lastClr="FFFFFF"/>
                </a:solidFill>
                <a:latin typeface="Arial" panose="020B0604020202020204" pitchFamily="34" charset="0"/>
                <a:ea typeface="微软雅黑" charset="-122"/>
                <a:sym typeface="Arial" panose="020B0604020202020204" pitchFamily="34" charset="0"/>
              </a:rPr>
              <a:t>作为未成年人的婴幼儿</a:t>
            </a:r>
            <a:endParaRPr lang="zh-CN" altLang="en-US" sz="2400" b="1" spc="30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4" name="椭圆 23"/>
          <p:cNvSpPr/>
          <p:nvPr>
            <p:custDataLst>
              <p:tags r:id="rId10"/>
            </p:custDataLst>
          </p:nvPr>
        </p:nvSpPr>
        <p:spPr>
          <a:xfrm>
            <a:off x="7280613" y="3702982"/>
            <a:ext cx="547414" cy="547414"/>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6" name="KSO_Shape"/>
          <p:cNvSpPr>
            <a:spLocks noChangeArrowheads="1"/>
          </p:cNvSpPr>
          <p:nvPr>
            <p:custDataLst>
              <p:tags r:id="rId11"/>
            </p:custDataLst>
          </p:nvPr>
        </p:nvSpPr>
        <p:spPr bwMode="auto">
          <a:xfrm>
            <a:off x="7445948" y="3869760"/>
            <a:ext cx="216744" cy="213855"/>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ysClr val="window" lastClr="FFFFFF"/>
          </a:solidFill>
          <a:ln>
            <a:noFill/>
          </a:ln>
        </p:spPr>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charset="-122"/>
              <a:sym typeface="Arial" panose="020B0604020202020204" pitchFamily="34" charset="0"/>
            </a:endParaRPr>
          </a:p>
        </p:txBody>
      </p:sp>
      <p:sp>
        <p:nvSpPr>
          <p:cNvPr id="7" name="矩形 6"/>
          <p:cNvSpPr/>
          <p:nvPr>
            <p:custDataLst>
              <p:tags r:id="rId12"/>
            </p:custDataLst>
          </p:nvPr>
        </p:nvSpPr>
        <p:spPr>
          <a:xfrm>
            <a:off x="8185047" y="3839769"/>
            <a:ext cx="3046616" cy="370579"/>
          </a:xfrm>
          <a:prstGeom prst="rect">
            <a:avLst/>
          </a:prstGeom>
        </p:spPr>
        <p:txBody>
          <a:bodyPr wrap="square" lIns="91440" tIns="45720" rIns="91440" bIns="0" anchor="b"/>
          <a:lstStyle/>
          <a:p>
            <a:pPr>
              <a:lnSpc>
                <a:spcPct val="120000"/>
              </a:lnSpc>
            </a:pPr>
            <a:r>
              <a:rPr lang="zh-CN" altLang="en-US" sz="2800" b="1" spc="300">
                <a:solidFill>
                  <a:srgbClr val="8EAADC"/>
                </a:solidFill>
                <a:latin typeface="Arial" panose="020B0604020202020204" pitchFamily="34" charset="0"/>
                <a:ea typeface="微软雅黑" charset="-122"/>
                <a:sym typeface="Arial" panose="020B0604020202020204" pitchFamily="34" charset="0"/>
              </a:rPr>
              <a:t>《托育机构婴幼儿伤害预防指南（试行）》</a:t>
            </a:r>
            <a:endParaRPr lang="zh-CN" altLang="en-US" sz="2800" b="1" spc="300">
              <a:solidFill>
                <a:srgbClr val="8EAADC"/>
              </a:solidFill>
              <a:latin typeface="Arial" panose="020B0604020202020204" pitchFamily="34" charset="0"/>
              <a:ea typeface="微软雅黑" charset="-122"/>
              <a:sym typeface="Arial" panose="020B0604020202020204" pitchFamily="34" charset="0"/>
            </a:endParaRPr>
          </a:p>
        </p:txBody>
      </p:sp>
    </p:spTree>
    <p:custDataLst>
      <p:tags r:id="rId13"/>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3" name="矩形 2"/>
          <p:cNvSpPr/>
          <p:nvPr/>
        </p:nvSpPr>
        <p:spPr>
          <a:xfrm>
            <a:off x="1290955" y="1049020"/>
            <a:ext cx="7343775" cy="655955"/>
          </a:xfrm>
          <a:prstGeom prst="rect">
            <a:avLst/>
          </a:prstGeom>
          <a:solidFill>
            <a:srgbClr val="77B2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3600"/>
              <a:t>（三） 作为受教育者的婴幼儿</a:t>
            </a:r>
            <a:endParaRPr lang="zh-CN" altLang="en-US" sz="3600"/>
          </a:p>
        </p:txBody>
      </p:sp>
      <p:sp>
        <p:nvSpPr>
          <p:cNvPr id="4" name="标题 1"/>
          <p:cNvSpPr>
            <a:spLocks noGrp="1"/>
          </p:cNvSpPr>
          <p:nvPr/>
        </p:nvSpPr>
        <p:spPr>
          <a:xfrm>
            <a:off x="837565" y="114300"/>
            <a:ext cx="11548110" cy="60134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婴幼儿在法律中的地位</a:t>
            </a:r>
            <a:endParaRPr lang="zh-CN" altLang="en-US" sz="2800">
              <a:solidFill>
                <a:schemeClr val="tx1"/>
              </a:solidFill>
            </a:endParaRPr>
          </a:p>
        </p:txBody>
      </p:sp>
      <p:sp>
        <p:nvSpPr>
          <p:cNvPr id="5" name="文本框 4"/>
          <p:cNvSpPr txBox="1"/>
          <p:nvPr/>
        </p:nvSpPr>
        <p:spPr>
          <a:xfrm>
            <a:off x="1570355" y="2032635"/>
            <a:ext cx="9019540" cy="953135"/>
          </a:xfrm>
          <a:prstGeom prst="rect">
            <a:avLst/>
          </a:prstGeom>
          <a:noFill/>
        </p:spPr>
        <p:txBody>
          <a:bodyPr wrap="square" rtlCol="0">
            <a:spAutoFit/>
          </a:bodyPr>
          <a:p>
            <a:pPr indent="457200" fontAlgn="auto"/>
            <a:r>
              <a:rPr lang="zh-CN" altLang="en-US" sz="2800"/>
              <a:t>学前儿童受教育权的主体范围是出生后到正式进入小学前的儿童。</a:t>
            </a:r>
            <a:endParaRPr lang="zh-CN" altLang="en-US" sz="2800"/>
          </a:p>
        </p:txBody>
      </p:sp>
      <p:sp>
        <p:nvSpPr>
          <p:cNvPr id="6" name="圆角矩形 5"/>
          <p:cNvSpPr/>
          <p:nvPr/>
        </p:nvSpPr>
        <p:spPr>
          <a:xfrm>
            <a:off x="1235075" y="3228975"/>
            <a:ext cx="9869170" cy="2650490"/>
          </a:xfrm>
          <a:prstGeom prst="roundRect">
            <a:avLst/>
          </a:prstGeom>
          <a:ln>
            <a:prstDash val="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从健康权的角度，0—3岁婴幼儿受教育权主要包括自然分娩权、食物权、空间权和运动权四个子权利，</a:t>
            </a:r>
            <a:endParaRPr lang="zh-CN" altLang="en-US" sz="2400"/>
          </a:p>
          <a:p>
            <a:pPr indent="457200" algn="l" fontAlgn="auto">
              <a:lnSpc>
                <a:spcPct val="150000"/>
              </a:lnSpc>
            </a:pPr>
            <a:r>
              <a:rPr lang="zh-CN" altLang="en-US" sz="2400"/>
              <a:t>从学习权的角度看待0—3岁婴幼儿受教育权的内容，主要包括在家教育权、接受社会教育权和接受托育机构教育权。</a:t>
            </a:r>
            <a:endParaRPr lang="zh-CN" altLang="en-US" sz="2400"/>
          </a:p>
        </p:txBody>
      </p:sp>
    </p:spTree>
    <p:custDataLst>
      <p:tags r:id="rId4"/>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（一） 婴幼儿的生存权问题</a:t>
            </a:r>
            <a:endParaRPr lang="en-US" altLang="zh-CN" sz="28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与婴幼儿相关的法律问题</a:t>
            </a:r>
            <a:endParaRPr lang="zh-CN" altLang="en-US" sz="2800">
              <a:solidFill>
                <a:schemeClr val="tx1"/>
              </a:solidFill>
            </a:endParaRPr>
          </a:p>
        </p:txBody>
      </p:sp>
      <p:grpSp>
        <p:nvGrpSpPr>
          <p:cNvPr id="11" name="组合 10"/>
          <p:cNvGrpSpPr/>
          <p:nvPr/>
        </p:nvGrpSpPr>
        <p:grpSpPr>
          <a:xfrm>
            <a:off x="1162685" y="1762760"/>
            <a:ext cx="4760595" cy="4582795"/>
            <a:chOff x="2176" y="2999"/>
            <a:chExt cx="7152" cy="6994"/>
          </a:xfrm>
        </p:grpSpPr>
        <p:sp>
          <p:nvSpPr>
            <p:cNvPr id="5" name="圆角矩形 4"/>
            <p:cNvSpPr/>
            <p:nvPr/>
          </p:nvSpPr>
          <p:spPr>
            <a:xfrm>
              <a:off x="2176" y="4579"/>
              <a:ext cx="7153" cy="5415"/>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000"/>
                <a:t>婴幼儿生存权的实现与成人生存权的实现有一定的差异性。婴幼儿与成人一样，最基本的需要是获得生活的基本保障；但是与成人不同的是，婴幼儿不具备自食其力的能力，他们的生存依赖成人，因而，婴幼儿的生存权保障面临着更大的挑战。</a:t>
              </a:r>
              <a:endParaRPr lang="zh-CN" altLang="en-US" sz="2000"/>
            </a:p>
          </p:txBody>
        </p:sp>
        <p:sp>
          <p:nvSpPr>
            <p:cNvPr id="8" name="矩形 7"/>
            <p:cNvSpPr/>
            <p:nvPr/>
          </p:nvSpPr>
          <p:spPr>
            <a:xfrm>
              <a:off x="2195" y="2999"/>
              <a:ext cx="7093" cy="1154"/>
            </a:xfrm>
            <a:prstGeom prst="rect">
              <a:avLst/>
            </a:prstGeom>
            <a:solidFill>
              <a:srgbClr val="77B260"/>
            </a:solidFill>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zh-CN" altLang="en-US" sz="2800"/>
                <a:t>1. 婴幼儿生存权的特殊性</a:t>
              </a:r>
              <a:endParaRPr lang="zh-CN" altLang="en-US" sz="2800"/>
            </a:p>
          </p:txBody>
        </p:sp>
      </p:grpSp>
      <p:grpSp>
        <p:nvGrpSpPr>
          <p:cNvPr id="2" name="组合 1"/>
          <p:cNvGrpSpPr/>
          <p:nvPr/>
        </p:nvGrpSpPr>
        <p:grpSpPr>
          <a:xfrm>
            <a:off x="6295390" y="1696720"/>
            <a:ext cx="4965065" cy="4621530"/>
            <a:chOff x="2176" y="2999"/>
            <a:chExt cx="7152" cy="6994"/>
          </a:xfrm>
        </p:grpSpPr>
        <p:sp>
          <p:nvSpPr>
            <p:cNvPr id="3" name="圆角矩形 2"/>
            <p:cNvSpPr/>
            <p:nvPr/>
          </p:nvSpPr>
          <p:spPr>
            <a:xfrm>
              <a:off x="2176" y="4579"/>
              <a:ext cx="7153" cy="5415"/>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a:t> 首先，婴幼儿生存权强调保障婴幼儿个体生命的存在，各个国家也通过相应的法律来确认和保护，并将之作为儿童的一项最基本的权利，即国家有责任采取积极措施来保证社会中的弱者能够生存下去。</a:t>
              </a:r>
              <a:endParaRPr lang="zh-CN" altLang="en-US"/>
            </a:p>
            <a:p>
              <a:pPr indent="457200" algn="l" fontAlgn="auto">
                <a:lnSpc>
                  <a:spcPct val="150000"/>
                </a:lnSpc>
              </a:pPr>
              <a:r>
                <a:rPr lang="zh-CN" altLang="en-US"/>
                <a:t>其次，婴幼儿生存权强调婴幼儿的尊严。 </a:t>
              </a:r>
              <a:r>
                <a:rPr lang="en-US" altLang="zh-CN"/>
                <a:t>      </a:t>
              </a:r>
              <a:endParaRPr lang="en-US" altLang="zh-CN"/>
            </a:p>
            <a:p>
              <a:pPr indent="457200" algn="l" fontAlgn="auto">
                <a:lnSpc>
                  <a:spcPct val="150000"/>
                </a:lnSpc>
              </a:pPr>
              <a:r>
                <a:rPr lang="zh-CN" altLang="en-US"/>
                <a:t>最后，婴幼儿生存权蕴含着个体发展。</a:t>
              </a:r>
              <a:endParaRPr lang="zh-CN" altLang="en-US"/>
            </a:p>
          </p:txBody>
        </p:sp>
        <p:sp>
          <p:nvSpPr>
            <p:cNvPr id="4" name="矩形 3"/>
            <p:cNvSpPr/>
            <p:nvPr/>
          </p:nvSpPr>
          <p:spPr>
            <a:xfrm>
              <a:off x="2195" y="2999"/>
              <a:ext cx="7093" cy="1154"/>
            </a:xfrm>
            <a:prstGeom prst="rect">
              <a:avLst/>
            </a:prstGeom>
            <a:solidFill>
              <a:srgbClr val="77B260"/>
            </a:solidFill>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zh-CN" altLang="en-US" sz="2400"/>
                <a:t> 2. 婴幼儿生存权的内涵与要素</a:t>
              </a:r>
              <a:endParaRPr lang="zh-CN" altLang="en-US" sz="2400"/>
            </a:p>
          </p:txBody>
        </p:sp>
      </p:grpSp>
    </p:spTree>
    <p:custDataLst>
      <p:tags r:id="rId5"/>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（二） 婴幼儿的受教育权问题</a:t>
            </a:r>
            <a:endParaRPr lang="en-US" altLang="zh-CN" sz="28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与婴幼儿相关的法律问题</a:t>
            </a:r>
            <a:endParaRPr lang="zh-CN" altLang="en-US" sz="2800">
              <a:solidFill>
                <a:schemeClr val="tx1"/>
              </a:solidFill>
            </a:endParaRPr>
          </a:p>
        </p:txBody>
      </p:sp>
      <p:sp>
        <p:nvSpPr>
          <p:cNvPr id="6" name="椭圆 1"/>
          <p:cNvSpPr>
            <a:spLocks noChangeArrowheads="1"/>
          </p:cNvSpPr>
          <p:nvPr>
            <p:custDataLst>
              <p:tags r:id="rId5"/>
            </p:custDataLst>
          </p:nvPr>
        </p:nvSpPr>
        <p:spPr bwMode="auto">
          <a:xfrm>
            <a:off x="7875584" y="2028190"/>
            <a:ext cx="990180" cy="990180"/>
          </a:xfrm>
          <a:prstGeom prst="ellipse">
            <a:avLst/>
          </a:prstGeom>
          <a:solidFill>
            <a:srgbClr val="42ACA8"/>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03</a:t>
            </a:r>
            <a:endParaRPr lang="zh-CN" altLang="en-US" sz="3200">
              <a:solidFill>
                <a:sysClr val="window" lastClr="FFFFFF"/>
              </a:solidFill>
              <a:latin typeface="Arial" panose="020B0604020202020204" pitchFamily="34" charset="0"/>
              <a:ea typeface="黑体" panose="02010609060101010101" pitchFamily="49" charset="-122"/>
            </a:endParaRPr>
          </a:p>
        </p:txBody>
      </p:sp>
      <p:sp>
        <p:nvSpPr>
          <p:cNvPr id="7" name="椭圆 2"/>
          <p:cNvSpPr>
            <a:spLocks noChangeArrowheads="1"/>
          </p:cNvSpPr>
          <p:nvPr>
            <p:custDataLst>
              <p:tags r:id="rId6"/>
            </p:custDataLst>
          </p:nvPr>
        </p:nvSpPr>
        <p:spPr bwMode="auto">
          <a:xfrm>
            <a:off x="4961834" y="2660158"/>
            <a:ext cx="2310906" cy="2310907"/>
          </a:xfrm>
          <a:prstGeom prst="ellipse">
            <a:avLst/>
          </a:prstGeom>
          <a:solidFill>
            <a:srgbClr val="59687F"/>
          </a:solidFill>
          <a:ln w="76200" cmpd="sng">
            <a:solidFill>
              <a:srgbClr val="59687F">
                <a:lumMod val="60000"/>
                <a:lumOff val="40000"/>
              </a:srgbClr>
            </a:solidFill>
            <a:round/>
          </a:ln>
        </p:spPr>
        <p:txBody>
          <a:bodyPr anchor="ctr">
            <a:normAutofit fontScale="90000" lnSpcReduction="20000"/>
          </a:bodyP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dist"/>
            <a:r>
              <a:rPr lang="zh-CN" altLang="en-US" sz="3200" dirty="0">
                <a:solidFill>
                  <a:sysClr val="window" lastClr="FFFFFF"/>
                </a:solidFill>
                <a:latin typeface="Arial" panose="020B0604020202020204" pitchFamily="34" charset="0"/>
                <a:ea typeface="黑体" panose="02010609060101010101" pitchFamily="49" charset="-122"/>
                <a:cs typeface="+mn-ea"/>
              </a:rPr>
              <a:t>婴幼儿受教育权的内容</a:t>
            </a:r>
            <a:endParaRPr lang="zh-CN" altLang="en-US" sz="3200" dirty="0">
              <a:solidFill>
                <a:sysClr val="window" lastClr="FFFFFF"/>
              </a:solidFill>
              <a:latin typeface="Arial" panose="020B0604020202020204" pitchFamily="34" charset="0"/>
              <a:ea typeface="黑体" panose="02010609060101010101" pitchFamily="49" charset="-122"/>
              <a:cs typeface="+mn-ea"/>
            </a:endParaRPr>
          </a:p>
        </p:txBody>
      </p:sp>
      <p:sp>
        <p:nvSpPr>
          <p:cNvPr id="13" name="椭圆 3"/>
          <p:cNvSpPr>
            <a:spLocks noChangeArrowheads="1"/>
          </p:cNvSpPr>
          <p:nvPr>
            <p:custDataLst>
              <p:tags r:id="rId7"/>
            </p:custDataLst>
          </p:nvPr>
        </p:nvSpPr>
        <p:spPr bwMode="auto">
          <a:xfrm>
            <a:off x="7875584" y="4497816"/>
            <a:ext cx="990180" cy="991636"/>
          </a:xfrm>
          <a:prstGeom prst="ellipse">
            <a:avLst/>
          </a:prstGeom>
          <a:solidFill>
            <a:srgbClr val="FAB301"/>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04</a:t>
            </a:r>
            <a:endParaRPr lang="zh-CN" altLang="en-US" sz="3200">
              <a:solidFill>
                <a:sysClr val="window" lastClr="FFFFFF"/>
              </a:solidFill>
              <a:latin typeface="Arial" panose="020B0604020202020204" pitchFamily="34" charset="0"/>
              <a:ea typeface="黑体" panose="02010609060101010101" pitchFamily="49" charset="-122"/>
            </a:endParaRPr>
          </a:p>
        </p:txBody>
      </p:sp>
      <p:sp>
        <p:nvSpPr>
          <p:cNvPr id="14" name="矩形 9"/>
          <p:cNvSpPr>
            <a:spLocks noChangeArrowheads="1"/>
          </p:cNvSpPr>
          <p:nvPr>
            <p:custDataLst>
              <p:tags r:id="rId8"/>
            </p:custDataLst>
          </p:nvPr>
        </p:nvSpPr>
        <p:spPr bwMode="auto">
          <a:xfrm>
            <a:off x="9009924" y="2099542"/>
            <a:ext cx="2098308" cy="847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Autofit/>
          </a:bodyP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nSpc>
                <a:spcPct val="150000"/>
              </a:lnSpc>
            </a:pPr>
            <a:r>
              <a:rPr lang="zh-CN" altLang="en-US" sz="3200" dirty="0">
                <a:latin typeface="Arial" panose="020B0604020202020204" pitchFamily="34" charset="0"/>
                <a:ea typeface="黑体" panose="02010609060101010101" pitchFamily="49" charset="-122"/>
              </a:rPr>
              <a:t>受教育条件获得权</a:t>
            </a:r>
            <a:endParaRPr lang="zh-CN" altLang="en-US" sz="3200" dirty="0">
              <a:latin typeface="Arial" panose="020B0604020202020204" pitchFamily="34" charset="0"/>
              <a:ea typeface="黑体" panose="02010609060101010101" pitchFamily="49" charset="-122"/>
            </a:endParaRPr>
          </a:p>
        </p:txBody>
      </p:sp>
      <p:cxnSp>
        <p:nvCxnSpPr>
          <p:cNvPr id="15" name="肘形连接符 17"/>
          <p:cNvCxnSpPr>
            <a:cxnSpLocks noChangeShapeType="1"/>
            <a:stCxn id="7" idx="6"/>
            <a:endCxn id="6" idx="2"/>
          </p:cNvCxnSpPr>
          <p:nvPr>
            <p:custDataLst>
              <p:tags r:id="rId9"/>
            </p:custDataLst>
          </p:nvPr>
        </p:nvCxnSpPr>
        <p:spPr bwMode="auto">
          <a:xfrm flipV="1">
            <a:off x="7272655" y="2523490"/>
            <a:ext cx="602615" cy="1292225"/>
          </a:xfrm>
          <a:prstGeom prst="bentConnector3">
            <a:avLst>
              <a:gd name="adj1" fmla="val 50053"/>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cxnSp>
        <p:nvCxnSpPr>
          <p:cNvPr id="16" name="肘形连接符 18"/>
          <p:cNvCxnSpPr>
            <a:cxnSpLocks noChangeShapeType="1"/>
            <a:stCxn id="7" idx="6"/>
            <a:endCxn id="13" idx="2"/>
          </p:cNvCxnSpPr>
          <p:nvPr>
            <p:custDataLst>
              <p:tags r:id="rId10"/>
            </p:custDataLst>
          </p:nvPr>
        </p:nvCxnSpPr>
        <p:spPr bwMode="auto">
          <a:xfrm>
            <a:off x="7272655" y="3815715"/>
            <a:ext cx="602615" cy="1177925"/>
          </a:xfrm>
          <a:prstGeom prst="bentConnector3">
            <a:avLst>
              <a:gd name="adj1" fmla="val 50053"/>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sp>
        <p:nvSpPr>
          <p:cNvPr id="17" name="椭圆 23"/>
          <p:cNvSpPr>
            <a:spLocks noChangeArrowheads="1"/>
          </p:cNvSpPr>
          <p:nvPr>
            <p:custDataLst>
              <p:tags r:id="rId11"/>
            </p:custDataLst>
          </p:nvPr>
        </p:nvSpPr>
        <p:spPr bwMode="auto">
          <a:xfrm>
            <a:off x="3368808" y="2028190"/>
            <a:ext cx="990180" cy="990180"/>
          </a:xfrm>
          <a:prstGeom prst="ellipse">
            <a:avLst/>
          </a:prstGeom>
          <a:solidFill>
            <a:srgbClr val="42ACA8"/>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01</a:t>
            </a:r>
            <a:endParaRPr lang="zh-CN" altLang="en-US" sz="3200">
              <a:solidFill>
                <a:sysClr val="window" lastClr="FFFFFF"/>
              </a:solidFill>
              <a:latin typeface="Arial" panose="020B0604020202020204" pitchFamily="34" charset="0"/>
              <a:ea typeface="黑体" panose="02010609060101010101" pitchFamily="49" charset="-122"/>
            </a:endParaRPr>
          </a:p>
        </p:txBody>
      </p:sp>
      <p:cxnSp>
        <p:nvCxnSpPr>
          <p:cNvPr id="22" name="肘形连接符 24"/>
          <p:cNvCxnSpPr>
            <a:cxnSpLocks noChangeShapeType="1"/>
            <a:stCxn id="7" idx="2"/>
            <a:endCxn id="17" idx="6"/>
          </p:cNvCxnSpPr>
          <p:nvPr>
            <p:custDataLst>
              <p:tags r:id="rId12"/>
            </p:custDataLst>
          </p:nvPr>
        </p:nvCxnSpPr>
        <p:spPr bwMode="auto">
          <a:xfrm rot="10800000">
            <a:off x="4358640" y="2523490"/>
            <a:ext cx="603250" cy="1292225"/>
          </a:xfrm>
          <a:prstGeom prst="bentConnector3">
            <a:avLst>
              <a:gd name="adj1" fmla="val 50000"/>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sp>
        <p:nvSpPr>
          <p:cNvPr id="24" name="椭圆 29"/>
          <p:cNvSpPr>
            <a:spLocks noChangeArrowheads="1"/>
          </p:cNvSpPr>
          <p:nvPr>
            <p:custDataLst>
              <p:tags r:id="rId13"/>
            </p:custDataLst>
          </p:nvPr>
        </p:nvSpPr>
        <p:spPr bwMode="auto">
          <a:xfrm>
            <a:off x="3364439" y="4607028"/>
            <a:ext cx="990180" cy="990180"/>
          </a:xfrm>
          <a:prstGeom prst="ellipse">
            <a:avLst/>
          </a:prstGeom>
          <a:solidFill>
            <a:srgbClr val="DA6C91"/>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02</a:t>
            </a:r>
            <a:endParaRPr lang="zh-CN" altLang="en-US" sz="3200">
              <a:solidFill>
                <a:sysClr val="window" lastClr="FFFFFF"/>
              </a:solidFill>
              <a:latin typeface="Arial" panose="020B0604020202020204" pitchFamily="34" charset="0"/>
              <a:ea typeface="黑体" panose="02010609060101010101" pitchFamily="49" charset="-122"/>
            </a:endParaRPr>
          </a:p>
        </p:txBody>
      </p:sp>
      <p:cxnSp>
        <p:nvCxnSpPr>
          <p:cNvPr id="25" name="肘形连接符 35"/>
          <p:cNvCxnSpPr>
            <a:cxnSpLocks noChangeShapeType="1"/>
            <a:stCxn id="7" idx="2"/>
            <a:endCxn id="24" idx="6"/>
          </p:cNvCxnSpPr>
          <p:nvPr>
            <p:custDataLst>
              <p:tags r:id="rId14"/>
            </p:custDataLst>
          </p:nvPr>
        </p:nvCxnSpPr>
        <p:spPr bwMode="auto">
          <a:xfrm rot="10800000" flipV="1">
            <a:off x="4354195" y="3815715"/>
            <a:ext cx="607695" cy="1286510"/>
          </a:xfrm>
          <a:prstGeom prst="bentConnector3">
            <a:avLst>
              <a:gd name="adj1" fmla="val 49948"/>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sp>
        <p:nvSpPr>
          <p:cNvPr id="26" name="矩形 38"/>
          <p:cNvSpPr>
            <a:spLocks noChangeArrowheads="1"/>
          </p:cNvSpPr>
          <p:nvPr>
            <p:custDataLst>
              <p:tags r:id="rId15"/>
            </p:custDataLst>
          </p:nvPr>
        </p:nvSpPr>
        <p:spPr bwMode="auto">
          <a:xfrm>
            <a:off x="9017204" y="4547325"/>
            <a:ext cx="2100026" cy="847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rmAutofit/>
          </a:bodyP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nSpc>
                <a:spcPct val="150000"/>
              </a:lnSpc>
            </a:pPr>
            <a:r>
              <a:rPr lang="zh-CN" altLang="en-US" sz="2800" dirty="0">
                <a:latin typeface="Arial" panose="020B0604020202020204" pitchFamily="34" charset="0"/>
                <a:ea typeface="黑体" panose="02010609060101010101" pitchFamily="49" charset="-122"/>
              </a:rPr>
              <a:t>获得救济权</a:t>
            </a:r>
            <a:endParaRPr lang="zh-CN" altLang="en-US" sz="2800" dirty="0">
              <a:latin typeface="Arial" panose="020B0604020202020204" pitchFamily="34" charset="0"/>
              <a:ea typeface="黑体" panose="02010609060101010101" pitchFamily="49" charset="-122"/>
            </a:endParaRPr>
          </a:p>
        </p:txBody>
      </p:sp>
      <p:sp>
        <p:nvSpPr>
          <p:cNvPr id="27" name="矩形 40"/>
          <p:cNvSpPr>
            <a:spLocks noChangeArrowheads="1"/>
          </p:cNvSpPr>
          <p:nvPr>
            <p:custDataLst>
              <p:tags r:id="rId16"/>
            </p:custDataLst>
          </p:nvPr>
        </p:nvSpPr>
        <p:spPr bwMode="auto">
          <a:xfrm>
            <a:off x="1057903" y="2099542"/>
            <a:ext cx="2000746" cy="847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rmAutofit/>
          </a:bodyP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r">
              <a:lnSpc>
                <a:spcPct val="150000"/>
              </a:lnSpc>
            </a:pPr>
            <a:r>
              <a:rPr lang="zh-CN" altLang="en-US" sz="2400" dirty="0">
                <a:latin typeface="Arial" panose="020B0604020202020204" pitchFamily="34" charset="0"/>
                <a:ea typeface="黑体" panose="02010609060101010101" pitchFamily="49" charset="-122"/>
              </a:rPr>
              <a:t>受教育平等权</a:t>
            </a:r>
            <a:endParaRPr lang="zh-CN" altLang="en-US" sz="2400" dirty="0">
              <a:latin typeface="Arial" panose="020B0604020202020204" pitchFamily="34" charset="0"/>
              <a:ea typeface="黑体" panose="02010609060101010101" pitchFamily="49" charset="-122"/>
            </a:endParaRPr>
          </a:p>
        </p:txBody>
      </p:sp>
      <p:sp>
        <p:nvSpPr>
          <p:cNvPr id="28" name="矩形 42"/>
          <p:cNvSpPr>
            <a:spLocks noChangeArrowheads="1"/>
          </p:cNvSpPr>
          <p:nvPr>
            <p:custDataLst>
              <p:tags r:id="rId17"/>
            </p:custDataLst>
          </p:nvPr>
        </p:nvSpPr>
        <p:spPr bwMode="auto">
          <a:xfrm>
            <a:off x="1065185" y="4678378"/>
            <a:ext cx="2000746" cy="847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normAutofit/>
          </a:bodyP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r">
              <a:lnSpc>
                <a:spcPct val="150000"/>
              </a:lnSpc>
            </a:pPr>
            <a:r>
              <a:rPr lang="zh-CN" altLang="en-US" sz="2400" dirty="0">
                <a:latin typeface="Arial" panose="020B0604020202020204" pitchFamily="34" charset="0"/>
                <a:ea typeface="黑体" panose="02010609060101010101" pitchFamily="49" charset="-122"/>
              </a:rPr>
              <a:t>受教育自由权</a:t>
            </a:r>
            <a:endParaRPr lang="zh-CN" altLang="en-US" sz="2400" dirty="0">
              <a:latin typeface="Arial" panose="020B0604020202020204" pitchFamily="34" charset="0"/>
              <a:ea typeface="黑体" panose="02010609060101010101" pitchFamily="49" charset="-122"/>
            </a:endParaRPr>
          </a:p>
        </p:txBody>
      </p:sp>
    </p:spTree>
    <p:custDataLst>
      <p:tags r:id="rId18"/>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（二） 婴幼儿的受教育权问题</a:t>
            </a:r>
            <a:endParaRPr lang="en-US" altLang="zh-CN" sz="28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与婴幼儿相关的法律问题</a:t>
            </a:r>
            <a:endParaRPr lang="zh-CN" altLang="en-US" sz="2800">
              <a:solidFill>
                <a:schemeClr val="tx1"/>
              </a:solidFill>
            </a:endParaRPr>
          </a:p>
        </p:txBody>
      </p:sp>
      <p:grpSp>
        <p:nvGrpSpPr>
          <p:cNvPr id="11" name="组合 10"/>
          <p:cNvGrpSpPr/>
          <p:nvPr/>
        </p:nvGrpSpPr>
        <p:grpSpPr>
          <a:xfrm>
            <a:off x="1162685" y="1762760"/>
            <a:ext cx="9740183" cy="4583450"/>
            <a:chOff x="2176" y="2999"/>
            <a:chExt cx="14633" cy="6995"/>
          </a:xfrm>
        </p:grpSpPr>
        <p:sp>
          <p:nvSpPr>
            <p:cNvPr id="5" name="圆角矩形 4"/>
            <p:cNvSpPr/>
            <p:nvPr/>
          </p:nvSpPr>
          <p:spPr>
            <a:xfrm>
              <a:off x="2176" y="4579"/>
              <a:ext cx="14633" cy="5415"/>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200000"/>
                </a:lnSpc>
              </a:pPr>
              <a:r>
                <a:rPr lang="zh-CN" altLang="en-US" sz="2200"/>
                <a:t> 受教育权主体不仅包括接受教育的权利主体，还应当包括创造教育条件、保障受教育权的义务主体。由于婴幼儿处于一个特殊的年龄时期，他们对世界的认识处于最初的形成阶段，不具备完全的行为能力和责任能力，如果没有监护人的监护，他们的受教育权是不可能实现的。</a:t>
              </a:r>
              <a:endParaRPr lang="zh-CN" altLang="en-US" sz="2200"/>
            </a:p>
          </p:txBody>
        </p:sp>
        <p:sp>
          <p:nvSpPr>
            <p:cNvPr id="8" name="矩形 7"/>
            <p:cNvSpPr/>
            <p:nvPr/>
          </p:nvSpPr>
          <p:spPr>
            <a:xfrm>
              <a:off x="2195" y="2999"/>
              <a:ext cx="8870" cy="1154"/>
            </a:xfrm>
            <a:prstGeom prst="rect">
              <a:avLst/>
            </a:prstGeom>
            <a:solidFill>
              <a:srgbClr val="77B260"/>
            </a:solidFill>
          </p:spPr>
          <p:style>
            <a:lnRef idx="2">
              <a:schemeClr val="accent6">
                <a:shade val="50000"/>
              </a:schemeClr>
            </a:lnRef>
            <a:fillRef idx="1">
              <a:schemeClr val="accent6"/>
            </a:fillRef>
            <a:effectRef idx="0">
              <a:schemeClr val="accent6"/>
            </a:effectRef>
            <a:fontRef idx="minor">
              <a:schemeClr val="lt1"/>
            </a:fontRef>
          </p:style>
          <p:txBody>
            <a:bodyPr rtlCol="0" anchor="ctr"/>
            <a:p>
              <a:pPr algn="ctr"/>
              <a:r>
                <a:rPr lang="zh-CN" altLang="en-US" sz="2800"/>
                <a:t>2. 婴幼儿受教育权的法律主体</a:t>
              </a:r>
              <a:endParaRPr lang="zh-CN" altLang="en-US" sz="2800"/>
            </a:p>
          </p:txBody>
        </p:sp>
      </p:grpSp>
    </p:spTree>
    <p:custDataLst>
      <p:tags r:id="rId5"/>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（三） 婴幼儿的自由权问题</a:t>
            </a:r>
            <a:endParaRPr lang="en-US" altLang="zh-CN" sz="28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与婴幼儿相关的法律问题</a:t>
            </a:r>
            <a:endParaRPr lang="zh-CN" altLang="en-US" sz="2800">
              <a:solidFill>
                <a:schemeClr val="tx1"/>
              </a:solidFill>
            </a:endParaRPr>
          </a:p>
        </p:txBody>
      </p:sp>
      <p:sp>
        <p:nvSpPr>
          <p:cNvPr id="2" name="圆角矩形 1"/>
          <p:cNvSpPr/>
          <p:nvPr/>
        </p:nvSpPr>
        <p:spPr>
          <a:xfrm>
            <a:off x="1377315" y="1967865"/>
            <a:ext cx="9083675" cy="352488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对婴幼儿而言，婴幼儿的自由是婴幼儿权利的主要内容。对婴幼儿的表达、思想、意识等基本自由的肯定，以及对他们隐私的尊重和认可，是婴幼儿作为人的基本自由的体现。</a:t>
            </a:r>
            <a:endParaRPr lang="zh-CN" altLang="en-US" sz="2400"/>
          </a:p>
          <a:p>
            <a:pPr indent="457200" algn="l" fontAlgn="auto">
              <a:lnSpc>
                <a:spcPct val="150000"/>
              </a:lnSpc>
            </a:pPr>
            <a:r>
              <a:rPr lang="zh-CN" altLang="en-US" sz="2400"/>
              <a:t>婴幼儿的自由权首先是一种不受任意干涉和强制的自由状态。</a:t>
            </a:r>
            <a:endParaRPr lang="zh-CN" altLang="en-US" sz="2400"/>
          </a:p>
          <a:p>
            <a:pPr indent="457200" algn="l" fontAlgn="auto">
              <a:lnSpc>
                <a:spcPct val="150000"/>
              </a:lnSpc>
            </a:pPr>
            <a:r>
              <a:rPr lang="zh-CN" altLang="en-US" sz="2400"/>
              <a:t>婴幼儿具有积极意义上的自由权。</a:t>
            </a:r>
            <a:endParaRPr lang="zh-CN" altLang="en-US" sz="2400"/>
          </a:p>
        </p:txBody>
      </p:sp>
    </p:spTree>
    <p:custDataLst>
      <p:tags r:id="rId5"/>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（四） 婴幼儿的平等权问题</a:t>
            </a:r>
            <a:endParaRPr lang="en-US" altLang="zh-CN" sz="28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与婴幼儿相关的法律问题</a:t>
            </a:r>
            <a:endParaRPr lang="zh-CN" altLang="en-US" sz="2800">
              <a:solidFill>
                <a:schemeClr val="tx1"/>
              </a:solidFill>
            </a:endParaRPr>
          </a:p>
        </p:txBody>
      </p:sp>
      <p:sp>
        <p:nvSpPr>
          <p:cNvPr id="2" name="圆角矩形 1"/>
          <p:cNvSpPr/>
          <p:nvPr/>
        </p:nvSpPr>
        <p:spPr>
          <a:xfrm>
            <a:off x="1377315" y="1993900"/>
            <a:ext cx="9083675" cy="362839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婴幼儿平等权在婴幼儿权利理论和政策实践中被表述为“无歧视”原则，即婴幼儿不能因为其天然的条件，如自身生物发展不成熟、父母所处阶层等各种社会因素而受到任何形式的歧视。</a:t>
            </a:r>
            <a:endParaRPr lang="zh-CN" altLang="en-US" sz="2400"/>
          </a:p>
          <a:p>
            <a:pPr indent="457200" algn="l" fontAlgn="auto">
              <a:lnSpc>
                <a:spcPct val="150000"/>
              </a:lnSpc>
            </a:pPr>
            <a:r>
              <a:rPr lang="zh-CN" altLang="en-US" sz="2400"/>
              <a:t>婴幼儿平等权要求所有婴幼儿具有平等的地位。</a:t>
            </a:r>
            <a:endParaRPr lang="zh-CN" altLang="en-US" sz="2400"/>
          </a:p>
          <a:p>
            <a:pPr indent="457200" algn="l" fontAlgn="auto">
              <a:lnSpc>
                <a:spcPct val="150000"/>
              </a:lnSpc>
            </a:pPr>
            <a:r>
              <a:rPr lang="zh-CN" altLang="en-US" sz="2400"/>
              <a:t>婴幼儿平等权要求对婴幼儿实行特殊保护和差别平等。</a:t>
            </a:r>
            <a:endParaRPr lang="zh-CN" altLang="en-US" sz="2400"/>
          </a:p>
        </p:txBody>
      </p:sp>
    </p:spTree>
    <p:custDataLst>
      <p:tags r:id="rId5"/>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（五） 婴幼儿隐私权问题</a:t>
            </a:r>
            <a:endParaRPr lang="en-US" altLang="zh-CN" sz="28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与婴幼儿相关的法律问题</a:t>
            </a:r>
            <a:endParaRPr lang="zh-CN" altLang="en-US" sz="2800">
              <a:solidFill>
                <a:schemeClr val="tx1"/>
              </a:solidFill>
            </a:endParaRPr>
          </a:p>
        </p:txBody>
      </p:sp>
      <p:sp>
        <p:nvSpPr>
          <p:cNvPr id="2" name="圆角矩形 1"/>
          <p:cNvSpPr/>
          <p:nvPr/>
        </p:nvSpPr>
        <p:spPr>
          <a:xfrm>
            <a:off x="1377315" y="1993900"/>
            <a:ext cx="9083675" cy="362839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婴幼儿的隐私权一方面强调婴幼儿有权利与成人一样，在私人领域不受他人或政府的干预，对与自己私人生活相关的事项有一个相对私人化的空间；另一方面强调婴幼儿利益最大化，要求在关涉婴幼儿的司法审判或者社会事件中，实施与成人不同的隐私保护原则，对婴幼儿的基本信息予以保密。</a:t>
            </a:r>
            <a:endParaRPr lang="zh-CN" altLang="en-US" sz="2400"/>
          </a:p>
        </p:txBody>
      </p:sp>
    </p:spTree>
    <p:custDataLst>
      <p:tags r:id="rId5"/>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（六） 婴幼儿免受虐待权问题</a:t>
            </a:r>
            <a:endParaRPr lang="en-US" altLang="zh-CN" sz="28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与婴幼儿相关的法律问题</a:t>
            </a:r>
            <a:endParaRPr lang="zh-CN" altLang="en-US" sz="2800">
              <a:solidFill>
                <a:schemeClr val="tx1"/>
              </a:solidFill>
            </a:endParaRPr>
          </a:p>
        </p:txBody>
      </p:sp>
      <p:sp>
        <p:nvSpPr>
          <p:cNvPr id="2" name="圆角矩形 1"/>
          <p:cNvSpPr/>
          <p:nvPr/>
        </p:nvSpPr>
        <p:spPr>
          <a:xfrm>
            <a:off x="1390015" y="2186940"/>
            <a:ext cx="9083675" cy="27533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虐待婴幼儿的机构或人员要承担相应的法律责任，虐待儿童的行为被举报之后，受理机构也会对该举报内容进行调查、核实，并对受虐儿童作出临时安置。</a:t>
            </a:r>
            <a:endParaRPr lang="zh-CN" altLang="en-US" sz="2400"/>
          </a:p>
        </p:txBody>
      </p:sp>
    </p:spTree>
    <p:custDataLst>
      <p:tags r:id="rId5"/>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99490" y="1488440"/>
            <a:ext cx="10515600" cy="2360295"/>
          </a:xfrm>
        </p:spPr>
        <p:txBody>
          <a:bodyPr/>
          <a:p>
            <a:pPr marL="0" indent="0">
              <a:buNone/>
            </a:pPr>
            <a:endParaRPr lang="zh-CN" altLang="en-US"/>
          </a:p>
          <a:p>
            <a:pPr marL="0" algn="l">
              <a:buClrTx/>
              <a:buSzTx/>
              <a:buNone/>
            </a:pPr>
            <a:endParaRPr lang="zh-CN" altLang="en-US"/>
          </a:p>
        </p:txBody>
      </p:sp>
      <p:sp>
        <p:nvSpPr>
          <p:cNvPr id="10" name="矩形 9"/>
          <p:cNvSpPr/>
          <p:nvPr userDrawn="1">
            <p:custDataLst>
              <p:tags r:id="rId1"/>
            </p:custDataLst>
          </p:nvPr>
        </p:nvSpPr>
        <p:spPr>
          <a:xfrm>
            <a:off x="0" y="0"/>
            <a:ext cx="12192000" cy="100901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ph type="title"/>
          </p:nvPr>
        </p:nvSpPr>
        <p:spPr>
          <a:xfrm>
            <a:off x="878840" y="173990"/>
            <a:ext cx="9727565" cy="691515"/>
          </a:xfrm>
        </p:spPr>
        <p:txBody>
          <a:bodyPr>
            <a:normAutofit fontScale="90000"/>
          </a:bodyPr>
          <a:p>
            <a:r>
              <a:rPr lang="en-US" altLang="zh-CN"/>
              <a:t>  </a:t>
            </a:r>
            <a:r>
              <a:rPr lang="zh-CN" altLang="en-US"/>
              <a:t>一、 行政部门的职责</a:t>
            </a:r>
            <a:endParaRPr lang="zh-CN" altLang="en-US"/>
          </a:p>
        </p:txBody>
      </p:sp>
      <p:sp>
        <p:nvSpPr>
          <p:cNvPr id="8" name="内容占位符 7"/>
          <p:cNvSpPr>
            <a:spLocks noGrp="1"/>
          </p:cNvSpPr>
          <p:nvPr/>
        </p:nvSpPr>
        <p:spPr>
          <a:xfrm>
            <a:off x="1137285" y="1092200"/>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a:solidFill>
                  <a:schemeClr val="tx1"/>
                </a:solidFill>
              </a:rPr>
              <a:t>（一） 明确发展婴幼儿托育职责的提出背景</a:t>
            </a:r>
            <a:endParaRPr lang="zh-CN" altLang="en-US">
              <a:solidFill>
                <a:schemeClr val="tx1"/>
              </a:solidFill>
            </a:endParaRPr>
          </a:p>
        </p:txBody>
      </p:sp>
      <p:sp>
        <p:nvSpPr>
          <p:cNvPr id="4" name="圆角矩形 3"/>
          <p:cNvSpPr/>
          <p:nvPr/>
        </p:nvSpPr>
        <p:spPr>
          <a:xfrm>
            <a:off x="1449705" y="2077085"/>
            <a:ext cx="3025140" cy="3874770"/>
          </a:xfrm>
          <a:prstGeom prst="roundRect">
            <a:avLst/>
          </a:prstGeom>
          <a:solidFill>
            <a:schemeClr val="bg1"/>
          </a:solidFill>
          <a:ln w="28575" cmpd="sng">
            <a:solidFill>
              <a:srgbClr val="0F8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200">
                <a:solidFill>
                  <a:schemeClr val="tx1"/>
                </a:solidFill>
              </a:rPr>
              <a:t>1. 发展0—3岁婴幼儿托育是政府的职责</a:t>
            </a:r>
            <a:endParaRPr lang="zh-CN" altLang="en-US" sz="3200">
              <a:solidFill>
                <a:schemeClr val="tx1"/>
              </a:solidFill>
            </a:endParaRPr>
          </a:p>
        </p:txBody>
      </p:sp>
      <p:sp>
        <p:nvSpPr>
          <p:cNvPr id="7" name="圆角矩形 6"/>
          <p:cNvSpPr/>
          <p:nvPr/>
        </p:nvSpPr>
        <p:spPr>
          <a:xfrm>
            <a:off x="4904740" y="1892935"/>
            <a:ext cx="6014720" cy="4015105"/>
          </a:xfrm>
          <a:prstGeom prst="roundRect">
            <a:avLst/>
          </a:prstGeom>
          <a:solidFill>
            <a:schemeClr val="bg1"/>
          </a:solidFill>
          <a:ln w="28575" cmpd="sng">
            <a:solidFill>
              <a:srgbClr val="0F8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a:solidFill>
                  <a:schemeClr val="tx1"/>
                </a:solidFill>
              </a:rPr>
              <a:t>2. 目前各级政府对婴幼儿托育的责任落实不到位</a:t>
            </a:r>
            <a:endParaRPr lang="zh-CN" altLang="en-US" sz="2800">
              <a:solidFill>
                <a:schemeClr val="tx1"/>
              </a:solidFill>
            </a:endParaRPr>
          </a:p>
          <a:p>
            <a:pPr algn="ctr"/>
            <a:endParaRPr lang="zh-CN" altLang="en-US" sz="2800">
              <a:solidFill>
                <a:schemeClr val="tx1"/>
              </a:solidFill>
            </a:endParaRPr>
          </a:p>
          <a:p>
            <a:pPr algn="l"/>
            <a:r>
              <a:rPr lang="en-US" altLang="zh-CN" sz="2400">
                <a:solidFill>
                  <a:schemeClr val="tx1"/>
                </a:solidFill>
              </a:rPr>
              <a:t>   </a:t>
            </a:r>
            <a:r>
              <a:rPr lang="zh-CN" altLang="en-US" sz="2400">
                <a:solidFill>
                  <a:schemeClr val="tx1"/>
                </a:solidFill>
              </a:rPr>
              <a:t>首先，政府参与举办的托育机构数量较少，不能满足我国现有的托育服务需求。</a:t>
            </a:r>
            <a:endParaRPr lang="zh-CN" altLang="en-US" sz="2400">
              <a:solidFill>
                <a:schemeClr val="tx1"/>
              </a:solidFill>
            </a:endParaRPr>
          </a:p>
          <a:p>
            <a:pPr algn="l"/>
            <a:r>
              <a:rPr lang="zh-CN" altLang="en-US" sz="2400">
                <a:solidFill>
                  <a:schemeClr val="tx1"/>
                </a:solidFill>
              </a:rPr>
              <a:t> </a:t>
            </a:r>
            <a:r>
              <a:rPr lang="en-US" altLang="zh-CN" sz="2400">
                <a:solidFill>
                  <a:schemeClr val="tx1"/>
                </a:solidFill>
              </a:rPr>
              <a:t>  </a:t>
            </a:r>
            <a:r>
              <a:rPr lang="zh-CN" altLang="en-US" sz="2400">
                <a:solidFill>
                  <a:schemeClr val="tx1"/>
                </a:solidFill>
              </a:rPr>
              <a:t>其次，社会监管体系不健全，导致托育行业行政监管缺乏。</a:t>
            </a:r>
            <a:endParaRPr lang="zh-CN" altLang="en-US" sz="2400">
              <a:solidFill>
                <a:schemeClr val="tx1"/>
              </a:solidFill>
            </a:endParaRPr>
          </a:p>
          <a:p>
            <a:pPr algn="l"/>
            <a:r>
              <a:rPr lang="zh-CN" altLang="en-US" sz="2400">
                <a:solidFill>
                  <a:schemeClr val="tx1"/>
                </a:solidFill>
              </a:rPr>
              <a:t>  </a:t>
            </a:r>
            <a:r>
              <a:rPr lang="en-US" altLang="zh-CN" sz="2400">
                <a:solidFill>
                  <a:schemeClr val="tx1"/>
                </a:solidFill>
              </a:rPr>
              <a:t> </a:t>
            </a:r>
            <a:r>
              <a:rPr lang="zh-CN" altLang="en-US" sz="2400">
                <a:solidFill>
                  <a:schemeClr val="tx1"/>
                </a:solidFill>
              </a:rPr>
              <a:t>最后，政府财政投入不足，导致托育行业缺乏资金支持、运转困难。</a:t>
            </a:r>
            <a:endParaRPr lang="zh-CN" altLang="en-US" sz="2400">
              <a:solidFill>
                <a:schemeClr val="tx1"/>
              </a:solidFill>
            </a:endParaRPr>
          </a:p>
        </p:txBody>
      </p:sp>
    </p:spTree>
    <p:custDataLst>
      <p:tags r:id="rId4"/>
    </p:custData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pic>
        <p:nvPicPr>
          <p:cNvPr id="6" name="图片 5"/>
          <p:cNvPicPr>
            <a:picLocks noChangeAspect="1"/>
          </p:cNvPicPr>
          <p:nvPr userDrawn="1">
            <p:custDataLst>
              <p:tags r:id="rId4"/>
            </p:custDataLst>
          </p:nvPr>
        </p:nvPicPr>
        <p:blipFill>
          <a:blip r:embed="rId3"/>
          <a:stretch>
            <a:fillRect/>
          </a:stretch>
        </p:blipFill>
        <p:spPr>
          <a:xfrm>
            <a:off x="1274445" y="2641600"/>
            <a:ext cx="2091055" cy="1138555"/>
          </a:xfrm>
          <a:prstGeom prst="rect">
            <a:avLst/>
          </a:prstGeom>
        </p:spPr>
      </p:pic>
      <p:sp>
        <p:nvSpPr>
          <p:cNvPr id="7" name="圆角矩形 6"/>
          <p:cNvSpPr/>
          <p:nvPr/>
        </p:nvSpPr>
        <p:spPr>
          <a:xfrm>
            <a:off x="3442970" y="1197610"/>
            <a:ext cx="7771765" cy="486029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r>
              <a:rPr lang="zh-CN" altLang="en-US" sz="2000">
                <a:latin typeface="黑体" charset="0"/>
                <a:ea typeface="黑体" charset="0"/>
                <a:cs typeface="黑体" charset="0"/>
              </a:rPr>
              <a:t>  </a:t>
            </a:r>
            <a:r>
              <a:rPr lang="en-US" altLang="zh-CN" sz="2000">
                <a:latin typeface="黑体" charset="0"/>
                <a:ea typeface="黑体" charset="0"/>
                <a:cs typeface="黑体" charset="0"/>
              </a:rPr>
              <a:t>  </a:t>
            </a:r>
            <a:r>
              <a:rPr lang="zh-CN" altLang="en-US" sz="2000">
                <a:latin typeface="黑体" charset="0"/>
                <a:ea typeface="黑体" charset="0"/>
                <a:cs typeface="黑体" charset="0"/>
              </a:rPr>
              <a:t>思考与练习</a:t>
            </a:r>
            <a:endParaRPr lang="zh-CN" altLang="en-US" sz="2000">
              <a:latin typeface="黑体" charset="0"/>
              <a:ea typeface="黑体" charset="0"/>
              <a:cs typeface="黑体" charset="0"/>
            </a:endParaRPr>
          </a:p>
          <a:p>
            <a:pPr algn="l"/>
            <a:r>
              <a:rPr lang="zh-CN" altLang="en-US" sz="2000">
                <a:latin typeface="黑体" charset="0"/>
                <a:ea typeface="黑体" charset="0"/>
                <a:cs typeface="黑体" charset="0"/>
              </a:rPr>
              <a:t>    </a:t>
            </a:r>
            <a:endParaRPr lang="zh-CN" altLang="en-US" sz="2000">
              <a:latin typeface="黑体" charset="0"/>
              <a:ea typeface="黑体" charset="0"/>
              <a:cs typeface="黑体" charset="0"/>
            </a:endParaRPr>
          </a:p>
          <a:p>
            <a:pPr algn="l"/>
            <a:r>
              <a:rPr lang="en-US" sz="2000">
                <a:latin typeface="黑体" charset="0"/>
                <a:ea typeface="黑体" charset="0"/>
                <a:cs typeface="黑体" charset="0"/>
              </a:rPr>
              <a:t>    </a:t>
            </a:r>
            <a:r>
              <a:rPr sz="2000">
                <a:latin typeface="黑体" charset="0"/>
                <a:ea typeface="黑体" charset="0"/>
                <a:cs typeface="黑体" charset="0"/>
              </a:rPr>
              <a:t>1. 什么是法律地位？</a:t>
            </a:r>
            <a:endParaRPr sz="2000">
              <a:latin typeface="黑体" charset="0"/>
              <a:ea typeface="黑体" charset="0"/>
              <a:cs typeface="黑体" charset="0"/>
            </a:endParaRPr>
          </a:p>
          <a:p>
            <a:pPr algn="l"/>
            <a:r>
              <a:rPr sz="2000">
                <a:latin typeface="黑体" charset="0"/>
                <a:ea typeface="黑体" charset="0"/>
                <a:cs typeface="黑体" charset="0"/>
              </a:rPr>
              <a:t>    2. 简述托育机构法律地位的内在实质与外在形式。</a:t>
            </a:r>
            <a:endParaRPr sz="2000">
              <a:latin typeface="黑体" charset="0"/>
              <a:ea typeface="黑体" charset="0"/>
              <a:cs typeface="黑体" charset="0"/>
            </a:endParaRPr>
          </a:p>
          <a:p>
            <a:pPr algn="l"/>
            <a:r>
              <a:rPr sz="2000">
                <a:latin typeface="黑体" charset="0"/>
                <a:ea typeface="黑体" charset="0"/>
                <a:cs typeface="黑体" charset="0"/>
              </a:rPr>
              <a:t>    3. 简述托育机构享有的权利和应尽的义务。</a:t>
            </a:r>
            <a:endParaRPr sz="2000">
              <a:latin typeface="黑体" charset="0"/>
              <a:ea typeface="黑体" charset="0"/>
              <a:cs typeface="黑体" charset="0"/>
            </a:endParaRPr>
          </a:p>
          <a:p>
            <a:pPr algn="l"/>
            <a:r>
              <a:rPr sz="2000">
                <a:latin typeface="黑体" charset="0"/>
                <a:ea typeface="黑体" charset="0"/>
                <a:cs typeface="黑体" charset="0"/>
              </a:rPr>
              <a:t>    4. 举办托育机构的托育负责人的任职条件有哪些？</a:t>
            </a:r>
            <a:endParaRPr sz="2000">
              <a:latin typeface="黑体" charset="0"/>
              <a:ea typeface="黑体" charset="0"/>
              <a:cs typeface="黑体" charset="0"/>
            </a:endParaRPr>
          </a:p>
          <a:p>
            <a:pPr algn="l"/>
            <a:r>
              <a:rPr sz="2000">
                <a:latin typeface="黑体" charset="0"/>
                <a:ea typeface="黑体" charset="0"/>
                <a:cs typeface="黑体" charset="0"/>
              </a:rPr>
              <a:t>    5. 简述政府及有关部门对托育机构管理与监督的范围和方式。</a:t>
            </a:r>
            <a:endParaRPr sz="2000">
              <a:latin typeface="黑体" charset="0"/>
              <a:ea typeface="黑体" charset="0"/>
              <a:cs typeface="黑体" charset="0"/>
            </a:endParaRPr>
          </a:p>
          <a:p>
            <a:pPr algn="l"/>
            <a:r>
              <a:rPr sz="2000">
                <a:latin typeface="黑体" charset="0"/>
                <a:ea typeface="黑体" charset="0"/>
                <a:cs typeface="黑体" charset="0"/>
              </a:rPr>
              <a:t>    6. 托育人员有哪些权利和义务？</a:t>
            </a:r>
            <a:endParaRPr sz="2000">
              <a:latin typeface="黑体" charset="0"/>
              <a:ea typeface="黑体" charset="0"/>
              <a:cs typeface="黑体" charset="0"/>
            </a:endParaRPr>
          </a:p>
          <a:p>
            <a:pPr algn="l"/>
            <a:r>
              <a:rPr sz="2000">
                <a:latin typeface="黑体" charset="0"/>
                <a:ea typeface="黑体" charset="0"/>
                <a:cs typeface="黑体" charset="0"/>
              </a:rPr>
              <a:t>    7. 怎样处理托育人员和托育机构的劳动纠纷与人事纠纷？</a:t>
            </a:r>
            <a:endParaRPr sz="2000">
              <a:latin typeface="黑体" charset="0"/>
              <a:ea typeface="黑体" charset="0"/>
              <a:cs typeface="黑体" charset="0"/>
            </a:endParaRPr>
          </a:p>
          <a:p>
            <a:pPr algn="l"/>
            <a:r>
              <a:rPr sz="2000">
                <a:latin typeface="黑体" charset="0"/>
                <a:ea typeface="黑体" charset="0"/>
                <a:cs typeface="黑体" charset="0"/>
              </a:rPr>
              <a:t>    8. 简述托育负责人的主要职责。</a:t>
            </a:r>
            <a:endParaRPr sz="2000">
              <a:latin typeface="黑体" charset="0"/>
              <a:ea typeface="黑体" charset="0"/>
              <a:cs typeface="黑体" charset="0"/>
            </a:endParaRPr>
          </a:p>
          <a:p>
            <a:pPr algn="l"/>
            <a:r>
              <a:rPr sz="2000">
                <a:latin typeface="黑体" charset="0"/>
                <a:ea typeface="黑体" charset="0"/>
                <a:cs typeface="黑体" charset="0"/>
              </a:rPr>
              <a:t>    9. 简述托育机构其他工作人员的任职条件与主要职责。</a:t>
            </a:r>
            <a:endParaRPr sz="2000">
              <a:latin typeface="黑体" charset="0"/>
              <a:ea typeface="黑体" charset="0"/>
              <a:cs typeface="黑体" charset="0"/>
            </a:endParaRPr>
          </a:p>
          <a:p>
            <a:pPr algn="l"/>
            <a:r>
              <a:rPr sz="2000">
                <a:latin typeface="黑体" charset="0"/>
                <a:ea typeface="黑体" charset="0"/>
                <a:cs typeface="黑体" charset="0"/>
              </a:rPr>
              <a:t>   10. 作为托育机构的负责人，当出现了婴幼儿意外伤害事故时，应如何处理？</a:t>
            </a:r>
            <a:endParaRPr sz="2000">
              <a:latin typeface="黑体" charset="0"/>
              <a:ea typeface="黑体" charset="0"/>
              <a:cs typeface="黑体" charset="0"/>
            </a:endParaRPr>
          </a:p>
          <a:p>
            <a:pPr algn="l"/>
            <a:r>
              <a:rPr sz="2000">
                <a:latin typeface="黑体" charset="0"/>
                <a:ea typeface="黑体" charset="0"/>
                <a:cs typeface="黑体" charset="0"/>
              </a:rPr>
              <a:t>    11. 简述作为未成年人的婴幼儿在法律中的地位。</a:t>
            </a:r>
            <a:endParaRPr sz="2000">
              <a:latin typeface="黑体" charset="0"/>
              <a:ea typeface="黑体" charset="0"/>
              <a:cs typeface="黑体" charset="0"/>
            </a:endParaRPr>
          </a:p>
        </p:txBody>
      </p:sp>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3335" y="-38735"/>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35560"/>
            <a:ext cx="537845" cy="892810"/>
          </a:xfrm>
          <a:prstGeom prst="rect">
            <a:avLst/>
          </a:prstGeom>
        </p:spPr>
      </p:pic>
      <p:sp>
        <p:nvSpPr>
          <p:cNvPr id="8" name="内容占位符 7"/>
          <p:cNvSpPr>
            <a:spLocks noGrp="1"/>
          </p:cNvSpPr>
          <p:nvPr>
            <p:ph idx="1"/>
          </p:nvPr>
        </p:nvSpPr>
        <p:spPr>
          <a:xfrm>
            <a:off x="1137285" y="1079500"/>
            <a:ext cx="10515600" cy="667385"/>
          </a:xfrm>
        </p:spPr>
        <p:txBody>
          <a:bodyPr/>
          <a:p>
            <a:pPr marL="0" indent="0">
              <a:buNone/>
            </a:pPr>
            <a:r>
              <a:rPr lang="zh-CN" altLang="en-US">
                <a:solidFill>
                  <a:schemeClr val="tx1"/>
                </a:solidFill>
              </a:rPr>
              <a:t>（二） 行政部门发展婴幼儿托育的主要职责</a:t>
            </a:r>
            <a:endParaRPr lang="zh-CN" altLang="en-US">
              <a:solidFill>
                <a:schemeClr val="tx1"/>
              </a:solidFill>
            </a:endParaRPr>
          </a:p>
        </p:txBody>
      </p:sp>
      <p:sp>
        <p:nvSpPr>
          <p:cNvPr id="3" name="标题 1"/>
          <p:cNvSpPr>
            <a:spLocks noGrp="1"/>
          </p:cNvSpPr>
          <p:nvPr/>
        </p:nvSpPr>
        <p:spPr>
          <a:xfrm>
            <a:off x="878840" y="173990"/>
            <a:ext cx="9727565"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行政部门的职责</a:t>
            </a:r>
            <a:endParaRPr lang="zh-CN" altLang="en-US">
              <a:solidFill>
                <a:schemeClr val="tx1"/>
              </a:solidFill>
            </a:endParaRPr>
          </a:p>
        </p:txBody>
      </p:sp>
      <p:sp>
        <p:nvSpPr>
          <p:cNvPr id="69" name="圆角矩形 68"/>
          <p:cNvSpPr/>
          <p:nvPr>
            <p:custDataLst>
              <p:tags r:id="rId4"/>
            </p:custDataLst>
          </p:nvPr>
        </p:nvSpPr>
        <p:spPr>
          <a:xfrm>
            <a:off x="981075" y="2388870"/>
            <a:ext cx="2840990" cy="3960495"/>
          </a:xfrm>
          <a:prstGeom prst="roundRect">
            <a:avLst/>
          </a:prstGeom>
          <a:noFill/>
          <a:ln>
            <a:gradFill>
              <a:gsLst>
                <a:gs pos="0">
                  <a:schemeClr val="bg1"/>
                </a:gs>
                <a:gs pos="65000">
                  <a:schemeClr val="accent1"/>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2" name="椭圆 71"/>
          <p:cNvSpPr/>
          <p:nvPr>
            <p:custDataLst>
              <p:tags r:id="rId5"/>
            </p:custDataLst>
          </p:nvPr>
        </p:nvSpPr>
        <p:spPr>
          <a:xfrm>
            <a:off x="1978840" y="1964741"/>
            <a:ext cx="844641" cy="844641"/>
          </a:xfrm>
          <a:prstGeom prst="ellipse">
            <a:avLst/>
          </a:prstGeom>
          <a:ln>
            <a:noFill/>
          </a:ln>
          <a:effectLst>
            <a:outerShdw blurRad="63500" dist="50800" dir="5400000" algn="ctr"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椭圆 1"/>
          <p:cNvSpPr/>
          <p:nvPr>
            <p:custDataLst>
              <p:tags r:id="rId6"/>
            </p:custDataLst>
          </p:nvPr>
        </p:nvSpPr>
        <p:spPr>
          <a:xfrm>
            <a:off x="1838066" y="1823967"/>
            <a:ext cx="1126188" cy="112618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98" name="图片 97" descr="333438303937363b333438313038303bd7e9d6afbcdcb9b9"/>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2158858" y="2145614"/>
            <a:ext cx="483749" cy="483749"/>
          </a:xfrm>
          <a:prstGeom prst="rect">
            <a:avLst/>
          </a:prstGeom>
        </p:spPr>
      </p:pic>
      <p:sp>
        <p:nvSpPr>
          <p:cNvPr id="4" name="文本框 3"/>
          <p:cNvSpPr txBox="1"/>
          <p:nvPr>
            <p:custDataLst>
              <p:tags r:id="rId10"/>
            </p:custDataLst>
          </p:nvPr>
        </p:nvSpPr>
        <p:spPr>
          <a:xfrm>
            <a:off x="1296302" y="3127616"/>
            <a:ext cx="2210571" cy="474364"/>
          </a:xfrm>
          <a:prstGeom prst="rect">
            <a:avLst/>
          </a:prstGeom>
          <a:noFill/>
        </p:spPr>
        <p:txBody>
          <a:bodyPr wrap="square" bIns="0" rtlCol="0">
            <a:noAutofit/>
          </a:bodyPr>
          <a:p>
            <a:pPr marL="0" indent="0" algn="ctr">
              <a:lnSpc>
                <a:spcPct val="100000"/>
              </a:lnSpc>
              <a:spcBef>
                <a:spcPts val="0"/>
              </a:spcBef>
              <a:spcAft>
                <a:spcPts val="0"/>
              </a:spcAft>
              <a:buSzPct val="100000"/>
            </a:pPr>
            <a:r>
              <a:rPr lang="en-US" altLang="zh-CN" spc="300">
                <a:solidFill>
                  <a:srgbClr val="098902"/>
                </a:solidFill>
                <a:uFillTx/>
                <a:latin typeface="思源黑体 CN Bold" panose="020B0800000000000000" charset="-122"/>
                <a:ea typeface="思源黑体 CN Bold" panose="020B0800000000000000" charset="-122"/>
              </a:rPr>
              <a:t>1.</a:t>
            </a:r>
            <a:r>
              <a:rPr lang="zh-CN" altLang="en-US" spc="300">
                <a:solidFill>
                  <a:srgbClr val="098902"/>
                </a:solidFill>
                <a:uFillTx/>
                <a:latin typeface="思源黑体 CN Bold" panose="020B0800000000000000" charset="-122"/>
                <a:ea typeface="思源黑体 CN Bold" panose="020B0800000000000000" charset="-122"/>
              </a:rPr>
              <a:t>制定切实有效的政策保障措施</a:t>
            </a:r>
            <a:endParaRPr lang="zh-CN" altLang="en-US" spc="300">
              <a:solidFill>
                <a:srgbClr val="098902"/>
              </a:solidFill>
              <a:uFillTx/>
              <a:latin typeface="思源黑体 CN Bold" panose="020B0800000000000000" charset="-122"/>
              <a:ea typeface="思源黑体 CN Bold" panose="020B0800000000000000" charset="-122"/>
            </a:endParaRPr>
          </a:p>
        </p:txBody>
      </p:sp>
      <p:sp>
        <p:nvSpPr>
          <p:cNvPr id="5" name="文本框 4"/>
          <p:cNvSpPr txBox="1"/>
          <p:nvPr>
            <p:custDataLst>
              <p:tags r:id="rId11"/>
            </p:custDataLst>
          </p:nvPr>
        </p:nvSpPr>
        <p:spPr>
          <a:xfrm>
            <a:off x="1092835" y="3844290"/>
            <a:ext cx="2641600" cy="2110105"/>
          </a:xfrm>
          <a:prstGeom prst="rect">
            <a:avLst/>
          </a:prstGeom>
          <a:noFill/>
        </p:spPr>
        <p:txBody>
          <a:bodyPr wrap="square" rtlCol="0">
            <a:noAutofit/>
          </a:bodyPr>
          <a:p>
            <a:pPr marL="0" indent="0" algn="l" fontAlgn="auto">
              <a:lnSpc>
                <a:spcPct val="130000"/>
              </a:lnSpc>
              <a:spcBef>
                <a:spcPts val="0"/>
              </a:spcBef>
              <a:spcAft>
                <a:spcPts val="1000"/>
              </a:spcAft>
              <a:buSzPct val="100000"/>
            </a:pPr>
            <a:r>
              <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为促进婴幼儿健康成长、实现2025年的发展目标，各级政府必须建立完善和促进婴幼儿照护服务体系的政策法规体系。</a:t>
            </a:r>
            <a:endPar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6" name="椭圆 5"/>
          <p:cNvSpPr/>
          <p:nvPr>
            <p:custDataLst>
              <p:tags r:id="rId12"/>
            </p:custDataLst>
          </p:nvPr>
        </p:nvSpPr>
        <p:spPr>
          <a:xfrm>
            <a:off x="1761281" y="2088451"/>
            <a:ext cx="191964" cy="1919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7" name="直接连接符 6"/>
          <p:cNvCxnSpPr/>
          <p:nvPr>
            <p:custDataLst>
              <p:tags r:id="rId13"/>
            </p:custDataLst>
          </p:nvPr>
        </p:nvCxnSpPr>
        <p:spPr>
          <a:xfrm>
            <a:off x="1458404" y="3717158"/>
            <a:ext cx="1946087" cy="0"/>
          </a:xfrm>
          <a:prstGeom prst="line">
            <a:avLst/>
          </a:prstGeom>
          <a:ln>
            <a:gradFill>
              <a:gsLst>
                <a:gs pos="100000">
                  <a:schemeClr val="bg1"/>
                </a:gs>
                <a:gs pos="0">
                  <a:schemeClr val="accent1"/>
                </a:gs>
              </a:gsLst>
              <a:path path="circle">
                <a:fillToRect l="50000" t="50000" r="50000" b="50000"/>
              </a:path>
              <a:tileRect/>
            </a:gradFill>
            <a:headEnd type="none"/>
          </a:ln>
        </p:spPr>
        <p:style>
          <a:lnRef idx="1">
            <a:schemeClr val="accent1"/>
          </a:lnRef>
          <a:fillRef idx="0">
            <a:schemeClr val="accent1"/>
          </a:fillRef>
          <a:effectRef idx="0">
            <a:schemeClr val="accent1"/>
          </a:effectRef>
          <a:fontRef idx="minor">
            <a:schemeClr val="tx1"/>
          </a:fontRef>
        </p:style>
      </p:cxnSp>
      <p:sp>
        <p:nvSpPr>
          <p:cNvPr id="9" name="圆角矩形 8"/>
          <p:cNvSpPr/>
          <p:nvPr>
            <p:custDataLst>
              <p:tags r:id="rId14"/>
            </p:custDataLst>
          </p:nvPr>
        </p:nvSpPr>
        <p:spPr>
          <a:xfrm>
            <a:off x="4101465" y="2388870"/>
            <a:ext cx="3565525" cy="3960495"/>
          </a:xfrm>
          <a:prstGeom prst="roundRect">
            <a:avLst/>
          </a:prstGeom>
          <a:noFill/>
          <a:ln>
            <a:gradFill>
              <a:gsLst>
                <a:gs pos="0">
                  <a:schemeClr val="bg1"/>
                </a:gs>
                <a:gs pos="65000">
                  <a:schemeClr val="accent1"/>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椭圆 10"/>
          <p:cNvSpPr/>
          <p:nvPr>
            <p:custDataLst>
              <p:tags r:id="rId15"/>
            </p:custDataLst>
          </p:nvPr>
        </p:nvSpPr>
        <p:spPr>
          <a:xfrm>
            <a:off x="5474289" y="1964741"/>
            <a:ext cx="844641" cy="844641"/>
          </a:xfrm>
          <a:prstGeom prst="ellipse">
            <a:avLst/>
          </a:prstGeom>
          <a:solidFill>
            <a:schemeClr val="accent2"/>
          </a:solidFill>
          <a:ln>
            <a:noFill/>
          </a:ln>
          <a:effectLst>
            <a:outerShdw blurRad="63500" dist="50800" dir="5400000" algn="ctr"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椭圆 11"/>
          <p:cNvSpPr/>
          <p:nvPr>
            <p:custDataLst>
              <p:tags r:id="rId16"/>
            </p:custDataLst>
          </p:nvPr>
        </p:nvSpPr>
        <p:spPr>
          <a:xfrm>
            <a:off x="5333516" y="1823967"/>
            <a:ext cx="1126188" cy="112618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99" name="图片 98" descr="333438303937363b333438313038383bcfeec4bfd0a7c2ca"/>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5655162" y="2145614"/>
            <a:ext cx="483749" cy="483749"/>
          </a:xfrm>
          <a:prstGeom prst="rect">
            <a:avLst/>
          </a:prstGeom>
        </p:spPr>
      </p:pic>
      <p:sp>
        <p:nvSpPr>
          <p:cNvPr id="14" name="文本框 13"/>
          <p:cNvSpPr txBox="1"/>
          <p:nvPr>
            <p:custDataLst>
              <p:tags r:id="rId20"/>
            </p:custDataLst>
          </p:nvPr>
        </p:nvSpPr>
        <p:spPr>
          <a:xfrm>
            <a:off x="4447540" y="3115945"/>
            <a:ext cx="2910205" cy="485775"/>
          </a:xfrm>
          <a:prstGeom prst="rect">
            <a:avLst/>
          </a:prstGeom>
          <a:noFill/>
        </p:spPr>
        <p:txBody>
          <a:bodyPr wrap="square" bIns="0" rtlCol="0"/>
          <a:p>
            <a:pPr marL="0" indent="0" algn="ctr">
              <a:lnSpc>
                <a:spcPct val="100000"/>
              </a:lnSpc>
              <a:spcBef>
                <a:spcPts val="0"/>
              </a:spcBef>
              <a:spcAft>
                <a:spcPts val="0"/>
              </a:spcAft>
              <a:buSzPct val="100000"/>
            </a:pPr>
            <a:r>
              <a:rPr lang="en-US" altLang="zh-CN" spc="300">
                <a:solidFill>
                  <a:srgbClr val="098902"/>
                </a:solidFill>
                <a:uFillTx/>
                <a:latin typeface="思源黑体 CN Bold" panose="020B0800000000000000" charset="-122"/>
                <a:ea typeface="思源黑体 CN Bold" panose="020B0800000000000000" charset="-122"/>
              </a:rPr>
              <a:t>2.</a:t>
            </a:r>
            <a:r>
              <a:rPr lang="zh-CN" altLang="en-US" spc="300">
                <a:solidFill>
                  <a:srgbClr val="098902"/>
                </a:solidFill>
                <a:uFillTx/>
                <a:latin typeface="思源黑体 CN Bold" panose="020B0800000000000000" charset="-122"/>
                <a:ea typeface="思源黑体 CN Bold" panose="020B0800000000000000" charset="-122"/>
              </a:rPr>
              <a:t>强化示范托育机构的示范引领和带动辐射作用</a:t>
            </a:r>
            <a:endParaRPr lang="zh-CN" altLang="en-US" spc="300">
              <a:solidFill>
                <a:srgbClr val="098902"/>
              </a:solidFill>
              <a:uFillTx/>
              <a:latin typeface="思源黑体 CN Bold" panose="020B0800000000000000" charset="-122"/>
              <a:ea typeface="思源黑体 CN Bold" panose="020B0800000000000000" charset="-122"/>
            </a:endParaRPr>
          </a:p>
        </p:txBody>
      </p:sp>
      <p:sp>
        <p:nvSpPr>
          <p:cNvPr id="15" name="文本框 14"/>
          <p:cNvSpPr txBox="1"/>
          <p:nvPr>
            <p:custDataLst>
              <p:tags r:id="rId21"/>
            </p:custDataLst>
          </p:nvPr>
        </p:nvSpPr>
        <p:spPr>
          <a:xfrm>
            <a:off x="4244975" y="3844290"/>
            <a:ext cx="3353435" cy="2110105"/>
          </a:xfrm>
          <a:prstGeom prst="rect">
            <a:avLst/>
          </a:prstGeom>
          <a:noFill/>
        </p:spPr>
        <p:txBody>
          <a:bodyPr wrap="square" rtlCol="0">
            <a:noAutofit/>
          </a:bodyPr>
          <a:p>
            <a:pPr marL="0" indent="0" algn="l" fontAlgn="auto">
              <a:lnSpc>
                <a:spcPct val="130000"/>
              </a:lnSpc>
              <a:spcBef>
                <a:spcPts val="0"/>
              </a:spcBef>
              <a:spcAft>
                <a:spcPts val="1000"/>
              </a:spcAft>
              <a:buSzPct val="100000"/>
            </a:pPr>
            <a:r>
              <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在继续发挥市场在配置托育资源的决定性作用的同时，建设一批托育机构示范单位，充分发挥其引领辐射作用；梳理社会力量进入该市场的难点和堵点，采取多种方式鼓励和支持社会力量举办托育机构。</a:t>
            </a:r>
            <a:endPar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16" name="椭圆 15"/>
          <p:cNvSpPr/>
          <p:nvPr>
            <p:custDataLst>
              <p:tags r:id="rId22"/>
            </p:custDataLst>
          </p:nvPr>
        </p:nvSpPr>
        <p:spPr>
          <a:xfrm>
            <a:off x="5377881" y="1872598"/>
            <a:ext cx="191964" cy="1919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7" name="直接连接符 16"/>
          <p:cNvCxnSpPr/>
          <p:nvPr>
            <p:custDataLst>
              <p:tags r:id="rId23"/>
            </p:custDataLst>
          </p:nvPr>
        </p:nvCxnSpPr>
        <p:spPr>
          <a:xfrm>
            <a:off x="4953000" y="3717158"/>
            <a:ext cx="1946087" cy="0"/>
          </a:xfrm>
          <a:prstGeom prst="line">
            <a:avLst/>
          </a:prstGeom>
          <a:ln>
            <a:gradFill>
              <a:gsLst>
                <a:gs pos="100000">
                  <a:schemeClr val="bg1"/>
                </a:gs>
                <a:gs pos="0">
                  <a:schemeClr val="accent1"/>
                </a:gs>
              </a:gsLst>
              <a:path path="circle">
                <a:fillToRect l="50000" t="50000" r="50000" b="50000"/>
              </a:path>
              <a:tileRect/>
            </a:gradFill>
            <a:headEnd type="none"/>
          </a:ln>
        </p:spPr>
        <p:style>
          <a:lnRef idx="1">
            <a:schemeClr val="accent1"/>
          </a:lnRef>
          <a:fillRef idx="0">
            <a:schemeClr val="accent1"/>
          </a:fillRef>
          <a:effectRef idx="0">
            <a:schemeClr val="accent1"/>
          </a:effectRef>
          <a:fontRef idx="minor">
            <a:schemeClr val="tx1"/>
          </a:fontRef>
        </p:style>
      </p:cxnSp>
      <p:sp>
        <p:nvSpPr>
          <p:cNvPr id="75" name="圆角矩形 74"/>
          <p:cNvSpPr/>
          <p:nvPr>
            <p:custDataLst>
              <p:tags r:id="rId24"/>
            </p:custDataLst>
          </p:nvPr>
        </p:nvSpPr>
        <p:spPr>
          <a:xfrm>
            <a:off x="7908290" y="2442210"/>
            <a:ext cx="3029585" cy="3960495"/>
          </a:xfrm>
          <a:prstGeom prst="roundRect">
            <a:avLst/>
          </a:prstGeom>
          <a:noFill/>
          <a:ln>
            <a:gradFill>
              <a:gsLst>
                <a:gs pos="0">
                  <a:schemeClr val="bg1"/>
                </a:gs>
                <a:gs pos="65000">
                  <a:schemeClr val="accent1"/>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3" name="椭圆 82"/>
          <p:cNvSpPr/>
          <p:nvPr>
            <p:custDataLst>
              <p:tags r:id="rId25"/>
            </p:custDataLst>
          </p:nvPr>
        </p:nvSpPr>
        <p:spPr>
          <a:xfrm>
            <a:off x="8969738" y="2018491"/>
            <a:ext cx="844641" cy="844641"/>
          </a:xfrm>
          <a:prstGeom prst="ellipse">
            <a:avLst/>
          </a:prstGeom>
          <a:solidFill>
            <a:schemeClr val="accent3"/>
          </a:solidFill>
          <a:ln>
            <a:noFill/>
          </a:ln>
          <a:effectLst>
            <a:outerShdw blurRad="63500" dist="50800" dir="5400000" algn="ctr"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5" name="椭圆 94"/>
          <p:cNvSpPr/>
          <p:nvPr>
            <p:custDataLst>
              <p:tags r:id="rId26"/>
            </p:custDataLst>
          </p:nvPr>
        </p:nvSpPr>
        <p:spPr>
          <a:xfrm>
            <a:off x="8828966" y="1877717"/>
            <a:ext cx="1126188" cy="1126188"/>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0" name="图片 99" descr="333438303937363b333438313037373bcad0b3a1b5f7b2e9"/>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9150612" y="2199363"/>
            <a:ext cx="483749" cy="483749"/>
          </a:xfrm>
          <a:prstGeom prst="rect">
            <a:avLst/>
          </a:prstGeom>
        </p:spPr>
      </p:pic>
      <p:sp>
        <p:nvSpPr>
          <p:cNvPr id="107" name="文本框 106"/>
          <p:cNvSpPr txBox="1"/>
          <p:nvPr>
            <p:custDataLst>
              <p:tags r:id="rId30"/>
            </p:custDataLst>
          </p:nvPr>
        </p:nvSpPr>
        <p:spPr>
          <a:xfrm>
            <a:off x="8063230" y="3168650"/>
            <a:ext cx="2910205" cy="561975"/>
          </a:xfrm>
          <a:prstGeom prst="rect">
            <a:avLst/>
          </a:prstGeom>
          <a:noFill/>
        </p:spPr>
        <p:txBody>
          <a:bodyPr wrap="square" bIns="0" rtlCol="0">
            <a:noAutofit/>
          </a:bodyPr>
          <a:p>
            <a:pPr algn="ctr"/>
            <a:r>
              <a:rPr lang="en-US" altLang="zh-CN" spc="300">
                <a:solidFill>
                  <a:srgbClr val="00B050"/>
                </a:solidFill>
                <a:uFillTx/>
                <a:latin typeface="思源黑体 CN Bold" panose="020B0800000000000000" charset="-122"/>
                <a:ea typeface="思源黑体 CN Bold" panose="020B0800000000000000" charset="-122"/>
              </a:rPr>
              <a:t>3.</a:t>
            </a:r>
            <a:r>
              <a:rPr lang="zh-CN" altLang="en-US" spc="300">
                <a:solidFill>
                  <a:srgbClr val="00B050"/>
                </a:solidFill>
                <a:uFillTx/>
                <a:latin typeface="思源黑体 CN Bold" panose="020B0800000000000000" charset="-122"/>
                <a:ea typeface="思源黑体 CN Bold" panose="020B0800000000000000" charset="-122"/>
              </a:rPr>
              <a:t>建立健全各类婴幼儿照护服务机构监管体系</a:t>
            </a:r>
            <a:endParaRPr lang="zh-CN" altLang="en-US" spc="300">
              <a:solidFill>
                <a:srgbClr val="00B050"/>
              </a:solidFill>
              <a:uFillTx/>
              <a:latin typeface="思源黑体 CN Bold" panose="020B0800000000000000" charset="-122"/>
              <a:ea typeface="思源黑体 CN Bold" panose="020B0800000000000000" charset="-122"/>
            </a:endParaRPr>
          </a:p>
        </p:txBody>
      </p:sp>
      <p:sp>
        <p:nvSpPr>
          <p:cNvPr id="108" name="文本框 107"/>
          <p:cNvSpPr txBox="1"/>
          <p:nvPr>
            <p:custDataLst>
              <p:tags r:id="rId31"/>
            </p:custDataLst>
          </p:nvPr>
        </p:nvSpPr>
        <p:spPr>
          <a:xfrm>
            <a:off x="8021320" y="3923665"/>
            <a:ext cx="3178810" cy="2110105"/>
          </a:xfrm>
          <a:prstGeom prst="rect">
            <a:avLst/>
          </a:prstGeom>
          <a:noFill/>
        </p:spPr>
        <p:txBody>
          <a:bodyPr wrap="square" rtlCol="0">
            <a:noAutofit/>
          </a:bodyPr>
          <a:p>
            <a:pPr algn="l" fontAlgn="auto">
              <a:lnSpc>
                <a:spcPct val="130000"/>
              </a:lnSpc>
              <a:spcAft>
                <a:spcPts val="1000"/>
              </a:spcAft>
            </a:pPr>
            <a:r>
              <a:rPr lang="zh-CN" altLang="en-US" sz="1600" spc="150">
                <a:solidFill>
                  <a:schemeClr val="tx1">
                    <a:lumMod val="75000"/>
                    <a:lumOff val="25000"/>
                  </a:schemeClr>
                </a:solidFill>
                <a:uFillTx/>
                <a:latin typeface="思源黑体 CN Light" panose="020B0300000000000000" charset="-122"/>
                <a:ea typeface="思源黑体 CN Light" panose="020B0300000000000000" charset="-122"/>
                <a:sym typeface="+mn-ea"/>
              </a:rPr>
              <a:t>一是制定准入制度，把好托育准入关。</a:t>
            </a:r>
            <a:endParaRPr lang="zh-CN" altLang="en-US" sz="1600" spc="150">
              <a:solidFill>
                <a:schemeClr val="tx1">
                  <a:lumMod val="75000"/>
                  <a:lumOff val="25000"/>
                </a:schemeClr>
              </a:solidFill>
              <a:uFillTx/>
              <a:latin typeface="思源黑体 CN Light" panose="020B0300000000000000" charset="-122"/>
              <a:ea typeface="思源黑体 CN Light" panose="020B0300000000000000" charset="-122"/>
              <a:sym typeface="+mn-ea"/>
            </a:endParaRPr>
          </a:p>
          <a:p>
            <a:pPr algn="l" fontAlgn="auto">
              <a:lnSpc>
                <a:spcPct val="130000"/>
              </a:lnSpc>
              <a:spcAft>
                <a:spcPts val="1000"/>
              </a:spcAft>
            </a:pPr>
            <a:r>
              <a:rPr lang="zh-CN" altLang="en-US" sz="1600" spc="150">
                <a:solidFill>
                  <a:schemeClr val="tx1">
                    <a:lumMod val="75000"/>
                    <a:lumOff val="25000"/>
                  </a:schemeClr>
                </a:solidFill>
                <a:uFillTx/>
                <a:latin typeface="思源黑体 CN Light" panose="020B0300000000000000" charset="-122"/>
                <a:ea typeface="思源黑体 CN Light" panose="020B0300000000000000" charset="-122"/>
                <a:sym typeface="+mn-ea"/>
              </a:rPr>
              <a:t>二是各部门必须明确自身职责，</a:t>
            </a:r>
            <a:endParaRPr lang="zh-CN" altLang="en-US" sz="1600" spc="150">
              <a:solidFill>
                <a:schemeClr val="tx1">
                  <a:lumMod val="75000"/>
                  <a:lumOff val="25000"/>
                </a:schemeClr>
              </a:solidFill>
              <a:uFillTx/>
              <a:latin typeface="思源黑体 CN Light" panose="020B0300000000000000" charset="-122"/>
              <a:ea typeface="思源黑体 CN Light" panose="020B0300000000000000" charset="-122"/>
              <a:sym typeface="+mn-ea"/>
            </a:endParaRPr>
          </a:p>
          <a:p>
            <a:pPr algn="l" fontAlgn="auto">
              <a:lnSpc>
                <a:spcPct val="130000"/>
              </a:lnSpc>
              <a:spcAft>
                <a:spcPts val="1000"/>
              </a:spcAft>
            </a:pPr>
            <a:r>
              <a:rPr lang="zh-CN" altLang="en-US" sz="1600" spc="150">
                <a:solidFill>
                  <a:schemeClr val="tx1">
                    <a:lumMod val="75000"/>
                    <a:lumOff val="25000"/>
                  </a:schemeClr>
                </a:solidFill>
                <a:uFillTx/>
                <a:latin typeface="思源黑体 CN Light" panose="020B0300000000000000" charset="-122"/>
                <a:ea typeface="思源黑体 CN Light" panose="020B0300000000000000" charset="-122"/>
                <a:sym typeface="+mn-ea"/>
              </a:rPr>
              <a:t>三是加强婴幼儿托育质量评估和监管体系的建设，保障和提高婴幼儿托育质量。</a:t>
            </a:r>
            <a:endParaRPr lang="zh-CN" altLang="en-US" sz="1600" spc="150">
              <a:solidFill>
                <a:schemeClr val="tx1">
                  <a:lumMod val="75000"/>
                  <a:lumOff val="25000"/>
                </a:schemeClr>
              </a:solidFill>
              <a:uFillTx/>
              <a:latin typeface="思源黑体 CN Light" panose="020B0300000000000000" charset="-122"/>
              <a:ea typeface="思源黑体 CN Light" panose="020B0300000000000000" charset="-122"/>
              <a:sym typeface="+mn-ea"/>
            </a:endParaRPr>
          </a:p>
        </p:txBody>
      </p:sp>
      <p:sp>
        <p:nvSpPr>
          <p:cNvPr id="115" name="椭圆 114"/>
          <p:cNvSpPr/>
          <p:nvPr>
            <p:custDataLst>
              <p:tags r:id="rId32"/>
            </p:custDataLst>
          </p:nvPr>
        </p:nvSpPr>
        <p:spPr>
          <a:xfrm>
            <a:off x="9325512" y="1769364"/>
            <a:ext cx="191964" cy="1919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20" name="直接连接符 119"/>
          <p:cNvCxnSpPr/>
          <p:nvPr>
            <p:custDataLst>
              <p:tags r:id="rId33"/>
            </p:custDataLst>
          </p:nvPr>
        </p:nvCxnSpPr>
        <p:spPr>
          <a:xfrm>
            <a:off x="8448450" y="3770908"/>
            <a:ext cx="1946087" cy="0"/>
          </a:xfrm>
          <a:prstGeom prst="line">
            <a:avLst/>
          </a:prstGeom>
          <a:ln>
            <a:gradFill>
              <a:gsLst>
                <a:gs pos="100000">
                  <a:schemeClr val="bg1"/>
                </a:gs>
                <a:gs pos="0">
                  <a:schemeClr val="accent1"/>
                </a:gs>
              </a:gsLst>
              <a:path path="circle">
                <a:fillToRect l="50000" t="50000" r="50000" b="50000"/>
              </a:path>
              <a:tileRect/>
            </a:gradFill>
            <a:headEnd type="none"/>
          </a:ln>
        </p:spPr>
        <p:style>
          <a:lnRef idx="1">
            <a:schemeClr val="accent1"/>
          </a:lnRef>
          <a:fillRef idx="0">
            <a:schemeClr val="accent1"/>
          </a:fillRef>
          <a:effectRef idx="0">
            <a:schemeClr val="accent1"/>
          </a:effectRef>
          <a:fontRef idx="minor">
            <a:schemeClr val="tx1"/>
          </a:fontRef>
        </p:style>
      </p:cxnSp>
    </p:spTree>
    <p:custDataLst>
      <p:tags r:id="rId3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3335" y="-38735"/>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35560"/>
            <a:ext cx="537845" cy="892810"/>
          </a:xfrm>
          <a:prstGeom prst="rect">
            <a:avLst/>
          </a:prstGeom>
        </p:spPr>
      </p:pic>
      <p:sp>
        <p:nvSpPr>
          <p:cNvPr id="8" name="内容占位符 7"/>
          <p:cNvSpPr>
            <a:spLocks noGrp="1"/>
          </p:cNvSpPr>
          <p:nvPr>
            <p:ph idx="1"/>
          </p:nvPr>
        </p:nvSpPr>
        <p:spPr>
          <a:xfrm>
            <a:off x="1137285" y="1079500"/>
            <a:ext cx="10515600" cy="667385"/>
          </a:xfrm>
        </p:spPr>
        <p:txBody>
          <a:bodyPr/>
          <a:p>
            <a:pPr marL="0" indent="0">
              <a:buNone/>
            </a:pPr>
            <a:r>
              <a:rPr lang="zh-CN" altLang="en-US">
                <a:solidFill>
                  <a:schemeClr val="tx1"/>
                </a:solidFill>
              </a:rPr>
              <a:t>（二） 行政部门发展婴幼儿托育的主要职责</a:t>
            </a:r>
            <a:endParaRPr lang="zh-CN" altLang="en-US">
              <a:solidFill>
                <a:schemeClr val="tx1"/>
              </a:solidFill>
            </a:endParaRPr>
          </a:p>
        </p:txBody>
      </p:sp>
      <p:sp>
        <p:nvSpPr>
          <p:cNvPr id="3" name="标题 1"/>
          <p:cNvSpPr>
            <a:spLocks noGrp="1"/>
          </p:cNvSpPr>
          <p:nvPr/>
        </p:nvSpPr>
        <p:spPr>
          <a:xfrm>
            <a:off x="878840" y="173990"/>
            <a:ext cx="9727565"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行政部门的职责</a:t>
            </a:r>
            <a:endParaRPr lang="zh-CN" altLang="en-US">
              <a:solidFill>
                <a:schemeClr val="tx1"/>
              </a:solidFill>
            </a:endParaRPr>
          </a:p>
        </p:txBody>
      </p:sp>
      <p:sp>
        <p:nvSpPr>
          <p:cNvPr id="18" name="圆角矩形 17"/>
          <p:cNvSpPr/>
          <p:nvPr>
            <p:custDataLst>
              <p:tags r:id="rId4"/>
            </p:custDataLst>
          </p:nvPr>
        </p:nvSpPr>
        <p:spPr>
          <a:xfrm>
            <a:off x="1567815" y="2284730"/>
            <a:ext cx="3448050" cy="4055110"/>
          </a:xfrm>
          <a:prstGeom prst="roundRect">
            <a:avLst/>
          </a:prstGeom>
          <a:noFill/>
          <a:ln>
            <a:gradFill>
              <a:gsLst>
                <a:gs pos="0">
                  <a:schemeClr val="bg1"/>
                </a:gs>
                <a:gs pos="65000">
                  <a:schemeClr val="accent1"/>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5"/>
            </p:custDataLst>
          </p:nvPr>
        </p:nvSpPr>
        <p:spPr>
          <a:xfrm>
            <a:off x="2695868" y="1837936"/>
            <a:ext cx="864820" cy="864820"/>
          </a:xfrm>
          <a:prstGeom prst="ellipse">
            <a:avLst/>
          </a:prstGeom>
          <a:ln>
            <a:noFill/>
          </a:ln>
          <a:effectLst>
            <a:outerShdw blurRad="63500" dist="50800" dir="5400000" algn="ctr"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3" name="文本框 102"/>
          <p:cNvSpPr txBox="1"/>
          <p:nvPr>
            <p:custDataLst>
              <p:tags r:id="rId6"/>
            </p:custDataLst>
          </p:nvPr>
        </p:nvSpPr>
        <p:spPr>
          <a:xfrm>
            <a:off x="1748790" y="3041015"/>
            <a:ext cx="2964180" cy="2262505"/>
          </a:xfrm>
          <a:prstGeom prst="rect">
            <a:avLst/>
          </a:prstGeom>
          <a:noFill/>
        </p:spPr>
        <p:txBody>
          <a:bodyPr wrap="square" bIns="0" rtlCol="0">
            <a:noAutofit/>
          </a:bodyPr>
          <a:p>
            <a:pPr marL="0" indent="0" algn="ctr">
              <a:lnSpc>
                <a:spcPct val="100000"/>
              </a:lnSpc>
              <a:spcBef>
                <a:spcPts val="0"/>
              </a:spcBef>
              <a:spcAft>
                <a:spcPts val="0"/>
              </a:spcAft>
              <a:buSzPct val="100000"/>
            </a:pPr>
            <a:r>
              <a:rPr sz="3200" spc="300">
                <a:solidFill>
                  <a:srgbClr val="098902"/>
                </a:solidFill>
                <a:uFillTx/>
                <a:latin typeface="思源黑体 CN Bold" panose="020B0800000000000000" charset="-122"/>
                <a:ea typeface="思源黑体 CN Bold" panose="020B0800000000000000" charset="-122"/>
              </a:rPr>
              <a:t> 4. 加大财政投入，加强用地保障和采取政府补贴</a:t>
            </a:r>
            <a:endParaRPr sz="3200" spc="300">
              <a:solidFill>
                <a:srgbClr val="098902"/>
              </a:solidFill>
              <a:uFillTx/>
              <a:latin typeface="思源黑体 CN Bold" panose="020B0800000000000000" charset="-122"/>
              <a:ea typeface="思源黑体 CN Bold" panose="020B0800000000000000" charset="-122"/>
            </a:endParaRPr>
          </a:p>
        </p:txBody>
      </p:sp>
      <p:grpSp>
        <p:nvGrpSpPr>
          <p:cNvPr id="5" name="组合 4"/>
          <p:cNvGrpSpPr/>
          <p:nvPr/>
        </p:nvGrpSpPr>
        <p:grpSpPr>
          <a:xfrm>
            <a:off x="2474595" y="1694180"/>
            <a:ext cx="1231265" cy="1153160"/>
            <a:chOff x="5591" y="2786"/>
            <a:chExt cx="1939" cy="1816"/>
          </a:xfrm>
        </p:grpSpPr>
        <p:sp>
          <p:nvSpPr>
            <p:cNvPr id="91" name="椭圆 90"/>
            <p:cNvSpPr/>
            <p:nvPr>
              <p:custDataLst>
                <p:tags r:id="rId7"/>
              </p:custDataLst>
            </p:nvPr>
          </p:nvSpPr>
          <p:spPr>
            <a:xfrm>
              <a:off x="5714" y="2786"/>
              <a:ext cx="1816" cy="181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 name="图片 19" descr="333438303937363b333438313038303bd7e9d6afbcdcb9b9"/>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6232" y="3305"/>
              <a:ext cx="780" cy="780"/>
            </a:xfrm>
            <a:prstGeom prst="rect">
              <a:avLst/>
            </a:prstGeom>
          </p:spPr>
        </p:pic>
        <p:sp>
          <p:nvSpPr>
            <p:cNvPr id="113" name="椭圆 112"/>
            <p:cNvSpPr/>
            <p:nvPr>
              <p:custDataLst>
                <p:tags r:id="rId11"/>
              </p:custDataLst>
            </p:nvPr>
          </p:nvSpPr>
          <p:spPr>
            <a:xfrm>
              <a:off x="5591" y="3213"/>
              <a:ext cx="310" cy="31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3" name="圆角矩形 72"/>
          <p:cNvSpPr/>
          <p:nvPr>
            <p:custDataLst>
              <p:tags r:id="rId12"/>
            </p:custDataLst>
          </p:nvPr>
        </p:nvSpPr>
        <p:spPr>
          <a:xfrm>
            <a:off x="5709920" y="2284730"/>
            <a:ext cx="4772660" cy="4055110"/>
          </a:xfrm>
          <a:prstGeom prst="roundRect">
            <a:avLst/>
          </a:prstGeom>
          <a:noFill/>
          <a:ln>
            <a:gradFill>
              <a:gsLst>
                <a:gs pos="0">
                  <a:schemeClr val="bg1"/>
                </a:gs>
                <a:gs pos="65000">
                  <a:schemeClr val="accent1"/>
                </a:gs>
              </a:gsLst>
              <a:lin ang="162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5" name="文本框 104"/>
          <p:cNvSpPr txBox="1"/>
          <p:nvPr>
            <p:custDataLst>
              <p:tags r:id="rId13"/>
            </p:custDataLst>
          </p:nvPr>
        </p:nvSpPr>
        <p:spPr>
          <a:xfrm>
            <a:off x="5733415" y="3003550"/>
            <a:ext cx="4702175" cy="784860"/>
          </a:xfrm>
          <a:prstGeom prst="rect">
            <a:avLst/>
          </a:prstGeom>
          <a:noFill/>
        </p:spPr>
        <p:txBody>
          <a:bodyPr wrap="square" bIns="0" rtlCol="0"/>
          <a:p>
            <a:pPr marL="0" indent="0" algn="ctr">
              <a:lnSpc>
                <a:spcPct val="100000"/>
              </a:lnSpc>
              <a:spcBef>
                <a:spcPts val="0"/>
              </a:spcBef>
              <a:spcAft>
                <a:spcPts val="0"/>
              </a:spcAft>
              <a:buSzPct val="100000"/>
            </a:pPr>
            <a:r>
              <a:rPr sz="2000" spc="300">
                <a:solidFill>
                  <a:srgbClr val="00B050"/>
                </a:solidFill>
                <a:uFillTx/>
                <a:latin typeface="思源黑体 CN Bold" panose="020B0800000000000000" charset="-122"/>
                <a:ea typeface="思源黑体 CN Bold" panose="020B0800000000000000" charset="-122"/>
              </a:rPr>
              <a:t> 5. 鼓励社会力量的介入，多方参与，增加托育服务资源有效供给</a:t>
            </a:r>
            <a:endParaRPr sz="2000" spc="300">
              <a:solidFill>
                <a:srgbClr val="00B050"/>
              </a:solidFill>
              <a:uFillTx/>
              <a:latin typeface="思源黑体 CN Bold" panose="020B0800000000000000" charset="-122"/>
              <a:ea typeface="思源黑体 CN Bold" panose="020B0800000000000000" charset="-122"/>
            </a:endParaRPr>
          </a:p>
        </p:txBody>
      </p:sp>
      <p:sp>
        <p:nvSpPr>
          <p:cNvPr id="106" name="文本框 105"/>
          <p:cNvSpPr txBox="1"/>
          <p:nvPr>
            <p:custDataLst>
              <p:tags r:id="rId14"/>
            </p:custDataLst>
          </p:nvPr>
        </p:nvSpPr>
        <p:spPr>
          <a:xfrm>
            <a:off x="5905500" y="3775075"/>
            <a:ext cx="4459605" cy="2160270"/>
          </a:xfrm>
          <a:prstGeom prst="rect">
            <a:avLst/>
          </a:prstGeom>
          <a:noFill/>
        </p:spPr>
        <p:txBody>
          <a:bodyPr wrap="square" rtlCol="0"/>
          <a:p>
            <a:pPr marL="0" indent="457200" algn="l" fontAlgn="auto">
              <a:lnSpc>
                <a:spcPct val="130000"/>
              </a:lnSpc>
              <a:spcBef>
                <a:spcPts val="0"/>
              </a:spcBef>
              <a:spcAft>
                <a:spcPts val="1000"/>
              </a:spcAft>
              <a:buSzPct val="100000"/>
            </a:pPr>
            <a:r>
              <a:rPr lang="zh-CN" altLang="en-US" spc="150">
                <a:solidFill>
                  <a:srgbClr val="000000"/>
                </a:solidFill>
                <a:uFillTx/>
                <a:latin typeface="思源黑体 CN Light" panose="020B0300000000000000" charset="-122"/>
                <a:ea typeface="思源黑体 CN Light" panose="020B0300000000000000" charset="-122"/>
                <a:sym typeface="微软雅黑" charset="-122"/>
              </a:rPr>
              <a:t>增强社会工作机构的参与力度，突出社区、社会组织、社会工作三社联动的作用。形成“以政府为主导、市场为主体、社会为补充、家庭为基础、社区为依托”的多主体格局，促使婴幼儿托育服务体系向多元模式发展。</a:t>
            </a:r>
            <a:endParaRPr lang="zh-CN" altLang="en-US" spc="150">
              <a:solidFill>
                <a:srgbClr val="000000"/>
              </a:solidFill>
              <a:uFillTx/>
              <a:latin typeface="思源黑体 CN Light" panose="020B0300000000000000" charset="-122"/>
              <a:ea typeface="思源黑体 CN Light" panose="020B0300000000000000" charset="-122"/>
              <a:sym typeface="微软雅黑" charset="-122"/>
            </a:endParaRPr>
          </a:p>
        </p:txBody>
      </p:sp>
      <p:grpSp>
        <p:nvGrpSpPr>
          <p:cNvPr id="4" name="组合 3"/>
          <p:cNvGrpSpPr/>
          <p:nvPr/>
        </p:nvGrpSpPr>
        <p:grpSpPr>
          <a:xfrm>
            <a:off x="7595870" y="1731010"/>
            <a:ext cx="1153160" cy="1153160"/>
            <a:chOff x="11351" y="2786"/>
            <a:chExt cx="1816" cy="1816"/>
          </a:xfrm>
        </p:grpSpPr>
        <p:grpSp>
          <p:nvGrpSpPr>
            <p:cNvPr id="2" name="组合 1"/>
            <p:cNvGrpSpPr/>
            <p:nvPr/>
          </p:nvGrpSpPr>
          <p:grpSpPr>
            <a:xfrm>
              <a:off x="11351" y="2786"/>
              <a:ext cx="1816" cy="1816"/>
              <a:chOff x="11351" y="2786"/>
              <a:chExt cx="1816" cy="1816"/>
            </a:xfrm>
          </p:grpSpPr>
          <p:sp>
            <p:nvSpPr>
              <p:cNvPr id="74" name="椭圆 73"/>
              <p:cNvSpPr/>
              <p:nvPr>
                <p:custDataLst>
                  <p:tags r:id="rId15"/>
                </p:custDataLst>
              </p:nvPr>
            </p:nvSpPr>
            <p:spPr>
              <a:xfrm>
                <a:off x="11578" y="3013"/>
                <a:ext cx="1362" cy="1362"/>
              </a:xfrm>
              <a:prstGeom prst="ellipse">
                <a:avLst/>
              </a:prstGeom>
              <a:solidFill>
                <a:schemeClr val="accent2"/>
              </a:solidFill>
              <a:ln>
                <a:noFill/>
              </a:ln>
              <a:effectLst>
                <a:outerShdw blurRad="63500" dist="50800" dir="5400000" algn="ctr" rotWithShape="0">
                  <a:schemeClr val="tx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              </a:t>
                </a:r>
                <a:endParaRPr lang="en-US" altLang="zh-CN"/>
              </a:p>
            </p:txBody>
          </p:sp>
          <p:sp>
            <p:nvSpPr>
              <p:cNvPr id="94" name="椭圆 93"/>
              <p:cNvSpPr/>
              <p:nvPr>
                <p:custDataLst>
                  <p:tags r:id="rId16"/>
                </p:custDataLst>
              </p:nvPr>
            </p:nvSpPr>
            <p:spPr>
              <a:xfrm>
                <a:off x="11351" y="2786"/>
                <a:ext cx="1816" cy="1816"/>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1" name="图片 20" descr="333438303937363b333438313038383bcfeec4bfd0a7c2ca"/>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11869" y="3305"/>
                <a:ext cx="780" cy="780"/>
              </a:xfrm>
              <a:prstGeom prst="rect">
                <a:avLst/>
              </a:prstGeom>
            </p:spPr>
          </p:pic>
        </p:grpSp>
        <p:sp>
          <p:nvSpPr>
            <p:cNvPr id="114" name="椭圆 113"/>
            <p:cNvSpPr/>
            <p:nvPr>
              <p:custDataLst>
                <p:tags r:id="rId20"/>
              </p:custDataLst>
            </p:nvPr>
          </p:nvSpPr>
          <p:spPr>
            <a:xfrm>
              <a:off x="11422" y="2865"/>
              <a:ext cx="310" cy="31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119" name="直接连接符 118"/>
          <p:cNvCxnSpPr/>
          <p:nvPr>
            <p:custDataLst>
              <p:tags r:id="rId21"/>
            </p:custDataLst>
          </p:nvPr>
        </p:nvCxnSpPr>
        <p:spPr>
          <a:xfrm>
            <a:off x="6993939" y="3607455"/>
            <a:ext cx="1992581" cy="0"/>
          </a:xfrm>
          <a:prstGeom prst="line">
            <a:avLst/>
          </a:prstGeom>
          <a:ln>
            <a:gradFill>
              <a:gsLst>
                <a:gs pos="100000">
                  <a:schemeClr val="bg1"/>
                </a:gs>
                <a:gs pos="0">
                  <a:schemeClr val="accent1"/>
                </a:gs>
              </a:gsLst>
              <a:path path="circle">
                <a:fillToRect l="50000" t="50000" r="50000" b="50000"/>
              </a:path>
              <a:tileRect/>
            </a:gradFill>
            <a:headEnd type="none"/>
          </a:ln>
        </p:spPr>
        <p:style>
          <a:lnRef idx="1">
            <a:schemeClr val="accent1"/>
          </a:lnRef>
          <a:fillRef idx="0">
            <a:schemeClr val="accent1"/>
          </a:fillRef>
          <a:effectRef idx="0">
            <a:schemeClr val="accent1"/>
          </a:effectRef>
          <a:fontRef idx="minor">
            <a:schemeClr val="tx1"/>
          </a:fontRef>
        </p:style>
      </p:cxnSp>
    </p:spTree>
    <p:custDataLst>
      <p:tags r:id="rId2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8" name="内容占位符 7"/>
          <p:cNvSpPr>
            <a:spLocks noGrp="1"/>
          </p:cNvSpPr>
          <p:nvPr>
            <p:ph idx="1"/>
          </p:nvPr>
        </p:nvSpPr>
        <p:spPr>
          <a:xfrm>
            <a:off x="1137285" y="1079500"/>
            <a:ext cx="10515600" cy="667385"/>
          </a:xfrm>
        </p:spPr>
        <p:txBody>
          <a:bodyPr/>
          <a:p>
            <a:pPr marL="0" indent="0">
              <a:buNone/>
            </a:pPr>
            <a:r>
              <a:rPr lang="zh-CN" altLang="en-US">
                <a:solidFill>
                  <a:schemeClr val="tx1"/>
                </a:solidFill>
              </a:rPr>
              <a:t>（一） 婴幼儿托育的行政管理</a:t>
            </a:r>
            <a:endParaRPr lang="zh-CN" altLang="en-US">
              <a:solidFill>
                <a:schemeClr val="tx1"/>
              </a:solidFill>
            </a:endParaRPr>
          </a:p>
        </p:txBody>
      </p:sp>
      <p:sp>
        <p:nvSpPr>
          <p:cNvPr id="18" name="圆角矩形 2"/>
          <p:cNvSpPr/>
          <p:nvPr>
            <p:custDataLst>
              <p:tags r:id="rId4"/>
            </p:custDataLst>
          </p:nvPr>
        </p:nvSpPr>
        <p:spPr>
          <a:xfrm>
            <a:off x="1361440" y="1790065"/>
            <a:ext cx="9117965" cy="4168140"/>
          </a:xfrm>
          <a:prstGeom prst="roundRect">
            <a:avLst>
              <a:gd name="adj" fmla="val 8416"/>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20" name="文本框 19"/>
          <p:cNvSpPr txBox="1"/>
          <p:nvPr>
            <p:custDataLst>
              <p:tags r:id="rId5"/>
            </p:custDataLst>
          </p:nvPr>
        </p:nvSpPr>
        <p:spPr>
          <a:xfrm>
            <a:off x="1813560" y="2183130"/>
            <a:ext cx="8344535" cy="2995930"/>
          </a:xfrm>
          <a:prstGeom prst="rect">
            <a:avLst/>
          </a:prstGeom>
        </p:spPr>
        <p:txBody>
          <a:bodyPr wrap="square"/>
          <a:lstStyle>
            <a:defPPr>
              <a:defRPr lang="zh-CN"/>
            </a:defPPr>
            <a:lvl1pPr algn="ctr">
              <a:defRPr sz="1400">
                <a:solidFill>
                  <a:sysClr val="window" lastClr="FFFFFF"/>
                </a:solidFill>
              </a:defRPr>
            </a:lvl1pPr>
          </a:lstStyle>
          <a:p>
            <a:pPr algn="l">
              <a:lnSpc>
                <a:spcPct val="140000"/>
              </a:lnSpc>
            </a:pPr>
            <a:r>
              <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 </a:t>
            </a:r>
            <a:r>
              <a:rPr lang="en-US" altLang="zh-CN"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      </a:t>
            </a:r>
            <a:r>
              <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婴幼儿托育的行政管理是指各级政府部门在实施婴幼儿托育管理过程中如何分工配合的机制，包括基本原则、教育行政部门的主管权限和有关行政部门的权限等。</a:t>
            </a:r>
            <a:endPar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a:p>
            <a:pPr algn="l">
              <a:lnSpc>
                <a:spcPct val="140000"/>
              </a:lnSpc>
            </a:pPr>
            <a:r>
              <a:rPr lang="en-US" altLang="zh-CN"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      </a:t>
            </a:r>
            <a:r>
              <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婴幼儿托育的行政管理主要指国家及地方各级行政机构对婴幼儿托育事业的宏观管理，主要包括国家及地方行政部门通过制定规划、法规、政策等，对婴幼儿托育事业的发展进行组织、协调、引导、督导及评估，并协调有关部门的关系等，以保证婴幼儿托育事业的健康发展。</a:t>
            </a:r>
            <a:endPar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p:txBody>
      </p:sp>
      <p:sp>
        <p:nvSpPr>
          <p:cNvPr id="3" name="椭圆 2"/>
          <p:cNvSpPr/>
          <p:nvPr>
            <p:custDataLst>
              <p:tags r:id="rId6"/>
            </p:custDataLst>
          </p:nvPr>
        </p:nvSpPr>
        <p:spPr>
          <a:xfrm>
            <a:off x="1057938" y="3091671"/>
            <a:ext cx="681356" cy="681356"/>
          </a:xfrm>
          <a:prstGeom prst="ellipse">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pic>
        <p:nvPicPr>
          <p:cNvPr id="5" name="图形 4"/>
          <p:cNvPicPr>
            <a:picLocks noChangeAspect="1"/>
          </p:cNvPicPr>
          <p:nvPr>
            <p:custDataLst>
              <p:tags r:id="rId7"/>
            </p:custDataLst>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56696" y="3249536"/>
            <a:ext cx="483836" cy="379479"/>
          </a:xfrm>
          <a:prstGeom prst="rect">
            <a:avLst/>
          </a:prstGeom>
        </p:spPr>
      </p:pic>
      <p:sp>
        <p:nvSpPr>
          <p:cNvPr id="6" name="标题 1"/>
          <p:cNvSpPr>
            <a:spLocks noGrp="1"/>
          </p:cNvSpPr>
          <p:nvPr/>
        </p:nvSpPr>
        <p:spPr>
          <a:xfrm>
            <a:off x="878840" y="173990"/>
            <a:ext cx="9727565"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t>  </a:t>
            </a:r>
            <a:r>
              <a:rPr lang="zh-CN" altLang="en-US"/>
              <a:t>一、 行政部门的</a:t>
            </a:r>
            <a:r>
              <a:rPr lang="zh-CN" altLang="en-US"/>
              <a:t>管理</a:t>
            </a:r>
            <a:endParaRPr lang="zh-CN" altLang="en-US"/>
          </a:p>
        </p:txBody>
      </p:sp>
    </p:spTree>
    <p:custDataLst>
      <p:tags r:id="rId10"/>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3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6.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COMBINE_RELATE_SLIDE_ID" val="custom830053_1"/>
  <p:tag name="KSO_WM_TEMPLATE_CATEGORY" val="custom"/>
  <p:tag name="KSO_WM_TEMPLATE_INDEX" val="20184601"/>
  <p:tag name="KSO_WM_TEMPLATE_SUBCATEGORY" val="combine"/>
  <p:tag name="KSO_WM_TEMPLATE_THUMBS_INDEX" val="1、5、6、11、12、18、24、28、29、35"/>
  <p:tag name="KSO_WM_TEMPLATE_MASTER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2eb873f3-4798-627e-17ad-bd651a211d69}"/>
  <p:tag name="KSO_WM_UNIT_TYPE" val="i"/>
</p:tagLst>
</file>

<file path=ppt/tags/tag17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7.xml><?xml version="1.0" encoding="utf-8"?>
<p:tagLst xmlns:p="http://schemas.openxmlformats.org/presentationml/2006/main">
  <p:tag name="KSO_WM_SLIDE_BK_DARK_LIGHT" val=""/>
  <p:tag name="KSO_WM_SLIDE_BACKGROUND_TYPE" val="general"/>
  <p:tag name="KSO_WM_SPECIAL_SOURCE" val="bdnull"/>
</p:tagLst>
</file>

<file path=ppt/tags/tag17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1.xml><?xml version="1.0" encoding="utf-8"?>
<p:tagLst xmlns:p="http://schemas.openxmlformats.org/presentationml/2006/main">
  <p:tag name="KSO_WM_SPECIAL_SOURCE" val="bdnull"/>
</p:tagLst>
</file>

<file path=ppt/tags/tag1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1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5.xml><?xml version="1.0" encoding="utf-8"?>
<p:tagLst xmlns:p="http://schemas.openxmlformats.org/presentationml/2006/main">
  <p:tag name="KSO_WM_SPECIAL_SOURCE" val="bdnull"/>
</p:tagLst>
</file>

<file path=ppt/tags/tag1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8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p="http://schemas.openxmlformats.org/presentationml/2006/main">
  <p:tag name="KSO_WM_SPECIAL_SOURCE" val="bdnull"/>
</p:tagLst>
</file>

<file path=ppt/tags/tag1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1_3*l_h_i*1_1_1"/>
  <p:tag name="KSO_WM_TEMPLATE_CATEGORY" val="diagram"/>
  <p:tag name="KSO_WM_TEMPLATE_INDEX" val="20228061"/>
  <p:tag name="KSO_WM_UNIT_LAYERLEVEL" val="1_1_1"/>
  <p:tag name="KSO_WM_TAG_VERSION" val="1.0"/>
  <p:tag name="KSO_WM_BEAUTIFY_FLAG" val="#wm#"/>
  <p:tag name="KSO_WM_UNIT_LINE_FORE_SCHEMECOLOR_INDEX_1_BRIGHTNESS" val="0"/>
  <p:tag name="KSO_WM_UNIT_LINE_FORE_SCHEMECOLOR_INDEX_1" val="14"/>
  <p:tag name="KSO_WM_UNIT_LINE_FORE_SCHEMECOLOR_INDEX_1_POS" val="0"/>
  <p:tag name="KSO_WM_UNIT_LINE_FORE_SCHEMECOLOR_INDEX_1_TRANS" val="0"/>
  <p:tag name="KSO_WM_UNIT_LINE_FORE_SCHEMECOLOR_INDEX_2_BRIGHTNESS" val="0"/>
  <p:tag name="KSO_WM_UNIT_LINE_FORE_SCHEMECOLOR_INDEX_2" val="5"/>
  <p:tag name="KSO_WM_UNIT_LINE_FORE_SCHEMECOLOR_INDEX_2_POS" val="0.65"/>
  <p:tag name="KSO_WM_UNIT_LINE_FORE_SCHEMECOLOR_INDEX_2_TRANS" val="0"/>
  <p:tag name="KSO_WM_UNIT_LINE_GRADIENT_TYPE" val="0"/>
  <p:tag name="KSO_WM_UNIT_LINE_GRADIENT_ANGLE" val="270"/>
  <p:tag name="KSO_WM_UNIT_LINE_GRADIENT_Direction" val="6"/>
  <p:tag name="KSO_WM_UNIT_LINE_FILL_TYPE" val="5"/>
  <p:tag name="KSO_WM_UNIT_TEXT_FILL_FORE_SCHEMECOLOR_INDEX_BRIGHTNESS" val="0"/>
  <p:tag name="KSO_WM_UNIT_TEXT_FILL_FORE_SCHEMECOLOR_INDEX" val="2"/>
  <p:tag name="KSO_WM_UNIT_TEXT_FILL_TYPE" val="1"/>
  <p:tag name="KSO_WM_UNIT_USESOURCEFORMAT_APPLY"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1_3*l_h_i*1_1_2"/>
  <p:tag name="KSO_WM_TEMPLATE_CATEGORY" val="diagram"/>
  <p:tag name="KSO_WM_TEMPLATE_INDEX" val="2022806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1_3*l_h_i*1_1_3"/>
  <p:tag name="KSO_WM_TEMPLATE_CATEGORY" val="diagram"/>
  <p:tag name="KSO_WM_TEMPLATE_INDEX" val="20228061"/>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197.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61_3*l_h_x*1_1_1"/>
  <p:tag name="KSO_WM_TEMPLATE_CATEGORY" val="diagram"/>
  <p:tag name="KSO_WM_TEMPLATE_INDEX" val="20228061"/>
  <p:tag name="KSO_WM_UNIT_LAYERLEVEL" val="1_1_1"/>
  <p:tag name="KSO_WM_TAG_VERSION" val="1.0"/>
  <p:tag name="KSO_WM_BEAUTIFY_FLAG" val="#wm#"/>
  <p:tag name="KSO_WM_UNIT_USESOURCEFORMAT_APPLY" val="1"/>
</p:tagLst>
</file>

<file path=ppt/tags/tag1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1_3*l_h_a*1_1_1"/>
  <p:tag name="KSO_WM_TEMPLATE_CATEGORY" val="diagram"/>
  <p:tag name="KSO_WM_TEMPLATE_INDEX" val="20228061"/>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 name="KSO_WM_UNIT_USESOURCEFORMAT_APPLY" val="1"/>
</p:tagLst>
</file>

<file path=ppt/tags/tag19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61_3*l_h_f*1_1_1"/>
  <p:tag name="KSO_WM_TEMPLATE_CATEGORY" val="diagram"/>
  <p:tag name="KSO_WM_TEMPLATE_INDEX" val="20228061"/>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61_3*l_h_i*1_1_4"/>
  <p:tag name="KSO_WM_TEMPLATE_CATEGORY" val="diagram"/>
  <p:tag name="KSO_WM_TEMPLATE_INDEX" val="2022806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61_3*l_h_i*1_1_5"/>
  <p:tag name="KSO_WM_TEMPLATE_CATEGORY" val="diagram"/>
  <p:tag name="KSO_WM_TEMPLATE_INDEX" val="20228061"/>
  <p:tag name="KSO_WM_UNIT_LAYERLEVEL" val="1_1_1"/>
  <p:tag name="KSO_WM_TAG_VERSION" val="1.0"/>
  <p:tag name="KSO_WM_BEAUTIFY_FLAG" val="#wm#"/>
  <p:tag name="KSO_WM_UNIT_LINE_FORE_SCHEMECOLOR_INDEX_1_BRIGHTNESS" val="0"/>
  <p:tag name="KSO_WM_UNIT_LINE_FORE_SCHEMECOLOR_INDEX_1" val="5"/>
  <p:tag name="KSO_WM_UNIT_LINE_FORE_SCHEMECOLOR_INDEX_1_POS" val="0"/>
  <p:tag name="KSO_WM_UNIT_LINE_FORE_SCHEMECOLOR_INDEX_1_TRANS" val="0"/>
  <p:tag name="KSO_WM_UNIT_LINE_FORE_SCHEMECOLOR_INDEX_2_BRIGHTNESS" val="0"/>
  <p:tag name="KSO_WM_UNIT_LINE_FORE_SCHEMECOLOR_INDEX_2" val="14"/>
  <p:tag name="KSO_WM_UNIT_LINE_FORE_SCHEMECOLOR_INDEX_2_POS" val="1"/>
  <p:tag name="KSO_WM_UNIT_LINE_FORE_SCHEMECOLOR_INDEX_2_TRANS" val="0"/>
  <p:tag name="KSO_WM_UNIT_LINE_GRADIENT_TYPE" val="2"/>
  <p:tag name="KSO_WM_UNIT_LINE_GRADIENT_ANGLE" val="0"/>
  <p:tag name="KSO_WM_UNIT_LINE_GRADIENT_Direction" val="10"/>
  <p:tag name="KSO_WM_UNIT_LINE_FILL_TYPE" val="5"/>
  <p:tag name="KSO_WM_UNIT_USESOURCEFORMAT_APPLY"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1_3*l_h_i*1_2_1"/>
  <p:tag name="KSO_WM_TEMPLATE_CATEGORY" val="diagram"/>
  <p:tag name="KSO_WM_TEMPLATE_INDEX" val="20228061"/>
  <p:tag name="KSO_WM_UNIT_LAYERLEVEL" val="1_1_1"/>
  <p:tag name="KSO_WM_TAG_VERSION" val="1.0"/>
  <p:tag name="KSO_WM_BEAUTIFY_FLAG" val="#wm#"/>
  <p:tag name="KSO_WM_UNIT_LINE_FORE_SCHEMECOLOR_INDEX_1_BRIGHTNESS" val="0"/>
  <p:tag name="KSO_WM_UNIT_LINE_FORE_SCHEMECOLOR_INDEX_1" val="14"/>
  <p:tag name="KSO_WM_UNIT_LINE_FORE_SCHEMECOLOR_INDEX_1_POS" val="0"/>
  <p:tag name="KSO_WM_UNIT_LINE_FORE_SCHEMECOLOR_INDEX_1_TRANS" val="0"/>
  <p:tag name="KSO_WM_UNIT_LINE_FORE_SCHEMECOLOR_INDEX_2_BRIGHTNESS" val="0"/>
  <p:tag name="KSO_WM_UNIT_LINE_FORE_SCHEMECOLOR_INDEX_2" val="5"/>
  <p:tag name="KSO_WM_UNIT_LINE_FORE_SCHEMECOLOR_INDEX_2_POS" val="0.65"/>
  <p:tag name="KSO_WM_UNIT_LINE_FORE_SCHEMECOLOR_INDEX_2_TRANS" val="0"/>
  <p:tag name="KSO_WM_UNIT_LINE_GRADIENT_TYPE" val="0"/>
  <p:tag name="KSO_WM_UNIT_LINE_GRADIENT_ANGLE" val="270"/>
  <p:tag name="KSO_WM_UNIT_LINE_GRADIENT_Direction" val="6"/>
  <p:tag name="KSO_WM_UNIT_LINE_FILL_TYPE" val="5"/>
  <p:tag name="KSO_WM_UNIT_TEXT_FILL_FORE_SCHEMECOLOR_INDEX_BRIGHTNESS" val="0"/>
  <p:tag name="KSO_WM_UNIT_TEXT_FILL_FORE_SCHEMECOLOR_INDEX" val="2"/>
  <p:tag name="KSO_WM_UNIT_TEXT_FILL_TYPE" val="1"/>
  <p:tag name="KSO_WM_UNIT_USESOURCEFORMAT_APPLY"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1_3*l_h_i*1_2_2"/>
  <p:tag name="KSO_WM_TEMPLATE_CATEGORY" val="diagram"/>
  <p:tag name="KSO_WM_TEMPLATE_INDEX" val="2022806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1_3*l_h_i*1_2_3"/>
  <p:tag name="KSO_WM_TEMPLATE_CATEGORY" val="diagram"/>
  <p:tag name="KSO_WM_TEMPLATE_INDEX" val="20228061"/>
  <p:tag name="KSO_WM_UNIT_LAYERLEVEL" val="1_1_1"/>
  <p:tag name="KSO_WM_TAG_VERSION" val="1.0"/>
  <p:tag name="KSO_WM_BEAUTIFY_FLAG" val="#wm#"/>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205.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61_3*l_h_x*1_2_1"/>
  <p:tag name="KSO_WM_TEMPLATE_CATEGORY" val="diagram"/>
  <p:tag name="KSO_WM_TEMPLATE_INDEX" val="20228061"/>
  <p:tag name="KSO_WM_UNIT_LAYERLEVEL" val="1_1_1"/>
  <p:tag name="KSO_WM_TAG_VERSION" val="1.0"/>
  <p:tag name="KSO_WM_BEAUTIFY_FLAG" val="#wm#"/>
  <p:tag name="KSO_WM_UNIT_USESOURCEFORMAT_APPLY" val="1"/>
</p:tagLst>
</file>

<file path=ppt/tags/tag20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1_3*l_h_a*1_2_1"/>
  <p:tag name="KSO_WM_TEMPLATE_CATEGORY" val="diagram"/>
  <p:tag name="KSO_WM_TEMPLATE_INDEX" val="20228061"/>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 name="KSO_WM_UNIT_USESOURCEFORMAT_APPLY" val="1"/>
</p:tagLst>
</file>

<file path=ppt/tags/tag20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61_3*l_h_f*1_2_1"/>
  <p:tag name="KSO_WM_TEMPLATE_CATEGORY" val="diagram"/>
  <p:tag name="KSO_WM_TEMPLATE_INDEX" val="20228061"/>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61_3*l_h_i*1_2_4"/>
  <p:tag name="KSO_WM_TEMPLATE_CATEGORY" val="diagram"/>
  <p:tag name="KSO_WM_TEMPLATE_INDEX" val="2022806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61_3*l_h_i*1_2_5"/>
  <p:tag name="KSO_WM_TEMPLATE_CATEGORY" val="diagram"/>
  <p:tag name="KSO_WM_TEMPLATE_INDEX" val="20228061"/>
  <p:tag name="KSO_WM_UNIT_LAYERLEVEL" val="1_1_1"/>
  <p:tag name="KSO_WM_TAG_VERSION" val="1.0"/>
  <p:tag name="KSO_WM_BEAUTIFY_FLAG" val="#wm#"/>
  <p:tag name="KSO_WM_UNIT_LINE_FORE_SCHEMECOLOR_INDEX_1_BRIGHTNESS" val="0"/>
  <p:tag name="KSO_WM_UNIT_LINE_FORE_SCHEMECOLOR_INDEX_1" val="5"/>
  <p:tag name="KSO_WM_UNIT_LINE_FORE_SCHEMECOLOR_INDEX_1_POS" val="0"/>
  <p:tag name="KSO_WM_UNIT_LINE_FORE_SCHEMECOLOR_INDEX_1_TRANS" val="0"/>
  <p:tag name="KSO_WM_UNIT_LINE_FORE_SCHEMECOLOR_INDEX_2_BRIGHTNESS" val="0"/>
  <p:tag name="KSO_WM_UNIT_LINE_FORE_SCHEMECOLOR_INDEX_2" val="14"/>
  <p:tag name="KSO_WM_UNIT_LINE_FORE_SCHEMECOLOR_INDEX_2_POS" val="1"/>
  <p:tag name="KSO_WM_UNIT_LINE_FORE_SCHEMECOLOR_INDEX_2_TRANS" val="0"/>
  <p:tag name="KSO_WM_UNIT_LINE_GRADIENT_TYPE" val="2"/>
  <p:tag name="KSO_WM_UNIT_LINE_GRADIENT_ANGLE" val="0"/>
  <p:tag name="KSO_WM_UNIT_LINE_GRADIENT_Direction" val="10"/>
  <p:tag name="KSO_WM_UNIT_LINE_FILL_TYPE" val="5"/>
  <p:tag name="KSO_WM_UNIT_USESOURCEFORMAT_APPLY"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61_3*l_h_i*1_3_1"/>
  <p:tag name="KSO_WM_TEMPLATE_CATEGORY" val="diagram"/>
  <p:tag name="KSO_WM_TEMPLATE_INDEX" val="20228061"/>
  <p:tag name="KSO_WM_UNIT_LAYERLEVEL" val="1_1_1"/>
  <p:tag name="KSO_WM_TAG_VERSION" val="1.0"/>
  <p:tag name="KSO_WM_BEAUTIFY_FLAG" val="#wm#"/>
  <p:tag name="KSO_WM_UNIT_LINE_FORE_SCHEMECOLOR_INDEX_1_BRIGHTNESS" val="0"/>
  <p:tag name="KSO_WM_UNIT_LINE_FORE_SCHEMECOLOR_INDEX_1" val="14"/>
  <p:tag name="KSO_WM_UNIT_LINE_FORE_SCHEMECOLOR_INDEX_1_POS" val="0"/>
  <p:tag name="KSO_WM_UNIT_LINE_FORE_SCHEMECOLOR_INDEX_1_TRANS" val="0"/>
  <p:tag name="KSO_WM_UNIT_LINE_FORE_SCHEMECOLOR_INDEX_2_BRIGHTNESS" val="0"/>
  <p:tag name="KSO_WM_UNIT_LINE_FORE_SCHEMECOLOR_INDEX_2" val="5"/>
  <p:tag name="KSO_WM_UNIT_LINE_FORE_SCHEMECOLOR_INDEX_2_POS" val="0.65"/>
  <p:tag name="KSO_WM_UNIT_LINE_FORE_SCHEMECOLOR_INDEX_2_TRANS" val="0"/>
  <p:tag name="KSO_WM_UNIT_LINE_GRADIENT_TYPE" val="0"/>
  <p:tag name="KSO_WM_UNIT_LINE_GRADIENT_ANGLE" val="270"/>
  <p:tag name="KSO_WM_UNIT_LINE_GRADIENT_Direction" val="6"/>
  <p:tag name="KSO_WM_UNIT_LINE_FILL_TYPE" val="5"/>
  <p:tag name="KSO_WM_UNIT_TEXT_FILL_FORE_SCHEMECOLOR_INDEX_BRIGHTNESS" val="0"/>
  <p:tag name="KSO_WM_UNIT_TEXT_FILL_FORE_SCHEMECOLOR_INDEX" val="2"/>
  <p:tag name="KSO_WM_UNIT_TEXT_FILL_TYPE" val="1"/>
  <p:tag name="KSO_WM_UNIT_USESOURCEFORMAT_APPLY"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61_3*l_h_i*1_3_2"/>
  <p:tag name="KSO_WM_TEMPLATE_CATEGORY" val="diagram"/>
  <p:tag name="KSO_WM_TEMPLATE_INDEX" val="2022806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61_3*l_h_i*1_3_3"/>
  <p:tag name="KSO_WM_TEMPLATE_CATEGORY" val="diagram"/>
  <p:tag name="KSO_WM_TEMPLATE_INDEX" val="20228061"/>
  <p:tag name="KSO_WM_UNIT_LAYERLEVEL" val="1_1_1"/>
  <p:tag name="KSO_WM_TAG_VERSION" val="1.0"/>
  <p:tag name="KSO_WM_BEAUTIFY_FLAG" val="#wm#"/>
  <p:tag name="KSO_WM_UNIT_LINE_FORE_SCHEMECOLOR_INDEX_BRIGHTNESS" val="0"/>
  <p:tag name="KSO_WM_UNIT_LINE_FORE_SCHEMECOLOR_INDEX" val="7"/>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213.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61_3*l_h_x*1_3_1"/>
  <p:tag name="KSO_WM_TEMPLATE_CATEGORY" val="diagram"/>
  <p:tag name="KSO_WM_TEMPLATE_INDEX" val="20228061"/>
  <p:tag name="KSO_WM_UNIT_LAYERLEVEL" val="1_1_1"/>
  <p:tag name="KSO_WM_TAG_VERSION" val="1.0"/>
  <p:tag name="KSO_WM_BEAUTIFY_FLAG" val="#wm#"/>
  <p:tag name="KSO_WM_UNIT_USESOURCEFORMAT_APPLY" val="1"/>
</p:tagLst>
</file>

<file path=ppt/tags/tag21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61_3*l_h_a*1_3_1"/>
  <p:tag name="KSO_WM_TEMPLATE_CATEGORY" val="diagram"/>
  <p:tag name="KSO_WM_TEMPLATE_INDEX" val="20228061"/>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 name="KSO_WM_UNIT_USESOURCEFORMAT_APPLY" val="1"/>
</p:tagLst>
</file>

<file path=ppt/tags/tag21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61_3*l_h_f*1_3_1"/>
  <p:tag name="KSO_WM_TEMPLATE_CATEGORY" val="diagram"/>
  <p:tag name="KSO_WM_TEMPLATE_INDEX" val="20228061"/>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61_3*l_h_i*1_3_4"/>
  <p:tag name="KSO_WM_TEMPLATE_CATEGORY" val="diagram"/>
  <p:tag name="KSO_WM_TEMPLATE_INDEX" val="2022806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61_3*l_h_i*1_3_5"/>
  <p:tag name="KSO_WM_TEMPLATE_CATEGORY" val="diagram"/>
  <p:tag name="KSO_WM_TEMPLATE_INDEX" val="20228061"/>
  <p:tag name="KSO_WM_UNIT_LAYERLEVEL" val="1_1_1"/>
  <p:tag name="KSO_WM_TAG_VERSION" val="1.0"/>
  <p:tag name="KSO_WM_BEAUTIFY_FLAG" val="#wm#"/>
  <p:tag name="KSO_WM_UNIT_LINE_FORE_SCHEMECOLOR_INDEX_1_BRIGHTNESS" val="0"/>
  <p:tag name="KSO_WM_UNIT_LINE_FORE_SCHEMECOLOR_INDEX_1" val="5"/>
  <p:tag name="KSO_WM_UNIT_LINE_FORE_SCHEMECOLOR_INDEX_1_POS" val="0"/>
  <p:tag name="KSO_WM_UNIT_LINE_FORE_SCHEMECOLOR_INDEX_1_TRANS" val="0"/>
  <p:tag name="KSO_WM_UNIT_LINE_FORE_SCHEMECOLOR_INDEX_2_BRIGHTNESS" val="0"/>
  <p:tag name="KSO_WM_UNIT_LINE_FORE_SCHEMECOLOR_INDEX_2" val="14"/>
  <p:tag name="KSO_WM_UNIT_LINE_FORE_SCHEMECOLOR_INDEX_2_POS" val="1"/>
  <p:tag name="KSO_WM_UNIT_LINE_FORE_SCHEMECOLOR_INDEX_2_TRANS" val="0"/>
  <p:tag name="KSO_WM_UNIT_LINE_GRADIENT_TYPE" val="2"/>
  <p:tag name="KSO_WM_UNIT_LINE_GRADIENT_ANGLE" val="0"/>
  <p:tag name="KSO_WM_UNIT_LINE_GRADIENT_Direction" val="10"/>
  <p:tag name="KSO_WM_UNIT_LINE_FILL_TYPE" val="5"/>
  <p:tag name="KSO_WM_UNIT_USESOURCEFORMAT_APPLY" val="1"/>
</p:tagLst>
</file>

<file path=ppt/tags/tag218.xml><?xml version="1.0" encoding="utf-8"?>
<p:tagLst xmlns:p="http://schemas.openxmlformats.org/presentationml/2006/main">
  <p:tag name="KSO_WM_BEAUTIFY_FLAG" val="#wm#"/>
  <p:tag name="KSO_WM_TEMPLATE_CATEGORY" val="custom"/>
  <p:tag name="KSO_WM_TEMPLATE_INDEX" val="20184601"/>
  <p:tag name="KSO_WM_SLIDE_ITEM_CNT" val="3"/>
  <p:tag name="KSO_WM_SPECIAL_SOURCE" val="bdnull"/>
</p:tagLst>
</file>

<file path=ppt/tags/tag2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1_2*l_h_i*1_1_1"/>
  <p:tag name="KSO_WM_TEMPLATE_CATEGORY" val="diagram"/>
  <p:tag name="KSO_WM_TEMPLATE_INDEX" val="20228061"/>
  <p:tag name="KSO_WM_UNIT_LAYERLEVEL" val="1_1_1"/>
  <p:tag name="KSO_WM_TAG_VERSION" val="1.0"/>
  <p:tag name="KSO_WM_BEAUTIFY_FLAG" val="#wm#"/>
  <p:tag name="KSO_WM_UNIT_LINE_FORE_SCHEMECOLOR_INDEX_1_BRIGHTNESS" val="0"/>
  <p:tag name="KSO_WM_UNIT_LINE_FORE_SCHEMECOLOR_INDEX_1" val="14"/>
  <p:tag name="KSO_WM_UNIT_LINE_FORE_SCHEMECOLOR_INDEX_1_POS" val="0"/>
  <p:tag name="KSO_WM_UNIT_LINE_FORE_SCHEMECOLOR_INDEX_1_TRANS" val="0"/>
  <p:tag name="KSO_WM_UNIT_LINE_FORE_SCHEMECOLOR_INDEX_2_BRIGHTNESS" val="0"/>
  <p:tag name="KSO_WM_UNIT_LINE_FORE_SCHEMECOLOR_INDEX_2" val="5"/>
  <p:tag name="KSO_WM_UNIT_LINE_FORE_SCHEMECOLOR_INDEX_2_POS" val="0.65"/>
  <p:tag name="KSO_WM_UNIT_LINE_FORE_SCHEMECOLOR_INDEX_2_TRANS" val="0"/>
  <p:tag name="KSO_WM_UNIT_LINE_GRADIENT_TYPE" val="0"/>
  <p:tag name="KSO_WM_UNIT_LINE_GRADIENT_ANGLE" val="270"/>
  <p:tag name="KSO_WM_UNIT_LINE_GRADIENT_Direction" val="6"/>
  <p:tag name="KSO_WM_UNIT_LINE_FILL_TYPE" val="5"/>
  <p:tag name="KSO_WM_UNIT_TEXT_FILL_FORE_SCHEMECOLOR_INDEX_BRIGHTNESS" val="0"/>
  <p:tag name="KSO_WM_UNIT_TEXT_FILL_FORE_SCHEMECOLOR_INDEX" val="2"/>
  <p:tag name="KSO_WM_UNIT_TEXT_FILL_TYPE" val="1"/>
  <p:tag name="KSO_WM_UNIT_USESOURCEFORMAT_APPLY"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1_2*l_h_i*1_1_2"/>
  <p:tag name="KSO_WM_TEMPLATE_CATEGORY" val="diagram"/>
  <p:tag name="KSO_WM_TEMPLATE_INDEX" val="2022806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2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1_2*l_h_a*1_1_1"/>
  <p:tag name="KSO_WM_TEMPLATE_CATEGORY" val="diagram"/>
  <p:tag name="KSO_WM_TEMPLATE_INDEX" val="20228061"/>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 name="KSO_WM_UNIT_USESOURCEFORMAT_APPLY"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1_2*l_h_i*1_1_3"/>
  <p:tag name="KSO_WM_TEMPLATE_CATEGORY" val="diagram"/>
  <p:tag name="KSO_WM_TEMPLATE_INDEX" val="20228061"/>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225.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61_2*l_h_x*1_1_1"/>
  <p:tag name="KSO_WM_TEMPLATE_CATEGORY" val="diagram"/>
  <p:tag name="KSO_WM_TEMPLATE_INDEX" val="20228061"/>
  <p:tag name="KSO_WM_UNIT_LAYERLEVEL" val="1_1_1"/>
  <p:tag name="KSO_WM_TAG_VERSION" val="1.0"/>
  <p:tag name="KSO_WM_BEAUTIFY_FLAG" val="#wm#"/>
  <p:tag name="KSO_WM_UNIT_USESOURCEFORMAT_APPLY"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61_2*l_h_i*1_1_4"/>
  <p:tag name="KSO_WM_TEMPLATE_CATEGORY" val="diagram"/>
  <p:tag name="KSO_WM_TEMPLATE_INDEX" val="2022806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1_2*l_h_i*1_2_1"/>
  <p:tag name="KSO_WM_TEMPLATE_CATEGORY" val="diagram"/>
  <p:tag name="KSO_WM_TEMPLATE_INDEX" val="20228061"/>
  <p:tag name="KSO_WM_UNIT_LAYERLEVEL" val="1_1_1"/>
  <p:tag name="KSO_WM_TAG_VERSION" val="1.0"/>
  <p:tag name="KSO_WM_BEAUTIFY_FLAG" val="#wm#"/>
  <p:tag name="KSO_WM_UNIT_LINE_FORE_SCHEMECOLOR_INDEX_1_BRIGHTNESS" val="0"/>
  <p:tag name="KSO_WM_UNIT_LINE_FORE_SCHEMECOLOR_INDEX_1" val="14"/>
  <p:tag name="KSO_WM_UNIT_LINE_FORE_SCHEMECOLOR_INDEX_1_POS" val="0"/>
  <p:tag name="KSO_WM_UNIT_LINE_FORE_SCHEMECOLOR_INDEX_1_TRANS" val="0"/>
  <p:tag name="KSO_WM_UNIT_LINE_FORE_SCHEMECOLOR_INDEX_2_BRIGHTNESS" val="0"/>
  <p:tag name="KSO_WM_UNIT_LINE_FORE_SCHEMECOLOR_INDEX_2" val="5"/>
  <p:tag name="KSO_WM_UNIT_LINE_FORE_SCHEMECOLOR_INDEX_2_POS" val="0.65"/>
  <p:tag name="KSO_WM_UNIT_LINE_FORE_SCHEMECOLOR_INDEX_2_TRANS" val="0"/>
  <p:tag name="KSO_WM_UNIT_LINE_GRADIENT_TYPE" val="0"/>
  <p:tag name="KSO_WM_UNIT_LINE_GRADIENT_ANGLE" val="270"/>
  <p:tag name="KSO_WM_UNIT_LINE_GRADIENT_Direction" val="6"/>
  <p:tag name="KSO_WM_UNIT_LINE_FILL_TYPE" val="5"/>
  <p:tag name="KSO_WM_UNIT_TEXT_FILL_FORE_SCHEMECOLOR_INDEX_BRIGHTNESS" val="0"/>
  <p:tag name="KSO_WM_UNIT_TEXT_FILL_FORE_SCHEMECOLOR_INDEX" val="2"/>
  <p:tag name="KSO_WM_UNIT_TEXT_FILL_TYPE" val="1"/>
  <p:tag name="KSO_WM_UNIT_USESOURCEFORMAT_APPLY" val="1"/>
</p:tagLst>
</file>

<file path=ppt/tags/tag22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1_2*l_h_a*1_2_1"/>
  <p:tag name="KSO_WM_TEMPLATE_CATEGORY" val="diagram"/>
  <p:tag name="KSO_WM_TEMPLATE_INDEX" val="20228061"/>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 name="KSO_WM_UNIT_USESOURCEFORMAT_APPLY" val="1"/>
</p:tagLst>
</file>

<file path=ppt/tags/tag22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61_2*l_h_f*1_2_1"/>
  <p:tag name="KSO_WM_TEMPLATE_CATEGORY" val="diagram"/>
  <p:tag name="KSO_WM_TEMPLATE_INDEX" val="20228061"/>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1_2*l_h_i*1_2_2"/>
  <p:tag name="KSO_WM_TEMPLATE_CATEGORY" val="diagram"/>
  <p:tag name="KSO_WM_TEMPLATE_INDEX" val="2022806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1_2*l_h_i*1_2_3"/>
  <p:tag name="KSO_WM_TEMPLATE_CATEGORY" val="diagram"/>
  <p:tag name="KSO_WM_TEMPLATE_INDEX" val="20228061"/>
  <p:tag name="KSO_WM_UNIT_LAYERLEVEL" val="1_1_1"/>
  <p:tag name="KSO_WM_TAG_VERSION" val="1.0"/>
  <p:tag name="KSO_WM_BEAUTIFY_FLAG" val="#wm#"/>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232.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61_2*l_h_x*1_2_1"/>
  <p:tag name="KSO_WM_TEMPLATE_CATEGORY" val="diagram"/>
  <p:tag name="KSO_WM_TEMPLATE_INDEX" val="20228061"/>
  <p:tag name="KSO_WM_UNIT_LAYERLEVEL" val="1_1_1"/>
  <p:tag name="KSO_WM_TAG_VERSION" val="1.0"/>
  <p:tag name="KSO_WM_BEAUTIFY_FLAG" val="#wm#"/>
  <p:tag name="KSO_WM_UNIT_USESOURCEFORMAT_APPLY"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61_2*l_h_i*1_2_4"/>
  <p:tag name="KSO_WM_TEMPLATE_CATEGORY" val="diagram"/>
  <p:tag name="KSO_WM_TEMPLATE_INDEX" val="2022806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61_2*l_h_i*1_2_5"/>
  <p:tag name="KSO_WM_TEMPLATE_CATEGORY" val="diagram"/>
  <p:tag name="KSO_WM_TEMPLATE_INDEX" val="20228061"/>
  <p:tag name="KSO_WM_UNIT_LAYERLEVEL" val="1_1_1"/>
  <p:tag name="KSO_WM_TAG_VERSION" val="1.0"/>
  <p:tag name="KSO_WM_BEAUTIFY_FLAG" val="#wm#"/>
  <p:tag name="KSO_WM_UNIT_LINE_FORE_SCHEMECOLOR_INDEX_1_BRIGHTNESS" val="0"/>
  <p:tag name="KSO_WM_UNIT_LINE_FORE_SCHEMECOLOR_INDEX_1" val="5"/>
  <p:tag name="KSO_WM_UNIT_LINE_FORE_SCHEMECOLOR_INDEX_1_POS" val="0"/>
  <p:tag name="KSO_WM_UNIT_LINE_FORE_SCHEMECOLOR_INDEX_1_TRANS" val="0"/>
  <p:tag name="KSO_WM_UNIT_LINE_FORE_SCHEMECOLOR_INDEX_2_BRIGHTNESS" val="0"/>
  <p:tag name="KSO_WM_UNIT_LINE_FORE_SCHEMECOLOR_INDEX_2" val="14"/>
  <p:tag name="KSO_WM_UNIT_LINE_FORE_SCHEMECOLOR_INDEX_2_POS" val="1"/>
  <p:tag name="KSO_WM_UNIT_LINE_FORE_SCHEMECOLOR_INDEX_2_TRANS" val="0"/>
  <p:tag name="KSO_WM_UNIT_LINE_GRADIENT_TYPE" val="2"/>
  <p:tag name="KSO_WM_UNIT_LINE_GRADIENT_ANGLE" val="0"/>
  <p:tag name="KSO_WM_UNIT_LINE_GRADIENT_Direction" val="10"/>
  <p:tag name="KSO_WM_UNIT_LINE_FILL_TYPE" val="5"/>
  <p:tag name="KSO_WM_UNIT_USESOURCEFORMAT_APPLY" val="1"/>
</p:tagLst>
</file>

<file path=ppt/tags/tag235.xml><?xml version="1.0" encoding="utf-8"?>
<p:tagLst xmlns:p="http://schemas.openxmlformats.org/presentationml/2006/main">
  <p:tag name="KSO_WM_BEAUTIFY_FLAG" val="#wm#"/>
  <p:tag name="KSO_WM_TEMPLATE_CATEGORY" val="custom"/>
  <p:tag name="KSO_WM_TEMPLATE_INDEX" val="20184601"/>
  <p:tag name="KSO_WM_SLIDE_ITEM_CNT" val="2"/>
  <p:tag name="KSO_WM_SPECIAL_SOURCE" val="bdnull"/>
</p:tagLst>
</file>

<file path=ppt/tags/tag23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3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38.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1"/>
  <p:tag name="KSO_WM_UNIT_ID" val="diagram20170847_2*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239.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f"/>
  <p:tag name="KSO_WM_UNIT_INDEX" val="1_1_1"/>
  <p:tag name="KSO_WM_UNIT_LAYERLEVEL" val="1_1_1"/>
  <p:tag name="KSO_WM_UNIT_VALUE" val="85"/>
  <p:tag name="KSO_WM_UNIT_HIGHLIGHT" val="0"/>
  <p:tag name="KSO_WM_UNIT_COMPATIBLE" val="0"/>
  <p:tag name="KSO_WM_DIAGRAM_GROUP_CODE" val="l1-1"/>
  <p:tag name="KSO_WM_UNIT_ID" val="diagram20170847_2*l_h_f*1_1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2"/>
  <p:tag name="KSO_WM_UNIT_ID" val="diagram20170847_2*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170847_2*l_h_x*1_1_1"/>
  <p:tag name="KSO_WM_TEMPLATE_CATEGORY" val="diagram"/>
  <p:tag name="KSO_WM_TEMPLATE_INDEX" val="20170847"/>
  <p:tag name="KSO_WM_UNIT_LAYERLEVEL" val="1_1_1"/>
  <p:tag name="KSO_WM_TAG_VERSION" val="1.0"/>
  <p:tag name="KSO_WM_BEAUTIFY_FLAG" val="#wm#"/>
  <p:tag name="KSO_WM_UNIT_VALUE" val="100*127"/>
  <p:tag name="KSO_WM_UNIT_TYPE" val="l_h_x"/>
  <p:tag name="KSO_WM_UNIT_INDEX" val="1_1_1"/>
</p:tagLst>
</file>

<file path=ppt/tags/tag242.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4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4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45.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3"/>
  <p:tag name="KSO_WM_UNIT_ID" val="diagram20170847_2*l_h_i*1_2_3"/>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246.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f"/>
  <p:tag name="KSO_WM_UNIT_INDEX" val="1_2_1"/>
  <p:tag name="KSO_WM_UNIT_LAYERLEVEL" val="1_1_1"/>
  <p:tag name="KSO_WM_UNIT_VALUE" val="85"/>
  <p:tag name="KSO_WM_UNIT_HIGHLIGHT" val="0"/>
  <p:tag name="KSO_WM_UNIT_COMPATIBLE" val="0"/>
  <p:tag name="KSO_WM_DIAGRAM_GROUP_CODE" val="l1-1"/>
  <p:tag name="KSO_WM_UNIT_ID" val="diagram20170847_2*l_h_f*1_2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Lst>
</file>

<file path=ppt/tags/tag247.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1"/>
  <p:tag name="KSO_WM_UNIT_ID" val="diagram20170847_2*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48.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x"/>
  <p:tag name="KSO_WM_UNIT_INDEX" val="1_2_1"/>
  <p:tag name="KSO_WM_UNIT_ID" val="diagram20170847_2*l_h_x*1_2_1"/>
  <p:tag name="KSO_WM_UNIT_LAYERLEVEL" val="1_1_1"/>
  <p:tag name="KSO_WM_DIAGRAM_GROUP_CODE" val="l1-1"/>
  <p:tag name="KSO_WM_UNIT_HIGHLIGHT" val="0"/>
  <p:tag name="KSO_WM_UNIT_COMPATIBLE" val="0"/>
  <p:tag name="KSO_WM_UNIT_DIAGRAM_ISNUMVISUAL" val="0"/>
  <p:tag name="KSO_WM_UNIT_DIAGRAM_ISREFERUNIT" val="0"/>
  <p:tag name="KSO_WM_UNIT_VALUE" val="96*93"/>
  <p:tag name="KSO_WM_UNIT_FILL_FORE_SCHEMECOLOR_INDEX" val="14"/>
  <p:tag name="KSO_WM_UNIT_FILL_TYPE" val="1"/>
  <p:tag name="KSO_WM_UNIT_TEXT_FILL_FORE_SCHEMECOLOR_INDEX" val="14"/>
  <p:tag name="KSO_WM_UNIT_TEXT_FILL_TYPE" val="1"/>
</p:tagLst>
</file>

<file path=ppt/tags/tag249.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5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20227986_5*n_h_h_a*1_1_1_1"/>
  <p:tag name="KSO_WM_TEMPLATE_CATEGORY" val="diagram"/>
  <p:tag name="KSO_WM_TEMPLATE_INDEX" val="20227986"/>
  <p:tag name="KSO_WM_UNIT_LAYERLEVEL" val="1_1_1_1"/>
  <p:tag name="KSO_WM_TAG_VERSION" val="1.0"/>
  <p:tag name="KSO_WM_BEAUTIFY_FLAG" val="#wm#"/>
  <p:tag name="KSO_WM_UNIT_TEXT_FILL_FORE_SCHEMECOLOR_INDEX" val="5"/>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1"/>
  <p:tag name="KSO_WM_UNIT_ID" val="diagram20227986_5*n_h_h_i*1_1_1_1"/>
  <p:tag name="KSO_WM_TEMPLATE_CATEGORY" val="diagram"/>
  <p:tag name="KSO_WM_TEMPLATE_INDEX" val="20227986"/>
  <p:tag name="KSO_WM_UNIT_LAYERLEVEL" val="1_1_1_1"/>
  <p:tag name="KSO_WM_TAG_VERSION" val="1.0"/>
  <p:tag name="KSO_WM_BEAUTIFY_FLAG" val="#wm#"/>
  <p:tag name="KSO_WM_UNIT_TEXT_FORE_SCHEMECOLOR_INDEX" val="5"/>
  <p:tag name="KSO_WM_UNIT_TEXT_LINE_FILL_TYPE" val="2"/>
</p:tagLst>
</file>

<file path=ppt/tags/tag25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5_1"/>
  <p:tag name="KSO_WM_UNIT_ID" val="diagram20227986_5*n_h_h_a*1_1_5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9"/>
  <p:tag name="KSO_WM_UNIT_TEXT_FILL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5_1"/>
  <p:tag name="KSO_WM_UNIT_ID" val="diagram20227986_5*n_h_h_i*1_1_5_1"/>
  <p:tag name="KSO_WM_TEMPLATE_CATEGORY" val="diagram"/>
  <p:tag name="KSO_WM_TEMPLATE_INDEX" val="20227986"/>
  <p:tag name="KSO_WM_UNIT_LAYERLEVEL" val="1_1_1_1"/>
  <p:tag name="KSO_WM_TAG_VERSION" val="1.0"/>
  <p:tag name="KSO_WM_BEAUTIFY_FLAG" val="#wm#"/>
  <p:tag name="KSO_WM_UNIT_TEXT_FORE_SCHEMECOLOR_INDEX" val="9"/>
  <p:tag name="KSO_WM_UNIT_TEXT_LINE_FILL_TYPE" val="2"/>
</p:tagLst>
</file>

<file path=ppt/tags/tag25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20227986_5*n_h_h_a*1_1_2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6"/>
  <p:tag name="KSO_WM_UNIT_TEXT_FILL_TYPE"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1"/>
  <p:tag name="KSO_WM_UNIT_ID" val="diagram20227986_5*n_h_h_i*1_1_2_1"/>
  <p:tag name="KSO_WM_TEMPLATE_CATEGORY" val="diagram"/>
  <p:tag name="KSO_WM_TEMPLATE_INDEX" val="20227986"/>
  <p:tag name="KSO_WM_UNIT_LAYERLEVEL" val="1_1_1_1"/>
  <p:tag name="KSO_WM_TAG_VERSION" val="1.0"/>
  <p:tag name="KSO_WM_BEAUTIFY_FLAG" val="#wm#"/>
  <p:tag name="KSO_WM_UNIT_TEXT_FORE_SCHEMECOLOR_INDEX" val="6"/>
  <p:tag name="KSO_WM_UNIT_TEXT_LINE_FILL_TYPE" val="2"/>
</p:tagLst>
</file>

<file path=ppt/tags/tag25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20227986_5*n_h_h_a*1_1_3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7"/>
  <p:tag name="KSO_WM_UNIT_TEXT_FILL_TYPE"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1"/>
  <p:tag name="KSO_WM_UNIT_ID" val="diagram20227986_5*n_h_h_i*1_1_3_1"/>
  <p:tag name="KSO_WM_TEMPLATE_CATEGORY" val="diagram"/>
  <p:tag name="KSO_WM_TEMPLATE_INDEX" val="20227986"/>
  <p:tag name="KSO_WM_UNIT_LAYERLEVEL" val="1_1_1_1"/>
  <p:tag name="KSO_WM_TAG_VERSION" val="1.0"/>
  <p:tag name="KSO_WM_BEAUTIFY_FLAG" val="#wm#"/>
  <p:tag name="KSO_WM_UNIT_TEXT_FORE_SCHEMECOLOR_INDEX" val="7"/>
  <p:tag name="KSO_WM_UNIT_TEXT_LINE_FILL_TYPE"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27986_5*n_h_i*1_1_3"/>
  <p:tag name="KSO_WM_TEMPLATE_CATEGORY" val="diagram"/>
  <p:tag name="KSO_WM_TEMPLATE_INDEX" val="20227986"/>
  <p:tag name="KSO_WM_UNIT_LAYERLEVEL" val="1_1_1"/>
  <p:tag name="KSO_WM_TAG_VERSION" val="1.0"/>
  <p:tag name="KSO_WM_BEAUTIFY_FLAG" val="#wm#"/>
  <p:tag name="KSO_WM_UNIT_FILL_FORE_SCHEMECOLOR_INDEX" val="16"/>
  <p:tag name="KSO_WM_UNIT_FILL_TYPE" val="1"/>
  <p:tag name="KSO_WM_UNIT_TEXT_FILL_FORE_SCHEMECOLOR_INDEX" val="2"/>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27986_5*n_h_i*1_1_1"/>
  <p:tag name="KSO_WM_TEMPLATE_CATEGORY" val="diagram"/>
  <p:tag name="KSO_WM_TEMPLATE_INDEX" val="20227986"/>
  <p:tag name="KSO_WM_UNIT_LAYERLEVEL" val="1_1_1"/>
  <p:tag name="KSO_WM_TAG_VERSION" val="1.0"/>
  <p:tag name="KSO_WM_BEAUTIFY_FLAG" val="#wm#"/>
  <p:tag name="KSO_WM_UNIT_LINE_FORE_SCHEMECOLOR_INDEX" val="5"/>
  <p:tag name="KSO_WM_UNIT_LINE_FILL_TYPE" val="2"/>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27986_5*n_h_i*1_1_2"/>
  <p:tag name="KSO_WM_TEMPLATE_CATEGORY" val="diagram"/>
  <p:tag name="KSO_WM_TEMPLATE_INDEX" val="20227986"/>
  <p:tag name="KSO_WM_UNIT_LAYERLEVEL" val="1_1_1"/>
  <p:tag name="KSO_WM_TAG_VERSION" val="1.0"/>
  <p:tag name="KSO_WM_BEAUTIFY_FLAG" val="#wm#"/>
  <p:tag name="KSO_WM_UNIT_LINE_FORE_SCHEMECOLOR_INDEX" val="5"/>
  <p:tag name="KSO_WM_UNIT_LINE_FILL_TYPE" val="2"/>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2"/>
  <p:tag name="KSO_WM_UNIT_ID" val="diagram20227986_5*n_h_h_i*1_1_2_2"/>
  <p:tag name="KSO_WM_TEMPLATE_CATEGORY" val="diagram"/>
  <p:tag name="KSO_WM_TEMPLATE_INDEX" val="20227986"/>
  <p:tag name="KSO_WM_UNIT_LAYERLEVEL" val="1_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264.xml><?xml version="1.0" encoding="utf-8"?>
<p:tagLst xmlns:p="http://schemas.openxmlformats.org/presentationml/2006/main">
  <p:tag name="KSO_WM_UNIT_VALUE" val="108*10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20227986_5*n_h_h_x*1_1_2_1"/>
  <p:tag name="KSO_WM_TEMPLATE_CATEGORY" val="diagram"/>
  <p:tag name="KSO_WM_TEMPLATE_INDEX" val="20227986"/>
  <p:tag name="KSO_WM_UNIT_LAYERLEVEL" val="1_1_1_1"/>
  <p:tag name="KSO_WM_TAG_VERSION" val="1.0"/>
  <p:tag name="KSO_WM_BEAUTIFY_FLAG" val="#wm#"/>
  <p:tag name="KSO_WM_UNIT_FILL_FORE_SCHEMECOLOR_INDEX" val="16"/>
  <p:tag name="KSO_WM_UNI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5_2"/>
  <p:tag name="KSO_WM_UNIT_ID" val="diagram20227986_5*n_h_h_i*1_1_5_2"/>
  <p:tag name="KSO_WM_TEMPLATE_CATEGORY" val="diagram"/>
  <p:tag name="KSO_WM_TEMPLATE_INDEX" val="20227986"/>
  <p:tag name="KSO_WM_UNIT_LAYERLEVEL" val="1_1_1_1"/>
  <p:tag name="KSO_WM_TAG_VERSION" val="1.0"/>
  <p:tag name="KSO_WM_BEAUTIFY_FLAG" val="#wm#"/>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Lst>
</file>

<file path=ppt/tags/tag266.xml><?xml version="1.0" encoding="utf-8"?>
<p:tagLst xmlns:p="http://schemas.openxmlformats.org/presentationml/2006/main">
  <p:tag name="KSO_WM_UNIT_VALUE" val="114*11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5_1"/>
  <p:tag name="KSO_WM_UNIT_ID" val="diagram20227986_5*n_h_h_x*1_1_5_1"/>
  <p:tag name="KSO_WM_TEMPLATE_CATEGORY" val="diagram"/>
  <p:tag name="KSO_WM_TEMPLATE_INDEX" val="20227986"/>
  <p:tag name="KSO_WM_UNIT_LAYERLEVEL" val="1_1_1_1"/>
  <p:tag name="KSO_WM_TAG_VERSION" val="1.0"/>
  <p:tag name="KSO_WM_BEAUTIFY_FLAG" val="#wm#"/>
  <p:tag name="KSO_WM_UNIT_FILL_FORE_SCHEMECOLOR_INDEX" val="9"/>
  <p:tag name="KSO_WM_UNIT_FILL_TYPE"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2"/>
  <p:tag name="KSO_WM_UNIT_ID" val="diagram20227986_5*n_h_h_i*1_1_3_2"/>
  <p:tag name="KSO_WM_TEMPLATE_CATEGORY" val="diagram"/>
  <p:tag name="KSO_WM_TEMPLATE_INDEX" val="20227986"/>
  <p:tag name="KSO_WM_UNIT_LAYERLEVEL" val="1_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268.xml><?xml version="1.0" encoding="utf-8"?>
<p:tagLst xmlns:p="http://schemas.openxmlformats.org/presentationml/2006/main">
  <p:tag name="KSO_WM_UNIT_VALUE" val="108*10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20227986_5*n_h_h_x*1_1_3_1"/>
  <p:tag name="KSO_WM_TEMPLATE_CATEGORY" val="diagram"/>
  <p:tag name="KSO_WM_TEMPLATE_INDEX" val="20227986"/>
  <p:tag name="KSO_WM_UNIT_LAYERLEVEL" val="1_1_1_1"/>
  <p:tag name="KSO_WM_TAG_VERSION" val="1.0"/>
  <p:tag name="KSO_WM_BEAUTIFY_FLAG" val="#wm#"/>
  <p:tag name="KSO_WM_UNIT_FILL_FORE_SCHEMECOLOR_INDEX" val="7"/>
  <p:tag name="KSO_WM_UNIT_FILL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2"/>
  <p:tag name="KSO_WM_UNIT_ID" val="diagram20227986_5*n_h_h_i*1_1_4_2"/>
  <p:tag name="KSO_WM_TEMPLATE_CATEGORY" val="diagram"/>
  <p:tag name="KSO_WM_TEMPLATE_INDEX" val="20227986"/>
  <p:tag name="KSO_WM_UNIT_LAYERLEVEL" val="1_1_1_1"/>
  <p:tag name="KSO_WM_TAG_VERSION" val="1.0"/>
  <p:tag name="KSO_WM_BEAUTIFY_FLAG" val="#wm#"/>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VALUE" val="104*10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4_1"/>
  <p:tag name="KSO_WM_UNIT_ID" val="diagram20227986_5*n_h_h_x*1_1_4_1"/>
  <p:tag name="KSO_WM_TEMPLATE_CATEGORY" val="diagram"/>
  <p:tag name="KSO_WM_TEMPLATE_INDEX" val="20227986"/>
  <p:tag name="KSO_WM_UNIT_LAYERLEVEL" val="1_1_1_1"/>
  <p:tag name="KSO_WM_TAG_VERSION" val="1.0"/>
  <p:tag name="KSO_WM_BEAUTIFY_FLAG" val="#wm#"/>
  <p:tag name="KSO_WM_UNIT_FILL_FORE_SCHEMECOLOR_INDEX" val="8"/>
  <p:tag name="KSO_WM_UNIT_FILL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2"/>
  <p:tag name="KSO_WM_UNIT_ID" val="diagram20227986_5*n_h_h_i*1_1_1_2"/>
  <p:tag name="KSO_WM_TEMPLATE_CATEGORY" val="diagram"/>
  <p:tag name="KSO_WM_TEMPLATE_INDEX" val="20227986"/>
  <p:tag name="KSO_WM_UNIT_LAYERLEVEL" val="1_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272.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20227986_5*n_h_h_x*1_1_1_1"/>
  <p:tag name="KSO_WM_TEMPLATE_CATEGORY" val="diagram"/>
  <p:tag name="KSO_WM_TEMPLATE_INDEX" val="20227986"/>
  <p:tag name="KSO_WM_UNIT_LAYERLEVEL" val="1_1_1_1"/>
  <p:tag name="KSO_WM_TAG_VERSION" val="1.0"/>
  <p:tag name="KSO_WM_BEAUTIFY_FLAG" val="#wm#"/>
  <p:tag name="KSO_WM_UNIT_FILL_FORE_SCHEMECOLOR_INDEX" val="5"/>
  <p:tag name="KSO_WM_UNIT_FILL_TYPE" val="1"/>
</p:tagLst>
</file>

<file path=ppt/tags/tag27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h_a"/>
  <p:tag name="KSO_WM_UNIT_INDEX" val="1_1_4_1"/>
  <p:tag name="KSO_WM_UNIT_ID" val="diagram20227986_5*n_h_h_a*1_1_4_1"/>
  <p:tag name="KSO_WM_TEMPLATE_CATEGORY" val="diagram"/>
  <p:tag name="KSO_WM_TEMPLATE_INDEX" val="20227986"/>
  <p:tag name="KSO_WM_UNIT_LAYERLEVEL" val="1_1_1_1"/>
  <p:tag name="KSO_WM_TAG_VERSION" val="1.0"/>
  <p:tag name="KSO_WM_BEAUTIFY_FLAG" val="#wm#"/>
  <p:tag name="KSO_WM_UNIT_TEXT_FILL_FORE_SCHEMECOLOR_INDEX" val="8"/>
  <p:tag name="KSO_WM_UNIT_TEXT_FILL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4_1"/>
  <p:tag name="KSO_WM_UNIT_ID" val="diagram20227986_5*n_h_h_i*1_1_4_1"/>
  <p:tag name="KSO_WM_TEMPLATE_CATEGORY" val="diagram"/>
  <p:tag name="KSO_WM_TEMPLATE_INDEX" val="20227986"/>
  <p:tag name="KSO_WM_UNIT_LAYERLEVEL" val="1_1_1_1"/>
  <p:tag name="KSO_WM_TAG_VERSION" val="1.0"/>
  <p:tag name="KSO_WM_BEAUTIFY_FLAG" val="#wm#"/>
  <p:tag name="KSO_WM_UNIT_TEXT_FORE_SCHEMECOLOR_INDEX" val="8"/>
  <p:tag name="KSO_WM_UNIT_TEXT_LINE_FILL_TYPE" val="2"/>
</p:tagLst>
</file>

<file path=ppt/tags/tag275.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7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7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78.xml><?xml version="1.0" encoding="utf-8"?>
<p:tagLst xmlns:p="http://schemas.openxmlformats.org/presentationml/2006/main">
  <p:tag name="KSO_WM_SPECIAL_SOURCE" val="bdnull"/>
</p:tagLst>
</file>

<file path=ppt/tags/tag2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81.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28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8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28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287.xml><?xml version="1.0" encoding="utf-8"?>
<p:tagLst xmlns:p="http://schemas.openxmlformats.org/presentationml/2006/main">
  <p:tag name="KSO_WM_SLIDE_BK_DARK_LIGHT" val=""/>
  <p:tag name="KSO_WM_SLIDE_BACKGROUND_TYPE" val="general"/>
  <p:tag name="KSO_WM_SPECIAL_SOURCE" val="bdnull"/>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2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9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292.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1"/>
  <p:tag name="KSO_WM_UNIT_ID" val="diagram20171553_4*n_h_i*1_2_1"/>
  <p:tag name="KSO_WM_UNIT_LAYERLEVEL" val="1_1_1"/>
  <p:tag name="KSO_WM_DIAGRAM_GROUP_CODE" val="n1-1"/>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93.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a"/>
  <p:tag name="KSO_WM_UNIT_INDEX" val="1_1_1"/>
  <p:tag name="KSO_WM_UNIT_CLEAR" val="1"/>
  <p:tag name="KSO_WM_UNIT_LAYERLEVEL" val="1_1_1"/>
  <p:tag name="KSO_WM_UNIT_VALUE" val="30"/>
  <p:tag name="KSO_WM_UNIT_HIGHLIGHT" val="0"/>
  <p:tag name="KSO_WM_UNIT_COMPATIBLE" val="0"/>
  <p:tag name="KSO_WM_UNIT_PRESET_TEXT_INDEX" val="3"/>
  <p:tag name="KSO_WM_UNIT_PRESET_TEXT_LEN" val="17"/>
  <p:tag name="KSO_WM_DIAGRAM_GROUP_CODE" val="n1-1"/>
  <p:tag name="KSO_WM_UNIT_ID" val="diagram20171553_4*n_h_a*1_1_1"/>
  <p:tag name="KSO_WM_UNIT_FILL_FORE_SCHEMECOLOR_INDEX_BRIGHTNESS" val="0"/>
  <p:tag name="KSO_WM_UNIT_FILL_FORE_SCHEMECOLOR_INDEX" val="8"/>
  <p:tag name="KSO_WM_UNIT_FILL_TYPE" val="1"/>
  <p:tag name="KSO_WM_UNIT_LINE_FORE_SCHEMECOLOR_INDEX_BRIGHTNESS" val="0.4"/>
  <p:tag name="KSO_WM_UNIT_LINE_FORE_SCHEMECOLOR_INDEX" val="8"/>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94.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2"/>
  <p:tag name="KSO_WM_UNIT_ID" val="diagram20171553_4*n_h_i*1_2_2"/>
  <p:tag name="KSO_WM_UNIT_LAYERLEVEL" val="1_1_1"/>
  <p:tag name="KSO_WM_DIAGRAM_GROUP_CODE" val="n1-1"/>
  <p:tag name="KSO_WM_UNIT_FILL_FORE_SCHEMECOLOR_INDEX_BRIGHTNESS" val="0"/>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95.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4"/>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n1-1"/>
  <p:tag name="KSO_WM_UNIT_ID" val="diagram20171553_4*n_h_f*1_2_4"/>
  <p:tag name="KSO_WM_UNIT_TEXT_FILL_FORE_SCHEMECOLOR_INDEX_BRIGHTNESS" val="0"/>
  <p:tag name="KSO_WM_UNIT_TEXT_FILL_FORE_SCHEMECOLOR_INDEX" val="13"/>
  <p:tag name="KSO_WM_UNIT_TEXT_FILL_TYPE" val="1"/>
  <p:tag name="KSO_WM_UNIT_USESOURCEFORMAT_APPLY" val="1"/>
</p:tagLst>
</file>

<file path=ppt/tags/tag296.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3"/>
  <p:tag name="KSO_WM_UNIT_ID" val="diagram20171553_4*n_h_i*1_2_3"/>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Lst>
</file>

<file path=ppt/tags/tag297.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4"/>
  <p:tag name="KSO_WM_UNIT_ID" val="diagram20171553_4*n_h_i*1_2_4"/>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Lst>
</file>

<file path=ppt/tags/tag298.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5"/>
  <p:tag name="KSO_WM_UNIT_ID" val="diagram20171553_4*n_h_i*1_2_5"/>
  <p:tag name="KSO_WM_UNIT_LAYERLEVEL" val="1_1_1"/>
  <p:tag name="KSO_WM_DIAGRAM_GROUP_CODE" val="n1-1"/>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299.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6"/>
  <p:tag name="KSO_WM_UNIT_ID" val="diagram20171553_4*n_h_i*1_2_6"/>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7"/>
  <p:tag name="KSO_WM_UNIT_ID" val="diagram20171553_4*n_h_i*1_2_7"/>
  <p:tag name="KSO_WM_UNIT_LAYERLEVEL" val="1_1_1"/>
  <p:tag name="KSO_WM_DIAGRAM_GROUP_CODE" val="n1-1"/>
  <p:tag name="KSO_WM_UNIT_FILL_FORE_SCHEMECOLOR_INDEX_BRIGHTNESS" val="0"/>
  <p:tag name="KSO_WM_UNIT_FILL_FORE_SCHEMECOLOR_INDEX" val="6"/>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301.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8"/>
  <p:tag name="KSO_WM_UNIT_ID" val="diagram20171553_4*n_h_i*1_2_8"/>
  <p:tag name="KSO_WM_UNIT_LAYERLEVEL" val="1_1_1"/>
  <p:tag name="KSO_WM_DIAGRAM_GROUP_CODE" val="n1-1"/>
  <p:tag name="KSO_WM_UNIT_FILL_FORE_SCHEMECOLOR_INDEX_BRIGHTNESS" val="0"/>
  <p:tag name="KSO_WM_UNIT_FILL_FORE_SCHEMECOLOR_INDEX" val="7"/>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4"/>
  <p:tag name="KSO_WM_UNIT_TEXT_FILL_TYPE" val="1"/>
  <p:tag name="KSO_WM_UNIT_USESOURCEFORMAT_APPLY" val="1"/>
</p:tagLst>
</file>

<file path=ppt/tags/tag302.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9"/>
  <p:tag name="KSO_WM_UNIT_ID" val="diagram20171553_4*n_h_i*1_2_9"/>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Lst>
</file>

<file path=ppt/tags/tag303.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10"/>
  <p:tag name="KSO_WM_UNIT_ID" val="diagram20171553_4*n_h_i*1_2_10"/>
  <p:tag name="KSO_WM_UNIT_LAYERLEVEL" val="1_1_1"/>
  <p:tag name="KSO_WM_DIAGRAM_GROUP_CODE" val="n1-1"/>
  <p:tag name="KSO_WM_UNIT_LINE_FORE_SCHEMECOLOR_INDEX_BRIGHTNESS" val="-0.35"/>
  <p:tag name="KSO_WM_UNIT_LINE_FORE_SCHEMECOLOR_INDEX" val="14"/>
  <p:tag name="KSO_WM_UNIT_LINE_FILL_TYPE" val="2"/>
  <p:tag name="KSO_WM_UNIT_USESOURCEFORMAT_APPLY" val="1"/>
</p:tagLst>
</file>

<file path=ppt/tags/tag304.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5"/>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n1-1"/>
  <p:tag name="KSO_WM_UNIT_ID" val="diagram20171553_4*n_h_f*1_2_5"/>
  <p:tag name="KSO_WM_UNIT_TEXT_FILL_FORE_SCHEMECOLOR_INDEX_BRIGHTNESS" val="0"/>
  <p:tag name="KSO_WM_UNIT_TEXT_FILL_FORE_SCHEMECOLOR_INDEX" val="13"/>
  <p:tag name="KSO_WM_UNIT_TEXT_FILL_TYPE" val="1"/>
  <p:tag name="KSO_WM_UNIT_USESOURCEFORMAT_APPLY" val="1"/>
</p:tagLst>
</file>

<file path=ppt/tags/tag305.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1"/>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4*n_h_f*1_2_1"/>
  <p:tag name="KSO_WM_UNIT_TEXT_FILL_FORE_SCHEMECOLOR_INDEX_BRIGHTNESS" val="0"/>
  <p:tag name="KSO_WM_UNIT_TEXT_FILL_FORE_SCHEMECOLOR_INDEX" val="13"/>
  <p:tag name="KSO_WM_UNIT_TEXT_FILL_TYPE" val="1"/>
  <p:tag name="KSO_WM_UNIT_USESOURCEFORMAT_APPLY" val="1"/>
</p:tagLst>
</file>

<file path=ppt/tags/tag306.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2"/>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4*n_h_f*1_2_2"/>
  <p:tag name="KSO_WM_UNIT_TEXT_FILL_FORE_SCHEMECOLOR_INDEX_BRIGHTNESS" val="0"/>
  <p:tag name="KSO_WM_UNIT_TEXT_FILL_FORE_SCHEMECOLOR_INDEX" val="13"/>
  <p:tag name="KSO_WM_UNIT_TEXT_FILL_TYPE" val="1"/>
  <p:tag name="KSO_WM_UNIT_USESOURCEFORMAT_APPLY" val="1"/>
</p:tagLst>
</file>

<file path=ppt/tags/tag307.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3"/>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4*n_h_f*1_2_3"/>
  <p:tag name="KSO_WM_UNIT_TEXT_FILL_FORE_SCHEMECOLOR_INDEX_BRIGHTNESS" val="0"/>
  <p:tag name="KSO_WM_UNIT_TEXT_FILL_FORE_SCHEMECOLOR_INDEX" val="13"/>
  <p:tag name="KSO_WM_UNIT_TEXT_FILL_TYPE" val="1"/>
  <p:tag name="KSO_WM_UNIT_USESOURCEFORMAT_APPLY" val="1"/>
</p:tagLst>
</file>

<file path=ppt/tags/tag308.xml><?xml version="1.0" encoding="utf-8"?>
<p:tagLst xmlns:p="http://schemas.openxmlformats.org/presentationml/2006/main">
  <p:tag name="KSO_WM_SLIDE_BK_DARK_LIGHT" val=""/>
  <p:tag name="KSO_WM_SLIDE_BACKGROUND_TYPE" val="general"/>
  <p:tag name="KSO_WM_SPECIAL_SOURCE" val="bdnull"/>
  <p:tag name="KSO_WM_SLIDE_ITEM_CNT" val="5"/>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1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1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13.xml><?xml version="1.0" encoding="utf-8"?>
<p:tagLst xmlns:p="http://schemas.openxmlformats.org/presentationml/2006/main">
  <p:tag name="KSO_WM_SLIDE_BK_DARK_LIGHT" val=""/>
  <p:tag name="KSO_WM_SLIDE_BACKGROUND_TYPE" val="general"/>
  <p:tag name="KSO_WM_SPECIAL_SOURCE" val="bdnull"/>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1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1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18.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1"/>
  <p:tag name="KSO_WM_UNIT_ID" val="diagram20171553_3*n_h_i*1_2_1"/>
  <p:tag name="KSO_WM_UNIT_LAYERLEVEL" val="1_1_1"/>
  <p:tag name="KSO_WM_DIAGRAM_GROUP_CODE" val="n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319.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a"/>
  <p:tag name="KSO_WM_UNIT_INDEX" val="1_1_1"/>
  <p:tag name="KSO_WM_UNIT_CLEAR" val="1"/>
  <p:tag name="KSO_WM_UNIT_LAYERLEVEL" val="1_1_1"/>
  <p:tag name="KSO_WM_UNIT_VALUE" val="30"/>
  <p:tag name="KSO_WM_UNIT_HIGHLIGHT" val="0"/>
  <p:tag name="KSO_WM_UNIT_COMPATIBLE" val="0"/>
  <p:tag name="KSO_WM_UNIT_PRESET_TEXT_INDEX" val="3"/>
  <p:tag name="KSO_WM_UNIT_PRESET_TEXT_LEN" val="17"/>
  <p:tag name="KSO_WM_DIAGRAM_GROUP_CODE" val="n1-1"/>
  <p:tag name="KSO_WM_UNIT_ID" val="diagram20171553_3*n_h_a*1_1_1"/>
  <p:tag name="KSO_WM_UNIT_FILL_FORE_SCHEMECOLOR_INDEX" val="8"/>
  <p:tag name="KSO_WM_UNIT_FILL_TYPE" val="1"/>
  <p:tag name="KSO_WM_UNIT_LINE_FORE_SCHEMECOLOR_INDEX" val="8"/>
  <p:tag name="KSO_WM_UNIT_LINE_FILL_TYPE" val="2"/>
  <p:tag name="KSO_WM_UNIT_TEXT_FILL_FORE_SCHEMECOLOR_INDEX" val="14"/>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2"/>
  <p:tag name="KSO_WM_UNIT_ID" val="diagram20171553_3*n_h_i*1_2_2"/>
  <p:tag name="KSO_WM_UNIT_LAYERLEVEL" val="1_1_1"/>
  <p:tag name="KSO_WM_DIAGRAM_GROUP_CODE" val="n1-1"/>
  <p:tag name="KSO_WM_UNIT_FILL_FORE_SCHEMECOLOR_INDEX" val="6"/>
  <p:tag name="KSO_WM_UNIT_FILL_TYPE" val="1"/>
  <p:tag name="KSO_WM_UNIT_LINE_FORE_SCHEMECOLOR_INDEX" val="14"/>
  <p:tag name="KSO_WM_UNIT_LINE_FILL_TYPE" val="2"/>
  <p:tag name="KSO_WM_UNIT_TEXT_FILL_FORE_SCHEMECOLOR_INDEX" val="14"/>
  <p:tag name="KSO_WM_UNIT_TEXT_FILL_TYPE" val="1"/>
</p:tagLst>
</file>

<file path=ppt/tags/tag321.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3"/>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n1-1"/>
  <p:tag name="KSO_WM_UNIT_ID" val="diagram20171553_3*n_h_f*1_2_3"/>
  <p:tag name="KSO_WM_UNIT_TEXT_FILL_FORE_SCHEMECOLOR_INDEX" val="13"/>
  <p:tag name="KSO_WM_UNIT_TEXT_FILL_TYPE" val="1"/>
</p:tagLst>
</file>

<file path=ppt/tags/tag322.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3"/>
  <p:tag name="KSO_WM_UNIT_ID" val="diagram20171553_3*n_h_i*1_2_3"/>
  <p:tag name="KSO_WM_UNIT_LAYERLEVEL" val="1_1_1"/>
  <p:tag name="KSO_WM_DIAGRAM_GROUP_CODE" val="n1-1"/>
  <p:tag name="KSO_WM_UNIT_LINE_FORE_SCHEMECOLOR_INDEX" val="14"/>
  <p:tag name="KSO_WM_UNIT_LINE_FILL_TYPE" val="2"/>
</p:tagLst>
</file>

<file path=ppt/tags/tag323.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4"/>
  <p:tag name="KSO_WM_UNIT_ID" val="diagram20171553_3*n_h_i*1_2_4"/>
  <p:tag name="KSO_WM_UNIT_LAYERLEVEL" val="1_1_1"/>
  <p:tag name="KSO_WM_DIAGRAM_GROUP_CODE" val="n1-1"/>
  <p:tag name="KSO_WM_UNIT_LINE_FORE_SCHEMECOLOR_INDEX" val="14"/>
  <p:tag name="KSO_WM_UNIT_LINE_FILL_TYPE" val="2"/>
</p:tagLst>
</file>

<file path=ppt/tags/tag324.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5"/>
  <p:tag name="KSO_WM_UNIT_ID" val="diagram20171553_3*n_h_i*1_2_5"/>
  <p:tag name="KSO_WM_UNIT_LAYERLEVEL" val="1_1_1"/>
  <p:tag name="KSO_WM_DIAGRAM_GROUP_CODE" val="n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325.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6"/>
  <p:tag name="KSO_WM_UNIT_ID" val="diagram20171553_3*n_h_i*1_2_6"/>
  <p:tag name="KSO_WM_UNIT_LAYERLEVEL" val="1_1_1"/>
  <p:tag name="KSO_WM_DIAGRAM_GROUP_CODE" val="n1-1"/>
  <p:tag name="KSO_WM_UNIT_LINE_FORE_SCHEMECOLOR_INDEX" val="14"/>
  <p:tag name="KSO_WM_UNIT_LINE_FILL_TYPE" val="2"/>
</p:tagLst>
</file>

<file path=ppt/tags/tag326.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7"/>
  <p:tag name="KSO_WM_UNIT_ID" val="diagram20171553_3*n_h_i*1_2_7"/>
  <p:tag name="KSO_WM_UNIT_LAYERLEVEL" val="1_1_1"/>
  <p:tag name="KSO_WM_DIAGRAM_GROUP_CODE" val="n1-1"/>
  <p:tag name="KSO_WM_UNIT_FILL_FORE_SCHEMECOLOR_INDEX" val="7"/>
  <p:tag name="KSO_WM_UNIT_FILL_TYPE" val="1"/>
  <p:tag name="KSO_WM_UNIT_LINE_FORE_SCHEMECOLOR_INDEX" val="14"/>
  <p:tag name="KSO_WM_UNIT_LINE_FILL_TYPE" val="2"/>
  <p:tag name="KSO_WM_UNIT_TEXT_FILL_FORE_SCHEMECOLOR_INDEX" val="14"/>
  <p:tag name="KSO_WM_UNIT_TEXT_FILL_TYPE" val="1"/>
</p:tagLst>
</file>

<file path=ppt/tags/tag327.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8"/>
  <p:tag name="KSO_WM_UNIT_ID" val="diagram20171553_3*n_h_i*1_2_8"/>
  <p:tag name="KSO_WM_UNIT_LAYERLEVEL" val="1_1_1"/>
  <p:tag name="KSO_WM_DIAGRAM_GROUP_CODE" val="n1-1"/>
  <p:tag name="KSO_WM_UNIT_LINE_FORE_SCHEMECOLOR_INDEX" val="14"/>
  <p:tag name="KSO_WM_UNIT_LINE_FILL_TYPE" val="2"/>
</p:tagLst>
</file>

<file path=ppt/tags/tag328.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4"/>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n1-1"/>
  <p:tag name="KSO_WM_UNIT_ID" val="diagram20171553_3*n_h_f*1_2_4"/>
  <p:tag name="KSO_WM_UNIT_TEXT_FILL_FORE_SCHEMECOLOR_INDEX" val="13"/>
  <p:tag name="KSO_WM_UNIT_TEXT_FILL_TYPE" val="1"/>
</p:tagLst>
</file>

<file path=ppt/tags/tag329.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1"/>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3*n_h_f*1_2_1"/>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2"/>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3*n_h_f*1_2_2"/>
  <p:tag name="KSO_WM_UNIT_TEXT_FILL_FORE_SCHEMECOLOR_INDEX" val="13"/>
  <p:tag name="KSO_WM_UNIT_TEXT_FILL_TYPE" val="1"/>
</p:tagLst>
</file>

<file path=ppt/tags/tag331.xml><?xml version="1.0" encoding="utf-8"?>
<p:tagLst xmlns:p="http://schemas.openxmlformats.org/presentationml/2006/main">
  <p:tag name="KSO_WM_SLIDE_BK_DARK_LIGHT" val=""/>
  <p:tag name="KSO_WM_SLIDE_BACKGROUND_TYPE" val="general"/>
  <p:tag name="KSO_WM_SPECIAL_SOURCE" val="bdnull"/>
</p:tagLst>
</file>

<file path=ppt/tags/tag3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3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3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3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36.xml><?xml version="1.0" encoding="utf-8"?>
<p:tagLst xmlns:p="http://schemas.openxmlformats.org/presentationml/2006/main">
  <p:tag name="KSO_WM_SLIDE_BK_DARK_LIGHT" val=""/>
  <p:tag name="KSO_WM_SLIDE_BACKGROUND_TYPE" val="general"/>
  <p:tag name="KSO_WM_SPECIAL_SOURCE" val="bdnull"/>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3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3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680_4*l_h_i*1_1_4"/>
  <p:tag name="KSO_WM_TEMPLATE_CATEGORY" val="diagram"/>
  <p:tag name="KSO_WM_TEMPLATE_INDEX" val="202276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80_4*l_h_i*1_1_3"/>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680_4*l_h_i*1_1_2"/>
  <p:tag name="KSO_WM_TEMPLATE_CATEGORY" val="diagram"/>
  <p:tag name="KSO_WM_TEMPLATE_INDEX" val="202276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80_4*l_h_i*1_1_1"/>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7680_4*l_h_i*1_1_1"/>
  <p:tag name="KSO_WM_TEMPLATE_CATEGORY" val="diagram"/>
  <p:tag name="KSO_WM_TEMPLATE_INDEX" val="20227680"/>
  <p:tag name="KSO_WM_UNIT_LAYERLEVEL" val="1_1_1"/>
  <p:tag name="KSO_WM_TAG_VERSION" val="1.0"/>
  <p:tag name="KSO_WM_BEAUTIFY_FLAG" val="#wm#"/>
  <p:tag name="KSO_WM_UNIT_TEXT_FILL_FORE_SCHEMECOLOR_INDEX" val="5"/>
  <p:tag name="KSO_WM_UNIT_TEXT_FILL_TYPE" val="1"/>
</p:tagLst>
</file>

<file path=ppt/tags/tag34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80_4*l_h_a*1_1_1"/>
  <p:tag name="KSO_WM_TEMPLATE_CATEGORY" val="diagram"/>
  <p:tag name="KSO_WM_TEMPLATE_INDEX" val="20227680"/>
  <p:tag name="KSO_WM_UNIT_LAYERLEVEL" val="1_1_1"/>
  <p:tag name="KSO_WM_TAG_VERSION" val="1.0"/>
  <p:tag name="KSO_WM_BEAUTIFY_FLAG" val="#wm#"/>
  <p:tag name="KSO_WM_UNIT_TEXT_FILL_FORE_SCHEMECOLOR_INDEX" val="5"/>
  <p:tag name="KSO_WM_UNIT_TEXT_FILL_TYPE"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680_4*l_h_i*1_2_4"/>
  <p:tag name="KSO_WM_TEMPLATE_CATEGORY" val="diagram"/>
  <p:tag name="KSO_WM_TEMPLATE_INDEX" val="202276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80_4*l_h_i*1_2_3"/>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680_4*l_h_i*1_2_2"/>
  <p:tag name="KSO_WM_TEMPLATE_CATEGORY" val="diagram"/>
  <p:tag name="KSO_WM_TEMPLATE_INDEX" val="202276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80_4*l_h_i*1_2_1"/>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7680_4*l_h_i*1_2_1"/>
  <p:tag name="KSO_WM_TEMPLATE_CATEGORY" val="diagram"/>
  <p:tag name="KSO_WM_TEMPLATE_INDEX" val="20227680"/>
  <p:tag name="KSO_WM_UNIT_LAYERLEVEL" val="1_1_1"/>
  <p:tag name="KSO_WM_TAG_VERSION" val="1.0"/>
  <p:tag name="KSO_WM_BEAUTIFY_FLAG" val="#wm#"/>
  <p:tag name="KSO_WM_UNIT_TEXT_FILL_FORE_SCHEMECOLOR_INDEX" val="6"/>
  <p:tag name="KSO_WM_UNIT_TEXT_FILL_TYPE" val="1"/>
</p:tagLst>
</file>

<file path=ppt/tags/tag35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80_4*l_h_a*1_2_1"/>
  <p:tag name="KSO_WM_TEMPLATE_CATEGORY" val="diagram"/>
  <p:tag name="KSO_WM_TEMPLATE_INDEX" val="20227680"/>
  <p:tag name="KSO_WM_UNIT_LAYERLEVEL" val="1_1_1"/>
  <p:tag name="KSO_WM_TAG_VERSION" val="1.0"/>
  <p:tag name="KSO_WM_BEAUTIFY_FLAG" val="#wm#"/>
  <p:tag name="KSO_WM_UNIT_TEXT_FILL_FORE_SCHEMECOLOR_INDEX" val="6"/>
  <p:tag name="KSO_WM_UNIT_TEXT_FILL_TYPE"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680_4*l_h_i*1_3_4"/>
  <p:tag name="KSO_WM_TEMPLATE_CATEGORY" val="diagram"/>
  <p:tag name="KSO_WM_TEMPLATE_INDEX" val="202276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680_4*l_h_i*1_3_3"/>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680_4*l_h_i*1_3_2"/>
  <p:tag name="KSO_WM_TEMPLATE_CATEGORY" val="diagram"/>
  <p:tag name="KSO_WM_TEMPLATE_INDEX" val="202276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80_4*l_h_i*1_3_1"/>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7680_4*l_h_i*1_3_1"/>
  <p:tag name="KSO_WM_TEMPLATE_CATEGORY" val="diagram"/>
  <p:tag name="KSO_WM_TEMPLATE_INDEX" val="20227680"/>
  <p:tag name="KSO_WM_UNIT_LAYERLEVEL" val="1_1_1"/>
  <p:tag name="KSO_WM_TAG_VERSION" val="1.0"/>
  <p:tag name="KSO_WM_BEAUTIFY_FLAG" val="#wm#"/>
  <p:tag name="KSO_WM_UNIT_TEXT_FILL_FORE_SCHEMECOLOR_INDEX" val="7"/>
  <p:tag name="KSO_WM_UNIT_TEXT_FILL_TYPE" val="1"/>
</p:tagLst>
</file>

<file path=ppt/tags/tag35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80_4*l_h_a*1_3_1"/>
  <p:tag name="KSO_WM_TEMPLATE_CATEGORY" val="diagram"/>
  <p:tag name="KSO_WM_TEMPLATE_INDEX" val="20227680"/>
  <p:tag name="KSO_WM_UNIT_LAYERLEVEL" val="1_1_1"/>
  <p:tag name="KSO_WM_TAG_VERSION" val="1.0"/>
  <p:tag name="KSO_WM_BEAUTIFY_FLAG" val="#wm#"/>
  <p:tag name="KSO_WM_UNIT_TEXT_FILL_FORE_SCHEMECOLOR_INDEX" val="7"/>
  <p:tag name="KSO_WM_UNIT_TEXT_FILL_TYPE"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680_4*l_h_i*1_4_4"/>
  <p:tag name="KSO_WM_TEMPLATE_CATEGORY" val="diagram"/>
  <p:tag name="KSO_WM_TEMPLATE_INDEX" val="2022768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680_4*l_h_i*1_4_3"/>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680_4*l_h_i*1_4_2"/>
  <p:tag name="KSO_WM_TEMPLATE_CATEGORY" val="diagram"/>
  <p:tag name="KSO_WM_TEMPLATE_INDEX" val="2022768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680_4*l_h_i*1_4_1"/>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7680_4*l_h_i*1_4_1"/>
  <p:tag name="KSO_WM_TEMPLATE_CATEGORY" val="diagram"/>
  <p:tag name="KSO_WM_TEMPLATE_INDEX" val="20227680"/>
  <p:tag name="KSO_WM_UNIT_LAYERLEVEL" val="1_1_1"/>
  <p:tag name="KSO_WM_TAG_VERSION" val="1.0"/>
  <p:tag name="KSO_WM_BEAUTIFY_FLAG" val="#wm#"/>
  <p:tag name="KSO_WM_UNIT_TEXT_FILL_FORE_SCHEMECOLOR_INDEX" val="8"/>
  <p:tag name="KSO_WM_UNIT_TEXT_FILL_TYPE" val="1"/>
</p:tagLst>
</file>

<file path=ppt/tags/tag36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680_4*l_h_a*1_4_1"/>
  <p:tag name="KSO_WM_TEMPLATE_CATEGORY" val="diagram"/>
  <p:tag name="KSO_WM_TEMPLATE_INDEX" val="20227680"/>
  <p:tag name="KSO_WM_UNIT_LAYERLEVEL" val="1_1_1"/>
  <p:tag name="KSO_WM_TAG_VERSION" val="1.0"/>
  <p:tag name="KSO_WM_BEAUTIFY_FLAG" val="#wm#"/>
  <p:tag name="KSO_WM_UNIT_TEXT_FILL_FORE_SCHEMECOLOR_INDEX" val="8"/>
  <p:tag name="KSO_WM_UNIT_TEXT_FILL_TYPE" val="1"/>
</p:tagLst>
</file>

<file path=ppt/tags/tag365.xml><?xml version="1.0" encoding="utf-8"?>
<p:tagLst xmlns:p="http://schemas.openxmlformats.org/presentationml/2006/main">
  <p:tag name="KSO_WM_SLIDE_BK_DARK_LIGHT" val=""/>
  <p:tag name="KSO_WM_SLIDE_BACKGROUND_TYPE" val="general"/>
  <p:tag name="KSO_WM_SPECIAL_SOURCE" val="bdnull"/>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6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6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6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680_4*l_h_i*1_1_4"/>
  <p:tag name="KSO_WM_TEMPLATE_CATEGORY" val="diagram"/>
  <p:tag name="KSO_WM_TEMPLATE_INDEX" val="202276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80_4*l_h_i*1_1_3"/>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680_4*l_h_i*1_1_2"/>
  <p:tag name="KSO_WM_TEMPLATE_CATEGORY" val="diagram"/>
  <p:tag name="KSO_WM_TEMPLATE_INDEX" val="202276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80_4*l_h_i*1_1_1"/>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7680_4*l_h_i*1_1_1"/>
  <p:tag name="KSO_WM_TEMPLATE_CATEGORY" val="diagram"/>
  <p:tag name="KSO_WM_TEMPLATE_INDEX" val="20227680"/>
  <p:tag name="KSO_WM_UNIT_LAYERLEVEL" val="1_1_1"/>
  <p:tag name="KSO_WM_TAG_VERSION" val="1.0"/>
  <p:tag name="KSO_WM_BEAUTIFY_FLAG" val="#wm#"/>
  <p:tag name="KSO_WM_UNIT_TEXT_FILL_FORE_SCHEMECOLOR_INDEX" val="5"/>
  <p:tag name="KSO_WM_UNIT_TEXT_FILL_TYPE" val="1"/>
</p:tagLst>
</file>

<file path=ppt/tags/tag37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80_4*l_h_a*1_1_1"/>
  <p:tag name="KSO_WM_TEMPLATE_CATEGORY" val="diagram"/>
  <p:tag name="KSO_WM_TEMPLATE_INDEX" val="20227680"/>
  <p:tag name="KSO_WM_UNIT_LAYERLEVEL" val="1_1_1"/>
  <p:tag name="KSO_WM_TAG_VERSION" val="1.0"/>
  <p:tag name="KSO_WM_BEAUTIFY_FLAG" val="#wm#"/>
  <p:tag name="KSO_WM_UNIT_TEXT_FILL_FORE_SCHEMECOLOR_INDEX" val="5"/>
  <p:tag name="KSO_WM_UNIT_TEXT_FILL_TYPE"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680_4*l_h_i*1_2_4"/>
  <p:tag name="KSO_WM_TEMPLATE_CATEGORY" val="diagram"/>
  <p:tag name="KSO_WM_TEMPLATE_INDEX" val="202276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80_4*l_h_i*1_2_3"/>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680_4*l_h_i*1_2_2"/>
  <p:tag name="KSO_WM_TEMPLATE_CATEGORY" val="diagram"/>
  <p:tag name="KSO_WM_TEMPLATE_INDEX" val="202276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80_4*l_h_i*1_2_1"/>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7680_4*l_h_i*1_2_1"/>
  <p:tag name="KSO_WM_TEMPLATE_CATEGORY" val="diagram"/>
  <p:tag name="KSO_WM_TEMPLATE_INDEX" val="20227680"/>
  <p:tag name="KSO_WM_UNIT_LAYERLEVEL" val="1_1_1"/>
  <p:tag name="KSO_WM_TAG_VERSION" val="1.0"/>
  <p:tag name="KSO_WM_BEAUTIFY_FLAG" val="#wm#"/>
  <p:tag name="KSO_WM_UNIT_TEXT_FILL_FORE_SCHEMECOLOR_INDEX" val="6"/>
  <p:tag name="KSO_WM_UNIT_TEXT_FILL_TYPE" val="1"/>
</p:tagLst>
</file>

<file path=ppt/tags/tag381.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80_4*l_h_a*1_2_1"/>
  <p:tag name="KSO_WM_TEMPLATE_CATEGORY" val="diagram"/>
  <p:tag name="KSO_WM_TEMPLATE_INDEX" val="20227680"/>
  <p:tag name="KSO_WM_UNIT_LAYERLEVEL" val="1_1_1"/>
  <p:tag name="KSO_WM_TAG_VERSION" val="1.0"/>
  <p:tag name="KSO_WM_BEAUTIFY_FLAG" val="#wm#"/>
  <p:tag name="KSO_WM_UNIT_TEXT_FILL_FORE_SCHEMECOLOR_INDEX" val="6"/>
  <p:tag name="KSO_WM_UNIT_TEXT_FILL_TYPE"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680_4*l_h_i*1_3_4"/>
  <p:tag name="KSO_WM_TEMPLATE_CATEGORY" val="diagram"/>
  <p:tag name="KSO_WM_TEMPLATE_INDEX" val="202276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680_4*l_h_i*1_3_3"/>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680_4*l_h_i*1_3_2"/>
  <p:tag name="KSO_WM_TEMPLATE_CATEGORY" val="diagram"/>
  <p:tag name="KSO_WM_TEMPLATE_INDEX" val="202276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80_4*l_h_i*1_3_1"/>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7680_4*l_h_i*1_3_1"/>
  <p:tag name="KSO_WM_TEMPLATE_CATEGORY" val="diagram"/>
  <p:tag name="KSO_WM_TEMPLATE_INDEX" val="20227680"/>
  <p:tag name="KSO_WM_UNIT_LAYERLEVEL" val="1_1_1"/>
  <p:tag name="KSO_WM_TAG_VERSION" val="1.0"/>
  <p:tag name="KSO_WM_BEAUTIFY_FLAG" val="#wm#"/>
  <p:tag name="KSO_WM_UNIT_TEXT_FILL_FORE_SCHEMECOLOR_INDEX" val="7"/>
  <p:tag name="KSO_WM_UNIT_TEXT_FILL_TYPE" val="1"/>
</p:tagLst>
</file>

<file path=ppt/tags/tag387.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80_4*l_h_a*1_3_1"/>
  <p:tag name="KSO_WM_TEMPLATE_CATEGORY" val="diagram"/>
  <p:tag name="KSO_WM_TEMPLATE_INDEX" val="20227680"/>
  <p:tag name="KSO_WM_UNIT_LAYERLEVEL" val="1_1_1"/>
  <p:tag name="KSO_WM_TAG_VERSION" val="1.0"/>
  <p:tag name="KSO_WM_BEAUTIFY_FLAG" val="#wm#"/>
  <p:tag name="KSO_WM_UNIT_TEXT_FILL_FORE_SCHEMECOLOR_INDEX" val="7"/>
  <p:tag name="KSO_WM_UNIT_TEXT_FILL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680_4*l_h_i*1_4_4"/>
  <p:tag name="KSO_WM_TEMPLATE_CATEGORY" val="diagram"/>
  <p:tag name="KSO_WM_TEMPLATE_INDEX" val="2022768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680_4*l_h_i*1_4_3"/>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680_4*l_h_i*1_4_2"/>
  <p:tag name="KSO_WM_TEMPLATE_CATEGORY" val="diagram"/>
  <p:tag name="KSO_WM_TEMPLATE_INDEX" val="2022768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680_4*l_h_i*1_4_1"/>
  <p:tag name="KSO_WM_TEMPLATE_CATEGORY" val="diagram"/>
  <p:tag name="KSO_WM_TEMPLATE_INDEX" val="202276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7680_4*l_h_i*1_4_1"/>
  <p:tag name="KSO_WM_TEMPLATE_CATEGORY" val="diagram"/>
  <p:tag name="KSO_WM_TEMPLATE_INDEX" val="20227680"/>
  <p:tag name="KSO_WM_UNIT_LAYERLEVEL" val="1_1_1"/>
  <p:tag name="KSO_WM_TAG_VERSION" val="1.0"/>
  <p:tag name="KSO_WM_BEAUTIFY_FLAG" val="#wm#"/>
  <p:tag name="KSO_WM_UNIT_TEXT_FILL_FORE_SCHEMECOLOR_INDEX" val="8"/>
  <p:tag name="KSO_WM_UNIT_TEXT_FILL_TYPE" val="1"/>
</p:tagLst>
</file>

<file path=ppt/tags/tag39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680_4*l_h_a*1_4_1"/>
  <p:tag name="KSO_WM_TEMPLATE_CATEGORY" val="diagram"/>
  <p:tag name="KSO_WM_TEMPLATE_INDEX" val="20227680"/>
  <p:tag name="KSO_WM_UNIT_LAYERLEVEL" val="1_1_1"/>
  <p:tag name="KSO_WM_TAG_VERSION" val="1.0"/>
  <p:tag name="KSO_WM_BEAUTIFY_FLAG" val="#wm#"/>
  <p:tag name="KSO_WM_UNIT_TEXT_FILL_FORE_SCHEMECOLOR_INDEX" val="8"/>
  <p:tag name="KSO_WM_UNIT_TEXT_FILL_TYPE" val="1"/>
</p:tagLst>
</file>

<file path=ppt/tags/tag394.xml><?xml version="1.0" encoding="utf-8"?>
<p:tagLst xmlns:p="http://schemas.openxmlformats.org/presentationml/2006/main">
  <p:tag name="KSO_WM_SLIDE_BK_DARK_LIGHT" val=""/>
  <p:tag name="KSO_WM_SLIDE_BACKGROUND_TYPE" val="general"/>
  <p:tag name="KSO_WM_SPECIAL_SOURCE" val="bdnull"/>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9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99.xml><?xml version="1.0" encoding="utf-8"?>
<p:tagLst xmlns:p="http://schemas.openxmlformats.org/presentationml/2006/main">
  <p:tag name="KSO_WM_SLIDE_BK_DARK_LIGHT" val=""/>
  <p:tag name="KSO_WM_SLIDE_BACKGROUND_TYPE" val="general"/>
  <p:tag name="KSO_WM_SPECIAL_SOURCE" val="bdnull"/>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0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0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0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30_6*l_h_i*1_1_1"/>
  <p:tag name="KSO_WM_TEMPLATE_CATEGORY" val="diagram"/>
  <p:tag name="KSO_WM_TEMPLATE_INDEX" val="20227930"/>
  <p:tag name="KSO_WM_UNIT_LAYERLEVEL" val="1_1_1"/>
  <p:tag name="KSO_WM_TAG_VERSION" val="1.0"/>
  <p:tag name="KSO_WM_BEAUTIFY_FLAG" val="#wm#"/>
  <p:tag name="KSO_WM_UNIT_LINE_FORE_SCHEMECOLOR_INDEX" val="5"/>
  <p:tag name="KSO_WM_UNIT_LINE_FILL_TYPE" val="2"/>
  <p:tag name="KSO_WM_UNIT_GLOW_SCHEMECOLOR_INDEX" val="5"/>
  <p:tag name="KSO_WM_UNIT_TEXT_FILL_FORE_SCHEMECOLOR_INDEX" val="2"/>
  <p:tag name="KSO_WM_UNIT_TEXT_FILL_TYPE" val="1"/>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30_6*l_h_i*1_1_2"/>
  <p:tag name="KSO_WM_TEMPLATE_CATEGORY" val="diagram"/>
  <p:tag name="KSO_WM_TEMPLATE_INDEX" val="20227930"/>
  <p:tag name="KSO_WM_UNIT_LAYERLEVEL" val="1_1_1"/>
  <p:tag name="KSO_WM_TAG_VERSION" val="1.0"/>
  <p:tag name="KSO_WM_BEAUTIFY_FLAG" val="#wm#"/>
  <p:tag name="KSO_WM_UNIT_FILL_FORE_SCHEMECOLOR_INDEX" val="5"/>
  <p:tag name="KSO_WM_UNIT_FILL_TYPE" val="1"/>
  <p:tag name="KSO_WM_UNIT_GLOW_SCHEMECOLOR_INDEX" val="5"/>
  <p:tag name="KSO_WM_UNIT_TEXT_FILL_FORE_SCHEMECOLOR_INDEX" val="2"/>
  <p:tag name="KSO_WM_UNIT_TEXT_FILL_TYPE" val="1"/>
</p:tagLst>
</file>

<file path=ppt/tags/tag406.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30_6*l_h_a*1_1_1"/>
  <p:tag name="KSO_WM_TEMPLATE_CATEGORY" val="diagram"/>
  <p:tag name="KSO_WM_TEMPLATE_INDEX" val="20227930"/>
  <p:tag name="KSO_WM_UNIT_LAYERLEVEL" val="1_1_1"/>
  <p:tag name="KSO_WM_TAG_VERSION" val="1.0"/>
  <p:tag name="KSO_WM_BEAUTIFY_FLAG" val="#wm#"/>
  <p:tag name="KSO_WM_UNIT_TEXT_FILL_FORE_SCHEMECOLOR_INDEX" val="5"/>
  <p:tag name="KSO_WM_UNIT_TEXT_FILL_TYPE" val="1"/>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30_6*l_h_i*1_2_1"/>
  <p:tag name="KSO_WM_TEMPLATE_CATEGORY" val="diagram"/>
  <p:tag name="KSO_WM_TEMPLATE_INDEX" val="20227930"/>
  <p:tag name="KSO_WM_UNIT_LAYERLEVEL" val="1_1_1"/>
  <p:tag name="KSO_WM_TAG_VERSION" val="1.0"/>
  <p:tag name="KSO_WM_BEAUTIFY_FLAG" val="#wm#"/>
  <p:tag name="KSO_WM_UNIT_LINE_FORE_SCHEMECOLOR_INDEX" val="8"/>
  <p:tag name="KSO_WM_UNIT_LINE_FILL_TYPE" val="2"/>
  <p:tag name="KSO_WM_UNIT_GLOW_SCHEMECOLOR_INDEX" val="8"/>
  <p:tag name="KSO_WM_UNIT_TEXT_FILL_FORE_SCHEMECOLOR_INDEX" val="2"/>
  <p:tag name="KSO_WM_UNIT_TEXT_FILL_TYPE" val="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30_6*l_h_i*1_2_2"/>
  <p:tag name="KSO_WM_TEMPLATE_CATEGORY" val="diagram"/>
  <p:tag name="KSO_WM_TEMPLATE_INDEX" val="20227930"/>
  <p:tag name="KSO_WM_UNIT_LAYERLEVEL" val="1_1_1"/>
  <p:tag name="KSO_WM_TAG_VERSION" val="1.0"/>
  <p:tag name="KSO_WM_BEAUTIFY_FLAG" val="#wm#"/>
  <p:tag name="KSO_WM_UNIT_FILL_FORE_SCHEMECOLOR_INDEX" val="8"/>
  <p:tag name="KSO_WM_UNIT_FILL_TYPE" val="1"/>
  <p:tag name="KSO_WM_UNIT_GLOW_SCHEMECOLOR_INDEX" val="8"/>
  <p:tag name="KSO_WM_UNIT_TEXT_FILL_FORE_SCHEMECOLOR_INDEX" val="2"/>
  <p:tag name="KSO_WM_UNIT_TEXT_FILL_TYPE" val="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7930_6*l_h_i*1_5_1"/>
  <p:tag name="KSO_WM_TEMPLATE_CATEGORY" val="diagram"/>
  <p:tag name="KSO_WM_TEMPLATE_INDEX" val="20227930"/>
  <p:tag name="KSO_WM_UNIT_LAYERLEVEL" val="1_1_1"/>
  <p:tag name="KSO_WM_TAG_VERSION" val="1.0"/>
  <p:tag name="KSO_WM_BEAUTIFY_FLAG" val="#wm#"/>
  <p:tag name="KSO_WM_UNIT_LINE_FORE_SCHEMECOLOR_INDEX" val="6"/>
  <p:tag name="KSO_WM_UNIT_LINE_FILL_TYPE" val="2"/>
  <p:tag name="KSO_WM_UNIT_GLOW_SCHEMECOLOR_INDEX" val="6"/>
  <p:tag name="KSO_WM_UNIT_TEXT_FILL_FORE_SCHEMECOLOR_INDEX" val="2"/>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7930_6*l_h_i*1_5_2"/>
  <p:tag name="KSO_WM_TEMPLATE_CATEGORY" val="diagram"/>
  <p:tag name="KSO_WM_TEMPLATE_INDEX" val="20227930"/>
  <p:tag name="KSO_WM_UNIT_LAYERLEVEL" val="1_1_1"/>
  <p:tag name="KSO_WM_TAG_VERSION" val="1.0"/>
  <p:tag name="KSO_WM_BEAUTIFY_FLAG" val="#wm#"/>
  <p:tag name="KSO_WM_UNIT_FILL_FORE_SCHEMECOLOR_INDEX" val="6"/>
  <p:tag name="KSO_WM_UNIT_FILL_TYPE" val="1"/>
  <p:tag name="KSO_WM_UNIT_GLOW_SCHEMECOLOR_INDEX" val="6"/>
  <p:tag name="KSO_WM_UNIT_TEXT_FILL_FORE_SCHEMECOLOR_INDEX" val="2"/>
  <p:tag name="KSO_WM_UNIT_TEXT_FILL_TYPE"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30_6*l_h_i*1_3_1"/>
  <p:tag name="KSO_WM_TEMPLATE_CATEGORY" val="diagram"/>
  <p:tag name="KSO_WM_TEMPLATE_INDEX" val="20227930"/>
  <p:tag name="KSO_WM_UNIT_LAYERLEVEL" val="1_1_1"/>
  <p:tag name="KSO_WM_TAG_VERSION" val="1.0"/>
  <p:tag name="KSO_WM_BEAUTIFY_FLAG" val="#wm#"/>
  <p:tag name="KSO_WM_UNIT_LINE_FORE_SCHEMECOLOR_INDEX" val="9"/>
  <p:tag name="KSO_WM_UNIT_LINE_FILL_TYPE" val="2"/>
  <p:tag name="KSO_WM_UNIT_GLOW_SCHEMECOLOR_INDEX" val="9"/>
  <p:tag name="KSO_WM_UNIT_TEXT_FILL_FORE_SCHEMECOLOR_INDEX" val="2"/>
  <p:tag name="KSO_WM_UNIT_TEXT_FILL_TYPE"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30_6*l_h_i*1_3_2"/>
  <p:tag name="KSO_WM_TEMPLATE_CATEGORY" val="diagram"/>
  <p:tag name="KSO_WM_TEMPLATE_INDEX" val="20227930"/>
  <p:tag name="KSO_WM_UNIT_LAYERLEVEL" val="1_1_1"/>
  <p:tag name="KSO_WM_TAG_VERSION" val="1.0"/>
  <p:tag name="KSO_WM_BEAUTIFY_FLAG" val="#wm#"/>
  <p:tag name="KSO_WM_UNIT_FILL_FORE_SCHEMECOLOR_INDEX" val="9"/>
  <p:tag name="KSO_WM_UNIT_FILL_TYPE" val="1"/>
  <p:tag name="KSO_WM_UNIT_GLOW_SCHEMECOLOR_INDEX" val="9"/>
  <p:tag name="KSO_WM_UNIT_TEXT_FILL_FORE_SCHEMECOLOR_INDEX" val="2"/>
  <p:tag name="KSO_WM_UNIT_TEXT_FILL_TYPE"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30_6*l_h_i*1_4_1"/>
  <p:tag name="KSO_WM_TEMPLATE_CATEGORY" val="diagram"/>
  <p:tag name="KSO_WM_TEMPLATE_INDEX" val="20227930"/>
  <p:tag name="KSO_WM_UNIT_LAYERLEVEL" val="1_1_1"/>
  <p:tag name="KSO_WM_TAG_VERSION" val="1.0"/>
  <p:tag name="KSO_WM_BEAUTIFY_FLAG" val="#wm#"/>
  <p:tag name="KSO_WM_UNIT_LINE_FORE_SCHEMECOLOR_INDEX" val="10"/>
  <p:tag name="KSO_WM_UNIT_LINE_FILL_TYPE" val="2"/>
  <p:tag name="KSO_WM_UNIT_GLOW_SCHEMECOLOR_INDEX" val="6"/>
  <p:tag name="KSO_WM_UNIT_TEXT_FILL_FORE_SCHEMECOLOR_INDEX" val="2"/>
  <p:tag name="KSO_WM_UNIT_TEXT_FILL_TYPE" val="1"/>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930_6*l_h_i*1_4_2"/>
  <p:tag name="KSO_WM_TEMPLATE_CATEGORY" val="diagram"/>
  <p:tag name="KSO_WM_TEMPLATE_INDEX" val="20227930"/>
  <p:tag name="KSO_WM_UNIT_LAYERLEVEL" val="1_1_1"/>
  <p:tag name="KSO_WM_TAG_VERSION" val="1.0"/>
  <p:tag name="KSO_WM_BEAUTIFY_FLAG" val="#wm#"/>
  <p:tag name="KSO_WM_UNIT_FILL_FORE_SCHEMECOLOR_INDEX" val="10"/>
  <p:tag name="KSO_WM_UNIT_FILL_TYPE" val="1"/>
  <p:tag name="KSO_WM_UNIT_GLOW_SCHEMECOLOR_INDEX" val="6"/>
  <p:tag name="KSO_WM_UNIT_TEXT_FILL_FORE_SCHEMECOLOR_INDEX" val="2"/>
  <p:tag name="KSO_WM_UNIT_TEXT_FILL_TYPE" val="1"/>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7930_6*l_h_i*1_6_1"/>
  <p:tag name="KSO_WM_TEMPLATE_CATEGORY" val="diagram"/>
  <p:tag name="KSO_WM_TEMPLATE_INDEX" val="20227930"/>
  <p:tag name="KSO_WM_UNIT_LAYERLEVEL" val="1_1_1"/>
  <p:tag name="KSO_WM_TAG_VERSION" val="1.0"/>
  <p:tag name="KSO_WM_BEAUTIFY_FLAG" val="#wm#"/>
  <p:tag name="KSO_WM_UNIT_LINE_FORE_SCHEMECOLOR_INDEX" val="7"/>
  <p:tag name="KSO_WM_UNIT_LINE_FILL_TYPE" val="2"/>
  <p:tag name="KSO_WM_UNIT_GLOW_SCHEMECOLOR_INDEX" val="7"/>
  <p:tag name="KSO_WM_UNIT_TEXT_FILL_FORE_SCHEMECOLOR_INDEX" val="2"/>
  <p:tag name="KSO_WM_UNIT_TEXT_FILL_TYPE" val="1"/>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227930_6*l_h_i*1_6_2"/>
  <p:tag name="KSO_WM_TEMPLATE_CATEGORY" val="diagram"/>
  <p:tag name="KSO_WM_TEMPLATE_INDEX" val="20227930"/>
  <p:tag name="KSO_WM_UNIT_LAYERLEVEL" val="1_1_1"/>
  <p:tag name="KSO_WM_TAG_VERSION" val="1.0"/>
  <p:tag name="KSO_WM_BEAUTIFY_FLAG" val="#wm#"/>
  <p:tag name="KSO_WM_UNIT_FILL_FORE_SCHEMECOLOR_INDEX" val="7"/>
  <p:tag name="KSO_WM_UNIT_FILL_TYPE" val="1"/>
  <p:tag name="KSO_WM_UNIT_GLOW_SCHEMECOLOR_INDEX" val="7"/>
  <p:tag name="KSO_WM_UNIT_TEXT_FILL_FORE_SCHEMECOLOR_INDEX" val="2"/>
  <p:tag name="KSO_WM_UNIT_TEXT_FILL_TYPE" val="1"/>
</p:tagLst>
</file>

<file path=ppt/tags/tag417.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30_6*l_h_a*1_3_1"/>
  <p:tag name="KSO_WM_TEMPLATE_CATEGORY" val="diagram"/>
  <p:tag name="KSO_WM_TEMPLATE_INDEX" val="20227930"/>
  <p:tag name="KSO_WM_UNIT_LAYERLEVEL" val="1_1_1"/>
  <p:tag name="KSO_WM_TAG_VERSION" val="1.0"/>
  <p:tag name="KSO_WM_BEAUTIFY_FLAG" val="#wm#"/>
  <p:tag name="KSO_WM_UNIT_TEXT_FILL_FORE_SCHEMECOLOR_INDEX" val="9"/>
  <p:tag name="KSO_WM_UNIT_TEXT_FILL_TYPE" val="1"/>
</p:tagLst>
</file>

<file path=ppt/tags/tag418.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30_6*l_h_a*1_4_1"/>
  <p:tag name="KSO_WM_TEMPLATE_CATEGORY" val="diagram"/>
  <p:tag name="KSO_WM_TEMPLATE_INDEX" val="20227930"/>
  <p:tag name="KSO_WM_UNIT_LAYERLEVEL" val="1_1_1"/>
  <p:tag name="KSO_WM_TAG_VERSION" val="1.0"/>
  <p:tag name="KSO_WM_BEAUTIFY_FLAG" val="#wm#"/>
  <p:tag name="KSO_WM_UNIT_TEXT_FILL_FORE_SCHEMECOLOR_INDEX" val="6"/>
  <p:tag name="KSO_WM_UNIT_TEXT_FILL_TYPE" val="1"/>
</p:tagLst>
</file>

<file path=ppt/tags/tag419.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27930_6*l_h_a*1_6_1"/>
  <p:tag name="KSO_WM_TEMPLATE_CATEGORY" val="diagram"/>
  <p:tag name="KSO_WM_TEMPLATE_INDEX" val="20227930"/>
  <p:tag name="KSO_WM_UNIT_LAYERLEVEL" val="1_1_1"/>
  <p:tag name="KSO_WM_TAG_VERSION" val="1.0"/>
  <p:tag name="KSO_WM_BEAUTIFY_FLAG" val="#wm#"/>
  <p:tag name="KSO_WM_UNIT_TEXT_FILL_FORE_SCHEMECOLOR_INDEX" val="7"/>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30_6*l_h_a*1_2_1"/>
  <p:tag name="KSO_WM_TEMPLATE_CATEGORY" val="diagram"/>
  <p:tag name="KSO_WM_TEMPLATE_INDEX" val="20227930"/>
  <p:tag name="KSO_WM_UNIT_LAYERLEVEL" val="1_1_1"/>
  <p:tag name="KSO_WM_TAG_VERSION" val="1.0"/>
  <p:tag name="KSO_WM_BEAUTIFY_FLAG" val="#wm#"/>
  <p:tag name="KSO_WM_UNIT_TEXT_FILL_FORE_SCHEMECOLOR_INDEX" val="8"/>
  <p:tag name="KSO_WM_UNIT_TEXT_FILL_TYPE" val="1"/>
</p:tagLst>
</file>

<file path=ppt/tags/tag421.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7930_6*l_h_a*1_5_1"/>
  <p:tag name="KSO_WM_TEMPLATE_CATEGORY" val="diagram"/>
  <p:tag name="KSO_WM_TEMPLATE_INDEX" val="20227930"/>
  <p:tag name="KSO_WM_UNIT_LAYERLEVEL" val="1_1_1"/>
  <p:tag name="KSO_WM_TAG_VERSION" val="1.0"/>
  <p:tag name="KSO_WM_BEAUTIFY_FLAG" val="#wm#"/>
  <p:tag name="KSO_WM_UNIT_TEXT_FILL_FORE_SCHEMECOLOR_INDEX" val="10"/>
  <p:tag name="KSO_WM_UNIT_TEXT_FILL_TYPE" val="1"/>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6*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23.xml><?xml version="1.0" encoding="utf-8"?>
<p:tagLst xmlns:p="http://schemas.openxmlformats.org/presentationml/2006/main">
  <p:tag name="KSO_WM_SLIDE_BK_DARK_LIGHT" val=""/>
  <p:tag name="KSO_WM_SLIDE_BACKGROUND_TYPE" val="general"/>
  <p:tag name="KSO_WM_SPECIAL_SOURCE" val="bdnull"/>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2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2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2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28.xml><?xml version="1.0" encoding="utf-8"?>
<p:tagLst xmlns:p="http://schemas.openxmlformats.org/presentationml/2006/main">
  <p:tag name="KSO_WM_SLIDE_BK_DARK_LIGHT" val=""/>
  <p:tag name="KSO_WM_SLIDE_BACKGROUND_TYPE" val="general"/>
  <p:tag name="KSO_WM_SPECIAL_SOURCE" val="bdnull"/>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3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3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30_5*l_h_i*1_1_1"/>
  <p:tag name="KSO_WM_TEMPLATE_CATEGORY" val="diagram"/>
  <p:tag name="KSO_WM_TEMPLATE_INDEX" val="20227930"/>
  <p:tag name="KSO_WM_UNIT_LAYERLEVEL" val="1_1_1"/>
  <p:tag name="KSO_WM_TAG_VERSION" val="1.0"/>
  <p:tag name="KSO_WM_BEAUTIFY_FLAG" val="#wm#"/>
  <p:tag name="KSO_WM_UNIT_LINE_FORE_SCHEMECOLOR_INDEX" val="5"/>
  <p:tag name="KSO_WM_UNIT_LINE_FILL_TYPE" val="2"/>
  <p:tag name="KSO_WM_UNIT_GLOW_SCHEMECOLOR_INDEX" val="5"/>
  <p:tag name="KSO_WM_UNIT_TEXT_FILL_FORE_SCHEMECOLOR_INDEX" val="2"/>
  <p:tag name="KSO_WM_UNIT_TEXT_FILL_TYPE" val="1"/>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30_5*l_h_i*1_1_2"/>
  <p:tag name="KSO_WM_TEMPLATE_CATEGORY" val="diagram"/>
  <p:tag name="KSO_WM_TEMPLATE_INDEX" val="20227930"/>
  <p:tag name="KSO_WM_UNIT_LAYERLEVEL" val="1_1_1"/>
  <p:tag name="KSO_WM_TAG_VERSION" val="1.0"/>
  <p:tag name="KSO_WM_BEAUTIFY_FLAG" val="#wm#"/>
  <p:tag name="KSO_WM_UNIT_FILL_FORE_SCHEMECOLOR_INDEX" val="5"/>
  <p:tag name="KSO_WM_UNIT_FILL_TYPE" val="1"/>
  <p:tag name="KSO_WM_UNIT_GLOW_SCHEMECOLOR_INDEX" val="5"/>
  <p:tag name="KSO_WM_UNIT_TEXT_FILL_FORE_SCHEMECOLOR_INDEX" val="2"/>
  <p:tag name="KSO_WM_UNIT_TEXT_FILL_TYPE" val="1"/>
</p:tagLst>
</file>

<file path=ppt/tags/tag435.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30_5*l_h_a*1_1_1"/>
  <p:tag name="KSO_WM_TEMPLATE_CATEGORY" val="diagram"/>
  <p:tag name="KSO_WM_TEMPLATE_INDEX" val="20227930"/>
  <p:tag name="KSO_WM_UNIT_LAYERLEVEL" val="1_1_1"/>
  <p:tag name="KSO_WM_TAG_VERSION" val="1.0"/>
  <p:tag name="KSO_WM_BEAUTIFY_FLAG" val="#wm#"/>
  <p:tag name="KSO_WM_UNIT_TEXT_FILL_FORE_SCHEMECOLOR_INDEX" val="5"/>
  <p:tag name="KSO_WM_UNIT_TEXT_FILL_TYPE" val="1"/>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30_5*l_h_i*1_2_1"/>
  <p:tag name="KSO_WM_TEMPLATE_CATEGORY" val="diagram"/>
  <p:tag name="KSO_WM_TEMPLATE_INDEX" val="20227930"/>
  <p:tag name="KSO_WM_UNIT_LAYERLEVEL" val="1_1_1"/>
  <p:tag name="KSO_WM_TAG_VERSION" val="1.0"/>
  <p:tag name="KSO_WM_BEAUTIFY_FLAG" val="#wm#"/>
  <p:tag name="KSO_WM_UNIT_LINE_FORE_SCHEMECOLOR_INDEX" val="8"/>
  <p:tag name="KSO_WM_UNIT_LINE_FILL_TYPE" val="2"/>
  <p:tag name="KSO_WM_UNIT_GLOW_SCHEMECOLOR_INDEX" val="8"/>
  <p:tag name="KSO_WM_UNIT_TEXT_FILL_FORE_SCHEMECOLOR_INDEX" val="2"/>
  <p:tag name="KSO_WM_UNIT_TEXT_FILL_TYPE" val="1"/>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30_5*l_h_i*1_2_2"/>
  <p:tag name="KSO_WM_TEMPLATE_CATEGORY" val="diagram"/>
  <p:tag name="KSO_WM_TEMPLATE_INDEX" val="20227930"/>
  <p:tag name="KSO_WM_UNIT_LAYERLEVEL" val="1_1_1"/>
  <p:tag name="KSO_WM_TAG_VERSION" val="1.0"/>
  <p:tag name="KSO_WM_BEAUTIFY_FLAG" val="#wm#"/>
  <p:tag name="KSO_WM_UNIT_FILL_FORE_SCHEMECOLOR_INDEX" val="8"/>
  <p:tag name="KSO_WM_UNIT_FILL_TYPE" val="1"/>
  <p:tag name="KSO_WM_UNIT_GLOW_SCHEMECOLOR_INDEX" val="8"/>
  <p:tag name="KSO_WM_UNIT_TEXT_FILL_FORE_SCHEMECOLOR_INDEX" val="2"/>
  <p:tag name="KSO_WM_UNIT_TEXT_FILL_TYPE" val="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7930_5*l_h_i*1_5_1"/>
  <p:tag name="KSO_WM_TEMPLATE_CATEGORY" val="diagram"/>
  <p:tag name="KSO_WM_TEMPLATE_INDEX" val="20227930"/>
  <p:tag name="KSO_WM_UNIT_LAYERLEVEL" val="1_1_1"/>
  <p:tag name="KSO_WM_TAG_VERSION" val="1.0"/>
  <p:tag name="KSO_WM_BEAUTIFY_FLAG" val="#wm#"/>
  <p:tag name="KSO_WM_UNIT_LINE_FORE_SCHEMECOLOR_INDEX" val="6"/>
  <p:tag name="KSO_WM_UNIT_LINE_FILL_TYPE" val="2"/>
  <p:tag name="KSO_WM_UNIT_GLOW_SCHEMECOLOR_INDEX" val="6"/>
  <p:tag name="KSO_WM_UNIT_TEXT_FILL_FORE_SCHEMECOLOR_INDEX" val="2"/>
  <p:tag name="KSO_WM_UNIT_TEXT_FILL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7930_5*l_h_i*1_5_2"/>
  <p:tag name="KSO_WM_TEMPLATE_CATEGORY" val="diagram"/>
  <p:tag name="KSO_WM_TEMPLATE_INDEX" val="20227930"/>
  <p:tag name="KSO_WM_UNIT_LAYERLEVEL" val="1_1_1"/>
  <p:tag name="KSO_WM_TAG_VERSION" val="1.0"/>
  <p:tag name="KSO_WM_BEAUTIFY_FLAG" val="#wm#"/>
  <p:tag name="KSO_WM_UNIT_FILL_FORE_SCHEMECOLOR_INDEX" val="6"/>
  <p:tag name="KSO_WM_UNIT_FILL_TYPE" val="1"/>
  <p:tag name="KSO_WM_UNIT_GLOW_SCHEMECOLOR_INDEX" val="6"/>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30_5*l_h_i*1_3_1"/>
  <p:tag name="KSO_WM_TEMPLATE_CATEGORY" val="diagram"/>
  <p:tag name="KSO_WM_TEMPLATE_INDEX" val="20227930"/>
  <p:tag name="KSO_WM_UNIT_LAYERLEVEL" val="1_1_1"/>
  <p:tag name="KSO_WM_TAG_VERSION" val="1.0"/>
  <p:tag name="KSO_WM_BEAUTIFY_FLAG" val="#wm#"/>
  <p:tag name="KSO_WM_UNIT_LINE_FORE_SCHEMECOLOR_INDEX" val="9"/>
  <p:tag name="KSO_WM_UNIT_LINE_FILL_TYPE" val="2"/>
  <p:tag name="KSO_WM_UNIT_GLOW_SCHEMECOLOR_INDEX" val="9"/>
  <p:tag name="KSO_WM_UNIT_TEXT_FILL_FORE_SCHEMECOLOR_INDEX" val="2"/>
  <p:tag name="KSO_WM_UNIT_TEXT_FILL_TYPE"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30_5*l_h_i*1_3_2"/>
  <p:tag name="KSO_WM_TEMPLATE_CATEGORY" val="diagram"/>
  <p:tag name="KSO_WM_TEMPLATE_INDEX" val="20227930"/>
  <p:tag name="KSO_WM_UNIT_LAYERLEVEL" val="1_1_1"/>
  <p:tag name="KSO_WM_TAG_VERSION" val="1.0"/>
  <p:tag name="KSO_WM_BEAUTIFY_FLAG" val="#wm#"/>
  <p:tag name="KSO_WM_UNIT_FILL_FORE_SCHEMECOLOR_INDEX" val="9"/>
  <p:tag name="KSO_WM_UNIT_FILL_TYPE" val="1"/>
  <p:tag name="KSO_WM_UNIT_GLOW_SCHEMECOLOR_INDEX" val="9"/>
  <p:tag name="KSO_WM_UNIT_TEXT_FILL_FORE_SCHEMECOLOR_INDEX" val="2"/>
  <p:tag name="KSO_WM_UNIT_TEXT_FILL_TYPE" val="1"/>
</p:tagLst>
</file>

<file path=ppt/tags/tag442.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30_5*l_h_a*1_3_1"/>
  <p:tag name="KSO_WM_TEMPLATE_CATEGORY" val="diagram"/>
  <p:tag name="KSO_WM_TEMPLATE_INDEX" val="20227930"/>
  <p:tag name="KSO_WM_UNIT_LAYERLEVEL" val="1_1_1"/>
  <p:tag name="KSO_WM_TAG_VERSION" val="1.0"/>
  <p:tag name="KSO_WM_BEAUTIFY_FLAG" val="#wm#"/>
  <p:tag name="KSO_WM_UNIT_TEXT_FILL_FORE_SCHEMECOLOR_INDEX" val="9"/>
  <p:tag name="KSO_WM_UNIT_TEXT_FILL_TYPE" val="1"/>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30_5*l_h_i*1_4_1"/>
  <p:tag name="KSO_WM_TEMPLATE_CATEGORY" val="diagram"/>
  <p:tag name="KSO_WM_TEMPLATE_INDEX" val="20227930"/>
  <p:tag name="KSO_WM_UNIT_LAYERLEVEL" val="1_1_1"/>
  <p:tag name="KSO_WM_TAG_VERSION" val="1.0"/>
  <p:tag name="KSO_WM_BEAUTIFY_FLAG" val="#wm#"/>
  <p:tag name="KSO_WM_UNIT_LINE_FORE_SCHEMECOLOR_INDEX" val="10"/>
  <p:tag name="KSO_WM_UNIT_LINE_FILL_TYPE" val="2"/>
  <p:tag name="KSO_WM_UNIT_GLOW_SCHEMECOLOR_INDEX" val="6"/>
  <p:tag name="KSO_WM_UNIT_TEXT_FILL_FORE_SCHEMECOLOR_INDEX" val="2"/>
  <p:tag name="KSO_WM_UNIT_TEXT_FILL_TYPE" val="1"/>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930_5*l_h_i*1_4_2"/>
  <p:tag name="KSO_WM_TEMPLATE_CATEGORY" val="diagram"/>
  <p:tag name="KSO_WM_TEMPLATE_INDEX" val="20227930"/>
  <p:tag name="KSO_WM_UNIT_LAYERLEVEL" val="1_1_1"/>
  <p:tag name="KSO_WM_TAG_VERSION" val="1.0"/>
  <p:tag name="KSO_WM_BEAUTIFY_FLAG" val="#wm#"/>
  <p:tag name="KSO_WM_UNIT_FILL_FORE_SCHEMECOLOR_INDEX" val="10"/>
  <p:tag name="KSO_WM_UNIT_FILL_TYPE" val="1"/>
  <p:tag name="KSO_WM_UNIT_GLOW_SCHEMECOLOR_INDEX" val="6"/>
  <p:tag name="KSO_WM_UNIT_TEXT_FILL_FORE_SCHEMECOLOR_INDEX" val="2"/>
  <p:tag name="KSO_WM_UNIT_TEXT_FILL_TYPE" val="1"/>
</p:tagLst>
</file>

<file path=ppt/tags/tag445.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30_5*l_h_a*1_4_1"/>
  <p:tag name="KSO_WM_TEMPLATE_CATEGORY" val="diagram"/>
  <p:tag name="KSO_WM_TEMPLATE_INDEX" val="20227930"/>
  <p:tag name="KSO_WM_UNIT_LAYERLEVEL" val="1_1_1"/>
  <p:tag name="KSO_WM_TAG_VERSION" val="1.0"/>
  <p:tag name="KSO_WM_BEAUTIFY_FLAG" val="#wm#"/>
  <p:tag name="KSO_WM_UNIT_TEXT_FILL_FORE_SCHEMECOLOR_INDEX" val="6"/>
  <p:tag name="KSO_WM_UNIT_TEXT_FILL_TYPE" val="1"/>
</p:tagLst>
</file>

<file path=ppt/tags/tag446.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30_5*l_h_a*1_2_1"/>
  <p:tag name="KSO_WM_TEMPLATE_CATEGORY" val="diagram"/>
  <p:tag name="KSO_WM_TEMPLATE_INDEX" val="20227930"/>
  <p:tag name="KSO_WM_UNIT_LAYERLEVEL" val="1_1_1"/>
  <p:tag name="KSO_WM_TAG_VERSION" val="1.0"/>
  <p:tag name="KSO_WM_BEAUTIFY_FLAG" val="#wm#"/>
  <p:tag name="KSO_WM_UNIT_TEXT_FILL_FORE_SCHEMECOLOR_INDEX" val="8"/>
  <p:tag name="KSO_WM_UNIT_TEXT_FILL_TYPE" val="1"/>
</p:tagLst>
</file>

<file path=ppt/tags/tag447.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7930_5*l_h_a*1_5_1"/>
  <p:tag name="KSO_WM_TEMPLATE_CATEGORY" val="diagram"/>
  <p:tag name="KSO_WM_TEMPLATE_INDEX" val="20227930"/>
  <p:tag name="KSO_WM_UNIT_LAYERLEVEL" val="1_1_1"/>
  <p:tag name="KSO_WM_TAG_VERSION" val="1.0"/>
  <p:tag name="KSO_WM_BEAUTIFY_FLAG" val="#wm#"/>
  <p:tag name="KSO_WM_UNIT_TEXT_FILL_FORE_SCHEMECOLOR_INDEX" val="10"/>
  <p:tag name="KSO_WM_UNIT_TEXT_FILL_TYPE" val="1"/>
</p:tagLst>
</file>

<file path=ppt/tags/tag448.xml><?xml version="1.0" encoding="utf-8"?>
<p:tagLst xmlns:p="http://schemas.openxmlformats.org/presentationml/2006/main">
  <p:tag name="KSO_WM_SLIDE_BK_DARK_LIGHT" val=""/>
  <p:tag name="KSO_WM_SLIDE_BACKGROUND_TYPE" val="general"/>
  <p:tag name="KSO_WM_SPECIAL_SOURCE" val="bdnull"/>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5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5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53.xml><?xml version="1.0" encoding="utf-8"?>
<p:tagLst xmlns:p="http://schemas.openxmlformats.org/presentationml/2006/main">
  <p:tag name="KSO_WM_SLIDE_BK_DARK_LIGHT" val=""/>
  <p:tag name="KSO_WM_SLIDE_BACKGROUND_TYPE" val="general"/>
  <p:tag name="KSO_WM_SPECIAL_SOURCE" val="bdnull"/>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5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5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5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58.xml><?xml version="1.0" encoding="utf-8"?>
<p:tagLst xmlns:p="http://schemas.openxmlformats.org/presentationml/2006/main">
  <p:tag name="KSO_WM_SLIDE_BK_DARK_LIGHT" val=""/>
  <p:tag name="KSO_WM_SLIDE_BACKGROUND_TYPE" val="general"/>
  <p:tag name="KSO_WM_SPECIAL_SOURCE" val="bdnull"/>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6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6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63.xml><?xml version="1.0" encoding="utf-8"?>
<p:tagLst xmlns:p="http://schemas.openxmlformats.org/presentationml/2006/main">
  <p:tag name="KSO_WM_SLIDE_BK_DARK_LIGHT" val=""/>
  <p:tag name="KSO_WM_SLIDE_BACKGROUND_TYPE" val="general"/>
  <p:tag name="KSO_WM_SPECIAL_SOURCE" val="bdnull"/>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6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6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6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68.xml><?xml version="1.0" encoding="utf-8"?>
<p:tagLst xmlns:p="http://schemas.openxmlformats.org/presentationml/2006/main">
  <p:tag name="KSO_WM_SLIDE_BK_DARK_LIGHT" val=""/>
  <p:tag name="KSO_WM_SLIDE_BACKGROUND_TYPE" val="general"/>
  <p:tag name="KSO_WM_SPECIAL_SOURCE" val="bdnull"/>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7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7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73.xml><?xml version="1.0" encoding="utf-8"?>
<p:tagLst xmlns:p="http://schemas.openxmlformats.org/presentationml/2006/main">
  <p:tag name="KSO_WM_SLIDE_BK_DARK_LIGHT" val=""/>
  <p:tag name="KSO_WM_SLIDE_BACKGROUND_TYPE" val="general"/>
  <p:tag name="KSO_WM_SPECIAL_SOURCE" val="bdnull"/>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7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7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78.xml><?xml version="1.0" encoding="utf-8"?>
<p:tagLst xmlns:p="http://schemas.openxmlformats.org/presentationml/2006/main">
  <p:tag name="KSO_WM_SLIDE_BK_DARK_LIGHT" val=""/>
  <p:tag name="KSO_WM_SLIDE_BACKGROUND_TYPE" val="general"/>
  <p:tag name="KSO_WM_SPECIAL_SOURCE" val="bdnull"/>
</p:tagLst>
</file>

<file path=ppt/tags/tag4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8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83.xml><?xml version="1.0" encoding="utf-8"?>
<p:tagLst xmlns:p="http://schemas.openxmlformats.org/presentationml/2006/main">
  <p:tag name="KSO_WM_SLIDE_BK_DARK_LIGHT" val=""/>
  <p:tag name="KSO_WM_SLIDE_BACKGROUND_TYPE" val="general"/>
  <p:tag name="KSO_WM_SPECIAL_SOURCE" val="bdnull"/>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8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8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8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20160892_4*n_h_i*1_2_1"/>
  <p:tag name="KSO_WM_TEMPLATE_CATEGORY" val="diagram"/>
  <p:tag name="KSO_WM_TEMPLATE_INDEX" val="20160892"/>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20160892_4*n_h_h_i*1_1_1_1"/>
  <p:tag name="KSO_WM_TEMPLATE_CATEGORY" val="diagram"/>
  <p:tag name="KSO_WM_TEMPLATE_INDEX" val="20160892"/>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3"/>
  <p:tag name="KSO_WM_UNIT_ID" val="diagram20160892_4*n_h_h_i*1_1_1_3"/>
  <p:tag name="KSO_WM_TEMPLATE_CATEGORY" val="diagram"/>
  <p:tag name="KSO_WM_TEMPLATE_INDEX" val="20160892"/>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91.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4"/>
  <p:tag name="KSO_WM_UNIT_ID" val="diagram20160892_4*n_h_h_i*1_1_1_4"/>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20160892_4*n_h_h_i*1_1_2_1"/>
  <p:tag name="KSO_WM_TEMPLATE_CATEGORY" val="diagram"/>
  <p:tag name="KSO_WM_TEMPLATE_INDEX" val="20160892"/>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3"/>
  <p:tag name="KSO_WM_UNIT_ID" val="diagram20160892_4*n_h_h_i*1_1_2_3"/>
  <p:tag name="KSO_WM_TEMPLATE_CATEGORY" val="diagram"/>
  <p:tag name="KSO_WM_TEMPLATE_INDEX" val="20160892"/>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94.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4"/>
  <p:tag name="KSO_WM_UNIT_ID" val="diagram20160892_4*n_h_h_i*1_1_2_4"/>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2"/>
  <p:tag name="KSO_WM_UNIT_ID" val="diagram20160892_4*n_h_h_i*1_1_4_2"/>
  <p:tag name="KSO_WM_TEMPLATE_CATEGORY" val="diagram"/>
  <p:tag name="KSO_WM_TEMPLATE_INDEX" val="20160892"/>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4"/>
  <p:tag name="KSO_WM_UNIT_ID" val="diagram20160892_4*n_h_h_i*1_1_4_4"/>
  <p:tag name="KSO_WM_TEMPLATE_CATEGORY" val="diagram"/>
  <p:tag name="KSO_WM_TEMPLATE_INDEX" val="20160892"/>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97.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4_3"/>
  <p:tag name="KSO_WM_UNIT_ID" val="diagram20160892_4*n_h_h_i*1_1_4_3"/>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4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20160892_4*n_h_h_i*1_1_3_1"/>
  <p:tag name="KSO_WM_TEMPLATE_CATEGORY" val="diagram"/>
  <p:tag name="KSO_WM_TEMPLATE_INDEX" val="20160892"/>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3"/>
  <p:tag name="KSO_WM_UNIT_ID" val="diagram20160892_4*n_h_h_i*1_1_3_3"/>
  <p:tag name="KSO_WM_TEMPLATE_CATEGORY" val="diagram"/>
  <p:tag name="KSO_WM_TEMPLATE_INDEX" val="20160892"/>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00.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4"/>
  <p:tag name="KSO_WM_UNIT_ID" val="diagram20160892_4*n_h_h_i*1_1_3_4"/>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5_1"/>
  <p:tag name="KSO_WM_UNIT_ID" val="diagram20160892_4*n_h_h_i*1_1_5_1"/>
  <p:tag name="KSO_WM_TEMPLATE_CATEGORY" val="diagram"/>
  <p:tag name="KSO_WM_TEMPLATE_INDEX" val="20160892"/>
  <p:tag name="KSO_WM_UNIT_LAYERLEVEL" val="1_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5_3"/>
  <p:tag name="KSO_WM_UNIT_ID" val="diagram20160892_4*n_h_h_i*1_1_5_3"/>
  <p:tag name="KSO_WM_TEMPLATE_CATEGORY" val="diagram"/>
  <p:tag name="KSO_WM_TEMPLATE_INDEX" val="20160892"/>
  <p:tag name="KSO_WM_UNIT_LAYERLEVEL" val="1_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503.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5_4"/>
  <p:tag name="KSO_WM_UNIT_ID" val="diagram20160892_4*n_h_h_i*1_1_5_4"/>
  <p:tag name="KSO_WM_TEMPLATE_CATEGORY" val="diagram"/>
  <p:tag name="KSO_WM_TEMPLATE_INDEX" val="20160892"/>
  <p:tag name="KSO_WM_UNIT_LAYERLEVEL" val="1_1_1_1"/>
  <p:tag name="KSO_WM_TAG_VERSION" val="1.0"/>
  <p:tag name="KSO_WM_BEAUTIFY_FLAG" val="#wm#"/>
  <p:tag name="KSO_WM_UNIT_TEXT_FILL_FORE_SCHEMECOLOR_INDEX" val="14"/>
  <p:tag name="KSO_WM_UNIT_TEXT_FILL_TYPE" val="1"/>
</p:tagLst>
</file>

<file path=ppt/tags/tag504.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2_1"/>
  <p:tag name="KSO_WM_UNIT_ID" val="diagram20160892_4*n_h_h_f*1_1_2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505.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4_1"/>
  <p:tag name="KSO_WM_UNIT_ID" val="diagram20160892_4*n_h_h_f*1_1_4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506.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1_1"/>
  <p:tag name="KSO_WM_UNIT_ID" val="diagram20160892_4*n_h_h_f*1_1_1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507.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3_1"/>
  <p:tag name="KSO_WM_UNIT_ID" val="diagram20160892_4*n_h_h_f*1_1_3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508.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5_1"/>
  <p:tag name="KSO_WM_UNIT_ID" val="diagram20160892_4*n_h_h_f*1_1_5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2"/>
  <p:tag name="KSO_WM_UNIT_ID" val="diagram20160892_4*n_h_h_i*1_1_1_2"/>
  <p:tag name="KSO_WM_TEMPLATE_CATEGORY" val="diagram"/>
  <p:tag name="KSO_WM_TEMPLATE_INDEX" val="20160892"/>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2"/>
  <p:tag name="KSO_WM_UNIT_ID" val="diagram20160892_4*n_h_h_i*1_1_2_2"/>
  <p:tag name="KSO_WM_TEMPLATE_CATEGORY" val="diagram"/>
  <p:tag name="KSO_WM_TEMPLATE_INDEX" val="20160892"/>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2"/>
  <p:tag name="KSO_WM_UNIT_ID" val="diagram20160892_4*n_h_h_i*1_1_3_2"/>
  <p:tag name="KSO_WM_TEMPLATE_CATEGORY" val="diagram"/>
  <p:tag name="KSO_WM_TEMPLATE_INDEX" val="20160892"/>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4_1"/>
  <p:tag name="KSO_WM_UNIT_ID" val="diagram20160892_4*n_h_h_i*1_1_4_1"/>
  <p:tag name="KSO_WM_TEMPLATE_CATEGORY" val="diagram"/>
  <p:tag name="KSO_WM_TEMPLATE_INDEX" val="20160892"/>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5_2"/>
  <p:tag name="KSO_WM_UNIT_ID" val="diagram20160892_4*n_h_h_i*1_1_5_2"/>
  <p:tag name="KSO_WM_TEMPLATE_CATEGORY" val="diagram"/>
  <p:tag name="KSO_WM_TEMPLATE_INDEX" val="20160892"/>
  <p:tag name="KSO_WM_UNIT_LAYERLEVEL" val="1_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514.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a"/>
  <p:tag name="KSO_WM_UNIT_INDEX" val="1_2_1"/>
  <p:tag name="KSO_WM_UNIT_ID" val="diagram20160892_4*n_h_a*1_2_1"/>
  <p:tag name="KSO_WM_TEMPLATE_CATEGORY" val="diagram"/>
  <p:tag name="KSO_WM_TEMPLATE_INDEX" val="20160892"/>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515.xml><?xml version="1.0" encoding="utf-8"?>
<p:tagLst xmlns:p="http://schemas.openxmlformats.org/presentationml/2006/main">
  <p:tag name="KSO_WM_SLIDE_BK_DARK_LIGHT" val=""/>
  <p:tag name="KSO_WM_SLIDE_BACKGROUND_TYPE" val="general"/>
  <p:tag name="KSO_WM_SPECIAL_SOURCE" val="bdnull"/>
</p:tagLst>
</file>

<file path=ppt/tags/tag51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518.xml><?xml version="1.0" encoding="utf-8"?>
<p:tagLst xmlns:p="http://schemas.openxmlformats.org/presentationml/2006/main">
  <p:tag name="KSO_WM_SPECIAL_SOURCE" val="bdnull"/>
</p:tagLst>
</file>

<file path=ppt/tags/tag5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2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2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2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5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3"/>
  <p:tag name="KSO_WM_UNIT_ID" val="diagram20228024_2*n_h_h_i*1_2_1_3"/>
  <p:tag name="KSO_WM_TEMPLATE_CATEGORY" val="diagram"/>
  <p:tag name="KSO_WM_TEMPLATE_INDEX" val="20228024"/>
  <p:tag name="KSO_WM_UNIT_LAYERLEVEL" val="1_1_1_1"/>
  <p:tag name="KSO_WM_TAG_VERSION" val="1.0"/>
  <p:tag name="KSO_WM_BEAUTIFY_FLAG" val="#wm#"/>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3"/>
  <p:tag name="KSO_WM_UNIT_ID" val="diagram20228024_2*n_h_h_i*1_2_2_3"/>
  <p:tag name="KSO_WM_TEMPLATE_CATEGORY" val="diagram"/>
  <p:tag name="KSO_WM_TEMPLATE_INDEX" val="20228024"/>
  <p:tag name="KSO_WM_UNIT_LAYERLEVEL" val="1_1_1_1"/>
  <p:tag name="KSO_WM_TAG_VERSION" val="1.0"/>
  <p:tag name="KSO_WM_BEAUTIFY_FLAG" val="#wm#"/>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28024_2*n_h_i*1_1_1"/>
  <p:tag name="KSO_WM_TEMPLATE_CATEGORY" val="diagram"/>
  <p:tag name="KSO_WM_TEMPLATE_INDEX" val="20228024"/>
  <p:tag name="KSO_WM_UNIT_LAYERLEVEL" val="1_1_1"/>
  <p:tag name="KSO_WM_TAG_VERSION" val="1.0"/>
  <p:tag name="KSO_WM_BEAUTIFY_FLAG" val="#wm#"/>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28024_2*n_h_h_i*1_2_1_2"/>
  <p:tag name="KSO_WM_TEMPLATE_CATEGORY" val="diagram"/>
  <p:tag name="KSO_WM_TEMPLATE_INDEX" val="20228024"/>
  <p:tag name="KSO_WM_UNIT_LAYERLEVEL" val="1_1_1_1"/>
  <p:tag name="KSO_WM_TAG_VERSION" val="1.0"/>
  <p:tag name="KSO_WM_BEAUTIFY_FLAG" val="#wm#"/>
  <p:tag name="KSO_WM_UNIT_TEXT_FILL_FORE_SCHEMECOLOR_INDEX" val="14"/>
  <p:tag name="KSO_WM_UNIT_TEXT_FILL_TYPE"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228024_2*n_h_h_i*1_2_2_2"/>
  <p:tag name="KSO_WM_TEMPLATE_CATEGORY" val="diagram"/>
  <p:tag name="KSO_WM_TEMPLATE_INDEX" val="20228024"/>
  <p:tag name="KSO_WM_UNIT_LAYERLEVEL" val="1_1_1_1"/>
  <p:tag name="KSO_WM_TAG_VERSION" val="1.0"/>
  <p:tag name="KSO_WM_BEAUTIFY_FLAG" val="#wm#"/>
  <p:tag name="KSO_WM_UNIT_TEXT_FILL_FORE_SCHEMECOLOR_INDEX" val="14"/>
  <p:tag name="KSO_WM_UNIT_TEXT_FILL_TYPE" val="1"/>
</p:tagLst>
</file>

<file path=ppt/tags/tag52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28024_2*n_h_a*1_1_1"/>
  <p:tag name="KSO_WM_TEMPLATE_CATEGORY" val="diagram"/>
  <p:tag name="KSO_WM_TEMPLATE_INDEX" val="20228024"/>
  <p:tag name="KSO_WM_UNIT_LAYERLEVEL" val="1_1_1"/>
  <p:tag name="KSO_WM_TAG_VERSION" val="1.0"/>
  <p:tag name="KSO_WM_BEAUTIFY_FLAG" val="#wm#"/>
  <p:tag name="KSO_WM_UNIT_TEXT_FILL_FORE_SCHEMECOLOR_INDEX" val="13"/>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28024_2*n_h_h_i*1_2_1_1"/>
  <p:tag name="KSO_WM_TEMPLATE_CATEGORY" val="diagram"/>
  <p:tag name="KSO_WM_TEMPLATE_INDEX" val="20228024"/>
  <p:tag name="KSO_WM_UNIT_LAYERLEVEL" val="1_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53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20228024_2*n_h_h_a*1_2_1_1"/>
  <p:tag name="KSO_WM_TEMPLATE_CATEGORY" val="diagram"/>
  <p:tag name="KSO_WM_TEMPLATE_INDEX" val="20228024"/>
  <p:tag name="KSO_WM_UNIT_LAYERLEVEL" val="1_1_1_1"/>
  <p:tag name="KSO_WM_TAG_VERSION" val="1.0"/>
  <p:tag name="KSO_WM_BEAUTIFY_FLAG" val="#wm#"/>
  <p:tag name="KSO_WM_UNIT_TEXT_FILL_FORE_SCHEMECOLOR_INDEX" val="7"/>
  <p:tag name="KSO_WM_UNIT_TEXT_FILL_TYPE" val="1"/>
</p:tagLst>
</file>

<file path=ppt/tags/tag532.xml><?xml version="1.0" encoding="utf-8"?>
<p:tagLst xmlns:p="http://schemas.openxmlformats.org/presentationml/2006/main">
  <p:tag name="KSO_WM_UNIT_VALUE" val="145*145"/>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28024_2*n_h_h_x*1_2_1_1"/>
  <p:tag name="KSO_WM_TEMPLATE_CATEGORY" val="diagram"/>
  <p:tag name="KSO_WM_TEMPLATE_INDEX" val="20228024"/>
  <p:tag name="KSO_WM_UNIT_LAYERLEVEL" val="1_1_1_1"/>
  <p:tag name="KSO_WM_TAG_VERSION" val="1.0"/>
  <p:tag name="KSO_WM_BEAUTIFY_FLAG" val="#wm#"/>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28024_2*n_h_h_i*1_2_2_1"/>
  <p:tag name="KSO_WM_TEMPLATE_CATEGORY" val="diagram"/>
  <p:tag name="KSO_WM_TEMPLATE_INDEX" val="20228024"/>
  <p:tag name="KSO_WM_UNIT_LAYERLEVEL" val="1_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53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20228024_2*n_h_h_a*1_2_2_1"/>
  <p:tag name="KSO_WM_TEMPLATE_CATEGORY" val="diagram"/>
  <p:tag name="KSO_WM_TEMPLATE_INDEX" val="20228024"/>
  <p:tag name="KSO_WM_UNIT_LAYERLEVEL" val="1_1_1_1"/>
  <p:tag name="KSO_WM_TAG_VERSION" val="1.0"/>
  <p:tag name="KSO_WM_BEAUTIFY_FLAG" val="#wm#"/>
  <p:tag name="KSO_WM_UNIT_TEXT_FILL_FORE_SCHEMECOLOR_INDEX" val="8"/>
  <p:tag name="KSO_WM_UNIT_TEXT_FILL_TYPE" val="1"/>
</p:tagLst>
</file>

<file path=ppt/tags/tag535.xml><?xml version="1.0" encoding="utf-8"?>
<p:tagLst xmlns:p="http://schemas.openxmlformats.org/presentationml/2006/main">
  <p:tag name="KSO_WM_UNIT_VALUE" val="119*119"/>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28024_2*n_h_h_x*1_2_2_1"/>
  <p:tag name="KSO_WM_TEMPLATE_CATEGORY" val="diagram"/>
  <p:tag name="KSO_WM_TEMPLATE_INDEX" val="20228024"/>
  <p:tag name="KSO_WM_UNIT_LAYERLEVEL" val="1_1_1_1"/>
  <p:tag name="KSO_WM_TAG_VERSION" val="1.0"/>
  <p:tag name="KSO_WM_BEAUTIFY_FLAG" val="#wm#"/>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i"/>
  <p:tag name="KSO_WM_UNIT_INDEX" val="1"/>
  <p:tag name="KSO_WM_UNIT_ID" val="diagram20228024_2*i*1"/>
  <p:tag name="KSO_WM_TEMPLATE_CATEGORY" val="diagram"/>
  <p:tag name="KSO_WM_TEMPLATE_INDEX" val="20228024"/>
  <p:tag name="KSO_WM_UNIT_LAYERLEVEL" val="1"/>
  <p:tag name="KSO_WM_TAG_VERSION" val="1.0"/>
  <p:tag name="KSO_WM_BEAUTIFY_FLAG" val="#wm#"/>
  <p:tag name="KSO_WM_UNIT_LINE_FORE_SCHEMECOLOR_INDEX" val="14"/>
  <p:tag name="KSO_WM_UNIT_LINE_FILL_TYPE" val="2"/>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i"/>
  <p:tag name="KSO_WM_UNIT_INDEX" val="2"/>
  <p:tag name="KSO_WM_UNIT_ID" val="diagram20228024_2*i*2"/>
  <p:tag name="KSO_WM_TEMPLATE_CATEGORY" val="diagram"/>
  <p:tag name="KSO_WM_TEMPLATE_INDEX" val="20228024"/>
  <p:tag name="KSO_WM_UNIT_LAYERLEVEL" val="1"/>
  <p:tag name="KSO_WM_TAG_VERSION" val="1.0"/>
  <p:tag name="KSO_WM_BEAUTIFY_FLAG" val="#wm#"/>
  <p:tag name="KSO_WM_UNIT_LINE_FORE_SCHEMECOLOR_INDEX" val="14"/>
  <p:tag name="KSO_WM_UNIT_LINE_FILL_TYPE" val="2"/>
</p:tagLst>
</file>

<file path=ppt/tags/tag538.xml><?xml version="1.0" encoding="utf-8"?>
<p:tagLst xmlns:p="http://schemas.openxmlformats.org/presentationml/2006/main">
  <p:tag name="KSO_WM_SLIDE_BK_DARK_LIGHT" val=""/>
  <p:tag name="KSO_WM_SLIDE_BACKGROUND_TYPE" val="general"/>
  <p:tag name="KSO_WM_SPECIAL_SOURCE" val="bdnull"/>
</p:tagLst>
</file>

<file path=ppt/tags/tag5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4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4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4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20160892_5*n_h_i*1_2_1"/>
  <p:tag name="KSO_WM_TEMPLATE_CATEGORY" val="diagram"/>
  <p:tag name="KSO_WM_TEMPLATE_INDEX" val="20160892"/>
  <p:tag name="KSO_WM_UNIT_LAYERLEVEL" val="1_1_1"/>
  <p:tag name="KSO_WM_TAG_VERSION" val="1.0"/>
  <p:tag name="KSO_WM_BEAUTIFY_FLAG" val="#wm#"/>
  <p:tag name="KSO_WM_UNIT_FILL_FORE_SCHEMECOLOR_INDEX_BRIGHTNESS" val="-0.05"/>
  <p:tag name="KSO_WM_UNIT_FILL_FORE_SCHEMECOLOR_INDEX" val="14"/>
  <p:tag name="KSO_WM_UNIT_FILL_TYPE" val="1"/>
  <p:tag name="KSO_WM_UNIT_USESOURCEFORMAT_APPLY" val="1"/>
</p:tagLst>
</file>

<file path=ppt/tags/tag545.xml><?xml version="1.0" encoding="utf-8"?>
<p:tagLst xmlns:p="http://schemas.openxmlformats.org/presentationml/2006/main">
  <p:tag name="KSO_WM_UNIT_ISCONTENTSTITLE" val="0"/>
  <p:tag name="KSO_WM_UNIT_ISNUMDGMTITLE" val="0"/>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a"/>
  <p:tag name="KSO_WM_UNIT_INDEX" val="1_2_1"/>
  <p:tag name="KSO_WM_UNIT_ID" val="diagram20160892_5*n_h_a*1_2_1"/>
  <p:tag name="KSO_WM_TEMPLATE_CATEGORY" val="diagram"/>
  <p:tag name="KSO_WM_TEMPLATE_INDEX" val="20160892"/>
  <p:tag name="KSO_WM_UNIT_LAYERLEVEL" val="1_1_1"/>
  <p:tag name="KSO_WM_TAG_VERSION" val="1.0"/>
  <p:tag name="KSO_WM_BEAUTIFY_FLAG" val="#wm#"/>
  <p:tag name="KSO_WM_UNIT_PRESET_TEXT" val="添加标题"/>
  <p:tag name="KSO_WM_UNIT_TEXT_FILL_FORE_SCHEMECOLOR_INDEX_BRIGHTNESS" val="0.25"/>
  <p:tag name="KSO_WM_UNIT_TEXT_FILL_FORE_SCHEMECOLOR_INDEX" val="13"/>
  <p:tag name="KSO_WM_UNIT_TEXT_FILL_TYPE" val="1"/>
  <p:tag name="KSO_WM_UNIT_USESOURCEFORMAT_APPLY" val="1"/>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20160892_5*n_h_h_i*1_1_3_1"/>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3"/>
  <p:tag name="KSO_WM_UNIT_ID" val="diagram20160892_5*n_h_h_i*1_1_3_3"/>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4"/>
  <p:tag name="KSO_WM_UNIT_ID" val="diagram20160892_5*n_h_h_i*1_1_3_4"/>
  <p:tag name="KSO_WM_TEMPLATE_CATEGORY" val="diagram"/>
  <p:tag name="KSO_WM_TEMPLATE_INDEX" val="20160892"/>
  <p:tag name="KSO_WM_UNIT_LAYERLEVEL" val="1_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1"/>
  <p:tag name="KSO_WM_UNIT_ID" val="diagram20160892_5*n_h_h_i*1_1_4_1"/>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3"/>
  <p:tag name="KSO_WM_UNIT_ID" val="diagram20160892_5*n_h_h_i*1_1_4_3"/>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4_4"/>
  <p:tag name="KSO_WM_UNIT_ID" val="diagram20160892_5*n_h_h_i*1_1_4_4"/>
  <p:tag name="KSO_WM_TEMPLATE_CATEGORY" val="diagram"/>
  <p:tag name="KSO_WM_TEMPLATE_INDEX" val="20160892"/>
  <p:tag name="KSO_WM_UNIT_LAYERLEVEL" val="1_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6_1"/>
  <p:tag name="KSO_WM_UNIT_ID" val="diagram20160892_5*n_h_h_i*1_1_6_1"/>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6_3"/>
  <p:tag name="KSO_WM_UNIT_ID" val="diagram20160892_5*n_h_h_i*1_1_6_3"/>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6_4"/>
  <p:tag name="KSO_WM_UNIT_ID" val="diagram20160892_5*n_h_h_i*1_1_6_4"/>
  <p:tag name="KSO_WM_TEMPLATE_CATEGORY" val="diagram"/>
  <p:tag name="KSO_WM_TEMPLATE_INDEX" val="20160892"/>
  <p:tag name="KSO_WM_UNIT_LAYERLEVEL" val="1_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5_1"/>
  <p:tag name="KSO_WM_UNIT_ID" val="diagram20160892_5*n_h_h_i*1_1_5_1"/>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5_3"/>
  <p:tag name="KSO_WM_UNIT_ID" val="diagram20160892_5*n_h_h_i*1_1_5_3"/>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5_4"/>
  <p:tag name="KSO_WM_UNIT_ID" val="diagram20160892_5*n_h_h_i*1_1_5_4"/>
  <p:tag name="KSO_WM_TEMPLATE_CATEGORY" val="diagram"/>
  <p:tag name="KSO_WM_TEMPLATE_INDEX" val="20160892"/>
  <p:tag name="KSO_WM_UNIT_LAYERLEVEL" val="1_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20160892_5*n_h_h_i*1_1_1_1"/>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3"/>
  <p:tag name="KSO_WM_UNIT_ID" val="diagram20160892_5*n_h_h_i*1_1_1_3"/>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4"/>
  <p:tag name="KSO_WM_UNIT_ID" val="diagram20160892_5*n_h_h_i*1_1_1_4"/>
  <p:tag name="KSO_WM_TEMPLATE_CATEGORY" val="diagram"/>
  <p:tag name="KSO_WM_TEMPLATE_INDEX" val="20160892"/>
  <p:tag name="KSO_WM_UNIT_LAYERLEVEL" val="1_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20160892_5*n_h_h_i*1_1_2_1"/>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3"/>
  <p:tag name="KSO_WM_UNIT_ID" val="diagram20160892_5*n_h_h_i*1_1_2_3"/>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4"/>
  <p:tag name="KSO_WM_UNIT_ID" val="diagram20160892_5*n_h_h_i*1_1_2_4"/>
  <p:tag name="KSO_WM_TEMPLATE_CATEGORY" val="diagram"/>
  <p:tag name="KSO_WM_TEMPLATE_INDEX" val="20160892"/>
  <p:tag name="KSO_WM_UNIT_LAYERLEVEL" val="1_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564.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2_1"/>
  <p:tag name="KSO_WM_UNIT_ID" val="diagram20160892_5*n_h_h_f*1_1_2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_BRIGHTNESS" val="0.35"/>
  <p:tag name="KSO_WM_UNIT_TEXT_FILL_FORE_SCHEMECOLOR_INDEX" val="13"/>
  <p:tag name="KSO_WM_UNIT_TEXT_FILL_TYPE" val="1"/>
  <p:tag name="KSO_WM_UNIT_USESOURCEFORMAT_APPLY" val="1"/>
</p:tagLst>
</file>

<file path=ppt/tags/tag565.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4_1"/>
  <p:tag name="KSO_WM_UNIT_ID" val="diagram20160892_5*n_h_h_f*1_1_4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_BRIGHTNESS" val="0.35"/>
  <p:tag name="KSO_WM_UNIT_TEXT_FILL_FORE_SCHEMECOLOR_INDEX" val="13"/>
  <p:tag name="KSO_WM_UNIT_TEXT_FILL_TYPE" val="1"/>
  <p:tag name="KSO_WM_UNIT_USESOURCEFORMAT_APPLY" val="1"/>
</p:tagLst>
</file>

<file path=ppt/tags/tag566.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6_1"/>
  <p:tag name="KSO_WM_UNIT_ID" val="diagram20160892_5*n_h_h_f*1_1_6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_BRIGHTNESS" val="0.35"/>
  <p:tag name="KSO_WM_UNIT_TEXT_FILL_FORE_SCHEMECOLOR_INDEX" val="13"/>
  <p:tag name="KSO_WM_UNIT_TEXT_FILL_TYPE" val="1"/>
  <p:tag name="KSO_WM_UNIT_USESOURCEFORMAT_APPLY" val="1"/>
</p:tagLst>
</file>

<file path=ppt/tags/tag567.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1_1"/>
  <p:tag name="KSO_WM_UNIT_ID" val="diagram20160892_5*n_h_h_f*1_1_1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_BRIGHTNESS" val="0.35"/>
  <p:tag name="KSO_WM_UNIT_TEXT_FILL_FORE_SCHEMECOLOR_INDEX" val="13"/>
  <p:tag name="KSO_WM_UNIT_TEXT_FILL_TYPE" val="1"/>
  <p:tag name="KSO_WM_UNIT_USESOURCEFORMAT_APPLY" val="1"/>
</p:tagLst>
</file>

<file path=ppt/tags/tag568.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3_1"/>
  <p:tag name="KSO_WM_UNIT_ID" val="diagram20160892_5*n_h_h_f*1_1_3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_BRIGHTNESS" val="0.35"/>
  <p:tag name="KSO_WM_UNIT_TEXT_FILL_FORE_SCHEMECOLOR_INDEX" val="13"/>
  <p:tag name="KSO_WM_UNIT_TEXT_FILL_TYPE" val="1"/>
  <p:tag name="KSO_WM_UNIT_USESOURCEFORMAT_APPLY" val="1"/>
</p:tagLst>
</file>

<file path=ppt/tags/tag569.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TYPE" val="n_h_h_f"/>
  <p:tag name="KSO_WM_UNIT_INDEX" val="1_1_5_1"/>
  <p:tag name="KSO_WM_UNIT_ID" val="diagram20160892_5*n_h_h_f*1_1_5_1"/>
  <p:tag name="KSO_WM_TEMPLATE_CATEGORY" val="diagram"/>
  <p:tag name="KSO_WM_TEMPLATE_INDEX" val="20160892"/>
  <p:tag name="KSO_WM_UNIT_LAYERLEVEL" val="1_1_1_1"/>
  <p:tag name="KSO_WM_TAG_VERSION" val="1.0"/>
  <p:tag name="KSO_WM_BEAUTIFY_FLAG" val="#wm#"/>
  <p:tag name="KSO_WM_UNIT_PRESET_TEXT" val="单击此处添加文本具体内容，简明扼要的阐述您的观点。"/>
  <p:tag name="KSO_WM_UNIT_TEXT_FILL_FORE_SCHEMECOLOR_INDEX_BRIGHTNESS" val="0.35"/>
  <p:tag name="KSO_WM_UNIT_TEXT_FILL_FORE_SCHEMECOLOR_INDEX" val="13"/>
  <p:tag name="KSO_WM_UNIT_TEXT_FILL_TYPE" val="1"/>
  <p:tag name="KSO_WM_UNIT_USESOURCEFORMAT_APPLY"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2"/>
  <p:tag name="KSO_WM_UNIT_ID" val="diagram20160892_5*n_h_h_i*1_1_1_2"/>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2"/>
  <p:tag name="KSO_WM_UNIT_ID" val="diagram20160892_5*n_h_h_i*1_1_2_2"/>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2"/>
  <p:tag name="KSO_WM_UNIT_ID" val="diagram20160892_5*n_h_h_i*1_1_3_2"/>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4_2"/>
  <p:tag name="KSO_WM_UNIT_ID" val="diagram20160892_5*n_h_h_i*1_1_4_2"/>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5_2"/>
  <p:tag name="KSO_WM_UNIT_ID" val="diagram20160892_5*n_h_h_i*1_1_5_2"/>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6_2"/>
  <p:tag name="KSO_WM_UNIT_ID" val="diagram20160892_5*n_h_h_i*1_1_6_2"/>
  <p:tag name="KSO_WM_TEMPLATE_CATEGORY" val="diagram"/>
  <p:tag name="KSO_WM_TEMPLATE_INDEX" val="20160892"/>
  <p:tag name="KSO_WM_UNIT_LAYERLEVEL" val="1_1_1_1"/>
  <p:tag name="KSO_WM_TAG_VERSION" val="1.0"/>
  <p:tag name="KSO_WM_BEAUTIFY_FLAG" val="#wm#"/>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576.xml><?xml version="1.0" encoding="utf-8"?>
<p:tagLst xmlns:p="http://schemas.openxmlformats.org/presentationml/2006/main">
  <p:tag name="KSO_WM_SLIDE_BK_DARK_LIGHT" val=""/>
  <p:tag name="KSO_WM_SLIDE_BACKGROUND_TYPE" val="general"/>
  <p:tag name="KSO_WM_SPECIAL_SOURCE" val="bdnull"/>
  <p:tag name="KSO_WM_SLIDE_ITEM_CNT" val="6"/>
</p:tagLst>
</file>

<file path=ppt/tags/tag5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5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82.xml><?xml version="1.0" encoding="utf-8"?>
<p:tagLst xmlns:p="http://schemas.openxmlformats.org/presentationml/2006/main">
  <p:tag name="KSO_WM_SLIDE_BK_DARK_LIGHT" val=""/>
  <p:tag name="KSO_WM_SLIDE_BACKGROUND_TYPE" val="general"/>
  <p:tag name="KSO_WM_SPECIAL_SOURCE" val="bdnull"/>
</p:tagLst>
</file>

<file path=ppt/tags/tag5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8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8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8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58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88.xml><?xml version="1.0" encoding="utf-8"?>
<p:tagLst xmlns:p="http://schemas.openxmlformats.org/presentationml/2006/main">
  <p:tag name="KSO_WM_SLIDE_BK_DARK_LIGHT" val=""/>
  <p:tag name="KSO_WM_SLIDE_BACKGROUND_TYPE" val="general"/>
  <p:tag name="KSO_WM_SPECIAL_SOURCE" val="bdnull"/>
</p:tagLst>
</file>

<file path=ppt/tags/tag5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9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9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59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94.xml><?xml version="1.0" encoding="utf-8"?>
<p:tagLst xmlns:p="http://schemas.openxmlformats.org/presentationml/2006/main">
  <p:tag name="KSO_WM_SLIDE_BK_DARK_LIGHT" val=""/>
  <p:tag name="KSO_WM_SLIDE_BACKGROUND_TYPE" val="general"/>
  <p:tag name="KSO_WM_SPECIAL_SOURCE" val="bdnull"/>
</p:tagLst>
</file>

<file path=ppt/tags/tag5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9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59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00.xml><?xml version="1.0" encoding="utf-8"?>
<p:tagLst xmlns:p="http://schemas.openxmlformats.org/presentationml/2006/main">
  <p:tag name="KSO_WM_SLIDE_BK_DARK_LIGHT" val=""/>
  <p:tag name="KSO_WM_SLIDE_BACKGROUND_TYPE" val="general"/>
  <p:tag name="KSO_WM_SPECIAL_SOURCE" val="bdnull"/>
</p:tagLst>
</file>

<file path=ppt/tags/tag6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0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0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0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60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06.xml><?xml version="1.0" encoding="utf-8"?>
<p:tagLst xmlns:p="http://schemas.openxmlformats.org/presentationml/2006/main">
  <p:tag name="KSO_WM_SLIDE_BK_DARK_LIGHT" val=""/>
  <p:tag name="KSO_WM_SLIDE_BACKGROUND_TYPE" val="general"/>
  <p:tag name="KSO_WM_SPECIAL_SOURCE" val="bdnull"/>
</p:tagLst>
</file>

<file path=ppt/tags/tag6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0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0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170171_1*n_h_h_i*1_2_2_1"/>
  <p:tag name="KSO_WM_TEMPLATE_CATEGORY" val="diagram"/>
  <p:tag name="KSO_WM_TEMPLATE_INDEX" val="20170171"/>
  <p:tag name="KSO_WM_UNIT_LAYERLEVEL" val="1_1_1_1"/>
  <p:tag name="KSO_WM_TAG_VERSION" val="1.0"/>
  <p:tag name="KSO_WM_BEAUTIFY_FLAG" val="#wm#"/>
  <p:tag name="KSO_WM_UNIT_LINE_FORE_SCHEMECOLOR_INDEX" val="5"/>
  <p:tag name="KSO_WM_UNIT_LINE_FILL_TYPE" val="2"/>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4"/>
  <p:tag name="KSO_WM_UNIT_ID" val="diagram20170171_1*n_h_h_i*1_2_1_4"/>
  <p:tag name="KSO_WM_TEMPLATE_CATEGORY" val="diagram"/>
  <p:tag name="KSO_WM_TEMPLATE_INDEX" val="20170171"/>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5"/>
  <p:tag name="KSO_WM_UNIT_ID" val="diagram20170171_1*n_h_h_i*1_2_1_5"/>
  <p:tag name="KSO_WM_TEMPLATE_CATEGORY" val="diagram"/>
  <p:tag name="KSO_WM_TEMPLATE_INDEX" val="20170171"/>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5"/>
  <p:tag name="KSO_WM_UNIT_ID" val="diagram20170171_1*n_h_h_i*1_2_2_5"/>
  <p:tag name="KSO_WM_TEMPLATE_CATEGORY" val="diagram"/>
  <p:tag name="KSO_WM_TEMPLATE_INDEX" val="20170171"/>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6"/>
  <p:tag name="KSO_WM_UNIT_ID" val="diagram20170171_1*n_h_h_i*1_2_2_6"/>
  <p:tag name="KSO_WM_TEMPLATE_CATEGORY" val="diagram"/>
  <p:tag name="KSO_WM_TEMPLATE_INDEX" val="20170171"/>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170171_1*n_h_h_i*1_2_2_2"/>
  <p:tag name="KSO_WM_TEMPLATE_CATEGORY" val="diagram"/>
  <p:tag name="KSO_WM_TEMPLATE_INDEX" val="20170171"/>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170171_1*n_h_h_i*1_2_1_1"/>
  <p:tag name="KSO_WM_TEMPLATE_CATEGORY" val="diagram"/>
  <p:tag name="KSO_WM_TEMPLATE_INDEX" val="20170171"/>
  <p:tag name="KSO_WM_UNIT_LAYERLEVEL" val="1_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6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3"/>
  <p:tag name="KSO_WM_UNIT_ID" val="diagram20170171_1*n_h_h_i*1_2_2_3"/>
  <p:tag name="KSO_WM_TEMPLATE_CATEGORY" val="diagram"/>
  <p:tag name="KSO_WM_TEMPLATE_INDEX" val="20170171"/>
  <p:tag name="KSO_WM_UNIT_LAYERLEVEL" val="1_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170171_1*n_h_h_i*1_2_1_2"/>
  <p:tag name="KSO_WM_TEMPLATE_CATEGORY" val="diagram"/>
  <p:tag name="KSO_WM_TEMPLATE_INDEX" val="20170171"/>
  <p:tag name="KSO_WM_UNIT_LAYERLEVEL" val="1_1_1_1"/>
  <p:tag name="KSO_WM_TAG_VERSION" val="1.0"/>
  <p:tag name="KSO_WM_BEAUTIFY_FLAG" val="#wm#"/>
  <p:tag name="KSO_WM_UNIT_LINE_FORE_SCHEMECOLOR_INDEX" val="7"/>
  <p:tag name="KSO_WM_UNIT_LINE_FILL_TYPE" val="2"/>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3"/>
  <p:tag name="KSO_WM_UNIT_ID" val="diagram20170171_1*n_h_h_i*1_2_1_3"/>
  <p:tag name="KSO_WM_TEMPLATE_CATEGORY" val="diagram"/>
  <p:tag name="KSO_WM_TEMPLATE_INDEX" val="20170171"/>
  <p:tag name="KSO_WM_UNIT_LAYERLEVEL" val="1_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4"/>
  <p:tag name="KSO_WM_UNIT_ID" val="diagram20170171_1*n_h_h_i*1_2_2_4"/>
  <p:tag name="KSO_WM_TEMPLATE_CATEGORY" val="diagram"/>
  <p:tag name="KSO_WM_TEMPLATE_INDEX" val="20170171"/>
  <p:tag name="KSO_WM_UNIT_LAYERLEVEL" val="1_1_1_1"/>
  <p:tag name="KSO_WM_TAG_VERSION" val="1.0"/>
  <p:tag name="KSO_WM_BEAUTIFY_FLAG" val="#wm#"/>
  <p:tag name="KSO_WM_UNIT_FILL_FORE_SCHEMECOLOR_INDEX" val="14"/>
  <p:tag name="KSO_WM_UNIT_FILL_TYPE" val="1"/>
</p:tagLst>
</file>

<file path=ppt/tags/tag621.xml><?xml version="1.0" encoding="utf-8"?>
<p:tagLst xmlns:p="http://schemas.openxmlformats.org/presentationml/2006/main">
  <p:tag name="KSO_WM_UNIT_ISCONTENTSTITLE" val="0"/>
  <p:tag name="KSO_WM_UNIT_NOCLEAR" val="0"/>
  <p:tag name="KSO_WM_UNIT_VALUE" val="5"/>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170171_1*n_h_a*1_1_1"/>
  <p:tag name="KSO_WM_TEMPLATE_CATEGORY" val="diagram"/>
  <p:tag name="KSO_WM_TEMPLATE_INDEX" val="20170171"/>
  <p:tag name="KSO_WM_UNIT_LAYERLEVEL" val="1_1_1"/>
  <p:tag name="KSO_WM_TAG_VERSION" val="1.0"/>
  <p:tag name="KSO_WM_BEAUTIFY_FLAG" val="#wm#"/>
  <p:tag name="KSO_WM_UNIT_PRESET_TEXT" val="IDEAR"/>
  <p:tag name="KSO_WM_UNIT_TEXT_FILL_FORE_SCHEMECOLOR_INDEX" val="13"/>
  <p:tag name="KSO_WM_UNIT_TEXT_FILL_TYPE" val="1"/>
</p:tagLst>
</file>

<file path=ppt/tags/tag622.xml><?xml version="1.0" encoding="utf-8"?>
<p:tagLst xmlns:p="http://schemas.openxmlformats.org/presentationml/2006/main">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20170171_1*n_h_h_a*1_2_1_1"/>
  <p:tag name="KSO_WM_TEMPLATE_CATEGORY" val="diagram"/>
  <p:tag name="KSO_WM_TEMPLATE_INDEX" val="20170171"/>
  <p:tag name="KSO_WM_UNIT_LAYERLEVEL" val="1_1_1_1"/>
  <p:tag name="KSO_WM_TAG_VERSION" val="1.0"/>
  <p:tag name="KSO_WM_BEAUTIFY_FLAG" val="#wm#"/>
  <p:tag name="KSO_WM_UNIT_PRESET_TEXT" val="点击添加标题"/>
  <p:tag name="KSO_WM_UNIT_TEXT_FILL_FORE_SCHEMECOLOR_INDEX" val="13"/>
  <p:tag name="KSO_WM_UNIT_TEXT_FILL_TYPE" val="1"/>
</p:tagLst>
</file>

<file path=ppt/tags/tag623.xml><?xml version="1.0" encoding="utf-8"?>
<p:tagLst xmlns:p="http://schemas.openxmlformats.org/presentationml/2006/main">
  <p:tag name="KSO_WM_UNIT_ISCONTENTS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20170171_1*n_h_h_a*1_2_2_1"/>
  <p:tag name="KSO_WM_TEMPLATE_CATEGORY" val="diagram"/>
  <p:tag name="KSO_WM_TEMPLATE_INDEX" val="20170171"/>
  <p:tag name="KSO_WM_UNIT_LAYERLEVEL" val="1_1_1_1"/>
  <p:tag name="KSO_WM_TAG_VERSION" val="1.0"/>
  <p:tag name="KSO_WM_BEAUTIFY_FLAG" val="#wm#"/>
  <p:tag name="KSO_WM_UNIT_PRESET_TEXT" val="点击添加标题"/>
  <p:tag name="KSO_WM_UNIT_TEXT_FILL_FORE_SCHEMECOLOR_INDEX" val="13"/>
  <p:tag name="KSO_WM_UNIT_TEXT_FILL_TYPE" val="1"/>
</p:tagLst>
</file>

<file path=ppt/tags/tag624.xml><?xml version="1.0" encoding="utf-8"?>
<p:tagLst xmlns:p="http://schemas.openxmlformats.org/presentationml/2006/main">
  <p:tag name="KSO_WM_SLIDE_BK_DARK_LIGHT" val=""/>
  <p:tag name="KSO_WM_SLIDE_BACKGROUND_TYPE" val="general"/>
  <p:tag name="KSO_WM_SPECIAL_SOURCE" val="bdnull"/>
</p:tagLst>
</file>

<file path=ppt/tags/tag62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2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627.xml><?xml version="1.0" encoding="utf-8"?>
<p:tagLst xmlns:p="http://schemas.openxmlformats.org/presentationml/2006/main">
  <p:tag name="KSO_WM_SPECIAL_SOURCE" val="bdnull"/>
</p:tagLst>
</file>

<file path=ppt/tags/tag62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2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63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3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633.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6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3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3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3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38.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4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4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43.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4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4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4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48.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5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5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53.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5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5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656.xml><?xml version="1.0" encoding="utf-8"?>
<p:tagLst xmlns:p="http://schemas.openxmlformats.org/presentationml/2006/main">
  <p:tag name="KSO_WM_SPECIAL_SOURCE" val="bdnull"/>
</p:tagLst>
</file>

<file path=ppt/tags/tag65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5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659.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i"/>
  <p:tag name="KSO_WM_UNIT_INDEX" val="1_1_1"/>
  <p:tag name="KSO_WM_UNIT_ID" val="diagram20170673_8*l_h_i*1_1_1"/>
  <p:tag name="KSO_WM_UNIT_LAYERLEVEL" val="1_1_1"/>
  <p:tag name="KSO_WM_DIAGRAM_GROUP_CODE" val="l1-1"/>
  <p:tag name="KSO_WM_UNIT_FILL_FORE_SCHEMECOLOR_INDEX" val="8"/>
  <p:tag name="KSO_WM_UNIT_FILL_TYPE" val="1"/>
  <p:tag name="KSO_WM_UNIT_TEXT_FILL_FORE_SCHEMECOLOR_INDEX" val="13"/>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0.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i"/>
  <p:tag name="KSO_WM_UNIT_INDEX" val="1_3_1"/>
  <p:tag name="KSO_WM_UNIT_ID" val="diagram20170673_8*l_h_i*1_3_1"/>
  <p:tag name="KSO_WM_UNIT_LAYERLEVEL" val="1_1_1"/>
  <p:tag name="KSO_WM_DIAGRAM_GROUP_CODE" val="l1-1"/>
  <p:tag name="KSO_WM_UNIT_FILL_FORE_SCHEMECOLOR_INDEX" val="8"/>
  <p:tag name="KSO_WM_UNIT_FILL_TYPE" val="1"/>
  <p:tag name="KSO_WM_UNIT_TEXT_FILL_FORE_SCHEMECOLOR_INDEX" val="13"/>
  <p:tag name="KSO_WM_UNIT_TEXT_FILL_TYPE" val="1"/>
</p:tagLst>
</file>

<file path=ppt/tags/tag661.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i"/>
  <p:tag name="KSO_WM_UNIT_INDEX" val="1_5_1"/>
  <p:tag name="KSO_WM_UNIT_ID" val="diagram20170673_8*l_h_i*1_5_1"/>
  <p:tag name="KSO_WM_UNIT_LAYERLEVEL" val="1_1_1"/>
  <p:tag name="KSO_WM_DIAGRAM_GROUP_CODE" val="l1-1"/>
  <p:tag name="KSO_WM_UNIT_FILL_FORE_SCHEMECOLOR_INDEX" val="8"/>
  <p:tag name="KSO_WM_UNIT_FILL_TYPE" val="1"/>
  <p:tag name="KSO_WM_UNIT_TEXT_FILL_FORE_SCHEMECOLOR_INDEX" val="13"/>
  <p:tag name="KSO_WM_UNIT_TEXT_FILL_TYPE" val="1"/>
</p:tagLst>
</file>

<file path=ppt/tags/tag662.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i"/>
  <p:tag name="KSO_WM_UNIT_INDEX" val="1_7_1"/>
  <p:tag name="KSO_WM_UNIT_ID" val="diagram20170673_8*l_h_i*1_7_1"/>
  <p:tag name="KSO_WM_UNIT_LAYERLEVEL" val="1_1_1"/>
  <p:tag name="KSO_WM_DIAGRAM_GROUP_CODE" val="l1-1"/>
  <p:tag name="KSO_WM_UNIT_FILL_FORE_SCHEMECOLOR_INDEX" val="8"/>
  <p:tag name="KSO_WM_UNIT_FILL_TYPE" val="1"/>
  <p:tag name="KSO_WM_UNIT_TEXT_FILL_FORE_SCHEMECOLOR_INDEX" val="13"/>
  <p:tag name="KSO_WM_UNIT_TEXT_FILL_TYPE" val="1"/>
</p:tagLst>
</file>

<file path=ppt/tags/tag663.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i"/>
  <p:tag name="KSO_WM_UNIT_INDEX" val="1_2_1"/>
  <p:tag name="KSO_WM_UNIT_ID" val="diagram20170673_8*l_h_i*1_2_1"/>
  <p:tag name="KSO_WM_UNIT_LAYERLEVEL" val="1_1_1"/>
  <p:tag name="KSO_WM_DIAGRAM_GROUP_CODE" val="l1-1"/>
  <p:tag name="KSO_WM_UNIT_FILL_FORE_SCHEMECOLOR_INDEX" val="7"/>
  <p:tag name="KSO_WM_UNIT_FILL_TYPE" val="1"/>
  <p:tag name="KSO_WM_UNIT_TEXT_FILL_FORE_SCHEMECOLOR_INDEX" val="13"/>
  <p:tag name="KSO_WM_UNIT_TEXT_FILL_TYPE" val="1"/>
</p:tagLst>
</file>

<file path=ppt/tags/tag664.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i"/>
  <p:tag name="KSO_WM_UNIT_INDEX" val="1_4_1"/>
  <p:tag name="KSO_WM_UNIT_ID" val="diagram20170673_8*l_h_i*1_4_1"/>
  <p:tag name="KSO_WM_UNIT_LAYERLEVEL" val="1_1_1"/>
  <p:tag name="KSO_WM_DIAGRAM_GROUP_CODE" val="l1-1"/>
  <p:tag name="KSO_WM_UNIT_FILL_FORE_SCHEMECOLOR_INDEX" val="7"/>
  <p:tag name="KSO_WM_UNIT_FILL_TYPE" val="1"/>
  <p:tag name="KSO_WM_UNIT_TEXT_FILL_FORE_SCHEMECOLOR_INDEX" val="13"/>
  <p:tag name="KSO_WM_UNIT_TEXT_FILL_TYPE" val="1"/>
</p:tagLst>
</file>

<file path=ppt/tags/tag665.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i"/>
  <p:tag name="KSO_WM_UNIT_INDEX" val="1_6_1"/>
  <p:tag name="KSO_WM_UNIT_ID" val="diagram20170673_8*l_h_i*1_6_1"/>
  <p:tag name="KSO_WM_UNIT_LAYERLEVEL" val="1_1_1"/>
  <p:tag name="KSO_WM_DIAGRAM_GROUP_CODE" val="l1-1"/>
  <p:tag name="KSO_WM_UNIT_FILL_FORE_SCHEMECOLOR_INDEX" val="7"/>
  <p:tag name="KSO_WM_UNIT_FILL_TYPE" val="1"/>
  <p:tag name="KSO_WM_UNIT_TEXT_FILL_FORE_SCHEMECOLOR_INDEX" val="13"/>
  <p:tag name="KSO_WM_UNIT_TEXT_FILL_TYPE" val="1"/>
</p:tagLst>
</file>

<file path=ppt/tags/tag666.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i"/>
  <p:tag name="KSO_WM_UNIT_INDEX" val="1_8_1"/>
  <p:tag name="KSO_WM_UNIT_ID" val="diagram20170673_8*l_h_i*1_8_1"/>
  <p:tag name="KSO_WM_UNIT_LAYERLEVEL" val="1_1_1"/>
  <p:tag name="KSO_WM_DIAGRAM_GROUP_CODE" val="l1-1"/>
  <p:tag name="KSO_WM_UNIT_FILL_FORE_SCHEMECOLOR_INDEX" val="7"/>
  <p:tag name="KSO_WM_UNIT_FILL_TYPE" val="1"/>
  <p:tag name="KSO_WM_UNIT_TEXT_FILL_FORE_SCHEMECOLOR_INDEX" val="13"/>
  <p:tag name="KSO_WM_UNIT_TEXT_FILL_TYPE" val="1"/>
</p:tagLst>
</file>

<file path=ppt/tags/tag667.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f"/>
  <p:tag name="KSO_WM_UNIT_INDEX" val="1_8_1"/>
  <p:tag name="KSO_WM_UNIT_LAYERLEVEL" val="1_1_1"/>
  <p:tag name="KSO_WM_UNIT_VALUE" val="8"/>
  <p:tag name="KSO_WM_UNIT_HIGHLIGHT" val="0"/>
  <p:tag name="KSO_WM_UNIT_COMPATIBLE" val="0"/>
  <p:tag name="KSO_WM_UNIT_CLEAR" val="0"/>
  <p:tag name="KSO_WM_UNIT_PRESET_TEXT_INDEX" val="3"/>
  <p:tag name="KSO_WM_UNIT_PRESET_TEXT_LEN" val="12"/>
  <p:tag name="KSO_WM_DIAGRAM_GROUP_CODE" val="l1-1"/>
  <p:tag name="KSO_WM_UNIT_ID" val="diagram20170673_8*l_h_f*1_8_1"/>
  <p:tag name="KSO_WM_UNIT_TEXT_FILL_FORE_SCHEMECOLOR_INDEX" val="13"/>
  <p:tag name="KSO_WM_UNIT_TEXT_FILL_TYPE" val="1"/>
</p:tagLst>
</file>

<file path=ppt/tags/tag668.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f"/>
  <p:tag name="KSO_WM_UNIT_INDEX" val="1_6_1"/>
  <p:tag name="KSO_WM_UNIT_LAYERLEVEL" val="1_1_1"/>
  <p:tag name="KSO_WM_UNIT_VALUE" val="8"/>
  <p:tag name="KSO_WM_UNIT_HIGHLIGHT" val="0"/>
  <p:tag name="KSO_WM_UNIT_COMPATIBLE" val="0"/>
  <p:tag name="KSO_WM_UNIT_CLEAR" val="0"/>
  <p:tag name="KSO_WM_UNIT_PRESET_TEXT_INDEX" val="3"/>
  <p:tag name="KSO_WM_UNIT_PRESET_TEXT_LEN" val="12"/>
  <p:tag name="KSO_WM_DIAGRAM_GROUP_CODE" val="l1-1"/>
  <p:tag name="KSO_WM_UNIT_ID" val="diagram20170673_8*l_h_f*1_6_1"/>
  <p:tag name="KSO_WM_UNIT_TEXT_FILL_FORE_SCHEMECOLOR_INDEX" val="13"/>
  <p:tag name="KSO_WM_UNIT_TEXT_FILL_TYPE" val="1"/>
</p:tagLst>
</file>

<file path=ppt/tags/tag669.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f"/>
  <p:tag name="KSO_WM_UNIT_INDEX" val="1_4_1"/>
  <p:tag name="KSO_WM_UNIT_LAYERLEVEL" val="1_1_1"/>
  <p:tag name="KSO_WM_UNIT_VALUE" val="8"/>
  <p:tag name="KSO_WM_UNIT_HIGHLIGHT" val="0"/>
  <p:tag name="KSO_WM_UNIT_COMPATIBLE" val="0"/>
  <p:tag name="KSO_WM_UNIT_CLEAR" val="0"/>
  <p:tag name="KSO_WM_UNIT_PRESET_TEXT_INDEX" val="3"/>
  <p:tag name="KSO_WM_UNIT_PRESET_TEXT_LEN" val="12"/>
  <p:tag name="KSO_WM_DIAGRAM_GROUP_CODE" val="l1-1"/>
  <p:tag name="KSO_WM_UNIT_ID" val="diagram20170673_8*l_h_f*1_4_1"/>
  <p:tag name="KSO_WM_UNIT_TEXT_FILL_FORE_SCHEMECOLOR_INDEX" val="13"/>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0.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f"/>
  <p:tag name="KSO_WM_UNIT_INDEX" val="1_2_1"/>
  <p:tag name="KSO_WM_UNIT_LAYERLEVEL" val="1_1_1"/>
  <p:tag name="KSO_WM_UNIT_VALUE" val="8"/>
  <p:tag name="KSO_WM_UNIT_HIGHLIGHT" val="0"/>
  <p:tag name="KSO_WM_UNIT_COMPATIBLE" val="0"/>
  <p:tag name="KSO_WM_UNIT_CLEAR" val="0"/>
  <p:tag name="KSO_WM_UNIT_PRESET_TEXT_INDEX" val="3"/>
  <p:tag name="KSO_WM_UNIT_PRESET_TEXT_LEN" val="12"/>
  <p:tag name="KSO_WM_DIAGRAM_GROUP_CODE" val="l1-1"/>
  <p:tag name="KSO_WM_UNIT_ID" val="diagram20170673_8*l_h_f*1_2_1"/>
  <p:tag name="KSO_WM_UNIT_TEXT_FILL_FORE_SCHEMECOLOR_INDEX" val="13"/>
  <p:tag name="KSO_WM_UNIT_TEXT_FILL_TYPE" val="1"/>
</p:tagLst>
</file>

<file path=ppt/tags/tag671.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f"/>
  <p:tag name="KSO_WM_UNIT_INDEX" val="1_7_1"/>
  <p:tag name="KSO_WM_UNIT_LAYERLEVEL" val="1_1_1"/>
  <p:tag name="KSO_WM_UNIT_VALUE" val="8"/>
  <p:tag name="KSO_WM_UNIT_HIGHLIGHT" val="0"/>
  <p:tag name="KSO_WM_UNIT_COMPATIBLE" val="0"/>
  <p:tag name="KSO_WM_UNIT_CLEAR" val="0"/>
  <p:tag name="KSO_WM_UNIT_PRESET_TEXT_INDEX" val="3"/>
  <p:tag name="KSO_WM_UNIT_PRESET_TEXT_LEN" val="12"/>
  <p:tag name="KSO_WM_DIAGRAM_GROUP_CODE" val="l1-1"/>
  <p:tag name="KSO_WM_UNIT_ID" val="diagram20170673_8*l_h_f*1_7_1"/>
  <p:tag name="KSO_WM_UNIT_TEXT_FILL_FORE_SCHEMECOLOR_INDEX" val="13"/>
  <p:tag name="KSO_WM_UNIT_TEXT_FILL_TYPE" val="1"/>
</p:tagLst>
</file>

<file path=ppt/tags/tag672.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f"/>
  <p:tag name="KSO_WM_UNIT_INDEX" val="1_5_1"/>
  <p:tag name="KSO_WM_UNIT_LAYERLEVEL" val="1_1_1"/>
  <p:tag name="KSO_WM_UNIT_VALUE" val="8"/>
  <p:tag name="KSO_WM_UNIT_HIGHLIGHT" val="0"/>
  <p:tag name="KSO_WM_UNIT_COMPATIBLE" val="0"/>
  <p:tag name="KSO_WM_UNIT_CLEAR" val="0"/>
  <p:tag name="KSO_WM_UNIT_PRESET_TEXT_INDEX" val="3"/>
  <p:tag name="KSO_WM_UNIT_PRESET_TEXT_LEN" val="12"/>
  <p:tag name="KSO_WM_DIAGRAM_GROUP_CODE" val="l1-1"/>
  <p:tag name="KSO_WM_UNIT_ID" val="diagram20170673_8*l_h_f*1_5_1"/>
  <p:tag name="KSO_WM_UNIT_TEXT_FILL_FORE_SCHEMECOLOR_INDEX" val="13"/>
  <p:tag name="KSO_WM_UNIT_TEXT_FILL_TYPE" val="1"/>
</p:tagLst>
</file>

<file path=ppt/tags/tag673.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f"/>
  <p:tag name="KSO_WM_UNIT_INDEX" val="1_3_1"/>
  <p:tag name="KSO_WM_UNIT_LAYERLEVEL" val="1_1_1"/>
  <p:tag name="KSO_WM_UNIT_VALUE" val="8"/>
  <p:tag name="KSO_WM_UNIT_HIGHLIGHT" val="0"/>
  <p:tag name="KSO_WM_UNIT_COMPATIBLE" val="0"/>
  <p:tag name="KSO_WM_UNIT_CLEAR" val="0"/>
  <p:tag name="KSO_WM_UNIT_PRESET_TEXT_INDEX" val="3"/>
  <p:tag name="KSO_WM_UNIT_PRESET_TEXT_LEN" val="12"/>
  <p:tag name="KSO_WM_DIAGRAM_GROUP_CODE" val="l1-1"/>
  <p:tag name="KSO_WM_UNIT_ID" val="diagram20170673_8*l_h_f*1_3_1"/>
  <p:tag name="KSO_WM_UNIT_TEXT_FILL_FORE_SCHEMECOLOR_INDEX" val="13"/>
  <p:tag name="KSO_WM_UNIT_TEXT_FILL_TYPE" val="1"/>
</p:tagLst>
</file>

<file path=ppt/tags/tag674.xml><?xml version="1.0" encoding="utf-8"?>
<p:tagLst xmlns:p="http://schemas.openxmlformats.org/presentationml/2006/main">
  <p:tag name="KSO_WM_TAG_VERSION" val="1.0"/>
  <p:tag name="KSO_WM_BEAUTIFY_FLAG" val="#wm#"/>
  <p:tag name="KSO_WM_TEMPLATE_CATEGORY" val="diagram"/>
  <p:tag name="KSO_WM_TEMPLATE_INDEX" val="20170673"/>
  <p:tag name="KSO_WM_UNIT_TYPE" val="l_h_f"/>
  <p:tag name="KSO_WM_UNIT_INDEX" val="1_1_1"/>
  <p:tag name="KSO_WM_UNIT_LAYERLEVEL" val="1_1_1"/>
  <p:tag name="KSO_WM_UNIT_VALUE" val="8"/>
  <p:tag name="KSO_WM_UNIT_HIGHLIGHT" val="0"/>
  <p:tag name="KSO_WM_UNIT_COMPATIBLE" val="0"/>
  <p:tag name="KSO_WM_UNIT_CLEAR" val="0"/>
  <p:tag name="KSO_WM_UNIT_PRESET_TEXT_INDEX" val="3"/>
  <p:tag name="KSO_WM_UNIT_PRESET_TEXT_LEN" val="12"/>
  <p:tag name="KSO_WM_DIAGRAM_GROUP_CODE" val="l1-1"/>
  <p:tag name="KSO_WM_UNIT_ID" val="diagram20170673_8*l_h_f*1_1_1"/>
  <p:tag name="KSO_WM_UNIT_TEXT_FILL_FORE_SCHEMECOLOR_INDEX" val="13"/>
  <p:tag name="KSO_WM_UNIT_TEXT_FILL_TYPE" val="1"/>
</p:tagLst>
</file>

<file path=ppt/tags/tag675.xml><?xml version="1.0" encoding="utf-8"?>
<p:tagLst xmlns:p="http://schemas.openxmlformats.org/presentationml/2006/main">
  <p:tag name="KSO_WM_DIAGRAM_GROUP_CODE" val="l1_1"/>
  <p:tag name="KSO_WM_TAG_VERSION" val="1.0"/>
  <p:tag name="KSO_WM_BEAUTIFY_FLAG" val="#wm#"/>
  <p:tag name="KSO_WM_UNIT_TYPE" val="i"/>
  <p:tag name="KSO_WM_UNIT_ID" val="diagram20170673_8*i*17"/>
  <p:tag name="KSO_WM_TEMPLATE_CATEGORY" val="diagram"/>
  <p:tag name="KSO_WM_TEMPLATE_INDEX" val="20170673"/>
  <p:tag name="KSO_WM_UNIT_INDEX" val="17"/>
  <p:tag name="KSO_WM_UNIT_TEXT_FILL_FORE_SCHEMECOLOR_INDEX" val="13"/>
  <p:tag name="KSO_WM_UNIT_TEXT_FILL_TYPE" val="1"/>
</p:tagLst>
</file>

<file path=ppt/tags/tag676.xml><?xml version="1.0" encoding="utf-8"?>
<p:tagLst xmlns:p="http://schemas.openxmlformats.org/presentationml/2006/main">
  <p:tag name="KSO_WM_TAG_VERSION" val="1.0"/>
  <p:tag name="KSO_WM_BEAUTIFY_FLAG" val="#wm#"/>
  <p:tag name="KSO_WM_UNIT_TYPE" val="i"/>
  <p:tag name="KSO_WM_UNIT_ID" val="diagram20170673_8*i*22"/>
  <p:tag name="KSO_WM_TEMPLATE_CATEGORY" val="diagram"/>
  <p:tag name="KSO_WM_TEMPLATE_INDEX" val="20170673"/>
  <p:tag name="KSO_WM_UNIT_INDEX" val="22"/>
</p:tagLst>
</file>

<file path=ppt/tags/tag677.xml><?xml version="1.0" encoding="utf-8"?>
<p:tagLst xmlns:p="http://schemas.openxmlformats.org/presentationml/2006/main">
  <p:tag name="KSO_WM_TAG_VERSION" val="1.0"/>
  <p:tag name="KSO_WM_BEAUTIFY_FLAG" val="#wm#"/>
  <p:tag name="KSO_WM_UNIT_TYPE" val="i"/>
  <p:tag name="KSO_WM_UNIT_ID" val="diagram20170673_8*i*23"/>
  <p:tag name="KSO_WM_TEMPLATE_CATEGORY" val="diagram"/>
  <p:tag name="KSO_WM_TEMPLATE_INDEX" val="20170673"/>
  <p:tag name="KSO_WM_UNIT_INDEX" val="23"/>
</p:tagLst>
</file>

<file path=ppt/tags/tag678.xml><?xml version="1.0" encoding="utf-8"?>
<p:tagLst xmlns:p="http://schemas.openxmlformats.org/presentationml/2006/main">
  <p:tag name="KSO_WM_TAG_VERSION" val="1.0"/>
  <p:tag name="KSO_WM_BEAUTIFY_FLAG" val="#wm#"/>
  <p:tag name="KSO_WM_UNIT_TYPE" val="i"/>
  <p:tag name="KSO_WM_UNIT_ID" val="diagram20170673_8*i*24"/>
  <p:tag name="KSO_WM_TEMPLATE_CATEGORY" val="diagram"/>
  <p:tag name="KSO_WM_TEMPLATE_INDEX" val="20170673"/>
  <p:tag name="KSO_WM_UNIT_INDEX" val="24"/>
</p:tagLst>
</file>

<file path=ppt/tags/tag679.xml><?xml version="1.0" encoding="utf-8"?>
<p:tagLst xmlns:p="http://schemas.openxmlformats.org/presentationml/2006/main">
  <p:tag name="KSO_WM_TAG_VERSION" val="1.0"/>
  <p:tag name="KSO_WM_BEAUTIFY_FLAG" val="#wm#"/>
  <p:tag name="KSO_WM_UNIT_TYPE" val="i"/>
  <p:tag name="KSO_WM_UNIT_ID" val="diagram20170673_8*i*25"/>
  <p:tag name="KSO_WM_TEMPLATE_CATEGORY" val="diagram"/>
  <p:tag name="KSO_WM_TEMPLATE_INDEX" val="20170673"/>
  <p:tag name="KSO_WM_UNIT_INDEX" val="25"/>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0.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68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8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i"/>
  <p:tag name="KSO_WM_UNIT_INDEX" val="1_1"/>
  <p:tag name="KSO_WM_UNIT_ID" val="diagram160195_2*n_i*1_1"/>
  <p:tag name="KSO_WM_TEMPLATE_CATEGORY" val="diagram"/>
  <p:tag name="KSO_WM_TEMPLATE_INDEX" val="160195"/>
  <p:tag name="KSO_WM_UNIT_LAYERLEVEL" val="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6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160195_2*n_h_i*1_2_1"/>
  <p:tag name="KSO_WM_TEMPLATE_CATEGORY" val="diagram"/>
  <p:tag name="KSO_WM_TEMPLATE_INDEX" val="16019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160195_2*n_h_h_i*1_1_1_1"/>
  <p:tag name="KSO_WM_TEMPLATE_CATEGORY" val="diagram"/>
  <p:tag name="KSO_WM_TEMPLATE_INDEX" val="160195"/>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86.xml><?xml version="1.0" encoding="utf-8"?>
<p:tagLst xmlns:p="http://schemas.openxmlformats.org/presentationml/2006/main">
  <p:tag name="KSO_WM_UNIT_VALUE" val="73*7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160195_2*n_h_h_x*1_1_1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687.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160195_2*n_h_h_a*1_1_1_1"/>
  <p:tag name="KSO_WM_TEMPLATE_CATEGORY" val="diagram"/>
  <p:tag name="KSO_WM_TEMPLATE_INDEX" val="160195"/>
  <p:tag name="KSO_WM_UNIT_LAYERLEVEL" val="1_1_1_1"/>
  <p:tag name="KSO_WM_TAG_VERSION" val="1.0"/>
  <p:tag name="KSO_WM_BEAUTIFY_FLAG" val="#wm#"/>
  <p:tag name="KSO_WM_UNIT_TEXT_FILL_FORE_SCHEMECOLOR_INDEX" val="5"/>
  <p:tag name="KSO_WM_UNIT_TEXT_FILL_TYPE" val="1"/>
</p:tagLst>
</file>

<file path=ppt/tags/tag688.xml><?xml version="1.0" encoding="utf-8"?>
<p:tagLst xmlns:p="http://schemas.openxmlformats.org/presentationml/2006/main">
  <p:tag name="KSO_WM_UNIT_ISCONTENTSTITLE" val="0"/>
  <p:tag name="KSO_WM_UNIT_PRESET_TEXT" val="单击此处添加标题"/>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2_1"/>
  <p:tag name="KSO_WM_UNIT_ID" val="diagram160195_2*n_h_a*1_2_1"/>
  <p:tag name="KSO_WM_TEMPLATE_CATEGORY" val="diagram"/>
  <p:tag name="KSO_WM_TEMPLATE_INDEX" val="160195"/>
  <p:tag name="KSO_WM_UNIT_LAYERLEVEL" val="1_1_1"/>
  <p:tag name="KSO_WM_TAG_VERSION" val="1.0"/>
  <p:tag name="KSO_WM_BEAUTIFY_FLAG" val="#wm#"/>
  <p:tag name="KSO_WM_UNIT_TEXT_FILL_FORE_SCHEMECOLOR_INDEX" val="14"/>
  <p:tag name="KSO_WM_UNIT_TEXT_FILL_TYPE" val="1"/>
</p:tagLst>
</file>

<file path=ppt/tags/tag6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160195_2*n_h_h_i*1_1_2_1"/>
  <p:tag name="KSO_WM_TEMPLATE_CATEGORY" val="diagram"/>
  <p:tag name="KSO_WM_TEMPLATE_INDEX" val="160195"/>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0.xml><?xml version="1.0" encoding="utf-8"?>
<p:tagLst xmlns:p="http://schemas.openxmlformats.org/presentationml/2006/main">
  <p:tag name="KSO_WM_UNIT_VALUE" val="63*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160195_2*n_h_h_x*1_1_2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691.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160195_2*n_h_h_a*1_1_2_1"/>
  <p:tag name="KSO_WM_TEMPLATE_CATEGORY" val="diagram"/>
  <p:tag name="KSO_WM_TEMPLATE_INDEX" val="160195"/>
  <p:tag name="KSO_WM_UNIT_LAYERLEVEL" val="1_1_1_1"/>
  <p:tag name="KSO_WM_TAG_VERSION" val="1.0"/>
  <p:tag name="KSO_WM_BEAUTIFY_FLAG" val="#wm#"/>
  <p:tag name="KSO_WM_UNIT_TEXT_FILL_FORE_SCHEMECOLOR_INDEX" val="6"/>
  <p:tag name="KSO_WM_UNIT_TEXT_FILL_TYPE" val="1"/>
</p:tagLst>
</file>

<file path=ppt/tags/tag692.xml><?xml version="1.0" encoding="utf-8"?>
<p:tagLst xmlns:p="http://schemas.openxmlformats.org/presentationml/2006/main">
  <p:tag name="KSO_WM_SPECIAL_SOURCE" val="bdnull"/>
</p:tagLst>
</file>

<file path=ppt/tags/tag69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9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95.xml><?xml version="1.0" encoding="utf-8"?>
<p:tagLst xmlns:p="http://schemas.openxmlformats.org/presentationml/2006/main">
  <p:tag name="KSO_WM_SPECIAL_SOURCE" val="bdnull"/>
</p:tagLst>
</file>

<file path=ppt/tags/tag69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9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9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99.xml><?xml version="1.0" encoding="utf-8"?>
<p:tagLst xmlns:p="http://schemas.openxmlformats.org/presentationml/2006/main">
  <p:tag name="KSO_WM_SPECIAL_SOURCE" val="bdnul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0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0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0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03.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1"/>
  <p:tag name="KSO_WM_UNIT_ID" val="diagram20171553_3*n_h_i*1_2_1"/>
  <p:tag name="KSO_WM_UNIT_LAYERLEVEL" val="1_1_1"/>
  <p:tag name="KSO_WM_DIAGRAM_GROUP_CODE" val="n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704.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a"/>
  <p:tag name="KSO_WM_UNIT_INDEX" val="1_1_1"/>
  <p:tag name="KSO_WM_UNIT_CLEAR" val="1"/>
  <p:tag name="KSO_WM_UNIT_LAYERLEVEL" val="1_1_1"/>
  <p:tag name="KSO_WM_UNIT_VALUE" val="30"/>
  <p:tag name="KSO_WM_UNIT_HIGHLIGHT" val="0"/>
  <p:tag name="KSO_WM_UNIT_COMPATIBLE" val="0"/>
  <p:tag name="KSO_WM_UNIT_PRESET_TEXT_INDEX" val="3"/>
  <p:tag name="KSO_WM_UNIT_PRESET_TEXT_LEN" val="17"/>
  <p:tag name="KSO_WM_DIAGRAM_GROUP_CODE" val="n1-1"/>
  <p:tag name="KSO_WM_UNIT_ID" val="diagram20171553_3*n_h_a*1_1_1"/>
  <p:tag name="KSO_WM_UNIT_FILL_FORE_SCHEMECOLOR_INDEX" val="8"/>
  <p:tag name="KSO_WM_UNIT_FILL_TYPE" val="1"/>
  <p:tag name="KSO_WM_UNIT_LINE_FORE_SCHEMECOLOR_INDEX" val="8"/>
  <p:tag name="KSO_WM_UNIT_LINE_FILL_TYPE" val="2"/>
  <p:tag name="KSO_WM_UNIT_TEXT_FILL_FORE_SCHEMECOLOR_INDEX" val="14"/>
  <p:tag name="KSO_WM_UNIT_TEXT_FILL_TYPE" val="1"/>
</p:tagLst>
</file>

<file path=ppt/tags/tag705.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2"/>
  <p:tag name="KSO_WM_UNIT_ID" val="diagram20171553_3*n_h_i*1_2_2"/>
  <p:tag name="KSO_WM_UNIT_LAYERLEVEL" val="1_1_1"/>
  <p:tag name="KSO_WM_DIAGRAM_GROUP_CODE" val="n1-1"/>
  <p:tag name="KSO_WM_UNIT_FILL_FORE_SCHEMECOLOR_INDEX" val="6"/>
  <p:tag name="KSO_WM_UNIT_FILL_TYPE" val="1"/>
  <p:tag name="KSO_WM_UNIT_LINE_FORE_SCHEMECOLOR_INDEX" val="14"/>
  <p:tag name="KSO_WM_UNIT_LINE_FILL_TYPE" val="2"/>
  <p:tag name="KSO_WM_UNIT_TEXT_FILL_FORE_SCHEMECOLOR_INDEX" val="14"/>
  <p:tag name="KSO_WM_UNIT_TEXT_FILL_TYPE" val="1"/>
</p:tagLst>
</file>

<file path=ppt/tags/tag706.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3"/>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n1-1"/>
  <p:tag name="KSO_WM_UNIT_ID" val="diagram20171553_3*n_h_f*1_2_3"/>
  <p:tag name="KSO_WM_UNIT_TEXT_FILL_FORE_SCHEMECOLOR_INDEX" val="13"/>
  <p:tag name="KSO_WM_UNIT_TEXT_FILL_TYPE" val="1"/>
</p:tagLst>
</file>

<file path=ppt/tags/tag707.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3"/>
  <p:tag name="KSO_WM_UNIT_ID" val="diagram20171553_3*n_h_i*1_2_3"/>
  <p:tag name="KSO_WM_UNIT_LAYERLEVEL" val="1_1_1"/>
  <p:tag name="KSO_WM_DIAGRAM_GROUP_CODE" val="n1-1"/>
  <p:tag name="KSO_WM_UNIT_LINE_FORE_SCHEMECOLOR_INDEX" val="14"/>
  <p:tag name="KSO_WM_UNIT_LINE_FILL_TYPE" val="2"/>
</p:tagLst>
</file>

<file path=ppt/tags/tag708.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4"/>
  <p:tag name="KSO_WM_UNIT_ID" val="diagram20171553_3*n_h_i*1_2_4"/>
  <p:tag name="KSO_WM_UNIT_LAYERLEVEL" val="1_1_1"/>
  <p:tag name="KSO_WM_DIAGRAM_GROUP_CODE" val="n1-1"/>
  <p:tag name="KSO_WM_UNIT_LINE_FORE_SCHEMECOLOR_INDEX" val="14"/>
  <p:tag name="KSO_WM_UNIT_LINE_FILL_TYPE" val="2"/>
</p:tagLst>
</file>

<file path=ppt/tags/tag709.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5"/>
  <p:tag name="KSO_WM_UNIT_ID" val="diagram20171553_3*n_h_i*1_2_5"/>
  <p:tag name="KSO_WM_UNIT_LAYERLEVEL" val="1_1_1"/>
  <p:tag name="KSO_WM_DIAGRAM_GROUP_CODE" val="n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0.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6"/>
  <p:tag name="KSO_WM_UNIT_ID" val="diagram20171553_3*n_h_i*1_2_6"/>
  <p:tag name="KSO_WM_UNIT_LAYERLEVEL" val="1_1_1"/>
  <p:tag name="KSO_WM_DIAGRAM_GROUP_CODE" val="n1-1"/>
  <p:tag name="KSO_WM_UNIT_LINE_FORE_SCHEMECOLOR_INDEX" val="14"/>
  <p:tag name="KSO_WM_UNIT_LINE_FILL_TYPE" val="2"/>
</p:tagLst>
</file>

<file path=ppt/tags/tag711.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7"/>
  <p:tag name="KSO_WM_UNIT_ID" val="diagram20171553_3*n_h_i*1_2_7"/>
  <p:tag name="KSO_WM_UNIT_LAYERLEVEL" val="1_1_1"/>
  <p:tag name="KSO_WM_DIAGRAM_GROUP_CODE" val="n1-1"/>
  <p:tag name="KSO_WM_UNIT_FILL_FORE_SCHEMECOLOR_INDEX" val="7"/>
  <p:tag name="KSO_WM_UNIT_FILL_TYPE" val="1"/>
  <p:tag name="KSO_WM_UNIT_LINE_FORE_SCHEMECOLOR_INDEX" val="14"/>
  <p:tag name="KSO_WM_UNIT_LINE_FILL_TYPE" val="2"/>
  <p:tag name="KSO_WM_UNIT_TEXT_FILL_FORE_SCHEMECOLOR_INDEX" val="14"/>
  <p:tag name="KSO_WM_UNIT_TEXT_FILL_TYPE" val="1"/>
</p:tagLst>
</file>

<file path=ppt/tags/tag712.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8"/>
  <p:tag name="KSO_WM_UNIT_ID" val="diagram20171553_3*n_h_i*1_2_8"/>
  <p:tag name="KSO_WM_UNIT_LAYERLEVEL" val="1_1_1"/>
  <p:tag name="KSO_WM_DIAGRAM_GROUP_CODE" val="n1-1"/>
  <p:tag name="KSO_WM_UNIT_LINE_FORE_SCHEMECOLOR_INDEX" val="14"/>
  <p:tag name="KSO_WM_UNIT_LINE_FILL_TYPE" val="2"/>
</p:tagLst>
</file>

<file path=ppt/tags/tag713.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4"/>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n1-1"/>
  <p:tag name="KSO_WM_UNIT_ID" val="diagram20171553_3*n_h_f*1_2_4"/>
  <p:tag name="KSO_WM_UNIT_TEXT_FILL_FORE_SCHEMECOLOR_INDEX" val="13"/>
  <p:tag name="KSO_WM_UNIT_TEXT_FILL_TYPE" val="1"/>
</p:tagLst>
</file>

<file path=ppt/tags/tag714.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1"/>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3*n_h_f*1_2_1"/>
  <p:tag name="KSO_WM_UNIT_TEXT_FILL_FORE_SCHEMECOLOR_INDEX" val="13"/>
  <p:tag name="KSO_WM_UNIT_TEXT_FILL_TYPE" val="1"/>
</p:tagLst>
</file>

<file path=ppt/tags/tag715.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2"/>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3*n_h_f*1_2_2"/>
  <p:tag name="KSO_WM_UNIT_TEXT_FILL_FORE_SCHEMECOLOR_INDEX" val="13"/>
  <p:tag name="KSO_WM_UNIT_TEXT_FILL_TYPE" val="1"/>
</p:tagLst>
</file>

<file path=ppt/tags/tag716.xml><?xml version="1.0" encoding="utf-8"?>
<p:tagLst xmlns:p="http://schemas.openxmlformats.org/presentationml/2006/main">
  <p:tag name="KSO_WM_SPECIAL_SOURCE" val="bdnull"/>
</p:tagLst>
</file>

<file path=ppt/tags/tag71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1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SPECIAL_SOURCE" val="bdnull"/>
</p:tagLst>
</file>

<file path=ppt/tags/tag72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2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2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24.xml><?xml version="1.0" encoding="utf-8"?>
<p:tagLst xmlns:p="http://schemas.openxmlformats.org/presentationml/2006/main">
  <p:tag name="KSO_WM_SPECIAL_SOURCE" val="bdnull"/>
</p:tagLst>
</file>

<file path=ppt/tags/tag7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2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2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28.xml><?xml version="1.0" encoding="utf-8"?>
<p:tagLst xmlns:p="http://schemas.openxmlformats.org/presentationml/2006/main">
  <p:tag name="KSO_WM_SPECIAL_SOURCE" val="bdnull"/>
</p:tagLst>
</file>

<file path=ppt/tags/tag72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3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32.xml><?xml version="1.0" encoding="utf-8"?>
<p:tagLst xmlns:p="http://schemas.openxmlformats.org/presentationml/2006/main">
  <p:tag name="KSO_WM_SPECIAL_SOURCE" val="bdnull"/>
</p:tagLst>
</file>

<file path=ppt/tags/tag7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3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36.xml><?xml version="1.0" encoding="utf-8"?>
<p:tagLst xmlns:p="http://schemas.openxmlformats.org/presentationml/2006/main">
  <p:tag name="KSO_WM_SPECIAL_SOURCE" val="bdnull"/>
</p:tagLst>
</file>

<file path=ppt/tags/tag7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3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SPECIAL_SOURCE" val="bdnul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9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20184601">
      <a:dk1>
        <a:srgbClr val="000000"/>
      </a:dk1>
      <a:lt1>
        <a:srgbClr val="FFFFFF"/>
      </a:lt1>
      <a:dk2>
        <a:srgbClr val="F7F5EE"/>
      </a:dk2>
      <a:lt2>
        <a:srgbClr val="FFFFFF"/>
      </a:lt2>
      <a:accent1>
        <a:srgbClr val="F46049"/>
      </a:accent1>
      <a:accent2>
        <a:srgbClr val="D6724E"/>
      </a:accent2>
      <a:accent3>
        <a:srgbClr val="B67E54"/>
      </a:accent3>
      <a:accent4>
        <a:srgbClr val="938859"/>
      </a:accent4>
      <a:accent5>
        <a:srgbClr val="698E5F"/>
      </a:accent5>
      <a:accent6>
        <a:srgbClr val="249365"/>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3.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4.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docProps/app.xml><?xml version="1.0" encoding="utf-8"?>
<Properties xmlns="http://schemas.openxmlformats.org/officeDocument/2006/extended-properties" xmlns:vt="http://schemas.openxmlformats.org/officeDocument/2006/docPropsVTypes">
  <TotalTime>0</TotalTime>
  <Words>10001</Words>
  <Application>WPS 演示</Application>
  <PresentationFormat>宽屏</PresentationFormat>
  <Paragraphs>778</Paragraphs>
  <Slides>60</Slides>
  <Notes>1</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60</vt:i4>
      </vt:variant>
    </vt:vector>
  </HeadingPairs>
  <TitlesOfParts>
    <vt:vector size="86" baseType="lpstr">
      <vt:lpstr>Arial</vt:lpstr>
      <vt:lpstr>宋体</vt:lpstr>
      <vt:lpstr>Wingdings</vt:lpstr>
      <vt:lpstr>黑体</vt:lpstr>
      <vt:lpstr>汉仪中黑KW</vt:lpstr>
      <vt:lpstr>微软雅黑</vt:lpstr>
      <vt:lpstr>汉仪旗黑</vt:lpstr>
      <vt:lpstr>黑体</vt:lpstr>
      <vt:lpstr>宋体</vt:lpstr>
      <vt:lpstr>思源黑体 CN Bold</vt:lpstr>
      <vt:lpstr>思源黑体 CN Light</vt:lpstr>
      <vt:lpstr>思源黑体 CN Heavy</vt:lpstr>
      <vt:lpstr>汉仪书宋二KW</vt:lpstr>
      <vt:lpstr>Calibri</vt:lpstr>
      <vt:lpstr>Arial Bold</vt:lpstr>
      <vt:lpstr>思源黑体 CN Regular</vt:lpstr>
      <vt:lpstr>Arial Unicode MS</vt:lpstr>
      <vt:lpstr>Helvetica Neue</vt:lpstr>
      <vt:lpstr>微軟正黑體</vt:lpstr>
      <vt:lpstr>微软雅黑</vt:lpstr>
      <vt:lpstr>思源黑体 CN Bold</vt:lpstr>
      <vt:lpstr>思源黑体 CN Heavy</vt:lpstr>
      <vt:lpstr>思源黑体 CN Light</vt:lpstr>
      <vt:lpstr>思源黑体 CN Regular</vt:lpstr>
      <vt:lpstr>Office 主题​​</vt:lpstr>
      <vt:lpstr>1_Office 主题​​</vt:lpstr>
      <vt:lpstr>婴幼儿托育政策与法规的参与主体</vt:lpstr>
      <vt:lpstr>PowerPoint 演示文稿</vt:lpstr>
      <vt:lpstr>PowerPoint 演示文稿</vt:lpstr>
      <vt:lpstr>PowerPoint 演示文稿</vt:lpstr>
      <vt:lpstr>行政部门 </vt:lpstr>
      <vt:lpstr>  一、 行政部门的职责</vt:lpstr>
      <vt:lpstr>PowerPoint 演示文稿</vt:lpstr>
      <vt:lpstr>PowerPoint 演示文稿</vt:lpstr>
      <vt:lpstr>PowerPoint 演示文稿</vt:lpstr>
      <vt:lpstr>PowerPoint 演示文稿</vt:lpstr>
      <vt:lpstr>PowerPoint 演示文稿</vt:lpstr>
      <vt:lpstr>托育机构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托育人员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托育机构负责人及其他工作人员</vt:lpstr>
      <vt:lpstr>PowerPoint 演示文稿</vt:lpstr>
      <vt:lpstr>PowerPoint 演示文稿</vt:lpstr>
      <vt:lpstr>PowerPoint 演示文稿</vt:lpstr>
      <vt:lpstr>PowerPoint 演示文稿</vt:lpstr>
      <vt:lpstr>PowerPoint 演示文稿</vt:lpstr>
      <vt:lpstr>PowerPoint 演示文稿</vt:lpstr>
      <vt:lpstr>  婴  幼  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WPS_1640303954</cp:lastModifiedBy>
  <cp:revision>39</cp:revision>
  <dcterms:created xsi:type="dcterms:W3CDTF">2024-03-01T14:40:01Z</dcterms:created>
  <dcterms:modified xsi:type="dcterms:W3CDTF">2024-03-01T14:40:01Z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2052-5.5.1.7991</vt:lpwstr>
  </property>
  <property fmtid="{D5CDD505-2E9C-101B-9397-08002B2CF9AE}" pid="3" name="ICV">
    <vt:lpwstr>E33C4930F4D815B6EAABBD652EBB72E1_41</vt:lpwstr>
  </property>
</Properties>
</file>