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svg" ContentType="image/svg+xml"/>
  <Override PartName="/ppt/media/image10.svg" ContentType="image/svg+xml"/>
  <Override PartName="/ppt/media/image11.svg" ContentType="image/svg+xml"/>
  <Override PartName="/ppt/media/image12.svg" ContentType="image/svg+xml"/>
  <Override PartName="/ppt/media/image13.svg" ContentType="image/svg+xml"/>
  <Override PartName="/ppt/media/image14.svg" ContentType="image/svg+xml"/>
  <Override PartName="/ppt/media/image15.svg" ContentType="image/svg+xml"/>
  <Override PartName="/ppt/media/image16.svg" ContentType="image/svg+xml"/>
  <Override PartName="/ppt/media/image17.svg" ContentType="image/svg+xml"/>
  <Override PartName="/ppt/media/image18.svg" ContentType="image/svg+xml"/>
  <Override PartName="/ppt/media/image19.svg" ContentType="image/svg+xml"/>
  <Override PartName="/ppt/media/image2.svg" ContentType="image/svg+xml"/>
  <Override PartName="/ppt/media/image20.svg" ContentType="image/svg+xml"/>
  <Override PartName="/ppt/media/image3.svg" ContentType="image/svg+xml"/>
  <Override PartName="/ppt/media/image4.svg" ContentType="image/svg+xml"/>
  <Override PartName="/ppt/media/image5.svg" ContentType="image/svg+xml"/>
  <Override PartName="/ppt/media/image6.svg" ContentType="image/svg+xml"/>
  <Override PartName="/ppt/media/image7.svg" ContentType="image/svg+xml"/>
  <Override PartName="/ppt/media/image8.svg" ContentType="image/svg+xml"/>
  <Override PartName="/ppt/media/image9.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xml" ContentType="application/vnd.openxmlformats-officedocument.presentationml.tags+xml"/>
  <Override PartName="/ppt/tags/tag1130.xml" ContentType="application/vnd.openxmlformats-officedocument.presentationml.tags+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xml" ContentType="application/vnd.openxmlformats-officedocument.presentationml.tags+xml"/>
  <Override PartName="/ppt/tags/tag1150.xml" ContentType="application/vnd.openxmlformats-officedocument.presentationml.tags+xml"/>
  <Override PartName="/ppt/tags/tag1151.xml" ContentType="application/vnd.openxmlformats-officedocument.presentationml.tags+xml"/>
  <Override PartName="/ppt/tags/tag1152.xml" ContentType="application/vnd.openxmlformats-officedocument.presentationml.tags+xml"/>
  <Override PartName="/ppt/tags/tag1153.xml" ContentType="application/vnd.openxmlformats-officedocument.presentationml.tags+xml"/>
  <Override PartName="/ppt/tags/tag1154.xml" ContentType="application/vnd.openxmlformats-officedocument.presentationml.tags+xml"/>
  <Override PartName="/ppt/tags/tag1155.xml" ContentType="application/vnd.openxmlformats-officedocument.presentationml.tags+xml"/>
  <Override PartName="/ppt/tags/tag1156.xml" ContentType="application/vnd.openxmlformats-officedocument.presentationml.tags+xml"/>
  <Override PartName="/ppt/tags/tag1157.xml" ContentType="application/vnd.openxmlformats-officedocument.presentationml.tags+xml"/>
  <Override PartName="/ppt/tags/tag1158.xml" ContentType="application/vnd.openxmlformats-officedocument.presentationml.tags+xml"/>
  <Override PartName="/ppt/tags/tag1159.xml" ContentType="application/vnd.openxmlformats-officedocument.presentationml.tags+xml"/>
  <Override PartName="/ppt/tags/tag116.xml" ContentType="application/vnd.openxmlformats-officedocument.presentationml.tags+xml"/>
  <Override PartName="/ppt/tags/tag1160.xml" ContentType="application/vnd.openxmlformats-officedocument.presentationml.tags+xml"/>
  <Override PartName="/ppt/tags/tag1161.xml" ContentType="application/vnd.openxmlformats-officedocument.presentationml.tags+xml"/>
  <Override PartName="/ppt/tags/tag1162.xml" ContentType="application/vnd.openxmlformats-officedocument.presentationml.tags+xml"/>
  <Override PartName="/ppt/tags/tag1163.xml" ContentType="application/vnd.openxmlformats-officedocument.presentationml.tags+xml"/>
  <Override PartName="/ppt/tags/tag1164.xml" ContentType="application/vnd.openxmlformats-officedocument.presentationml.tags+xml"/>
  <Override PartName="/ppt/tags/tag1165.xml" ContentType="application/vnd.openxmlformats-officedocument.presentationml.tags+xml"/>
  <Override PartName="/ppt/tags/tag1166.xml" ContentType="application/vnd.openxmlformats-officedocument.presentationml.tags+xml"/>
  <Override PartName="/ppt/tags/tag1167.xml" ContentType="application/vnd.openxmlformats-officedocument.presentationml.tags+xml"/>
  <Override PartName="/ppt/tags/tag1168.xml" ContentType="application/vnd.openxmlformats-officedocument.presentationml.tags+xml"/>
  <Override PartName="/ppt/tags/tag1169.xml" ContentType="application/vnd.openxmlformats-officedocument.presentationml.tags+xml"/>
  <Override PartName="/ppt/tags/tag117.xml" ContentType="application/vnd.openxmlformats-officedocument.presentationml.tags+xml"/>
  <Override PartName="/ppt/tags/tag1170.xml" ContentType="application/vnd.openxmlformats-officedocument.presentationml.tags+xml"/>
  <Override PartName="/ppt/tags/tag1171.xml" ContentType="application/vnd.openxmlformats-officedocument.presentationml.tags+xml"/>
  <Override PartName="/ppt/tags/tag1172.xml" ContentType="application/vnd.openxmlformats-officedocument.presentationml.tags+xml"/>
  <Override PartName="/ppt/tags/tag1173.xml" ContentType="application/vnd.openxmlformats-officedocument.presentationml.tags+xml"/>
  <Override PartName="/ppt/tags/tag1174.xml" ContentType="application/vnd.openxmlformats-officedocument.presentationml.tags+xml"/>
  <Override PartName="/ppt/tags/tag1175.xml" ContentType="application/vnd.openxmlformats-officedocument.presentationml.tags+xml"/>
  <Override PartName="/ppt/tags/tag1176.xml" ContentType="application/vnd.openxmlformats-officedocument.presentationml.tags+xml"/>
  <Override PartName="/ppt/tags/tag1177.xml" ContentType="application/vnd.openxmlformats-officedocument.presentationml.tags+xml"/>
  <Override PartName="/ppt/tags/tag1178.xml" ContentType="application/vnd.openxmlformats-officedocument.presentationml.tags+xml"/>
  <Override PartName="/ppt/tags/tag1179.xml" ContentType="application/vnd.openxmlformats-officedocument.presentationml.tags+xml"/>
  <Override PartName="/ppt/tags/tag118.xml" ContentType="application/vnd.openxmlformats-officedocument.presentationml.tags+xml"/>
  <Override PartName="/ppt/tags/tag1180.xml" ContentType="application/vnd.openxmlformats-officedocument.presentationml.tags+xml"/>
  <Override PartName="/ppt/tags/tag1181.xml" ContentType="application/vnd.openxmlformats-officedocument.presentationml.tags+xml"/>
  <Override PartName="/ppt/tags/tag1182.xml" ContentType="application/vnd.openxmlformats-officedocument.presentationml.tags+xml"/>
  <Override PartName="/ppt/tags/tag1183.xml" ContentType="application/vnd.openxmlformats-officedocument.presentationml.tags+xml"/>
  <Override PartName="/ppt/tags/tag1184.xml" ContentType="application/vnd.openxmlformats-officedocument.presentationml.tags+xml"/>
  <Override PartName="/ppt/tags/tag1185.xml" ContentType="application/vnd.openxmlformats-officedocument.presentationml.tags+xml"/>
  <Override PartName="/ppt/tags/tag1186.xml" ContentType="application/vnd.openxmlformats-officedocument.presentationml.tags+xml"/>
  <Override PartName="/ppt/tags/tag1187.xml" ContentType="application/vnd.openxmlformats-officedocument.presentationml.tags+xml"/>
  <Override PartName="/ppt/tags/tag1188.xml" ContentType="application/vnd.openxmlformats-officedocument.presentationml.tags+xml"/>
  <Override PartName="/ppt/tags/tag1189.xml" ContentType="application/vnd.openxmlformats-officedocument.presentationml.tags+xml"/>
  <Override PartName="/ppt/tags/tag119.xml" ContentType="application/vnd.openxmlformats-officedocument.presentationml.tags+xml"/>
  <Override PartName="/ppt/tags/tag1190.xml" ContentType="application/vnd.openxmlformats-officedocument.presentationml.tags+xml"/>
  <Override PartName="/ppt/tags/tag1191.xml" ContentType="application/vnd.openxmlformats-officedocument.presentationml.tags+xml"/>
  <Override PartName="/ppt/tags/tag1192.xml" ContentType="application/vnd.openxmlformats-officedocument.presentationml.tags+xml"/>
  <Override PartName="/ppt/tags/tag1193.xml" ContentType="application/vnd.openxmlformats-officedocument.presentationml.tags+xml"/>
  <Override PartName="/ppt/tags/tag1194.xml" ContentType="application/vnd.openxmlformats-officedocument.presentationml.tags+xml"/>
  <Override PartName="/ppt/tags/tag1195.xml" ContentType="application/vnd.openxmlformats-officedocument.presentationml.tags+xml"/>
  <Override PartName="/ppt/tags/tag1196.xml" ContentType="application/vnd.openxmlformats-officedocument.presentationml.tags+xml"/>
  <Override PartName="/ppt/tags/tag1197.xml" ContentType="application/vnd.openxmlformats-officedocument.presentationml.tags+xml"/>
  <Override PartName="/ppt/tags/tag1198.xml" ContentType="application/vnd.openxmlformats-officedocument.presentationml.tags+xml"/>
  <Override PartName="/ppt/tags/tag119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00.xml" ContentType="application/vnd.openxmlformats-officedocument.presentationml.tags+xml"/>
  <Override PartName="/ppt/tags/tag1201.xml" ContentType="application/vnd.openxmlformats-officedocument.presentationml.tags+xml"/>
  <Override PartName="/ppt/tags/tag1202.xml" ContentType="application/vnd.openxmlformats-officedocument.presentationml.tags+xml"/>
  <Override PartName="/ppt/tags/tag1203.xml" ContentType="application/vnd.openxmlformats-officedocument.presentationml.tags+xml"/>
  <Override PartName="/ppt/tags/tag1204.xml" ContentType="application/vnd.openxmlformats-officedocument.presentationml.tags+xml"/>
  <Override PartName="/ppt/tags/tag1205.xml" ContentType="application/vnd.openxmlformats-officedocument.presentationml.tags+xml"/>
  <Override PartName="/ppt/tags/tag1206.xml" ContentType="application/vnd.openxmlformats-officedocument.presentationml.tags+xml"/>
  <Override PartName="/ppt/tags/tag1207.xml" ContentType="application/vnd.openxmlformats-officedocument.presentationml.tags+xml"/>
  <Override PartName="/ppt/tags/tag1208.xml" ContentType="application/vnd.openxmlformats-officedocument.presentationml.tags+xml"/>
  <Override PartName="/ppt/tags/tag1209.xml" ContentType="application/vnd.openxmlformats-officedocument.presentationml.tags+xml"/>
  <Override PartName="/ppt/tags/tag121.xml" ContentType="application/vnd.openxmlformats-officedocument.presentationml.tags+xml"/>
  <Override PartName="/ppt/tags/tag1210.xml" ContentType="application/vnd.openxmlformats-officedocument.presentationml.tags+xml"/>
  <Override PartName="/ppt/tags/tag1211.xml" ContentType="application/vnd.openxmlformats-officedocument.presentationml.tags+xml"/>
  <Override PartName="/ppt/tags/tag1212.xml" ContentType="application/vnd.openxmlformats-officedocument.presentationml.tags+xml"/>
  <Override PartName="/ppt/tags/tag1213.xml" ContentType="application/vnd.openxmlformats-officedocument.presentationml.tags+xml"/>
  <Override PartName="/ppt/tags/tag1214.xml" ContentType="application/vnd.openxmlformats-officedocument.presentationml.tags+xml"/>
  <Override PartName="/ppt/tags/tag1215.xml" ContentType="application/vnd.openxmlformats-officedocument.presentationml.tags+xml"/>
  <Override PartName="/ppt/tags/tag1216.xml" ContentType="application/vnd.openxmlformats-officedocument.presentationml.tags+xml"/>
  <Override PartName="/ppt/tags/tag1217.xml" ContentType="application/vnd.openxmlformats-officedocument.presentationml.tags+xml"/>
  <Override PartName="/ppt/tags/tag1218.xml" ContentType="application/vnd.openxmlformats-officedocument.presentationml.tags+xml"/>
  <Override PartName="/ppt/tags/tag1219.xml" ContentType="application/vnd.openxmlformats-officedocument.presentationml.tags+xml"/>
  <Override PartName="/ppt/tags/tag122.xml" ContentType="application/vnd.openxmlformats-officedocument.presentationml.tags+xml"/>
  <Override PartName="/ppt/tags/tag1220.xml" ContentType="application/vnd.openxmlformats-officedocument.presentationml.tags+xml"/>
  <Override PartName="/ppt/tags/tag1221.xml" ContentType="application/vnd.openxmlformats-officedocument.presentationml.tags+xml"/>
  <Override PartName="/ppt/tags/tag1222.xml" ContentType="application/vnd.openxmlformats-officedocument.presentationml.tags+xml"/>
  <Override PartName="/ppt/tags/tag1223.xml" ContentType="application/vnd.openxmlformats-officedocument.presentationml.tags+xml"/>
  <Override PartName="/ppt/tags/tag1224.xml" ContentType="application/vnd.openxmlformats-officedocument.presentationml.tags+xml"/>
  <Override PartName="/ppt/tags/tag1225.xml" ContentType="application/vnd.openxmlformats-officedocument.presentationml.tags+xml"/>
  <Override PartName="/ppt/tags/tag1226.xml" ContentType="application/vnd.openxmlformats-officedocument.presentationml.tags+xml"/>
  <Override PartName="/ppt/tags/tag1227.xml" ContentType="application/vnd.openxmlformats-officedocument.presentationml.tags+xml"/>
  <Override PartName="/ppt/tags/tag1228.xml" ContentType="application/vnd.openxmlformats-officedocument.presentationml.tags+xml"/>
  <Override PartName="/ppt/tags/tag1229.xml" ContentType="application/vnd.openxmlformats-officedocument.presentationml.tags+xml"/>
  <Override PartName="/ppt/tags/tag123.xml" ContentType="application/vnd.openxmlformats-officedocument.presentationml.tags+xml"/>
  <Override PartName="/ppt/tags/tag1230.xml" ContentType="application/vnd.openxmlformats-officedocument.presentationml.tags+xml"/>
  <Override PartName="/ppt/tags/tag1231.xml" ContentType="application/vnd.openxmlformats-officedocument.presentationml.tags+xml"/>
  <Override PartName="/ppt/tags/tag1232.xml" ContentType="application/vnd.openxmlformats-officedocument.presentationml.tags+xml"/>
  <Override PartName="/ppt/tags/tag1233.xml" ContentType="application/vnd.openxmlformats-officedocument.presentationml.tags+xml"/>
  <Override PartName="/ppt/tags/tag1234.xml" ContentType="application/vnd.openxmlformats-officedocument.presentationml.tags+xml"/>
  <Override PartName="/ppt/tags/tag1235.xml" ContentType="application/vnd.openxmlformats-officedocument.presentationml.tags+xml"/>
  <Override PartName="/ppt/tags/tag1236.xml" ContentType="application/vnd.openxmlformats-officedocument.presentationml.tags+xml"/>
  <Override PartName="/ppt/tags/tag1237.xml" ContentType="application/vnd.openxmlformats-officedocument.presentationml.tags+xml"/>
  <Override PartName="/ppt/tags/tag1238.xml" ContentType="application/vnd.openxmlformats-officedocument.presentationml.tags+xml"/>
  <Override PartName="/ppt/tags/tag1239.xml" ContentType="application/vnd.openxmlformats-officedocument.presentationml.tags+xml"/>
  <Override PartName="/ppt/tags/tag124.xml" ContentType="application/vnd.openxmlformats-officedocument.presentationml.tags+xml"/>
  <Override PartName="/ppt/tags/tag1240.xml" ContentType="application/vnd.openxmlformats-officedocument.presentationml.tags+xml"/>
  <Override PartName="/ppt/tags/tag1241.xml" ContentType="application/vnd.openxmlformats-officedocument.presentationml.tags+xml"/>
  <Override PartName="/ppt/tags/tag1242.xml" ContentType="application/vnd.openxmlformats-officedocument.presentationml.tags+xml"/>
  <Override PartName="/ppt/tags/tag1243.xml" ContentType="application/vnd.openxmlformats-officedocument.presentationml.tags+xml"/>
  <Override PartName="/ppt/tags/tag1244.xml" ContentType="application/vnd.openxmlformats-officedocument.presentationml.tags+xml"/>
  <Override PartName="/ppt/tags/tag1245.xml" ContentType="application/vnd.openxmlformats-officedocument.presentationml.tags+xml"/>
  <Override PartName="/ppt/tags/tag1246.xml" ContentType="application/vnd.openxmlformats-officedocument.presentationml.tags+xml"/>
  <Override PartName="/ppt/tags/tag1247.xml" ContentType="application/vnd.openxmlformats-officedocument.presentationml.tags+xml"/>
  <Override PartName="/ppt/tags/tag1248.xml" ContentType="application/vnd.openxmlformats-officedocument.presentationml.tags+xml"/>
  <Override PartName="/ppt/tags/tag1249.xml" ContentType="application/vnd.openxmlformats-officedocument.presentationml.tags+xml"/>
  <Override PartName="/ppt/tags/tag125.xml" ContentType="application/vnd.openxmlformats-officedocument.presentationml.tags+xml"/>
  <Override PartName="/ppt/tags/tag1250.xml" ContentType="application/vnd.openxmlformats-officedocument.presentationml.tags+xml"/>
  <Override PartName="/ppt/tags/tag1251.xml" ContentType="application/vnd.openxmlformats-officedocument.presentationml.tags+xml"/>
  <Override PartName="/ppt/tags/tag1252.xml" ContentType="application/vnd.openxmlformats-officedocument.presentationml.tags+xml"/>
  <Override PartName="/ppt/tags/tag1253.xml" ContentType="application/vnd.openxmlformats-officedocument.presentationml.tags+xml"/>
  <Override PartName="/ppt/tags/tag1254.xml" ContentType="application/vnd.openxmlformats-officedocument.presentationml.tags+xml"/>
  <Override PartName="/ppt/tags/tag1255.xml" ContentType="application/vnd.openxmlformats-officedocument.presentationml.tags+xml"/>
  <Override PartName="/ppt/tags/tag1256.xml" ContentType="application/vnd.openxmlformats-officedocument.presentationml.tags+xml"/>
  <Override PartName="/ppt/tags/tag1257.xml" ContentType="application/vnd.openxmlformats-officedocument.presentationml.tags+xml"/>
  <Override PartName="/ppt/tags/tag1258.xml" ContentType="application/vnd.openxmlformats-officedocument.presentationml.tags+xml"/>
  <Override PartName="/ppt/tags/tag1259.xml" ContentType="application/vnd.openxmlformats-officedocument.presentationml.tags+xml"/>
  <Override PartName="/ppt/tags/tag126.xml" ContentType="application/vnd.openxmlformats-officedocument.presentationml.tags+xml"/>
  <Override PartName="/ppt/tags/tag1260.xml" ContentType="application/vnd.openxmlformats-officedocument.presentationml.tags+xml"/>
  <Override PartName="/ppt/tags/tag1261.xml" ContentType="application/vnd.openxmlformats-officedocument.presentationml.tags+xml"/>
  <Override PartName="/ppt/tags/tag1262.xml" ContentType="application/vnd.openxmlformats-officedocument.presentationml.tags+xml"/>
  <Override PartName="/ppt/tags/tag1263.xml" ContentType="application/vnd.openxmlformats-officedocument.presentationml.tags+xml"/>
  <Override PartName="/ppt/tags/tag1264.xml" ContentType="application/vnd.openxmlformats-officedocument.presentationml.tags+xml"/>
  <Override PartName="/ppt/tags/tag1265.xml" ContentType="application/vnd.openxmlformats-officedocument.presentationml.tags+xml"/>
  <Override PartName="/ppt/tags/tag1266.xml" ContentType="application/vnd.openxmlformats-officedocument.presentationml.tags+xml"/>
  <Override PartName="/ppt/tags/tag1267.xml" ContentType="application/vnd.openxmlformats-officedocument.presentationml.tags+xml"/>
  <Override PartName="/ppt/tags/tag1268.xml" ContentType="application/vnd.openxmlformats-officedocument.presentationml.tags+xml"/>
  <Override PartName="/ppt/tags/tag1269.xml" ContentType="application/vnd.openxmlformats-officedocument.presentationml.tags+xml"/>
  <Override PartName="/ppt/tags/tag127.xml" ContentType="application/vnd.openxmlformats-officedocument.presentationml.tags+xml"/>
  <Override PartName="/ppt/tags/tag1270.xml" ContentType="application/vnd.openxmlformats-officedocument.presentationml.tags+xml"/>
  <Override PartName="/ppt/tags/tag1271.xml" ContentType="application/vnd.openxmlformats-officedocument.presentationml.tags+xml"/>
  <Override PartName="/ppt/tags/tag1272.xml" ContentType="application/vnd.openxmlformats-officedocument.presentationml.tags+xml"/>
  <Override PartName="/ppt/tags/tag1273.xml" ContentType="application/vnd.openxmlformats-officedocument.presentationml.tags+xml"/>
  <Override PartName="/ppt/tags/tag1274.xml" ContentType="application/vnd.openxmlformats-officedocument.presentationml.tags+xml"/>
  <Override PartName="/ppt/tags/tag1275.xml" ContentType="application/vnd.openxmlformats-officedocument.presentationml.tags+xml"/>
  <Override PartName="/ppt/tags/tag1276.xml" ContentType="application/vnd.openxmlformats-officedocument.presentationml.tags+xml"/>
  <Override PartName="/ppt/tags/tag1277.xml" ContentType="application/vnd.openxmlformats-officedocument.presentationml.tags+xml"/>
  <Override PartName="/ppt/tags/tag1278.xml" ContentType="application/vnd.openxmlformats-officedocument.presentationml.tags+xml"/>
  <Override PartName="/ppt/tags/tag1279.xml" ContentType="application/vnd.openxmlformats-officedocument.presentationml.tags+xml"/>
  <Override PartName="/ppt/tags/tag128.xml" ContentType="application/vnd.openxmlformats-officedocument.presentationml.tags+xml"/>
  <Override PartName="/ppt/tags/tag1280.xml" ContentType="application/vnd.openxmlformats-officedocument.presentationml.tags+xml"/>
  <Override PartName="/ppt/tags/tag1281.xml" ContentType="application/vnd.openxmlformats-officedocument.presentationml.tags+xml"/>
  <Override PartName="/ppt/tags/tag1282.xml" ContentType="application/vnd.openxmlformats-officedocument.presentationml.tags+xml"/>
  <Override PartName="/ppt/tags/tag1283.xml" ContentType="application/vnd.openxmlformats-officedocument.presentationml.tags+xml"/>
  <Override PartName="/ppt/tags/tag1284.xml" ContentType="application/vnd.openxmlformats-officedocument.presentationml.tags+xml"/>
  <Override PartName="/ppt/tags/tag1285.xml" ContentType="application/vnd.openxmlformats-officedocument.presentationml.tags+xml"/>
  <Override PartName="/ppt/tags/tag1286.xml" ContentType="application/vnd.openxmlformats-officedocument.presentationml.tags+xml"/>
  <Override PartName="/ppt/tags/tag1287.xml" ContentType="application/vnd.openxmlformats-officedocument.presentationml.tags+xml"/>
  <Override PartName="/ppt/tags/tag1288.xml" ContentType="application/vnd.openxmlformats-officedocument.presentationml.tags+xml"/>
  <Override PartName="/ppt/tags/tag1289.xml" ContentType="application/vnd.openxmlformats-officedocument.presentationml.tags+xml"/>
  <Override PartName="/ppt/tags/tag129.xml" ContentType="application/vnd.openxmlformats-officedocument.presentationml.tags+xml"/>
  <Override PartName="/ppt/tags/tag1290.xml" ContentType="application/vnd.openxmlformats-officedocument.presentationml.tags+xml"/>
  <Override PartName="/ppt/tags/tag1291.xml" ContentType="application/vnd.openxmlformats-officedocument.presentationml.tags+xml"/>
  <Override PartName="/ppt/tags/tag1292.xml" ContentType="application/vnd.openxmlformats-officedocument.presentationml.tags+xml"/>
  <Override PartName="/ppt/tags/tag1293.xml" ContentType="application/vnd.openxmlformats-officedocument.presentationml.tags+xml"/>
  <Override PartName="/ppt/tags/tag1294.xml" ContentType="application/vnd.openxmlformats-officedocument.presentationml.tags+xml"/>
  <Override PartName="/ppt/tags/tag1295.xml" ContentType="application/vnd.openxmlformats-officedocument.presentationml.tags+xml"/>
  <Override PartName="/ppt/tags/tag1296.xml" ContentType="application/vnd.openxmlformats-officedocument.presentationml.tags+xml"/>
  <Override PartName="/ppt/tags/tag1297.xml" ContentType="application/vnd.openxmlformats-officedocument.presentationml.tags+xml"/>
  <Override PartName="/ppt/tags/tag1298.xml" ContentType="application/vnd.openxmlformats-officedocument.presentationml.tags+xml"/>
  <Override PartName="/ppt/tags/tag129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00.xml" ContentType="application/vnd.openxmlformats-officedocument.presentationml.tags+xml"/>
  <Override PartName="/ppt/tags/tag1301.xml" ContentType="application/vnd.openxmlformats-officedocument.presentationml.tags+xml"/>
  <Override PartName="/ppt/tags/tag1302.xml" ContentType="application/vnd.openxmlformats-officedocument.presentationml.tags+xml"/>
  <Override PartName="/ppt/tags/tag1303.xml" ContentType="application/vnd.openxmlformats-officedocument.presentationml.tags+xml"/>
  <Override PartName="/ppt/tags/tag1304.xml" ContentType="application/vnd.openxmlformats-officedocument.presentationml.tags+xml"/>
  <Override PartName="/ppt/tags/tag1305.xml" ContentType="application/vnd.openxmlformats-officedocument.presentationml.tags+xml"/>
  <Override PartName="/ppt/tags/tag1306.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83"/>
  </p:notesMasterIdLst>
  <p:handoutMasterIdLst>
    <p:handoutMasterId r:id="rId84"/>
  </p:handoutMasterIdLst>
  <p:sldIdLst>
    <p:sldId id="283" r:id="rId4"/>
    <p:sldId id="291" r:id="rId5"/>
    <p:sldId id="295" r:id="rId6"/>
    <p:sldId id="293" r:id="rId7"/>
    <p:sldId id="294" r:id="rId8"/>
    <p:sldId id="296" r:id="rId9"/>
    <p:sldId id="304" r:id="rId10"/>
    <p:sldId id="298" r:id="rId11"/>
    <p:sldId id="355" r:id="rId12"/>
    <p:sldId id="305" r:id="rId13"/>
    <p:sldId id="306" r:id="rId14"/>
    <p:sldId id="308" r:id="rId15"/>
    <p:sldId id="311" r:id="rId16"/>
    <p:sldId id="318" r:id="rId17"/>
    <p:sldId id="356" r:id="rId18"/>
    <p:sldId id="395" r:id="rId19"/>
    <p:sldId id="320" r:id="rId20"/>
    <p:sldId id="324" r:id="rId21"/>
    <p:sldId id="323" r:id="rId22"/>
    <p:sldId id="292" r:id="rId23"/>
    <p:sldId id="396" r:id="rId24"/>
    <p:sldId id="325" r:id="rId25"/>
    <p:sldId id="326" r:id="rId26"/>
    <p:sldId id="397" r:id="rId27"/>
    <p:sldId id="327" r:id="rId28"/>
    <p:sldId id="328" r:id="rId29"/>
    <p:sldId id="330" r:id="rId30"/>
    <p:sldId id="398" r:id="rId31"/>
    <p:sldId id="329" r:id="rId32"/>
    <p:sldId id="399" r:id="rId33"/>
    <p:sldId id="400" r:id="rId34"/>
    <p:sldId id="331" r:id="rId35"/>
    <p:sldId id="332" r:id="rId36"/>
    <p:sldId id="333" r:id="rId37"/>
    <p:sldId id="335" r:id="rId38"/>
    <p:sldId id="336" r:id="rId39"/>
    <p:sldId id="401" r:id="rId40"/>
    <p:sldId id="338" r:id="rId41"/>
    <p:sldId id="339" r:id="rId42"/>
    <p:sldId id="402" r:id="rId43"/>
    <p:sldId id="340" r:id="rId44"/>
    <p:sldId id="341" r:id="rId45"/>
    <p:sldId id="403" r:id="rId46"/>
    <p:sldId id="342" r:id="rId47"/>
    <p:sldId id="343" r:id="rId48"/>
    <p:sldId id="405" r:id="rId49"/>
    <p:sldId id="412" r:id="rId50"/>
    <p:sldId id="406" r:id="rId51"/>
    <p:sldId id="407" r:id="rId52"/>
    <p:sldId id="409" r:id="rId53"/>
    <p:sldId id="410" r:id="rId54"/>
    <p:sldId id="411" r:id="rId55"/>
    <p:sldId id="344" r:id="rId56"/>
    <p:sldId id="345" r:id="rId57"/>
    <p:sldId id="413" r:id="rId58"/>
    <p:sldId id="414" r:id="rId59"/>
    <p:sldId id="415" r:id="rId60"/>
    <p:sldId id="416" r:id="rId61"/>
    <p:sldId id="417" r:id="rId62"/>
    <p:sldId id="346" r:id="rId63"/>
    <p:sldId id="284" r:id="rId64"/>
    <p:sldId id="347" r:id="rId65"/>
    <p:sldId id="348" r:id="rId66"/>
    <p:sldId id="418" r:id="rId67"/>
    <p:sldId id="419" r:id="rId68"/>
    <p:sldId id="420" r:id="rId69"/>
    <p:sldId id="421" r:id="rId70"/>
    <p:sldId id="422" r:id="rId71"/>
    <p:sldId id="404" r:id="rId72"/>
    <p:sldId id="351" r:id="rId73"/>
    <p:sldId id="349" r:id="rId74"/>
    <p:sldId id="423" r:id="rId75"/>
    <p:sldId id="424" r:id="rId76"/>
    <p:sldId id="352" r:id="rId77"/>
    <p:sldId id="425" r:id="rId78"/>
    <p:sldId id="353" r:id="rId79"/>
    <p:sldId id="426" r:id="rId80"/>
    <p:sldId id="427" r:id="rId81"/>
    <p:sldId id="458" r:id="rId82"/>
  </p:sldIdLst>
  <p:sldSz cx="12192000" cy="6858000"/>
  <p:notesSz cx="10234295" cy="710374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4889234c-70ab-4d87-8c37-0e52e575a83a}">
          <p14:sldIdLst>
            <p14:sldId id="283"/>
            <p14:sldId id="291"/>
            <p14:sldId id="295"/>
            <p14:sldId id="293"/>
            <p14:sldId id="294"/>
            <p14:sldId id="296"/>
            <p14:sldId id="304"/>
            <p14:sldId id="298"/>
            <p14:sldId id="355"/>
            <p14:sldId id="305"/>
            <p14:sldId id="306"/>
            <p14:sldId id="308"/>
            <p14:sldId id="311"/>
            <p14:sldId id="318"/>
            <p14:sldId id="356"/>
            <p14:sldId id="395"/>
            <p14:sldId id="320"/>
            <p14:sldId id="324"/>
            <p14:sldId id="323"/>
            <p14:sldId id="292"/>
            <p14:sldId id="396"/>
            <p14:sldId id="325"/>
            <p14:sldId id="326"/>
            <p14:sldId id="397"/>
            <p14:sldId id="327"/>
            <p14:sldId id="328"/>
            <p14:sldId id="330"/>
            <p14:sldId id="398"/>
            <p14:sldId id="329"/>
            <p14:sldId id="399"/>
            <p14:sldId id="400"/>
            <p14:sldId id="331"/>
            <p14:sldId id="332"/>
            <p14:sldId id="333"/>
            <p14:sldId id="335"/>
            <p14:sldId id="336"/>
            <p14:sldId id="401"/>
            <p14:sldId id="338"/>
            <p14:sldId id="339"/>
            <p14:sldId id="402"/>
            <p14:sldId id="340"/>
            <p14:sldId id="341"/>
            <p14:sldId id="403"/>
            <p14:sldId id="342"/>
            <p14:sldId id="343"/>
            <p14:sldId id="405"/>
            <p14:sldId id="412"/>
            <p14:sldId id="406"/>
            <p14:sldId id="407"/>
            <p14:sldId id="409"/>
            <p14:sldId id="410"/>
            <p14:sldId id="411"/>
            <p14:sldId id="344"/>
            <p14:sldId id="345"/>
            <p14:sldId id="413"/>
            <p14:sldId id="414"/>
            <p14:sldId id="415"/>
            <p14:sldId id="416"/>
            <p14:sldId id="417"/>
            <p14:sldId id="346"/>
            <p14:sldId id="284"/>
            <p14:sldId id="347"/>
            <p14:sldId id="348"/>
            <p14:sldId id="418"/>
            <p14:sldId id="419"/>
            <p14:sldId id="420"/>
            <p14:sldId id="421"/>
            <p14:sldId id="422"/>
            <p14:sldId id="404"/>
            <p14:sldId id="351"/>
            <p14:sldId id="349"/>
            <p14:sldId id="423"/>
            <p14:sldId id="424"/>
            <p14:sldId id="352"/>
            <p14:sldId id="425"/>
            <p14:sldId id="353"/>
            <p14:sldId id="426"/>
            <p14:sldId id="427"/>
            <p14:sldId id="458"/>
          </p14:sldIdLst>
        </p14:section>
        <p14:section name="无标题节" id="{b2e2d5e5-1777-4826-bf20-c0cffbc36b13}">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哒哒 熊猫" initials="哒哒"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4B8BD"/>
    <a:srgbClr val="828DC5"/>
    <a:srgbClr val="3D93A8"/>
    <a:srgbClr val="4196A6"/>
    <a:srgbClr val="0F80FF"/>
    <a:srgbClr val="77B260"/>
    <a:srgbClr val="F7E085"/>
    <a:srgbClr val="66BAA7"/>
    <a:srgbClr val="4199A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86374"/>
  </p:normalViewPr>
  <p:slideViewPr>
    <p:cSldViewPr snapToGrid="0" showGuides="1">
      <p:cViewPr varScale="1">
        <p:scale>
          <a:sx n="127" d="100"/>
          <a:sy n="127" d="100"/>
        </p:scale>
        <p:origin x="1952" y="184"/>
      </p:cViewPr>
      <p:guideLst>
        <p:guide orient="horz" pos="2494"/>
        <p:guide pos="3943"/>
      </p:guideLst>
    </p:cSldViewPr>
  </p:slideViewPr>
  <p:outlineViewPr>
    <p:cViewPr>
      <p:scale>
        <a:sx n="33" d="100"/>
        <a:sy n="33" d="100"/>
      </p:scale>
      <p:origin x="0" y="0"/>
    </p:cViewPr>
  </p:outlin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8" Type="http://schemas.openxmlformats.org/officeDocument/2006/relationships/commentAuthors" Target="commentAuthors.xml"/><Relationship Id="rId87" Type="http://schemas.openxmlformats.org/officeDocument/2006/relationships/tableStyles" Target="tableStyles.xml"/><Relationship Id="rId86" Type="http://schemas.openxmlformats.org/officeDocument/2006/relationships/viewProps" Target="viewProps.xml"/><Relationship Id="rId85" Type="http://schemas.openxmlformats.org/officeDocument/2006/relationships/presProps" Target="presProps.xml"/><Relationship Id="rId84" Type="http://schemas.openxmlformats.org/officeDocument/2006/relationships/handoutMaster" Target="handoutMasters/handoutMaster1.xml"/><Relationship Id="rId83" Type="http://schemas.openxmlformats.org/officeDocument/2006/relationships/notesMaster" Target="notesMasters/notesMaster1.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434862" cy="356421"/>
          </a:xfrm>
          <a:prstGeom prst="rect">
            <a:avLst/>
          </a:prstGeom>
        </p:spPr>
        <p:txBody>
          <a:bodyPr vert="horz" lIns="91440" tIns="45720" rIns="91440" bIns="45720" rtlCol="0"/>
          <a:lstStyle>
            <a:lvl1pPr algn="l">
              <a:defRPr sz="1660"/>
            </a:lvl1pPr>
          </a:lstStyle>
          <a:p>
            <a:endParaRPr lang="zh-CN" altLang="en-US"/>
          </a:p>
        </p:txBody>
      </p:sp>
      <p:sp>
        <p:nvSpPr>
          <p:cNvPr id="3" name="日期占位符 2"/>
          <p:cNvSpPr>
            <a:spLocks noGrp="1"/>
          </p:cNvSpPr>
          <p:nvPr>
            <p:ph type="dt" sz="quarter" idx="1"/>
          </p:nvPr>
        </p:nvSpPr>
        <p:spPr>
          <a:xfrm>
            <a:off x="5797066" y="0"/>
            <a:ext cx="4434862" cy="356421"/>
          </a:xfrm>
          <a:prstGeom prst="rect">
            <a:avLst/>
          </a:prstGeom>
        </p:spPr>
        <p:txBody>
          <a:bodyPr vert="horz" lIns="91440" tIns="45720" rIns="91440" bIns="45720" rtlCol="0"/>
          <a:lstStyle>
            <a:lvl1pPr algn="r">
              <a:defRPr sz="166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6747325"/>
            <a:ext cx="4434862" cy="356420"/>
          </a:xfrm>
          <a:prstGeom prst="rect">
            <a:avLst/>
          </a:prstGeom>
        </p:spPr>
        <p:txBody>
          <a:bodyPr vert="horz" lIns="91440" tIns="45720" rIns="91440" bIns="45720" rtlCol="0" anchor="b"/>
          <a:lstStyle>
            <a:lvl1pPr algn="l">
              <a:defRPr sz="1660"/>
            </a:lvl1pPr>
          </a:lstStyle>
          <a:p>
            <a:endParaRPr lang="zh-CN" altLang="en-US"/>
          </a:p>
        </p:txBody>
      </p:sp>
      <p:sp>
        <p:nvSpPr>
          <p:cNvPr id="5" name="灯片编号占位符 4"/>
          <p:cNvSpPr>
            <a:spLocks noGrp="1"/>
          </p:cNvSpPr>
          <p:nvPr>
            <p:ph type="sldNum" sz="quarter" idx="3"/>
          </p:nvPr>
        </p:nvSpPr>
        <p:spPr>
          <a:xfrm>
            <a:off x="5797066" y="6747325"/>
            <a:ext cx="4434862" cy="356420"/>
          </a:xfrm>
          <a:prstGeom prst="rect">
            <a:avLst/>
          </a:prstGeom>
        </p:spPr>
        <p:txBody>
          <a:bodyPr vert="horz" lIns="91440" tIns="45720" rIns="91440" bIns="45720" rtlCol="0" anchor="b"/>
          <a:lstStyle>
            <a:lvl1pPr algn="r">
              <a:defRPr sz="166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434679" cy="35591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5797788" y="0"/>
            <a:ext cx="4434677" cy="355915"/>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987440" y="888133"/>
            <a:ext cx="4262159" cy="239774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1024619" y="3419204"/>
            <a:ext cx="8187802" cy="2796629"/>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6748051"/>
            <a:ext cx="4434679" cy="35591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5797788" y="6748051"/>
            <a:ext cx="4434677" cy="355915"/>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tags" Target="../tags/tag4.xml"/><Relationship Id="rId7" Type="http://schemas.openxmlformats.org/officeDocument/2006/relationships/image" Target="../media/image4.png"/><Relationship Id="rId6" Type="http://schemas.openxmlformats.org/officeDocument/2006/relationships/tags" Target="../tags/tag3.xml"/><Relationship Id="rId5" Type="http://schemas.openxmlformats.org/officeDocument/2006/relationships/image" Target="../media/image3.png"/><Relationship Id="rId4" Type="http://schemas.openxmlformats.org/officeDocument/2006/relationships/tags" Target="../tags/tag2.xml"/><Relationship Id="rId3" Type="http://schemas.openxmlformats.org/officeDocument/2006/relationships/image" Target="../media/image2.png"/><Relationship Id="rId2" Type="http://schemas.openxmlformats.org/officeDocument/2006/relationships/tags" Target="../tags/tag1.xml"/><Relationship Id="rId14" Type="http://schemas.openxmlformats.org/officeDocument/2006/relationships/tags" Target="../tags/tag10.xml"/><Relationship Id="rId13" Type="http://schemas.openxmlformats.org/officeDocument/2006/relationships/tags" Target="../tags/tag9.xml"/><Relationship Id="rId12" Type="http://schemas.openxmlformats.org/officeDocument/2006/relationships/tags" Target="../tags/tag8.xml"/><Relationship Id="rId11" Type="http://schemas.openxmlformats.org/officeDocument/2006/relationships/tags" Target="../tags/tag7.xml"/><Relationship Id="rId10" Type="http://schemas.openxmlformats.org/officeDocument/2006/relationships/tags" Target="../tags/tag6.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image" Target="../media/image5.png"/><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58.xml"/><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image" Target="../media/image4.png"/><Relationship Id="rId6" Type="http://schemas.openxmlformats.org/officeDocument/2006/relationships/tags" Target="../tags/tag61.xml"/><Relationship Id="rId5" Type="http://schemas.openxmlformats.org/officeDocument/2006/relationships/image" Target="../media/image3.png"/><Relationship Id="rId4" Type="http://schemas.openxmlformats.org/officeDocument/2006/relationships/tags" Target="../tags/tag60.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image" Target="../media/image2.png"/><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9.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image" Target="../media/image6.png"/><Relationship Id="rId2" Type="http://schemas.openxmlformats.org/officeDocument/2006/relationships/tags" Target="../tags/tag86.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image" Target="../media/image8.png"/><Relationship Id="rId5" Type="http://schemas.openxmlformats.org/officeDocument/2006/relationships/tags" Target="../tags/tag93.xml"/><Relationship Id="rId4" Type="http://schemas.openxmlformats.org/officeDocument/2006/relationships/image" Target="../media/image7.png"/><Relationship Id="rId3" Type="http://schemas.openxmlformats.org/officeDocument/2006/relationships/tags" Target="../tags/tag92.xml"/><Relationship Id="rId2" Type="http://schemas.openxmlformats.org/officeDocument/2006/relationships/tags" Target="../tags/tag91.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5.xml"/><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image" Target="../media/image8.png"/><Relationship Id="rId3" Type="http://schemas.openxmlformats.org/officeDocument/2006/relationships/tags" Target="../tags/tag100.xml"/><Relationship Id="rId2" Type="http://schemas.openxmlformats.org/officeDocument/2006/relationships/tags" Target="../tags/tag99.xml"/><Relationship Id="rId10" Type="http://schemas.openxmlformats.org/officeDocument/2006/relationships/tags" Target="../tags/tag10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image" Target="../media/image9.png"/><Relationship Id="rId3" Type="http://schemas.openxmlformats.org/officeDocument/2006/relationships/tags" Target="../tags/tag108.xml"/><Relationship Id="rId2" Type="http://schemas.openxmlformats.org/officeDocument/2006/relationships/tags" Target="../tags/tag107.xml"/><Relationship Id="rId11" Type="http://schemas.openxmlformats.org/officeDocument/2006/relationships/tags" Target="../tags/tag115.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image" Target="../media/image10.png"/><Relationship Id="rId3" Type="http://schemas.openxmlformats.org/officeDocument/2006/relationships/tags" Target="../tags/tag117.xml"/><Relationship Id="rId2" Type="http://schemas.openxmlformats.org/officeDocument/2006/relationships/tags" Target="../tags/tag116.xml"/><Relationship Id="rId10" Type="http://schemas.openxmlformats.org/officeDocument/2006/relationships/tags" Target="../tags/tag123.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image" Target="../media/image11.png"/><Relationship Id="rId3" Type="http://schemas.openxmlformats.org/officeDocument/2006/relationships/tags" Target="../tags/tag125.xml"/><Relationship Id="rId2" Type="http://schemas.openxmlformats.org/officeDocument/2006/relationships/tags" Target="../tags/tag12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39.xml"/><Relationship Id="rId8" Type="http://schemas.openxmlformats.org/officeDocument/2006/relationships/tags" Target="../tags/tag138.xml"/><Relationship Id="rId7" Type="http://schemas.openxmlformats.org/officeDocument/2006/relationships/tags" Target="../tags/tag137.xml"/><Relationship Id="rId6" Type="http://schemas.openxmlformats.org/officeDocument/2006/relationships/image" Target="../media/image13.png"/><Relationship Id="rId5" Type="http://schemas.openxmlformats.org/officeDocument/2006/relationships/tags" Target="../tags/tag136.xml"/><Relationship Id="rId4" Type="http://schemas.openxmlformats.org/officeDocument/2006/relationships/image" Target="../media/image12.png"/><Relationship Id="rId3" Type="http://schemas.openxmlformats.org/officeDocument/2006/relationships/tags" Target="../tags/tag135.xml"/><Relationship Id="rId2" Type="http://schemas.openxmlformats.org/officeDocument/2006/relationships/tags" Target="../tags/tag134.xml"/><Relationship Id="rId11" Type="http://schemas.openxmlformats.org/officeDocument/2006/relationships/tags" Target="../tags/tag141.xml"/><Relationship Id="rId10" Type="http://schemas.openxmlformats.org/officeDocument/2006/relationships/tags" Target="../tags/tag140.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gradFill rotWithShape="1">
          <a:gsLst>
            <a:gs pos="0">
              <a:schemeClr val="bg1"/>
            </a:gs>
            <a:gs pos="100000">
              <a:schemeClr val="bg1">
                <a:lumMod val="85000"/>
              </a:schemeClr>
            </a:gs>
          </a:gsLst>
          <a:lin ang="5400000" scaled="0"/>
        </a:gra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2400">
                <a:solidFill>
                  <a:schemeClr val="tx1">
                    <a:lumMod val="65000"/>
                    <a:lumOff val="35000"/>
                  </a:schemeClr>
                </a:solidFill>
                <a:effectLst/>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12" name="图片 11"/>
          <p:cNvPicPr>
            <a:picLocks noChangeAspect="1"/>
          </p:cNvPicPr>
          <p:nvPr>
            <p:custDataLst>
              <p:tags r:id="rId2"/>
            </p:custDataLst>
          </p:nvPr>
        </p:nvPicPr>
        <p:blipFill>
          <a:blip r:embed="rId3"/>
          <a:stretch>
            <a:fillRect/>
          </a:stretch>
        </p:blipFill>
        <p:spPr>
          <a:xfrm>
            <a:off x="3393527" y="3916244"/>
            <a:ext cx="5404946" cy="2940926"/>
          </a:xfrm>
          <a:prstGeom prst="rect">
            <a:avLst/>
          </a:prstGeom>
        </p:spPr>
      </p:pic>
      <p:pic>
        <p:nvPicPr>
          <p:cNvPr id="13" name="图片 12"/>
          <p:cNvPicPr>
            <a:picLocks noChangeAspect="1"/>
          </p:cNvPicPr>
          <p:nvPr>
            <p:custDataLst>
              <p:tags r:id="rId4"/>
            </p:custDataLst>
          </p:nvPr>
        </p:nvPicPr>
        <p:blipFill>
          <a:blip r:embed="rId5"/>
          <a:stretch>
            <a:fillRect/>
          </a:stretch>
        </p:blipFill>
        <p:spPr>
          <a:xfrm>
            <a:off x="4601249" y="3839480"/>
            <a:ext cx="439052" cy="228135"/>
          </a:xfrm>
          <a:prstGeom prst="rect">
            <a:avLst/>
          </a:prstGeom>
        </p:spPr>
      </p:pic>
      <p:pic>
        <p:nvPicPr>
          <p:cNvPr id="14" name="图片 13"/>
          <p:cNvPicPr>
            <a:picLocks noChangeAspect="1"/>
          </p:cNvPicPr>
          <p:nvPr>
            <p:custDataLst>
              <p:tags r:id="rId6"/>
            </p:custDataLst>
          </p:nvPr>
        </p:nvPicPr>
        <p:blipFill>
          <a:blip r:embed="rId7"/>
          <a:stretch>
            <a:fillRect/>
          </a:stretch>
        </p:blipFill>
        <p:spPr>
          <a:xfrm>
            <a:off x="7182070" y="3843879"/>
            <a:ext cx="408681" cy="210292"/>
          </a:xfrm>
          <a:prstGeom prst="rect">
            <a:avLst/>
          </a:prstGeom>
        </p:spPr>
      </p:pic>
      <p:cxnSp>
        <p:nvCxnSpPr>
          <p:cNvPr id="15" name="直接连接符 14"/>
          <p:cNvCxnSpPr/>
          <p:nvPr>
            <p:custDataLst>
              <p:tags r:id="rId8"/>
            </p:custDataLst>
          </p:nvPr>
        </p:nvCxnSpPr>
        <p:spPr>
          <a:xfrm>
            <a:off x="3890933"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9"/>
            </p:custDataLst>
          </p:nvPr>
        </p:nvCxnSpPr>
        <p:spPr>
          <a:xfrm>
            <a:off x="7385695"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标题 1"/>
          <p:cNvSpPr>
            <a:spLocks noGrp="1"/>
          </p:cNvSpPr>
          <p:nvPr>
            <p:ph type="ctrTitle" hasCustomPrompt="1"/>
            <p:custDataLst>
              <p:tags r:id="rId10"/>
            </p:custDataLst>
          </p:nvPr>
        </p:nvSpPr>
        <p:spPr>
          <a:xfrm>
            <a:off x="2555066" y="1746673"/>
            <a:ext cx="7081869" cy="1369954"/>
          </a:xfrm>
        </p:spPr>
        <p:txBody>
          <a:bodyPr anchor="b">
            <a:normAutofit/>
          </a:bodyPr>
          <a:lstStyle>
            <a:lvl1pPr algn="ctr">
              <a:defRPr sz="6600"/>
            </a:lvl1pPr>
          </a:lstStyle>
          <a:p>
            <a:r>
              <a:rPr lang="zh-CN" altLang="en-US" dirty="0"/>
              <a:t>编辑标题</a:t>
            </a:r>
            <a:endParaRPr lang="zh-CN" altLang="en-US" dirty="0"/>
          </a:p>
        </p:txBody>
      </p:sp>
      <p:sp>
        <p:nvSpPr>
          <p:cNvPr id="8" name="副标题 2"/>
          <p:cNvSpPr>
            <a:spLocks noGrp="1"/>
          </p:cNvSpPr>
          <p:nvPr>
            <p:ph type="subTitle" idx="1" hasCustomPrompt="1"/>
            <p:custDataLst>
              <p:tags r:id="rId11"/>
            </p:custDataLst>
          </p:nvPr>
        </p:nvSpPr>
        <p:spPr>
          <a:xfrm>
            <a:off x="4806308" y="3154487"/>
            <a:ext cx="2579387" cy="503369"/>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9" name="日期占位符 3"/>
          <p:cNvSpPr>
            <a:spLocks noGrp="1"/>
          </p:cNvSpPr>
          <p:nvPr>
            <p:ph type="dt" sz="half" idx="10"/>
            <p:custDataLst>
              <p:tags r:id="rId12"/>
            </p:custDataLst>
          </p:nvPr>
        </p:nvSpPr>
        <p:spPr>
          <a:xfrm>
            <a:off x="838200" y="6356350"/>
            <a:ext cx="2743200" cy="365125"/>
          </a:xfrm>
        </p:spPr>
        <p:txBody>
          <a:body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11"/>
            <p:custDataLst>
              <p:tags r:id="rId13"/>
            </p:custDataLst>
          </p:nvPr>
        </p:nvSpPr>
        <p:spPr>
          <a:xfrm>
            <a:off x="4038600" y="6356350"/>
            <a:ext cx="4114800" cy="365125"/>
          </a:xfrm>
        </p:spPr>
        <p:txBody>
          <a:bodyPr/>
          <a:lstStyle/>
          <a:p>
            <a:endParaRPr lang="zh-CN" altLang="en-US"/>
          </a:p>
        </p:txBody>
      </p:sp>
      <p:sp>
        <p:nvSpPr>
          <p:cNvPr id="11" name="灯片编号占位符 5"/>
          <p:cNvSpPr>
            <a:spLocks noGrp="1"/>
          </p:cNvSpPr>
          <p:nvPr>
            <p:ph type="sldNum" sz="quarter" idx="12"/>
            <p:custDataLst>
              <p:tags r:id="rId14"/>
            </p:custDataLst>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chor="b" anchorCtr="0"/>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custDataLst>
              <p:tags r:id="rId5"/>
            </p:custDataLst>
          </p:nvPr>
        </p:nvSpPr>
        <p:spPr/>
        <p:txBody>
          <a:bodyPr/>
          <a:lstStyle/>
          <a:p>
            <a:endParaRPr lang="zh-CN" altLang="en-US" dirty="0"/>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圆角矩形 6"/>
          <p:cNvSpPr/>
          <p:nvPr>
            <p:custDataLst>
              <p:tags r:id="rId2"/>
            </p:custDataLst>
          </p:nvPr>
        </p:nvSpPr>
        <p:spPr>
          <a:xfrm>
            <a:off x="5408696" y="3759201"/>
            <a:ext cx="3367005" cy="53779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custDataLst>
              <p:tags r:id="rId3"/>
            </p:custDataLst>
          </p:nvPr>
        </p:nvPicPr>
        <p:blipFill rotWithShape="1">
          <a:blip r:embed="rId4"/>
          <a:srcRect/>
          <a:stretch>
            <a:fillRect/>
          </a:stretch>
        </p:blipFill>
        <p:spPr>
          <a:xfrm>
            <a:off x="2907364" y="1054468"/>
            <a:ext cx="2228280" cy="3708434"/>
          </a:xfrm>
          <a:prstGeom prst="rect">
            <a:avLst/>
          </a:prstGeom>
        </p:spPr>
      </p:pic>
      <p:sp>
        <p:nvSpPr>
          <p:cNvPr id="9" name="文本框 8"/>
          <p:cNvSpPr txBox="1"/>
          <p:nvPr userDrawn="1">
            <p:custDataLst>
              <p:tags r:id="rId5"/>
            </p:custDataLst>
          </p:nvPr>
        </p:nvSpPr>
        <p:spPr>
          <a:xfrm>
            <a:off x="5319796" y="1631751"/>
            <a:ext cx="3455905" cy="1200329"/>
          </a:xfrm>
          <a:prstGeom prst="rect">
            <a:avLst/>
          </a:prstGeom>
          <a:noFill/>
        </p:spPr>
        <p:txBody>
          <a:bodyPr wrap="square" rtlCol="0">
            <a:spAutoFit/>
          </a:bodyPr>
          <a:lstStyle/>
          <a:p>
            <a:r>
              <a:rPr lang="en-US" altLang="zh-CN" sz="7200" b="1" dirty="0">
                <a:latin typeface="微软雅黑" charset="-122"/>
                <a:ea typeface="微软雅黑" charset="-122"/>
              </a:rPr>
              <a:t>Part 01 </a:t>
            </a:r>
            <a:endParaRPr lang="zh-CN" altLang="en-US" sz="7200" b="1" dirty="0">
              <a:latin typeface="微软雅黑" charset="-122"/>
              <a:ea typeface="微软雅黑" charset="-122"/>
            </a:endParaRPr>
          </a:p>
        </p:txBody>
      </p:sp>
      <p:sp>
        <p:nvSpPr>
          <p:cNvPr id="2" name="标题 1"/>
          <p:cNvSpPr>
            <a:spLocks noGrp="1"/>
          </p:cNvSpPr>
          <p:nvPr>
            <p:ph type="title" hasCustomPrompt="1"/>
            <p:custDataLst>
              <p:tags r:id="rId6"/>
            </p:custDataLst>
          </p:nvPr>
        </p:nvSpPr>
        <p:spPr>
          <a:xfrm>
            <a:off x="5408696" y="3759201"/>
            <a:ext cx="3367005" cy="537793"/>
          </a:xfrm>
        </p:spPr>
        <p:txBody>
          <a:bodyPr anchor="ctr" anchorCtr="0">
            <a:normAutofit/>
          </a:bodyPr>
          <a:lstStyle>
            <a:lvl1pPr algn="ctr">
              <a:defRPr sz="2800">
                <a:solidFill>
                  <a:schemeClr val="bg1"/>
                </a:solidFill>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8"/>
            </p:custDataLst>
          </p:nvPr>
        </p:nvSpPr>
        <p:spPr/>
        <p:txBody>
          <a:bodyPr/>
          <a:lstStyle/>
          <a:p>
            <a:endParaRPr lang="zh-CN" altLang="en-US"/>
          </a:p>
        </p:txBody>
      </p:sp>
      <p:sp>
        <p:nvSpPr>
          <p:cNvPr id="6" name="灯片编号占位符 5"/>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chor="b" anchorCtr="0"/>
          <a:lstStyle/>
          <a:p>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5125"/>
            <a:ext cx="10515600" cy="1325563"/>
          </a:xfrm>
        </p:spPr>
        <p:txBody>
          <a:bodyPr anchor="b" anchorCtr="0"/>
          <a:lstStyle/>
          <a:p>
            <a:r>
              <a:rPr lang="zh-CN" altLang="en-US"/>
              <a:t>单击此处编辑母版标题样式</a:t>
            </a:r>
            <a:endParaRPr lang="zh-CN" altLang="en-US"/>
          </a:p>
        </p:txBody>
      </p:sp>
      <p:sp>
        <p:nvSpPr>
          <p:cNvPr id="3" name="文本占位符 2"/>
          <p:cNvSpPr>
            <a:spLocks noGrp="1"/>
          </p:cNvSpPr>
          <p:nvPr>
            <p:ph type="body" idx="1"/>
            <p:custDataLst>
              <p:tags r:id="rId3"/>
            </p:custDataLst>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charset="-122"/>
                <a:ea typeface="微软雅黑"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838200" y="713673"/>
            <a:ext cx="4681654" cy="1428161"/>
          </a:xfrm>
        </p:spPr>
        <p:txBody>
          <a:bodyPr anchor="t" anchorCtr="0">
            <a:normAutofit/>
          </a:bodyPr>
          <a:lstStyle>
            <a:lvl1pPr>
              <a:defRPr sz="3600"/>
            </a:lvl1pPr>
          </a:lstStyle>
          <a:p>
            <a:r>
              <a:rPr lang="zh-CN" altLang="en-US" dirty="0"/>
              <a:t>单击此处编辑标题</a:t>
            </a:r>
            <a:endParaRPr lang="zh-CN" altLang="en-US" dirty="0"/>
          </a:p>
        </p:txBody>
      </p:sp>
      <p:sp>
        <p:nvSpPr>
          <p:cNvPr id="3" name="图片占位符 2"/>
          <p:cNvSpPr>
            <a:spLocks noGrp="1" noChangeAspect="1"/>
          </p:cNvSpPr>
          <p:nvPr>
            <p:ph type="pic" idx="1"/>
            <p:custDataLst>
              <p:tags r:id="rId3"/>
            </p:custDataLst>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custDataLst>
              <p:tags r:id="rId4"/>
            </p:custDataLst>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444898" y="365125"/>
            <a:ext cx="908901" cy="5811838"/>
          </a:xfrm>
        </p:spPr>
        <p:txBody>
          <a:bodyPr vert="eaVert">
            <a:normAutofit/>
          </a:bodyPr>
          <a:lstStyle>
            <a:lvl1pPr>
              <a:defRPr sz="4400"/>
            </a:lvl1pPr>
          </a:lstStyle>
          <a:p>
            <a:r>
              <a:rPr lang="zh-CN" altLang="en-US" dirty="0"/>
              <a:t>单击此处编辑标题</a:t>
            </a:r>
            <a:endParaRPr lang="zh-CN" altLang="en-US" dirty="0"/>
          </a:p>
        </p:txBody>
      </p:sp>
      <p:sp>
        <p:nvSpPr>
          <p:cNvPr id="3" name="竖排文字占位符 2"/>
          <p:cNvSpPr>
            <a:spLocks noGrp="1"/>
          </p:cNvSpPr>
          <p:nvPr>
            <p:ph type="body" orient="vert" idx="1"/>
            <p:custDataLst>
              <p:tags r:id="rId3"/>
            </p:custDataLst>
          </p:nvPr>
        </p:nvSpPr>
        <p:spPr>
          <a:xfrm>
            <a:off x="838199" y="365125"/>
            <a:ext cx="9446443"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4400" b="0">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8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1800">
                <a:solidFill>
                  <a:schemeClr val="tx1">
                    <a:lumMod val="75000"/>
                    <a:lumOff val="25000"/>
                  </a:schemeClr>
                </a:solidFill>
              </a:defRPr>
            </a:lvl4pPr>
            <a:lvl5pPr>
              <a:defRPr sz="18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p:cNvPicPr>
            <a:picLocks noChangeAspect="1"/>
          </p:cNvPicPr>
          <p:nvPr>
            <p:custDataLst>
              <p:tags r:id="rId2"/>
            </p:custDataLst>
          </p:nvPr>
        </p:nvPicPr>
        <p:blipFill>
          <a:blip r:embed="rId3"/>
          <a:stretch>
            <a:fillRect/>
          </a:stretch>
        </p:blipFill>
        <p:spPr>
          <a:xfrm>
            <a:off x="3393527" y="3916244"/>
            <a:ext cx="5404946" cy="2940926"/>
          </a:xfrm>
          <a:prstGeom prst="rect">
            <a:avLst/>
          </a:prstGeom>
        </p:spPr>
      </p:pic>
      <p:pic>
        <p:nvPicPr>
          <p:cNvPr id="7" name="图片 6"/>
          <p:cNvPicPr>
            <a:picLocks noChangeAspect="1"/>
          </p:cNvPicPr>
          <p:nvPr>
            <p:custDataLst>
              <p:tags r:id="rId4"/>
            </p:custDataLst>
          </p:nvPr>
        </p:nvPicPr>
        <p:blipFill>
          <a:blip r:embed="rId5"/>
          <a:stretch>
            <a:fillRect/>
          </a:stretch>
        </p:blipFill>
        <p:spPr>
          <a:xfrm>
            <a:off x="4601249" y="3839480"/>
            <a:ext cx="439052" cy="228135"/>
          </a:xfrm>
          <a:prstGeom prst="rect">
            <a:avLst/>
          </a:prstGeom>
        </p:spPr>
      </p:pic>
      <p:pic>
        <p:nvPicPr>
          <p:cNvPr id="8" name="图片 7"/>
          <p:cNvPicPr>
            <a:picLocks noChangeAspect="1"/>
          </p:cNvPicPr>
          <p:nvPr>
            <p:custDataLst>
              <p:tags r:id="rId6"/>
            </p:custDataLst>
          </p:nvPr>
        </p:nvPicPr>
        <p:blipFill>
          <a:blip r:embed="rId7"/>
          <a:stretch>
            <a:fillRect/>
          </a:stretch>
        </p:blipFill>
        <p:spPr>
          <a:xfrm>
            <a:off x="7182070" y="3843879"/>
            <a:ext cx="408681" cy="210292"/>
          </a:xfrm>
          <a:prstGeom prst="rect">
            <a:avLst/>
          </a:prstGeom>
        </p:spPr>
      </p:pic>
      <p:cxnSp>
        <p:nvCxnSpPr>
          <p:cNvPr id="9" name="直接连接符 8"/>
          <p:cNvCxnSpPr/>
          <p:nvPr>
            <p:custDataLst>
              <p:tags r:id="rId8"/>
            </p:custDataLst>
          </p:nvPr>
        </p:nvCxnSpPr>
        <p:spPr>
          <a:xfrm>
            <a:off x="3890933"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custDataLst>
              <p:tags r:id="rId9"/>
            </p:custDataLst>
          </p:nvPr>
        </p:nvCxnSpPr>
        <p:spPr>
          <a:xfrm>
            <a:off x="7385695"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custDataLst>
              <p:tags r:id="rId10"/>
            </p:custDataLst>
          </p:nvPr>
        </p:nvGrpSpPr>
        <p:grpSpPr>
          <a:xfrm>
            <a:off x="5560692" y="1498612"/>
            <a:ext cx="1070616" cy="446287"/>
            <a:chOff x="5560692" y="1651012"/>
            <a:chExt cx="1070616" cy="446287"/>
          </a:xfrm>
        </p:grpSpPr>
        <p:sp>
          <p:nvSpPr>
            <p:cNvPr id="12" name="Freeform 5"/>
            <p:cNvSpPr/>
            <p:nvPr>
              <p:custDataLst>
                <p:tags r:id="rId11"/>
              </p:custDataLst>
            </p:nvPr>
          </p:nvSpPr>
          <p:spPr bwMode="auto">
            <a:xfrm>
              <a:off x="6527644" y="1858465"/>
              <a:ext cx="103664" cy="224016"/>
            </a:xfrm>
            <a:custGeom>
              <a:avLst/>
              <a:gdLst>
                <a:gd name="T0" fmla="*/ 43180 w 210"/>
                <a:gd name="T1" fmla="*/ 187332 h 453"/>
                <a:gd name="T2" fmla="*/ 41381 w 210"/>
                <a:gd name="T3" fmla="*/ 187332 h 453"/>
                <a:gd name="T4" fmla="*/ 41381 w 210"/>
                <a:gd name="T5" fmla="*/ 406187 h 453"/>
                <a:gd name="T6" fmla="*/ 0 w 210"/>
                <a:gd name="T7" fmla="*/ 407988 h 453"/>
                <a:gd name="T8" fmla="*/ 0 w 210"/>
                <a:gd name="T9" fmla="*/ 187332 h 453"/>
                <a:gd name="T10" fmla="*/ 0 w 210"/>
                <a:gd name="T11" fmla="*/ 183730 h 453"/>
                <a:gd name="T12" fmla="*/ 0 w 210"/>
                <a:gd name="T13" fmla="*/ 147704 h 453"/>
                <a:gd name="T14" fmla="*/ 188913 w 210"/>
                <a:gd name="T15" fmla="*/ 0 h 453"/>
                <a:gd name="T16" fmla="*/ 188913 w 210"/>
                <a:gd name="T17" fmla="*/ 49535 h 453"/>
                <a:gd name="T18" fmla="*/ 43180 w 210"/>
                <a:gd name="T19" fmla="*/ 187332 h 45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0" h="453">
                  <a:moveTo>
                    <a:pt x="48" y="208"/>
                  </a:moveTo>
                  <a:cubicBezTo>
                    <a:pt x="46" y="208"/>
                    <a:pt x="46" y="208"/>
                    <a:pt x="46" y="208"/>
                  </a:cubicBezTo>
                  <a:cubicBezTo>
                    <a:pt x="46" y="451"/>
                    <a:pt x="46" y="451"/>
                    <a:pt x="46" y="451"/>
                  </a:cubicBezTo>
                  <a:cubicBezTo>
                    <a:pt x="0" y="453"/>
                    <a:pt x="0" y="453"/>
                    <a:pt x="0" y="453"/>
                  </a:cubicBezTo>
                  <a:cubicBezTo>
                    <a:pt x="0" y="208"/>
                    <a:pt x="0" y="208"/>
                    <a:pt x="0" y="208"/>
                  </a:cubicBezTo>
                  <a:cubicBezTo>
                    <a:pt x="0" y="204"/>
                    <a:pt x="0" y="204"/>
                    <a:pt x="0" y="204"/>
                  </a:cubicBezTo>
                  <a:cubicBezTo>
                    <a:pt x="0" y="164"/>
                    <a:pt x="0" y="164"/>
                    <a:pt x="0" y="164"/>
                  </a:cubicBezTo>
                  <a:cubicBezTo>
                    <a:pt x="24" y="70"/>
                    <a:pt x="109" y="0"/>
                    <a:pt x="210" y="0"/>
                  </a:cubicBezTo>
                  <a:cubicBezTo>
                    <a:pt x="210" y="55"/>
                    <a:pt x="210" y="55"/>
                    <a:pt x="210" y="55"/>
                  </a:cubicBezTo>
                  <a:cubicBezTo>
                    <a:pt x="125" y="57"/>
                    <a:pt x="56" y="123"/>
                    <a:pt x="48" y="208"/>
                  </a:cubicBezTo>
                  <a:close/>
                </a:path>
              </a:pathLst>
            </a:custGeom>
            <a:solidFill>
              <a:schemeClr val="accent2"/>
            </a:solidFill>
            <a:ln>
              <a:noFill/>
            </a:ln>
          </p:spPr>
          <p:txBody>
            <a:bodyPr/>
            <a:lstStyle/>
            <a:p>
              <a:endParaRPr lang="zh-CN" altLang="en-US"/>
            </a:p>
          </p:txBody>
        </p:sp>
        <p:sp>
          <p:nvSpPr>
            <p:cNvPr id="13" name="Freeform 6"/>
            <p:cNvSpPr/>
            <p:nvPr>
              <p:custDataLst>
                <p:tags r:id="rId12"/>
              </p:custDataLst>
            </p:nvPr>
          </p:nvSpPr>
          <p:spPr bwMode="auto">
            <a:xfrm>
              <a:off x="6583396" y="1695466"/>
              <a:ext cx="39201" cy="127262"/>
            </a:xfrm>
            <a:custGeom>
              <a:avLst/>
              <a:gdLst>
                <a:gd name="T0" fmla="*/ 0 w 79"/>
                <a:gd name="T1" fmla="*/ 166195 h 258"/>
                <a:gd name="T2" fmla="*/ 0 w 79"/>
                <a:gd name="T3" fmla="*/ 166195 h 258"/>
                <a:gd name="T4" fmla="*/ 0 w 79"/>
                <a:gd name="T5" fmla="*/ 0 h 258"/>
                <a:gd name="T6" fmla="*/ 18990 w 79"/>
                <a:gd name="T7" fmla="*/ 0 h 258"/>
                <a:gd name="T8" fmla="*/ 18990 w 79"/>
                <a:gd name="T9" fmla="*/ 167094 h 258"/>
                <a:gd name="T10" fmla="*/ 71438 w 79"/>
                <a:gd name="T11" fmla="*/ 215605 h 258"/>
                <a:gd name="T12" fmla="*/ 71438 w 79"/>
                <a:gd name="T13" fmla="*/ 231775 h 258"/>
                <a:gd name="T14" fmla="*/ 68725 w 79"/>
                <a:gd name="T15" fmla="*/ 231775 h 258"/>
                <a:gd name="T16" fmla="*/ 0 w 79"/>
                <a:gd name="T17" fmla="*/ 166195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9" h="258">
                  <a:moveTo>
                    <a:pt x="0" y="185"/>
                  </a:moveTo>
                  <a:cubicBezTo>
                    <a:pt x="0" y="185"/>
                    <a:pt x="0" y="185"/>
                    <a:pt x="0" y="185"/>
                  </a:cubicBezTo>
                  <a:cubicBezTo>
                    <a:pt x="0" y="0"/>
                    <a:pt x="0" y="0"/>
                    <a:pt x="0" y="0"/>
                  </a:cubicBezTo>
                  <a:cubicBezTo>
                    <a:pt x="21" y="0"/>
                    <a:pt x="21" y="0"/>
                    <a:pt x="21" y="0"/>
                  </a:cubicBezTo>
                  <a:cubicBezTo>
                    <a:pt x="21" y="186"/>
                    <a:pt x="21" y="186"/>
                    <a:pt x="21" y="186"/>
                  </a:cubicBezTo>
                  <a:cubicBezTo>
                    <a:pt x="24" y="216"/>
                    <a:pt x="48" y="240"/>
                    <a:pt x="79" y="240"/>
                  </a:cubicBezTo>
                  <a:cubicBezTo>
                    <a:pt x="79" y="258"/>
                    <a:pt x="79" y="258"/>
                    <a:pt x="79" y="258"/>
                  </a:cubicBezTo>
                  <a:cubicBezTo>
                    <a:pt x="78" y="258"/>
                    <a:pt x="77" y="258"/>
                    <a:pt x="76" y="258"/>
                  </a:cubicBezTo>
                  <a:cubicBezTo>
                    <a:pt x="35" y="258"/>
                    <a:pt x="1" y="226"/>
                    <a:pt x="0" y="185"/>
                  </a:cubicBezTo>
                  <a:close/>
                </a:path>
              </a:pathLst>
            </a:custGeom>
            <a:solidFill>
              <a:schemeClr val="accent2"/>
            </a:solidFill>
            <a:ln>
              <a:noFill/>
            </a:ln>
          </p:spPr>
          <p:txBody>
            <a:bodyPr/>
            <a:lstStyle/>
            <a:p>
              <a:endParaRPr lang="zh-CN" altLang="en-US"/>
            </a:p>
          </p:txBody>
        </p:sp>
        <p:sp>
          <p:nvSpPr>
            <p:cNvPr id="14" name="Freeform 7"/>
            <p:cNvSpPr/>
            <p:nvPr>
              <p:custDataLst>
                <p:tags r:id="rId13"/>
              </p:custDataLst>
            </p:nvPr>
          </p:nvSpPr>
          <p:spPr bwMode="auto">
            <a:xfrm>
              <a:off x="6509350" y="1695466"/>
              <a:ext cx="38330" cy="127262"/>
            </a:xfrm>
            <a:custGeom>
              <a:avLst/>
              <a:gdLst>
                <a:gd name="T0" fmla="*/ 69850 w 79"/>
                <a:gd name="T1" fmla="*/ 168890 h 258"/>
                <a:gd name="T2" fmla="*/ 69850 w 79"/>
                <a:gd name="T3" fmla="*/ 168890 h 258"/>
                <a:gd name="T4" fmla="*/ 2653 w 79"/>
                <a:gd name="T5" fmla="*/ 231775 h 258"/>
                <a:gd name="T6" fmla="*/ 0 w 79"/>
                <a:gd name="T7" fmla="*/ 231775 h 258"/>
                <a:gd name="T8" fmla="*/ 0 w 79"/>
                <a:gd name="T9" fmla="*/ 215605 h 258"/>
                <a:gd name="T10" fmla="*/ 50398 w 79"/>
                <a:gd name="T11" fmla="*/ 167094 h 258"/>
                <a:gd name="T12" fmla="*/ 50398 w 79"/>
                <a:gd name="T13" fmla="*/ 0 h 258"/>
                <a:gd name="T14" fmla="*/ 69850 w 79"/>
                <a:gd name="T15" fmla="*/ 0 h 258"/>
                <a:gd name="T16" fmla="*/ 69850 w 79"/>
                <a:gd name="T17" fmla="*/ 166195 h 258"/>
                <a:gd name="T18" fmla="*/ 69850 w 79"/>
                <a:gd name="T19" fmla="*/ 166195 h 258"/>
                <a:gd name="T20" fmla="*/ 69850 w 79"/>
                <a:gd name="T21" fmla="*/ 167094 h 258"/>
                <a:gd name="T22" fmla="*/ 69850 w 79"/>
                <a:gd name="T23" fmla="*/ 168890 h 2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9" h="258">
                  <a:moveTo>
                    <a:pt x="79" y="188"/>
                  </a:moveTo>
                  <a:cubicBezTo>
                    <a:pt x="79" y="188"/>
                    <a:pt x="79" y="188"/>
                    <a:pt x="79" y="188"/>
                  </a:cubicBezTo>
                  <a:cubicBezTo>
                    <a:pt x="76" y="227"/>
                    <a:pt x="44" y="258"/>
                    <a:pt x="3" y="258"/>
                  </a:cubicBezTo>
                  <a:cubicBezTo>
                    <a:pt x="2" y="258"/>
                    <a:pt x="1" y="258"/>
                    <a:pt x="0" y="258"/>
                  </a:cubicBezTo>
                  <a:cubicBezTo>
                    <a:pt x="0" y="240"/>
                    <a:pt x="0" y="240"/>
                    <a:pt x="0" y="240"/>
                  </a:cubicBezTo>
                  <a:cubicBezTo>
                    <a:pt x="30" y="240"/>
                    <a:pt x="55" y="216"/>
                    <a:pt x="57" y="186"/>
                  </a:cubicBezTo>
                  <a:cubicBezTo>
                    <a:pt x="57" y="0"/>
                    <a:pt x="57" y="0"/>
                    <a:pt x="57" y="0"/>
                  </a:cubicBezTo>
                  <a:cubicBezTo>
                    <a:pt x="79" y="0"/>
                    <a:pt x="79" y="0"/>
                    <a:pt x="79" y="0"/>
                  </a:cubicBezTo>
                  <a:cubicBezTo>
                    <a:pt x="79" y="185"/>
                    <a:pt x="79" y="185"/>
                    <a:pt x="79" y="185"/>
                  </a:cubicBezTo>
                  <a:cubicBezTo>
                    <a:pt x="79" y="185"/>
                    <a:pt x="79" y="185"/>
                    <a:pt x="79" y="185"/>
                  </a:cubicBezTo>
                  <a:cubicBezTo>
                    <a:pt x="79" y="186"/>
                    <a:pt x="79" y="186"/>
                    <a:pt x="79" y="186"/>
                  </a:cubicBezTo>
                  <a:lnTo>
                    <a:pt x="79" y="188"/>
                  </a:lnTo>
                  <a:close/>
                </a:path>
              </a:pathLst>
            </a:custGeom>
            <a:solidFill>
              <a:schemeClr val="accent2"/>
            </a:solidFill>
            <a:ln>
              <a:noFill/>
            </a:ln>
          </p:spPr>
          <p:txBody>
            <a:bodyPr/>
            <a:lstStyle/>
            <a:p>
              <a:endParaRPr lang="zh-CN" altLang="en-US"/>
            </a:p>
          </p:txBody>
        </p:sp>
        <p:sp>
          <p:nvSpPr>
            <p:cNvPr id="15" name="Freeform 8"/>
            <p:cNvSpPr>
              <a:spLocks noEditPoints="1"/>
            </p:cNvSpPr>
            <p:nvPr>
              <p:custDataLst>
                <p:tags r:id="rId14"/>
              </p:custDataLst>
            </p:nvPr>
          </p:nvSpPr>
          <p:spPr bwMode="auto">
            <a:xfrm>
              <a:off x="6286342" y="1850620"/>
              <a:ext cx="236076" cy="246679"/>
            </a:xfrm>
            <a:custGeom>
              <a:avLst/>
              <a:gdLst>
                <a:gd name="T0" fmla="*/ 416713 w 478"/>
                <a:gd name="T1" fmla="*/ 190350 h 498"/>
                <a:gd name="T2" fmla="*/ 368111 w 478"/>
                <a:gd name="T3" fmla="*/ 198470 h 498"/>
                <a:gd name="T4" fmla="*/ 297009 w 478"/>
                <a:gd name="T5" fmla="*/ 352735 h 498"/>
                <a:gd name="T6" fmla="*/ 97203 w 478"/>
                <a:gd name="T7" fmla="*/ 299509 h 498"/>
                <a:gd name="T8" fmla="*/ 375311 w 478"/>
                <a:gd name="T9" fmla="*/ 138027 h 498"/>
                <a:gd name="T10" fmla="*/ 375311 w 478"/>
                <a:gd name="T11" fmla="*/ 138027 h 498"/>
                <a:gd name="T12" fmla="*/ 394212 w 478"/>
                <a:gd name="T13" fmla="*/ 127201 h 498"/>
                <a:gd name="T14" fmla="*/ 393312 w 478"/>
                <a:gd name="T15" fmla="*/ 126299 h 498"/>
                <a:gd name="T16" fmla="*/ 126004 w 478"/>
                <a:gd name="T17" fmla="*/ 54128 h 498"/>
                <a:gd name="T18" fmla="*/ 54002 w 478"/>
                <a:gd name="T19" fmla="*/ 322964 h 498"/>
                <a:gd name="T20" fmla="*/ 321310 w 478"/>
                <a:gd name="T21" fmla="*/ 394233 h 498"/>
                <a:gd name="T22" fmla="*/ 416713 w 478"/>
                <a:gd name="T23" fmla="*/ 190350 h 498"/>
                <a:gd name="T24" fmla="*/ 78302 w 478"/>
                <a:gd name="T25" fmla="*/ 247185 h 498"/>
                <a:gd name="T26" fmla="*/ 150305 w 478"/>
                <a:gd name="T27" fmla="*/ 97431 h 498"/>
                <a:gd name="T28" fmla="*/ 315010 w 478"/>
                <a:gd name="T29" fmla="*/ 110060 h 498"/>
                <a:gd name="T30" fmla="*/ 78302 w 478"/>
                <a:gd name="T31" fmla="*/ 247185 h 4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78" h="498">
                  <a:moveTo>
                    <a:pt x="463" y="211"/>
                  </a:moveTo>
                  <a:cubicBezTo>
                    <a:pt x="409" y="220"/>
                    <a:pt x="409" y="220"/>
                    <a:pt x="409" y="220"/>
                  </a:cubicBezTo>
                  <a:cubicBezTo>
                    <a:pt x="421" y="286"/>
                    <a:pt x="392" y="356"/>
                    <a:pt x="330" y="391"/>
                  </a:cubicBezTo>
                  <a:cubicBezTo>
                    <a:pt x="252" y="436"/>
                    <a:pt x="153" y="410"/>
                    <a:pt x="108" y="332"/>
                  </a:cubicBezTo>
                  <a:cubicBezTo>
                    <a:pt x="417" y="153"/>
                    <a:pt x="417" y="153"/>
                    <a:pt x="417" y="153"/>
                  </a:cubicBezTo>
                  <a:cubicBezTo>
                    <a:pt x="417" y="153"/>
                    <a:pt x="417" y="153"/>
                    <a:pt x="417" y="153"/>
                  </a:cubicBezTo>
                  <a:cubicBezTo>
                    <a:pt x="438" y="141"/>
                    <a:pt x="438" y="141"/>
                    <a:pt x="438" y="141"/>
                  </a:cubicBezTo>
                  <a:cubicBezTo>
                    <a:pt x="437" y="141"/>
                    <a:pt x="437" y="140"/>
                    <a:pt x="437" y="140"/>
                  </a:cubicBezTo>
                  <a:cubicBezTo>
                    <a:pt x="377" y="35"/>
                    <a:pt x="244" y="0"/>
                    <a:pt x="140" y="60"/>
                  </a:cubicBezTo>
                  <a:cubicBezTo>
                    <a:pt x="35" y="120"/>
                    <a:pt x="0" y="253"/>
                    <a:pt x="60" y="358"/>
                  </a:cubicBezTo>
                  <a:cubicBezTo>
                    <a:pt x="120" y="462"/>
                    <a:pt x="253" y="498"/>
                    <a:pt x="357" y="437"/>
                  </a:cubicBezTo>
                  <a:cubicBezTo>
                    <a:pt x="439" y="390"/>
                    <a:pt x="478" y="299"/>
                    <a:pt x="463" y="211"/>
                  </a:cubicBezTo>
                  <a:close/>
                  <a:moveTo>
                    <a:pt x="87" y="274"/>
                  </a:moveTo>
                  <a:cubicBezTo>
                    <a:pt x="78" y="209"/>
                    <a:pt x="107" y="142"/>
                    <a:pt x="167" y="108"/>
                  </a:cubicBezTo>
                  <a:cubicBezTo>
                    <a:pt x="227" y="73"/>
                    <a:pt x="299" y="81"/>
                    <a:pt x="350" y="122"/>
                  </a:cubicBezTo>
                  <a:lnTo>
                    <a:pt x="87" y="274"/>
                  </a:lnTo>
                  <a:close/>
                </a:path>
              </a:pathLst>
            </a:custGeom>
            <a:solidFill>
              <a:schemeClr val="accent2"/>
            </a:solidFill>
            <a:ln>
              <a:noFill/>
            </a:ln>
          </p:spPr>
          <p:txBody>
            <a:bodyPr/>
            <a:lstStyle/>
            <a:p>
              <a:endParaRPr lang="zh-CN" altLang="en-US"/>
            </a:p>
          </p:txBody>
        </p:sp>
        <p:sp>
          <p:nvSpPr>
            <p:cNvPr id="16" name="Freeform 9"/>
            <p:cNvSpPr/>
            <p:nvPr>
              <p:custDataLst>
                <p:tags r:id="rId15"/>
              </p:custDataLst>
            </p:nvPr>
          </p:nvSpPr>
          <p:spPr bwMode="auto">
            <a:xfrm>
              <a:off x="6367356" y="1759097"/>
              <a:ext cx="123700" cy="63631"/>
            </a:xfrm>
            <a:custGeom>
              <a:avLst/>
              <a:gdLst>
                <a:gd name="T0" fmla="*/ 154475 w 251"/>
                <a:gd name="T1" fmla="*/ 52512 h 128"/>
                <a:gd name="T2" fmla="*/ 154475 w 251"/>
                <a:gd name="T3" fmla="*/ 52512 h 128"/>
                <a:gd name="T4" fmla="*/ 154475 w 251"/>
                <a:gd name="T5" fmla="*/ 50701 h 128"/>
                <a:gd name="T6" fmla="*/ 154475 w 251"/>
                <a:gd name="T7" fmla="*/ 49796 h 128"/>
                <a:gd name="T8" fmla="*/ 154475 w 251"/>
                <a:gd name="T9" fmla="*/ 49796 h 128"/>
                <a:gd name="T10" fmla="*/ 154475 w 251"/>
                <a:gd name="T11" fmla="*/ 19918 h 128"/>
                <a:gd name="T12" fmla="*/ 70950 w 251"/>
                <a:gd name="T13" fmla="*/ 19918 h 128"/>
                <a:gd name="T14" fmla="*/ 70950 w 251"/>
                <a:gd name="T15" fmla="*/ 49796 h 128"/>
                <a:gd name="T16" fmla="*/ 70950 w 251"/>
                <a:gd name="T17" fmla="*/ 49796 h 128"/>
                <a:gd name="T18" fmla="*/ 70950 w 251"/>
                <a:gd name="T19" fmla="*/ 50701 h 128"/>
                <a:gd name="T20" fmla="*/ 70950 w 251"/>
                <a:gd name="T21" fmla="*/ 52512 h 128"/>
                <a:gd name="T22" fmla="*/ 70950 w 251"/>
                <a:gd name="T23" fmla="*/ 52512 h 128"/>
                <a:gd name="T24" fmla="*/ 2694 w 251"/>
                <a:gd name="T25" fmla="*/ 115888 h 128"/>
                <a:gd name="T26" fmla="*/ 0 w 251"/>
                <a:gd name="T27" fmla="*/ 115888 h 128"/>
                <a:gd name="T28" fmla="*/ 0 w 251"/>
                <a:gd name="T29" fmla="*/ 99591 h 128"/>
                <a:gd name="T30" fmla="*/ 51192 w 251"/>
                <a:gd name="T31" fmla="*/ 50701 h 128"/>
                <a:gd name="T32" fmla="*/ 51192 w 251"/>
                <a:gd name="T33" fmla="*/ 19918 h 128"/>
                <a:gd name="T34" fmla="*/ 51192 w 251"/>
                <a:gd name="T35" fmla="*/ 0 h 128"/>
                <a:gd name="T36" fmla="*/ 70950 w 251"/>
                <a:gd name="T37" fmla="*/ 0 h 128"/>
                <a:gd name="T38" fmla="*/ 154475 w 251"/>
                <a:gd name="T39" fmla="*/ 0 h 128"/>
                <a:gd name="T40" fmla="*/ 160761 w 251"/>
                <a:gd name="T41" fmla="*/ 0 h 128"/>
                <a:gd name="T42" fmla="*/ 174233 w 251"/>
                <a:gd name="T43" fmla="*/ 0 h 128"/>
                <a:gd name="T44" fmla="*/ 174233 w 251"/>
                <a:gd name="T45" fmla="*/ 50701 h 128"/>
                <a:gd name="T46" fmla="*/ 225425 w 251"/>
                <a:gd name="T47" fmla="*/ 99591 h 128"/>
                <a:gd name="T48" fmla="*/ 225425 w 251"/>
                <a:gd name="T49" fmla="*/ 115888 h 128"/>
                <a:gd name="T50" fmla="*/ 222731 w 251"/>
                <a:gd name="T51" fmla="*/ 115888 h 128"/>
                <a:gd name="T52" fmla="*/ 154475 w 251"/>
                <a:gd name="T53" fmla="*/ 52512 h 1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1" h="128">
                  <a:moveTo>
                    <a:pt x="172" y="58"/>
                  </a:moveTo>
                  <a:cubicBezTo>
                    <a:pt x="172" y="58"/>
                    <a:pt x="172" y="58"/>
                    <a:pt x="172" y="58"/>
                  </a:cubicBezTo>
                  <a:cubicBezTo>
                    <a:pt x="172" y="56"/>
                    <a:pt x="172" y="56"/>
                    <a:pt x="172" y="56"/>
                  </a:cubicBezTo>
                  <a:cubicBezTo>
                    <a:pt x="172" y="56"/>
                    <a:pt x="172" y="56"/>
                    <a:pt x="172" y="55"/>
                  </a:cubicBezTo>
                  <a:cubicBezTo>
                    <a:pt x="172" y="55"/>
                    <a:pt x="172" y="55"/>
                    <a:pt x="172" y="55"/>
                  </a:cubicBezTo>
                  <a:cubicBezTo>
                    <a:pt x="172" y="22"/>
                    <a:pt x="172" y="22"/>
                    <a:pt x="172" y="22"/>
                  </a:cubicBezTo>
                  <a:cubicBezTo>
                    <a:pt x="79" y="22"/>
                    <a:pt x="79" y="22"/>
                    <a:pt x="79" y="22"/>
                  </a:cubicBezTo>
                  <a:cubicBezTo>
                    <a:pt x="79" y="55"/>
                    <a:pt x="79" y="55"/>
                    <a:pt x="79" y="55"/>
                  </a:cubicBezTo>
                  <a:cubicBezTo>
                    <a:pt x="79" y="55"/>
                    <a:pt x="79" y="55"/>
                    <a:pt x="79" y="55"/>
                  </a:cubicBezTo>
                  <a:cubicBezTo>
                    <a:pt x="79" y="56"/>
                    <a:pt x="79" y="56"/>
                    <a:pt x="79" y="56"/>
                  </a:cubicBezTo>
                  <a:cubicBezTo>
                    <a:pt x="79" y="58"/>
                    <a:pt x="79" y="58"/>
                    <a:pt x="79" y="58"/>
                  </a:cubicBezTo>
                  <a:cubicBezTo>
                    <a:pt x="79" y="58"/>
                    <a:pt x="79" y="58"/>
                    <a:pt x="79" y="58"/>
                  </a:cubicBezTo>
                  <a:cubicBezTo>
                    <a:pt x="76" y="97"/>
                    <a:pt x="43" y="128"/>
                    <a:pt x="3" y="128"/>
                  </a:cubicBezTo>
                  <a:cubicBezTo>
                    <a:pt x="2" y="128"/>
                    <a:pt x="1" y="128"/>
                    <a:pt x="0" y="128"/>
                  </a:cubicBezTo>
                  <a:cubicBezTo>
                    <a:pt x="0" y="110"/>
                    <a:pt x="0" y="110"/>
                    <a:pt x="0" y="110"/>
                  </a:cubicBezTo>
                  <a:cubicBezTo>
                    <a:pt x="30" y="110"/>
                    <a:pt x="55" y="86"/>
                    <a:pt x="57" y="56"/>
                  </a:cubicBezTo>
                  <a:cubicBezTo>
                    <a:pt x="57" y="22"/>
                    <a:pt x="57" y="22"/>
                    <a:pt x="57" y="22"/>
                  </a:cubicBezTo>
                  <a:cubicBezTo>
                    <a:pt x="57" y="0"/>
                    <a:pt x="57" y="0"/>
                    <a:pt x="57" y="0"/>
                  </a:cubicBezTo>
                  <a:cubicBezTo>
                    <a:pt x="79" y="0"/>
                    <a:pt x="79" y="0"/>
                    <a:pt x="79" y="0"/>
                  </a:cubicBezTo>
                  <a:cubicBezTo>
                    <a:pt x="172" y="0"/>
                    <a:pt x="172" y="0"/>
                    <a:pt x="172" y="0"/>
                  </a:cubicBezTo>
                  <a:cubicBezTo>
                    <a:pt x="179" y="0"/>
                    <a:pt x="179" y="0"/>
                    <a:pt x="179" y="0"/>
                  </a:cubicBezTo>
                  <a:cubicBezTo>
                    <a:pt x="194" y="0"/>
                    <a:pt x="194" y="0"/>
                    <a:pt x="194" y="0"/>
                  </a:cubicBezTo>
                  <a:cubicBezTo>
                    <a:pt x="194" y="56"/>
                    <a:pt x="194" y="56"/>
                    <a:pt x="194" y="56"/>
                  </a:cubicBezTo>
                  <a:cubicBezTo>
                    <a:pt x="196" y="86"/>
                    <a:pt x="221" y="110"/>
                    <a:pt x="251" y="110"/>
                  </a:cubicBezTo>
                  <a:cubicBezTo>
                    <a:pt x="251" y="128"/>
                    <a:pt x="251" y="128"/>
                    <a:pt x="251" y="128"/>
                  </a:cubicBezTo>
                  <a:cubicBezTo>
                    <a:pt x="250" y="128"/>
                    <a:pt x="249" y="128"/>
                    <a:pt x="248" y="128"/>
                  </a:cubicBezTo>
                  <a:cubicBezTo>
                    <a:pt x="208" y="128"/>
                    <a:pt x="175" y="97"/>
                    <a:pt x="172" y="58"/>
                  </a:cubicBezTo>
                  <a:close/>
                </a:path>
              </a:pathLst>
            </a:custGeom>
            <a:solidFill>
              <a:schemeClr val="accent2"/>
            </a:solidFill>
            <a:ln>
              <a:noFill/>
            </a:ln>
          </p:spPr>
          <p:txBody>
            <a:bodyPr/>
            <a:lstStyle/>
            <a:p>
              <a:endParaRPr lang="zh-CN" altLang="en-US"/>
            </a:p>
          </p:txBody>
        </p:sp>
        <p:sp>
          <p:nvSpPr>
            <p:cNvPr id="17" name="Freeform 10"/>
            <p:cNvSpPr/>
            <p:nvPr>
              <p:custDataLst>
                <p:tags r:id="rId16"/>
              </p:custDataLst>
            </p:nvPr>
          </p:nvSpPr>
          <p:spPr bwMode="auto">
            <a:xfrm>
              <a:off x="6370841" y="1738177"/>
              <a:ext cx="116731" cy="17433"/>
            </a:xfrm>
            <a:custGeom>
              <a:avLst/>
              <a:gdLst>
                <a:gd name="T0" fmla="*/ 193675 w 134"/>
                <a:gd name="T1" fmla="*/ 19050 h 20"/>
                <a:gd name="T2" fmla="*/ 19050 w 134"/>
                <a:gd name="T3" fmla="*/ 19050 h 20"/>
                <a:gd name="T4" fmla="*/ 19050 w 134"/>
                <a:gd name="T5" fmla="*/ 31750 h 20"/>
                <a:gd name="T6" fmla="*/ 0 w 134"/>
                <a:gd name="T7" fmla="*/ 31750 h 20"/>
                <a:gd name="T8" fmla="*/ 0 w 134"/>
                <a:gd name="T9" fmla="*/ 19050 h 20"/>
                <a:gd name="T10" fmla="*/ 0 w 134"/>
                <a:gd name="T11" fmla="*/ 0 h 20"/>
                <a:gd name="T12" fmla="*/ 19050 w 134"/>
                <a:gd name="T13" fmla="*/ 0 h 20"/>
                <a:gd name="T14" fmla="*/ 193675 w 134"/>
                <a:gd name="T15" fmla="*/ 0 h 20"/>
                <a:gd name="T16" fmla="*/ 212725 w 134"/>
                <a:gd name="T17" fmla="*/ 0 h 20"/>
                <a:gd name="T18" fmla="*/ 212725 w 134"/>
                <a:gd name="T19" fmla="*/ 19050 h 20"/>
                <a:gd name="T20" fmla="*/ 212725 w 134"/>
                <a:gd name="T21" fmla="*/ 31750 h 20"/>
                <a:gd name="T22" fmla="*/ 193675 w 134"/>
                <a:gd name="T23" fmla="*/ 31750 h 20"/>
                <a:gd name="T24" fmla="*/ 193675 w 134"/>
                <a:gd name="T25" fmla="*/ 19050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4" h="20">
                  <a:moveTo>
                    <a:pt x="122" y="12"/>
                  </a:moveTo>
                  <a:lnTo>
                    <a:pt x="12" y="12"/>
                  </a:lnTo>
                  <a:lnTo>
                    <a:pt x="12" y="20"/>
                  </a:lnTo>
                  <a:lnTo>
                    <a:pt x="0" y="20"/>
                  </a:lnTo>
                  <a:lnTo>
                    <a:pt x="0" y="12"/>
                  </a:lnTo>
                  <a:lnTo>
                    <a:pt x="0" y="0"/>
                  </a:lnTo>
                  <a:lnTo>
                    <a:pt x="12" y="0"/>
                  </a:lnTo>
                  <a:lnTo>
                    <a:pt x="122" y="0"/>
                  </a:lnTo>
                  <a:lnTo>
                    <a:pt x="134" y="0"/>
                  </a:lnTo>
                  <a:lnTo>
                    <a:pt x="134" y="12"/>
                  </a:lnTo>
                  <a:lnTo>
                    <a:pt x="134" y="20"/>
                  </a:lnTo>
                  <a:lnTo>
                    <a:pt x="122" y="20"/>
                  </a:lnTo>
                  <a:lnTo>
                    <a:pt x="122" y="12"/>
                  </a:lnTo>
                  <a:close/>
                </a:path>
              </a:pathLst>
            </a:custGeom>
            <a:solidFill>
              <a:schemeClr val="accent2"/>
            </a:solidFill>
            <a:ln>
              <a:noFill/>
            </a:ln>
          </p:spPr>
          <p:txBody>
            <a:bodyPr/>
            <a:lstStyle/>
            <a:p>
              <a:endParaRPr lang="zh-CN" altLang="en-US"/>
            </a:p>
          </p:txBody>
        </p:sp>
        <p:sp>
          <p:nvSpPr>
            <p:cNvPr id="18" name="Freeform 11"/>
            <p:cNvSpPr/>
            <p:nvPr>
              <p:custDataLst>
                <p:tags r:id="rId17"/>
              </p:custDataLst>
            </p:nvPr>
          </p:nvSpPr>
          <p:spPr bwMode="auto">
            <a:xfrm>
              <a:off x="6374325" y="1681519"/>
              <a:ext cx="109762" cy="49685"/>
            </a:xfrm>
            <a:custGeom>
              <a:avLst/>
              <a:gdLst>
                <a:gd name="T0" fmla="*/ 109538 w 126"/>
                <a:gd name="T1" fmla="*/ 71438 h 57"/>
                <a:gd name="T2" fmla="*/ 168275 w 126"/>
                <a:gd name="T3" fmla="*/ 71438 h 57"/>
                <a:gd name="T4" fmla="*/ 168275 w 126"/>
                <a:gd name="T5" fmla="*/ 90488 h 57"/>
                <a:gd name="T6" fmla="*/ 33338 w 126"/>
                <a:gd name="T7" fmla="*/ 90488 h 57"/>
                <a:gd name="T8" fmla="*/ 33338 w 126"/>
                <a:gd name="T9" fmla="*/ 71438 h 57"/>
                <a:gd name="T10" fmla="*/ 90488 w 126"/>
                <a:gd name="T11" fmla="*/ 71438 h 57"/>
                <a:gd name="T12" fmla="*/ 90488 w 126"/>
                <a:gd name="T13" fmla="*/ 50800 h 57"/>
                <a:gd name="T14" fmla="*/ 0 w 126"/>
                <a:gd name="T15" fmla="*/ 50800 h 57"/>
                <a:gd name="T16" fmla="*/ 0 w 126"/>
                <a:gd name="T17" fmla="*/ 31750 h 57"/>
                <a:gd name="T18" fmla="*/ 90488 w 126"/>
                <a:gd name="T19" fmla="*/ 31750 h 57"/>
                <a:gd name="T20" fmla="*/ 90488 w 126"/>
                <a:gd name="T21" fmla="*/ 0 h 57"/>
                <a:gd name="T22" fmla="*/ 109538 w 126"/>
                <a:gd name="T23" fmla="*/ 0 h 57"/>
                <a:gd name="T24" fmla="*/ 109538 w 126"/>
                <a:gd name="T25" fmla="*/ 31750 h 57"/>
                <a:gd name="T26" fmla="*/ 200025 w 126"/>
                <a:gd name="T27" fmla="*/ 31750 h 57"/>
                <a:gd name="T28" fmla="*/ 200025 w 126"/>
                <a:gd name="T29" fmla="*/ 50800 h 57"/>
                <a:gd name="T30" fmla="*/ 109538 w 126"/>
                <a:gd name="T31" fmla="*/ 50800 h 57"/>
                <a:gd name="T32" fmla="*/ 109538 w 126"/>
                <a:gd name="T33" fmla="*/ 71438 h 5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6" h="57">
                  <a:moveTo>
                    <a:pt x="69" y="45"/>
                  </a:moveTo>
                  <a:lnTo>
                    <a:pt x="106" y="45"/>
                  </a:lnTo>
                  <a:lnTo>
                    <a:pt x="106" y="57"/>
                  </a:lnTo>
                  <a:lnTo>
                    <a:pt x="21" y="57"/>
                  </a:lnTo>
                  <a:lnTo>
                    <a:pt x="21" y="45"/>
                  </a:lnTo>
                  <a:lnTo>
                    <a:pt x="57" y="45"/>
                  </a:lnTo>
                  <a:lnTo>
                    <a:pt x="57" y="32"/>
                  </a:lnTo>
                  <a:lnTo>
                    <a:pt x="0" y="32"/>
                  </a:lnTo>
                  <a:lnTo>
                    <a:pt x="0" y="20"/>
                  </a:lnTo>
                  <a:lnTo>
                    <a:pt x="57" y="20"/>
                  </a:lnTo>
                  <a:lnTo>
                    <a:pt x="57" y="0"/>
                  </a:lnTo>
                  <a:lnTo>
                    <a:pt x="69" y="0"/>
                  </a:lnTo>
                  <a:lnTo>
                    <a:pt x="69" y="20"/>
                  </a:lnTo>
                  <a:lnTo>
                    <a:pt x="126" y="20"/>
                  </a:lnTo>
                  <a:lnTo>
                    <a:pt x="126" y="32"/>
                  </a:lnTo>
                  <a:lnTo>
                    <a:pt x="69" y="32"/>
                  </a:lnTo>
                  <a:lnTo>
                    <a:pt x="69" y="45"/>
                  </a:lnTo>
                  <a:close/>
                </a:path>
              </a:pathLst>
            </a:custGeom>
            <a:solidFill>
              <a:schemeClr val="accent2"/>
            </a:solidFill>
            <a:ln>
              <a:noFill/>
            </a:ln>
          </p:spPr>
          <p:txBody>
            <a:bodyPr/>
            <a:lstStyle/>
            <a:p>
              <a:endParaRPr lang="zh-CN" altLang="en-US"/>
            </a:p>
          </p:txBody>
        </p:sp>
        <p:sp>
          <p:nvSpPr>
            <p:cNvPr id="19" name="Freeform 12"/>
            <p:cNvSpPr/>
            <p:nvPr>
              <p:custDataLst>
                <p:tags r:id="rId18"/>
              </p:custDataLst>
            </p:nvPr>
          </p:nvSpPr>
          <p:spPr bwMode="auto">
            <a:xfrm>
              <a:off x="6268048" y="1741664"/>
              <a:ext cx="78401" cy="81936"/>
            </a:xfrm>
            <a:custGeom>
              <a:avLst/>
              <a:gdLst>
                <a:gd name="T0" fmla="*/ 19050 w 90"/>
                <a:gd name="T1" fmla="*/ 149225 h 94"/>
                <a:gd name="T2" fmla="*/ 0 w 90"/>
                <a:gd name="T3" fmla="*/ 149225 h 94"/>
                <a:gd name="T4" fmla="*/ 0 w 90"/>
                <a:gd name="T5" fmla="*/ 130175 h 94"/>
                <a:gd name="T6" fmla="*/ 0 w 90"/>
                <a:gd name="T7" fmla="*/ 12700 h 94"/>
                <a:gd name="T8" fmla="*/ 17463 w 90"/>
                <a:gd name="T9" fmla="*/ 12700 h 94"/>
                <a:gd name="T10" fmla="*/ 39688 w 90"/>
                <a:gd name="T11" fmla="*/ 0 h 94"/>
                <a:gd name="T12" fmla="*/ 49213 w 90"/>
                <a:gd name="T13" fmla="*/ 17463 h 94"/>
                <a:gd name="T14" fmla="*/ 19050 w 90"/>
                <a:gd name="T15" fmla="*/ 34925 h 94"/>
                <a:gd name="T16" fmla="*/ 19050 w 90"/>
                <a:gd name="T17" fmla="*/ 71438 h 94"/>
                <a:gd name="T18" fmla="*/ 58738 w 90"/>
                <a:gd name="T19" fmla="*/ 71438 h 94"/>
                <a:gd name="T20" fmla="*/ 58738 w 90"/>
                <a:gd name="T21" fmla="*/ 90488 h 94"/>
                <a:gd name="T22" fmla="*/ 19050 w 90"/>
                <a:gd name="T23" fmla="*/ 90488 h 94"/>
                <a:gd name="T24" fmla="*/ 19050 w 90"/>
                <a:gd name="T25" fmla="*/ 130175 h 94"/>
                <a:gd name="T26" fmla="*/ 122238 w 90"/>
                <a:gd name="T27" fmla="*/ 130175 h 94"/>
                <a:gd name="T28" fmla="*/ 122238 w 90"/>
                <a:gd name="T29" fmla="*/ 90488 h 94"/>
                <a:gd name="T30" fmla="*/ 84138 w 90"/>
                <a:gd name="T31" fmla="*/ 90488 h 94"/>
                <a:gd name="T32" fmla="*/ 84138 w 90"/>
                <a:gd name="T33" fmla="*/ 71438 h 94"/>
                <a:gd name="T34" fmla="*/ 122238 w 90"/>
                <a:gd name="T35" fmla="*/ 71438 h 94"/>
                <a:gd name="T36" fmla="*/ 122238 w 90"/>
                <a:gd name="T37" fmla="*/ 31750 h 94"/>
                <a:gd name="T38" fmla="*/ 84138 w 90"/>
                <a:gd name="T39" fmla="*/ 31750 h 94"/>
                <a:gd name="T40" fmla="*/ 84138 w 90"/>
                <a:gd name="T41" fmla="*/ 12700 h 94"/>
                <a:gd name="T42" fmla="*/ 122238 w 90"/>
                <a:gd name="T43" fmla="*/ 12700 h 94"/>
                <a:gd name="T44" fmla="*/ 142875 w 90"/>
                <a:gd name="T45" fmla="*/ 12700 h 94"/>
                <a:gd name="T46" fmla="*/ 142875 w 90"/>
                <a:gd name="T47" fmla="*/ 149225 h 94"/>
                <a:gd name="T48" fmla="*/ 122238 w 90"/>
                <a:gd name="T49" fmla="*/ 149225 h 94"/>
                <a:gd name="T50" fmla="*/ 19050 w 90"/>
                <a:gd name="T51" fmla="*/ 149225 h 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90" h="94">
                  <a:moveTo>
                    <a:pt x="12" y="94"/>
                  </a:moveTo>
                  <a:lnTo>
                    <a:pt x="0" y="94"/>
                  </a:lnTo>
                  <a:lnTo>
                    <a:pt x="0" y="82"/>
                  </a:lnTo>
                  <a:lnTo>
                    <a:pt x="0" y="8"/>
                  </a:lnTo>
                  <a:lnTo>
                    <a:pt x="11" y="8"/>
                  </a:lnTo>
                  <a:lnTo>
                    <a:pt x="25" y="0"/>
                  </a:lnTo>
                  <a:lnTo>
                    <a:pt x="31" y="11"/>
                  </a:lnTo>
                  <a:lnTo>
                    <a:pt x="12" y="22"/>
                  </a:lnTo>
                  <a:lnTo>
                    <a:pt x="12" y="45"/>
                  </a:lnTo>
                  <a:lnTo>
                    <a:pt x="37" y="45"/>
                  </a:lnTo>
                  <a:lnTo>
                    <a:pt x="37" y="57"/>
                  </a:lnTo>
                  <a:lnTo>
                    <a:pt x="12" y="57"/>
                  </a:lnTo>
                  <a:lnTo>
                    <a:pt x="12" y="82"/>
                  </a:lnTo>
                  <a:lnTo>
                    <a:pt x="77" y="82"/>
                  </a:lnTo>
                  <a:lnTo>
                    <a:pt x="77" y="57"/>
                  </a:lnTo>
                  <a:lnTo>
                    <a:pt x="53" y="57"/>
                  </a:lnTo>
                  <a:lnTo>
                    <a:pt x="53" y="45"/>
                  </a:lnTo>
                  <a:lnTo>
                    <a:pt x="77" y="45"/>
                  </a:lnTo>
                  <a:lnTo>
                    <a:pt x="77" y="20"/>
                  </a:lnTo>
                  <a:lnTo>
                    <a:pt x="53" y="20"/>
                  </a:lnTo>
                  <a:lnTo>
                    <a:pt x="53" y="8"/>
                  </a:lnTo>
                  <a:lnTo>
                    <a:pt x="77" y="8"/>
                  </a:lnTo>
                  <a:lnTo>
                    <a:pt x="90" y="8"/>
                  </a:lnTo>
                  <a:lnTo>
                    <a:pt x="90" y="94"/>
                  </a:lnTo>
                  <a:lnTo>
                    <a:pt x="77" y="94"/>
                  </a:lnTo>
                  <a:lnTo>
                    <a:pt x="12" y="94"/>
                  </a:lnTo>
                  <a:close/>
                </a:path>
              </a:pathLst>
            </a:custGeom>
            <a:solidFill>
              <a:schemeClr val="accent2"/>
            </a:solidFill>
            <a:ln>
              <a:noFill/>
            </a:ln>
          </p:spPr>
          <p:txBody>
            <a:bodyPr/>
            <a:lstStyle/>
            <a:p>
              <a:endParaRPr lang="zh-CN" altLang="en-US"/>
            </a:p>
          </p:txBody>
        </p:sp>
        <p:sp>
          <p:nvSpPr>
            <p:cNvPr id="20" name="Freeform 13"/>
            <p:cNvSpPr/>
            <p:nvPr>
              <p:custDataLst>
                <p:tags r:id="rId19"/>
              </p:custDataLst>
            </p:nvPr>
          </p:nvSpPr>
          <p:spPr bwMode="auto">
            <a:xfrm>
              <a:off x="6324671" y="1712027"/>
              <a:ext cx="21778" cy="25278"/>
            </a:xfrm>
            <a:custGeom>
              <a:avLst/>
              <a:gdLst>
                <a:gd name="T0" fmla="*/ 0 w 25"/>
                <a:gd name="T1" fmla="*/ 36513 h 29"/>
                <a:gd name="T2" fmla="*/ 22225 w 25"/>
                <a:gd name="T3" fmla="*/ 0 h 29"/>
                <a:gd name="T4" fmla="*/ 39688 w 25"/>
                <a:gd name="T5" fmla="*/ 9525 h 29"/>
                <a:gd name="T6" fmla="*/ 15875 w 25"/>
                <a:gd name="T7" fmla="*/ 46038 h 29"/>
                <a:gd name="T8" fmla="*/ 0 w 25"/>
                <a:gd name="T9" fmla="*/ 36513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0" y="23"/>
                  </a:moveTo>
                  <a:lnTo>
                    <a:pt x="14" y="0"/>
                  </a:lnTo>
                  <a:lnTo>
                    <a:pt x="25" y="6"/>
                  </a:lnTo>
                  <a:lnTo>
                    <a:pt x="10" y="29"/>
                  </a:lnTo>
                  <a:lnTo>
                    <a:pt x="0" y="23"/>
                  </a:lnTo>
                  <a:close/>
                </a:path>
              </a:pathLst>
            </a:custGeom>
            <a:solidFill>
              <a:schemeClr val="accent2"/>
            </a:solidFill>
            <a:ln>
              <a:noFill/>
            </a:ln>
          </p:spPr>
          <p:txBody>
            <a:bodyPr/>
            <a:lstStyle/>
            <a:p>
              <a:endParaRPr lang="zh-CN" altLang="en-US"/>
            </a:p>
          </p:txBody>
        </p:sp>
        <p:sp>
          <p:nvSpPr>
            <p:cNvPr id="21" name="Freeform 14"/>
            <p:cNvSpPr/>
            <p:nvPr>
              <p:custDataLst>
                <p:tags r:id="rId20"/>
              </p:custDataLst>
            </p:nvPr>
          </p:nvSpPr>
          <p:spPr bwMode="auto">
            <a:xfrm>
              <a:off x="6293311" y="1708541"/>
              <a:ext cx="21778" cy="25278"/>
            </a:xfrm>
            <a:custGeom>
              <a:avLst/>
              <a:gdLst>
                <a:gd name="T0" fmla="*/ 39688 w 25"/>
                <a:gd name="T1" fmla="*/ 36513 h 29"/>
                <a:gd name="T2" fmla="*/ 22225 w 25"/>
                <a:gd name="T3" fmla="*/ 46038 h 29"/>
                <a:gd name="T4" fmla="*/ 0 w 25"/>
                <a:gd name="T5" fmla="*/ 9525 h 29"/>
                <a:gd name="T6" fmla="*/ 15875 w 25"/>
                <a:gd name="T7" fmla="*/ 0 h 29"/>
                <a:gd name="T8" fmla="*/ 39688 w 25"/>
                <a:gd name="T9" fmla="*/ 36513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25" y="23"/>
                  </a:moveTo>
                  <a:lnTo>
                    <a:pt x="14" y="29"/>
                  </a:lnTo>
                  <a:lnTo>
                    <a:pt x="0" y="6"/>
                  </a:lnTo>
                  <a:lnTo>
                    <a:pt x="10" y="0"/>
                  </a:lnTo>
                  <a:lnTo>
                    <a:pt x="25" y="23"/>
                  </a:lnTo>
                  <a:close/>
                </a:path>
              </a:pathLst>
            </a:custGeom>
            <a:solidFill>
              <a:schemeClr val="accent2"/>
            </a:solidFill>
            <a:ln>
              <a:noFill/>
            </a:ln>
          </p:spPr>
          <p:txBody>
            <a:bodyPr/>
            <a:lstStyle/>
            <a:p>
              <a:endParaRPr lang="zh-CN" altLang="en-US"/>
            </a:p>
          </p:txBody>
        </p:sp>
        <p:sp>
          <p:nvSpPr>
            <p:cNvPr id="22" name="Freeform 15"/>
            <p:cNvSpPr/>
            <p:nvPr>
              <p:custDataLst>
                <p:tags r:id="rId21"/>
              </p:custDataLst>
            </p:nvPr>
          </p:nvSpPr>
          <p:spPr bwMode="auto">
            <a:xfrm>
              <a:off x="6271532" y="1712027"/>
              <a:ext cx="21778" cy="25278"/>
            </a:xfrm>
            <a:custGeom>
              <a:avLst/>
              <a:gdLst>
                <a:gd name="T0" fmla="*/ 0 w 25"/>
                <a:gd name="T1" fmla="*/ 9525 h 29"/>
                <a:gd name="T2" fmla="*/ 17463 w 25"/>
                <a:gd name="T3" fmla="*/ 0 h 29"/>
                <a:gd name="T4" fmla="*/ 39688 w 25"/>
                <a:gd name="T5" fmla="*/ 36513 h 29"/>
                <a:gd name="T6" fmla="*/ 23813 w 25"/>
                <a:gd name="T7" fmla="*/ 46038 h 29"/>
                <a:gd name="T8" fmla="*/ 0 w 25"/>
                <a:gd name="T9" fmla="*/ 9525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0" y="6"/>
                  </a:moveTo>
                  <a:lnTo>
                    <a:pt x="11" y="0"/>
                  </a:lnTo>
                  <a:lnTo>
                    <a:pt x="25" y="23"/>
                  </a:lnTo>
                  <a:lnTo>
                    <a:pt x="15" y="29"/>
                  </a:lnTo>
                  <a:lnTo>
                    <a:pt x="0" y="6"/>
                  </a:lnTo>
                  <a:close/>
                </a:path>
              </a:pathLst>
            </a:custGeom>
            <a:solidFill>
              <a:schemeClr val="accent2"/>
            </a:solidFill>
            <a:ln>
              <a:noFill/>
            </a:ln>
          </p:spPr>
          <p:txBody>
            <a:bodyPr/>
            <a:lstStyle/>
            <a:p>
              <a:endParaRPr lang="zh-CN" altLang="en-US"/>
            </a:p>
          </p:txBody>
        </p:sp>
        <p:sp>
          <p:nvSpPr>
            <p:cNvPr id="23" name="Freeform 16"/>
            <p:cNvSpPr/>
            <p:nvPr>
              <p:custDataLst>
                <p:tags r:id="rId22"/>
              </p:custDataLst>
            </p:nvPr>
          </p:nvSpPr>
          <p:spPr bwMode="auto">
            <a:xfrm>
              <a:off x="6268048" y="1681519"/>
              <a:ext cx="74046" cy="25278"/>
            </a:xfrm>
            <a:custGeom>
              <a:avLst/>
              <a:gdLst>
                <a:gd name="T0" fmla="*/ 0 w 85"/>
                <a:gd name="T1" fmla="*/ 26988 h 29"/>
                <a:gd name="T2" fmla="*/ 130175 w 85"/>
                <a:gd name="T3" fmla="*/ 0 h 29"/>
                <a:gd name="T4" fmla="*/ 134938 w 85"/>
                <a:gd name="T5" fmla="*/ 17463 h 29"/>
                <a:gd name="T6" fmla="*/ 4763 w 85"/>
                <a:gd name="T7" fmla="*/ 46038 h 29"/>
                <a:gd name="T8" fmla="*/ 0 w 85"/>
                <a:gd name="T9" fmla="*/ 26988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9">
                  <a:moveTo>
                    <a:pt x="0" y="17"/>
                  </a:moveTo>
                  <a:lnTo>
                    <a:pt x="82" y="0"/>
                  </a:lnTo>
                  <a:lnTo>
                    <a:pt x="85" y="11"/>
                  </a:lnTo>
                  <a:lnTo>
                    <a:pt x="3" y="29"/>
                  </a:lnTo>
                  <a:lnTo>
                    <a:pt x="0" y="17"/>
                  </a:lnTo>
                  <a:close/>
                </a:path>
              </a:pathLst>
            </a:custGeom>
            <a:solidFill>
              <a:schemeClr val="accent2"/>
            </a:solidFill>
            <a:ln>
              <a:noFill/>
            </a:ln>
          </p:spPr>
          <p:txBody>
            <a:bodyPr/>
            <a:lstStyle/>
            <a:p>
              <a:endParaRPr lang="zh-CN" altLang="en-US"/>
            </a:p>
          </p:txBody>
        </p:sp>
        <p:sp>
          <p:nvSpPr>
            <p:cNvPr id="24" name="Freeform 17"/>
            <p:cNvSpPr/>
            <p:nvPr>
              <p:custDataLst>
                <p:tags r:id="rId23"/>
              </p:custDataLst>
            </p:nvPr>
          </p:nvSpPr>
          <p:spPr bwMode="auto">
            <a:xfrm>
              <a:off x="6200100" y="1709412"/>
              <a:ext cx="64463" cy="114187"/>
            </a:xfrm>
            <a:custGeom>
              <a:avLst/>
              <a:gdLst>
                <a:gd name="T0" fmla="*/ 73025 w 74"/>
                <a:gd name="T1" fmla="*/ 77788 h 131"/>
                <a:gd name="T2" fmla="*/ 76200 w 74"/>
                <a:gd name="T3" fmla="*/ 76200 h 131"/>
                <a:gd name="T4" fmla="*/ 112713 w 74"/>
                <a:gd name="T5" fmla="*/ 139700 h 131"/>
                <a:gd name="T6" fmla="*/ 95250 w 74"/>
                <a:gd name="T7" fmla="*/ 149225 h 131"/>
                <a:gd name="T8" fmla="*/ 73025 w 74"/>
                <a:gd name="T9" fmla="*/ 107950 h 131"/>
                <a:gd name="T10" fmla="*/ 73025 w 74"/>
                <a:gd name="T11" fmla="*/ 207963 h 131"/>
                <a:gd name="T12" fmla="*/ 52388 w 74"/>
                <a:gd name="T13" fmla="*/ 207963 h 131"/>
                <a:gd name="T14" fmla="*/ 52388 w 74"/>
                <a:gd name="T15" fmla="*/ 93663 h 131"/>
                <a:gd name="T16" fmla="*/ 17463 w 74"/>
                <a:gd name="T17" fmla="*/ 155575 h 131"/>
                <a:gd name="T18" fmla="*/ 0 w 74"/>
                <a:gd name="T19" fmla="*/ 144463 h 131"/>
                <a:gd name="T20" fmla="*/ 52388 w 74"/>
                <a:gd name="T21" fmla="*/ 53975 h 131"/>
                <a:gd name="T22" fmla="*/ 52388 w 74"/>
                <a:gd name="T23" fmla="*/ 39688 h 131"/>
                <a:gd name="T24" fmla="*/ 7938 w 74"/>
                <a:gd name="T25" fmla="*/ 39688 h 131"/>
                <a:gd name="T26" fmla="*/ 7938 w 74"/>
                <a:gd name="T27" fmla="*/ 20638 h 131"/>
                <a:gd name="T28" fmla="*/ 52388 w 74"/>
                <a:gd name="T29" fmla="*/ 20638 h 131"/>
                <a:gd name="T30" fmla="*/ 52388 w 74"/>
                <a:gd name="T31" fmla="*/ 0 h 131"/>
                <a:gd name="T32" fmla="*/ 73025 w 74"/>
                <a:gd name="T33" fmla="*/ 0 h 131"/>
                <a:gd name="T34" fmla="*/ 73025 w 74"/>
                <a:gd name="T35" fmla="*/ 20638 h 131"/>
                <a:gd name="T36" fmla="*/ 117475 w 74"/>
                <a:gd name="T37" fmla="*/ 20638 h 131"/>
                <a:gd name="T38" fmla="*/ 117475 w 74"/>
                <a:gd name="T39" fmla="*/ 39688 h 131"/>
                <a:gd name="T40" fmla="*/ 73025 w 74"/>
                <a:gd name="T41" fmla="*/ 39688 h 131"/>
                <a:gd name="T42" fmla="*/ 73025 w 74"/>
                <a:gd name="T43" fmla="*/ 77788 h 1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4" h="131">
                  <a:moveTo>
                    <a:pt x="46" y="49"/>
                  </a:moveTo>
                  <a:lnTo>
                    <a:pt x="48" y="48"/>
                  </a:lnTo>
                  <a:lnTo>
                    <a:pt x="71" y="88"/>
                  </a:lnTo>
                  <a:lnTo>
                    <a:pt x="60" y="94"/>
                  </a:lnTo>
                  <a:lnTo>
                    <a:pt x="46" y="68"/>
                  </a:lnTo>
                  <a:lnTo>
                    <a:pt x="46" y="131"/>
                  </a:lnTo>
                  <a:lnTo>
                    <a:pt x="33" y="131"/>
                  </a:lnTo>
                  <a:lnTo>
                    <a:pt x="33" y="59"/>
                  </a:lnTo>
                  <a:lnTo>
                    <a:pt x="11" y="98"/>
                  </a:lnTo>
                  <a:lnTo>
                    <a:pt x="0" y="91"/>
                  </a:lnTo>
                  <a:lnTo>
                    <a:pt x="33" y="34"/>
                  </a:lnTo>
                  <a:lnTo>
                    <a:pt x="33" y="25"/>
                  </a:lnTo>
                  <a:lnTo>
                    <a:pt x="5" y="25"/>
                  </a:lnTo>
                  <a:lnTo>
                    <a:pt x="5" y="13"/>
                  </a:lnTo>
                  <a:lnTo>
                    <a:pt x="33" y="13"/>
                  </a:lnTo>
                  <a:lnTo>
                    <a:pt x="33" y="0"/>
                  </a:lnTo>
                  <a:lnTo>
                    <a:pt x="46" y="0"/>
                  </a:lnTo>
                  <a:lnTo>
                    <a:pt x="46" y="13"/>
                  </a:lnTo>
                  <a:lnTo>
                    <a:pt x="74" y="13"/>
                  </a:lnTo>
                  <a:lnTo>
                    <a:pt x="74" y="25"/>
                  </a:lnTo>
                  <a:lnTo>
                    <a:pt x="46" y="25"/>
                  </a:lnTo>
                  <a:lnTo>
                    <a:pt x="46" y="49"/>
                  </a:lnTo>
                  <a:close/>
                </a:path>
              </a:pathLst>
            </a:custGeom>
            <a:solidFill>
              <a:schemeClr val="accent2"/>
            </a:solidFill>
            <a:ln>
              <a:noFill/>
            </a:ln>
          </p:spPr>
          <p:txBody>
            <a:bodyPr/>
            <a:lstStyle/>
            <a:p>
              <a:endParaRPr lang="zh-CN" altLang="en-US"/>
            </a:p>
          </p:txBody>
        </p:sp>
        <p:sp>
          <p:nvSpPr>
            <p:cNvPr id="25" name="Freeform 18"/>
            <p:cNvSpPr/>
            <p:nvPr>
              <p:custDataLst>
                <p:tags r:id="rId24"/>
              </p:custDataLst>
            </p:nvPr>
          </p:nvSpPr>
          <p:spPr bwMode="auto">
            <a:xfrm>
              <a:off x="6203584" y="1682391"/>
              <a:ext cx="56624" cy="24406"/>
            </a:xfrm>
            <a:custGeom>
              <a:avLst/>
              <a:gdLst>
                <a:gd name="T0" fmla="*/ 0 w 65"/>
                <a:gd name="T1" fmla="*/ 25400 h 28"/>
                <a:gd name="T2" fmla="*/ 98425 w 65"/>
                <a:gd name="T3" fmla="*/ 0 h 28"/>
                <a:gd name="T4" fmla="*/ 103188 w 65"/>
                <a:gd name="T5" fmla="*/ 17463 h 28"/>
                <a:gd name="T6" fmla="*/ 6350 w 65"/>
                <a:gd name="T7" fmla="*/ 44450 h 28"/>
                <a:gd name="T8" fmla="*/ 0 w 65"/>
                <a:gd name="T9" fmla="*/ 25400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28">
                  <a:moveTo>
                    <a:pt x="0" y="16"/>
                  </a:moveTo>
                  <a:lnTo>
                    <a:pt x="62" y="0"/>
                  </a:lnTo>
                  <a:lnTo>
                    <a:pt x="65" y="11"/>
                  </a:lnTo>
                  <a:lnTo>
                    <a:pt x="4" y="28"/>
                  </a:lnTo>
                  <a:lnTo>
                    <a:pt x="0" y="16"/>
                  </a:lnTo>
                  <a:close/>
                </a:path>
              </a:pathLst>
            </a:custGeom>
            <a:solidFill>
              <a:schemeClr val="accent2"/>
            </a:solidFill>
            <a:ln>
              <a:noFill/>
            </a:ln>
          </p:spPr>
          <p:txBody>
            <a:bodyPr/>
            <a:lstStyle/>
            <a:p>
              <a:endParaRPr lang="zh-CN" altLang="en-US"/>
            </a:p>
          </p:txBody>
        </p:sp>
        <p:sp>
          <p:nvSpPr>
            <p:cNvPr id="26" name="Freeform 19"/>
            <p:cNvSpPr>
              <a:spLocks noEditPoints="1"/>
            </p:cNvSpPr>
            <p:nvPr>
              <p:custDataLst>
                <p:tags r:id="rId25"/>
              </p:custDataLst>
            </p:nvPr>
          </p:nvSpPr>
          <p:spPr bwMode="auto">
            <a:xfrm>
              <a:off x="5932664" y="1866310"/>
              <a:ext cx="383296" cy="215299"/>
            </a:xfrm>
            <a:custGeom>
              <a:avLst/>
              <a:gdLst>
                <a:gd name="T0" fmla="*/ 666095 w 776"/>
                <a:gd name="T1" fmla="*/ 302179 h 436"/>
                <a:gd name="T2" fmla="*/ 563481 w 776"/>
                <a:gd name="T3" fmla="*/ 344448 h 436"/>
                <a:gd name="T4" fmla="*/ 415860 w 776"/>
                <a:gd name="T5" fmla="*/ 196057 h 436"/>
                <a:gd name="T6" fmla="*/ 563481 w 776"/>
                <a:gd name="T7" fmla="*/ 48564 h 436"/>
                <a:gd name="T8" fmla="*/ 664295 w 776"/>
                <a:gd name="T9" fmla="*/ 89035 h 436"/>
                <a:gd name="T10" fmla="*/ 696700 w 776"/>
                <a:gd name="T11" fmla="*/ 52162 h 436"/>
                <a:gd name="T12" fmla="*/ 563481 w 776"/>
                <a:gd name="T13" fmla="*/ 0 h 436"/>
                <a:gd name="T14" fmla="*/ 379854 w 776"/>
                <a:gd name="T15" fmla="*/ 126807 h 436"/>
                <a:gd name="T16" fmla="*/ 196228 w 776"/>
                <a:gd name="T17" fmla="*/ 0 h 436"/>
                <a:gd name="T18" fmla="*/ 0 w 776"/>
                <a:gd name="T19" fmla="*/ 196057 h 436"/>
                <a:gd name="T20" fmla="*/ 196228 w 776"/>
                <a:gd name="T21" fmla="*/ 392113 h 436"/>
                <a:gd name="T22" fmla="*/ 379854 w 776"/>
                <a:gd name="T23" fmla="*/ 264406 h 436"/>
                <a:gd name="T24" fmla="*/ 563481 w 776"/>
                <a:gd name="T25" fmla="*/ 392113 h 436"/>
                <a:gd name="T26" fmla="*/ 698500 w 776"/>
                <a:gd name="T27" fmla="*/ 337253 h 436"/>
                <a:gd name="T28" fmla="*/ 666095 w 776"/>
                <a:gd name="T29" fmla="*/ 302179 h 436"/>
                <a:gd name="T30" fmla="*/ 196228 w 776"/>
                <a:gd name="T31" fmla="*/ 343549 h 436"/>
                <a:gd name="T32" fmla="*/ 49507 w 776"/>
                <a:gd name="T33" fmla="*/ 196956 h 436"/>
                <a:gd name="T34" fmla="*/ 196228 w 776"/>
                <a:gd name="T35" fmla="*/ 49464 h 436"/>
                <a:gd name="T36" fmla="*/ 342949 w 776"/>
                <a:gd name="T37" fmla="*/ 196956 h 436"/>
                <a:gd name="T38" fmla="*/ 196228 w 776"/>
                <a:gd name="T39" fmla="*/ 343549 h 4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76" h="436">
                  <a:moveTo>
                    <a:pt x="740" y="336"/>
                  </a:moveTo>
                  <a:cubicBezTo>
                    <a:pt x="710" y="365"/>
                    <a:pt x="670" y="383"/>
                    <a:pt x="626" y="383"/>
                  </a:cubicBezTo>
                  <a:cubicBezTo>
                    <a:pt x="536" y="383"/>
                    <a:pt x="462" y="309"/>
                    <a:pt x="462" y="218"/>
                  </a:cubicBezTo>
                  <a:cubicBezTo>
                    <a:pt x="462" y="128"/>
                    <a:pt x="536" y="54"/>
                    <a:pt x="626" y="54"/>
                  </a:cubicBezTo>
                  <a:cubicBezTo>
                    <a:pt x="670" y="54"/>
                    <a:pt x="709" y="71"/>
                    <a:pt x="738" y="99"/>
                  </a:cubicBezTo>
                  <a:cubicBezTo>
                    <a:pt x="774" y="58"/>
                    <a:pt x="774" y="58"/>
                    <a:pt x="774" y="58"/>
                  </a:cubicBezTo>
                  <a:cubicBezTo>
                    <a:pt x="735" y="22"/>
                    <a:pt x="683" y="0"/>
                    <a:pt x="626" y="0"/>
                  </a:cubicBezTo>
                  <a:cubicBezTo>
                    <a:pt x="532" y="0"/>
                    <a:pt x="453" y="58"/>
                    <a:pt x="422" y="141"/>
                  </a:cubicBezTo>
                  <a:cubicBezTo>
                    <a:pt x="391" y="58"/>
                    <a:pt x="311" y="0"/>
                    <a:pt x="218" y="0"/>
                  </a:cubicBezTo>
                  <a:cubicBezTo>
                    <a:pt x="98" y="0"/>
                    <a:pt x="0" y="97"/>
                    <a:pt x="0" y="218"/>
                  </a:cubicBezTo>
                  <a:cubicBezTo>
                    <a:pt x="0" y="338"/>
                    <a:pt x="98" y="436"/>
                    <a:pt x="218" y="436"/>
                  </a:cubicBezTo>
                  <a:cubicBezTo>
                    <a:pt x="311" y="436"/>
                    <a:pt x="391" y="377"/>
                    <a:pt x="422" y="294"/>
                  </a:cubicBezTo>
                  <a:cubicBezTo>
                    <a:pt x="453" y="377"/>
                    <a:pt x="532" y="436"/>
                    <a:pt x="626" y="436"/>
                  </a:cubicBezTo>
                  <a:cubicBezTo>
                    <a:pt x="684" y="436"/>
                    <a:pt x="737" y="413"/>
                    <a:pt x="776" y="375"/>
                  </a:cubicBezTo>
                  <a:lnTo>
                    <a:pt x="740" y="336"/>
                  </a:lnTo>
                  <a:close/>
                  <a:moveTo>
                    <a:pt x="218" y="382"/>
                  </a:moveTo>
                  <a:cubicBezTo>
                    <a:pt x="128" y="382"/>
                    <a:pt x="55" y="309"/>
                    <a:pt x="55" y="219"/>
                  </a:cubicBezTo>
                  <a:cubicBezTo>
                    <a:pt x="55" y="128"/>
                    <a:pt x="128" y="55"/>
                    <a:pt x="218" y="55"/>
                  </a:cubicBezTo>
                  <a:cubicBezTo>
                    <a:pt x="308" y="55"/>
                    <a:pt x="381" y="128"/>
                    <a:pt x="381" y="219"/>
                  </a:cubicBezTo>
                  <a:cubicBezTo>
                    <a:pt x="381" y="309"/>
                    <a:pt x="308" y="382"/>
                    <a:pt x="218" y="382"/>
                  </a:cubicBezTo>
                  <a:close/>
                </a:path>
              </a:pathLst>
            </a:custGeom>
            <a:solidFill>
              <a:schemeClr val="accent2"/>
            </a:solidFill>
            <a:ln>
              <a:noFill/>
            </a:ln>
          </p:spPr>
          <p:txBody>
            <a:bodyPr/>
            <a:lstStyle/>
            <a:p>
              <a:endParaRPr lang="zh-CN" altLang="en-US"/>
            </a:p>
          </p:txBody>
        </p:sp>
        <p:sp>
          <p:nvSpPr>
            <p:cNvPr id="27" name="Freeform 20"/>
            <p:cNvSpPr>
              <a:spLocks noEditPoints="1"/>
            </p:cNvSpPr>
            <p:nvPr>
              <p:custDataLst>
                <p:tags r:id="rId26"/>
              </p:custDataLst>
            </p:nvPr>
          </p:nvSpPr>
          <p:spPr bwMode="auto">
            <a:xfrm>
              <a:off x="5560692" y="1651012"/>
              <a:ext cx="372843" cy="439315"/>
            </a:xfrm>
            <a:custGeom>
              <a:avLst/>
              <a:gdLst>
                <a:gd name="T0" fmla="*/ 281307 w 756"/>
                <a:gd name="T1" fmla="*/ 0 h 888"/>
                <a:gd name="T2" fmla="*/ 266028 w 756"/>
                <a:gd name="T3" fmla="*/ 901 h 888"/>
                <a:gd name="T4" fmla="*/ 266028 w 756"/>
                <a:gd name="T5" fmla="*/ 0 h 888"/>
                <a:gd name="T6" fmla="*/ 0 w 756"/>
                <a:gd name="T7" fmla="*/ 0 h 888"/>
                <a:gd name="T8" fmla="*/ 0 w 756"/>
                <a:gd name="T9" fmla="*/ 800100 h 888"/>
                <a:gd name="T10" fmla="*/ 266028 w 756"/>
                <a:gd name="T11" fmla="*/ 800100 h 888"/>
                <a:gd name="T12" fmla="*/ 266028 w 756"/>
                <a:gd name="T13" fmla="*/ 800100 h 888"/>
                <a:gd name="T14" fmla="*/ 279509 w 756"/>
                <a:gd name="T15" fmla="*/ 800100 h 888"/>
                <a:gd name="T16" fmla="*/ 679450 w 756"/>
                <a:gd name="T17" fmla="*/ 398248 h 888"/>
                <a:gd name="T18" fmla="*/ 281307 w 756"/>
                <a:gd name="T19" fmla="*/ 0 h 888"/>
                <a:gd name="T20" fmla="*/ 230977 w 756"/>
                <a:gd name="T21" fmla="*/ 293730 h 888"/>
                <a:gd name="T22" fmla="*/ 313661 w 756"/>
                <a:gd name="T23" fmla="*/ 82893 h 888"/>
                <a:gd name="T24" fmla="*/ 369384 w 756"/>
                <a:gd name="T25" fmla="*/ 307246 h 888"/>
                <a:gd name="T26" fmla="*/ 284902 w 756"/>
                <a:gd name="T27" fmla="*/ 520786 h 888"/>
                <a:gd name="T28" fmla="*/ 230977 w 756"/>
                <a:gd name="T29" fmla="*/ 293730 h 888"/>
                <a:gd name="T30" fmla="*/ 210306 w 756"/>
                <a:gd name="T31" fmla="*/ 711801 h 888"/>
                <a:gd name="T32" fmla="*/ 106052 w 756"/>
                <a:gd name="T33" fmla="*/ 502766 h 888"/>
                <a:gd name="T34" fmla="*/ 190534 w 756"/>
                <a:gd name="T35" fmla="*/ 251383 h 888"/>
                <a:gd name="T36" fmla="*/ 245357 w 756"/>
                <a:gd name="T37" fmla="*/ 516281 h 888"/>
                <a:gd name="T38" fmla="*/ 249851 w 756"/>
                <a:gd name="T39" fmla="*/ 600976 h 888"/>
                <a:gd name="T40" fmla="*/ 210306 w 756"/>
                <a:gd name="T41" fmla="*/ 711801 h 888"/>
                <a:gd name="T42" fmla="*/ 453865 w 756"/>
                <a:gd name="T43" fmla="*/ 598273 h 888"/>
                <a:gd name="T44" fmla="*/ 249851 w 756"/>
                <a:gd name="T45" fmla="*/ 710900 h 888"/>
                <a:gd name="T46" fmla="*/ 355004 w 756"/>
                <a:gd name="T47" fmla="*/ 503667 h 888"/>
                <a:gd name="T48" fmla="*/ 553626 w 756"/>
                <a:gd name="T49" fmla="*/ 383832 h 888"/>
                <a:gd name="T50" fmla="*/ 453865 w 756"/>
                <a:gd name="T51" fmla="*/ 598273 h 8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56" h="888">
                  <a:moveTo>
                    <a:pt x="313" y="0"/>
                  </a:moveTo>
                  <a:cubicBezTo>
                    <a:pt x="307" y="0"/>
                    <a:pt x="302" y="0"/>
                    <a:pt x="296" y="1"/>
                  </a:cubicBezTo>
                  <a:cubicBezTo>
                    <a:pt x="296" y="0"/>
                    <a:pt x="296" y="0"/>
                    <a:pt x="296" y="0"/>
                  </a:cubicBezTo>
                  <a:cubicBezTo>
                    <a:pt x="0" y="0"/>
                    <a:pt x="0" y="0"/>
                    <a:pt x="0" y="0"/>
                  </a:cubicBezTo>
                  <a:cubicBezTo>
                    <a:pt x="0" y="888"/>
                    <a:pt x="0" y="888"/>
                    <a:pt x="0" y="888"/>
                  </a:cubicBezTo>
                  <a:cubicBezTo>
                    <a:pt x="296" y="888"/>
                    <a:pt x="296" y="888"/>
                    <a:pt x="296" y="888"/>
                  </a:cubicBezTo>
                  <a:cubicBezTo>
                    <a:pt x="296" y="888"/>
                    <a:pt x="296" y="888"/>
                    <a:pt x="296" y="888"/>
                  </a:cubicBezTo>
                  <a:cubicBezTo>
                    <a:pt x="301" y="888"/>
                    <a:pt x="306" y="888"/>
                    <a:pt x="311" y="888"/>
                  </a:cubicBezTo>
                  <a:cubicBezTo>
                    <a:pt x="556" y="888"/>
                    <a:pt x="756" y="686"/>
                    <a:pt x="756" y="442"/>
                  </a:cubicBezTo>
                  <a:cubicBezTo>
                    <a:pt x="756" y="197"/>
                    <a:pt x="557" y="1"/>
                    <a:pt x="313" y="0"/>
                  </a:cubicBezTo>
                  <a:close/>
                  <a:moveTo>
                    <a:pt x="257" y="326"/>
                  </a:moveTo>
                  <a:cubicBezTo>
                    <a:pt x="268" y="192"/>
                    <a:pt x="349" y="92"/>
                    <a:pt x="349" y="92"/>
                  </a:cubicBezTo>
                  <a:cubicBezTo>
                    <a:pt x="349" y="92"/>
                    <a:pt x="427" y="188"/>
                    <a:pt x="411" y="341"/>
                  </a:cubicBezTo>
                  <a:cubicBezTo>
                    <a:pt x="396" y="491"/>
                    <a:pt x="317" y="578"/>
                    <a:pt x="317" y="578"/>
                  </a:cubicBezTo>
                  <a:cubicBezTo>
                    <a:pt x="317" y="578"/>
                    <a:pt x="245" y="459"/>
                    <a:pt x="257" y="326"/>
                  </a:cubicBezTo>
                  <a:close/>
                  <a:moveTo>
                    <a:pt x="234" y="790"/>
                  </a:moveTo>
                  <a:cubicBezTo>
                    <a:pt x="234" y="790"/>
                    <a:pt x="127" y="667"/>
                    <a:pt x="118" y="558"/>
                  </a:cubicBezTo>
                  <a:cubicBezTo>
                    <a:pt x="105" y="410"/>
                    <a:pt x="212" y="279"/>
                    <a:pt x="212" y="279"/>
                  </a:cubicBezTo>
                  <a:cubicBezTo>
                    <a:pt x="205" y="483"/>
                    <a:pt x="273" y="573"/>
                    <a:pt x="273" y="573"/>
                  </a:cubicBezTo>
                  <a:cubicBezTo>
                    <a:pt x="273" y="573"/>
                    <a:pt x="289" y="597"/>
                    <a:pt x="278" y="667"/>
                  </a:cubicBezTo>
                  <a:cubicBezTo>
                    <a:pt x="267" y="736"/>
                    <a:pt x="234" y="790"/>
                    <a:pt x="234" y="790"/>
                  </a:cubicBezTo>
                  <a:close/>
                  <a:moveTo>
                    <a:pt x="505" y="664"/>
                  </a:moveTo>
                  <a:cubicBezTo>
                    <a:pt x="408" y="771"/>
                    <a:pt x="278" y="789"/>
                    <a:pt x="278" y="789"/>
                  </a:cubicBezTo>
                  <a:cubicBezTo>
                    <a:pt x="278" y="789"/>
                    <a:pt x="282" y="666"/>
                    <a:pt x="395" y="559"/>
                  </a:cubicBezTo>
                  <a:cubicBezTo>
                    <a:pt x="508" y="453"/>
                    <a:pt x="616" y="426"/>
                    <a:pt x="616" y="426"/>
                  </a:cubicBezTo>
                  <a:cubicBezTo>
                    <a:pt x="616" y="426"/>
                    <a:pt x="601" y="557"/>
                    <a:pt x="505" y="664"/>
                  </a:cubicBezTo>
                  <a:close/>
                </a:path>
              </a:pathLst>
            </a:custGeom>
            <a:solidFill>
              <a:schemeClr val="accent2"/>
            </a:solidFill>
            <a:ln>
              <a:noFill/>
            </a:ln>
          </p:spPr>
          <p:txBody>
            <a:bodyPr/>
            <a:lstStyle/>
            <a:p>
              <a:endParaRPr lang="zh-CN" altLang="en-US"/>
            </a:p>
          </p:txBody>
        </p:sp>
      </p:grpSp>
      <p:sp>
        <p:nvSpPr>
          <p:cNvPr id="28" name="标题 1"/>
          <p:cNvSpPr>
            <a:spLocks noGrp="1"/>
          </p:cNvSpPr>
          <p:nvPr>
            <p:ph type="ctrTitle" hasCustomPrompt="1"/>
            <p:custDataLst>
              <p:tags r:id="rId27"/>
            </p:custDataLst>
          </p:nvPr>
        </p:nvSpPr>
        <p:spPr>
          <a:xfrm>
            <a:off x="2555066" y="1746673"/>
            <a:ext cx="7081869" cy="1369954"/>
          </a:xfrm>
        </p:spPr>
        <p:txBody>
          <a:bodyPr anchor="b">
            <a:normAutofit/>
          </a:bodyPr>
          <a:lstStyle>
            <a:lvl1pPr algn="ctr">
              <a:defRPr sz="6600"/>
            </a:lvl1pPr>
          </a:lstStyle>
          <a:p>
            <a:r>
              <a:rPr lang="zh-CN" altLang="en-US" dirty="0"/>
              <a:t>编辑标题</a:t>
            </a:r>
            <a:endParaRPr lang="zh-CN" altLang="en-US" dirty="0"/>
          </a:p>
        </p:txBody>
      </p:sp>
      <p:sp>
        <p:nvSpPr>
          <p:cNvPr id="29" name="副标题 2"/>
          <p:cNvSpPr>
            <a:spLocks noGrp="1"/>
          </p:cNvSpPr>
          <p:nvPr>
            <p:ph type="subTitle" idx="1" hasCustomPrompt="1"/>
            <p:custDataLst>
              <p:tags r:id="rId28"/>
            </p:custDataLst>
          </p:nvPr>
        </p:nvSpPr>
        <p:spPr>
          <a:xfrm>
            <a:off x="4806308" y="3154487"/>
            <a:ext cx="2579387" cy="503369"/>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30" name="日期占位符 3"/>
          <p:cNvSpPr>
            <a:spLocks noGrp="1"/>
          </p:cNvSpPr>
          <p:nvPr>
            <p:ph type="dt" sz="half" idx="10"/>
            <p:custDataLst>
              <p:tags r:id="rId29"/>
            </p:custDataLst>
          </p:nvPr>
        </p:nvSpPr>
        <p:spPr>
          <a:xfrm>
            <a:off x="838200" y="6356350"/>
            <a:ext cx="2743200" cy="365125"/>
          </a:xfrm>
        </p:spPr>
        <p:txBody>
          <a:bodyPr/>
          <a:lstStyle/>
          <a:p>
            <a:fld id="{D997B5FA-0921-464F-AAE1-844C04324D75}" type="datetimeFigureOut">
              <a:rPr lang="zh-CN" altLang="en-US" smtClean="0"/>
            </a:fld>
            <a:endParaRPr lang="zh-CN" altLang="en-US" dirty="0"/>
          </a:p>
        </p:txBody>
      </p:sp>
      <p:sp>
        <p:nvSpPr>
          <p:cNvPr id="31" name="页脚占位符 4"/>
          <p:cNvSpPr>
            <a:spLocks noGrp="1"/>
          </p:cNvSpPr>
          <p:nvPr>
            <p:ph type="ftr" sz="quarter" idx="11"/>
            <p:custDataLst>
              <p:tags r:id="rId30"/>
            </p:custDataLst>
          </p:nvPr>
        </p:nvSpPr>
        <p:spPr>
          <a:xfrm>
            <a:off x="4038600" y="6356350"/>
            <a:ext cx="4114800" cy="365125"/>
          </a:xfrm>
        </p:spPr>
        <p:txBody>
          <a:bodyPr/>
          <a:lstStyle/>
          <a:p>
            <a:endParaRPr lang="zh-CN" altLang="en-US"/>
          </a:p>
        </p:txBody>
      </p:sp>
      <p:sp>
        <p:nvSpPr>
          <p:cNvPr id="32" name="灯片编号占位符 5"/>
          <p:cNvSpPr>
            <a:spLocks noGrp="1"/>
          </p:cNvSpPr>
          <p:nvPr>
            <p:ph type="sldNum" sz="quarter" idx="12"/>
            <p:custDataLst>
              <p:tags r:id="rId31"/>
            </p:custDataLst>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custDataLst>
              <p:tags r:id="rId2"/>
            </p:custDataLst>
          </p:nvPr>
        </p:nvPicPr>
        <p:blipFill>
          <a:blip r:embed="rId3"/>
          <a:stretch>
            <a:fillRect/>
          </a:stretch>
        </p:blipFill>
        <p:spPr>
          <a:xfrm>
            <a:off x="7975601" y="4629086"/>
            <a:ext cx="3845472" cy="2092389"/>
          </a:xfrm>
          <a:prstGeom prst="rect">
            <a:avLst/>
          </a:prstGeom>
        </p:spPr>
      </p:pic>
      <p:sp>
        <p:nvSpPr>
          <p:cNvPr id="2" name="标题 1"/>
          <p:cNvSpPr>
            <a:spLocks noGrp="1"/>
          </p:cNvSpPr>
          <p:nvPr>
            <p:ph type="title"/>
            <p:custDataLst>
              <p:tags r:id="rId4"/>
            </p:custDataLst>
          </p:nvPr>
        </p:nvSpPr>
        <p:spPr/>
        <p:txBody>
          <a:bodyPr/>
          <a:lstStyle>
            <a:lvl1pPr>
              <a:defRPr baseline="0">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userDrawn="1">
            <p:custDataLst>
              <p:tags r:id="rId3"/>
            </p:custDataLst>
          </p:nvPr>
        </p:nvPicPr>
        <p:blipFill rotWithShape="1">
          <a:blip r:embed="rId4"/>
          <a:srcRect/>
          <a:stretch>
            <a:fillRect/>
          </a:stretch>
        </p:blipFill>
        <p:spPr>
          <a:xfrm>
            <a:off x="10888663" y="22225"/>
            <a:ext cx="1226398" cy="1789360"/>
          </a:xfrm>
          <a:prstGeom prst="rect">
            <a:avLst/>
          </a:prstGeom>
        </p:spPr>
      </p:pic>
      <p:pic>
        <p:nvPicPr>
          <p:cNvPr id="12" name="图片 11"/>
          <p:cNvPicPr>
            <a:picLocks noChangeAspect="1"/>
          </p:cNvPicPr>
          <p:nvPr userDrawn="1">
            <p:custDataLst>
              <p:tags r:id="rId5"/>
            </p:custDataLst>
          </p:nvPr>
        </p:nvPicPr>
        <p:blipFill rotWithShape="1">
          <a:blip r:embed="rId6"/>
          <a:srcRect/>
          <a:stretch>
            <a:fillRect/>
          </a:stretch>
        </p:blipFill>
        <p:spPr>
          <a:xfrm>
            <a:off x="167802" y="5105543"/>
            <a:ext cx="1238310" cy="1615932"/>
          </a:xfrm>
          <a:prstGeom prst="rect">
            <a:avLst/>
          </a:prstGeom>
        </p:spPr>
      </p:pic>
      <p:sp>
        <p:nvSpPr>
          <p:cNvPr id="2" name="标题 1"/>
          <p:cNvSpPr>
            <a:spLocks noGrp="1"/>
          </p:cNvSpPr>
          <p:nvPr>
            <p:ph type="title" hasCustomPrompt="1"/>
            <p:custDataLst>
              <p:tags r:id="rId7"/>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微软雅黑"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1281113" y="2163600"/>
            <a:ext cx="9626600" cy="3445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pic>
        <p:nvPicPr>
          <p:cNvPr id="10" name="图片 9"/>
          <p:cNvPicPr>
            <a:picLocks noChangeAspect="1"/>
          </p:cNvPicPr>
          <p:nvPr userDrawn="1">
            <p:custDataLst>
              <p:tags r:id="rId3"/>
            </p:custDataLst>
          </p:nvPr>
        </p:nvPicPr>
        <p:blipFill rotWithShape="1">
          <a:blip r:embed="rId4"/>
          <a:srcRect/>
          <a:stretch>
            <a:fillRect/>
          </a:stretch>
        </p:blipFill>
        <p:spPr>
          <a:xfrm>
            <a:off x="3958140" y="5242068"/>
            <a:ext cx="1238310" cy="1615932"/>
          </a:xfrm>
          <a:prstGeom prst="rect">
            <a:avLst/>
          </a:prstGeom>
        </p:spPr>
      </p:pic>
      <p:sp>
        <p:nvSpPr>
          <p:cNvPr id="2" name="标题 1"/>
          <p:cNvSpPr>
            <a:spLocks noGrp="1"/>
          </p:cNvSpPr>
          <p:nvPr>
            <p:ph type="title" hasCustomPrompt="1"/>
            <p:custDataLst>
              <p:tags r:id="rId5"/>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2" name="图片 11"/>
          <p:cNvPicPr>
            <a:picLocks noChangeAspect="1"/>
          </p:cNvPicPr>
          <p:nvPr userDrawn="1">
            <p:custDataLst>
              <p:tags r:id="rId3"/>
            </p:custDataLst>
          </p:nvPr>
        </p:nvPicPr>
        <p:blipFill rotWithShape="1">
          <a:blip r:embed="rId4"/>
          <a:srcRect/>
          <a:stretch>
            <a:fillRect/>
          </a:stretch>
        </p:blipFill>
        <p:spPr>
          <a:xfrm>
            <a:off x="944304" y="141647"/>
            <a:ext cx="1519497" cy="2522353"/>
          </a:xfrm>
          <a:prstGeom prst="rect">
            <a:avLst/>
          </a:prstGeom>
        </p:spPr>
      </p:pic>
      <p:pic>
        <p:nvPicPr>
          <p:cNvPr id="13" name="图片 12"/>
          <p:cNvPicPr>
            <a:picLocks noChangeAspect="1"/>
          </p:cNvPicPr>
          <p:nvPr userDrawn="1">
            <p:custDataLst>
              <p:tags r:id="rId5"/>
            </p:custDataLst>
          </p:nvPr>
        </p:nvPicPr>
        <p:blipFill rotWithShape="1">
          <a:blip r:embed="rId4"/>
          <a:srcRect/>
          <a:stretch>
            <a:fillRect/>
          </a:stretch>
        </p:blipFill>
        <p:spPr>
          <a:xfrm flipH="1">
            <a:off x="9728199" y="136525"/>
            <a:ext cx="1519497" cy="2522353"/>
          </a:xfrm>
          <a:prstGeom prst="rect">
            <a:avLst/>
          </a:prstGeom>
        </p:spPr>
      </p:pic>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1"/>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0" name="图片 9"/>
          <p:cNvPicPr>
            <a:picLocks noChangeAspect="1"/>
          </p:cNvPicPr>
          <p:nvPr userDrawn="1">
            <p:custDataLst>
              <p:tags r:id="rId3"/>
            </p:custDataLst>
          </p:nvPr>
        </p:nvPicPr>
        <p:blipFill rotWithShape="1">
          <a:blip r:embed="rId4"/>
          <a:srcRect/>
          <a:stretch>
            <a:fillRect/>
          </a:stretch>
        </p:blipFill>
        <p:spPr>
          <a:xfrm flipH="1">
            <a:off x="9944160" y="3510275"/>
            <a:ext cx="1934467" cy="3211200"/>
          </a:xfrm>
          <a:prstGeom prst="rect">
            <a:avLst/>
          </a:prstGeom>
        </p:spPr>
      </p:pic>
      <p:sp>
        <p:nvSpPr>
          <p:cNvPr id="2" name="标题 1"/>
          <p:cNvSpPr>
            <a:spLocks noGrp="1"/>
          </p:cNvSpPr>
          <p:nvPr>
            <p:ph type="title"/>
            <p:custDataLst>
              <p:tags r:id="rId5"/>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2" name="图片 11"/>
          <p:cNvPicPr>
            <a:picLocks noChangeAspect="1"/>
          </p:cNvPicPr>
          <p:nvPr userDrawn="1">
            <p:custDataLst>
              <p:tags r:id="rId3"/>
            </p:custDataLst>
          </p:nvPr>
        </p:nvPicPr>
        <p:blipFill>
          <a:blip r:embed="rId4"/>
          <a:stretch>
            <a:fillRect/>
          </a:stretch>
        </p:blipFill>
        <p:spPr>
          <a:xfrm>
            <a:off x="10212392" y="78582"/>
            <a:ext cx="1404808" cy="764381"/>
          </a:xfrm>
          <a:prstGeom prst="rect">
            <a:avLst/>
          </a:prstGeom>
        </p:spPr>
      </p:pic>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solidFill>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8" name="图片 7"/>
          <p:cNvPicPr>
            <a:picLocks noChangeAspect="1"/>
          </p:cNvPicPr>
          <p:nvPr userDrawn="1">
            <p:custDataLst>
              <p:tags r:id="rId3"/>
            </p:custDataLst>
          </p:nvPr>
        </p:nvPicPr>
        <p:blipFill rotWithShape="1">
          <a:blip r:embed="rId4"/>
          <a:srcRect/>
          <a:stretch>
            <a:fillRect/>
          </a:stretch>
        </p:blipFill>
        <p:spPr>
          <a:xfrm>
            <a:off x="437559" y="2214001"/>
            <a:ext cx="2363698" cy="3923721"/>
          </a:xfrm>
          <a:prstGeom prst="rect">
            <a:avLst/>
          </a:prstGeom>
        </p:spPr>
      </p:pic>
      <p:pic>
        <p:nvPicPr>
          <p:cNvPr id="9" name="图片 8"/>
          <p:cNvPicPr>
            <a:picLocks noChangeAspect="1"/>
          </p:cNvPicPr>
          <p:nvPr userDrawn="1">
            <p:custDataLst>
              <p:tags r:id="rId5"/>
            </p:custDataLst>
          </p:nvPr>
        </p:nvPicPr>
        <p:blipFill rotWithShape="1">
          <a:blip r:embed="rId6"/>
          <a:srcRect/>
          <a:stretch>
            <a:fillRect/>
          </a:stretch>
        </p:blipFill>
        <p:spPr>
          <a:xfrm flipH="1">
            <a:off x="10379534" y="531234"/>
            <a:ext cx="1372507" cy="1791052"/>
          </a:xfrm>
          <a:prstGeom prst="rect">
            <a:avLst/>
          </a:prstGeom>
        </p:spPr>
      </p:pic>
      <p:sp>
        <p:nvSpPr>
          <p:cNvPr id="2" name="标题 1"/>
          <p:cNvSpPr>
            <a:spLocks noGrp="1"/>
          </p:cNvSpPr>
          <p:nvPr>
            <p:ph type="title" hasCustomPrompt="1"/>
            <p:custDataLst>
              <p:tags r:id="rId7"/>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469127"/>
            <a:ext cx="10307927" cy="4093347"/>
          </a:xfrm>
        </p:spPr>
        <p:txBody>
          <a:bodyPr anchor="b">
            <a:normAutofit/>
          </a:bodyPr>
          <a:lstStyle>
            <a:lvl1pPr>
              <a:defRPr sz="6000">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10307926" cy="647555"/>
          </a:xfrm>
        </p:spPr>
        <p:txBody>
          <a:bodyPr>
            <a:normAutofit/>
          </a:bodyPr>
          <a:lstStyle>
            <a:lvl1pPr marL="0" indent="0">
              <a:buNone/>
              <a:defRPr sz="2400">
                <a:solidFill>
                  <a:schemeClr val="tx1">
                    <a:lumMod val="65000"/>
                    <a:lumOff val="3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4400" b="0" i="0">
                <a:solidFill>
                  <a:schemeClr val="tx1">
                    <a:lumMod val="85000"/>
                    <a:lumOff val="15000"/>
                  </a:schemeClr>
                </a:solidFill>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90000"/>
              </a:lnSpc>
              <a:defRPr sz="2800">
                <a:solidFill>
                  <a:schemeClr val="tx1">
                    <a:lumMod val="65000"/>
                    <a:lumOff val="35000"/>
                  </a:schemeClr>
                </a:solidFill>
              </a:defRPr>
            </a:lvl1pPr>
            <a:lvl2pPr>
              <a:lnSpc>
                <a:spcPct val="90000"/>
              </a:lnSpc>
              <a:defRPr sz="2400">
                <a:solidFill>
                  <a:schemeClr val="tx1">
                    <a:lumMod val="65000"/>
                    <a:lumOff val="35000"/>
                  </a:schemeClr>
                </a:solidFill>
              </a:defRPr>
            </a:lvl2pPr>
            <a:lvl3pPr>
              <a:lnSpc>
                <a:spcPct val="90000"/>
              </a:lnSpc>
              <a:defRPr sz="2000">
                <a:solidFill>
                  <a:schemeClr val="tx1">
                    <a:lumMod val="65000"/>
                    <a:lumOff val="35000"/>
                  </a:schemeClr>
                </a:solidFill>
              </a:defRPr>
            </a:lvl3pPr>
            <a:lvl4pPr>
              <a:lnSpc>
                <a:spcPct val="90000"/>
              </a:lnSpc>
              <a:defRPr sz="1800">
                <a:solidFill>
                  <a:schemeClr val="tx1">
                    <a:lumMod val="65000"/>
                    <a:lumOff val="35000"/>
                  </a:schemeClr>
                </a:solidFill>
              </a:defRPr>
            </a:lvl4pPr>
            <a:lvl5pPr>
              <a:lnSpc>
                <a:spcPct val="90000"/>
              </a:lnSpc>
              <a:defRPr sz="1800">
                <a:solidFill>
                  <a:schemeClr val="tx1">
                    <a:lumMod val="65000"/>
                    <a:lumOff val="3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90000"/>
              </a:lnSpc>
              <a:defRPr sz="2800">
                <a:solidFill>
                  <a:schemeClr val="tx1">
                    <a:lumMod val="65000"/>
                    <a:lumOff val="35000"/>
                  </a:schemeClr>
                </a:solidFill>
              </a:defRPr>
            </a:lvl1pPr>
            <a:lvl2pPr>
              <a:lnSpc>
                <a:spcPct val="90000"/>
              </a:lnSpc>
              <a:defRPr sz="2400">
                <a:solidFill>
                  <a:schemeClr val="tx1">
                    <a:lumMod val="65000"/>
                    <a:lumOff val="35000"/>
                  </a:schemeClr>
                </a:solidFill>
              </a:defRPr>
            </a:lvl2pPr>
            <a:lvl3pPr>
              <a:lnSpc>
                <a:spcPct val="90000"/>
              </a:lnSpc>
              <a:defRPr sz="2000">
                <a:solidFill>
                  <a:schemeClr val="tx1">
                    <a:lumMod val="65000"/>
                    <a:lumOff val="35000"/>
                  </a:schemeClr>
                </a:solidFill>
              </a:defRPr>
            </a:lvl3pPr>
            <a:lvl4pPr>
              <a:lnSpc>
                <a:spcPct val="90000"/>
              </a:lnSpc>
              <a:defRPr sz="1800">
                <a:solidFill>
                  <a:schemeClr val="tx1">
                    <a:lumMod val="65000"/>
                    <a:lumOff val="35000"/>
                  </a:schemeClr>
                </a:solidFill>
              </a:defRPr>
            </a:lvl4pPr>
            <a:lvl5pPr>
              <a:lnSpc>
                <a:spcPct val="90000"/>
              </a:lnSpc>
              <a:defRPr sz="1800">
                <a:solidFill>
                  <a:schemeClr val="tx1">
                    <a:lumMod val="65000"/>
                    <a:lumOff val="3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9788" y="1744961"/>
            <a:ext cx="5157787" cy="823912"/>
          </a:xfrm>
        </p:spPr>
        <p:txBody>
          <a:bodyPr anchor="b">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400" b="0">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3200" b="0">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4400"/>
            </a:lvl1pPr>
          </a:lstStyle>
          <a:p>
            <a:r>
              <a:rPr lang="zh-CN" altLang="en-US" dirty="0"/>
              <a:t>单击此处编辑母版标题样式</a:t>
            </a:r>
            <a:endParaRPr lang="zh-CN" altLang="en-US" dirty="0"/>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1.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9" Type="http://schemas.openxmlformats.org/officeDocument/2006/relationships/theme" Target="../theme/theme2.xml"/><Relationship Id="rId48" Type="http://schemas.openxmlformats.org/officeDocument/2006/relationships/tags" Target="../tags/tag170.xml"/><Relationship Id="rId47" Type="http://schemas.openxmlformats.org/officeDocument/2006/relationships/tags" Target="../tags/tag169.xml"/><Relationship Id="rId46" Type="http://schemas.openxmlformats.org/officeDocument/2006/relationships/tags" Target="../tags/tag168.xml"/><Relationship Id="rId45" Type="http://schemas.openxmlformats.org/officeDocument/2006/relationships/tags" Target="../tags/tag167.xml"/><Relationship Id="rId44" Type="http://schemas.openxmlformats.org/officeDocument/2006/relationships/tags" Target="../tags/tag166.xml"/><Relationship Id="rId43" Type="http://schemas.openxmlformats.org/officeDocument/2006/relationships/tags" Target="../tags/tag165.xml"/><Relationship Id="rId42" Type="http://schemas.openxmlformats.org/officeDocument/2006/relationships/tags" Target="../tags/tag164.xml"/><Relationship Id="rId41" Type="http://schemas.openxmlformats.org/officeDocument/2006/relationships/tags" Target="../tags/tag163.xml"/><Relationship Id="rId40" Type="http://schemas.openxmlformats.org/officeDocument/2006/relationships/tags" Target="../tags/tag162.xml"/><Relationship Id="rId4" Type="http://schemas.openxmlformats.org/officeDocument/2006/relationships/slideLayout" Target="../slideLayouts/slideLayout14.xml"/><Relationship Id="rId39" Type="http://schemas.openxmlformats.org/officeDocument/2006/relationships/tags" Target="../tags/tag161.xml"/><Relationship Id="rId38" Type="http://schemas.openxmlformats.org/officeDocument/2006/relationships/tags" Target="../tags/tag160.xml"/><Relationship Id="rId37" Type="http://schemas.openxmlformats.org/officeDocument/2006/relationships/tags" Target="../tags/tag159.xml"/><Relationship Id="rId36" Type="http://schemas.openxmlformats.org/officeDocument/2006/relationships/tags" Target="../tags/tag158.xml"/><Relationship Id="rId35" Type="http://schemas.openxmlformats.org/officeDocument/2006/relationships/tags" Target="../tags/tag157.xml"/><Relationship Id="rId34" Type="http://schemas.openxmlformats.org/officeDocument/2006/relationships/tags" Target="../tags/tag156.xml"/><Relationship Id="rId33" Type="http://schemas.openxmlformats.org/officeDocument/2006/relationships/tags" Target="../tags/tag155.xml"/><Relationship Id="rId32" Type="http://schemas.openxmlformats.org/officeDocument/2006/relationships/tags" Target="../tags/tag154.xml"/><Relationship Id="rId31" Type="http://schemas.openxmlformats.org/officeDocument/2006/relationships/tags" Target="../tags/tag153.xml"/><Relationship Id="rId30" Type="http://schemas.openxmlformats.org/officeDocument/2006/relationships/tags" Target="../tags/tag152.xml"/><Relationship Id="rId3" Type="http://schemas.openxmlformats.org/officeDocument/2006/relationships/slideLayout" Target="../slideLayouts/slideLayout13.xml"/><Relationship Id="rId29" Type="http://schemas.openxmlformats.org/officeDocument/2006/relationships/tags" Target="../tags/tag151.xml"/><Relationship Id="rId28" Type="http://schemas.openxmlformats.org/officeDocument/2006/relationships/tags" Target="../tags/tag150.xml"/><Relationship Id="rId27" Type="http://schemas.openxmlformats.org/officeDocument/2006/relationships/tags" Target="../tags/tag149.xml"/><Relationship Id="rId26" Type="http://schemas.openxmlformats.org/officeDocument/2006/relationships/tags" Target="../tags/tag148.xml"/><Relationship Id="rId25" Type="http://schemas.openxmlformats.org/officeDocument/2006/relationships/tags" Target="../tags/tag147.xml"/><Relationship Id="rId24" Type="http://schemas.openxmlformats.org/officeDocument/2006/relationships/tags" Target="../tags/tag146.xml"/><Relationship Id="rId23" Type="http://schemas.openxmlformats.org/officeDocument/2006/relationships/tags" Target="../tags/tag145.xml"/><Relationship Id="rId22" Type="http://schemas.openxmlformats.org/officeDocument/2006/relationships/tags" Target="../tags/tag144.xml"/><Relationship Id="rId21" Type="http://schemas.openxmlformats.org/officeDocument/2006/relationships/tags" Target="../tags/tag143.xml"/><Relationship Id="rId20" Type="http://schemas.openxmlformats.org/officeDocument/2006/relationships/image" Target="../media/image14.jpeg"/><Relationship Id="rId2" Type="http://schemas.openxmlformats.org/officeDocument/2006/relationships/slideLayout" Target="../slideLayouts/slideLayout12.xml"/><Relationship Id="rId19" Type="http://schemas.openxmlformats.org/officeDocument/2006/relationships/tags" Target="../tags/tag142.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1"/>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p:custDataLst>
              <p:tags r:id="rId19"/>
            </p:custDataLst>
          </p:nvPr>
        </p:nvPicPr>
        <p:blipFill rotWithShape="1">
          <a:blip r:embed="rId20" cstate="print">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sp>
        <p:nvSpPr>
          <p:cNvPr id="8" name="Freeform 397"/>
          <p:cNvSpPr>
            <a:spLocks noEditPoints="1"/>
          </p:cNvSpPr>
          <p:nvPr>
            <p:custDataLst>
              <p:tags r:id="rId21"/>
            </p:custDataLst>
          </p:nvPr>
        </p:nvSpPr>
        <p:spPr bwMode="auto">
          <a:xfrm>
            <a:off x="491067" y="157163"/>
            <a:ext cx="11209867" cy="6543675"/>
          </a:xfrm>
          <a:custGeom>
            <a:avLst/>
            <a:gdLst>
              <a:gd name="T0" fmla="*/ 153 w 3116"/>
              <a:gd name="T1" fmla="*/ 12 h 3132"/>
              <a:gd name="T2" fmla="*/ 2978 w 3116"/>
              <a:gd name="T3" fmla="*/ 12 h 3132"/>
              <a:gd name="T4" fmla="*/ 3018 w 3116"/>
              <a:gd name="T5" fmla="*/ 109 h 3132"/>
              <a:gd name="T6" fmla="*/ 3104 w 3116"/>
              <a:gd name="T7" fmla="*/ 152 h 3132"/>
              <a:gd name="T8" fmla="*/ 3104 w 3116"/>
              <a:gd name="T9" fmla="*/ 2976 h 3132"/>
              <a:gd name="T10" fmla="*/ 3019 w 3116"/>
              <a:gd name="T11" fmla="*/ 3021 h 3132"/>
              <a:gd name="T12" fmla="*/ 2978 w 3116"/>
              <a:gd name="T13" fmla="*/ 3120 h 3132"/>
              <a:gd name="T14" fmla="*/ 153 w 3116"/>
              <a:gd name="T15" fmla="*/ 3120 h 3132"/>
              <a:gd name="T16" fmla="*/ 12 w 3116"/>
              <a:gd name="T17" fmla="*/ 2978 h 3132"/>
              <a:gd name="T18" fmla="*/ 12 w 3116"/>
              <a:gd name="T19" fmla="*/ 154 h 3132"/>
              <a:gd name="T20" fmla="*/ 153 w 3116"/>
              <a:gd name="T21" fmla="*/ 12 h 3132"/>
              <a:gd name="T22" fmla="*/ 2984 w 3116"/>
              <a:gd name="T23" fmla="*/ 0 h 3132"/>
              <a:gd name="T24" fmla="*/ 148 w 3116"/>
              <a:gd name="T25" fmla="*/ 0 h 3132"/>
              <a:gd name="T26" fmla="*/ 143 w 3116"/>
              <a:gd name="T27" fmla="*/ 2 h 3132"/>
              <a:gd name="T28" fmla="*/ 142 w 3116"/>
              <a:gd name="T29" fmla="*/ 6 h 3132"/>
              <a:gd name="T30" fmla="*/ 102 w 3116"/>
              <a:gd name="T31" fmla="*/ 102 h 3132"/>
              <a:gd name="T32" fmla="*/ 6 w 3116"/>
              <a:gd name="T33" fmla="*/ 142 h 3132"/>
              <a:gd name="T34" fmla="*/ 1 w 3116"/>
              <a:gd name="T35" fmla="*/ 144 h 3132"/>
              <a:gd name="T36" fmla="*/ 0 w 3116"/>
              <a:gd name="T37" fmla="*/ 148 h 3132"/>
              <a:gd name="T38" fmla="*/ 0 w 3116"/>
              <a:gd name="T39" fmla="*/ 2984 h 3132"/>
              <a:gd name="T40" fmla="*/ 1 w 3116"/>
              <a:gd name="T41" fmla="*/ 2988 h 3132"/>
              <a:gd name="T42" fmla="*/ 6 w 3116"/>
              <a:gd name="T43" fmla="*/ 2990 h 3132"/>
              <a:gd name="T44" fmla="*/ 102 w 3116"/>
              <a:gd name="T45" fmla="*/ 3030 h 3132"/>
              <a:gd name="T46" fmla="*/ 142 w 3116"/>
              <a:gd name="T47" fmla="*/ 3126 h 3132"/>
              <a:gd name="T48" fmla="*/ 143 w 3116"/>
              <a:gd name="T49" fmla="*/ 3130 h 3132"/>
              <a:gd name="T50" fmla="*/ 148 w 3116"/>
              <a:gd name="T51" fmla="*/ 3132 h 3132"/>
              <a:gd name="T52" fmla="*/ 2984 w 3116"/>
              <a:gd name="T53" fmla="*/ 3132 h 3132"/>
              <a:gd name="T54" fmla="*/ 2988 w 3116"/>
              <a:gd name="T55" fmla="*/ 3130 h 3132"/>
              <a:gd name="T56" fmla="*/ 2990 w 3116"/>
              <a:gd name="T57" fmla="*/ 3126 h 3132"/>
              <a:gd name="T58" fmla="*/ 3028 w 3116"/>
              <a:gd name="T59" fmla="*/ 3029 h 3132"/>
              <a:gd name="T60" fmla="*/ 3110 w 3116"/>
              <a:gd name="T61" fmla="*/ 2988 h 3132"/>
              <a:gd name="T62" fmla="*/ 3116 w 3116"/>
              <a:gd name="T63" fmla="*/ 2982 h 3132"/>
              <a:gd name="T64" fmla="*/ 3116 w 3116"/>
              <a:gd name="T65" fmla="*/ 2982 h 3132"/>
              <a:gd name="T66" fmla="*/ 3116 w 3116"/>
              <a:gd name="T67" fmla="*/ 2982 h 3132"/>
              <a:gd name="T68" fmla="*/ 3116 w 3116"/>
              <a:gd name="T69" fmla="*/ 146 h 3132"/>
              <a:gd name="T70" fmla="*/ 3114 w 3116"/>
              <a:gd name="T71" fmla="*/ 142 h 3132"/>
              <a:gd name="T72" fmla="*/ 3110 w 3116"/>
              <a:gd name="T73" fmla="*/ 140 h 3132"/>
              <a:gd name="T74" fmla="*/ 3110 w 3116"/>
              <a:gd name="T75" fmla="*/ 140 h 3132"/>
              <a:gd name="T76" fmla="*/ 3107 w 3116"/>
              <a:gd name="T77" fmla="*/ 140 h 3132"/>
              <a:gd name="T78" fmla="*/ 3107 w 3116"/>
              <a:gd name="T79" fmla="*/ 140 h 3132"/>
              <a:gd name="T80" fmla="*/ 3027 w 3116"/>
              <a:gd name="T81" fmla="*/ 101 h 3132"/>
              <a:gd name="T82" fmla="*/ 2990 w 3116"/>
              <a:gd name="T83" fmla="*/ 6 h 3132"/>
              <a:gd name="T84" fmla="*/ 2988 w 3116"/>
              <a:gd name="T85" fmla="*/ 2 h 3132"/>
              <a:gd name="T86" fmla="*/ 2984 w 3116"/>
              <a:gd name="T87" fmla="*/ 0 h 3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16" h="3132">
                <a:moveTo>
                  <a:pt x="153" y="12"/>
                </a:moveTo>
                <a:cubicBezTo>
                  <a:pt x="2978" y="12"/>
                  <a:pt x="2978" y="12"/>
                  <a:pt x="2978" y="12"/>
                </a:cubicBezTo>
                <a:cubicBezTo>
                  <a:pt x="2979" y="50"/>
                  <a:pt x="2995" y="84"/>
                  <a:pt x="3018" y="109"/>
                </a:cubicBezTo>
                <a:cubicBezTo>
                  <a:pt x="3041" y="135"/>
                  <a:pt x="3072" y="151"/>
                  <a:pt x="3104" y="152"/>
                </a:cubicBezTo>
                <a:cubicBezTo>
                  <a:pt x="3104" y="2976"/>
                  <a:pt x="3104" y="2976"/>
                  <a:pt x="3104" y="2976"/>
                </a:cubicBezTo>
                <a:cubicBezTo>
                  <a:pt x="3073" y="2979"/>
                  <a:pt x="3042" y="2996"/>
                  <a:pt x="3019" y="3021"/>
                </a:cubicBezTo>
                <a:cubicBezTo>
                  <a:pt x="2995" y="3047"/>
                  <a:pt x="2979" y="3082"/>
                  <a:pt x="2978" y="3120"/>
                </a:cubicBezTo>
                <a:cubicBezTo>
                  <a:pt x="153" y="3120"/>
                  <a:pt x="153" y="3120"/>
                  <a:pt x="153" y="3120"/>
                </a:cubicBezTo>
                <a:cubicBezTo>
                  <a:pt x="150" y="3043"/>
                  <a:pt x="88" y="2981"/>
                  <a:pt x="12" y="2978"/>
                </a:cubicBezTo>
                <a:cubicBezTo>
                  <a:pt x="12" y="154"/>
                  <a:pt x="12" y="154"/>
                  <a:pt x="12" y="154"/>
                </a:cubicBezTo>
                <a:cubicBezTo>
                  <a:pt x="88" y="151"/>
                  <a:pt x="150" y="89"/>
                  <a:pt x="153" y="12"/>
                </a:cubicBezTo>
                <a:moveTo>
                  <a:pt x="2984" y="0"/>
                </a:moveTo>
                <a:cubicBezTo>
                  <a:pt x="148" y="0"/>
                  <a:pt x="148" y="0"/>
                  <a:pt x="148" y="0"/>
                </a:cubicBezTo>
                <a:cubicBezTo>
                  <a:pt x="146" y="0"/>
                  <a:pt x="144" y="1"/>
                  <a:pt x="143" y="2"/>
                </a:cubicBezTo>
                <a:cubicBezTo>
                  <a:pt x="142" y="3"/>
                  <a:pt x="142" y="4"/>
                  <a:pt x="142" y="6"/>
                </a:cubicBezTo>
                <a:cubicBezTo>
                  <a:pt x="142" y="44"/>
                  <a:pt x="126" y="78"/>
                  <a:pt x="102" y="102"/>
                </a:cubicBezTo>
                <a:cubicBezTo>
                  <a:pt x="77" y="127"/>
                  <a:pt x="43" y="142"/>
                  <a:pt x="6" y="142"/>
                </a:cubicBezTo>
                <a:cubicBezTo>
                  <a:pt x="4" y="142"/>
                  <a:pt x="2" y="143"/>
                  <a:pt x="1" y="144"/>
                </a:cubicBezTo>
                <a:cubicBezTo>
                  <a:pt x="0" y="145"/>
                  <a:pt x="0" y="146"/>
                  <a:pt x="0" y="148"/>
                </a:cubicBezTo>
                <a:cubicBezTo>
                  <a:pt x="0" y="2984"/>
                  <a:pt x="0" y="2984"/>
                  <a:pt x="0" y="2984"/>
                </a:cubicBezTo>
                <a:cubicBezTo>
                  <a:pt x="0" y="2986"/>
                  <a:pt x="0" y="2987"/>
                  <a:pt x="1" y="2988"/>
                </a:cubicBezTo>
                <a:cubicBezTo>
                  <a:pt x="2" y="2989"/>
                  <a:pt x="4" y="2990"/>
                  <a:pt x="6" y="2990"/>
                </a:cubicBezTo>
                <a:cubicBezTo>
                  <a:pt x="43" y="2990"/>
                  <a:pt x="77" y="3005"/>
                  <a:pt x="102" y="3030"/>
                </a:cubicBezTo>
                <a:cubicBezTo>
                  <a:pt x="126" y="3055"/>
                  <a:pt x="142" y="3088"/>
                  <a:pt x="142" y="3126"/>
                </a:cubicBezTo>
                <a:cubicBezTo>
                  <a:pt x="142" y="3128"/>
                  <a:pt x="142" y="3129"/>
                  <a:pt x="143" y="3130"/>
                </a:cubicBezTo>
                <a:cubicBezTo>
                  <a:pt x="144" y="3131"/>
                  <a:pt x="146" y="3132"/>
                  <a:pt x="148" y="3132"/>
                </a:cubicBezTo>
                <a:cubicBezTo>
                  <a:pt x="2984" y="3132"/>
                  <a:pt x="2984" y="3132"/>
                  <a:pt x="2984" y="3132"/>
                </a:cubicBezTo>
                <a:cubicBezTo>
                  <a:pt x="2985" y="3132"/>
                  <a:pt x="2987" y="3131"/>
                  <a:pt x="2988" y="3130"/>
                </a:cubicBezTo>
                <a:cubicBezTo>
                  <a:pt x="2989" y="3129"/>
                  <a:pt x="2990" y="3128"/>
                  <a:pt x="2990" y="3126"/>
                </a:cubicBezTo>
                <a:cubicBezTo>
                  <a:pt x="2990" y="3088"/>
                  <a:pt x="3005" y="3054"/>
                  <a:pt x="3028" y="3029"/>
                </a:cubicBezTo>
                <a:cubicBezTo>
                  <a:pt x="3050" y="3005"/>
                  <a:pt x="3081" y="2989"/>
                  <a:pt x="3110" y="2988"/>
                </a:cubicBezTo>
                <a:cubicBezTo>
                  <a:pt x="3113" y="2988"/>
                  <a:pt x="3116" y="2985"/>
                  <a:pt x="3116" y="2982"/>
                </a:cubicBezTo>
                <a:cubicBezTo>
                  <a:pt x="3116" y="2982"/>
                  <a:pt x="3116" y="2982"/>
                  <a:pt x="3116" y="2982"/>
                </a:cubicBezTo>
                <a:cubicBezTo>
                  <a:pt x="3116" y="2982"/>
                  <a:pt x="3116" y="2982"/>
                  <a:pt x="3116" y="2982"/>
                </a:cubicBezTo>
                <a:cubicBezTo>
                  <a:pt x="3116" y="146"/>
                  <a:pt x="3116" y="146"/>
                  <a:pt x="3116" y="146"/>
                </a:cubicBezTo>
                <a:cubicBezTo>
                  <a:pt x="3116" y="144"/>
                  <a:pt x="3115" y="143"/>
                  <a:pt x="3114" y="142"/>
                </a:cubicBezTo>
                <a:cubicBezTo>
                  <a:pt x="3113" y="141"/>
                  <a:pt x="3112" y="140"/>
                  <a:pt x="3110" y="140"/>
                </a:cubicBezTo>
                <a:cubicBezTo>
                  <a:pt x="3110" y="140"/>
                  <a:pt x="3110" y="140"/>
                  <a:pt x="3110" y="140"/>
                </a:cubicBezTo>
                <a:cubicBezTo>
                  <a:pt x="3109" y="140"/>
                  <a:pt x="3108" y="140"/>
                  <a:pt x="3107" y="140"/>
                </a:cubicBezTo>
                <a:cubicBezTo>
                  <a:pt x="3107" y="140"/>
                  <a:pt x="3107" y="140"/>
                  <a:pt x="3107" y="140"/>
                </a:cubicBezTo>
                <a:cubicBezTo>
                  <a:pt x="3078" y="140"/>
                  <a:pt x="3049" y="125"/>
                  <a:pt x="3027" y="101"/>
                </a:cubicBezTo>
                <a:cubicBezTo>
                  <a:pt x="3004" y="77"/>
                  <a:pt x="2990" y="43"/>
                  <a:pt x="2990" y="6"/>
                </a:cubicBezTo>
                <a:cubicBezTo>
                  <a:pt x="2990" y="4"/>
                  <a:pt x="2989" y="3"/>
                  <a:pt x="2988" y="2"/>
                </a:cubicBezTo>
                <a:cubicBezTo>
                  <a:pt x="2987" y="1"/>
                  <a:pt x="2985" y="0"/>
                  <a:pt x="2984" y="0"/>
                </a:cubicBezTo>
              </a:path>
            </a:pathLst>
          </a:custGeom>
          <a:solidFill>
            <a:srgbClr val="3F3E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grpSp>
        <p:nvGrpSpPr>
          <p:cNvPr id="30" name="组合 29"/>
          <p:cNvGrpSpPr/>
          <p:nvPr>
            <p:custDataLst>
              <p:tags r:id="rId22"/>
            </p:custDataLst>
          </p:nvPr>
        </p:nvGrpSpPr>
        <p:grpSpPr>
          <a:xfrm>
            <a:off x="783336" y="419100"/>
            <a:ext cx="10625328" cy="6019800"/>
            <a:chOff x="542926" y="390526"/>
            <a:chExt cx="5976938" cy="6019800"/>
          </a:xfrm>
        </p:grpSpPr>
        <p:sp>
          <p:nvSpPr>
            <p:cNvPr id="10" name="Freeform 398"/>
            <p:cNvSpPr/>
            <p:nvPr>
              <p:custDataLst>
                <p:tags r:id="rId23"/>
              </p:custDataLst>
            </p:nvPr>
          </p:nvSpPr>
          <p:spPr bwMode="auto">
            <a:xfrm>
              <a:off x="6494463" y="6108701"/>
              <a:ext cx="25400" cy="25400"/>
            </a:xfrm>
            <a:custGeom>
              <a:avLst/>
              <a:gdLst>
                <a:gd name="T0" fmla="*/ 13 w 13"/>
                <a:gd name="T1" fmla="*/ 0 h 13"/>
                <a:gd name="T2" fmla="*/ 1 w 13"/>
                <a:gd name="T3" fmla="*/ 0 h 13"/>
                <a:gd name="T4" fmla="*/ 1 w 13"/>
                <a:gd name="T5" fmla="*/ 1 h 13"/>
                <a:gd name="T6" fmla="*/ 0 w 13"/>
                <a:gd name="T7" fmla="*/ 1 h 13"/>
                <a:gd name="T8" fmla="*/ 2 w 13"/>
                <a:gd name="T9" fmla="*/ 13 h 13"/>
                <a:gd name="T10" fmla="*/ 2 w 13"/>
                <a:gd name="T11" fmla="*/ 13 h 13"/>
                <a:gd name="T12" fmla="*/ 7 w 13"/>
                <a:gd name="T13" fmla="*/ 12 h 13"/>
                <a:gd name="T14" fmla="*/ 13 w 13"/>
                <a:gd name="T15" fmla="*/ 12 h 13"/>
                <a:gd name="T16" fmla="*/ 13 w 13"/>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3">
                  <a:moveTo>
                    <a:pt x="13" y="0"/>
                  </a:moveTo>
                  <a:cubicBezTo>
                    <a:pt x="1" y="0"/>
                    <a:pt x="1" y="0"/>
                    <a:pt x="1" y="0"/>
                  </a:cubicBezTo>
                  <a:cubicBezTo>
                    <a:pt x="1" y="1"/>
                    <a:pt x="1" y="1"/>
                    <a:pt x="1" y="1"/>
                  </a:cubicBezTo>
                  <a:cubicBezTo>
                    <a:pt x="1" y="1"/>
                    <a:pt x="1" y="1"/>
                    <a:pt x="0" y="1"/>
                  </a:cubicBezTo>
                  <a:cubicBezTo>
                    <a:pt x="2" y="13"/>
                    <a:pt x="2" y="13"/>
                    <a:pt x="2" y="13"/>
                  </a:cubicBezTo>
                  <a:cubicBezTo>
                    <a:pt x="2" y="13"/>
                    <a:pt x="2" y="13"/>
                    <a:pt x="2" y="13"/>
                  </a:cubicBezTo>
                  <a:cubicBezTo>
                    <a:pt x="3" y="12"/>
                    <a:pt x="5" y="12"/>
                    <a:pt x="7" y="12"/>
                  </a:cubicBezTo>
                  <a:cubicBezTo>
                    <a:pt x="13" y="12"/>
                    <a:pt x="13" y="12"/>
                    <a:pt x="13" y="12"/>
                  </a:cubicBezTo>
                  <a:cubicBezTo>
                    <a:pt x="13" y="0"/>
                    <a:pt x="13" y="0"/>
                    <a:pt x="13"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1" name="Freeform 399"/>
            <p:cNvSpPr>
              <a:spLocks noEditPoints="1"/>
            </p:cNvSpPr>
            <p:nvPr>
              <p:custDataLst>
                <p:tags r:id="rId24"/>
              </p:custDataLst>
            </p:nvPr>
          </p:nvSpPr>
          <p:spPr bwMode="auto">
            <a:xfrm>
              <a:off x="6496051" y="715963"/>
              <a:ext cx="23813" cy="5360988"/>
            </a:xfrm>
            <a:custGeom>
              <a:avLst/>
              <a:gdLst>
                <a:gd name="T0" fmla="*/ 0 w 15"/>
                <a:gd name="T1" fmla="*/ 3341 h 3377"/>
                <a:gd name="T2" fmla="*/ 15 w 15"/>
                <a:gd name="T3" fmla="*/ 3255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0 h 3377"/>
                <a:gd name="T20" fmla="*/ 0 w 15"/>
                <a:gd name="T21" fmla="*/ 2775 h 3377"/>
                <a:gd name="T22" fmla="*/ 15 w 15"/>
                <a:gd name="T23" fmla="*/ 2690 h 3377"/>
                <a:gd name="T24" fmla="*/ 15 w 15"/>
                <a:gd name="T25" fmla="*/ 2670 h 3377"/>
                <a:gd name="T26" fmla="*/ 0 w 15"/>
                <a:gd name="T27" fmla="*/ 2584 h 3377"/>
                <a:gd name="T28" fmla="*/ 15 w 15"/>
                <a:gd name="T29" fmla="*/ 2548 h 3377"/>
                <a:gd name="T30" fmla="*/ 0 w 15"/>
                <a:gd name="T31" fmla="*/ 2493 h 3377"/>
                <a:gd name="T32" fmla="*/ 15 w 15"/>
                <a:gd name="T33" fmla="*/ 2407 h 3377"/>
                <a:gd name="T34" fmla="*/ 15 w 15"/>
                <a:gd name="T35" fmla="*/ 2386 h 3377"/>
                <a:gd name="T36" fmla="*/ 0 w 15"/>
                <a:gd name="T37" fmla="*/ 2300 h 3377"/>
                <a:gd name="T38" fmla="*/ 15 w 15"/>
                <a:gd name="T39" fmla="*/ 2265 h 3377"/>
                <a:gd name="T40" fmla="*/ 0 w 15"/>
                <a:gd name="T41" fmla="*/ 2209 h 3377"/>
                <a:gd name="T42" fmla="*/ 15 w 15"/>
                <a:gd name="T43" fmla="*/ 2123 h 3377"/>
                <a:gd name="T44" fmla="*/ 15 w 15"/>
                <a:gd name="T45" fmla="*/ 2103 h 3377"/>
                <a:gd name="T46" fmla="*/ 0 w 15"/>
                <a:gd name="T47" fmla="*/ 2017 h 3377"/>
                <a:gd name="T48" fmla="*/ 15 w 15"/>
                <a:gd name="T49" fmla="*/ 1982 h 3377"/>
                <a:gd name="T50" fmla="*/ 0 w 15"/>
                <a:gd name="T51" fmla="*/ 1926 h 3377"/>
                <a:gd name="T52" fmla="*/ 15 w 15"/>
                <a:gd name="T53" fmla="*/ 1840 h 3377"/>
                <a:gd name="T54" fmla="*/ 15 w 15"/>
                <a:gd name="T55" fmla="*/ 1820 h 3377"/>
                <a:gd name="T56" fmla="*/ 0 w 15"/>
                <a:gd name="T57" fmla="*/ 1734 h 3377"/>
                <a:gd name="T58" fmla="*/ 15 w 15"/>
                <a:gd name="T59" fmla="*/ 1698 h 3377"/>
                <a:gd name="T60" fmla="*/ 0 w 15"/>
                <a:gd name="T61" fmla="*/ 1643 h 3377"/>
                <a:gd name="T62" fmla="*/ 15 w 15"/>
                <a:gd name="T63" fmla="*/ 1557 h 3377"/>
                <a:gd name="T64" fmla="*/ 15 w 15"/>
                <a:gd name="T65" fmla="*/ 1536 h 3377"/>
                <a:gd name="T66" fmla="*/ 0 w 15"/>
                <a:gd name="T67" fmla="*/ 1450 h 3377"/>
                <a:gd name="T68" fmla="*/ 15 w 15"/>
                <a:gd name="T69" fmla="*/ 1415 h 3377"/>
                <a:gd name="T70" fmla="*/ 0 w 15"/>
                <a:gd name="T71" fmla="*/ 1359 h 3377"/>
                <a:gd name="T72" fmla="*/ 15 w 15"/>
                <a:gd name="T73" fmla="*/ 1273 h 3377"/>
                <a:gd name="T74" fmla="*/ 15 w 15"/>
                <a:gd name="T75" fmla="*/ 1253 h 3377"/>
                <a:gd name="T76" fmla="*/ 0 w 15"/>
                <a:gd name="T77" fmla="*/ 1167 h 3377"/>
                <a:gd name="T78" fmla="*/ 15 w 15"/>
                <a:gd name="T79" fmla="*/ 1132 h 3377"/>
                <a:gd name="T80" fmla="*/ 0 w 15"/>
                <a:gd name="T81" fmla="*/ 1076 h 3377"/>
                <a:gd name="T82" fmla="*/ 15 w 15"/>
                <a:gd name="T83" fmla="*/ 990 h 3377"/>
                <a:gd name="T84" fmla="*/ 15 w 15"/>
                <a:gd name="T85" fmla="*/ 970 h 3377"/>
                <a:gd name="T86" fmla="*/ 0 w 15"/>
                <a:gd name="T87" fmla="*/ 885 h 3377"/>
                <a:gd name="T88" fmla="*/ 15 w 15"/>
                <a:gd name="T89" fmla="*/ 850 h 3377"/>
                <a:gd name="T90" fmla="*/ 0 w 15"/>
                <a:gd name="T91" fmla="*/ 794 h 3377"/>
                <a:gd name="T92" fmla="*/ 15 w 15"/>
                <a:gd name="T93" fmla="*/ 708 h 3377"/>
                <a:gd name="T94" fmla="*/ 15 w 15"/>
                <a:gd name="T95" fmla="*/ 688 h 3377"/>
                <a:gd name="T96" fmla="*/ 0 w 15"/>
                <a:gd name="T97" fmla="*/ 602 h 3377"/>
                <a:gd name="T98" fmla="*/ 15 w 15"/>
                <a:gd name="T99" fmla="*/ 566 h 3377"/>
                <a:gd name="T100" fmla="*/ 0 w 15"/>
                <a:gd name="T101" fmla="*/ 511 h 3377"/>
                <a:gd name="T102" fmla="*/ 15 w 15"/>
                <a:gd name="T103" fmla="*/ 425 h 3377"/>
                <a:gd name="T104" fmla="*/ 15 w 15"/>
                <a:gd name="T105" fmla="*/ 405 h 3377"/>
                <a:gd name="T106" fmla="*/ 0 w 15"/>
                <a:gd name="T107" fmla="*/ 319 h 3377"/>
                <a:gd name="T108" fmla="*/ 15 w 15"/>
                <a:gd name="T109" fmla="*/ 283 h 3377"/>
                <a:gd name="T110" fmla="*/ 0 w 15"/>
                <a:gd name="T111" fmla="*/ 228 h 3377"/>
                <a:gd name="T112" fmla="*/ 15 w 15"/>
                <a:gd name="T113" fmla="*/ 142 h 3377"/>
                <a:gd name="T114" fmla="*/ 15 w 15"/>
                <a:gd name="T115" fmla="*/ 121 h 3377"/>
                <a:gd name="T116" fmla="*/ 0 w 15"/>
                <a:gd name="T117" fmla="*/ 35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1"/>
                  </a:moveTo>
                  <a:lnTo>
                    <a:pt x="0" y="3361"/>
                  </a:lnTo>
                  <a:lnTo>
                    <a:pt x="0" y="3377"/>
                  </a:lnTo>
                  <a:lnTo>
                    <a:pt x="15" y="3377"/>
                  </a:lnTo>
                  <a:lnTo>
                    <a:pt x="15" y="3361"/>
                  </a:lnTo>
                  <a:close/>
                  <a:moveTo>
                    <a:pt x="15" y="3326"/>
                  </a:moveTo>
                  <a:lnTo>
                    <a:pt x="0" y="3326"/>
                  </a:lnTo>
                  <a:lnTo>
                    <a:pt x="0" y="3341"/>
                  </a:lnTo>
                  <a:lnTo>
                    <a:pt x="15" y="3341"/>
                  </a:lnTo>
                  <a:lnTo>
                    <a:pt x="15" y="3326"/>
                  </a:lnTo>
                  <a:close/>
                  <a:moveTo>
                    <a:pt x="15" y="3291"/>
                  </a:moveTo>
                  <a:lnTo>
                    <a:pt x="0" y="3291"/>
                  </a:lnTo>
                  <a:lnTo>
                    <a:pt x="0" y="3306"/>
                  </a:lnTo>
                  <a:lnTo>
                    <a:pt x="15" y="3306"/>
                  </a:lnTo>
                  <a:lnTo>
                    <a:pt x="15" y="3291"/>
                  </a:lnTo>
                  <a:close/>
                  <a:moveTo>
                    <a:pt x="15" y="3255"/>
                  </a:moveTo>
                  <a:lnTo>
                    <a:pt x="0" y="3255"/>
                  </a:lnTo>
                  <a:lnTo>
                    <a:pt x="0" y="3270"/>
                  </a:lnTo>
                  <a:lnTo>
                    <a:pt x="15" y="3270"/>
                  </a:lnTo>
                  <a:lnTo>
                    <a:pt x="15" y="3255"/>
                  </a:lnTo>
                  <a:close/>
                  <a:moveTo>
                    <a:pt x="15" y="3220"/>
                  </a:moveTo>
                  <a:lnTo>
                    <a:pt x="0" y="3220"/>
                  </a:lnTo>
                  <a:lnTo>
                    <a:pt x="0" y="3235"/>
                  </a:lnTo>
                  <a:lnTo>
                    <a:pt x="15" y="3235"/>
                  </a:lnTo>
                  <a:lnTo>
                    <a:pt x="15" y="3220"/>
                  </a:lnTo>
                  <a:close/>
                  <a:moveTo>
                    <a:pt x="15" y="3184"/>
                  </a:moveTo>
                  <a:lnTo>
                    <a:pt x="0" y="3184"/>
                  </a:lnTo>
                  <a:lnTo>
                    <a:pt x="0" y="3200"/>
                  </a:lnTo>
                  <a:lnTo>
                    <a:pt x="15" y="3200"/>
                  </a:lnTo>
                  <a:lnTo>
                    <a:pt x="15" y="3184"/>
                  </a:lnTo>
                  <a:close/>
                  <a:moveTo>
                    <a:pt x="15" y="3149"/>
                  </a:moveTo>
                  <a:lnTo>
                    <a:pt x="0" y="3149"/>
                  </a:lnTo>
                  <a:lnTo>
                    <a:pt x="0" y="3164"/>
                  </a:lnTo>
                  <a:lnTo>
                    <a:pt x="15" y="3164"/>
                  </a:lnTo>
                  <a:lnTo>
                    <a:pt x="15" y="3149"/>
                  </a:lnTo>
                  <a:close/>
                  <a:moveTo>
                    <a:pt x="15" y="3114"/>
                  </a:moveTo>
                  <a:lnTo>
                    <a:pt x="0" y="3114"/>
                  </a:lnTo>
                  <a:lnTo>
                    <a:pt x="0" y="3129"/>
                  </a:lnTo>
                  <a:lnTo>
                    <a:pt x="15" y="3129"/>
                  </a:lnTo>
                  <a:lnTo>
                    <a:pt x="15" y="3114"/>
                  </a:lnTo>
                  <a:close/>
                  <a:moveTo>
                    <a:pt x="15" y="3078"/>
                  </a:moveTo>
                  <a:lnTo>
                    <a:pt x="0" y="3078"/>
                  </a:lnTo>
                  <a:lnTo>
                    <a:pt x="0" y="3093"/>
                  </a:lnTo>
                  <a:lnTo>
                    <a:pt x="15" y="3093"/>
                  </a:lnTo>
                  <a:lnTo>
                    <a:pt x="15" y="3078"/>
                  </a:lnTo>
                  <a:close/>
                  <a:moveTo>
                    <a:pt x="15" y="3043"/>
                  </a:moveTo>
                  <a:lnTo>
                    <a:pt x="0" y="3043"/>
                  </a:lnTo>
                  <a:lnTo>
                    <a:pt x="0" y="3058"/>
                  </a:lnTo>
                  <a:lnTo>
                    <a:pt x="15" y="3058"/>
                  </a:lnTo>
                  <a:lnTo>
                    <a:pt x="15" y="3043"/>
                  </a:lnTo>
                  <a:close/>
                  <a:moveTo>
                    <a:pt x="15" y="3007"/>
                  </a:moveTo>
                  <a:lnTo>
                    <a:pt x="0" y="3007"/>
                  </a:lnTo>
                  <a:lnTo>
                    <a:pt x="0" y="3022"/>
                  </a:lnTo>
                  <a:lnTo>
                    <a:pt x="15" y="3022"/>
                  </a:lnTo>
                  <a:lnTo>
                    <a:pt x="15" y="3007"/>
                  </a:lnTo>
                  <a:close/>
                  <a:moveTo>
                    <a:pt x="15" y="2972"/>
                  </a:moveTo>
                  <a:lnTo>
                    <a:pt x="0" y="2972"/>
                  </a:lnTo>
                  <a:lnTo>
                    <a:pt x="0" y="2987"/>
                  </a:lnTo>
                  <a:lnTo>
                    <a:pt x="15" y="2987"/>
                  </a:lnTo>
                  <a:lnTo>
                    <a:pt x="15" y="2972"/>
                  </a:lnTo>
                  <a:close/>
                  <a:moveTo>
                    <a:pt x="15" y="2936"/>
                  </a:moveTo>
                  <a:lnTo>
                    <a:pt x="0" y="2936"/>
                  </a:lnTo>
                  <a:lnTo>
                    <a:pt x="0" y="2952"/>
                  </a:lnTo>
                  <a:lnTo>
                    <a:pt x="15" y="2952"/>
                  </a:lnTo>
                  <a:lnTo>
                    <a:pt x="15" y="2936"/>
                  </a:lnTo>
                  <a:close/>
                  <a:moveTo>
                    <a:pt x="15" y="2901"/>
                  </a:moveTo>
                  <a:lnTo>
                    <a:pt x="0" y="2901"/>
                  </a:lnTo>
                  <a:lnTo>
                    <a:pt x="0" y="2916"/>
                  </a:lnTo>
                  <a:lnTo>
                    <a:pt x="15" y="2916"/>
                  </a:lnTo>
                  <a:lnTo>
                    <a:pt x="15" y="2901"/>
                  </a:lnTo>
                  <a:close/>
                  <a:moveTo>
                    <a:pt x="15" y="2866"/>
                  </a:moveTo>
                  <a:lnTo>
                    <a:pt x="0" y="2866"/>
                  </a:lnTo>
                  <a:lnTo>
                    <a:pt x="0" y="2881"/>
                  </a:lnTo>
                  <a:lnTo>
                    <a:pt x="15" y="2881"/>
                  </a:lnTo>
                  <a:lnTo>
                    <a:pt x="15" y="2866"/>
                  </a:lnTo>
                  <a:close/>
                  <a:moveTo>
                    <a:pt x="15" y="2830"/>
                  </a:moveTo>
                  <a:lnTo>
                    <a:pt x="0" y="2830"/>
                  </a:lnTo>
                  <a:lnTo>
                    <a:pt x="0" y="2845"/>
                  </a:lnTo>
                  <a:lnTo>
                    <a:pt x="15" y="2845"/>
                  </a:lnTo>
                  <a:lnTo>
                    <a:pt x="15" y="2830"/>
                  </a:lnTo>
                  <a:close/>
                  <a:moveTo>
                    <a:pt x="15" y="2795"/>
                  </a:moveTo>
                  <a:lnTo>
                    <a:pt x="0" y="2795"/>
                  </a:lnTo>
                  <a:lnTo>
                    <a:pt x="0" y="2810"/>
                  </a:lnTo>
                  <a:lnTo>
                    <a:pt x="15" y="2810"/>
                  </a:lnTo>
                  <a:lnTo>
                    <a:pt x="15" y="2795"/>
                  </a:lnTo>
                  <a:close/>
                  <a:moveTo>
                    <a:pt x="15" y="2759"/>
                  </a:moveTo>
                  <a:lnTo>
                    <a:pt x="0" y="2759"/>
                  </a:lnTo>
                  <a:lnTo>
                    <a:pt x="0" y="2775"/>
                  </a:lnTo>
                  <a:lnTo>
                    <a:pt x="15" y="2775"/>
                  </a:lnTo>
                  <a:lnTo>
                    <a:pt x="15" y="2759"/>
                  </a:lnTo>
                  <a:close/>
                  <a:moveTo>
                    <a:pt x="15" y="2725"/>
                  </a:moveTo>
                  <a:lnTo>
                    <a:pt x="0" y="2725"/>
                  </a:lnTo>
                  <a:lnTo>
                    <a:pt x="0" y="2740"/>
                  </a:lnTo>
                  <a:lnTo>
                    <a:pt x="15" y="2740"/>
                  </a:lnTo>
                  <a:lnTo>
                    <a:pt x="15" y="2725"/>
                  </a:lnTo>
                  <a:close/>
                  <a:moveTo>
                    <a:pt x="15" y="2690"/>
                  </a:moveTo>
                  <a:lnTo>
                    <a:pt x="0" y="2690"/>
                  </a:lnTo>
                  <a:lnTo>
                    <a:pt x="0" y="2705"/>
                  </a:lnTo>
                  <a:lnTo>
                    <a:pt x="15" y="2705"/>
                  </a:lnTo>
                  <a:lnTo>
                    <a:pt x="15" y="2690"/>
                  </a:lnTo>
                  <a:close/>
                  <a:moveTo>
                    <a:pt x="15" y="2654"/>
                  </a:moveTo>
                  <a:lnTo>
                    <a:pt x="0" y="2654"/>
                  </a:lnTo>
                  <a:lnTo>
                    <a:pt x="0" y="2670"/>
                  </a:lnTo>
                  <a:lnTo>
                    <a:pt x="15" y="2670"/>
                  </a:lnTo>
                  <a:lnTo>
                    <a:pt x="15" y="2654"/>
                  </a:lnTo>
                  <a:close/>
                  <a:moveTo>
                    <a:pt x="15" y="2619"/>
                  </a:moveTo>
                  <a:lnTo>
                    <a:pt x="0" y="2619"/>
                  </a:lnTo>
                  <a:lnTo>
                    <a:pt x="0" y="2634"/>
                  </a:lnTo>
                  <a:lnTo>
                    <a:pt x="15" y="2634"/>
                  </a:lnTo>
                  <a:lnTo>
                    <a:pt x="15" y="2619"/>
                  </a:lnTo>
                  <a:close/>
                  <a:moveTo>
                    <a:pt x="15" y="2584"/>
                  </a:moveTo>
                  <a:lnTo>
                    <a:pt x="0" y="2584"/>
                  </a:lnTo>
                  <a:lnTo>
                    <a:pt x="0" y="2599"/>
                  </a:lnTo>
                  <a:lnTo>
                    <a:pt x="15" y="2599"/>
                  </a:lnTo>
                  <a:lnTo>
                    <a:pt x="15" y="2584"/>
                  </a:lnTo>
                  <a:close/>
                  <a:moveTo>
                    <a:pt x="15" y="2548"/>
                  </a:moveTo>
                  <a:lnTo>
                    <a:pt x="0" y="2548"/>
                  </a:lnTo>
                  <a:lnTo>
                    <a:pt x="0" y="2563"/>
                  </a:lnTo>
                  <a:lnTo>
                    <a:pt x="15" y="2563"/>
                  </a:lnTo>
                  <a:lnTo>
                    <a:pt x="15" y="2548"/>
                  </a:lnTo>
                  <a:close/>
                  <a:moveTo>
                    <a:pt x="15" y="2513"/>
                  </a:moveTo>
                  <a:lnTo>
                    <a:pt x="0" y="2513"/>
                  </a:lnTo>
                  <a:lnTo>
                    <a:pt x="0" y="2528"/>
                  </a:lnTo>
                  <a:lnTo>
                    <a:pt x="15" y="2528"/>
                  </a:lnTo>
                  <a:lnTo>
                    <a:pt x="15" y="2513"/>
                  </a:lnTo>
                  <a:close/>
                  <a:moveTo>
                    <a:pt x="15" y="2477"/>
                  </a:moveTo>
                  <a:lnTo>
                    <a:pt x="0" y="2477"/>
                  </a:lnTo>
                  <a:lnTo>
                    <a:pt x="0" y="2493"/>
                  </a:lnTo>
                  <a:lnTo>
                    <a:pt x="15" y="2493"/>
                  </a:lnTo>
                  <a:lnTo>
                    <a:pt x="15" y="2477"/>
                  </a:lnTo>
                  <a:close/>
                  <a:moveTo>
                    <a:pt x="15" y="2442"/>
                  </a:moveTo>
                  <a:lnTo>
                    <a:pt x="0" y="2442"/>
                  </a:lnTo>
                  <a:lnTo>
                    <a:pt x="0" y="2457"/>
                  </a:lnTo>
                  <a:lnTo>
                    <a:pt x="15" y="2457"/>
                  </a:lnTo>
                  <a:lnTo>
                    <a:pt x="15" y="2442"/>
                  </a:lnTo>
                  <a:close/>
                  <a:moveTo>
                    <a:pt x="15" y="2407"/>
                  </a:moveTo>
                  <a:lnTo>
                    <a:pt x="0" y="2407"/>
                  </a:lnTo>
                  <a:lnTo>
                    <a:pt x="0" y="2422"/>
                  </a:lnTo>
                  <a:lnTo>
                    <a:pt x="15" y="2422"/>
                  </a:lnTo>
                  <a:lnTo>
                    <a:pt x="15" y="2407"/>
                  </a:lnTo>
                  <a:close/>
                  <a:moveTo>
                    <a:pt x="15" y="2371"/>
                  </a:moveTo>
                  <a:lnTo>
                    <a:pt x="0" y="2371"/>
                  </a:lnTo>
                  <a:lnTo>
                    <a:pt x="0" y="2386"/>
                  </a:lnTo>
                  <a:lnTo>
                    <a:pt x="15" y="2386"/>
                  </a:lnTo>
                  <a:lnTo>
                    <a:pt x="15" y="2371"/>
                  </a:lnTo>
                  <a:close/>
                  <a:moveTo>
                    <a:pt x="15" y="2336"/>
                  </a:moveTo>
                  <a:lnTo>
                    <a:pt x="0" y="2336"/>
                  </a:lnTo>
                  <a:lnTo>
                    <a:pt x="0" y="2351"/>
                  </a:lnTo>
                  <a:lnTo>
                    <a:pt x="15" y="2351"/>
                  </a:lnTo>
                  <a:lnTo>
                    <a:pt x="15" y="2336"/>
                  </a:lnTo>
                  <a:close/>
                  <a:moveTo>
                    <a:pt x="15" y="2300"/>
                  </a:moveTo>
                  <a:lnTo>
                    <a:pt x="0" y="2300"/>
                  </a:lnTo>
                  <a:lnTo>
                    <a:pt x="0" y="2316"/>
                  </a:lnTo>
                  <a:lnTo>
                    <a:pt x="15" y="2316"/>
                  </a:lnTo>
                  <a:lnTo>
                    <a:pt x="15" y="2300"/>
                  </a:lnTo>
                  <a:close/>
                  <a:moveTo>
                    <a:pt x="15" y="2265"/>
                  </a:moveTo>
                  <a:lnTo>
                    <a:pt x="0" y="2265"/>
                  </a:lnTo>
                  <a:lnTo>
                    <a:pt x="0" y="2280"/>
                  </a:lnTo>
                  <a:lnTo>
                    <a:pt x="15" y="2280"/>
                  </a:lnTo>
                  <a:lnTo>
                    <a:pt x="15" y="2265"/>
                  </a:lnTo>
                  <a:close/>
                  <a:moveTo>
                    <a:pt x="15" y="2230"/>
                  </a:moveTo>
                  <a:lnTo>
                    <a:pt x="0" y="2230"/>
                  </a:lnTo>
                  <a:lnTo>
                    <a:pt x="0" y="2245"/>
                  </a:lnTo>
                  <a:lnTo>
                    <a:pt x="15" y="2245"/>
                  </a:lnTo>
                  <a:lnTo>
                    <a:pt x="15" y="2230"/>
                  </a:lnTo>
                  <a:close/>
                  <a:moveTo>
                    <a:pt x="15" y="2194"/>
                  </a:moveTo>
                  <a:lnTo>
                    <a:pt x="0" y="2194"/>
                  </a:lnTo>
                  <a:lnTo>
                    <a:pt x="0" y="2209"/>
                  </a:lnTo>
                  <a:lnTo>
                    <a:pt x="15" y="2209"/>
                  </a:lnTo>
                  <a:lnTo>
                    <a:pt x="15" y="2194"/>
                  </a:lnTo>
                  <a:close/>
                  <a:moveTo>
                    <a:pt x="15" y="2159"/>
                  </a:moveTo>
                  <a:lnTo>
                    <a:pt x="0" y="2159"/>
                  </a:lnTo>
                  <a:lnTo>
                    <a:pt x="0" y="2174"/>
                  </a:lnTo>
                  <a:lnTo>
                    <a:pt x="15" y="2174"/>
                  </a:lnTo>
                  <a:lnTo>
                    <a:pt x="15" y="2159"/>
                  </a:lnTo>
                  <a:close/>
                  <a:moveTo>
                    <a:pt x="15" y="2123"/>
                  </a:moveTo>
                  <a:lnTo>
                    <a:pt x="0" y="2123"/>
                  </a:lnTo>
                  <a:lnTo>
                    <a:pt x="0" y="2138"/>
                  </a:lnTo>
                  <a:lnTo>
                    <a:pt x="15" y="2138"/>
                  </a:lnTo>
                  <a:lnTo>
                    <a:pt x="15" y="2123"/>
                  </a:lnTo>
                  <a:close/>
                  <a:moveTo>
                    <a:pt x="15" y="2088"/>
                  </a:moveTo>
                  <a:lnTo>
                    <a:pt x="0" y="2088"/>
                  </a:lnTo>
                  <a:lnTo>
                    <a:pt x="0" y="2103"/>
                  </a:lnTo>
                  <a:lnTo>
                    <a:pt x="15" y="2103"/>
                  </a:lnTo>
                  <a:lnTo>
                    <a:pt x="15" y="2088"/>
                  </a:lnTo>
                  <a:close/>
                  <a:moveTo>
                    <a:pt x="15" y="2052"/>
                  </a:moveTo>
                  <a:lnTo>
                    <a:pt x="0" y="2052"/>
                  </a:lnTo>
                  <a:lnTo>
                    <a:pt x="0" y="2068"/>
                  </a:lnTo>
                  <a:lnTo>
                    <a:pt x="15" y="2068"/>
                  </a:lnTo>
                  <a:lnTo>
                    <a:pt x="15" y="2052"/>
                  </a:lnTo>
                  <a:close/>
                  <a:moveTo>
                    <a:pt x="15" y="2017"/>
                  </a:moveTo>
                  <a:lnTo>
                    <a:pt x="0" y="2017"/>
                  </a:lnTo>
                  <a:lnTo>
                    <a:pt x="0" y="2032"/>
                  </a:lnTo>
                  <a:lnTo>
                    <a:pt x="15" y="2032"/>
                  </a:lnTo>
                  <a:lnTo>
                    <a:pt x="15" y="2017"/>
                  </a:lnTo>
                  <a:close/>
                  <a:moveTo>
                    <a:pt x="15" y="1982"/>
                  </a:moveTo>
                  <a:lnTo>
                    <a:pt x="0" y="1982"/>
                  </a:lnTo>
                  <a:lnTo>
                    <a:pt x="0" y="1997"/>
                  </a:lnTo>
                  <a:lnTo>
                    <a:pt x="15" y="1997"/>
                  </a:lnTo>
                  <a:lnTo>
                    <a:pt x="15" y="1982"/>
                  </a:lnTo>
                  <a:close/>
                  <a:moveTo>
                    <a:pt x="15" y="1946"/>
                  </a:moveTo>
                  <a:lnTo>
                    <a:pt x="0" y="1946"/>
                  </a:lnTo>
                  <a:lnTo>
                    <a:pt x="0" y="1961"/>
                  </a:lnTo>
                  <a:lnTo>
                    <a:pt x="15" y="1961"/>
                  </a:lnTo>
                  <a:lnTo>
                    <a:pt x="15" y="1946"/>
                  </a:lnTo>
                  <a:close/>
                  <a:moveTo>
                    <a:pt x="15" y="1911"/>
                  </a:moveTo>
                  <a:lnTo>
                    <a:pt x="0" y="1911"/>
                  </a:lnTo>
                  <a:lnTo>
                    <a:pt x="0" y="1926"/>
                  </a:lnTo>
                  <a:lnTo>
                    <a:pt x="15" y="1926"/>
                  </a:lnTo>
                  <a:lnTo>
                    <a:pt x="15" y="1911"/>
                  </a:lnTo>
                  <a:close/>
                  <a:moveTo>
                    <a:pt x="15" y="1875"/>
                  </a:moveTo>
                  <a:lnTo>
                    <a:pt x="0" y="1875"/>
                  </a:lnTo>
                  <a:lnTo>
                    <a:pt x="0" y="1891"/>
                  </a:lnTo>
                  <a:lnTo>
                    <a:pt x="15" y="1891"/>
                  </a:lnTo>
                  <a:lnTo>
                    <a:pt x="15" y="1875"/>
                  </a:lnTo>
                  <a:close/>
                  <a:moveTo>
                    <a:pt x="15" y="1840"/>
                  </a:moveTo>
                  <a:lnTo>
                    <a:pt x="0" y="1840"/>
                  </a:lnTo>
                  <a:lnTo>
                    <a:pt x="0" y="1855"/>
                  </a:lnTo>
                  <a:lnTo>
                    <a:pt x="15" y="1855"/>
                  </a:lnTo>
                  <a:lnTo>
                    <a:pt x="15" y="1840"/>
                  </a:lnTo>
                  <a:close/>
                  <a:moveTo>
                    <a:pt x="15" y="1805"/>
                  </a:moveTo>
                  <a:lnTo>
                    <a:pt x="0" y="1805"/>
                  </a:lnTo>
                  <a:lnTo>
                    <a:pt x="0" y="1820"/>
                  </a:lnTo>
                  <a:lnTo>
                    <a:pt x="15" y="1820"/>
                  </a:lnTo>
                  <a:lnTo>
                    <a:pt x="15" y="1805"/>
                  </a:lnTo>
                  <a:close/>
                  <a:moveTo>
                    <a:pt x="15" y="1769"/>
                  </a:moveTo>
                  <a:lnTo>
                    <a:pt x="0" y="1769"/>
                  </a:lnTo>
                  <a:lnTo>
                    <a:pt x="0" y="1784"/>
                  </a:lnTo>
                  <a:lnTo>
                    <a:pt x="15" y="1784"/>
                  </a:lnTo>
                  <a:lnTo>
                    <a:pt x="15" y="1769"/>
                  </a:lnTo>
                  <a:close/>
                  <a:moveTo>
                    <a:pt x="15" y="1734"/>
                  </a:moveTo>
                  <a:lnTo>
                    <a:pt x="0" y="1734"/>
                  </a:lnTo>
                  <a:lnTo>
                    <a:pt x="0" y="1749"/>
                  </a:lnTo>
                  <a:lnTo>
                    <a:pt x="15" y="1749"/>
                  </a:lnTo>
                  <a:lnTo>
                    <a:pt x="15" y="1734"/>
                  </a:lnTo>
                  <a:close/>
                  <a:moveTo>
                    <a:pt x="15" y="1698"/>
                  </a:moveTo>
                  <a:lnTo>
                    <a:pt x="0" y="1698"/>
                  </a:lnTo>
                  <a:lnTo>
                    <a:pt x="0" y="1714"/>
                  </a:lnTo>
                  <a:lnTo>
                    <a:pt x="15" y="1714"/>
                  </a:lnTo>
                  <a:lnTo>
                    <a:pt x="15" y="1698"/>
                  </a:lnTo>
                  <a:close/>
                  <a:moveTo>
                    <a:pt x="15" y="1663"/>
                  </a:moveTo>
                  <a:lnTo>
                    <a:pt x="0" y="1663"/>
                  </a:lnTo>
                  <a:lnTo>
                    <a:pt x="0" y="1678"/>
                  </a:lnTo>
                  <a:lnTo>
                    <a:pt x="15" y="1678"/>
                  </a:lnTo>
                  <a:lnTo>
                    <a:pt x="15" y="1663"/>
                  </a:lnTo>
                  <a:close/>
                  <a:moveTo>
                    <a:pt x="15" y="1628"/>
                  </a:moveTo>
                  <a:lnTo>
                    <a:pt x="0" y="1628"/>
                  </a:lnTo>
                  <a:lnTo>
                    <a:pt x="0" y="1643"/>
                  </a:lnTo>
                  <a:lnTo>
                    <a:pt x="15" y="1643"/>
                  </a:lnTo>
                  <a:lnTo>
                    <a:pt x="15" y="1628"/>
                  </a:lnTo>
                  <a:close/>
                  <a:moveTo>
                    <a:pt x="15" y="1592"/>
                  </a:moveTo>
                  <a:lnTo>
                    <a:pt x="0" y="1592"/>
                  </a:lnTo>
                  <a:lnTo>
                    <a:pt x="0" y="1607"/>
                  </a:lnTo>
                  <a:lnTo>
                    <a:pt x="15" y="1607"/>
                  </a:lnTo>
                  <a:lnTo>
                    <a:pt x="15" y="1592"/>
                  </a:lnTo>
                  <a:close/>
                  <a:moveTo>
                    <a:pt x="15" y="1557"/>
                  </a:moveTo>
                  <a:lnTo>
                    <a:pt x="0" y="1557"/>
                  </a:lnTo>
                  <a:lnTo>
                    <a:pt x="0" y="1572"/>
                  </a:lnTo>
                  <a:lnTo>
                    <a:pt x="15" y="1572"/>
                  </a:lnTo>
                  <a:lnTo>
                    <a:pt x="15" y="1557"/>
                  </a:lnTo>
                  <a:close/>
                  <a:moveTo>
                    <a:pt x="15" y="1521"/>
                  </a:moveTo>
                  <a:lnTo>
                    <a:pt x="0" y="1521"/>
                  </a:lnTo>
                  <a:lnTo>
                    <a:pt x="0" y="1536"/>
                  </a:lnTo>
                  <a:lnTo>
                    <a:pt x="15" y="1536"/>
                  </a:lnTo>
                  <a:lnTo>
                    <a:pt x="15" y="1521"/>
                  </a:lnTo>
                  <a:close/>
                  <a:moveTo>
                    <a:pt x="15" y="1486"/>
                  </a:moveTo>
                  <a:lnTo>
                    <a:pt x="0" y="1486"/>
                  </a:lnTo>
                  <a:lnTo>
                    <a:pt x="0" y="1501"/>
                  </a:lnTo>
                  <a:lnTo>
                    <a:pt x="15" y="1501"/>
                  </a:lnTo>
                  <a:lnTo>
                    <a:pt x="15" y="1486"/>
                  </a:lnTo>
                  <a:close/>
                  <a:moveTo>
                    <a:pt x="15" y="1450"/>
                  </a:moveTo>
                  <a:lnTo>
                    <a:pt x="0" y="1450"/>
                  </a:lnTo>
                  <a:lnTo>
                    <a:pt x="0" y="1466"/>
                  </a:lnTo>
                  <a:lnTo>
                    <a:pt x="15" y="1466"/>
                  </a:lnTo>
                  <a:lnTo>
                    <a:pt x="15" y="1450"/>
                  </a:lnTo>
                  <a:close/>
                  <a:moveTo>
                    <a:pt x="15" y="1415"/>
                  </a:moveTo>
                  <a:lnTo>
                    <a:pt x="0" y="1415"/>
                  </a:lnTo>
                  <a:lnTo>
                    <a:pt x="0" y="1430"/>
                  </a:lnTo>
                  <a:lnTo>
                    <a:pt x="15" y="1430"/>
                  </a:lnTo>
                  <a:lnTo>
                    <a:pt x="15" y="1415"/>
                  </a:lnTo>
                  <a:close/>
                  <a:moveTo>
                    <a:pt x="15" y="1380"/>
                  </a:moveTo>
                  <a:lnTo>
                    <a:pt x="0" y="1380"/>
                  </a:lnTo>
                  <a:lnTo>
                    <a:pt x="0" y="1395"/>
                  </a:lnTo>
                  <a:lnTo>
                    <a:pt x="15" y="1395"/>
                  </a:lnTo>
                  <a:lnTo>
                    <a:pt x="15" y="1380"/>
                  </a:lnTo>
                  <a:close/>
                  <a:moveTo>
                    <a:pt x="15" y="1344"/>
                  </a:moveTo>
                  <a:lnTo>
                    <a:pt x="0" y="1344"/>
                  </a:lnTo>
                  <a:lnTo>
                    <a:pt x="0" y="1359"/>
                  </a:lnTo>
                  <a:lnTo>
                    <a:pt x="15" y="1359"/>
                  </a:lnTo>
                  <a:lnTo>
                    <a:pt x="15" y="1344"/>
                  </a:lnTo>
                  <a:close/>
                  <a:moveTo>
                    <a:pt x="15" y="1309"/>
                  </a:moveTo>
                  <a:lnTo>
                    <a:pt x="0" y="1309"/>
                  </a:lnTo>
                  <a:lnTo>
                    <a:pt x="0" y="1324"/>
                  </a:lnTo>
                  <a:lnTo>
                    <a:pt x="15" y="1324"/>
                  </a:lnTo>
                  <a:lnTo>
                    <a:pt x="15" y="1309"/>
                  </a:lnTo>
                  <a:close/>
                  <a:moveTo>
                    <a:pt x="15" y="1273"/>
                  </a:moveTo>
                  <a:lnTo>
                    <a:pt x="0" y="1273"/>
                  </a:lnTo>
                  <a:lnTo>
                    <a:pt x="0" y="1289"/>
                  </a:lnTo>
                  <a:lnTo>
                    <a:pt x="15" y="1289"/>
                  </a:lnTo>
                  <a:lnTo>
                    <a:pt x="15" y="1273"/>
                  </a:lnTo>
                  <a:close/>
                  <a:moveTo>
                    <a:pt x="15" y="1238"/>
                  </a:moveTo>
                  <a:lnTo>
                    <a:pt x="0" y="1238"/>
                  </a:lnTo>
                  <a:lnTo>
                    <a:pt x="0" y="1253"/>
                  </a:lnTo>
                  <a:lnTo>
                    <a:pt x="15" y="1253"/>
                  </a:lnTo>
                  <a:lnTo>
                    <a:pt x="15" y="1238"/>
                  </a:lnTo>
                  <a:close/>
                  <a:moveTo>
                    <a:pt x="15" y="1203"/>
                  </a:moveTo>
                  <a:lnTo>
                    <a:pt x="0" y="1203"/>
                  </a:lnTo>
                  <a:lnTo>
                    <a:pt x="0" y="1218"/>
                  </a:lnTo>
                  <a:lnTo>
                    <a:pt x="15" y="1218"/>
                  </a:lnTo>
                  <a:lnTo>
                    <a:pt x="15" y="1203"/>
                  </a:lnTo>
                  <a:close/>
                  <a:moveTo>
                    <a:pt x="15" y="1167"/>
                  </a:moveTo>
                  <a:lnTo>
                    <a:pt x="0" y="1167"/>
                  </a:lnTo>
                  <a:lnTo>
                    <a:pt x="0" y="1182"/>
                  </a:lnTo>
                  <a:lnTo>
                    <a:pt x="15" y="1182"/>
                  </a:lnTo>
                  <a:lnTo>
                    <a:pt x="15" y="1167"/>
                  </a:lnTo>
                  <a:close/>
                  <a:moveTo>
                    <a:pt x="15" y="1132"/>
                  </a:moveTo>
                  <a:lnTo>
                    <a:pt x="0" y="1132"/>
                  </a:lnTo>
                  <a:lnTo>
                    <a:pt x="0" y="1147"/>
                  </a:lnTo>
                  <a:lnTo>
                    <a:pt x="15" y="1147"/>
                  </a:lnTo>
                  <a:lnTo>
                    <a:pt x="15" y="1132"/>
                  </a:lnTo>
                  <a:close/>
                  <a:moveTo>
                    <a:pt x="15" y="1096"/>
                  </a:moveTo>
                  <a:lnTo>
                    <a:pt x="0" y="1096"/>
                  </a:lnTo>
                  <a:lnTo>
                    <a:pt x="0" y="1112"/>
                  </a:lnTo>
                  <a:lnTo>
                    <a:pt x="15" y="1112"/>
                  </a:lnTo>
                  <a:lnTo>
                    <a:pt x="15" y="1096"/>
                  </a:lnTo>
                  <a:close/>
                  <a:moveTo>
                    <a:pt x="15" y="1061"/>
                  </a:moveTo>
                  <a:lnTo>
                    <a:pt x="0" y="1061"/>
                  </a:lnTo>
                  <a:lnTo>
                    <a:pt x="0" y="1076"/>
                  </a:lnTo>
                  <a:lnTo>
                    <a:pt x="15" y="1076"/>
                  </a:lnTo>
                  <a:lnTo>
                    <a:pt x="15" y="1061"/>
                  </a:lnTo>
                  <a:close/>
                  <a:moveTo>
                    <a:pt x="15" y="1026"/>
                  </a:moveTo>
                  <a:lnTo>
                    <a:pt x="0" y="1026"/>
                  </a:lnTo>
                  <a:lnTo>
                    <a:pt x="0" y="1041"/>
                  </a:lnTo>
                  <a:lnTo>
                    <a:pt x="15" y="1041"/>
                  </a:lnTo>
                  <a:lnTo>
                    <a:pt x="15" y="1026"/>
                  </a:lnTo>
                  <a:close/>
                  <a:moveTo>
                    <a:pt x="15" y="990"/>
                  </a:moveTo>
                  <a:lnTo>
                    <a:pt x="0" y="990"/>
                  </a:lnTo>
                  <a:lnTo>
                    <a:pt x="0" y="1005"/>
                  </a:lnTo>
                  <a:lnTo>
                    <a:pt x="15" y="1005"/>
                  </a:lnTo>
                  <a:lnTo>
                    <a:pt x="15" y="990"/>
                  </a:lnTo>
                  <a:close/>
                  <a:moveTo>
                    <a:pt x="15" y="955"/>
                  </a:moveTo>
                  <a:lnTo>
                    <a:pt x="0" y="955"/>
                  </a:lnTo>
                  <a:lnTo>
                    <a:pt x="0" y="970"/>
                  </a:lnTo>
                  <a:lnTo>
                    <a:pt x="15" y="970"/>
                  </a:lnTo>
                  <a:lnTo>
                    <a:pt x="15" y="955"/>
                  </a:lnTo>
                  <a:close/>
                  <a:moveTo>
                    <a:pt x="15" y="921"/>
                  </a:moveTo>
                  <a:lnTo>
                    <a:pt x="0" y="921"/>
                  </a:lnTo>
                  <a:lnTo>
                    <a:pt x="0" y="934"/>
                  </a:lnTo>
                  <a:lnTo>
                    <a:pt x="15" y="934"/>
                  </a:lnTo>
                  <a:lnTo>
                    <a:pt x="15" y="921"/>
                  </a:lnTo>
                  <a:close/>
                  <a:moveTo>
                    <a:pt x="15" y="885"/>
                  </a:moveTo>
                  <a:lnTo>
                    <a:pt x="0" y="885"/>
                  </a:lnTo>
                  <a:lnTo>
                    <a:pt x="0" y="900"/>
                  </a:lnTo>
                  <a:lnTo>
                    <a:pt x="15" y="900"/>
                  </a:lnTo>
                  <a:lnTo>
                    <a:pt x="15" y="885"/>
                  </a:lnTo>
                  <a:close/>
                  <a:moveTo>
                    <a:pt x="15" y="850"/>
                  </a:moveTo>
                  <a:lnTo>
                    <a:pt x="0" y="850"/>
                  </a:lnTo>
                  <a:lnTo>
                    <a:pt x="0" y="865"/>
                  </a:lnTo>
                  <a:lnTo>
                    <a:pt x="15" y="865"/>
                  </a:lnTo>
                  <a:lnTo>
                    <a:pt x="15" y="850"/>
                  </a:lnTo>
                  <a:close/>
                  <a:moveTo>
                    <a:pt x="15" y="814"/>
                  </a:moveTo>
                  <a:lnTo>
                    <a:pt x="0" y="814"/>
                  </a:lnTo>
                  <a:lnTo>
                    <a:pt x="0" y="830"/>
                  </a:lnTo>
                  <a:lnTo>
                    <a:pt x="15" y="830"/>
                  </a:lnTo>
                  <a:lnTo>
                    <a:pt x="15" y="814"/>
                  </a:lnTo>
                  <a:close/>
                  <a:moveTo>
                    <a:pt x="15" y="779"/>
                  </a:moveTo>
                  <a:lnTo>
                    <a:pt x="0" y="779"/>
                  </a:lnTo>
                  <a:lnTo>
                    <a:pt x="0" y="794"/>
                  </a:lnTo>
                  <a:lnTo>
                    <a:pt x="15" y="794"/>
                  </a:lnTo>
                  <a:lnTo>
                    <a:pt x="15" y="779"/>
                  </a:lnTo>
                  <a:close/>
                  <a:moveTo>
                    <a:pt x="15" y="744"/>
                  </a:moveTo>
                  <a:lnTo>
                    <a:pt x="0" y="744"/>
                  </a:lnTo>
                  <a:lnTo>
                    <a:pt x="0" y="759"/>
                  </a:lnTo>
                  <a:lnTo>
                    <a:pt x="15" y="759"/>
                  </a:lnTo>
                  <a:lnTo>
                    <a:pt x="15" y="744"/>
                  </a:lnTo>
                  <a:close/>
                  <a:moveTo>
                    <a:pt x="15" y="708"/>
                  </a:moveTo>
                  <a:lnTo>
                    <a:pt x="0" y="708"/>
                  </a:lnTo>
                  <a:lnTo>
                    <a:pt x="0" y="723"/>
                  </a:lnTo>
                  <a:lnTo>
                    <a:pt x="15" y="723"/>
                  </a:lnTo>
                  <a:lnTo>
                    <a:pt x="15" y="708"/>
                  </a:lnTo>
                  <a:close/>
                  <a:moveTo>
                    <a:pt x="15" y="673"/>
                  </a:moveTo>
                  <a:lnTo>
                    <a:pt x="0" y="673"/>
                  </a:lnTo>
                  <a:lnTo>
                    <a:pt x="0" y="688"/>
                  </a:lnTo>
                  <a:lnTo>
                    <a:pt x="15" y="688"/>
                  </a:lnTo>
                  <a:lnTo>
                    <a:pt x="15" y="673"/>
                  </a:lnTo>
                  <a:close/>
                  <a:moveTo>
                    <a:pt x="15" y="637"/>
                  </a:moveTo>
                  <a:lnTo>
                    <a:pt x="0" y="637"/>
                  </a:lnTo>
                  <a:lnTo>
                    <a:pt x="0" y="652"/>
                  </a:lnTo>
                  <a:lnTo>
                    <a:pt x="15" y="652"/>
                  </a:lnTo>
                  <a:lnTo>
                    <a:pt x="15" y="637"/>
                  </a:lnTo>
                  <a:close/>
                  <a:moveTo>
                    <a:pt x="15" y="602"/>
                  </a:moveTo>
                  <a:lnTo>
                    <a:pt x="0" y="602"/>
                  </a:lnTo>
                  <a:lnTo>
                    <a:pt x="0" y="617"/>
                  </a:lnTo>
                  <a:lnTo>
                    <a:pt x="15" y="617"/>
                  </a:lnTo>
                  <a:lnTo>
                    <a:pt x="15" y="602"/>
                  </a:lnTo>
                  <a:close/>
                  <a:moveTo>
                    <a:pt x="15" y="566"/>
                  </a:moveTo>
                  <a:lnTo>
                    <a:pt x="0" y="566"/>
                  </a:lnTo>
                  <a:lnTo>
                    <a:pt x="0" y="582"/>
                  </a:lnTo>
                  <a:lnTo>
                    <a:pt x="15" y="582"/>
                  </a:lnTo>
                  <a:lnTo>
                    <a:pt x="15" y="566"/>
                  </a:lnTo>
                  <a:close/>
                  <a:moveTo>
                    <a:pt x="15" y="531"/>
                  </a:moveTo>
                  <a:lnTo>
                    <a:pt x="0" y="531"/>
                  </a:lnTo>
                  <a:lnTo>
                    <a:pt x="0" y="546"/>
                  </a:lnTo>
                  <a:lnTo>
                    <a:pt x="15" y="546"/>
                  </a:lnTo>
                  <a:lnTo>
                    <a:pt x="15" y="531"/>
                  </a:lnTo>
                  <a:close/>
                  <a:moveTo>
                    <a:pt x="15" y="496"/>
                  </a:moveTo>
                  <a:lnTo>
                    <a:pt x="0" y="496"/>
                  </a:lnTo>
                  <a:lnTo>
                    <a:pt x="0" y="511"/>
                  </a:lnTo>
                  <a:lnTo>
                    <a:pt x="15" y="511"/>
                  </a:lnTo>
                  <a:lnTo>
                    <a:pt x="15" y="496"/>
                  </a:lnTo>
                  <a:close/>
                  <a:moveTo>
                    <a:pt x="15" y="460"/>
                  </a:moveTo>
                  <a:lnTo>
                    <a:pt x="0" y="460"/>
                  </a:lnTo>
                  <a:lnTo>
                    <a:pt x="0" y="475"/>
                  </a:lnTo>
                  <a:lnTo>
                    <a:pt x="15" y="475"/>
                  </a:lnTo>
                  <a:lnTo>
                    <a:pt x="15" y="460"/>
                  </a:lnTo>
                  <a:close/>
                  <a:moveTo>
                    <a:pt x="15" y="425"/>
                  </a:moveTo>
                  <a:lnTo>
                    <a:pt x="0" y="425"/>
                  </a:lnTo>
                  <a:lnTo>
                    <a:pt x="0" y="440"/>
                  </a:lnTo>
                  <a:lnTo>
                    <a:pt x="15" y="440"/>
                  </a:lnTo>
                  <a:lnTo>
                    <a:pt x="15" y="425"/>
                  </a:lnTo>
                  <a:close/>
                  <a:moveTo>
                    <a:pt x="15" y="389"/>
                  </a:moveTo>
                  <a:lnTo>
                    <a:pt x="0" y="389"/>
                  </a:lnTo>
                  <a:lnTo>
                    <a:pt x="0" y="405"/>
                  </a:lnTo>
                  <a:lnTo>
                    <a:pt x="15" y="405"/>
                  </a:lnTo>
                  <a:lnTo>
                    <a:pt x="15" y="389"/>
                  </a:lnTo>
                  <a:close/>
                  <a:moveTo>
                    <a:pt x="15" y="354"/>
                  </a:moveTo>
                  <a:lnTo>
                    <a:pt x="0" y="354"/>
                  </a:lnTo>
                  <a:lnTo>
                    <a:pt x="0" y="369"/>
                  </a:lnTo>
                  <a:lnTo>
                    <a:pt x="15" y="369"/>
                  </a:lnTo>
                  <a:lnTo>
                    <a:pt x="15" y="354"/>
                  </a:lnTo>
                  <a:close/>
                  <a:moveTo>
                    <a:pt x="15" y="319"/>
                  </a:moveTo>
                  <a:lnTo>
                    <a:pt x="0" y="319"/>
                  </a:lnTo>
                  <a:lnTo>
                    <a:pt x="0" y="334"/>
                  </a:lnTo>
                  <a:lnTo>
                    <a:pt x="15" y="334"/>
                  </a:lnTo>
                  <a:lnTo>
                    <a:pt x="15" y="319"/>
                  </a:lnTo>
                  <a:close/>
                  <a:moveTo>
                    <a:pt x="15" y="283"/>
                  </a:moveTo>
                  <a:lnTo>
                    <a:pt x="0" y="283"/>
                  </a:lnTo>
                  <a:lnTo>
                    <a:pt x="0" y="298"/>
                  </a:lnTo>
                  <a:lnTo>
                    <a:pt x="15" y="298"/>
                  </a:lnTo>
                  <a:lnTo>
                    <a:pt x="15" y="283"/>
                  </a:lnTo>
                  <a:close/>
                  <a:moveTo>
                    <a:pt x="15" y="248"/>
                  </a:moveTo>
                  <a:lnTo>
                    <a:pt x="0" y="248"/>
                  </a:lnTo>
                  <a:lnTo>
                    <a:pt x="0" y="263"/>
                  </a:lnTo>
                  <a:lnTo>
                    <a:pt x="15" y="263"/>
                  </a:lnTo>
                  <a:lnTo>
                    <a:pt x="15" y="248"/>
                  </a:lnTo>
                  <a:close/>
                  <a:moveTo>
                    <a:pt x="15" y="212"/>
                  </a:moveTo>
                  <a:lnTo>
                    <a:pt x="0" y="212"/>
                  </a:lnTo>
                  <a:lnTo>
                    <a:pt x="0" y="228"/>
                  </a:lnTo>
                  <a:lnTo>
                    <a:pt x="15" y="228"/>
                  </a:lnTo>
                  <a:lnTo>
                    <a:pt x="15" y="212"/>
                  </a:lnTo>
                  <a:close/>
                  <a:moveTo>
                    <a:pt x="15" y="177"/>
                  </a:moveTo>
                  <a:lnTo>
                    <a:pt x="0" y="177"/>
                  </a:lnTo>
                  <a:lnTo>
                    <a:pt x="0" y="192"/>
                  </a:lnTo>
                  <a:lnTo>
                    <a:pt x="15" y="192"/>
                  </a:lnTo>
                  <a:lnTo>
                    <a:pt x="15" y="177"/>
                  </a:lnTo>
                  <a:close/>
                  <a:moveTo>
                    <a:pt x="15" y="142"/>
                  </a:moveTo>
                  <a:lnTo>
                    <a:pt x="0" y="142"/>
                  </a:lnTo>
                  <a:lnTo>
                    <a:pt x="0" y="157"/>
                  </a:lnTo>
                  <a:lnTo>
                    <a:pt x="15" y="157"/>
                  </a:lnTo>
                  <a:lnTo>
                    <a:pt x="15" y="142"/>
                  </a:lnTo>
                  <a:close/>
                  <a:moveTo>
                    <a:pt x="15" y="106"/>
                  </a:moveTo>
                  <a:lnTo>
                    <a:pt x="0" y="106"/>
                  </a:lnTo>
                  <a:lnTo>
                    <a:pt x="0" y="121"/>
                  </a:lnTo>
                  <a:lnTo>
                    <a:pt x="15" y="121"/>
                  </a:lnTo>
                  <a:lnTo>
                    <a:pt x="15" y="106"/>
                  </a:lnTo>
                  <a:close/>
                  <a:moveTo>
                    <a:pt x="15" y="71"/>
                  </a:moveTo>
                  <a:lnTo>
                    <a:pt x="0" y="71"/>
                  </a:lnTo>
                  <a:lnTo>
                    <a:pt x="0" y="86"/>
                  </a:lnTo>
                  <a:lnTo>
                    <a:pt x="15" y="86"/>
                  </a:lnTo>
                  <a:lnTo>
                    <a:pt x="15" y="71"/>
                  </a:lnTo>
                  <a:close/>
                  <a:moveTo>
                    <a:pt x="15" y="35"/>
                  </a:moveTo>
                  <a:lnTo>
                    <a:pt x="0" y="35"/>
                  </a:lnTo>
                  <a:lnTo>
                    <a:pt x="0" y="50"/>
                  </a:lnTo>
                  <a:lnTo>
                    <a:pt x="15" y="50"/>
                  </a:lnTo>
                  <a:lnTo>
                    <a:pt x="15" y="35"/>
                  </a:lnTo>
                  <a:close/>
                  <a:moveTo>
                    <a:pt x="15" y="0"/>
                  </a:moveTo>
                  <a:lnTo>
                    <a:pt x="0" y="0"/>
                  </a:lnTo>
                  <a:lnTo>
                    <a:pt x="0" y="15"/>
                  </a:lnTo>
                  <a:lnTo>
                    <a:pt x="15" y="15"/>
                  </a:lnTo>
                  <a:lnTo>
                    <a:pt x="15"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2" name="Freeform 400"/>
            <p:cNvSpPr>
              <a:spLocks noEditPoints="1"/>
            </p:cNvSpPr>
            <p:nvPr>
              <p:custDataLst>
                <p:tags r:id="rId25"/>
              </p:custDataLst>
            </p:nvPr>
          </p:nvSpPr>
          <p:spPr bwMode="auto">
            <a:xfrm>
              <a:off x="6496051" y="715963"/>
              <a:ext cx="23813" cy="5360988"/>
            </a:xfrm>
            <a:custGeom>
              <a:avLst/>
              <a:gdLst>
                <a:gd name="T0" fmla="*/ 0 w 15"/>
                <a:gd name="T1" fmla="*/ 3341 h 3377"/>
                <a:gd name="T2" fmla="*/ 15 w 15"/>
                <a:gd name="T3" fmla="*/ 3255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0 h 3377"/>
                <a:gd name="T20" fmla="*/ 0 w 15"/>
                <a:gd name="T21" fmla="*/ 2775 h 3377"/>
                <a:gd name="T22" fmla="*/ 15 w 15"/>
                <a:gd name="T23" fmla="*/ 2690 h 3377"/>
                <a:gd name="T24" fmla="*/ 15 w 15"/>
                <a:gd name="T25" fmla="*/ 2670 h 3377"/>
                <a:gd name="T26" fmla="*/ 0 w 15"/>
                <a:gd name="T27" fmla="*/ 2584 h 3377"/>
                <a:gd name="T28" fmla="*/ 15 w 15"/>
                <a:gd name="T29" fmla="*/ 2548 h 3377"/>
                <a:gd name="T30" fmla="*/ 0 w 15"/>
                <a:gd name="T31" fmla="*/ 2493 h 3377"/>
                <a:gd name="T32" fmla="*/ 15 w 15"/>
                <a:gd name="T33" fmla="*/ 2407 h 3377"/>
                <a:gd name="T34" fmla="*/ 15 w 15"/>
                <a:gd name="T35" fmla="*/ 2386 h 3377"/>
                <a:gd name="T36" fmla="*/ 0 w 15"/>
                <a:gd name="T37" fmla="*/ 2300 h 3377"/>
                <a:gd name="T38" fmla="*/ 15 w 15"/>
                <a:gd name="T39" fmla="*/ 2265 h 3377"/>
                <a:gd name="T40" fmla="*/ 0 w 15"/>
                <a:gd name="T41" fmla="*/ 2209 h 3377"/>
                <a:gd name="T42" fmla="*/ 15 w 15"/>
                <a:gd name="T43" fmla="*/ 2123 h 3377"/>
                <a:gd name="T44" fmla="*/ 15 w 15"/>
                <a:gd name="T45" fmla="*/ 2103 h 3377"/>
                <a:gd name="T46" fmla="*/ 0 w 15"/>
                <a:gd name="T47" fmla="*/ 2017 h 3377"/>
                <a:gd name="T48" fmla="*/ 15 w 15"/>
                <a:gd name="T49" fmla="*/ 1982 h 3377"/>
                <a:gd name="T50" fmla="*/ 0 w 15"/>
                <a:gd name="T51" fmla="*/ 1926 h 3377"/>
                <a:gd name="T52" fmla="*/ 15 w 15"/>
                <a:gd name="T53" fmla="*/ 1840 h 3377"/>
                <a:gd name="T54" fmla="*/ 15 w 15"/>
                <a:gd name="T55" fmla="*/ 1820 h 3377"/>
                <a:gd name="T56" fmla="*/ 0 w 15"/>
                <a:gd name="T57" fmla="*/ 1734 h 3377"/>
                <a:gd name="T58" fmla="*/ 15 w 15"/>
                <a:gd name="T59" fmla="*/ 1698 h 3377"/>
                <a:gd name="T60" fmla="*/ 0 w 15"/>
                <a:gd name="T61" fmla="*/ 1643 h 3377"/>
                <a:gd name="T62" fmla="*/ 15 w 15"/>
                <a:gd name="T63" fmla="*/ 1557 h 3377"/>
                <a:gd name="T64" fmla="*/ 15 w 15"/>
                <a:gd name="T65" fmla="*/ 1536 h 3377"/>
                <a:gd name="T66" fmla="*/ 0 w 15"/>
                <a:gd name="T67" fmla="*/ 1450 h 3377"/>
                <a:gd name="T68" fmla="*/ 15 w 15"/>
                <a:gd name="T69" fmla="*/ 1415 h 3377"/>
                <a:gd name="T70" fmla="*/ 0 w 15"/>
                <a:gd name="T71" fmla="*/ 1359 h 3377"/>
                <a:gd name="T72" fmla="*/ 15 w 15"/>
                <a:gd name="T73" fmla="*/ 1273 h 3377"/>
                <a:gd name="T74" fmla="*/ 15 w 15"/>
                <a:gd name="T75" fmla="*/ 1253 h 3377"/>
                <a:gd name="T76" fmla="*/ 0 w 15"/>
                <a:gd name="T77" fmla="*/ 1167 h 3377"/>
                <a:gd name="T78" fmla="*/ 15 w 15"/>
                <a:gd name="T79" fmla="*/ 1132 h 3377"/>
                <a:gd name="T80" fmla="*/ 0 w 15"/>
                <a:gd name="T81" fmla="*/ 1076 h 3377"/>
                <a:gd name="T82" fmla="*/ 15 w 15"/>
                <a:gd name="T83" fmla="*/ 990 h 3377"/>
                <a:gd name="T84" fmla="*/ 15 w 15"/>
                <a:gd name="T85" fmla="*/ 970 h 3377"/>
                <a:gd name="T86" fmla="*/ 0 w 15"/>
                <a:gd name="T87" fmla="*/ 885 h 3377"/>
                <a:gd name="T88" fmla="*/ 15 w 15"/>
                <a:gd name="T89" fmla="*/ 850 h 3377"/>
                <a:gd name="T90" fmla="*/ 0 w 15"/>
                <a:gd name="T91" fmla="*/ 794 h 3377"/>
                <a:gd name="T92" fmla="*/ 15 w 15"/>
                <a:gd name="T93" fmla="*/ 708 h 3377"/>
                <a:gd name="T94" fmla="*/ 15 w 15"/>
                <a:gd name="T95" fmla="*/ 688 h 3377"/>
                <a:gd name="T96" fmla="*/ 0 w 15"/>
                <a:gd name="T97" fmla="*/ 602 h 3377"/>
                <a:gd name="T98" fmla="*/ 15 w 15"/>
                <a:gd name="T99" fmla="*/ 566 h 3377"/>
                <a:gd name="T100" fmla="*/ 0 w 15"/>
                <a:gd name="T101" fmla="*/ 511 h 3377"/>
                <a:gd name="T102" fmla="*/ 15 w 15"/>
                <a:gd name="T103" fmla="*/ 425 h 3377"/>
                <a:gd name="T104" fmla="*/ 15 w 15"/>
                <a:gd name="T105" fmla="*/ 405 h 3377"/>
                <a:gd name="T106" fmla="*/ 0 w 15"/>
                <a:gd name="T107" fmla="*/ 319 h 3377"/>
                <a:gd name="T108" fmla="*/ 15 w 15"/>
                <a:gd name="T109" fmla="*/ 283 h 3377"/>
                <a:gd name="T110" fmla="*/ 0 w 15"/>
                <a:gd name="T111" fmla="*/ 228 h 3377"/>
                <a:gd name="T112" fmla="*/ 15 w 15"/>
                <a:gd name="T113" fmla="*/ 142 h 3377"/>
                <a:gd name="T114" fmla="*/ 15 w 15"/>
                <a:gd name="T115" fmla="*/ 121 h 3377"/>
                <a:gd name="T116" fmla="*/ 0 w 15"/>
                <a:gd name="T117" fmla="*/ 35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1"/>
                  </a:moveTo>
                  <a:lnTo>
                    <a:pt x="0" y="3361"/>
                  </a:lnTo>
                  <a:lnTo>
                    <a:pt x="0" y="3377"/>
                  </a:lnTo>
                  <a:lnTo>
                    <a:pt x="15" y="3377"/>
                  </a:lnTo>
                  <a:lnTo>
                    <a:pt x="15" y="3361"/>
                  </a:lnTo>
                  <a:moveTo>
                    <a:pt x="15" y="3326"/>
                  </a:moveTo>
                  <a:lnTo>
                    <a:pt x="0" y="3326"/>
                  </a:lnTo>
                  <a:lnTo>
                    <a:pt x="0" y="3341"/>
                  </a:lnTo>
                  <a:lnTo>
                    <a:pt x="15" y="3341"/>
                  </a:lnTo>
                  <a:lnTo>
                    <a:pt x="15" y="3326"/>
                  </a:lnTo>
                  <a:moveTo>
                    <a:pt x="15" y="3291"/>
                  </a:moveTo>
                  <a:lnTo>
                    <a:pt x="0" y="3291"/>
                  </a:lnTo>
                  <a:lnTo>
                    <a:pt x="0" y="3306"/>
                  </a:lnTo>
                  <a:lnTo>
                    <a:pt x="15" y="3306"/>
                  </a:lnTo>
                  <a:lnTo>
                    <a:pt x="15" y="3291"/>
                  </a:lnTo>
                  <a:moveTo>
                    <a:pt x="15" y="3255"/>
                  </a:moveTo>
                  <a:lnTo>
                    <a:pt x="0" y="3255"/>
                  </a:lnTo>
                  <a:lnTo>
                    <a:pt x="0" y="3270"/>
                  </a:lnTo>
                  <a:lnTo>
                    <a:pt x="15" y="3270"/>
                  </a:lnTo>
                  <a:lnTo>
                    <a:pt x="15" y="3255"/>
                  </a:lnTo>
                  <a:moveTo>
                    <a:pt x="15" y="3220"/>
                  </a:moveTo>
                  <a:lnTo>
                    <a:pt x="0" y="3220"/>
                  </a:lnTo>
                  <a:lnTo>
                    <a:pt x="0" y="3235"/>
                  </a:lnTo>
                  <a:lnTo>
                    <a:pt x="15" y="3235"/>
                  </a:lnTo>
                  <a:lnTo>
                    <a:pt x="15" y="3220"/>
                  </a:lnTo>
                  <a:moveTo>
                    <a:pt x="15" y="3184"/>
                  </a:moveTo>
                  <a:lnTo>
                    <a:pt x="0" y="3184"/>
                  </a:lnTo>
                  <a:lnTo>
                    <a:pt x="0" y="3200"/>
                  </a:lnTo>
                  <a:lnTo>
                    <a:pt x="15" y="3200"/>
                  </a:lnTo>
                  <a:lnTo>
                    <a:pt x="15" y="3184"/>
                  </a:lnTo>
                  <a:moveTo>
                    <a:pt x="15" y="3149"/>
                  </a:moveTo>
                  <a:lnTo>
                    <a:pt x="0" y="3149"/>
                  </a:lnTo>
                  <a:lnTo>
                    <a:pt x="0" y="3164"/>
                  </a:lnTo>
                  <a:lnTo>
                    <a:pt x="15" y="3164"/>
                  </a:lnTo>
                  <a:lnTo>
                    <a:pt x="15" y="3149"/>
                  </a:lnTo>
                  <a:moveTo>
                    <a:pt x="15" y="3114"/>
                  </a:moveTo>
                  <a:lnTo>
                    <a:pt x="0" y="3114"/>
                  </a:lnTo>
                  <a:lnTo>
                    <a:pt x="0" y="3129"/>
                  </a:lnTo>
                  <a:lnTo>
                    <a:pt x="15" y="3129"/>
                  </a:lnTo>
                  <a:lnTo>
                    <a:pt x="15" y="3114"/>
                  </a:lnTo>
                  <a:moveTo>
                    <a:pt x="15" y="3078"/>
                  </a:moveTo>
                  <a:lnTo>
                    <a:pt x="0" y="3078"/>
                  </a:lnTo>
                  <a:lnTo>
                    <a:pt x="0" y="3093"/>
                  </a:lnTo>
                  <a:lnTo>
                    <a:pt x="15" y="3093"/>
                  </a:lnTo>
                  <a:lnTo>
                    <a:pt x="15" y="3078"/>
                  </a:lnTo>
                  <a:moveTo>
                    <a:pt x="15" y="3043"/>
                  </a:moveTo>
                  <a:lnTo>
                    <a:pt x="0" y="3043"/>
                  </a:lnTo>
                  <a:lnTo>
                    <a:pt x="0" y="3058"/>
                  </a:lnTo>
                  <a:lnTo>
                    <a:pt x="15" y="3058"/>
                  </a:lnTo>
                  <a:lnTo>
                    <a:pt x="15" y="3043"/>
                  </a:lnTo>
                  <a:moveTo>
                    <a:pt x="15" y="3007"/>
                  </a:moveTo>
                  <a:lnTo>
                    <a:pt x="0" y="3007"/>
                  </a:lnTo>
                  <a:lnTo>
                    <a:pt x="0" y="3022"/>
                  </a:lnTo>
                  <a:lnTo>
                    <a:pt x="15" y="3022"/>
                  </a:lnTo>
                  <a:lnTo>
                    <a:pt x="15" y="3007"/>
                  </a:lnTo>
                  <a:moveTo>
                    <a:pt x="15" y="2972"/>
                  </a:moveTo>
                  <a:lnTo>
                    <a:pt x="0" y="2972"/>
                  </a:lnTo>
                  <a:lnTo>
                    <a:pt x="0" y="2987"/>
                  </a:lnTo>
                  <a:lnTo>
                    <a:pt x="15" y="2987"/>
                  </a:lnTo>
                  <a:lnTo>
                    <a:pt x="15" y="2972"/>
                  </a:lnTo>
                  <a:moveTo>
                    <a:pt x="15" y="2936"/>
                  </a:moveTo>
                  <a:lnTo>
                    <a:pt x="0" y="2936"/>
                  </a:lnTo>
                  <a:lnTo>
                    <a:pt x="0" y="2952"/>
                  </a:lnTo>
                  <a:lnTo>
                    <a:pt x="15" y="2952"/>
                  </a:lnTo>
                  <a:lnTo>
                    <a:pt x="15" y="2936"/>
                  </a:lnTo>
                  <a:moveTo>
                    <a:pt x="15" y="2901"/>
                  </a:moveTo>
                  <a:lnTo>
                    <a:pt x="0" y="2901"/>
                  </a:lnTo>
                  <a:lnTo>
                    <a:pt x="0" y="2916"/>
                  </a:lnTo>
                  <a:lnTo>
                    <a:pt x="15" y="2916"/>
                  </a:lnTo>
                  <a:lnTo>
                    <a:pt x="15" y="2901"/>
                  </a:lnTo>
                  <a:moveTo>
                    <a:pt x="15" y="2866"/>
                  </a:moveTo>
                  <a:lnTo>
                    <a:pt x="0" y="2866"/>
                  </a:lnTo>
                  <a:lnTo>
                    <a:pt x="0" y="2881"/>
                  </a:lnTo>
                  <a:lnTo>
                    <a:pt x="15" y="2881"/>
                  </a:lnTo>
                  <a:lnTo>
                    <a:pt x="15" y="2866"/>
                  </a:lnTo>
                  <a:moveTo>
                    <a:pt x="15" y="2830"/>
                  </a:moveTo>
                  <a:lnTo>
                    <a:pt x="0" y="2830"/>
                  </a:lnTo>
                  <a:lnTo>
                    <a:pt x="0" y="2845"/>
                  </a:lnTo>
                  <a:lnTo>
                    <a:pt x="15" y="2845"/>
                  </a:lnTo>
                  <a:lnTo>
                    <a:pt x="15" y="2830"/>
                  </a:lnTo>
                  <a:moveTo>
                    <a:pt x="15" y="2795"/>
                  </a:moveTo>
                  <a:lnTo>
                    <a:pt x="0" y="2795"/>
                  </a:lnTo>
                  <a:lnTo>
                    <a:pt x="0" y="2810"/>
                  </a:lnTo>
                  <a:lnTo>
                    <a:pt x="15" y="2810"/>
                  </a:lnTo>
                  <a:lnTo>
                    <a:pt x="15" y="2795"/>
                  </a:lnTo>
                  <a:moveTo>
                    <a:pt x="15" y="2759"/>
                  </a:moveTo>
                  <a:lnTo>
                    <a:pt x="0" y="2759"/>
                  </a:lnTo>
                  <a:lnTo>
                    <a:pt x="0" y="2775"/>
                  </a:lnTo>
                  <a:lnTo>
                    <a:pt x="15" y="2775"/>
                  </a:lnTo>
                  <a:lnTo>
                    <a:pt x="15" y="2759"/>
                  </a:lnTo>
                  <a:moveTo>
                    <a:pt x="15" y="2725"/>
                  </a:moveTo>
                  <a:lnTo>
                    <a:pt x="0" y="2725"/>
                  </a:lnTo>
                  <a:lnTo>
                    <a:pt x="0" y="2740"/>
                  </a:lnTo>
                  <a:lnTo>
                    <a:pt x="15" y="2740"/>
                  </a:lnTo>
                  <a:lnTo>
                    <a:pt x="15" y="2725"/>
                  </a:lnTo>
                  <a:moveTo>
                    <a:pt x="15" y="2690"/>
                  </a:moveTo>
                  <a:lnTo>
                    <a:pt x="0" y="2690"/>
                  </a:lnTo>
                  <a:lnTo>
                    <a:pt x="0" y="2705"/>
                  </a:lnTo>
                  <a:lnTo>
                    <a:pt x="15" y="2705"/>
                  </a:lnTo>
                  <a:lnTo>
                    <a:pt x="15" y="2690"/>
                  </a:lnTo>
                  <a:moveTo>
                    <a:pt x="15" y="2654"/>
                  </a:moveTo>
                  <a:lnTo>
                    <a:pt x="0" y="2654"/>
                  </a:lnTo>
                  <a:lnTo>
                    <a:pt x="0" y="2670"/>
                  </a:lnTo>
                  <a:lnTo>
                    <a:pt x="15" y="2670"/>
                  </a:lnTo>
                  <a:lnTo>
                    <a:pt x="15" y="2654"/>
                  </a:lnTo>
                  <a:moveTo>
                    <a:pt x="15" y="2619"/>
                  </a:moveTo>
                  <a:lnTo>
                    <a:pt x="0" y="2619"/>
                  </a:lnTo>
                  <a:lnTo>
                    <a:pt x="0" y="2634"/>
                  </a:lnTo>
                  <a:lnTo>
                    <a:pt x="15" y="2634"/>
                  </a:lnTo>
                  <a:lnTo>
                    <a:pt x="15" y="2619"/>
                  </a:lnTo>
                  <a:moveTo>
                    <a:pt x="15" y="2584"/>
                  </a:moveTo>
                  <a:lnTo>
                    <a:pt x="0" y="2584"/>
                  </a:lnTo>
                  <a:lnTo>
                    <a:pt x="0" y="2599"/>
                  </a:lnTo>
                  <a:lnTo>
                    <a:pt x="15" y="2599"/>
                  </a:lnTo>
                  <a:lnTo>
                    <a:pt x="15" y="2584"/>
                  </a:lnTo>
                  <a:moveTo>
                    <a:pt x="15" y="2548"/>
                  </a:moveTo>
                  <a:lnTo>
                    <a:pt x="0" y="2548"/>
                  </a:lnTo>
                  <a:lnTo>
                    <a:pt x="0" y="2563"/>
                  </a:lnTo>
                  <a:lnTo>
                    <a:pt x="15" y="2563"/>
                  </a:lnTo>
                  <a:lnTo>
                    <a:pt x="15" y="2548"/>
                  </a:lnTo>
                  <a:moveTo>
                    <a:pt x="15" y="2513"/>
                  </a:moveTo>
                  <a:lnTo>
                    <a:pt x="0" y="2513"/>
                  </a:lnTo>
                  <a:lnTo>
                    <a:pt x="0" y="2528"/>
                  </a:lnTo>
                  <a:lnTo>
                    <a:pt x="15" y="2528"/>
                  </a:lnTo>
                  <a:lnTo>
                    <a:pt x="15" y="2513"/>
                  </a:lnTo>
                  <a:moveTo>
                    <a:pt x="15" y="2477"/>
                  </a:moveTo>
                  <a:lnTo>
                    <a:pt x="0" y="2477"/>
                  </a:lnTo>
                  <a:lnTo>
                    <a:pt x="0" y="2493"/>
                  </a:lnTo>
                  <a:lnTo>
                    <a:pt x="15" y="2493"/>
                  </a:lnTo>
                  <a:lnTo>
                    <a:pt x="15" y="2477"/>
                  </a:lnTo>
                  <a:moveTo>
                    <a:pt x="15" y="2442"/>
                  </a:moveTo>
                  <a:lnTo>
                    <a:pt x="0" y="2442"/>
                  </a:lnTo>
                  <a:lnTo>
                    <a:pt x="0" y="2457"/>
                  </a:lnTo>
                  <a:lnTo>
                    <a:pt x="15" y="2457"/>
                  </a:lnTo>
                  <a:lnTo>
                    <a:pt x="15" y="2442"/>
                  </a:lnTo>
                  <a:moveTo>
                    <a:pt x="15" y="2407"/>
                  </a:moveTo>
                  <a:lnTo>
                    <a:pt x="0" y="2407"/>
                  </a:lnTo>
                  <a:lnTo>
                    <a:pt x="0" y="2422"/>
                  </a:lnTo>
                  <a:lnTo>
                    <a:pt x="15" y="2422"/>
                  </a:lnTo>
                  <a:lnTo>
                    <a:pt x="15" y="2407"/>
                  </a:lnTo>
                  <a:moveTo>
                    <a:pt x="15" y="2371"/>
                  </a:moveTo>
                  <a:lnTo>
                    <a:pt x="0" y="2371"/>
                  </a:lnTo>
                  <a:lnTo>
                    <a:pt x="0" y="2386"/>
                  </a:lnTo>
                  <a:lnTo>
                    <a:pt x="15" y="2386"/>
                  </a:lnTo>
                  <a:lnTo>
                    <a:pt x="15" y="2371"/>
                  </a:lnTo>
                  <a:moveTo>
                    <a:pt x="15" y="2336"/>
                  </a:moveTo>
                  <a:lnTo>
                    <a:pt x="0" y="2336"/>
                  </a:lnTo>
                  <a:lnTo>
                    <a:pt x="0" y="2351"/>
                  </a:lnTo>
                  <a:lnTo>
                    <a:pt x="15" y="2351"/>
                  </a:lnTo>
                  <a:lnTo>
                    <a:pt x="15" y="2336"/>
                  </a:lnTo>
                  <a:moveTo>
                    <a:pt x="15" y="2300"/>
                  </a:moveTo>
                  <a:lnTo>
                    <a:pt x="0" y="2300"/>
                  </a:lnTo>
                  <a:lnTo>
                    <a:pt x="0" y="2316"/>
                  </a:lnTo>
                  <a:lnTo>
                    <a:pt x="15" y="2316"/>
                  </a:lnTo>
                  <a:lnTo>
                    <a:pt x="15" y="2300"/>
                  </a:lnTo>
                  <a:moveTo>
                    <a:pt x="15" y="2265"/>
                  </a:moveTo>
                  <a:lnTo>
                    <a:pt x="0" y="2265"/>
                  </a:lnTo>
                  <a:lnTo>
                    <a:pt x="0" y="2280"/>
                  </a:lnTo>
                  <a:lnTo>
                    <a:pt x="15" y="2280"/>
                  </a:lnTo>
                  <a:lnTo>
                    <a:pt x="15" y="2265"/>
                  </a:lnTo>
                  <a:moveTo>
                    <a:pt x="15" y="2230"/>
                  </a:moveTo>
                  <a:lnTo>
                    <a:pt x="0" y="2230"/>
                  </a:lnTo>
                  <a:lnTo>
                    <a:pt x="0" y="2245"/>
                  </a:lnTo>
                  <a:lnTo>
                    <a:pt x="15" y="2245"/>
                  </a:lnTo>
                  <a:lnTo>
                    <a:pt x="15" y="2230"/>
                  </a:lnTo>
                  <a:moveTo>
                    <a:pt x="15" y="2194"/>
                  </a:moveTo>
                  <a:lnTo>
                    <a:pt x="0" y="2194"/>
                  </a:lnTo>
                  <a:lnTo>
                    <a:pt x="0" y="2209"/>
                  </a:lnTo>
                  <a:lnTo>
                    <a:pt x="15" y="2209"/>
                  </a:lnTo>
                  <a:lnTo>
                    <a:pt x="15" y="2194"/>
                  </a:lnTo>
                  <a:moveTo>
                    <a:pt x="15" y="2159"/>
                  </a:moveTo>
                  <a:lnTo>
                    <a:pt x="0" y="2159"/>
                  </a:lnTo>
                  <a:lnTo>
                    <a:pt x="0" y="2174"/>
                  </a:lnTo>
                  <a:lnTo>
                    <a:pt x="15" y="2174"/>
                  </a:lnTo>
                  <a:lnTo>
                    <a:pt x="15" y="2159"/>
                  </a:lnTo>
                  <a:moveTo>
                    <a:pt x="15" y="2123"/>
                  </a:moveTo>
                  <a:lnTo>
                    <a:pt x="0" y="2123"/>
                  </a:lnTo>
                  <a:lnTo>
                    <a:pt x="0" y="2138"/>
                  </a:lnTo>
                  <a:lnTo>
                    <a:pt x="15" y="2138"/>
                  </a:lnTo>
                  <a:lnTo>
                    <a:pt x="15" y="2123"/>
                  </a:lnTo>
                  <a:moveTo>
                    <a:pt x="15" y="2088"/>
                  </a:moveTo>
                  <a:lnTo>
                    <a:pt x="0" y="2088"/>
                  </a:lnTo>
                  <a:lnTo>
                    <a:pt x="0" y="2103"/>
                  </a:lnTo>
                  <a:lnTo>
                    <a:pt x="15" y="2103"/>
                  </a:lnTo>
                  <a:lnTo>
                    <a:pt x="15" y="2088"/>
                  </a:lnTo>
                  <a:moveTo>
                    <a:pt x="15" y="2052"/>
                  </a:moveTo>
                  <a:lnTo>
                    <a:pt x="0" y="2052"/>
                  </a:lnTo>
                  <a:lnTo>
                    <a:pt x="0" y="2068"/>
                  </a:lnTo>
                  <a:lnTo>
                    <a:pt x="15" y="2068"/>
                  </a:lnTo>
                  <a:lnTo>
                    <a:pt x="15" y="2052"/>
                  </a:lnTo>
                  <a:moveTo>
                    <a:pt x="15" y="2017"/>
                  </a:moveTo>
                  <a:lnTo>
                    <a:pt x="0" y="2017"/>
                  </a:lnTo>
                  <a:lnTo>
                    <a:pt x="0" y="2032"/>
                  </a:lnTo>
                  <a:lnTo>
                    <a:pt x="15" y="2032"/>
                  </a:lnTo>
                  <a:lnTo>
                    <a:pt x="15" y="2017"/>
                  </a:lnTo>
                  <a:moveTo>
                    <a:pt x="15" y="1982"/>
                  </a:moveTo>
                  <a:lnTo>
                    <a:pt x="0" y="1982"/>
                  </a:lnTo>
                  <a:lnTo>
                    <a:pt x="0" y="1997"/>
                  </a:lnTo>
                  <a:lnTo>
                    <a:pt x="15" y="1997"/>
                  </a:lnTo>
                  <a:lnTo>
                    <a:pt x="15" y="1982"/>
                  </a:lnTo>
                  <a:moveTo>
                    <a:pt x="15" y="1946"/>
                  </a:moveTo>
                  <a:lnTo>
                    <a:pt x="0" y="1946"/>
                  </a:lnTo>
                  <a:lnTo>
                    <a:pt x="0" y="1961"/>
                  </a:lnTo>
                  <a:lnTo>
                    <a:pt x="15" y="1961"/>
                  </a:lnTo>
                  <a:lnTo>
                    <a:pt x="15" y="1946"/>
                  </a:lnTo>
                  <a:moveTo>
                    <a:pt x="15" y="1911"/>
                  </a:moveTo>
                  <a:lnTo>
                    <a:pt x="0" y="1911"/>
                  </a:lnTo>
                  <a:lnTo>
                    <a:pt x="0" y="1926"/>
                  </a:lnTo>
                  <a:lnTo>
                    <a:pt x="15" y="1926"/>
                  </a:lnTo>
                  <a:lnTo>
                    <a:pt x="15" y="1911"/>
                  </a:lnTo>
                  <a:moveTo>
                    <a:pt x="15" y="1875"/>
                  </a:moveTo>
                  <a:lnTo>
                    <a:pt x="0" y="1875"/>
                  </a:lnTo>
                  <a:lnTo>
                    <a:pt x="0" y="1891"/>
                  </a:lnTo>
                  <a:lnTo>
                    <a:pt x="15" y="1891"/>
                  </a:lnTo>
                  <a:lnTo>
                    <a:pt x="15" y="1875"/>
                  </a:lnTo>
                  <a:moveTo>
                    <a:pt x="15" y="1840"/>
                  </a:moveTo>
                  <a:lnTo>
                    <a:pt x="0" y="1840"/>
                  </a:lnTo>
                  <a:lnTo>
                    <a:pt x="0" y="1855"/>
                  </a:lnTo>
                  <a:lnTo>
                    <a:pt x="15" y="1855"/>
                  </a:lnTo>
                  <a:lnTo>
                    <a:pt x="15" y="1840"/>
                  </a:lnTo>
                  <a:moveTo>
                    <a:pt x="15" y="1805"/>
                  </a:moveTo>
                  <a:lnTo>
                    <a:pt x="0" y="1805"/>
                  </a:lnTo>
                  <a:lnTo>
                    <a:pt x="0" y="1820"/>
                  </a:lnTo>
                  <a:lnTo>
                    <a:pt x="15" y="1820"/>
                  </a:lnTo>
                  <a:lnTo>
                    <a:pt x="15" y="1805"/>
                  </a:lnTo>
                  <a:moveTo>
                    <a:pt x="15" y="1769"/>
                  </a:moveTo>
                  <a:lnTo>
                    <a:pt x="0" y="1769"/>
                  </a:lnTo>
                  <a:lnTo>
                    <a:pt x="0" y="1784"/>
                  </a:lnTo>
                  <a:lnTo>
                    <a:pt x="15" y="1784"/>
                  </a:lnTo>
                  <a:lnTo>
                    <a:pt x="15" y="1769"/>
                  </a:lnTo>
                  <a:moveTo>
                    <a:pt x="15" y="1734"/>
                  </a:moveTo>
                  <a:lnTo>
                    <a:pt x="0" y="1734"/>
                  </a:lnTo>
                  <a:lnTo>
                    <a:pt x="0" y="1749"/>
                  </a:lnTo>
                  <a:lnTo>
                    <a:pt x="15" y="1749"/>
                  </a:lnTo>
                  <a:lnTo>
                    <a:pt x="15" y="1734"/>
                  </a:lnTo>
                  <a:moveTo>
                    <a:pt x="15" y="1698"/>
                  </a:moveTo>
                  <a:lnTo>
                    <a:pt x="0" y="1698"/>
                  </a:lnTo>
                  <a:lnTo>
                    <a:pt x="0" y="1714"/>
                  </a:lnTo>
                  <a:lnTo>
                    <a:pt x="15" y="1714"/>
                  </a:lnTo>
                  <a:lnTo>
                    <a:pt x="15" y="1698"/>
                  </a:lnTo>
                  <a:moveTo>
                    <a:pt x="15" y="1663"/>
                  </a:moveTo>
                  <a:lnTo>
                    <a:pt x="0" y="1663"/>
                  </a:lnTo>
                  <a:lnTo>
                    <a:pt x="0" y="1678"/>
                  </a:lnTo>
                  <a:lnTo>
                    <a:pt x="15" y="1678"/>
                  </a:lnTo>
                  <a:lnTo>
                    <a:pt x="15" y="1663"/>
                  </a:lnTo>
                  <a:moveTo>
                    <a:pt x="15" y="1628"/>
                  </a:moveTo>
                  <a:lnTo>
                    <a:pt x="0" y="1628"/>
                  </a:lnTo>
                  <a:lnTo>
                    <a:pt x="0" y="1643"/>
                  </a:lnTo>
                  <a:lnTo>
                    <a:pt x="15" y="1643"/>
                  </a:lnTo>
                  <a:lnTo>
                    <a:pt x="15" y="1628"/>
                  </a:lnTo>
                  <a:moveTo>
                    <a:pt x="15" y="1592"/>
                  </a:moveTo>
                  <a:lnTo>
                    <a:pt x="0" y="1592"/>
                  </a:lnTo>
                  <a:lnTo>
                    <a:pt x="0" y="1607"/>
                  </a:lnTo>
                  <a:lnTo>
                    <a:pt x="15" y="1607"/>
                  </a:lnTo>
                  <a:lnTo>
                    <a:pt x="15" y="1592"/>
                  </a:lnTo>
                  <a:moveTo>
                    <a:pt x="15" y="1557"/>
                  </a:moveTo>
                  <a:lnTo>
                    <a:pt x="0" y="1557"/>
                  </a:lnTo>
                  <a:lnTo>
                    <a:pt x="0" y="1572"/>
                  </a:lnTo>
                  <a:lnTo>
                    <a:pt x="15" y="1572"/>
                  </a:lnTo>
                  <a:lnTo>
                    <a:pt x="15" y="1557"/>
                  </a:lnTo>
                  <a:moveTo>
                    <a:pt x="15" y="1521"/>
                  </a:moveTo>
                  <a:lnTo>
                    <a:pt x="0" y="1521"/>
                  </a:lnTo>
                  <a:lnTo>
                    <a:pt x="0" y="1536"/>
                  </a:lnTo>
                  <a:lnTo>
                    <a:pt x="15" y="1536"/>
                  </a:lnTo>
                  <a:lnTo>
                    <a:pt x="15" y="1521"/>
                  </a:lnTo>
                  <a:moveTo>
                    <a:pt x="15" y="1486"/>
                  </a:moveTo>
                  <a:lnTo>
                    <a:pt x="0" y="1486"/>
                  </a:lnTo>
                  <a:lnTo>
                    <a:pt x="0" y="1501"/>
                  </a:lnTo>
                  <a:lnTo>
                    <a:pt x="15" y="1501"/>
                  </a:lnTo>
                  <a:lnTo>
                    <a:pt x="15" y="1486"/>
                  </a:lnTo>
                  <a:moveTo>
                    <a:pt x="15" y="1450"/>
                  </a:moveTo>
                  <a:lnTo>
                    <a:pt x="0" y="1450"/>
                  </a:lnTo>
                  <a:lnTo>
                    <a:pt x="0" y="1466"/>
                  </a:lnTo>
                  <a:lnTo>
                    <a:pt x="15" y="1466"/>
                  </a:lnTo>
                  <a:lnTo>
                    <a:pt x="15" y="1450"/>
                  </a:lnTo>
                  <a:moveTo>
                    <a:pt x="15" y="1415"/>
                  </a:moveTo>
                  <a:lnTo>
                    <a:pt x="0" y="1415"/>
                  </a:lnTo>
                  <a:lnTo>
                    <a:pt x="0" y="1430"/>
                  </a:lnTo>
                  <a:lnTo>
                    <a:pt x="15" y="1430"/>
                  </a:lnTo>
                  <a:lnTo>
                    <a:pt x="15" y="1415"/>
                  </a:lnTo>
                  <a:moveTo>
                    <a:pt x="15" y="1380"/>
                  </a:moveTo>
                  <a:lnTo>
                    <a:pt x="0" y="1380"/>
                  </a:lnTo>
                  <a:lnTo>
                    <a:pt x="0" y="1395"/>
                  </a:lnTo>
                  <a:lnTo>
                    <a:pt x="15" y="1395"/>
                  </a:lnTo>
                  <a:lnTo>
                    <a:pt x="15" y="1380"/>
                  </a:lnTo>
                  <a:moveTo>
                    <a:pt x="15" y="1344"/>
                  </a:moveTo>
                  <a:lnTo>
                    <a:pt x="0" y="1344"/>
                  </a:lnTo>
                  <a:lnTo>
                    <a:pt x="0" y="1359"/>
                  </a:lnTo>
                  <a:lnTo>
                    <a:pt x="15" y="1359"/>
                  </a:lnTo>
                  <a:lnTo>
                    <a:pt x="15" y="1344"/>
                  </a:lnTo>
                  <a:moveTo>
                    <a:pt x="15" y="1309"/>
                  </a:moveTo>
                  <a:lnTo>
                    <a:pt x="0" y="1309"/>
                  </a:lnTo>
                  <a:lnTo>
                    <a:pt x="0" y="1324"/>
                  </a:lnTo>
                  <a:lnTo>
                    <a:pt x="15" y="1324"/>
                  </a:lnTo>
                  <a:lnTo>
                    <a:pt x="15" y="1309"/>
                  </a:lnTo>
                  <a:moveTo>
                    <a:pt x="15" y="1273"/>
                  </a:moveTo>
                  <a:lnTo>
                    <a:pt x="0" y="1273"/>
                  </a:lnTo>
                  <a:lnTo>
                    <a:pt x="0" y="1289"/>
                  </a:lnTo>
                  <a:lnTo>
                    <a:pt x="15" y="1289"/>
                  </a:lnTo>
                  <a:lnTo>
                    <a:pt x="15" y="1273"/>
                  </a:lnTo>
                  <a:moveTo>
                    <a:pt x="15" y="1238"/>
                  </a:moveTo>
                  <a:lnTo>
                    <a:pt x="0" y="1238"/>
                  </a:lnTo>
                  <a:lnTo>
                    <a:pt x="0" y="1253"/>
                  </a:lnTo>
                  <a:lnTo>
                    <a:pt x="15" y="1253"/>
                  </a:lnTo>
                  <a:lnTo>
                    <a:pt x="15" y="1238"/>
                  </a:lnTo>
                  <a:moveTo>
                    <a:pt x="15" y="1203"/>
                  </a:moveTo>
                  <a:lnTo>
                    <a:pt x="0" y="1203"/>
                  </a:lnTo>
                  <a:lnTo>
                    <a:pt x="0" y="1218"/>
                  </a:lnTo>
                  <a:lnTo>
                    <a:pt x="15" y="1218"/>
                  </a:lnTo>
                  <a:lnTo>
                    <a:pt x="15" y="1203"/>
                  </a:lnTo>
                  <a:moveTo>
                    <a:pt x="15" y="1167"/>
                  </a:moveTo>
                  <a:lnTo>
                    <a:pt x="0" y="1167"/>
                  </a:lnTo>
                  <a:lnTo>
                    <a:pt x="0" y="1182"/>
                  </a:lnTo>
                  <a:lnTo>
                    <a:pt x="15" y="1182"/>
                  </a:lnTo>
                  <a:lnTo>
                    <a:pt x="15" y="1167"/>
                  </a:lnTo>
                  <a:moveTo>
                    <a:pt x="15" y="1132"/>
                  </a:moveTo>
                  <a:lnTo>
                    <a:pt x="0" y="1132"/>
                  </a:lnTo>
                  <a:lnTo>
                    <a:pt x="0" y="1147"/>
                  </a:lnTo>
                  <a:lnTo>
                    <a:pt x="15" y="1147"/>
                  </a:lnTo>
                  <a:lnTo>
                    <a:pt x="15" y="1132"/>
                  </a:lnTo>
                  <a:moveTo>
                    <a:pt x="15" y="1096"/>
                  </a:moveTo>
                  <a:lnTo>
                    <a:pt x="0" y="1096"/>
                  </a:lnTo>
                  <a:lnTo>
                    <a:pt x="0" y="1112"/>
                  </a:lnTo>
                  <a:lnTo>
                    <a:pt x="15" y="1112"/>
                  </a:lnTo>
                  <a:lnTo>
                    <a:pt x="15" y="1096"/>
                  </a:lnTo>
                  <a:moveTo>
                    <a:pt x="15" y="1061"/>
                  </a:moveTo>
                  <a:lnTo>
                    <a:pt x="0" y="1061"/>
                  </a:lnTo>
                  <a:lnTo>
                    <a:pt x="0" y="1076"/>
                  </a:lnTo>
                  <a:lnTo>
                    <a:pt x="15" y="1076"/>
                  </a:lnTo>
                  <a:lnTo>
                    <a:pt x="15" y="1061"/>
                  </a:lnTo>
                  <a:moveTo>
                    <a:pt x="15" y="1026"/>
                  </a:moveTo>
                  <a:lnTo>
                    <a:pt x="0" y="1026"/>
                  </a:lnTo>
                  <a:lnTo>
                    <a:pt x="0" y="1041"/>
                  </a:lnTo>
                  <a:lnTo>
                    <a:pt x="15" y="1041"/>
                  </a:lnTo>
                  <a:lnTo>
                    <a:pt x="15" y="1026"/>
                  </a:lnTo>
                  <a:moveTo>
                    <a:pt x="15" y="990"/>
                  </a:moveTo>
                  <a:lnTo>
                    <a:pt x="0" y="990"/>
                  </a:lnTo>
                  <a:lnTo>
                    <a:pt x="0" y="1005"/>
                  </a:lnTo>
                  <a:lnTo>
                    <a:pt x="15" y="1005"/>
                  </a:lnTo>
                  <a:lnTo>
                    <a:pt x="15" y="990"/>
                  </a:lnTo>
                  <a:moveTo>
                    <a:pt x="15" y="955"/>
                  </a:moveTo>
                  <a:lnTo>
                    <a:pt x="0" y="955"/>
                  </a:lnTo>
                  <a:lnTo>
                    <a:pt x="0" y="970"/>
                  </a:lnTo>
                  <a:lnTo>
                    <a:pt x="15" y="970"/>
                  </a:lnTo>
                  <a:lnTo>
                    <a:pt x="15" y="955"/>
                  </a:lnTo>
                  <a:moveTo>
                    <a:pt x="15" y="921"/>
                  </a:moveTo>
                  <a:lnTo>
                    <a:pt x="0" y="921"/>
                  </a:lnTo>
                  <a:lnTo>
                    <a:pt x="0" y="934"/>
                  </a:lnTo>
                  <a:lnTo>
                    <a:pt x="15" y="934"/>
                  </a:lnTo>
                  <a:lnTo>
                    <a:pt x="15" y="921"/>
                  </a:lnTo>
                  <a:moveTo>
                    <a:pt x="15" y="885"/>
                  </a:moveTo>
                  <a:lnTo>
                    <a:pt x="0" y="885"/>
                  </a:lnTo>
                  <a:lnTo>
                    <a:pt x="0" y="900"/>
                  </a:lnTo>
                  <a:lnTo>
                    <a:pt x="15" y="900"/>
                  </a:lnTo>
                  <a:lnTo>
                    <a:pt x="15" y="885"/>
                  </a:lnTo>
                  <a:moveTo>
                    <a:pt x="15" y="850"/>
                  </a:moveTo>
                  <a:lnTo>
                    <a:pt x="0" y="850"/>
                  </a:lnTo>
                  <a:lnTo>
                    <a:pt x="0" y="865"/>
                  </a:lnTo>
                  <a:lnTo>
                    <a:pt x="15" y="865"/>
                  </a:lnTo>
                  <a:lnTo>
                    <a:pt x="15" y="850"/>
                  </a:lnTo>
                  <a:moveTo>
                    <a:pt x="15" y="814"/>
                  </a:moveTo>
                  <a:lnTo>
                    <a:pt x="0" y="814"/>
                  </a:lnTo>
                  <a:lnTo>
                    <a:pt x="0" y="830"/>
                  </a:lnTo>
                  <a:lnTo>
                    <a:pt x="15" y="830"/>
                  </a:lnTo>
                  <a:lnTo>
                    <a:pt x="15" y="814"/>
                  </a:lnTo>
                  <a:moveTo>
                    <a:pt x="15" y="779"/>
                  </a:moveTo>
                  <a:lnTo>
                    <a:pt x="0" y="779"/>
                  </a:lnTo>
                  <a:lnTo>
                    <a:pt x="0" y="794"/>
                  </a:lnTo>
                  <a:lnTo>
                    <a:pt x="15" y="794"/>
                  </a:lnTo>
                  <a:lnTo>
                    <a:pt x="15" y="779"/>
                  </a:lnTo>
                  <a:moveTo>
                    <a:pt x="15" y="744"/>
                  </a:moveTo>
                  <a:lnTo>
                    <a:pt x="0" y="744"/>
                  </a:lnTo>
                  <a:lnTo>
                    <a:pt x="0" y="759"/>
                  </a:lnTo>
                  <a:lnTo>
                    <a:pt x="15" y="759"/>
                  </a:lnTo>
                  <a:lnTo>
                    <a:pt x="15" y="744"/>
                  </a:lnTo>
                  <a:moveTo>
                    <a:pt x="15" y="708"/>
                  </a:moveTo>
                  <a:lnTo>
                    <a:pt x="0" y="708"/>
                  </a:lnTo>
                  <a:lnTo>
                    <a:pt x="0" y="723"/>
                  </a:lnTo>
                  <a:lnTo>
                    <a:pt x="15" y="723"/>
                  </a:lnTo>
                  <a:lnTo>
                    <a:pt x="15" y="708"/>
                  </a:lnTo>
                  <a:moveTo>
                    <a:pt x="15" y="673"/>
                  </a:moveTo>
                  <a:lnTo>
                    <a:pt x="0" y="673"/>
                  </a:lnTo>
                  <a:lnTo>
                    <a:pt x="0" y="688"/>
                  </a:lnTo>
                  <a:lnTo>
                    <a:pt x="15" y="688"/>
                  </a:lnTo>
                  <a:lnTo>
                    <a:pt x="15" y="673"/>
                  </a:lnTo>
                  <a:moveTo>
                    <a:pt x="15" y="637"/>
                  </a:moveTo>
                  <a:lnTo>
                    <a:pt x="0" y="637"/>
                  </a:lnTo>
                  <a:lnTo>
                    <a:pt x="0" y="652"/>
                  </a:lnTo>
                  <a:lnTo>
                    <a:pt x="15" y="652"/>
                  </a:lnTo>
                  <a:lnTo>
                    <a:pt x="15" y="637"/>
                  </a:lnTo>
                  <a:moveTo>
                    <a:pt x="15" y="602"/>
                  </a:moveTo>
                  <a:lnTo>
                    <a:pt x="0" y="602"/>
                  </a:lnTo>
                  <a:lnTo>
                    <a:pt x="0" y="617"/>
                  </a:lnTo>
                  <a:lnTo>
                    <a:pt x="15" y="617"/>
                  </a:lnTo>
                  <a:lnTo>
                    <a:pt x="15" y="602"/>
                  </a:lnTo>
                  <a:moveTo>
                    <a:pt x="15" y="566"/>
                  </a:moveTo>
                  <a:lnTo>
                    <a:pt x="0" y="566"/>
                  </a:lnTo>
                  <a:lnTo>
                    <a:pt x="0" y="582"/>
                  </a:lnTo>
                  <a:lnTo>
                    <a:pt x="15" y="582"/>
                  </a:lnTo>
                  <a:lnTo>
                    <a:pt x="15" y="566"/>
                  </a:lnTo>
                  <a:moveTo>
                    <a:pt x="15" y="531"/>
                  </a:moveTo>
                  <a:lnTo>
                    <a:pt x="0" y="531"/>
                  </a:lnTo>
                  <a:lnTo>
                    <a:pt x="0" y="546"/>
                  </a:lnTo>
                  <a:lnTo>
                    <a:pt x="15" y="546"/>
                  </a:lnTo>
                  <a:lnTo>
                    <a:pt x="15" y="531"/>
                  </a:lnTo>
                  <a:moveTo>
                    <a:pt x="15" y="496"/>
                  </a:moveTo>
                  <a:lnTo>
                    <a:pt x="0" y="496"/>
                  </a:lnTo>
                  <a:lnTo>
                    <a:pt x="0" y="511"/>
                  </a:lnTo>
                  <a:lnTo>
                    <a:pt x="15" y="511"/>
                  </a:lnTo>
                  <a:lnTo>
                    <a:pt x="15" y="496"/>
                  </a:lnTo>
                  <a:moveTo>
                    <a:pt x="15" y="460"/>
                  </a:moveTo>
                  <a:lnTo>
                    <a:pt x="0" y="460"/>
                  </a:lnTo>
                  <a:lnTo>
                    <a:pt x="0" y="475"/>
                  </a:lnTo>
                  <a:lnTo>
                    <a:pt x="15" y="475"/>
                  </a:lnTo>
                  <a:lnTo>
                    <a:pt x="15" y="460"/>
                  </a:lnTo>
                  <a:moveTo>
                    <a:pt x="15" y="425"/>
                  </a:moveTo>
                  <a:lnTo>
                    <a:pt x="0" y="425"/>
                  </a:lnTo>
                  <a:lnTo>
                    <a:pt x="0" y="440"/>
                  </a:lnTo>
                  <a:lnTo>
                    <a:pt x="15" y="440"/>
                  </a:lnTo>
                  <a:lnTo>
                    <a:pt x="15" y="425"/>
                  </a:lnTo>
                  <a:moveTo>
                    <a:pt x="15" y="389"/>
                  </a:moveTo>
                  <a:lnTo>
                    <a:pt x="0" y="389"/>
                  </a:lnTo>
                  <a:lnTo>
                    <a:pt x="0" y="405"/>
                  </a:lnTo>
                  <a:lnTo>
                    <a:pt x="15" y="405"/>
                  </a:lnTo>
                  <a:lnTo>
                    <a:pt x="15" y="389"/>
                  </a:lnTo>
                  <a:moveTo>
                    <a:pt x="15" y="354"/>
                  </a:moveTo>
                  <a:lnTo>
                    <a:pt x="0" y="354"/>
                  </a:lnTo>
                  <a:lnTo>
                    <a:pt x="0" y="369"/>
                  </a:lnTo>
                  <a:lnTo>
                    <a:pt x="15" y="369"/>
                  </a:lnTo>
                  <a:lnTo>
                    <a:pt x="15" y="354"/>
                  </a:lnTo>
                  <a:moveTo>
                    <a:pt x="15" y="319"/>
                  </a:moveTo>
                  <a:lnTo>
                    <a:pt x="0" y="319"/>
                  </a:lnTo>
                  <a:lnTo>
                    <a:pt x="0" y="334"/>
                  </a:lnTo>
                  <a:lnTo>
                    <a:pt x="15" y="334"/>
                  </a:lnTo>
                  <a:lnTo>
                    <a:pt x="15" y="319"/>
                  </a:lnTo>
                  <a:moveTo>
                    <a:pt x="15" y="283"/>
                  </a:moveTo>
                  <a:lnTo>
                    <a:pt x="0" y="283"/>
                  </a:lnTo>
                  <a:lnTo>
                    <a:pt x="0" y="298"/>
                  </a:lnTo>
                  <a:lnTo>
                    <a:pt x="15" y="298"/>
                  </a:lnTo>
                  <a:lnTo>
                    <a:pt x="15" y="283"/>
                  </a:lnTo>
                  <a:moveTo>
                    <a:pt x="15" y="248"/>
                  </a:moveTo>
                  <a:lnTo>
                    <a:pt x="0" y="248"/>
                  </a:lnTo>
                  <a:lnTo>
                    <a:pt x="0" y="263"/>
                  </a:lnTo>
                  <a:lnTo>
                    <a:pt x="15" y="263"/>
                  </a:lnTo>
                  <a:lnTo>
                    <a:pt x="15" y="248"/>
                  </a:lnTo>
                  <a:moveTo>
                    <a:pt x="15" y="212"/>
                  </a:moveTo>
                  <a:lnTo>
                    <a:pt x="0" y="212"/>
                  </a:lnTo>
                  <a:lnTo>
                    <a:pt x="0" y="228"/>
                  </a:lnTo>
                  <a:lnTo>
                    <a:pt x="15" y="228"/>
                  </a:lnTo>
                  <a:lnTo>
                    <a:pt x="15" y="212"/>
                  </a:lnTo>
                  <a:moveTo>
                    <a:pt x="15" y="177"/>
                  </a:moveTo>
                  <a:lnTo>
                    <a:pt x="0" y="177"/>
                  </a:lnTo>
                  <a:lnTo>
                    <a:pt x="0" y="192"/>
                  </a:lnTo>
                  <a:lnTo>
                    <a:pt x="15" y="192"/>
                  </a:lnTo>
                  <a:lnTo>
                    <a:pt x="15" y="177"/>
                  </a:lnTo>
                  <a:moveTo>
                    <a:pt x="15" y="142"/>
                  </a:moveTo>
                  <a:lnTo>
                    <a:pt x="0" y="142"/>
                  </a:lnTo>
                  <a:lnTo>
                    <a:pt x="0" y="157"/>
                  </a:lnTo>
                  <a:lnTo>
                    <a:pt x="15" y="157"/>
                  </a:lnTo>
                  <a:lnTo>
                    <a:pt x="15" y="142"/>
                  </a:lnTo>
                  <a:moveTo>
                    <a:pt x="15" y="106"/>
                  </a:moveTo>
                  <a:lnTo>
                    <a:pt x="0" y="106"/>
                  </a:lnTo>
                  <a:lnTo>
                    <a:pt x="0" y="121"/>
                  </a:lnTo>
                  <a:lnTo>
                    <a:pt x="15" y="121"/>
                  </a:lnTo>
                  <a:lnTo>
                    <a:pt x="15" y="106"/>
                  </a:lnTo>
                  <a:moveTo>
                    <a:pt x="15" y="71"/>
                  </a:moveTo>
                  <a:lnTo>
                    <a:pt x="0" y="71"/>
                  </a:lnTo>
                  <a:lnTo>
                    <a:pt x="0" y="86"/>
                  </a:lnTo>
                  <a:lnTo>
                    <a:pt x="15" y="86"/>
                  </a:lnTo>
                  <a:lnTo>
                    <a:pt x="15" y="71"/>
                  </a:lnTo>
                  <a:moveTo>
                    <a:pt x="15" y="35"/>
                  </a:moveTo>
                  <a:lnTo>
                    <a:pt x="0" y="35"/>
                  </a:lnTo>
                  <a:lnTo>
                    <a:pt x="0" y="50"/>
                  </a:lnTo>
                  <a:lnTo>
                    <a:pt x="15" y="50"/>
                  </a:lnTo>
                  <a:lnTo>
                    <a:pt x="15" y="35"/>
                  </a:lnTo>
                  <a:moveTo>
                    <a:pt x="15" y="0"/>
                  </a:moveTo>
                  <a:lnTo>
                    <a:pt x="0" y="0"/>
                  </a:lnTo>
                  <a:lnTo>
                    <a:pt x="0" y="15"/>
                  </a:lnTo>
                  <a:lnTo>
                    <a:pt x="15" y="15"/>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3" name="Freeform 401"/>
            <p:cNvSpPr/>
            <p:nvPr>
              <p:custDataLst>
                <p:tags r:id="rId26"/>
              </p:custDataLst>
            </p:nvPr>
          </p:nvSpPr>
          <p:spPr bwMode="auto">
            <a:xfrm>
              <a:off x="6496051" y="658813"/>
              <a:ext cx="23813" cy="25400"/>
            </a:xfrm>
            <a:custGeom>
              <a:avLst/>
              <a:gdLst>
                <a:gd name="T0" fmla="*/ 12 w 12"/>
                <a:gd name="T1" fmla="*/ 0 h 12"/>
                <a:gd name="T2" fmla="*/ 6 w 12"/>
                <a:gd name="T3" fmla="*/ 0 h 12"/>
                <a:gd name="T4" fmla="*/ 3 w 12"/>
                <a:gd name="T5" fmla="*/ 0 h 12"/>
                <a:gd name="T6" fmla="*/ 0 w 12"/>
                <a:gd name="T7" fmla="*/ 0 h 12"/>
                <a:gd name="T8" fmla="*/ 0 w 12"/>
                <a:gd name="T9" fmla="*/ 6 h 12"/>
                <a:gd name="T10" fmla="*/ 0 w 12"/>
                <a:gd name="T11" fmla="*/ 6 h 12"/>
                <a:gd name="T12" fmla="*/ 0 w 12"/>
                <a:gd name="T13" fmla="*/ 6 h 12"/>
                <a:gd name="T14" fmla="*/ 0 w 12"/>
                <a:gd name="T15" fmla="*/ 12 h 12"/>
                <a:gd name="T16" fmla="*/ 0 w 12"/>
                <a:gd name="T17" fmla="*/ 12 h 12"/>
                <a:gd name="T18" fmla="*/ 0 w 12"/>
                <a:gd name="T19" fmla="*/ 12 h 12"/>
                <a:gd name="T20" fmla="*/ 0 w 12"/>
                <a:gd name="T21" fmla="*/ 12 h 12"/>
                <a:gd name="T22" fmla="*/ 3 w 12"/>
                <a:gd name="T23" fmla="*/ 12 h 12"/>
                <a:gd name="T24" fmla="*/ 6 w 12"/>
                <a:gd name="T25" fmla="*/ 12 h 12"/>
                <a:gd name="T26" fmla="*/ 12 w 12"/>
                <a:gd name="T27" fmla="*/ 12 h 12"/>
                <a:gd name="T28" fmla="*/ 12 w 12"/>
                <a:gd name="T2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2">
                  <a:moveTo>
                    <a:pt x="12" y="0"/>
                  </a:moveTo>
                  <a:cubicBezTo>
                    <a:pt x="6" y="0"/>
                    <a:pt x="6" y="0"/>
                    <a:pt x="6" y="0"/>
                  </a:cubicBezTo>
                  <a:cubicBezTo>
                    <a:pt x="5" y="0"/>
                    <a:pt x="4" y="0"/>
                    <a:pt x="3" y="0"/>
                  </a:cubicBezTo>
                  <a:cubicBezTo>
                    <a:pt x="2" y="0"/>
                    <a:pt x="1" y="0"/>
                    <a:pt x="0" y="0"/>
                  </a:cubicBezTo>
                  <a:cubicBezTo>
                    <a:pt x="0" y="6"/>
                    <a:pt x="0" y="6"/>
                    <a:pt x="0" y="6"/>
                  </a:cubicBezTo>
                  <a:cubicBezTo>
                    <a:pt x="0" y="6"/>
                    <a:pt x="0" y="6"/>
                    <a:pt x="0" y="6"/>
                  </a:cubicBezTo>
                  <a:cubicBezTo>
                    <a:pt x="0" y="6"/>
                    <a:pt x="0" y="6"/>
                    <a:pt x="0" y="6"/>
                  </a:cubicBezTo>
                  <a:cubicBezTo>
                    <a:pt x="0" y="12"/>
                    <a:pt x="0" y="12"/>
                    <a:pt x="0" y="12"/>
                  </a:cubicBezTo>
                  <a:cubicBezTo>
                    <a:pt x="0" y="12"/>
                    <a:pt x="0" y="12"/>
                    <a:pt x="0" y="12"/>
                  </a:cubicBezTo>
                  <a:cubicBezTo>
                    <a:pt x="0" y="12"/>
                    <a:pt x="0" y="12"/>
                    <a:pt x="0" y="12"/>
                  </a:cubicBezTo>
                  <a:cubicBezTo>
                    <a:pt x="0" y="12"/>
                    <a:pt x="0" y="12"/>
                    <a:pt x="0" y="12"/>
                  </a:cubicBezTo>
                  <a:cubicBezTo>
                    <a:pt x="1" y="12"/>
                    <a:pt x="2" y="12"/>
                    <a:pt x="3" y="12"/>
                  </a:cubicBezTo>
                  <a:cubicBezTo>
                    <a:pt x="4" y="12"/>
                    <a:pt x="5" y="12"/>
                    <a:pt x="6" y="12"/>
                  </a:cubicBezTo>
                  <a:cubicBezTo>
                    <a:pt x="12" y="12"/>
                    <a:pt x="12" y="12"/>
                    <a:pt x="12" y="12"/>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4" name="Freeform 402"/>
            <p:cNvSpPr>
              <a:spLocks noEditPoints="1"/>
            </p:cNvSpPr>
            <p:nvPr>
              <p:custDataLst>
                <p:tags r:id="rId27"/>
              </p:custDataLst>
            </p:nvPr>
          </p:nvSpPr>
          <p:spPr bwMode="auto">
            <a:xfrm>
              <a:off x="6257926" y="444501"/>
              <a:ext cx="207963" cy="234950"/>
            </a:xfrm>
            <a:custGeom>
              <a:avLst/>
              <a:gdLst>
                <a:gd name="T0" fmla="*/ 93 w 104"/>
                <a:gd name="T1" fmla="*/ 102 h 117"/>
                <a:gd name="T2" fmla="*/ 89 w 104"/>
                <a:gd name="T3" fmla="*/ 113 h 117"/>
                <a:gd name="T4" fmla="*/ 102 w 104"/>
                <a:gd name="T5" fmla="*/ 117 h 117"/>
                <a:gd name="T6" fmla="*/ 104 w 104"/>
                <a:gd name="T7" fmla="*/ 105 h 117"/>
                <a:gd name="T8" fmla="*/ 93 w 104"/>
                <a:gd name="T9" fmla="*/ 102 h 117"/>
                <a:gd name="T10" fmla="*/ 69 w 104"/>
                <a:gd name="T11" fmla="*/ 90 h 117"/>
                <a:gd name="T12" fmla="*/ 62 w 104"/>
                <a:gd name="T13" fmla="*/ 100 h 117"/>
                <a:gd name="T14" fmla="*/ 73 w 104"/>
                <a:gd name="T15" fmla="*/ 106 h 117"/>
                <a:gd name="T16" fmla="*/ 79 w 104"/>
                <a:gd name="T17" fmla="*/ 96 h 117"/>
                <a:gd name="T18" fmla="*/ 69 w 104"/>
                <a:gd name="T19" fmla="*/ 90 h 117"/>
                <a:gd name="T20" fmla="*/ 48 w 104"/>
                <a:gd name="T21" fmla="*/ 72 h 117"/>
                <a:gd name="T22" fmla="*/ 40 w 104"/>
                <a:gd name="T23" fmla="*/ 81 h 117"/>
                <a:gd name="T24" fmla="*/ 49 w 104"/>
                <a:gd name="T25" fmla="*/ 90 h 117"/>
                <a:gd name="T26" fmla="*/ 57 w 104"/>
                <a:gd name="T27" fmla="*/ 80 h 117"/>
                <a:gd name="T28" fmla="*/ 48 w 104"/>
                <a:gd name="T29" fmla="*/ 72 h 117"/>
                <a:gd name="T30" fmla="*/ 32 w 104"/>
                <a:gd name="T31" fmla="*/ 51 h 117"/>
                <a:gd name="T32" fmla="*/ 21 w 104"/>
                <a:gd name="T33" fmla="*/ 57 h 117"/>
                <a:gd name="T34" fmla="*/ 29 w 104"/>
                <a:gd name="T35" fmla="*/ 68 h 117"/>
                <a:gd name="T36" fmla="*/ 38 w 104"/>
                <a:gd name="T37" fmla="*/ 61 h 117"/>
                <a:gd name="T38" fmla="*/ 32 w 104"/>
                <a:gd name="T39" fmla="*/ 51 h 117"/>
                <a:gd name="T40" fmla="*/ 19 w 104"/>
                <a:gd name="T41" fmla="*/ 27 h 117"/>
                <a:gd name="T42" fmla="*/ 8 w 104"/>
                <a:gd name="T43" fmla="*/ 31 h 117"/>
                <a:gd name="T44" fmla="*/ 13 w 104"/>
                <a:gd name="T45" fmla="*/ 43 h 117"/>
                <a:gd name="T46" fmla="*/ 24 w 104"/>
                <a:gd name="T47" fmla="*/ 37 h 117"/>
                <a:gd name="T48" fmla="*/ 24 w 104"/>
                <a:gd name="T49" fmla="*/ 37 h 117"/>
                <a:gd name="T50" fmla="*/ 19 w 104"/>
                <a:gd name="T51" fmla="*/ 27 h 117"/>
                <a:gd name="T52" fmla="*/ 12 w 104"/>
                <a:gd name="T53" fmla="*/ 0 h 117"/>
                <a:gd name="T54" fmla="*/ 0 w 104"/>
                <a:gd name="T55" fmla="*/ 2 h 117"/>
                <a:gd name="T56" fmla="*/ 3 w 104"/>
                <a:gd name="T57" fmla="*/ 15 h 117"/>
                <a:gd name="T58" fmla="*/ 15 w 104"/>
                <a:gd name="T59" fmla="*/ 12 h 117"/>
                <a:gd name="T60" fmla="*/ 12 w 104"/>
                <a:gd name="T6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4" h="117">
                  <a:moveTo>
                    <a:pt x="93" y="102"/>
                  </a:moveTo>
                  <a:cubicBezTo>
                    <a:pt x="89" y="113"/>
                    <a:pt x="89" y="113"/>
                    <a:pt x="89" y="113"/>
                  </a:cubicBezTo>
                  <a:cubicBezTo>
                    <a:pt x="93" y="115"/>
                    <a:pt x="97" y="116"/>
                    <a:pt x="102" y="117"/>
                  </a:cubicBezTo>
                  <a:cubicBezTo>
                    <a:pt x="104" y="105"/>
                    <a:pt x="104" y="105"/>
                    <a:pt x="104" y="105"/>
                  </a:cubicBezTo>
                  <a:cubicBezTo>
                    <a:pt x="100" y="104"/>
                    <a:pt x="97" y="103"/>
                    <a:pt x="93" y="102"/>
                  </a:cubicBezTo>
                  <a:moveTo>
                    <a:pt x="69" y="90"/>
                  </a:moveTo>
                  <a:cubicBezTo>
                    <a:pt x="62" y="100"/>
                    <a:pt x="62" y="100"/>
                    <a:pt x="62" y="100"/>
                  </a:cubicBezTo>
                  <a:cubicBezTo>
                    <a:pt x="66" y="102"/>
                    <a:pt x="70" y="104"/>
                    <a:pt x="73" y="106"/>
                  </a:cubicBezTo>
                  <a:cubicBezTo>
                    <a:pt x="79" y="96"/>
                    <a:pt x="79" y="96"/>
                    <a:pt x="79" y="96"/>
                  </a:cubicBezTo>
                  <a:cubicBezTo>
                    <a:pt x="76" y="94"/>
                    <a:pt x="72" y="92"/>
                    <a:pt x="69" y="90"/>
                  </a:cubicBezTo>
                  <a:moveTo>
                    <a:pt x="48" y="72"/>
                  </a:moveTo>
                  <a:cubicBezTo>
                    <a:pt x="40" y="81"/>
                    <a:pt x="40" y="81"/>
                    <a:pt x="40" y="81"/>
                  </a:cubicBezTo>
                  <a:cubicBezTo>
                    <a:pt x="43" y="84"/>
                    <a:pt x="46" y="87"/>
                    <a:pt x="49" y="90"/>
                  </a:cubicBezTo>
                  <a:cubicBezTo>
                    <a:pt x="57" y="80"/>
                    <a:pt x="57" y="80"/>
                    <a:pt x="57" y="80"/>
                  </a:cubicBezTo>
                  <a:cubicBezTo>
                    <a:pt x="54" y="78"/>
                    <a:pt x="51" y="75"/>
                    <a:pt x="48" y="72"/>
                  </a:cubicBezTo>
                  <a:moveTo>
                    <a:pt x="32" y="51"/>
                  </a:moveTo>
                  <a:cubicBezTo>
                    <a:pt x="21" y="57"/>
                    <a:pt x="21" y="57"/>
                    <a:pt x="21" y="57"/>
                  </a:cubicBezTo>
                  <a:cubicBezTo>
                    <a:pt x="24" y="61"/>
                    <a:pt x="26" y="65"/>
                    <a:pt x="29" y="68"/>
                  </a:cubicBezTo>
                  <a:cubicBezTo>
                    <a:pt x="38" y="61"/>
                    <a:pt x="38" y="61"/>
                    <a:pt x="38" y="61"/>
                  </a:cubicBezTo>
                  <a:cubicBezTo>
                    <a:pt x="36" y="58"/>
                    <a:pt x="34" y="54"/>
                    <a:pt x="32" y="51"/>
                  </a:cubicBezTo>
                  <a:moveTo>
                    <a:pt x="19" y="27"/>
                  </a:moveTo>
                  <a:cubicBezTo>
                    <a:pt x="8" y="31"/>
                    <a:pt x="8" y="31"/>
                    <a:pt x="8" y="31"/>
                  </a:cubicBezTo>
                  <a:cubicBezTo>
                    <a:pt x="10" y="35"/>
                    <a:pt x="11" y="39"/>
                    <a:pt x="13" y="43"/>
                  </a:cubicBezTo>
                  <a:cubicBezTo>
                    <a:pt x="24" y="37"/>
                    <a:pt x="24" y="37"/>
                    <a:pt x="24" y="37"/>
                  </a:cubicBezTo>
                  <a:cubicBezTo>
                    <a:pt x="24" y="37"/>
                    <a:pt x="24" y="37"/>
                    <a:pt x="24" y="37"/>
                  </a:cubicBezTo>
                  <a:cubicBezTo>
                    <a:pt x="22" y="34"/>
                    <a:pt x="21" y="30"/>
                    <a:pt x="19" y="27"/>
                  </a:cubicBezTo>
                  <a:moveTo>
                    <a:pt x="12" y="0"/>
                  </a:moveTo>
                  <a:cubicBezTo>
                    <a:pt x="0" y="2"/>
                    <a:pt x="0" y="2"/>
                    <a:pt x="0" y="2"/>
                  </a:cubicBezTo>
                  <a:cubicBezTo>
                    <a:pt x="1" y="7"/>
                    <a:pt x="2" y="11"/>
                    <a:pt x="3" y="15"/>
                  </a:cubicBezTo>
                  <a:cubicBezTo>
                    <a:pt x="15" y="12"/>
                    <a:pt x="15" y="12"/>
                    <a:pt x="15" y="12"/>
                  </a:cubicBezTo>
                  <a:cubicBezTo>
                    <a:pt x="14" y="8"/>
                    <a:pt x="13" y="4"/>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5" name="Freeform 403"/>
            <p:cNvSpPr/>
            <p:nvPr>
              <p:custDataLst>
                <p:tags r:id="rId28"/>
              </p:custDataLst>
            </p:nvPr>
          </p:nvSpPr>
          <p:spPr bwMode="auto">
            <a:xfrm>
              <a:off x="6256338" y="390526"/>
              <a:ext cx="23813" cy="23813"/>
            </a:xfrm>
            <a:custGeom>
              <a:avLst/>
              <a:gdLst>
                <a:gd name="T0" fmla="*/ 12 w 12"/>
                <a:gd name="T1" fmla="*/ 0 h 12"/>
                <a:gd name="T2" fmla="*/ 0 w 12"/>
                <a:gd name="T3" fmla="*/ 0 h 12"/>
                <a:gd name="T4" fmla="*/ 0 w 12"/>
                <a:gd name="T5" fmla="*/ 12 h 12"/>
                <a:gd name="T6" fmla="*/ 0 w 12"/>
                <a:gd name="T7" fmla="*/ 12 h 12"/>
                <a:gd name="T8" fmla="*/ 0 w 12"/>
                <a:gd name="T9" fmla="*/ 12 h 12"/>
                <a:gd name="T10" fmla="*/ 12 w 12"/>
                <a:gd name="T11" fmla="*/ 12 h 12"/>
                <a:gd name="T12" fmla="*/ 12 w 12"/>
                <a:gd name="T13" fmla="*/ 6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12"/>
                    <a:pt x="0" y="12"/>
                    <a:pt x="0" y="12"/>
                  </a:cubicBezTo>
                  <a:cubicBezTo>
                    <a:pt x="0" y="12"/>
                    <a:pt x="0" y="12"/>
                    <a:pt x="0" y="12"/>
                  </a:cubicBezTo>
                  <a:cubicBezTo>
                    <a:pt x="0" y="12"/>
                    <a:pt x="0" y="12"/>
                    <a:pt x="0" y="12"/>
                  </a:cubicBezTo>
                  <a:cubicBezTo>
                    <a:pt x="12" y="12"/>
                    <a:pt x="12" y="12"/>
                    <a:pt x="12" y="12"/>
                  </a:cubicBezTo>
                  <a:cubicBezTo>
                    <a:pt x="12" y="10"/>
                    <a:pt x="12" y="8"/>
                    <a:pt x="12" y="6"/>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6" name="Freeform 404"/>
            <p:cNvSpPr>
              <a:spLocks noEditPoints="1"/>
            </p:cNvSpPr>
            <p:nvPr>
              <p:custDataLst>
                <p:tags r:id="rId29"/>
              </p:custDataLst>
            </p:nvPr>
          </p:nvSpPr>
          <p:spPr bwMode="auto">
            <a:xfrm>
              <a:off x="869951" y="390526"/>
              <a:ext cx="5354638" cy="23813"/>
            </a:xfrm>
            <a:custGeom>
              <a:avLst/>
              <a:gdLst>
                <a:gd name="T0" fmla="*/ 35 w 3373"/>
                <a:gd name="T1" fmla="*/ 15 h 15"/>
                <a:gd name="T2" fmla="*/ 121 w 3373"/>
                <a:gd name="T3" fmla="*/ 0 h 15"/>
                <a:gd name="T4" fmla="*/ 156 w 3373"/>
                <a:gd name="T5" fmla="*/ 15 h 15"/>
                <a:gd name="T6" fmla="*/ 212 w 3373"/>
                <a:gd name="T7" fmla="*/ 0 h 15"/>
                <a:gd name="T8" fmla="*/ 262 w 3373"/>
                <a:gd name="T9" fmla="*/ 0 h 15"/>
                <a:gd name="T10" fmla="*/ 318 w 3373"/>
                <a:gd name="T11" fmla="*/ 15 h 15"/>
                <a:gd name="T12" fmla="*/ 404 w 3373"/>
                <a:gd name="T13" fmla="*/ 0 h 15"/>
                <a:gd name="T14" fmla="*/ 439 w 3373"/>
                <a:gd name="T15" fmla="*/ 15 h 15"/>
                <a:gd name="T16" fmla="*/ 495 w 3373"/>
                <a:gd name="T17" fmla="*/ 0 h 15"/>
                <a:gd name="T18" fmla="*/ 545 w 3373"/>
                <a:gd name="T19" fmla="*/ 0 h 15"/>
                <a:gd name="T20" fmla="*/ 601 w 3373"/>
                <a:gd name="T21" fmla="*/ 15 h 15"/>
                <a:gd name="T22" fmla="*/ 687 w 3373"/>
                <a:gd name="T23" fmla="*/ 0 h 15"/>
                <a:gd name="T24" fmla="*/ 722 w 3373"/>
                <a:gd name="T25" fmla="*/ 15 h 15"/>
                <a:gd name="T26" fmla="*/ 778 w 3373"/>
                <a:gd name="T27" fmla="*/ 0 h 15"/>
                <a:gd name="T28" fmla="*/ 828 w 3373"/>
                <a:gd name="T29" fmla="*/ 0 h 15"/>
                <a:gd name="T30" fmla="*/ 884 w 3373"/>
                <a:gd name="T31" fmla="*/ 15 h 15"/>
                <a:gd name="T32" fmla="*/ 970 w 3373"/>
                <a:gd name="T33" fmla="*/ 0 h 15"/>
                <a:gd name="T34" fmla="*/ 1005 w 3373"/>
                <a:gd name="T35" fmla="*/ 15 h 15"/>
                <a:gd name="T36" fmla="*/ 1060 w 3373"/>
                <a:gd name="T37" fmla="*/ 0 h 15"/>
                <a:gd name="T38" fmla="*/ 1111 w 3373"/>
                <a:gd name="T39" fmla="*/ 0 h 15"/>
                <a:gd name="T40" fmla="*/ 1167 w 3373"/>
                <a:gd name="T41" fmla="*/ 15 h 15"/>
                <a:gd name="T42" fmla="*/ 1252 w 3373"/>
                <a:gd name="T43" fmla="*/ 0 h 15"/>
                <a:gd name="T44" fmla="*/ 1288 w 3373"/>
                <a:gd name="T45" fmla="*/ 15 h 15"/>
                <a:gd name="T46" fmla="*/ 1343 w 3373"/>
                <a:gd name="T47" fmla="*/ 0 h 15"/>
                <a:gd name="T48" fmla="*/ 1394 w 3373"/>
                <a:gd name="T49" fmla="*/ 0 h 15"/>
                <a:gd name="T50" fmla="*/ 1449 w 3373"/>
                <a:gd name="T51" fmla="*/ 15 h 15"/>
                <a:gd name="T52" fmla="*/ 1535 w 3373"/>
                <a:gd name="T53" fmla="*/ 0 h 15"/>
                <a:gd name="T54" fmla="*/ 1571 w 3373"/>
                <a:gd name="T55" fmla="*/ 15 h 15"/>
                <a:gd name="T56" fmla="*/ 1626 w 3373"/>
                <a:gd name="T57" fmla="*/ 0 h 15"/>
                <a:gd name="T58" fmla="*/ 1677 w 3373"/>
                <a:gd name="T59" fmla="*/ 0 h 15"/>
                <a:gd name="T60" fmla="*/ 1731 w 3373"/>
                <a:gd name="T61" fmla="*/ 15 h 15"/>
                <a:gd name="T62" fmla="*/ 1817 w 3373"/>
                <a:gd name="T63" fmla="*/ 0 h 15"/>
                <a:gd name="T64" fmla="*/ 1852 w 3373"/>
                <a:gd name="T65" fmla="*/ 15 h 15"/>
                <a:gd name="T66" fmla="*/ 1908 w 3373"/>
                <a:gd name="T67" fmla="*/ 0 h 15"/>
                <a:gd name="T68" fmla="*/ 1958 w 3373"/>
                <a:gd name="T69" fmla="*/ 0 h 15"/>
                <a:gd name="T70" fmla="*/ 2014 w 3373"/>
                <a:gd name="T71" fmla="*/ 15 h 15"/>
                <a:gd name="T72" fmla="*/ 2100 w 3373"/>
                <a:gd name="T73" fmla="*/ 0 h 15"/>
                <a:gd name="T74" fmla="*/ 2135 w 3373"/>
                <a:gd name="T75" fmla="*/ 15 h 15"/>
                <a:gd name="T76" fmla="*/ 2191 w 3373"/>
                <a:gd name="T77" fmla="*/ 0 h 15"/>
                <a:gd name="T78" fmla="*/ 2241 w 3373"/>
                <a:gd name="T79" fmla="*/ 0 h 15"/>
                <a:gd name="T80" fmla="*/ 2297 w 3373"/>
                <a:gd name="T81" fmla="*/ 15 h 15"/>
                <a:gd name="T82" fmla="*/ 2383 w 3373"/>
                <a:gd name="T83" fmla="*/ 0 h 15"/>
                <a:gd name="T84" fmla="*/ 2418 w 3373"/>
                <a:gd name="T85" fmla="*/ 15 h 15"/>
                <a:gd name="T86" fmla="*/ 2473 w 3373"/>
                <a:gd name="T87" fmla="*/ 0 h 15"/>
                <a:gd name="T88" fmla="*/ 2524 w 3373"/>
                <a:gd name="T89" fmla="*/ 0 h 15"/>
                <a:gd name="T90" fmla="*/ 2580 w 3373"/>
                <a:gd name="T91" fmla="*/ 15 h 15"/>
                <a:gd name="T92" fmla="*/ 2665 w 3373"/>
                <a:gd name="T93" fmla="*/ 0 h 15"/>
                <a:gd name="T94" fmla="*/ 2701 w 3373"/>
                <a:gd name="T95" fmla="*/ 15 h 15"/>
                <a:gd name="T96" fmla="*/ 2756 w 3373"/>
                <a:gd name="T97" fmla="*/ 0 h 15"/>
                <a:gd name="T98" fmla="*/ 2807 w 3373"/>
                <a:gd name="T99" fmla="*/ 0 h 15"/>
                <a:gd name="T100" fmla="*/ 2862 w 3373"/>
                <a:gd name="T101" fmla="*/ 15 h 15"/>
                <a:gd name="T102" fmla="*/ 2948 w 3373"/>
                <a:gd name="T103" fmla="*/ 0 h 15"/>
                <a:gd name="T104" fmla="*/ 2984 w 3373"/>
                <a:gd name="T105" fmla="*/ 15 h 15"/>
                <a:gd name="T106" fmla="*/ 3039 w 3373"/>
                <a:gd name="T107" fmla="*/ 0 h 15"/>
                <a:gd name="T108" fmla="*/ 3090 w 3373"/>
                <a:gd name="T109" fmla="*/ 0 h 15"/>
                <a:gd name="T110" fmla="*/ 3145 w 3373"/>
                <a:gd name="T111" fmla="*/ 15 h 15"/>
                <a:gd name="T112" fmla="*/ 3231 w 3373"/>
                <a:gd name="T113" fmla="*/ 0 h 15"/>
                <a:gd name="T114" fmla="*/ 3266 w 3373"/>
                <a:gd name="T115" fmla="*/ 15 h 15"/>
                <a:gd name="T116" fmla="*/ 3322 w 3373"/>
                <a:gd name="T117" fmla="*/ 0 h 15"/>
                <a:gd name="T118" fmla="*/ 3373 w 3373"/>
                <a:gd name="T11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5">
                  <a:moveTo>
                    <a:pt x="15" y="0"/>
                  </a:moveTo>
                  <a:lnTo>
                    <a:pt x="0" y="0"/>
                  </a:lnTo>
                  <a:lnTo>
                    <a:pt x="0" y="15"/>
                  </a:lnTo>
                  <a:lnTo>
                    <a:pt x="15" y="15"/>
                  </a:lnTo>
                  <a:lnTo>
                    <a:pt x="15" y="0"/>
                  </a:lnTo>
                  <a:close/>
                  <a:moveTo>
                    <a:pt x="50" y="0"/>
                  </a:moveTo>
                  <a:lnTo>
                    <a:pt x="35" y="0"/>
                  </a:lnTo>
                  <a:lnTo>
                    <a:pt x="35" y="15"/>
                  </a:lnTo>
                  <a:lnTo>
                    <a:pt x="50" y="15"/>
                  </a:lnTo>
                  <a:lnTo>
                    <a:pt x="50" y="0"/>
                  </a:lnTo>
                  <a:close/>
                  <a:moveTo>
                    <a:pt x="86" y="0"/>
                  </a:moveTo>
                  <a:lnTo>
                    <a:pt x="71" y="0"/>
                  </a:lnTo>
                  <a:lnTo>
                    <a:pt x="71" y="15"/>
                  </a:lnTo>
                  <a:lnTo>
                    <a:pt x="86" y="15"/>
                  </a:lnTo>
                  <a:lnTo>
                    <a:pt x="86" y="0"/>
                  </a:lnTo>
                  <a:close/>
                  <a:moveTo>
                    <a:pt x="121" y="0"/>
                  </a:moveTo>
                  <a:lnTo>
                    <a:pt x="106" y="0"/>
                  </a:lnTo>
                  <a:lnTo>
                    <a:pt x="106" y="15"/>
                  </a:lnTo>
                  <a:lnTo>
                    <a:pt x="121" y="15"/>
                  </a:lnTo>
                  <a:lnTo>
                    <a:pt x="121" y="0"/>
                  </a:lnTo>
                  <a:close/>
                  <a:moveTo>
                    <a:pt x="156" y="0"/>
                  </a:moveTo>
                  <a:lnTo>
                    <a:pt x="141" y="0"/>
                  </a:lnTo>
                  <a:lnTo>
                    <a:pt x="141" y="15"/>
                  </a:lnTo>
                  <a:lnTo>
                    <a:pt x="156" y="15"/>
                  </a:lnTo>
                  <a:lnTo>
                    <a:pt x="156" y="0"/>
                  </a:lnTo>
                  <a:close/>
                  <a:moveTo>
                    <a:pt x="192" y="0"/>
                  </a:moveTo>
                  <a:lnTo>
                    <a:pt x="177" y="0"/>
                  </a:lnTo>
                  <a:lnTo>
                    <a:pt x="177" y="15"/>
                  </a:lnTo>
                  <a:lnTo>
                    <a:pt x="192" y="15"/>
                  </a:lnTo>
                  <a:lnTo>
                    <a:pt x="192" y="0"/>
                  </a:lnTo>
                  <a:close/>
                  <a:moveTo>
                    <a:pt x="227" y="0"/>
                  </a:moveTo>
                  <a:lnTo>
                    <a:pt x="212" y="0"/>
                  </a:lnTo>
                  <a:lnTo>
                    <a:pt x="212" y="15"/>
                  </a:lnTo>
                  <a:lnTo>
                    <a:pt x="227" y="15"/>
                  </a:lnTo>
                  <a:lnTo>
                    <a:pt x="227" y="0"/>
                  </a:lnTo>
                  <a:close/>
                  <a:moveTo>
                    <a:pt x="262" y="0"/>
                  </a:moveTo>
                  <a:lnTo>
                    <a:pt x="247" y="0"/>
                  </a:lnTo>
                  <a:lnTo>
                    <a:pt x="247" y="15"/>
                  </a:lnTo>
                  <a:lnTo>
                    <a:pt x="262" y="15"/>
                  </a:lnTo>
                  <a:lnTo>
                    <a:pt x="262" y="0"/>
                  </a:lnTo>
                  <a:close/>
                  <a:moveTo>
                    <a:pt x="298" y="0"/>
                  </a:moveTo>
                  <a:lnTo>
                    <a:pt x="283" y="0"/>
                  </a:lnTo>
                  <a:lnTo>
                    <a:pt x="283" y="15"/>
                  </a:lnTo>
                  <a:lnTo>
                    <a:pt x="298" y="15"/>
                  </a:lnTo>
                  <a:lnTo>
                    <a:pt x="298" y="0"/>
                  </a:lnTo>
                  <a:close/>
                  <a:moveTo>
                    <a:pt x="333" y="0"/>
                  </a:moveTo>
                  <a:lnTo>
                    <a:pt x="318" y="0"/>
                  </a:lnTo>
                  <a:lnTo>
                    <a:pt x="318" y="15"/>
                  </a:lnTo>
                  <a:lnTo>
                    <a:pt x="333" y="15"/>
                  </a:lnTo>
                  <a:lnTo>
                    <a:pt x="333" y="0"/>
                  </a:lnTo>
                  <a:close/>
                  <a:moveTo>
                    <a:pt x="369" y="0"/>
                  </a:moveTo>
                  <a:lnTo>
                    <a:pt x="353" y="0"/>
                  </a:lnTo>
                  <a:lnTo>
                    <a:pt x="353" y="15"/>
                  </a:lnTo>
                  <a:lnTo>
                    <a:pt x="369" y="15"/>
                  </a:lnTo>
                  <a:lnTo>
                    <a:pt x="369" y="0"/>
                  </a:lnTo>
                  <a:close/>
                  <a:moveTo>
                    <a:pt x="404" y="0"/>
                  </a:moveTo>
                  <a:lnTo>
                    <a:pt x="389" y="0"/>
                  </a:lnTo>
                  <a:lnTo>
                    <a:pt x="389" y="15"/>
                  </a:lnTo>
                  <a:lnTo>
                    <a:pt x="404" y="15"/>
                  </a:lnTo>
                  <a:lnTo>
                    <a:pt x="404" y="0"/>
                  </a:lnTo>
                  <a:close/>
                  <a:moveTo>
                    <a:pt x="439" y="0"/>
                  </a:moveTo>
                  <a:lnTo>
                    <a:pt x="424" y="0"/>
                  </a:lnTo>
                  <a:lnTo>
                    <a:pt x="424" y="15"/>
                  </a:lnTo>
                  <a:lnTo>
                    <a:pt x="439" y="15"/>
                  </a:lnTo>
                  <a:lnTo>
                    <a:pt x="439" y="0"/>
                  </a:lnTo>
                  <a:close/>
                  <a:moveTo>
                    <a:pt x="475" y="0"/>
                  </a:moveTo>
                  <a:lnTo>
                    <a:pt x="459" y="0"/>
                  </a:lnTo>
                  <a:lnTo>
                    <a:pt x="459" y="15"/>
                  </a:lnTo>
                  <a:lnTo>
                    <a:pt x="475" y="15"/>
                  </a:lnTo>
                  <a:lnTo>
                    <a:pt x="475" y="0"/>
                  </a:lnTo>
                  <a:close/>
                  <a:moveTo>
                    <a:pt x="510" y="0"/>
                  </a:moveTo>
                  <a:lnTo>
                    <a:pt x="495" y="0"/>
                  </a:lnTo>
                  <a:lnTo>
                    <a:pt x="495" y="15"/>
                  </a:lnTo>
                  <a:lnTo>
                    <a:pt x="510" y="15"/>
                  </a:lnTo>
                  <a:lnTo>
                    <a:pt x="510" y="0"/>
                  </a:lnTo>
                  <a:close/>
                  <a:moveTo>
                    <a:pt x="545" y="0"/>
                  </a:moveTo>
                  <a:lnTo>
                    <a:pt x="530" y="0"/>
                  </a:lnTo>
                  <a:lnTo>
                    <a:pt x="530" y="15"/>
                  </a:lnTo>
                  <a:lnTo>
                    <a:pt x="545" y="15"/>
                  </a:lnTo>
                  <a:lnTo>
                    <a:pt x="545" y="0"/>
                  </a:lnTo>
                  <a:close/>
                  <a:moveTo>
                    <a:pt x="581" y="0"/>
                  </a:moveTo>
                  <a:lnTo>
                    <a:pt x="566" y="0"/>
                  </a:lnTo>
                  <a:lnTo>
                    <a:pt x="566" y="15"/>
                  </a:lnTo>
                  <a:lnTo>
                    <a:pt x="581" y="15"/>
                  </a:lnTo>
                  <a:lnTo>
                    <a:pt x="581" y="0"/>
                  </a:lnTo>
                  <a:close/>
                  <a:moveTo>
                    <a:pt x="616" y="0"/>
                  </a:moveTo>
                  <a:lnTo>
                    <a:pt x="601" y="0"/>
                  </a:lnTo>
                  <a:lnTo>
                    <a:pt x="601" y="15"/>
                  </a:lnTo>
                  <a:lnTo>
                    <a:pt x="616" y="15"/>
                  </a:lnTo>
                  <a:lnTo>
                    <a:pt x="616" y="0"/>
                  </a:lnTo>
                  <a:close/>
                  <a:moveTo>
                    <a:pt x="651" y="0"/>
                  </a:moveTo>
                  <a:lnTo>
                    <a:pt x="636" y="0"/>
                  </a:lnTo>
                  <a:lnTo>
                    <a:pt x="636" y="15"/>
                  </a:lnTo>
                  <a:lnTo>
                    <a:pt x="651" y="15"/>
                  </a:lnTo>
                  <a:lnTo>
                    <a:pt x="651" y="0"/>
                  </a:lnTo>
                  <a:close/>
                  <a:moveTo>
                    <a:pt x="687" y="0"/>
                  </a:moveTo>
                  <a:lnTo>
                    <a:pt x="672" y="0"/>
                  </a:lnTo>
                  <a:lnTo>
                    <a:pt x="672" y="15"/>
                  </a:lnTo>
                  <a:lnTo>
                    <a:pt x="687" y="15"/>
                  </a:lnTo>
                  <a:lnTo>
                    <a:pt x="687" y="0"/>
                  </a:lnTo>
                  <a:close/>
                  <a:moveTo>
                    <a:pt x="722" y="0"/>
                  </a:moveTo>
                  <a:lnTo>
                    <a:pt x="707" y="0"/>
                  </a:lnTo>
                  <a:lnTo>
                    <a:pt x="707" y="15"/>
                  </a:lnTo>
                  <a:lnTo>
                    <a:pt x="722" y="15"/>
                  </a:lnTo>
                  <a:lnTo>
                    <a:pt x="722" y="0"/>
                  </a:lnTo>
                  <a:close/>
                  <a:moveTo>
                    <a:pt x="757" y="0"/>
                  </a:moveTo>
                  <a:lnTo>
                    <a:pt x="742" y="0"/>
                  </a:lnTo>
                  <a:lnTo>
                    <a:pt x="742" y="15"/>
                  </a:lnTo>
                  <a:lnTo>
                    <a:pt x="757" y="15"/>
                  </a:lnTo>
                  <a:lnTo>
                    <a:pt x="757" y="0"/>
                  </a:lnTo>
                  <a:close/>
                  <a:moveTo>
                    <a:pt x="793" y="0"/>
                  </a:moveTo>
                  <a:lnTo>
                    <a:pt x="778" y="0"/>
                  </a:lnTo>
                  <a:lnTo>
                    <a:pt x="778" y="15"/>
                  </a:lnTo>
                  <a:lnTo>
                    <a:pt x="793" y="15"/>
                  </a:lnTo>
                  <a:lnTo>
                    <a:pt x="793" y="0"/>
                  </a:lnTo>
                  <a:close/>
                  <a:moveTo>
                    <a:pt x="828" y="0"/>
                  </a:moveTo>
                  <a:lnTo>
                    <a:pt x="813" y="0"/>
                  </a:lnTo>
                  <a:lnTo>
                    <a:pt x="813" y="15"/>
                  </a:lnTo>
                  <a:lnTo>
                    <a:pt x="828" y="15"/>
                  </a:lnTo>
                  <a:lnTo>
                    <a:pt x="828" y="0"/>
                  </a:lnTo>
                  <a:close/>
                  <a:moveTo>
                    <a:pt x="863" y="0"/>
                  </a:moveTo>
                  <a:lnTo>
                    <a:pt x="848" y="0"/>
                  </a:lnTo>
                  <a:lnTo>
                    <a:pt x="848" y="15"/>
                  </a:lnTo>
                  <a:lnTo>
                    <a:pt x="863" y="15"/>
                  </a:lnTo>
                  <a:lnTo>
                    <a:pt x="863" y="0"/>
                  </a:lnTo>
                  <a:close/>
                  <a:moveTo>
                    <a:pt x="899" y="0"/>
                  </a:moveTo>
                  <a:lnTo>
                    <a:pt x="884" y="0"/>
                  </a:lnTo>
                  <a:lnTo>
                    <a:pt x="884" y="15"/>
                  </a:lnTo>
                  <a:lnTo>
                    <a:pt x="899" y="15"/>
                  </a:lnTo>
                  <a:lnTo>
                    <a:pt x="899" y="0"/>
                  </a:lnTo>
                  <a:close/>
                  <a:moveTo>
                    <a:pt x="934" y="0"/>
                  </a:moveTo>
                  <a:lnTo>
                    <a:pt x="919" y="0"/>
                  </a:lnTo>
                  <a:lnTo>
                    <a:pt x="919" y="15"/>
                  </a:lnTo>
                  <a:lnTo>
                    <a:pt x="934" y="15"/>
                  </a:lnTo>
                  <a:lnTo>
                    <a:pt x="934" y="0"/>
                  </a:lnTo>
                  <a:close/>
                  <a:moveTo>
                    <a:pt x="970" y="0"/>
                  </a:moveTo>
                  <a:lnTo>
                    <a:pt x="954" y="0"/>
                  </a:lnTo>
                  <a:lnTo>
                    <a:pt x="954" y="15"/>
                  </a:lnTo>
                  <a:lnTo>
                    <a:pt x="970" y="15"/>
                  </a:lnTo>
                  <a:lnTo>
                    <a:pt x="970" y="0"/>
                  </a:lnTo>
                  <a:close/>
                  <a:moveTo>
                    <a:pt x="1005" y="0"/>
                  </a:moveTo>
                  <a:lnTo>
                    <a:pt x="990" y="0"/>
                  </a:lnTo>
                  <a:lnTo>
                    <a:pt x="990" y="15"/>
                  </a:lnTo>
                  <a:lnTo>
                    <a:pt x="1005" y="15"/>
                  </a:lnTo>
                  <a:lnTo>
                    <a:pt x="1005" y="0"/>
                  </a:lnTo>
                  <a:close/>
                  <a:moveTo>
                    <a:pt x="1040" y="0"/>
                  </a:moveTo>
                  <a:lnTo>
                    <a:pt x="1025" y="0"/>
                  </a:lnTo>
                  <a:lnTo>
                    <a:pt x="1025" y="15"/>
                  </a:lnTo>
                  <a:lnTo>
                    <a:pt x="1040" y="15"/>
                  </a:lnTo>
                  <a:lnTo>
                    <a:pt x="1040" y="0"/>
                  </a:lnTo>
                  <a:close/>
                  <a:moveTo>
                    <a:pt x="1076" y="0"/>
                  </a:moveTo>
                  <a:lnTo>
                    <a:pt x="1060" y="0"/>
                  </a:lnTo>
                  <a:lnTo>
                    <a:pt x="1060" y="15"/>
                  </a:lnTo>
                  <a:lnTo>
                    <a:pt x="1076" y="15"/>
                  </a:lnTo>
                  <a:lnTo>
                    <a:pt x="1076" y="0"/>
                  </a:lnTo>
                  <a:close/>
                  <a:moveTo>
                    <a:pt x="1111" y="0"/>
                  </a:moveTo>
                  <a:lnTo>
                    <a:pt x="1096" y="0"/>
                  </a:lnTo>
                  <a:lnTo>
                    <a:pt x="1096" y="15"/>
                  </a:lnTo>
                  <a:lnTo>
                    <a:pt x="1111" y="15"/>
                  </a:lnTo>
                  <a:lnTo>
                    <a:pt x="1111" y="0"/>
                  </a:lnTo>
                  <a:close/>
                  <a:moveTo>
                    <a:pt x="1146" y="0"/>
                  </a:moveTo>
                  <a:lnTo>
                    <a:pt x="1131" y="0"/>
                  </a:lnTo>
                  <a:lnTo>
                    <a:pt x="1131" y="15"/>
                  </a:lnTo>
                  <a:lnTo>
                    <a:pt x="1146" y="15"/>
                  </a:lnTo>
                  <a:lnTo>
                    <a:pt x="1146" y="0"/>
                  </a:lnTo>
                  <a:close/>
                  <a:moveTo>
                    <a:pt x="1182" y="0"/>
                  </a:moveTo>
                  <a:lnTo>
                    <a:pt x="1167" y="0"/>
                  </a:lnTo>
                  <a:lnTo>
                    <a:pt x="1167" y="15"/>
                  </a:lnTo>
                  <a:lnTo>
                    <a:pt x="1182" y="15"/>
                  </a:lnTo>
                  <a:lnTo>
                    <a:pt x="1182" y="0"/>
                  </a:lnTo>
                  <a:close/>
                  <a:moveTo>
                    <a:pt x="1217" y="0"/>
                  </a:moveTo>
                  <a:lnTo>
                    <a:pt x="1202" y="0"/>
                  </a:lnTo>
                  <a:lnTo>
                    <a:pt x="1202" y="15"/>
                  </a:lnTo>
                  <a:lnTo>
                    <a:pt x="1217" y="15"/>
                  </a:lnTo>
                  <a:lnTo>
                    <a:pt x="1217" y="0"/>
                  </a:lnTo>
                  <a:close/>
                  <a:moveTo>
                    <a:pt x="1252" y="0"/>
                  </a:moveTo>
                  <a:lnTo>
                    <a:pt x="1237" y="0"/>
                  </a:lnTo>
                  <a:lnTo>
                    <a:pt x="1237" y="15"/>
                  </a:lnTo>
                  <a:lnTo>
                    <a:pt x="1252" y="15"/>
                  </a:lnTo>
                  <a:lnTo>
                    <a:pt x="1252" y="0"/>
                  </a:lnTo>
                  <a:close/>
                  <a:moveTo>
                    <a:pt x="1288" y="0"/>
                  </a:moveTo>
                  <a:lnTo>
                    <a:pt x="1273" y="0"/>
                  </a:lnTo>
                  <a:lnTo>
                    <a:pt x="1273" y="15"/>
                  </a:lnTo>
                  <a:lnTo>
                    <a:pt x="1288" y="15"/>
                  </a:lnTo>
                  <a:lnTo>
                    <a:pt x="1288" y="0"/>
                  </a:lnTo>
                  <a:close/>
                  <a:moveTo>
                    <a:pt x="1323" y="0"/>
                  </a:moveTo>
                  <a:lnTo>
                    <a:pt x="1308" y="0"/>
                  </a:lnTo>
                  <a:lnTo>
                    <a:pt x="1308" y="15"/>
                  </a:lnTo>
                  <a:lnTo>
                    <a:pt x="1323" y="15"/>
                  </a:lnTo>
                  <a:lnTo>
                    <a:pt x="1323" y="0"/>
                  </a:lnTo>
                  <a:close/>
                  <a:moveTo>
                    <a:pt x="1358" y="0"/>
                  </a:moveTo>
                  <a:lnTo>
                    <a:pt x="1343" y="0"/>
                  </a:lnTo>
                  <a:lnTo>
                    <a:pt x="1343" y="15"/>
                  </a:lnTo>
                  <a:lnTo>
                    <a:pt x="1358" y="15"/>
                  </a:lnTo>
                  <a:lnTo>
                    <a:pt x="1358" y="0"/>
                  </a:lnTo>
                  <a:close/>
                  <a:moveTo>
                    <a:pt x="1394" y="0"/>
                  </a:moveTo>
                  <a:lnTo>
                    <a:pt x="1379" y="0"/>
                  </a:lnTo>
                  <a:lnTo>
                    <a:pt x="1379" y="15"/>
                  </a:lnTo>
                  <a:lnTo>
                    <a:pt x="1394" y="15"/>
                  </a:lnTo>
                  <a:lnTo>
                    <a:pt x="1394" y="0"/>
                  </a:lnTo>
                  <a:close/>
                  <a:moveTo>
                    <a:pt x="1429" y="0"/>
                  </a:moveTo>
                  <a:lnTo>
                    <a:pt x="1414" y="0"/>
                  </a:lnTo>
                  <a:lnTo>
                    <a:pt x="1414" y="15"/>
                  </a:lnTo>
                  <a:lnTo>
                    <a:pt x="1429" y="15"/>
                  </a:lnTo>
                  <a:lnTo>
                    <a:pt x="1429" y="0"/>
                  </a:lnTo>
                  <a:close/>
                  <a:moveTo>
                    <a:pt x="1465" y="0"/>
                  </a:moveTo>
                  <a:lnTo>
                    <a:pt x="1449" y="0"/>
                  </a:lnTo>
                  <a:lnTo>
                    <a:pt x="1449" y="15"/>
                  </a:lnTo>
                  <a:lnTo>
                    <a:pt x="1465" y="15"/>
                  </a:lnTo>
                  <a:lnTo>
                    <a:pt x="1465" y="0"/>
                  </a:lnTo>
                  <a:close/>
                  <a:moveTo>
                    <a:pt x="1500" y="0"/>
                  </a:moveTo>
                  <a:lnTo>
                    <a:pt x="1485" y="0"/>
                  </a:lnTo>
                  <a:lnTo>
                    <a:pt x="1485" y="15"/>
                  </a:lnTo>
                  <a:lnTo>
                    <a:pt x="1500" y="15"/>
                  </a:lnTo>
                  <a:lnTo>
                    <a:pt x="1500" y="0"/>
                  </a:lnTo>
                  <a:close/>
                  <a:moveTo>
                    <a:pt x="1535" y="0"/>
                  </a:moveTo>
                  <a:lnTo>
                    <a:pt x="1520" y="0"/>
                  </a:lnTo>
                  <a:lnTo>
                    <a:pt x="1520" y="15"/>
                  </a:lnTo>
                  <a:lnTo>
                    <a:pt x="1535" y="15"/>
                  </a:lnTo>
                  <a:lnTo>
                    <a:pt x="1535" y="0"/>
                  </a:lnTo>
                  <a:close/>
                  <a:moveTo>
                    <a:pt x="1571" y="0"/>
                  </a:moveTo>
                  <a:lnTo>
                    <a:pt x="1555" y="0"/>
                  </a:lnTo>
                  <a:lnTo>
                    <a:pt x="1555" y="15"/>
                  </a:lnTo>
                  <a:lnTo>
                    <a:pt x="1571" y="15"/>
                  </a:lnTo>
                  <a:lnTo>
                    <a:pt x="1571" y="0"/>
                  </a:lnTo>
                  <a:close/>
                  <a:moveTo>
                    <a:pt x="1606" y="0"/>
                  </a:moveTo>
                  <a:lnTo>
                    <a:pt x="1591" y="0"/>
                  </a:lnTo>
                  <a:lnTo>
                    <a:pt x="1591" y="15"/>
                  </a:lnTo>
                  <a:lnTo>
                    <a:pt x="1606" y="15"/>
                  </a:lnTo>
                  <a:lnTo>
                    <a:pt x="1606" y="0"/>
                  </a:lnTo>
                  <a:close/>
                  <a:moveTo>
                    <a:pt x="1641" y="0"/>
                  </a:moveTo>
                  <a:lnTo>
                    <a:pt x="1626" y="0"/>
                  </a:lnTo>
                  <a:lnTo>
                    <a:pt x="1626" y="15"/>
                  </a:lnTo>
                  <a:lnTo>
                    <a:pt x="1641" y="15"/>
                  </a:lnTo>
                  <a:lnTo>
                    <a:pt x="1641" y="0"/>
                  </a:lnTo>
                  <a:close/>
                  <a:moveTo>
                    <a:pt x="1677" y="0"/>
                  </a:moveTo>
                  <a:lnTo>
                    <a:pt x="1662" y="0"/>
                  </a:lnTo>
                  <a:lnTo>
                    <a:pt x="1662" y="15"/>
                  </a:lnTo>
                  <a:lnTo>
                    <a:pt x="1677" y="15"/>
                  </a:lnTo>
                  <a:lnTo>
                    <a:pt x="1677" y="0"/>
                  </a:lnTo>
                  <a:close/>
                  <a:moveTo>
                    <a:pt x="1712" y="0"/>
                  </a:moveTo>
                  <a:lnTo>
                    <a:pt x="1697" y="0"/>
                  </a:lnTo>
                  <a:lnTo>
                    <a:pt x="1697" y="15"/>
                  </a:lnTo>
                  <a:lnTo>
                    <a:pt x="1712" y="15"/>
                  </a:lnTo>
                  <a:lnTo>
                    <a:pt x="1712" y="0"/>
                  </a:lnTo>
                  <a:close/>
                  <a:moveTo>
                    <a:pt x="1746" y="0"/>
                  </a:moveTo>
                  <a:lnTo>
                    <a:pt x="1731" y="0"/>
                  </a:lnTo>
                  <a:lnTo>
                    <a:pt x="1731" y="15"/>
                  </a:lnTo>
                  <a:lnTo>
                    <a:pt x="1746" y="15"/>
                  </a:lnTo>
                  <a:lnTo>
                    <a:pt x="1746" y="0"/>
                  </a:lnTo>
                  <a:close/>
                  <a:moveTo>
                    <a:pt x="1781" y="0"/>
                  </a:moveTo>
                  <a:lnTo>
                    <a:pt x="1766" y="0"/>
                  </a:lnTo>
                  <a:lnTo>
                    <a:pt x="1766" y="15"/>
                  </a:lnTo>
                  <a:lnTo>
                    <a:pt x="1781" y="15"/>
                  </a:lnTo>
                  <a:lnTo>
                    <a:pt x="1781" y="0"/>
                  </a:lnTo>
                  <a:close/>
                  <a:moveTo>
                    <a:pt x="1817" y="0"/>
                  </a:moveTo>
                  <a:lnTo>
                    <a:pt x="1802" y="0"/>
                  </a:lnTo>
                  <a:lnTo>
                    <a:pt x="1802" y="15"/>
                  </a:lnTo>
                  <a:lnTo>
                    <a:pt x="1817" y="15"/>
                  </a:lnTo>
                  <a:lnTo>
                    <a:pt x="1817" y="0"/>
                  </a:lnTo>
                  <a:close/>
                  <a:moveTo>
                    <a:pt x="1852" y="0"/>
                  </a:moveTo>
                  <a:lnTo>
                    <a:pt x="1837" y="0"/>
                  </a:lnTo>
                  <a:lnTo>
                    <a:pt x="1837" y="15"/>
                  </a:lnTo>
                  <a:lnTo>
                    <a:pt x="1852" y="15"/>
                  </a:lnTo>
                  <a:lnTo>
                    <a:pt x="1852" y="0"/>
                  </a:lnTo>
                  <a:close/>
                  <a:moveTo>
                    <a:pt x="1888" y="0"/>
                  </a:moveTo>
                  <a:lnTo>
                    <a:pt x="1872" y="0"/>
                  </a:lnTo>
                  <a:lnTo>
                    <a:pt x="1872" y="15"/>
                  </a:lnTo>
                  <a:lnTo>
                    <a:pt x="1888" y="15"/>
                  </a:lnTo>
                  <a:lnTo>
                    <a:pt x="1888" y="0"/>
                  </a:lnTo>
                  <a:close/>
                  <a:moveTo>
                    <a:pt x="1923" y="0"/>
                  </a:moveTo>
                  <a:lnTo>
                    <a:pt x="1908" y="0"/>
                  </a:lnTo>
                  <a:lnTo>
                    <a:pt x="1908" y="15"/>
                  </a:lnTo>
                  <a:lnTo>
                    <a:pt x="1923" y="15"/>
                  </a:lnTo>
                  <a:lnTo>
                    <a:pt x="1923" y="0"/>
                  </a:lnTo>
                  <a:close/>
                  <a:moveTo>
                    <a:pt x="1958" y="0"/>
                  </a:moveTo>
                  <a:lnTo>
                    <a:pt x="1943" y="0"/>
                  </a:lnTo>
                  <a:lnTo>
                    <a:pt x="1943" y="15"/>
                  </a:lnTo>
                  <a:lnTo>
                    <a:pt x="1958" y="15"/>
                  </a:lnTo>
                  <a:lnTo>
                    <a:pt x="1958" y="0"/>
                  </a:lnTo>
                  <a:close/>
                  <a:moveTo>
                    <a:pt x="1994" y="0"/>
                  </a:moveTo>
                  <a:lnTo>
                    <a:pt x="1978" y="0"/>
                  </a:lnTo>
                  <a:lnTo>
                    <a:pt x="1978" y="15"/>
                  </a:lnTo>
                  <a:lnTo>
                    <a:pt x="1994" y="15"/>
                  </a:lnTo>
                  <a:lnTo>
                    <a:pt x="1994" y="0"/>
                  </a:lnTo>
                  <a:close/>
                  <a:moveTo>
                    <a:pt x="2029" y="0"/>
                  </a:moveTo>
                  <a:lnTo>
                    <a:pt x="2014" y="0"/>
                  </a:lnTo>
                  <a:lnTo>
                    <a:pt x="2014" y="15"/>
                  </a:lnTo>
                  <a:lnTo>
                    <a:pt x="2029" y="15"/>
                  </a:lnTo>
                  <a:lnTo>
                    <a:pt x="2029" y="0"/>
                  </a:lnTo>
                  <a:close/>
                  <a:moveTo>
                    <a:pt x="2064" y="0"/>
                  </a:moveTo>
                  <a:lnTo>
                    <a:pt x="2049" y="0"/>
                  </a:lnTo>
                  <a:lnTo>
                    <a:pt x="2049" y="15"/>
                  </a:lnTo>
                  <a:lnTo>
                    <a:pt x="2064" y="15"/>
                  </a:lnTo>
                  <a:lnTo>
                    <a:pt x="2064" y="0"/>
                  </a:lnTo>
                  <a:close/>
                  <a:moveTo>
                    <a:pt x="2100" y="0"/>
                  </a:moveTo>
                  <a:lnTo>
                    <a:pt x="2085" y="0"/>
                  </a:lnTo>
                  <a:lnTo>
                    <a:pt x="2085" y="15"/>
                  </a:lnTo>
                  <a:lnTo>
                    <a:pt x="2100" y="15"/>
                  </a:lnTo>
                  <a:lnTo>
                    <a:pt x="2100" y="0"/>
                  </a:lnTo>
                  <a:close/>
                  <a:moveTo>
                    <a:pt x="2135" y="0"/>
                  </a:moveTo>
                  <a:lnTo>
                    <a:pt x="2120" y="0"/>
                  </a:lnTo>
                  <a:lnTo>
                    <a:pt x="2120" y="15"/>
                  </a:lnTo>
                  <a:lnTo>
                    <a:pt x="2135" y="15"/>
                  </a:lnTo>
                  <a:lnTo>
                    <a:pt x="2135" y="0"/>
                  </a:lnTo>
                  <a:close/>
                  <a:moveTo>
                    <a:pt x="2170" y="0"/>
                  </a:moveTo>
                  <a:lnTo>
                    <a:pt x="2155" y="0"/>
                  </a:lnTo>
                  <a:lnTo>
                    <a:pt x="2155" y="15"/>
                  </a:lnTo>
                  <a:lnTo>
                    <a:pt x="2170" y="15"/>
                  </a:lnTo>
                  <a:lnTo>
                    <a:pt x="2170" y="0"/>
                  </a:lnTo>
                  <a:close/>
                  <a:moveTo>
                    <a:pt x="2206" y="0"/>
                  </a:moveTo>
                  <a:lnTo>
                    <a:pt x="2191" y="0"/>
                  </a:lnTo>
                  <a:lnTo>
                    <a:pt x="2191" y="15"/>
                  </a:lnTo>
                  <a:lnTo>
                    <a:pt x="2206" y="15"/>
                  </a:lnTo>
                  <a:lnTo>
                    <a:pt x="2206" y="0"/>
                  </a:lnTo>
                  <a:close/>
                  <a:moveTo>
                    <a:pt x="2241" y="0"/>
                  </a:moveTo>
                  <a:lnTo>
                    <a:pt x="2226" y="0"/>
                  </a:lnTo>
                  <a:lnTo>
                    <a:pt x="2226" y="15"/>
                  </a:lnTo>
                  <a:lnTo>
                    <a:pt x="2241" y="15"/>
                  </a:lnTo>
                  <a:lnTo>
                    <a:pt x="2241" y="0"/>
                  </a:lnTo>
                  <a:close/>
                  <a:moveTo>
                    <a:pt x="2276" y="0"/>
                  </a:moveTo>
                  <a:lnTo>
                    <a:pt x="2261" y="0"/>
                  </a:lnTo>
                  <a:lnTo>
                    <a:pt x="2261" y="15"/>
                  </a:lnTo>
                  <a:lnTo>
                    <a:pt x="2276" y="15"/>
                  </a:lnTo>
                  <a:lnTo>
                    <a:pt x="2276" y="0"/>
                  </a:lnTo>
                  <a:close/>
                  <a:moveTo>
                    <a:pt x="2312" y="0"/>
                  </a:moveTo>
                  <a:lnTo>
                    <a:pt x="2297" y="0"/>
                  </a:lnTo>
                  <a:lnTo>
                    <a:pt x="2297" y="15"/>
                  </a:lnTo>
                  <a:lnTo>
                    <a:pt x="2312" y="15"/>
                  </a:lnTo>
                  <a:lnTo>
                    <a:pt x="2312" y="0"/>
                  </a:lnTo>
                  <a:close/>
                  <a:moveTo>
                    <a:pt x="2347" y="0"/>
                  </a:moveTo>
                  <a:lnTo>
                    <a:pt x="2332" y="0"/>
                  </a:lnTo>
                  <a:lnTo>
                    <a:pt x="2332" y="15"/>
                  </a:lnTo>
                  <a:lnTo>
                    <a:pt x="2347" y="15"/>
                  </a:lnTo>
                  <a:lnTo>
                    <a:pt x="2347" y="0"/>
                  </a:lnTo>
                  <a:close/>
                  <a:moveTo>
                    <a:pt x="2383" y="0"/>
                  </a:moveTo>
                  <a:lnTo>
                    <a:pt x="2367" y="0"/>
                  </a:lnTo>
                  <a:lnTo>
                    <a:pt x="2367" y="15"/>
                  </a:lnTo>
                  <a:lnTo>
                    <a:pt x="2383" y="15"/>
                  </a:lnTo>
                  <a:lnTo>
                    <a:pt x="2383" y="0"/>
                  </a:lnTo>
                  <a:close/>
                  <a:moveTo>
                    <a:pt x="2418" y="0"/>
                  </a:moveTo>
                  <a:lnTo>
                    <a:pt x="2403" y="0"/>
                  </a:lnTo>
                  <a:lnTo>
                    <a:pt x="2403" y="15"/>
                  </a:lnTo>
                  <a:lnTo>
                    <a:pt x="2418" y="15"/>
                  </a:lnTo>
                  <a:lnTo>
                    <a:pt x="2418" y="0"/>
                  </a:lnTo>
                  <a:close/>
                  <a:moveTo>
                    <a:pt x="2453" y="0"/>
                  </a:moveTo>
                  <a:lnTo>
                    <a:pt x="2438" y="0"/>
                  </a:lnTo>
                  <a:lnTo>
                    <a:pt x="2438" y="15"/>
                  </a:lnTo>
                  <a:lnTo>
                    <a:pt x="2453" y="15"/>
                  </a:lnTo>
                  <a:lnTo>
                    <a:pt x="2453" y="0"/>
                  </a:lnTo>
                  <a:close/>
                  <a:moveTo>
                    <a:pt x="2489" y="0"/>
                  </a:moveTo>
                  <a:lnTo>
                    <a:pt x="2473" y="0"/>
                  </a:lnTo>
                  <a:lnTo>
                    <a:pt x="2473" y="15"/>
                  </a:lnTo>
                  <a:lnTo>
                    <a:pt x="2489" y="15"/>
                  </a:lnTo>
                  <a:lnTo>
                    <a:pt x="2489" y="0"/>
                  </a:lnTo>
                  <a:close/>
                  <a:moveTo>
                    <a:pt x="2524" y="0"/>
                  </a:moveTo>
                  <a:lnTo>
                    <a:pt x="2509" y="0"/>
                  </a:lnTo>
                  <a:lnTo>
                    <a:pt x="2509" y="15"/>
                  </a:lnTo>
                  <a:lnTo>
                    <a:pt x="2524" y="15"/>
                  </a:lnTo>
                  <a:lnTo>
                    <a:pt x="2524" y="0"/>
                  </a:lnTo>
                  <a:close/>
                  <a:moveTo>
                    <a:pt x="2559" y="0"/>
                  </a:moveTo>
                  <a:lnTo>
                    <a:pt x="2544" y="0"/>
                  </a:lnTo>
                  <a:lnTo>
                    <a:pt x="2544" y="15"/>
                  </a:lnTo>
                  <a:lnTo>
                    <a:pt x="2559" y="15"/>
                  </a:lnTo>
                  <a:lnTo>
                    <a:pt x="2559" y="0"/>
                  </a:lnTo>
                  <a:close/>
                  <a:moveTo>
                    <a:pt x="2595" y="0"/>
                  </a:moveTo>
                  <a:lnTo>
                    <a:pt x="2580" y="0"/>
                  </a:lnTo>
                  <a:lnTo>
                    <a:pt x="2580" y="15"/>
                  </a:lnTo>
                  <a:lnTo>
                    <a:pt x="2595" y="15"/>
                  </a:lnTo>
                  <a:lnTo>
                    <a:pt x="2595" y="0"/>
                  </a:lnTo>
                  <a:close/>
                  <a:moveTo>
                    <a:pt x="2630" y="0"/>
                  </a:moveTo>
                  <a:lnTo>
                    <a:pt x="2615" y="0"/>
                  </a:lnTo>
                  <a:lnTo>
                    <a:pt x="2615" y="15"/>
                  </a:lnTo>
                  <a:lnTo>
                    <a:pt x="2630" y="15"/>
                  </a:lnTo>
                  <a:lnTo>
                    <a:pt x="2630" y="0"/>
                  </a:lnTo>
                  <a:close/>
                  <a:moveTo>
                    <a:pt x="2665" y="0"/>
                  </a:moveTo>
                  <a:lnTo>
                    <a:pt x="2650" y="0"/>
                  </a:lnTo>
                  <a:lnTo>
                    <a:pt x="2650" y="15"/>
                  </a:lnTo>
                  <a:lnTo>
                    <a:pt x="2665" y="15"/>
                  </a:lnTo>
                  <a:lnTo>
                    <a:pt x="2665" y="0"/>
                  </a:lnTo>
                  <a:close/>
                  <a:moveTo>
                    <a:pt x="2701" y="0"/>
                  </a:moveTo>
                  <a:lnTo>
                    <a:pt x="2686" y="0"/>
                  </a:lnTo>
                  <a:lnTo>
                    <a:pt x="2686" y="15"/>
                  </a:lnTo>
                  <a:lnTo>
                    <a:pt x="2701" y="15"/>
                  </a:lnTo>
                  <a:lnTo>
                    <a:pt x="2701" y="0"/>
                  </a:lnTo>
                  <a:close/>
                  <a:moveTo>
                    <a:pt x="2736" y="0"/>
                  </a:moveTo>
                  <a:lnTo>
                    <a:pt x="2721" y="0"/>
                  </a:lnTo>
                  <a:lnTo>
                    <a:pt x="2721" y="15"/>
                  </a:lnTo>
                  <a:lnTo>
                    <a:pt x="2736" y="15"/>
                  </a:lnTo>
                  <a:lnTo>
                    <a:pt x="2736" y="0"/>
                  </a:lnTo>
                  <a:close/>
                  <a:moveTo>
                    <a:pt x="2771" y="0"/>
                  </a:moveTo>
                  <a:lnTo>
                    <a:pt x="2756" y="0"/>
                  </a:lnTo>
                  <a:lnTo>
                    <a:pt x="2756" y="15"/>
                  </a:lnTo>
                  <a:lnTo>
                    <a:pt x="2771" y="15"/>
                  </a:lnTo>
                  <a:lnTo>
                    <a:pt x="2771" y="0"/>
                  </a:lnTo>
                  <a:close/>
                  <a:moveTo>
                    <a:pt x="2807" y="0"/>
                  </a:moveTo>
                  <a:lnTo>
                    <a:pt x="2792" y="0"/>
                  </a:lnTo>
                  <a:lnTo>
                    <a:pt x="2792" y="15"/>
                  </a:lnTo>
                  <a:lnTo>
                    <a:pt x="2807" y="15"/>
                  </a:lnTo>
                  <a:lnTo>
                    <a:pt x="2807" y="0"/>
                  </a:lnTo>
                  <a:close/>
                  <a:moveTo>
                    <a:pt x="2842" y="0"/>
                  </a:moveTo>
                  <a:lnTo>
                    <a:pt x="2827" y="0"/>
                  </a:lnTo>
                  <a:lnTo>
                    <a:pt x="2827" y="15"/>
                  </a:lnTo>
                  <a:lnTo>
                    <a:pt x="2842" y="15"/>
                  </a:lnTo>
                  <a:lnTo>
                    <a:pt x="2842" y="0"/>
                  </a:lnTo>
                  <a:close/>
                  <a:moveTo>
                    <a:pt x="2878" y="0"/>
                  </a:moveTo>
                  <a:lnTo>
                    <a:pt x="2862" y="0"/>
                  </a:lnTo>
                  <a:lnTo>
                    <a:pt x="2862" y="15"/>
                  </a:lnTo>
                  <a:lnTo>
                    <a:pt x="2878" y="15"/>
                  </a:lnTo>
                  <a:lnTo>
                    <a:pt x="2878" y="0"/>
                  </a:lnTo>
                  <a:close/>
                  <a:moveTo>
                    <a:pt x="2913" y="0"/>
                  </a:moveTo>
                  <a:lnTo>
                    <a:pt x="2898" y="0"/>
                  </a:lnTo>
                  <a:lnTo>
                    <a:pt x="2898" y="15"/>
                  </a:lnTo>
                  <a:lnTo>
                    <a:pt x="2913" y="15"/>
                  </a:lnTo>
                  <a:lnTo>
                    <a:pt x="2913" y="0"/>
                  </a:lnTo>
                  <a:close/>
                  <a:moveTo>
                    <a:pt x="2948" y="0"/>
                  </a:moveTo>
                  <a:lnTo>
                    <a:pt x="2933" y="0"/>
                  </a:lnTo>
                  <a:lnTo>
                    <a:pt x="2933" y="15"/>
                  </a:lnTo>
                  <a:lnTo>
                    <a:pt x="2948" y="15"/>
                  </a:lnTo>
                  <a:lnTo>
                    <a:pt x="2948" y="0"/>
                  </a:lnTo>
                  <a:close/>
                  <a:moveTo>
                    <a:pt x="2984" y="0"/>
                  </a:moveTo>
                  <a:lnTo>
                    <a:pt x="2968" y="0"/>
                  </a:lnTo>
                  <a:lnTo>
                    <a:pt x="2968" y="15"/>
                  </a:lnTo>
                  <a:lnTo>
                    <a:pt x="2984" y="15"/>
                  </a:lnTo>
                  <a:lnTo>
                    <a:pt x="2984" y="0"/>
                  </a:lnTo>
                  <a:close/>
                  <a:moveTo>
                    <a:pt x="3019" y="0"/>
                  </a:moveTo>
                  <a:lnTo>
                    <a:pt x="3004" y="0"/>
                  </a:lnTo>
                  <a:lnTo>
                    <a:pt x="3004" y="15"/>
                  </a:lnTo>
                  <a:lnTo>
                    <a:pt x="3019" y="15"/>
                  </a:lnTo>
                  <a:lnTo>
                    <a:pt x="3019" y="0"/>
                  </a:lnTo>
                  <a:close/>
                  <a:moveTo>
                    <a:pt x="3054" y="0"/>
                  </a:moveTo>
                  <a:lnTo>
                    <a:pt x="3039" y="0"/>
                  </a:lnTo>
                  <a:lnTo>
                    <a:pt x="3039" y="15"/>
                  </a:lnTo>
                  <a:lnTo>
                    <a:pt x="3054" y="15"/>
                  </a:lnTo>
                  <a:lnTo>
                    <a:pt x="3054" y="0"/>
                  </a:lnTo>
                  <a:close/>
                  <a:moveTo>
                    <a:pt x="3090" y="0"/>
                  </a:moveTo>
                  <a:lnTo>
                    <a:pt x="3075" y="0"/>
                  </a:lnTo>
                  <a:lnTo>
                    <a:pt x="3075" y="15"/>
                  </a:lnTo>
                  <a:lnTo>
                    <a:pt x="3090" y="15"/>
                  </a:lnTo>
                  <a:lnTo>
                    <a:pt x="3090" y="0"/>
                  </a:lnTo>
                  <a:close/>
                  <a:moveTo>
                    <a:pt x="3125" y="0"/>
                  </a:moveTo>
                  <a:lnTo>
                    <a:pt x="3110" y="0"/>
                  </a:lnTo>
                  <a:lnTo>
                    <a:pt x="3110" y="15"/>
                  </a:lnTo>
                  <a:lnTo>
                    <a:pt x="3125" y="15"/>
                  </a:lnTo>
                  <a:lnTo>
                    <a:pt x="3125" y="0"/>
                  </a:lnTo>
                  <a:close/>
                  <a:moveTo>
                    <a:pt x="3160" y="0"/>
                  </a:moveTo>
                  <a:lnTo>
                    <a:pt x="3145" y="0"/>
                  </a:lnTo>
                  <a:lnTo>
                    <a:pt x="3145" y="15"/>
                  </a:lnTo>
                  <a:lnTo>
                    <a:pt x="3160" y="15"/>
                  </a:lnTo>
                  <a:lnTo>
                    <a:pt x="3160" y="0"/>
                  </a:lnTo>
                  <a:close/>
                  <a:moveTo>
                    <a:pt x="3196" y="0"/>
                  </a:moveTo>
                  <a:lnTo>
                    <a:pt x="3181" y="0"/>
                  </a:lnTo>
                  <a:lnTo>
                    <a:pt x="3181" y="15"/>
                  </a:lnTo>
                  <a:lnTo>
                    <a:pt x="3196" y="15"/>
                  </a:lnTo>
                  <a:lnTo>
                    <a:pt x="3196" y="0"/>
                  </a:lnTo>
                  <a:close/>
                  <a:moveTo>
                    <a:pt x="3231" y="0"/>
                  </a:moveTo>
                  <a:lnTo>
                    <a:pt x="3216" y="0"/>
                  </a:lnTo>
                  <a:lnTo>
                    <a:pt x="3216" y="15"/>
                  </a:lnTo>
                  <a:lnTo>
                    <a:pt x="3231" y="15"/>
                  </a:lnTo>
                  <a:lnTo>
                    <a:pt x="3231" y="0"/>
                  </a:lnTo>
                  <a:close/>
                  <a:moveTo>
                    <a:pt x="3266" y="0"/>
                  </a:moveTo>
                  <a:lnTo>
                    <a:pt x="3251" y="0"/>
                  </a:lnTo>
                  <a:lnTo>
                    <a:pt x="3251" y="15"/>
                  </a:lnTo>
                  <a:lnTo>
                    <a:pt x="3266" y="15"/>
                  </a:lnTo>
                  <a:lnTo>
                    <a:pt x="3266" y="0"/>
                  </a:lnTo>
                  <a:close/>
                  <a:moveTo>
                    <a:pt x="3302" y="0"/>
                  </a:moveTo>
                  <a:lnTo>
                    <a:pt x="3287" y="0"/>
                  </a:lnTo>
                  <a:lnTo>
                    <a:pt x="3287" y="15"/>
                  </a:lnTo>
                  <a:lnTo>
                    <a:pt x="3302" y="15"/>
                  </a:lnTo>
                  <a:lnTo>
                    <a:pt x="3302" y="0"/>
                  </a:lnTo>
                  <a:close/>
                  <a:moveTo>
                    <a:pt x="3337" y="0"/>
                  </a:moveTo>
                  <a:lnTo>
                    <a:pt x="3322" y="0"/>
                  </a:lnTo>
                  <a:lnTo>
                    <a:pt x="3322" y="15"/>
                  </a:lnTo>
                  <a:lnTo>
                    <a:pt x="3337" y="15"/>
                  </a:lnTo>
                  <a:lnTo>
                    <a:pt x="3337" y="0"/>
                  </a:lnTo>
                  <a:close/>
                  <a:moveTo>
                    <a:pt x="3373" y="0"/>
                  </a:moveTo>
                  <a:lnTo>
                    <a:pt x="3357" y="0"/>
                  </a:lnTo>
                  <a:lnTo>
                    <a:pt x="3357" y="15"/>
                  </a:lnTo>
                  <a:lnTo>
                    <a:pt x="3373" y="15"/>
                  </a:lnTo>
                  <a:lnTo>
                    <a:pt x="3373"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7" name="Freeform 405"/>
            <p:cNvSpPr>
              <a:spLocks noEditPoints="1"/>
            </p:cNvSpPr>
            <p:nvPr>
              <p:custDataLst>
                <p:tags r:id="rId30"/>
              </p:custDataLst>
            </p:nvPr>
          </p:nvSpPr>
          <p:spPr bwMode="auto">
            <a:xfrm>
              <a:off x="869951" y="390526"/>
              <a:ext cx="5354638" cy="23813"/>
            </a:xfrm>
            <a:custGeom>
              <a:avLst/>
              <a:gdLst>
                <a:gd name="T0" fmla="*/ 35 w 3373"/>
                <a:gd name="T1" fmla="*/ 15 h 15"/>
                <a:gd name="T2" fmla="*/ 121 w 3373"/>
                <a:gd name="T3" fmla="*/ 0 h 15"/>
                <a:gd name="T4" fmla="*/ 156 w 3373"/>
                <a:gd name="T5" fmla="*/ 15 h 15"/>
                <a:gd name="T6" fmla="*/ 212 w 3373"/>
                <a:gd name="T7" fmla="*/ 0 h 15"/>
                <a:gd name="T8" fmla="*/ 262 w 3373"/>
                <a:gd name="T9" fmla="*/ 0 h 15"/>
                <a:gd name="T10" fmla="*/ 318 w 3373"/>
                <a:gd name="T11" fmla="*/ 15 h 15"/>
                <a:gd name="T12" fmla="*/ 404 w 3373"/>
                <a:gd name="T13" fmla="*/ 0 h 15"/>
                <a:gd name="T14" fmla="*/ 439 w 3373"/>
                <a:gd name="T15" fmla="*/ 15 h 15"/>
                <a:gd name="T16" fmla="*/ 495 w 3373"/>
                <a:gd name="T17" fmla="*/ 0 h 15"/>
                <a:gd name="T18" fmla="*/ 545 w 3373"/>
                <a:gd name="T19" fmla="*/ 0 h 15"/>
                <a:gd name="T20" fmla="*/ 601 w 3373"/>
                <a:gd name="T21" fmla="*/ 15 h 15"/>
                <a:gd name="T22" fmla="*/ 687 w 3373"/>
                <a:gd name="T23" fmla="*/ 0 h 15"/>
                <a:gd name="T24" fmla="*/ 722 w 3373"/>
                <a:gd name="T25" fmla="*/ 15 h 15"/>
                <a:gd name="T26" fmla="*/ 778 w 3373"/>
                <a:gd name="T27" fmla="*/ 0 h 15"/>
                <a:gd name="T28" fmla="*/ 828 w 3373"/>
                <a:gd name="T29" fmla="*/ 0 h 15"/>
                <a:gd name="T30" fmla="*/ 884 w 3373"/>
                <a:gd name="T31" fmla="*/ 15 h 15"/>
                <a:gd name="T32" fmla="*/ 970 w 3373"/>
                <a:gd name="T33" fmla="*/ 0 h 15"/>
                <a:gd name="T34" fmla="*/ 1005 w 3373"/>
                <a:gd name="T35" fmla="*/ 15 h 15"/>
                <a:gd name="T36" fmla="*/ 1060 w 3373"/>
                <a:gd name="T37" fmla="*/ 0 h 15"/>
                <a:gd name="T38" fmla="*/ 1111 w 3373"/>
                <a:gd name="T39" fmla="*/ 0 h 15"/>
                <a:gd name="T40" fmla="*/ 1167 w 3373"/>
                <a:gd name="T41" fmla="*/ 15 h 15"/>
                <a:gd name="T42" fmla="*/ 1252 w 3373"/>
                <a:gd name="T43" fmla="*/ 0 h 15"/>
                <a:gd name="T44" fmla="*/ 1288 w 3373"/>
                <a:gd name="T45" fmla="*/ 15 h 15"/>
                <a:gd name="T46" fmla="*/ 1343 w 3373"/>
                <a:gd name="T47" fmla="*/ 0 h 15"/>
                <a:gd name="T48" fmla="*/ 1394 w 3373"/>
                <a:gd name="T49" fmla="*/ 0 h 15"/>
                <a:gd name="T50" fmla="*/ 1449 w 3373"/>
                <a:gd name="T51" fmla="*/ 15 h 15"/>
                <a:gd name="T52" fmla="*/ 1535 w 3373"/>
                <a:gd name="T53" fmla="*/ 0 h 15"/>
                <a:gd name="T54" fmla="*/ 1571 w 3373"/>
                <a:gd name="T55" fmla="*/ 15 h 15"/>
                <a:gd name="T56" fmla="*/ 1626 w 3373"/>
                <a:gd name="T57" fmla="*/ 0 h 15"/>
                <a:gd name="T58" fmla="*/ 1677 w 3373"/>
                <a:gd name="T59" fmla="*/ 0 h 15"/>
                <a:gd name="T60" fmla="*/ 1731 w 3373"/>
                <a:gd name="T61" fmla="*/ 15 h 15"/>
                <a:gd name="T62" fmla="*/ 1817 w 3373"/>
                <a:gd name="T63" fmla="*/ 0 h 15"/>
                <a:gd name="T64" fmla="*/ 1852 w 3373"/>
                <a:gd name="T65" fmla="*/ 15 h 15"/>
                <a:gd name="T66" fmla="*/ 1908 w 3373"/>
                <a:gd name="T67" fmla="*/ 0 h 15"/>
                <a:gd name="T68" fmla="*/ 1958 w 3373"/>
                <a:gd name="T69" fmla="*/ 0 h 15"/>
                <a:gd name="T70" fmla="*/ 2014 w 3373"/>
                <a:gd name="T71" fmla="*/ 15 h 15"/>
                <a:gd name="T72" fmla="*/ 2100 w 3373"/>
                <a:gd name="T73" fmla="*/ 0 h 15"/>
                <a:gd name="T74" fmla="*/ 2135 w 3373"/>
                <a:gd name="T75" fmla="*/ 15 h 15"/>
                <a:gd name="T76" fmla="*/ 2191 w 3373"/>
                <a:gd name="T77" fmla="*/ 0 h 15"/>
                <a:gd name="T78" fmla="*/ 2241 w 3373"/>
                <a:gd name="T79" fmla="*/ 0 h 15"/>
                <a:gd name="T80" fmla="*/ 2297 w 3373"/>
                <a:gd name="T81" fmla="*/ 15 h 15"/>
                <a:gd name="T82" fmla="*/ 2383 w 3373"/>
                <a:gd name="T83" fmla="*/ 0 h 15"/>
                <a:gd name="T84" fmla="*/ 2418 w 3373"/>
                <a:gd name="T85" fmla="*/ 15 h 15"/>
                <a:gd name="T86" fmla="*/ 2473 w 3373"/>
                <a:gd name="T87" fmla="*/ 0 h 15"/>
                <a:gd name="T88" fmla="*/ 2524 w 3373"/>
                <a:gd name="T89" fmla="*/ 0 h 15"/>
                <a:gd name="T90" fmla="*/ 2580 w 3373"/>
                <a:gd name="T91" fmla="*/ 15 h 15"/>
                <a:gd name="T92" fmla="*/ 2665 w 3373"/>
                <a:gd name="T93" fmla="*/ 0 h 15"/>
                <a:gd name="T94" fmla="*/ 2701 w 3373"/>
                <a:gd name="T95" fmla="*/ 15 h 15"/>
                <a:gd name="T96" fmla="*/ 2756 w 3373"/>
                <a:gd name="T97" fmla="*/ 0 h 15"/>
                <a:gd name="T98" fmla="*/ 2807 w 3373"/>
                <a:gd name="T99" fmla="*/ 0 h 15"/>
                <a:gd name="T100" fmla="*/ 2862 w 3373"/>
                <a:gd name="T101" fmla="*/ 15 h 15"/>
                <a:gd name="T102" fmla="*/ 2948 w 3373"/>
                <a:gd name="T103" fmla="*/ 0 h 15"/>
                <a:gd name="T104" fmla="*/ 2984 w 3373"/>
                <a:gd name="T105" fmla="*/ 15 h 15"/>
                <a:gd name="T106" fmla="*/ 3039 w 3373"/>
                <a:gd name="T107" fmla="*/ 0 h 15"/>
                <a:gd name="T108" fmla="*/ 3090 w 3373"/>
                <a:gd name="T109" fmla="*/ 0 h 15"/>
                <a:gd name="T110" fmla="*/ 3145 w 3373"/>
                <a:gd name="T111" fmla="*/ 15 h 15"/>
                <a:gd name="T112" fmla="*/ 3231 w 3373"/>
                <a:gd name="T113" fmla="*/ 0 h 15"/>
                <a:gd name="T114" fmla="*/ 3266 w 3373"/>
                <a:gd name="T115" fmla="*/ 15 h 15"/>
                <a:gd name="T116" fmla="*/ 3322 w 3373"/>
                <a:gd name="T117" fmla="*/ 0 h 15"/>
                <a:gd name="T118" fmla="*/ 3373 w 3373"/>
                <a:gd name="T11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5">
                  <a:moveTo>
                    <a:pt x="15" y="0"/>
                  </a:moveTo>
                  <a:lnTo>
                    <a:pt x="0" y="0"/>
                  </a:lnTo>
                  <a:lnTo>
                    <a:pt x="0" y="15"/>
                  </a:lnTo>
                  <a:lnTo>
                    <a:pt x="15" y="15"/>
                  </a:lnTo>
                  <a:lnTo>
                    <a:pt x="15" y="0"/>
                  </a:lnTo>
                  <a:moveTo>
                    <a:pt x="50" y="0"/>
                  </a:moveTo>
                  <a:lnTo>
                    <a:pt x="35" y="0"/>
                  </a:lnTo>
                  <a:lnTo>
                    <a:pt x="35" y="15"/>
                  </a:lnTo>
                  <a:lnTo>
                    <a:pt x="50" y="15"/>
                  </a:lnTo>
                  <a:lnTo>
                    <a:pt x="50" y="0"/>
                  </a:lnTo>
                  <a:moveTo>
                    <a:pt x="86" y="0"/>
                  </a:moveTo>
                  <a:lnTo>
                    <a:pt x="71" y="0"/>
                  </a:lnTo>
                  <a:lnTo>
                    <a:pt x="71" y="15"/>
                  </a:lnTo>
                  <a:lnTo>
                    <a:pt x="86" y="15"/>
                  </a:lnTo>
                  <a:lnTo>
                    <a:pt x="86" y="0"/>
                  </a:lnTo>
                  <a:moveTo>
                    <a:pt x="121" y="0"/>
                  </a:moveTo>
                  <a:lnTo>
                    <a:pt x="106" y="0"/>
                  </a:lnTo>
                  <a:lnTo>
                    <a:pt x="106" y="15"/>
                  </a:lnTo>
                  <a:lnTo>
                    <a:pt x="121" y="15"/>
                  </a:lnTo>
                  <a:lnTo>
                    <a:pt x="121" y="0"/>
                  </a:lnTo>
                  <a:moveTo>
                    <a:pt x="156" y="0"/>
                  </a:moveTo>
                  <a:lnTo>
                    <a:pt x="141" y="0"/>
                  </a:lnTo>
                  <a:lnTo>
                    <a:pt x="141" y="15"/>
                  </a:lnTo>
                  <a:lnTo>
                    <a:pt x="156" y="15"/>
                  </a:lnTo>
                  <a:lnTo>
                    <a:pt x="156" y="0"/>
                  </a:lnTo>
                  <a:moveTo>
                    <a:pt x="192" y="0"/>
                  </a:moveTo>
                  <a:lnTo>
                    <a:pt x="177" y="0"/>
                  </a:lnTo>
                  <a:lnTo>
                    <a:pt x="177" y="15"/>
                  </a:lnTo>
                  <a:lnTo>
                    <a:pt x="192" y="15"/>
                  </a:lnTo>
                  <a:lnTo>
                    <a:pt x="192" y="0"/>
                  </a:lnTo>
                  <a:moveTo>
                    <a:pt x="227" y="0"/>
                  </a:moveTo>
                  <a:lnTo>
                    <a:pt x="212" y="0"/>
                  </a:lnTo>
                  <a:lnTo>
                    <a:pt x="212" y="15"/>
                  </a:lnTo>
                  <a:lnTo>
                    <a:pt x="227" y="15"/>
                  </a:lnTo>
                  <a:lnTo>
                    <a:pt x="227" y="0"/>
                  </a:lnTo>
                  <a:moveTo>
                    <a:pt x="262" y="0"/>
                  </a:moveTo>
                  <a:lnTo>
                    <a:pt x="247" y="0"/>
                  </a:lnTo>
                  <a:lnTo>
                    <a:pt x="247" y="15"/>
                  </a:lnTo>
                  <a:lnTo>
                    <a:pt x="262" y="15"/>
                  </a:lnTo>
                  <a:lnTo>
                    <a:pt x="262" y="0"/>
                  </a:lnTo>
                  <a:moveTo>
                    <a:pt x="298" y="0"/>
                  </a:moveTo>
                  <a:lnTo>
                    <a:pt x="283" y="0"/>
                  </a:lnTo>
                  <a:lnTo>
                    <a:pt x="283" y="15"/>
                  </a:lnTo>
                  <a:lnTo>
                    <a:pt x="298" y="15"/>
                  </a:lnTo>
                  <a:lnTo>
                    <a:pt x="298" y="0"/>
                  </a:lnTo>
                  <a:moveTo>
                    <a:pt x="333" y="0"/>
                  </a:moveTo>
                  <a:lnTo>
                    <a:pt x="318" y="0"/>
                  </a:lnTo>
                  <a:lnTo>
                    <a:pt x="318" y="15"/>
                  </a:lnTo>
                  <a:lnTo>
                    <a:pt x="333" y="15"/>
                  </a:lnTo>
                  <a:lnTo>
                    <a:pt x="333" y="0"/>
                  </a:lnTo>
                  <a:moveTo>
                    <a:pt x="369" y="0"/>
                  </a:moveTo>
                  <a:lnTo>
                    <a:pt x="353" y="0"/>
                  </a:lnTo>
                  <a:lnTo>
                    <a:pt x="353" y="15"/>
                  </a:lnTo>
                  <a:lnTo>
                    <a:pt x="369" y="15"/>
                  </a:lnTo>
                  <a:lnTo>
                    <a:pt x="369" y="0"/>
                  </a:lnTo>
                  <a:moveTo>
                    <a:pt x="404" y="0"/>
                  </a:moveTo>
                  <a:lnTo>
                    <a:pt x="389" y="0"/>
                  </a:lnTo>
                  <a:lnTo>
                    <a:pt x="389" y="15"/>
                  </a:lnTo>
                  <a:lnTo>
                    <a:pt x="404" y="15"/>
                  </a:lnTo>
                  <a:lnTo>
                    <a:pt x="404" y="0"/>
                  </a:lnTo>
                  <a:moveTo>
                    <a:pt x="439" y="0"/>
                  </a:moveTo>
                  <a:lnTo>
                    <a:pt x="424" y="0"/>
                  </a:lnTo>
                  <a:lnTo>
                    <a:pt x="424" y="15"/>
                  </a:lnTo>
                  <a:lnTo>
                    <a:pt x="439" y="15"/>
                  </a:lnTo>
                  <a:lnTo>
                    <a:pt x="439" y="0"/>
                  </a:lnTo>
                  <a:moveTo>
                    <a:pt x="475" y="0"/>
                  </a:moveTo>
                  <a:lnTo>
                    <a:pt x="459" y="0"/>
                  </a:lnTo>
                  <a:lnTo>
                    <a:pt x="459" y="15"/>
                  </a:lnTo>
                  <a:lnTo>
                    <a:pt x="475" y="15"/>
                  </a:lnTo>
                  <a:lnTo>
                    <a:pt x="475" y="0"/>
                  </a:lnTo>
                  <a:moveTo>
                    <a:pt x="510" y="0"/>
                  </a:moveTo>
                  <a:lnTo>
                    <a:pt x="495" y="0"/>
                  </a:lnTo>
                  <a:lnTo>
                    <a:pt x="495" y="15"/>
                  </a:lnTo>
                  <a:lnTo>
                    <a:pt x="510" y="15"/>
                  </a:lnTo>
                  <a:lnTo>
                    <a:pt x="510" y="0"/>
                  </a:lnTo>
                  <a:moveTo>
                    <a:pt x="545" y="0"/>
                  </a:moveTo>
                  <a:lnTo>
                    <a:pt x="530" y="0"/>
                  </a:lnTo>
                  <a:lnTo>
                    <a:pt x="530" y="15"/>
                  </a:lnTo>
                  <a:lnTo>
                    <a:pt x="545" y="15"/>
                  </a:lnTo>
                  <a:lnTo>
                    <a:pt x="545" y="0"/>
                  </a:lnTo>
                  <a:moveTo>
                    <a:pt x="581" y="0"/>
                  </a:moveTo>
                  <a:lnTo>
                    <a:pt x="566" y="0"/>
                  </a:lnTo>
                  <a:lnTo>
                    <a:pt x="566" y="15"/>
                  </a:lnTo>
                  <a:lnTo>
                    <a:pt x="581" y="15"/>
                  </a:lnTo>
                  <a:lnTo>
                    <a:pt x="581" y="0"/>
                  </a:lnTo>
                  <a:moveTo>
                    <a:pt x="616" y="0"/>
                  </a:moveTo>
                  <a:lnTo>
                    <a:pt x="601" y="0"/>
                  </a:lnTo>
                  <a:lnTo>
                    <a:pt x="601" y="15"/>
                  </a:lnTo>
                  <a:lnTo>
                    <a:pt x="616" y="15"/>
                  </a:lnTo>
                  <a:lnTo>
                    <a:pt x="616" y="0"/>
                  </a:lnTo>
                  <a:moveTo>
                    <a:pt x="651" y="0"/>
                  </a:moveTo>
                  <a:lnTo>
                    <a:pt x="636" y="0"/>
                  </a:lnTo>
                  <a:lnTo>
                    <a:pt x="636" y="15"/>
                  </a:lnTo>
                  <a:lnTo>
                    <a:pt x="651" y="15"/>
                  </a:lnTo>
                  <a:lnTo>
                    <a:pt x="651" y="0"/>
                  </a:lnTo>
                  <a:moveTo>
                    <a:pt x="687" y="0"/>
                  </a:moveTo>
                  <a:lnTo>
                    <a:pt x="672" y="0"/>
                  </a:lnTo>
                  <a:lnTo>
                    <a:pt x="672" y="15"/>
                  </a:lnTo>
                  <a:lnTo>
                    <a:pt x="687" y="15"/>
                  </a:lnTo>
                  <a:lnTo>
                    <a:pt x="687" y="0"/>
                  </a:lnTo>
                  <a:moveTo>
                    <a:pt x="722" y="0"/>
                  </a:moveTo>
                  <a:lnTo>
                    <a:pt x="707" y="0"/>
                  </a:lnTo>
                  <a:lnTo>
                    <a:pt x="707" y="15"/>
                  </a:lnTo>
                  <a:lnTo>
                    <a:pt x="722" y="15"/>
                  </a:lnTo>
                  <a:lnTo>
                    <a:pt x="722" y="0"/>
                  </a:lnTo>
                  <a:moveTo>
                    <a:pt x="757" y="0"/>
                  </a:moveTo>
                  <a:lnTo>
                    <a:pt x="742" y="0"/>
                  </a:lnTo>
                  <a:lnTo>
                    <a:pt x="742" y="15"/>
                  </a:lnTo>
                  <a:lnTo>
                    <a:pt x="757" y="15"/>
                  </a:lnTo>
                  <a:lnTo>
                    <a:pt x="757" y="0"/>
                  </a:lnTo>
                  <a:moveTo>
                    <a:pt x="793" y="0"/>
                  </a:moveTo>
                  <a:lnTo>
                    <a:pt x="778" y="0"/>
                  </a:lnTo>
                  <a:lnTo>
                    <a:pt x="778" y="15"/>
                  </a:lnTo>
                  <a:lnTo>
                    <a:pt x="793" y="15"/>
                  </a:lnTo>
                  <a:lnTo>
                    <a:pt x="793" y="0"/>
                  </a:lnTo>
                  <a:moveTo>
                    <a:pt x="828" y="0"/>
                  </a:moveTo>
                  <a:lnTo>
                    <a:pt x="813" y="0"/>
                  </a:lnTo>
                  <a:lnTo>
                    <a:pt x="813" y="15"/>
                  </a:lnTo>
                  <a:lnTo>
                    <a:pt x="828" y="15"/>
                  </a:lnTo>
                  <a:lnTo>
                    <a:pt x="828" y="0"/>
                  </a:lnTo>
                  <a:moveTo>
                    <a:pt x="863" y="0"/>
                  </a:moveTo>
                  <a:lnTo>
                    <a:pt x="848" y="0"/>
                  </a:lnTo>
                  <a:lnTo>
                    <a:pt x="848" y="15"/>
                  </a:lnTo>
                  <a:lnTo>
                    <a:pt x="863" y="15"/>
                  </a:lnTo>
                  <a:lnTo>
                    <a:pt x="863" y="0"/>
                  </a:lnTo>
                  <a:moveTo>
                    <a:pt x="899" y="0"/>
                  </a:moveTo>
                  <a:lnTo>
                    <a:pt x="884" y="0"/>
                  </a:lnTo>
                  <a:lnTo>
                    <a:pt x="884" y="15"/>
                  </a:lnTo>
                  <a:lnTo>
                    <a:pt x="899" y="15"/>
                  </a:lnTo>
                  <a:lnTo>
                    <a:pt x="899" y="0"/>
                  </a:lnTo>
                  <a:moveTo>
                    <a:pt x="934" y="0"/>
                  </a:moveTo>
                  <a:lnTo>
                    <a:pt x="919" y="0"/>
                  </a:lnTo>
                  <a:lnTo>
                    <a:pt x="919" y="15"/>
                  </a:lnTo>
                  <a:lnTo>
                    <a:pt x="934" y="15"/>
                  </a:lnTo>
                  <a:lnTo>
                    <a:pt x="934" y="0"/>
                  </a:lnTo>
                  <a:moveTo>
                    <a:pt x="970" y="0"/>
                  </a:moveTo>
                  <a:lnTo>
                    <a:pt x="954" y="0"/>
                  </a:lnTo>
                  <a:lnTo>
                    <a:pt x="954" y="15"/>
                  </a:lnTo>
                  <a:lnTo>
                    <a:pt x="970" y="15"/>
                  </a:lnTo>
                  <a:lnTo>
                    <a:pt x="970" y="0"/>
                  </a:lnTo>
                  <a:moveTo>
                    <a:pt x="1005" y="0"/>
                  </a:moveTo>
                  <a:lnTo>
                    <a:pt x="990" y="0"/>
                  </a:lnTo>
                  <a:lnTo>
                    <a:pt x="990" y="15"/>
                  </a:lnTo>
                  <a:lnTo>
                    <a:pt x="1005" y="15"/>
                  </a:lnTo>
                  <a:lnTo>
                    <a:pt x="1005" y="0"/>
                  </a:lnTo>
                  <a:moveTo>
                    <a:pt x="1040" y="0"/>
                  </a:moveTo>
                  <a:lnTo>
                    <a:pt x="1025" y="0"/>
                  </a:lnTo>
                  <a:lnTo>
                    <a:pt x="1025" y="15"/>
                  </a:lnTo>
                  <a:lnTo>
                    <a:pt x="1040" y="15"/>
                  </a:lnTo>
                  <a:lnTo>
                    <a:pt x="1040" y="0"/>
                  </a:lnTo>
                  <a:moveTo>
                    <a:pt x="1076" y="0"/>
                  </a:moveTo>
                  <a:lnTo>
                    <a:pt x="1060" y="0"/>
                  </a:lnTo>
                  <a:lnTo>
                    <a:pt x="1060" y="15"/>
                  </a:lnTo>
                  <a:lnTo>
                    <a:pt x="1076" y="15"/>
                  </a:lnTo>
                  <a:lnTo>
                    <a:pt x="1076" y="0"/>
                  </a:lnTo>
                  <a:moveTo>
                    <a:pt x="1111" y="0"/>
                  </a:moveTo>
                  <a:lnTo>
                    <a:pt x="1096" y="0"/>
                  </a:lnTo>
                  <a:lnTo>
                    <a:pt x="1096" y="15"/>
                  </a:lnTo>
                  <a:lnTo>
                    <a:pt x="1111" y="15"/>
                  </a:lnTo>
                  <a:lnTo>
                    <a:pt x="1111" y="0"/>
                  </a:lnTo>
                  <a:moveTo>
                    <a:pt x="1146" y="0"/>
                  </a:moveTo>
                  <a:lnTo>
                    <a:pt x="1131" y="0"/>
                  </a:lnTo>
                  <a:lnTo>
                    <a:pt x="1131" y="15"/>
                  </a:lnTo>
                  <a:lnTo>
                    <a:pt x="1146" y="15"/>
                  </a:lnTo>
                  <a:lnTo>
                    <a:pt x="1146" y="0"/>
                  </a:lnTo>
                  <a:moveTo>
                    <a:pt x="1182" y="0"/>
                  </a:moveTo>
                  <a:lnTo>
                    <a:pt x="1167" y="0"/>
                  </a:lnTo>
                  <a:lnTo>
                    <a:pt x="1167" y="15"/>
                  </a:lnTo>
                  <a:lnTo>
                    <a:pt x="1182" y="15"/>
                  </a:lnTo>
                  <a:lnTo>
                    <a:pt x="1182" y="0"/>
                  </a:lnTo>
                  <a:moveTo>
                    <a:pt x="1217" y="0"/>
                  </a:moveTo>
                  <a:lnTo>
                    <a:pt x="1202" y="0"/>
                  </a:lnTo>
                  <a:lnTo>
                    <a:pt x="1202" y="15"/>
                  </a:lnTo>
                  <a:lnTo>
                    <a:pt x="1217" y="15"/>
                  </a:lnTo>
                  <a:lnTo>
                    <a:pt x="1217" y="0"/>
                  </a:lnTo>
                  <a:moveTo>
                    <a:pt x="1252" y="0"/>
                  </a:moveTo>
                  <a:lnTo>
                    <a:pt x="1237" y="0"/>
                  </a:lnTo>
                  <a:lnTo>
                    <a:pt x="1237" y="15"/>
                  </a:lnTo>
                  <a:lnTo>
                    <a:pt x="1252" y="15"/>
                  </a:lnTo>
                  <a:lnTo>
                    <a:pt x="1252" y="0"/>
                  </a:lnTo>
                  <a:moveTo>
                    <a:pt x="1288" y="0"/>
                  </a:moveTo>
                  <a:lnTo>
                    <a:pt x="1273" y="0"/>
                  </a:lnTo>
                  <a:lnTo>
                    <a:pt x="1273" y="15"/>
                  </a:lnTo>
                  <a:lnTo>
                    <a:pt x="1288" y="15"/>
                  </a:lnTo>
                  <a:lnTo>
                    <a:pt x="1288" y="0"/>
                  </a:lnTo>
                  <a:moveTo>
                    <a:pt x="1323" y="0"/>
                  </a:moveTo>
                  <a:lnTo>
                    <a:pt x="1308" y="0"/>
                  </a:lnTo>
                  <a:lnTo>
                    <a:pt x="1308" y="15"/>
                  </a:lnTo>
                  <a:lnTo>
                    <a:pt x="1323" y="15"/>
                  </a:lnTo>
                  <a:lnTo>
                    <a:pt x="1323" y="0"/>
                  </a:lnTo>
                  <a:moveTo>
                    <a:pt x="1358" y="0"/>
                  </a:moveTo>
                  <a:lnTo>
                    <a:pt x="1343" y="0"/>
                  </a:lnTo>
                  <a:lnTo>
                    <a:pt x="1343" y="15"/>
                  </a:lnTo>
                  <a:lnTo>
                    <a:pt x="1358" y="15"/>
                  </a:lnTo>
                  <a:lnTo>
                    <a:pt x="1358" y="0"/>
                  </a:lnTo>
                  <a:moveTo>
                    <a:pt x="1394" y="0"/>
                  </a:moveTo>
                  <a:lnTo>
                    <a:pt x="1379" y="0"/>
                  </a:lnTo>
                  <a:lnTo>
                    <a:pt x="1379" y="15"/>
                  </a:lnTo>
                  <a:lnTo>
                    <a:pt x="1394" y="15"/>
                  </a:lnTo>
                  <a:lnTo>
                    <a:pt x="1394" y="0"/>
                  </a:lnTo>
                  <a:moveTo>
                    <a:pt x="1429" y="0"/>
                  </a:moveTo>
                  <a:lnTo>
                    <a:pt x="1414" y="0"/>
                  </a:lnTo>
                  <a:lnTo>
                    <a:pt x="1414" y="15"/>
                  </a:lnTo>
                  <a:lnTo>
                    <a:pt x="1429" y="15"/>
                  </a:lnTo>
                  <a:lnTo>
                    <a:pt x="1429" y="0"/>
                  </a:lnTo>
                  <a:moveTo>
                    <a:pt x="1465" y="0"/>
                  </a:moveTo>
                  <a:lnTo>
                    <a:pt x="1449" y="0"/>
                  </a:lnTo>
                  <a:lnTo>
                    <a:pt x="1449" y="15"/>
                  </a:lnTo>
                  <a:lnTo>
                    <a:pt x="1465" y="15"/>
                  </a:lnTo>
                  <a:lnTo>
                    <a:pt x="1465" y="0"/>
                  </a:lnTo>
                  <a:moveTo>
                    <a:pt x="1500" y="0"/>
                  </a:moveTo>
                  <a:lnTo>
                    <a:pt x="1485" y="0"/>
                  </a:lnTo>
                  <a:lnTo>
                    <a:pt x="1485" y="15"/>
                  </a:lnTo>
                  <a:lnTo>
                    <a:pt x="1500" y="15"/>
                  </a:lnTo>
                  <a:lnTo>
                    <a:pt x="1500" y="0"/>
                  </a:lnTo>
                  <a:moveTo>
                    <a:pt x="1535" y="0"/>
                  </a:moveTo>
                  <a:lnTo>
                    <a:pt x="1520" y="0"/>
                  </a:lnTo>
                  <a:lnTo>
                    <a:pt x="1520" y="15"/>
                  </a:lnTo>
                  <a:lnTo>
                    <a:pt x="1535" y="15"/>
                  </a:lnTo>
                  <a:lnTo>
                    <a:pt x="1535" y="0"/>
                  </a:lnTo>
                  <a:moveTo>
                    <a:pt x="1571" y="0"/>
                  </a:moveTo>
                  <a:lnTo>
                    <a:pt x="1555" y="0"/>
                  </a:lnTo>
                  <a:lnTo>
                    <a:pt x="1555" y="15"/>
                  </a:lnTo>
                  <a:lnTo>
                    <a:pt x="1571" y="15"/>
                  </a:lnTo>
                  <a:lnTo>
                    <a:pt x="1571" y="0"/>
                  </a:lnTo>
                  <a:moveTo>
                    <a:pt x="1606" y="0"/>
                  </a:moveTo>
                  <a:lnTo>
                    <a:pt x="1591" y="0"/>
                  </a:lnTo>
                  <a:lnTo>
                    <a:pt x="1591" y="15"/>
                  </a:lnTo>
                  <a:lnTo>
                    <a:pt x="1606" y="15"/>
                  </a:lnTo>
                  <a:lnTo>
                    <a:pt x="1606" y="0"/>
                  </a:lnTo>
                  <a:moveTo>
                    <a:pt x="1641" y="0"/>
                  </a:moveTo>
                  <a:lnTo>
                    <a:pt x="1626" y="0"/>
                  </a:lnTo>
                  <a:lnTo>
                    <a:pt x="1626" y="15"/>
                  </a:lnTo>
                  <a:lnTo>
                    <a:pt x="1641" y="15"/>
                  </a:lnTo>
                  <a:lnTo>
                    <a:pt x="1641" y="0"/>
                  </a:lnTo>
                  <a:moveTo>
                    <a:pt x="1677" y="0"/>
                  </a:moveTo>
                  <a:lnTo>
                    <a:pt x="1662" y="0"/>
                  </a:lnTo>
                  <a:lnTo>
                    <a:pt x="1662" y="15"/>
                  </a:lnTo>
                  <a:lnTo>
                    <a:pt x="1677" y="15"/>
                  </a:lnTo>
                  <a:lnTo>
                    <a:pt x="1677" y="0"/>
                  </a:lnTo>
                  <a:moveTo>
                    <a:pt x="1712" y="0"/>
                  </a:moveTo>
                  <a:lnTo>
                    <a:pt x="1697" y="0"/>
                  </a:lnTo>
                  <a:lnTo>
                    <a:pt x="1697" y="15"/>
                  </a:lnTo>
                  <a:lnTo>
                    <a:pt x="1712" y="15"/>
                  </a:lnTo>
                  <a:lnTo>
                    <a:pt x="1712" y="0"/>
                  </a:lnTo>
                  <a:moveTo>
                    <a:pt x="1746" y="0"/>
                  </a:moveTo>
                  <a:lnTo>
                    <a:pt x="1731" y="0"/>
                  </a:lnTo>
                  <a:lnTo>
                    <a:pt x="1731" y="15"/>
                  </a:lnTo>
                  <a:lnTo>
                    <a:pt x="1746" y="15"/>
                  </a:lnTo>
                  <a:lnTo>
                    <a:pt x="1746" y="0"/>
                  </a:lnTo>
                  <a:moveTo>
                    <a:pt x="1781" y="0"/>
                  </a:moveTo>
                  <a:lnTo>
                    <a:pt x="1766" y="0"/>
                  </a:lnTo>
                  <a:lnTo>
                    <a:pt x="1766" y="15"/>
                  </a:lnTo>
                  <a:lnTo>
                    <a:pt x="1781" y="15"/>
                  </a:lnTo>
                  <a:lnTo>
                    <a:pt x="1781" y="0"/>
                  </a:lnTo>
                  <a:moveTo>
                    <a:pt x="1817" y="0"/>
                  </a:moveTo>
                  <a:lnTo>
                    <a:pt x="1802" y="0"/>
                  </a:lnTo>
                  <a:lnTo>
                    <a:pt x="1802" y="15"/>
                  </a:lnTo>
                  <a:lnTo>
                    <a:pt x="1817" y="15"/>
                  </a:lnTo>
                  <a:lnTo>
                    <a:pt x="1817" y="0"/>
                  </a:lnTo>
                  <a:moveTo>
                    <a:pt x="1852" y="0"/>
                  </a:moveTo>
                  <a:lnTo>
                    <a:pt x="1837" y="0"/>
                  </a:lnTo>
                  <a:lnTo>
                    <a:pt x="1837" y="15"/>
                  </a:lnTo>
                  <a:lnTo>
                    <a:pt x="1852" y="15"/>
                  </a:lnTo>
                  <a:lnTo>
                    <a:pt x="1852" y="0"/>
                  </a:lnTo>
                  <a:moveTo>
                    <a:pt x="1888" y="0"/>
                  </a:moveTo>
                  <a:lnTo>
                    <a:pt x="1872" y="0"/>
                  </a:lnTo>
                  <a:lnTo>
                    <a:pt x="1872" y="15"/>
                  </a:lnTo>
                  <a:lnTo>
                    <a:pt x="1888" y="15"/>
                  </a:lnTo>
                  <a:lnTo>
                    <a:pt x="1888" y="0"/>
                  </a:lnTo>
                  <a:moveTo>
                    <a:pt x="1923" y="0"/>
                  </a:moveTo>
                  <a:lnTo>
                    <a:pt x="1908" y="0"/>
                  </a:lnTo>
                  <a:lnTo>
                    <a:pt x="1908" y="15"/>
                  </a:lnTo>
                  <a:lnTo>
                    <a:pt x="1923" y="15"/>
                  </a:lnTo>
                  <a:lnTo>
                    <a:pt x="1923" y="0"/>
                  </a:lnTo>
                  <a:moveTo>
                    <a:pt x="1958" y="0"/>
                  </a:moveTo>
                  <a:lnTo>
                    <a:pt x="1943" y="0"/>
                  </a:lnTo>
                  <a:lnTo>
                    <a:pt x="1943" y="15"/>
                  </a:lnTo>
                  <a:lnTo>
                    <a:pt x="1958" y="15"/>
                  </a:lnTo>
                  <a:lnTo>
                    <a:pt x="1958" y="0"/>
                  </a:lnTo>
                  <a:moveTo>
                    <a:pt x="1994" y="0"/>
                  </a:moveTo>
                  <a:lnTo>
                    <a:pt x="1978" y="0"/>
                  </a:lnTo>
                  <a:lnTo>
                    <a:pt x="1978" y="15"/>
                  </a:lnTo>
                  <a:lnTo>
                    <a:pt x="1994" y="15"/>
                  </a:lnTo>
                  <a:lnTo>
                    <a:pt x="1994" y="0"/>
                  </a:lnTo>
                  <a:moveTo>
                    <a:pt x="2029" y="0"/>
                  </a:moveTo>
                  <a:lnTo>
                    <a:pt x="2014" y="0"/>
                  </a:lnTo>
                  <a:lnTo>
                    <a:pt x="2014" y="15"/>
                  </a:lnTo>
                  <a:lnTo>
                    <a:pt x="2029" y="15"/>
                  </a:lnTo>
                  <a:lnTo>
                    <a:pt x="2029" y="0"/>
                  </a:lnTo>
                  <a:moveTo>
                    <a:pt x="2064" y="0"/>
                  </a:moveTo>
                  <a:lnTo>
                    <a:pt x="2049" y="0"/>
                  </a:lnTo>
                  <a:lnTo>
                    <a:pt x="2049" y="15"/>
                  </a:lnTo>
                  <a:lnTo>
                    <a:pt x="2064" y="15"/>
                  </a:lnTo>
                  <a:lnTo>
                    <a:pt x="2064" y="0"/>
                  </a:lnTo>
                  <a:moveTo>
                    <a:pt x="2100" y="0"/>
                  </a:moveTo>
                  <a:lnTo>
                    <a:pt x="2085" y="0"/>
                  </a:lnTo>
                  <a:lnTo>
                    <a:pt x="2085" y="15"/>
                  </a:lnTo>
                  <a:lnTo>
                    <a:pt x="2100" y="15"/>
                  </a:lnTo>
                  <a:lnTo>
                    <a:pt x="2100" y="0"/>
                  </a:lnTo>
                  <a:moveTo>
                    <a:pt x="2135" y="0"/>
                  </a:moveTo>
                  <a:lnTo>
                    <a:pt x="2120" y="0"/>
                  </a:lnTo>
                  <a:lnTo>
                    <a:pt x="2120" y="15"/>
                  </a:lnTo>
                  <a:lnTo>
                    <a:pt x="2135" y="15"/>
                  </a:lnTo>
                  <a:lnTo>
                    <a:pt x="2135" y="0"/>
                  </a:lnTo>
                  <a:moveTo>
                    <a:pt x="2170" y="0"/>
                  </a:moveTo>
                  <a:lnTo>
                    <a:pt x="2155" y="0"/>
                  </a:lnTo>
                  <a:lnTo>
                    <a:pt x="2155" y="15"/>
                  </a:lnTo>
                  <a:lnTo>
                    <a:pt x="2170" y="15"/>
                  </a:lnTo>
                  <a:lnTo>
                    <a:pt x="2170" y="0"/>
                  </a:lnTo>
                  <a:moveTo>
                    <a:pt x="2206" y="0"/>
                  </a:moveTo>
                  <a:lnTo>
                    <a:pt x="2191" y="0"/>
                  </a:lnTo>
                  <a:lnTo>
                    <a:pt x="2191" y="15"/>
                  </a:lnTo>
                  <a:lnTo>
                    <a:pt x="2206" y="15"/>
                  </a:lnTo>
                  <a:lnTo>
                    <a:pt x="2206" y="0"/>
                  </a:lnTo>
                  <a:moveTo>
                    <a:pt x="2241" y="0"/>
                  </a:moveTo>
                  <a:lnTo>
                    <a:pt x="2226" y="0"/>
                  </a:lnTo>
                  <a:lnTo>
                    <a:pt x="2226" y="15"/>
                  </a:lnTo>
                  <a:lnTo>
                    <a:pt x="2241" y="15"/>
                  </a:lnTo>
                  <a:lnTo>
                    <a:pt x="2241" y="0"/>
                  </a:lnTo>
                  <a:moveTo>
                    <a:pt x="2276" y="0"/>
                  </a:moveTo>
                  <a:lnTo>
                    <a:pt x="2261" y="0"/>
                  </a:lnTo>
                  <a:lnTo>
                    <a:pt x="2261" y="15"/>
                  </a:lnTo>
                  <a:lnTo>
                    <a:pt x="2276" y="15"/>
                  </a:lnTo>
                  <a:lnTo>
                    <a:pt x="2276" y="0"/>
                  </a:lnTo>
                  <a:moveTo>
                    <a:pt x="2312" y="0"/>
                  </a:moveTo>
                  <a:lnTo>
                    <a:pt x="2297" y="0"/>
                  </a:lnTo>
                  <a:lnTo>
                    <a:pt x="2297" y="15"/>
                  </a:lnTo>
                  <a:lnTo>
                    <a:pt x="2312" y="15"/>
                  </a:lnTo>
                  <a:lnTo>
                    <a:pt x="2312" y="0"/>
                  </a:lnTo>
                  <a:moveTo>
                    <a:pt x="2347" y="0"/>
                  </a:moveTo>
                  <a:lnTo>
                    <a:pt x="2332" y="0"/>
                  </a:lnTo>
                  <a:lnTo>
                    <a:pt x="2332" y="15"/>
                  </a:lnTo>
                  <a:lnTo>
                    <a:pt x="2347" y="15"/>
                  </a:lnTo>
                  <a:lnTo>
                    <a:pt x="2347" y="0"/>
                  </a:lnTo>
                  <a:moveTo>
                    <a:pt x="2383" y="0"/>
                  </a:moveTo>
                  <a:lnTo>
                    <a:pt x="2367" y="0"/>
                  </a:lnTo>
                  <a:lnTo>
                    <a:pt x="2367" y="15"/>
                  </a:lnTo>
                  <a:lnTo>
                    <a:pt x="2383" y="15"/>
                  </a:lnTo>
                  <a:lnTo>
                    <a:pt x="2383" y="0"/>
                  </a:lnTo>
                  <a:moveTo>
                    <a:pt x="2418" y="0"/>
                  </a:moveTo>
                  <a:lnTo>
                    <a:pt x="2403" y="0"/>
                  </a:lnTo>
                  <a:lnTo>
                    <a:pt x="2403" y="15"/>
                  </a:lnTo>
                  <a:lnTo>
                    <a:pt x="2418" y="15"/>
                  </a:lnTo>
                  <a:lnTo>
                    <a:pt x="2418" y="0"/>
                  </a:lnTo>
                  <a:moveTo>
                    <a:pt x="2453" y="0"/>
                  </a:moveTo>
                  <a:lnTo>
                    <a:pt x="2438" y="0"/>
                  </a:lnTo>
                  <a:lnTo>
                    <a:pt x="2438" y="15"/>
                  </a:lnTo>
                  <a:lnTo>
                    <a:pt x="2453" y="15"/>
                  </a:lnTo>
                  <a:lnTo>
                    <a:pt x="2453" y="0"/>
                  </a:lnTo>
                  <a:moveTo>
                    <a:pt x="2489" y="0"/>
                  </a:moveTo>
                  <a:lnTo>
                    <a:pt x="2473" y="0"/>
                  </a:lnTo>
                  <a:lnTo>
                    <a:pt x="2473" y="15"/>
                  </a:lnTo>
                  <a:lnTo>
                    <a:pt x="2489" y="15"/>
                  </a:lnTo>
                  <a:lnTo>
                    <a:pt x="2489" y="0"/>
                  </a:lnTo>
                  <a:moveTo>
                    <a:pt x="2524" y="0"/>
                  </a:moveTo>
                  <a:lnTo>
                    <a:pt x="2509" y="0"/>
                  </a:lnTo>
                  <a:lnTo>
                    <a:pt x="2509" y="15"/>
                  </a:lnTo>
                  <a:lnTo>
                    <a:pt x="2524" y="15"/>
                  </a:lnTo>
                  <a:lnTo>
                    <a:pt x="2524" y="0"/>
                  </a:lnTo>
                  <a:moveTo>
                    <a:pt x="2559" y="0"/>
                  </a:moveTo>
                  <a:lnTo>
                    <a:pt x="2544" y="0"/>
                  </a:lnTo>
                  <a:lnTo>
                    <a:pt x="2544" y="15"/>
                  </a:lnTo>
                  <a:lnTo>
                    <a:pt x="2559" y="15"/>
                  </a:lnTo>
                  <a:lnTo>
                    <a:pt x="2559" y="0"/>
                  </a:lnTo>
                  <a:moveTo>
                    <a:pt x="2595" y="0"/>
                  </a:moveTo>
                  <a:lnTo>
                    <a:pt x="2580" y="0"/>
                  </a:lnTo>
                  <a:lnTo>
                    <a:pt x="2580" y="15"/>
                  </a:lnTo>
                  <a:lnTo>
                    <a:pt x="2595" y="15"/>
                  </a:lnTo>
                  <a:lnTo>
                    <a:pt x="2595" y="0"/>
                  </a:lnTo>
                  <a:moveTo>
                    <a:pt x="2630" y="0"/>
                  </a:moveTo>
                  <a:lnTo>
                    <a:pt x="2615" y="0"/>
                  </a:lnTo>
                  <a:lnTo>
                    <a:pt x="2615" y="15"/>
                  </a:lnTo>
                  <a:lnTo>
                    <a:pt x="2630" y="15"/>
                  </a:lnTo>
                  <a:lnTo>
                    <a:pt x="2630" y="0"/>
                  </a:lnTo>
                  <a:moveTo>
                    <a:pt x="2665" y="0"/>
                  </a:moveTo>
                  <a:lnTo>
                    <a:pt x="2650" y="0"/>
                  </a:lnTo>
                  <a:lnTo>
                    <a:pt x="2650" y="15"/>
                  </a:lnTo>
                  <a:lnTo>
                    <a:pt x="2665" y="15"/>
                  </a:lnTo>
                  <a:lnTo>
                    <a:pt x="2665" y="0"/>
                  </a:lnTo>
                  <a:moveTo>
                    <a:pt x="2701" y="0"/>
                  </a:moveTo>
                  <a:lnTo>
                    <a:pt x="2686" y="0"/>
                  </a:lnTo>
                  <a:lnTo>
                    <a:pt x="2686" y="15"/>
                  </a:lnTo>
                  <a:lnTo>
                    <a:pt x="2701" y="15"/>
                  </a:lnTo>
                  <a:lnTo>
                    <a:pt x="2701" y="0"/>
                  </a:lnTo>
                  <a:moveTo>
                    <a:pt x="2736" y="0"/>
                  </a:moveTo>
                  <a:lnTo>
                    <a:pt x="2721" y="0"/>
                  </a:lnTo>
                  <a:lnTo>
                    <a:pt x="2721" y="15"/>
                  </a:lnTo>
                  <a:lnTo>
                    <a:pt x="2736" y="15"/>
                  </a:lnTo>
                  <a:lnTo>
                    <a:pt x="2736" y="0"/>
                  </a:lnTo>
                  <a:moveTo>
                    <a:pt x="2771" y="0"/>
                  </a:moveTo>
                  <a:lnTo>
                    <a:pt x="2756" y="0"/>
                  </a:lnTo>
                  <a:lnTo>
                    <a:pt x="2756" y="15"/>
                  </a:lnTo>
                  <a:lnTo>
                    <a:pt x="2771" y="15"/>
                  </a:lnTo>
                  <a:lnTo>
                    <a:pt x="2771" y="0"/>
                  </a:lnTo>
                  <a:moveTo>
                    <a:pt x="2807" y="0"/>
                  </a:moveTo>
                  <a:lnTo>
                    <a:pt x="2792" y="0"/>
                  </a:lnTo>
                  <a:lnTo>
                    <a:pt x="2792" y="15"/>
                  </a:lnTo>
                  <a:lnTo>
                    <a:pt x="2807" y="15"/>
                  </a:lnTo>
                  <a:lnTo>
                    <a:pt x="2807" y="0"/>
                  </a:lnTo>
                  <a:moveTo>
                    <a:pt x="2842" y="0"/>
                  </a:moveTo>
                  <a:lnTo>
                    <a:pt x="2827" y="0"/>
                  </a:lnTo>
                  <a:lnTo>
                    <a:pt x="2827" y="15"/>
                  </a:lnTo>
                  <a:lnTo>
                    <a:pt x="2842" y="15"/>
                  </a:lnTo>
                  <a:lnTo>
                    <a:pt x="2842" y="0"/>
                  </a:lnTo>
                  <a:moveTo>
                    <a:pt x="2878" y="0"/>
                  </a:moveTo>
                  <a:lnTo>
                    <a:pt x="2862" y="0"/>
                  </a:lnTo>
                  <a:lnTo>
                    <a:pt x="2862" y="15"/>
                  </a:lnTo>
                  <a:lnTo>
                    <a:pt x="2878" y="15"/>
                  </a:lnTo>
                  <a:lnTo>
                    <a:pt x="2878" y="0"/>
                  </a:lnTo>
                  <a:moveTo>
                    <a:pt x="2913" y="0"/>
                  </a:moveTo>
                  <a:lnTo>
                    <a:pt x="2898" y="0"/>
                  </a:lnTo>
                  <a:lnTo>
                    <a:pt x="2898" y="15"/>
                  </a:lnTo>
                  <a:lnTo>
                    <a:pt x="2913" y="15"/>
                  </a:lnTo>
                  <a:lnTo>
                    <a:pt x="2913" y="0"/>
                  </a:lnTo>
                  <a:moveTo>
                    <a:pt x="2948" y="0"/>
                  </a:moveTo>
                  <a:lnTo>
                    <a:pt x="2933" y="0"/>
                  </a:lnTo>
                  <a:lnTo>
                    <a:pt x="2933" y="15"/>
                  </a:lnTo>
                  <a:lnTo>
                    <a:pt x="2948" y="15"/>
                  </a:lnTo>
                  <a:lnTo>
                    <a:pt x="2948" y="0"/>
                  </a:lnTo>
                  <a:moveTo>
                    <a:pt x="2984" y="0"/>
                  </a:moveTo>
                  <a:lnTo>
                    <a:pt x="2968" y="0"/>
                  </a:lnTo>
                  <a:lnTo>
                    <a:pt x="2968" y="15"/>
                  </a:lnTo>
                  <a:lnTo>
                    <a:pt x="2984" y="15"/>
                  </a:lnTo>
                  <a:lnTo>
                    <a:pt x="2984" y="0"/>
                  </a:lnTo>
                  <a:moveTo>
                    <a:pt x="3019" y="0"/>
                  </a:moveTo>
                  <a:lnTo>
                    <a:pt x="3004" y="0"/>
                  </a:lnTo>
                  <a:lnTo>
                    <a:pt x="3004" y="15"/>
                  </a:lnTo>
                  <a:lnTo>
                    <a:pt x="3019" y="15"/>
                  </a:lnTo>
                  <a:lnTo>
                    <a:pt x="3019" y="0"/>
                  </a:lnTo>
                  <a:moveTo>
                    <a:pt x="3054" y="0"/>
                  </a:moveTo>
                  <a:lnTo>
                    <a:pt x="3039" y="0"/>
                  </a:lnTo>
                  <a:lnTo>
                    <a:pt x="3039" y="15"/>
                  </a:lnTo>
                  <a:lnTo>
                    <a:pt x="3054" y="15"/>
                  </a:lnTo>
                  <a:lnTo>
                    <a:pt x="3054" y="0"/>
                  </a:lnTo>
                  <a:moveTo>
                    <a:pt x="3090" y="0"/>
                  </a:moveTo>
                  <a:lnTo>
                    <a:pt x="3075" y="0"/>
                  </a:lnTo>
                  <a:lnTo>
                    <a:pt x="3075" y="15"/>
                  </a:lnTo>
                  <a:lnTo>
                    <a:pt x="3090" y="15"/>
                  </a:lnTo>
                  <a:lnTo>
                    <a:pt x="3090" y="0"/>
                  </a:lnTo>
                  <a:moveTo>
                    <a:pt x="3125" y="0"/>
                  </a:moveTo>
                  <a:lnTo>
                    <a:pt x="3110" y="0"/>
                  </a:lnTo>
                  <a:lnTo>
                    <a:pt x="3110" y="15"/>
                  </a:lnTo>
                  <a:lnTo>
                    <a:pt x="3125" y="15"/>
                  </a:lnTo>
                  <a:lnTo>
                    <a:pt x="3125" y="0"/>
                  </a:lnTo>
                  <a:moveTo>
                    <a:pt x="3160" y="0"/>
                  </a:moveTo>
                  <a:lnTo>
                    <a:pt x="3145" y="0"/>
                  </a:lnTo>
                  <a:lnTo>
                    <a:pt x="3145" y="15"/>
                  </a:lnTo>
                  <a:lnTo>
                    <a:pt x="3160" y="15"/>
                  </a:lnTo>
                  <a:lnTo>
                    <a:pt x="3160" y="0"/>
                  </a:lnTo>
                  <a:moveTo>
                    <a:pt x="3196" y="0"/>
                  </a:moveTo>
                  <a:lnTo>
                    <a:pt x="3181" y="0"/>
                  </a:lnTo>
                  <a:lnTo>
                    <a:pt x="3181" y="15"/>
                  </a:lnTo>
                  <a:lnTo>
                    <a:pt x="3196" y="15"/>
                  </a:lnTo>
                  <a:lnTo>
                    <a:pt x="3196" y="0"/>
                  </a:lnTo>
                  <a:moveTo>
                    <a:pt x="3231" y="0"/>
                  </a:moveTo>
                  <a:lnTo>
                    <a:pt x="3216" y="0"/>
                  </a:lnTo>
                  <a:lnTo>
                    <a:pt x="3216" y="15"/>
                  </a:lnTo>
                  <a:lnTo>
                    <a:pt x="3231" y="15"/>
                  </a:lnTo>
                  <a:lnTo>
                    <a:pt x="3231" y="0"/>
                  </a:lnTo>
                  <a:moveTo>
                    <a:pt x="3266" y="0"/>
                  </a:moveTo>
                  <a:lnTo>
                    <a:pt x="3251" y="0"/>
                  </a:lnTo>
                  <a:lnTo>
                    <a:pt x="3251" y="15"/>
                  </a:lnTo>
                  <a:lnTo>
                    <a:pt x="3266" y="15"/>
                  </a:lnTo>
                  <a:lnTo>
                    <a:pt x="3266" y="0"/>
                  </a:lnTo>
                  <a:moveTo>
                    <a:pt x="3302" y="0"/>
                  </a:moveTo>
                  <a:lnTo>
                    <a:pt x="3287" y="0"/>
                  </a:lnTo>
                  <a:lnTo>
                    <a:pt x="3287" y="15"/>
                  </a:lnTo>
                  <a:lnTo>
                    <a:pt x="3302" y="15"/>
                  </a:lnTo>
                  <a:lnTo>
                    <a:pt x="3302" y="0"/>
                  </a:lnTo>
                  <a:moveTo>
                    <a:pt x="3337" y="0"/>
                  </a:moveTo>
                  <a:lnTo>
                    <a:pt x="3322" y="0"/>
                  </a:lnTo>
                  <a:lnTo>
                    <a:pt x="3322" y="15"/>
                  </a:lnTo>
                  <a:lnTo>
                    <a:pt x="3337" y="15"/>
                  </a:lnTo>
                  <a:lnTo>
                    <a:pt x="3337" y="0"/>
                  </a:lnTo>
                  <a:moveTo>
                    <a:pt x="3373" y="0"/>
                  </a:moveTo>
                  <a:lnTo>
                    <a:pt x="3357" y="0"/>
                  </a:lnTo>
                  <a:lnTo>
                    <a:pt x="3357" y="15"/>
                  </a:lnTo>
                  <a:lnTo>
                    <a:pt x="3373" y="15"/>
                  </a:lnTo>
                  <a:lnTo>
                    <a:pt x="337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8" name="Freeform 406"/>
            <p:cNvSpPr/>
            <p:nvPr>
              <p:custDataLst>
                <p:tags r:id="rId31"/>
              </p:custDataLst>
            </p:nvPr>
          </p:nvSpPr>
          <p:spPr bwMode="auto">
            <a:xfrm>
              <a:off x="812801" y="390526"/>
              <a:ext cx="25400" cy="23813"/>
            </a:xfrm>
            <a:custGeom>
              <a:avLst/>
              <a:gdLst>
                <a:gd name="T0" fmla="*/ 12 w 12"/>
                <a:gd name="T1" fmla="*/ 0 h 12"/>
                <a:gd name="T2" fmla="*/ 0 w 12"/>
                <a:gd name="T3" fmla="*/ 0 h 12"/>
                <a:gd name="T4" fmla="*/ 0 w 12"/>
                <a:gd name="T5" fmla="*/ 6 h 12"/>
                <a:gd name="T6" fmla="*/ 0 w 12"/>
                <a:gd name="T7" fmla="*/ 12 h 12"/>
                <a:gd name="T8" fmla="*/ 12 w 12"/>
                <a:gd name="T9" fmla="*/ 12 h 12"/>
                <a:gd name="T10" fmla="*/ 12 w 12"/>
                <a:gd name="T11" fmla="*/ 12 h 12"/>
                <a:gd name="T12" fmla="*/ 12 w 12"/>
                <a:gd name="T13" fmla="*/ 12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6"/>
                    <a:pt x="0" y="6"/>
                    <a:pt x="0" y="6"/>
                  </a:cubicBezTo>
                  <a:cubicBezTo>
                    <a:pt x="0" y="8"/>
                    <a:pt x="0" y="10"/>
                    <a:pt x="0" y="12"/>
                  </a:cubicBezTo>
                  <a:cubicBezTo>
                    <a:pt x="12" y="12"/>
                    <a:pt x="12" y="12"/>
                    <a:pt x="12" y="12"/>
                  </a:cubicBezTo>
                  <a:cubicBezTo>
                    <a:pt x="12" y="12"/>
                    <a:pt x="12" y="12"/>
                    <a:pt x="12" y="12"/>
                  </a:cubicBezTo>
                  <a:cubicBezTo>
                    <a:pt x="12" y="12"/>
                    <a:pt x="12" y="12"/>
                    <a:pt x="12" y="12"/>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9" name="Freeform 407"/>
            <p:cNvSpPr>
              <a:spLocks noEditPoints="1"/>
            </p:cNvSpPr>
            <p:nvPr>
              <p:custDataLst>
                <p:tags r:id="rId32"/>
              </p:custDataLst>
            </p:nvPr>
          </p:nvSpPr>
          <p:spPr bwMode="auto">
            <a:xfrm>
              <a:off x="595313" y="442913"/>
              <a:ext cx="239713" cy="241300"/>
            </a:xfrm>
            <a:custGeom>
              <a:avLst/>
              <a:gdLst>
                <a:gd name="T0" fmla="*/ 11 w 120"/>
                <a:gd name="T1" fmla="*/ 106 h 120"/>
                <a:gd name="T2" fmla="*/ 0 w 120"/>
                <a:gd name="T3" fmla="*/ 108 h 120"/>
                <a:gd name="T4" fmla="*/ 2 w 120"/>
                <a:gd name="T5" fmla="*/ 120 h 120"/>
                <a:gd name="T6" fmla="*/ 13 w 120"/>
                <a:gd name="T7" fmla="*/ 118 h 120"/>
                <a:gd name="T8" fmla="*/ 11 w 120"/>
                <a:gd name="T9" fmla="*/ 106 h 120"/>
                <a:gd name="T10" fmla="*/ 11 w 120"/>
                <a:gd name="T11" fmla="*/ 106 h 120"/>
                <a:gd name="T12" fmla="*/ 11 w 120"/>
                <a:gd name="T13" fmla="*/ 106 h 120"/>
                <a:gd name="T14" fmla="*/ 11 w 120"/>
                <a:gd name="T15" fmla="*/ 106 h 120"/>
                <a:gd name="T16" fmla="*/ 34 w 120"/>
                <a:gd name="T17" fmla="*/ 98 h 120"/>
                <a:gd name="T18" fmla="*/ 24 w 120"/>
                <a:gd name="T19" fmla="*/ 102 h 120"/>
                <a:gd name="T20" fmla="*/ 29 w 120"/>
                <a:gd name="T21" fmla="*/ 113 h 120"/>
                <a:gd name="T22" fmla="*/ 40 w 120"/>
                <a:gd name="T23" fmla="*/ 109 h 120"/>
                <a:gd name="T24" fmla="*/ 34 w 120"/>
                <a:gd name="T25" fmla="*/ 98 h 120"/>
                <a:gd name="T26" fmla="*/ 56 w 120"/>
                <a:gd name="T27" fmla="*/ 85 h 120"/>
                <a:gd name="T28" fmla="*/ 47 w 120"/>
                <a:gd name="T29" fmla="*/ 91 h 120"/>
                <a:gd name="T30" fmla="*/ 54 w 120"/>
                <a:gd name="T31" fmla="*/ 101 h 120"/>
                <a:gd name="T32" fmla="*/ 63 w 120"/>
                <a:gd name="T33" fmla="*/ 95 h 120"/>
                <a:gd name="T34" fmla="*/ 56 w 120"/>
                <a:gd name="T35" fmla="*/ 85 h 120"/>
                <a:gd name="T36" fmla="*/ 75 w 120"/>
                <a:gd name="T37" fmla="*/ 68 h 120"/>
                <a:gd name="T38" fmla="*/ 68 w 120"/>
                <a:gd name="T39" fmla="*/ 76 h 120"/>
                <a:gd name="T40" fmla="*/ 76 w 120"/>
                <a:gd name="T41" fmla="*/ 85 h 120"/>
                <a:gd name="T42" fmla="*/ 84 w 120"/>
                <a:gd name="T43" fmla="*/ 76 h 120"/>
                <a:gd name="T44" fmla="*/ 75 w 120"/>
                <a:gd name="T45" fmla="*/ 68 h 120"/>
                <a:gd name="T46" fmla="*/ 75 w 120"/>
                <a:gd name="T47" fmla="*/ 68 h 120"/>
                <a:gd name="T48" fmla="*/ 75 w 120"/>
                <a:gd name="T49" fmla="*/ 68 h 120"/>
                <a:gd name="T50" fmla="*/ 75 w 120"/>
                <a:gd name="T51" fmla="*/ 68 h 120"/>
                <a:gd name="T52" fmla="*/ 75 w 120"/>
                <a:gd name="T53" fmla="*/ 68 h 120"/>
                <a:gd name="T54" fmla="*/ 91 w 120"/>
                <a:gd name="T55" fmla="*/ 48 h 120"/>
                <a:gd name="T56" fmla="*/ 84 w 120"/>
                <a:gd name="T57" fmla="*/ 57 h 120"/>
                <a:gd name="T58" fmla="*/ 94 w 120"/>
                <a:gd name="T59" fmla="*/ 64 h 120"/>
                <a:gd name="T60" fmla="*/ 101 w 120"/>
                <a:gd name="T61" fmla="*/ 54 h 120"/>
                <a:gd name="T62" fmla="*/ 91 w 120"/>
                <a:gd name="T63" fmla="*/ 48 h 120"/>
                <a:gd name="T64" fmla="*/ 102 w 120"/>
                <a:gd name="T65" fmla="*/ 25 h 120"/>
                <a:gd name="T66" fmla="*/ 97 w 120"/>
                <a:gd name="T67" fmla="*/ 35 h 120"/>
                <a:gd name="T68" fmla="*/ 108 w 120"/>
                <a:gd name="T69" fmla="*/ 40 h 120"/>
                <a:gd name="T70" fmla="*/ 113 w 120"/>
                <a:gd name="T71" fmla="*/ 29 h 120"/>
                <a:gd name="T72" fmla="*/ 102 w 120"/>
                <a:gd name="T73" fmla="*/ 25 h 120"/>
                <a:gd name="T74" fmla="*/ 108 w 120"/>
                <a:gd name="T75" fmla="*/ 0 h 120"/>
                <a:gd name="T76" fmla="*/ 106 w 120"/>
                <a:gd name="T77" fmla="*/ 11 h 120"/>
                <a:gd name="T78" fmla="*/ 117 w 120"/>
                <a:gd name="T79" fmla="*/ 14 h 120"/>
                <a:gd name="T80" fmla="*/ 120 w 120"/>
                <a:gd name="T81" fmla="*/ 2 h 120"/>
                <a:gd name="T82" fmla="*/ 108 w 120"/>
                <a:gd name="T83"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0" h="120">
                  <a:moveTo>
                    <a:pt x="11" y="106"/>
                  </a:moveTo>
                  <a:cubicBezTo>
                    <a:pt x="7" y="107"/>
                    <a:pt x="3" y="108"/>
                    <a:pt x="0" y="108"/>
                  </a:cubicBezTo>
                  <a:cubicBezTo>
                    <a:pt x="2" y="120"/>
                    <a:pt x="2" y="120"/>
                    <a:pt x="2" y="120"/>
                  </a:cubicBezTo>
                  <a:cubicBezTo>
                    <a:pt x="6" y="120"/>
                    <a:pt x="10" y="119"/>
                    <a:pt x="13" y="118"/>
                  </a:cubicBezTo>
                  <a:cubicBezTo>
                    <a:pt x="11" y="106"/>
                    <a:pt x="11" y="106"/>
                    <a:pt x="11" y="106"/>
                  </a:cubicBezTo>
                  <a:moveTo>
                    <a:pt x="11" y="106"/>
                  </a:moveTo>
                  <a:cubicBezTo>
                    <a:pt x="11" y="106"/>
                    <a:pt x="11" y="106"/>
                    <a:pt x="11" y="106"/>
                  </a:cubicBezTo>
                  <a:cubicBezTo>
                    <a:pt x="11" y="106"/>
                    <a:pt x="11" y="106"/>
                    <a:pt x="11" y="106"/>
                  </a:cubicBezTo>
                  <a:moveTo>
                    <a:pt x="34" y="98"/>
                  </a:moveTo>
                  <a:cubicBezTo>
                    <a:pt x="31" y="99"/>
                    <a:pt x="28" y="101"/>
                    <a:pt x="24" y="102"/>
                  </a:cubicBezTo>
                  <a:cubicBezTo>
                    <a:pt x="29" y="113"/>
                    <a:pt x="29" y="113"/>
                    <a:pt x="29" y="113"/>
                  </a:cubicBezTo>
                  <a:cubicBezTo>
                    <a:pt x="32" y="112"/>
                    <a:pt x="36" y="110"/>
                    <a:pt x="40" y="109"/>
                  </a:cubicBezTo>
                  <a:cubicBezTo>
                    <a:pt x="34" y="98"/>
                    <a:pt x="34" y="98"/>
                    <a:pt x="34" y="98"/>
                  </a:cubicBezTo>
                  <a:moveTo>
                    <a:pt x="56" y="85"/>
                  </a:moveTo>
                  <a:cubicBezTo>
                    <a:pt x="53" y="87"/>
                    <a:pt x="50" y="89"/>
                    <a:pt x="47" y="91"/>
                  </a:cubicBezTo>
                  <a:cubicBezTo>
                    <a:pt x="54" y="101"/>
                    <a:pt x="54" y="101"/>
                    <a:pt x="54" y="101"/>
                  </a:cubicBezTo>
                  <a:cubicBezTo>
                    <a:pt x="57" y="99"/>
                    <a:pt x="60" y="97"/>
                    <a:pt x="63" y="95"/>
                  </a:cubicBezTo>
                  <a:cubicBezTo>
                    <a:pt x="56" y="85"/>
                    <a:pt x="56" y="85"/>
                    <a:pt x="56" y="85"/>
                  </a:cubicBezTo>
                  <a:moveTo>
                    <a:pt x="75" y="68"/>
                  </a:moveTo>
                  <a:cubicBezTo>
                    <a:pt x="73" y="71"/>
                    <a:pt x="70" y="73"/>
                    <a:pt x="68" y="76"/>
                  </a:cubicBezTo>
                  <a:cubicBezTo>
                    <a:pt x="76" y="85"/>
                    <a:pt x="76" y="85"/>
                    <a:pt x="76" y="85"/>
                  </a:cubicBezTo>
                  <a:cubicBezTo>
                    <a:pt x="79" y="82"/>
                    <a:pt x="81" y="79"/>
                    <a:pt x="84" y="76"/>
                  </a:cubicBezTo>
                  <a:cubicBezTo>
                    <a:pt x="75" y="68"/>
                    <a:pt x="75" y="68"/>
                    <a:pt x="75" y="68"/>
                  </a:cubicBezTo>
                  <a:moveTo>
                    <a:pt x="75" y="68"/>
                  </a:moveTo>
                  <a:cubicBezTo>
                    <a:pt x="75" y="68"/>
                    <a:pt x="75" y="68"/>
                    <a:pt x="75" y="68"/>
                  </a:cubicBezTo>
                  <a:cubicBezTo>
                    <a:pt x="75" y="68"/>
                    <a:pt x="75" y="68"/>
                    <a:pt x="75" y="68"/>
                  </a:cubicBezTo>
                  <a:cubicBezTo>
                    <a:pt x="75" y="68"/>
                    <a:pt x="75" y="68"/>
                    <a:pt x="75" y="68"/>
                  </a:cubicBezTo>
                  <a:moveTo>
                    <a:pt x="91" y="48"/>
                  </a:moveTo>
                  <a:cubicBezTo>
                    <a:pt x="89" y="51"/>
                    <a:pt x="87" y="54"/>
                    <a:pt x="84" y="57"/>
                  </a:cubicBezTo>
                  <a:cubicBezTo>
                    <a:pt x="94" y="64"/>
                    <a:pt x="94" y="64"/>
                    <a:pt x="94" y="64"/>
                  </a:cubicBezTo>
                  <a:cubicBezTo>
                    <a:pt x="96" y="61"/>
                    <a:pt x="99" y="57"/>
                    <a:pt x="101" y="54"/>
                  </a:cubicBezTo>
                  <a:cubicBezTo>
                    <a:pt x="91" y="48"/>
                    <a:pt x="91" y="48"/>
                    <a:pt x="91" y="48"/>
                  </a:cubicBezTo>
                  <a:moveTo>
                    <a:pt x="102" y="25"/>
                  </a:moveTo>
                  <a:cubicBezTo>
                    <a:pt x="100" y="28"/>
                    <a:pt x="99" y="32"/>
                    <a:pt x="97" y="35"/>
                  </a:cubicBezTo>
                  <a:cubicBezTo>
                    <a:pt x="108" y="40"/>
                    <a:pt x="108" y="40"/>
                    <a:pt x="108" y="40"/>
                  </a:cubicBezTo>
                  <a:cubicBezTo>
                    <a:pt x="110" y="36"/>
                    <a:pt x="111" y="33"/>
                    <a:pt x="113" y="29"/>
                  </a:cubicBezTo>
                  <a:cubicBezTo>
                    <a:pt x="102" y="25"/>
                    <a:pt x="102" y="25"/>
                    <a:pt x="102" y="25"/>
                  </a:cubicBezTo>
                  <a:moveTo>
                    <a:pt x="108" y="0"/>
                  </a:moveTo>
                  <a:cubicBezTo>
                    <a:pt x="107" y="4"/>
                    <a:pt x="107" y="7"/>
                    <a:pt x="106" y="11"/>
                  </a:cubicBezTo>
                  <a:cubicBezTo>
                    <a:pt x="117" y="14"/>
                    <a:pt x="117" y="14"/>
                    <a:pt x="117" y="14"/>
                  </a:cubicBezTo>
                  <a:cubicBezTo>
                    <a:pt x="118" y="10"/>
                    <a:pt x="119" y="6"/>
                    <a:pt x="120" y="2"/>
                  </a:cubicBezTo>
                  <a:cubicBezTo>
                    <a:pt x="108" y="0"/>
                    <a:pt x="108" y="0"/>
                    <a:pt x="108"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0" name="Freeform 408"/>
            <p:cNvSpPr/>
            <p:nvPr>
              <p:custDataLst>
                <p:tags r:id="rId33"/>
              </p:custDataLst>
            </p:nvPr>
          </p:nvSpPr>
          <p:spPr bwMode="auto">
            <a:xfrm>
              <a:off x="542926" y="663576"/>
              <a:ext cx="23813" cy="23813"/>
            </a:xfrm>
            <a:custGeom>
              <a:avLst/>
              <a:gdLst>
                <a:gd name="T0" fmla="*/ 11 w 12"/>
                <a:gd name="T1" fmla="*/ 0 h 12"/>
                <a:gd name="T2" fmla="*/ 6 w 12"/>
                <a:gd name="T3" fmla="*/ 0 h 12"/>
                <a:gd name="T4" fmla="*/ 0 w 12"/>
                <a:gd name="T5" fmla="*/ 0 h 12"/>
                <a:gd name="T6" fmla="*/ 0 w 12"/>
                <a:gd name="T7" fmla="*/ 12 h 12"/>
                <a:gd name="T8" fmla="*/ 12 w 12"/>
                <a:gd name="T9" fmla="*/ 12 h 12"/>
                <a:gd name="T10" fmla="*/ 12 w 12"/>
                <a:gd name="T11" fmla="*/ 12 h 12"/>
                <a:gd name="T12" fmla="*/ 12 w 12"/>
                <a:gd name="T13" fmla="*/ 12 h 12"/>
                <a:gd name="T14" fmla="*/ 11 w 12"/>
                <a:gd name="T15" fmla="*/ 0 h 12"/>
                <a:gd name="T16" fmla="*/ 11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11" y="0"/>
                  </a:moveTo>
                  <a:cubicBezTo>
                    <a:pt x="9" y="0"/>
                    <a:pt x="8" y="0"/>
                    <a:pt x="6" y="0"/>
                  </a:cubicBezTo>
                  <a:cubicBezTo>
                    <a:pt x="0" y="0"/>
                    <a:pt x="0" y="0"/>
                    <a:pt x="0" y="0"/>
                  </a:cubicBezTo>
                  <a:cubicBezTo>
                    <a:pt x="0" y="12"/>
                    <a:pt x="0" y="12"/>
                    <a:pt x="0" y="12"/>
                  </a:cubicBezTo>
                  <a:cubicBezTo>
                    <a:pt x="12" y="12"/>
                    <a:pt x="12" y="12"/>
                    <a:pt x="12" y="12"/>
                  </a:cubicBezTo>
                  <a:cubicBezTo>
                    <a:pt x="12" y="12"/>
                    <a:pt x="12" y="12"/>
                    <a:pt x="12" y="12"/>
                  </a:cubicBezTo>
                  <a:cubicBezTo>
                    <a:pt x="12" y="12"/>
                    <a:pt x="12" y="12"/>
                    <a:pt x="12" y="12"/>
                  </a:cubicBezTo>
                  <a:cubicBezTo>
                    <a:pt x="11" y="0"/>
                    <a:pt x="11" y="0"/>
                    <a:pt x="11" y="0"/>
                  </a:cubicBezTo>
                  <a:cubicBezTo>
                    <a:pt x="11" y="0"/>
                    <a:pt x="11" y="0"/>
                    <a:pt x="11"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1" name="Freeform 409"/>
            <p:cNvSpPr>
              <a:spLocks noEditPoints="1"/>
            </p:cNvSpPr>
            <p:nvPr>
              <p:custDataLst>
                <p:tags r:id="rId34"/>
              </p:custDataLst>
            </p:nvPr>
          </p:nvSpPr>
          <p:spPr bwMode="auto">
            <a:xfrm>
              <a:off x="542926" y="719138"/>
              <a:ext cx="23813" cy="5360988"/>
            </a:xfrm>
            <a:custGeom>
              <a:avLst/>
              <a:gdLst>
                <a:gd name="T0" fmla="*/ 0 w 15"/>
                <a:gd name="T1" fmla="*/ 3342 h 3377"/>
                <a:gd name="T2" fmla="*/ 15 w 15"/>
                <a:gd name="T3" fmla="*/ 3256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1 h 3377"/>
                <a:gd name="T20" fmla="*/ 0 w 15"/>
                <a:gd name="T21" fmla="*/ 2775 h 3377"/>
                <a:gd name="T22" fmla="*/ 15 w 15"/>
                <a:gd name="T23" fmla="*/ 2689 h 3377"/>
                <a:gd name="T24" fmla="*/ 15 w 15"/>
                <a:gd name="T25" fmla="*/ 2669 h 3377"/>
                <a:gd name="T26" fmla="*/ 0 w 15"/>
                <a:gd name="T27" fmla="*/ 2584 h 3377"/>
                <a:gd name="T28" fmla="*/ 15 w 15"/>
                <a:gd name="T29" fmla="*/ 2549 h 3377"/>
                <a:gd name="T30" fmla="*/ 0 w 15"/>
                <a:gd name="T31" fmla="*/ 2493 h 3377"/>
                <a:gd name="T32" fmla="*/ 15 w 15"/>
                <a:gd name="T33" fmla="*/ 2407 h 3377"/>
                <a:gd name="T34" fmla="*/ 15 w 15"/>
                <a:gd name="T35" fmla="*/ 2387 h 3377"/>
                <a:gd name="T36" fmla="*/ 0 w 15"/>
                <a:gd name="T37" fmla="*/ 2301 h 3377"/>
                <a:gd name="T38" fmla="*/ 15 w 15"/>
                <a:gd name="T39" fmla="*/ 2265 h 3377"/>
                <a:gd name="T40" fmla="*/ 0 w 15"/>
                <a:gd name="T41" fmla="*/ 2210 h 3377"/>
                <a:gd name="T42" fmla="*/ 15 w 15"/>
                <a:gd name="T43" fmla="*/ 2124 h 3377"/>
                <a:gd name="T44" fmla="*/ 15 w 15"/>
                <a:gd name="T45" fmla="*/ 2104 h 3377"/>
                <a:gd name="T46" fmla="*/ 0 w 15"/>
                <a:gd name="T47" fmla="*/ 2018 h 3377"/>
                <a:gd name="T48" fmla="*/ 15 w 15"/>
                <a:gd name="T49" fmla="*/ 1982 h 3377"/>
                <a:gd name="T50" fmla="*/ 0 w 15"/>
                <a:gd name="T51" fmla="*/ 1927 h 3377"/>
                <a:gd name="T52" fmla="*/ 15 w 15"/>
                <a:gd name="T53" fmla="*/ 1841 h 3377"/>
                <a:gd name="T54" fmla="*/ 15 w 15"/>
                <a:gd name="T55" fmla="*/ 1820 h 3377"/>
                <a:gd name="T56" fmla="*/ 0 w 15"/>
                <a:gd name="T57" fmla="*/ 1734 h 3377"/>
                <a:gd name="T58" fmla="*/ 15 w 15"/>
                <a:gd name="T59" fmla="*/ 1699 h 3377"/>
                <a:gd name="T60" fmla="*/ 0 w 15"/>
                <a:gd name="T61" fmla="*/ 1643 h 3377"/>
                <a:gd name="T62" fmla="*/ 15 w 15"/>
                <a:gd name="T63" fmla="*/ 1557 h 3377"/>
                <a:gd name="T64" fmla="*/ 15 w 15"/>
                <a:gd name="T65" fmla="*/ 1537 h 3377"/>
                <a:gd name="T66" fmla="*/ 0 w 15"/>
                <a:gd name="T67" fmla="*/ 1451 h 3377"/>
                <a:gd name="T68" fmla="*/ 15 w 15"/>
                <a:gd name="T69" fmla="*/ 1416 h 3377"/>
                <a:gd name="T70" fmla="*/ 0 w 15"/>
                <a:gd name="T71" fmla="*/ 1360 h 3377"/>
                <a:gd name="T72" fmla="*/ 15 w 15"/>
                <a:gd name="T73" fmla="*/ 1274 h 3377"/>
                <a:gd name="T74" fmla="*/ 15 w 15"/>
                <a:gd name="T75" fmla="*/ 1254 h 3377"/>
                <a:gd name="T76" fmla="*/ 0 w 15"/>
                <a:gd name="T77" fmla="*/ 1168 h 3377"/>
                <a:gd name="T78" fmla="*/ 15 w 15"/>
                <a:gd name="T79" fmla="*/ 1132 h 3377"/>
                <a:gd name="T80" fmla="*/ 0 w 15"/>
                <a:gd name="T81" fmla="*/ 1077 h 3377"/>
                <a:gd name="T82" fmla="*/ 15 w 15"/>
                <a:gd name="T83" fmla="*/ 991 h 3377"/>
                <a:gd name="T84" fmla="*/ 15 w 15"/>
                <a:gd name="T85" fmla="*/ 970 h 3377"/>
                <a:gd name="T86" fmla="*/ 0 w 15"/>
                <a:gd name="T87" fmla="*/ 884 h 3377"/>
                <a:gd name="T88" fmla="*/ 15 w 15"/>
                <a:gd name="T89" fmla="*/ 849 h 3377"/>
                <a:gd name="T90" fmla="*/ 0 w 15"/>
                <a:gd name="T91" fmla="*/ 795 h 3377"/>
                <a:gd name="T92" fmla="*/ 15 w 15"/>
                <a:gd name="T93" fmla="*/ 709 h 3377"/>
                <a:gd name="T94" fmla="*/ 15 w 15"/>
                <a:gd name="T95" fmla="*/ 688 h 3377"/>
                <a:gd name="T96" fmla="*/ 0 w 15"/>
                <a:gd name="T97" fmla="*/ 602 h 3377"/>
                <a:gd name="T98" fmla="*/ 15 w 15"/>
                <a:gd name="T99" fmla="*/ 567 h 3377"/>
                <a:gd name="T100" fmla="*/ 0 w 15"/>
                <a:gd name="T101" fmla="*/ 511 h 3377"/>
                <a:gd name="T102" fmla="*/ 15 w 15"/>
                <a:gd name="T103" fmla="*/ 425 h 3377"/>
                <a:gd name="T104" fmla="*/ 15 w 15"/>
                <a:gd name="T105" fmla="*/ 405 h 3377"/>
                <a:gd name="T106" fmla="*/ 0 w 15"/>
                <a:gd name="T107" fmla="*/ 319 h 3377"/>
                <a:gd name="T108" fmla="*/ 15 w 15"/>
                <a:gd name="T109" fmla="*/ 284 h 3377"/>
                <a:gd name="T110" fmla="*/ 0 w 15"/>
                <a:gd name="T111" fmla="*/ 228 h 3377"/>
                <a:gd name="T112" fmla="*/ 15 w 15"/>
                <a:gd name="T113" fmla="*/ 142 h 3377"/>
                <a:gd name="T114" fmla="*/ 15 w 15"/>
                <a:gd name="T115" fmla="*/ 122 h 3377"/>
                <a:gd name="T116" fmla="*/ 0 w 15"/>
                <a:gd name="T117" fmla="*/ 36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2"/>
                  </a:moveTo>
                  <a:lnTo>
                    <a:pt x="0" y="3362"/>
                  </a:lnTo>
                  <a:lnTo>
                    <a:pt x="0" y="3377"/>
                  </a:lnTo>
                  <a:lnTo>
                    <a:pt x="15" y="3377"/>
                  </a:lnTo>
                  <a:lnTo>
                    <a:pt x="15" y="3362"/>
                  </a:lnTo>
                  <a:close/>
                  <a:moveTo>
                    <a:pt x="15" y="3327"/>
                  </a:moveTo>
                  <a:lnTo>
                    <a:pt x="0" y="3327"/>
                  </a:lnTo>
                  <a:lnTo>
                    <a:pt x="0" y="3342"/>
                  </a:lnTo>
                  <a:lnTo>
                    <a:pt x="15" y="3342"/>
                  </a:lnTo>
                  <a:lnTo>
                    <a:pt x="15" y="3327"/>
                  </a:lnTo>
                  <a:close/>
                  <a:moveTo>
                    <a:pt x="15" y="3291"/>
                  </a:moveTo>
                  <a:lnTo>
                    <a:pt x="0" y="3291"/>
                  </a:lnTo>
                  <a:lnTo>
                    <a:pt x="0" y="3306"/>
                  </a:lnTo>
                  <a:lnTo>
                    <a:pt x="15" y="3306"/>
                  </a:lnTo>
                  <a:lnTo>
                    <a:pt x="15" y="3291"/>
                  </a:lnTo>
                  <a:close/>
                  <a:moveTo>
                    <a:pt x="15" y="3256"/>
                  </a:moveTo>
                  <a:lnTo>
                    <a:pt x="0" y="3256"/>
                  </a:lnTo>
                  <a:lnTo>
                    <a:pt x="0" y="3271"/>
                  </a:lnTo>
                  <a:lnTo>
                    <a:pt x="15" y="3271"/>
                  </a:lnTo>
                  <a:lnTo>
                    <a:pt x="15" y="3256"/>
                  </a:lnTo>
                  <a:close/>
                  <a:moveTo>
                    <a:pt x="15" y="3220"/>
                  </a:moveTo>
                  <a:lnTo>
                    <a:pt x="0" y="3220"/>
                  </a:lnTo>
                  <a:lnTo>
                    <a:pt x="0" y="3235"/>
                  </a:lnTo>
                  <a:lnTo>
                    <a:pt x="15" y="3235"/>
                  </a:lnTo>
                  <a:lnTo>
                    <a:pt x="15" y="3220"/>
                  </a:lnTo>
                  <a:close/>
                  <a:moveTo>
                    <a:pt x="15" y="3185"/>
                  </a:moveTo>
                  <a:lnTo>
                    <a:pt x="0" y="3185"/>
                  </a:lnTo>
                  <a:lnTo>
                    <a:pt x="0" y="3200"/>
                  </a:lnTo>
                  <a:lnTo>
                    <a:pt x="15" y="3200"/>
                  </a:lnTo>
                  <a:lnTo>
                    <a:pt x="15" y="3185"/>
                  </a:lnTo>
                  <a:close/>
                  <a:moveTo>
                    <a:pt x="15" y="3149"/>
                  </a:moveTo>
                  <a:lnTo>
                    <a:pt x="0" y="3149"/>
                  </a:lnTo>
                  <a:lnTo>
                    <a:pt x="0" y="3165"/>
                  </a:lnTo>
                  <a:lnTo>
                    <a:pt x="15" y="3165"/>
                  </a:lnTo>
                  <a:lnTo>
                    <a:pt x="15" y="3149"/>
                  </a:lnTo>
                  <a:close/>
                  <a:moveTo>
                    <a:pt x="15" y="3114"/>
                  </a:moveTo>
                  <a:lnTo>
                    <a:pt x="0" y="3114"/>
                  </a:lnTo>
                  <a:lnTo>
                    <a:pt x="0" y="3129"/>
                  </a:lnTo>
                  <a:lnTo>
                    <a:pt x="15" y="3129"/>
                  </a:lnTo>
                  <a:lnTo>
                    <a:pt x="15" y="3114"/>
                  </a:lnTo>
                  <a:close/>
                  <a:moveTo>
                    <a:pt x="15" y="3079"/>
                  </a:moveTo>
                  <a:lnTo>
                    <a:pt x="0" y="3079"/>
                  </a:lnTo>
                  <a:lnTo>
                    <a:pt x="0" y="3094"/>
                  </a:lnTo>
                  <a:lnTo>
                    <a:pt x="15" y="3094"/>
                  </a:lnTo>
                  <a:lnTo>
                    <a:pt x="15" y="3079"/>
                  </a:lnTo>
                  <a:close/>
                  <a:moveTo>
                    <a:pt x="15" y="3043"/>
                  </a:moveTo>
                  <a:lnTo>
                    <a:pt x="0" y="3043"/>
                  </a:lnTo>
                  <a:lnTo>
                    <a:pt x="0" y="3058"/>
                  </a:lnTo>
                  <a:lnTo>
                    <a:pt x="15" y="3058"/>
                  </a:lnTo>
                  <a:lnTo>
                    <a:pt x="15" y="3043"/>
                  </a:lnTo>
                  <a:close/>
                  <a:moveTo>
                    <a:pt x="15" y="3008"/>
                  </a:moveTo>
                  <a:lnTo>
                    <a:pt x="0" y="3008"/>
                  </a:lnTo>
                  <a:lnTo>
                    <a:pt x="0" y="3023"/>
                  </a:lnTo>
                  <a:lnTo>
                    <a:pt x="15" y="3023"/>
                  </a:lnTo>
                  <a:lnTo>
                    <a:pt x="15" y="3008"/>
                  </a:lnTo>
                  <a:close/>
                  <a:moveTo>
                    <a:pt x="15" y="2972"/>
                  </a:moveTo>
                  <a:lnTo>
                    <a:pt x="0" y="2972"/>
                  </a:lnTo>
                  <a:lnTo>
                    <a:pt x="0" y="2988"/>
                  </a:lnTo>
                  <a:lnTo>
                    <a:pt x="15" y="2988"/>
                  </a:lnTo>
                  <a:lnTo>
                    <a:pt x="15" y="2972"/>
                  </a:lnTo>
                  <a:close/>
                  <a:moveTo>
                    <a:pt x="15" y="2937"/>
                  </a:moveTo>
                  <a:lnTo>
                    <a:pt x="0" y="2937"/>
                  </a:lnTo>
                  <a:lnTo>
                    <a:pt x="0" y="2952"/>
                  </a:lnTo>
                  <a:lnTo>
                    <a:pt x="15" y="2952"/>
                  </a:lnTo>
                  <a:lnTo>
                    <a:pt x="15" y="2937"/>
                  </a:lnTo>
                  <a:close/>
                  <a:moveTo>
                    <a:pt x="15" y="2902"/>
                  </a:moveTo>
                  <a:lnTo>
                    <a:pt x="0" y="2902"/>
                  </a:lnTo>
                  <a:lnTo>
                    <a:pt x="0" y="2917"/>
                  </a:lnTo>
                  <a:lnTo>
                    <a:pt x="15" y="2917"/>
                  </a:lnTo>
                  <a:lnTo>
                    <a:pt x="15" y="2902"/>
                  </a:lnTo>
                  <a:close/>
                  <a:moveTo>
                    <a:pt x="15" y="2866"/>
                  </a:moveTo>
                  <a:lnTo>
                    <a:pt x="0" y="2866"/>
                  </a:lnTo>
                  <a:lnTo>
                    <a:pt x="0" y="2881"/>
                  </a:lnTo>
                  <a:lnTo>
                    <a:pt x="15" y="2881"/>
                  </a:lnTo>
                  <a:lnTo>
                    <a:pt x="15" y="2866"/>
                  </a:lnTo>
                  <a:close/>
                  <a:moveTo>
                    <a:pt x="15" y="2831"/>
                  </a:moveTo>
                  <a:lnTo>
                    <a:pt x="0" y="2831"/>
                  </a:lnTo>
                  <a:lnTo>
                    <a:pt x="0" y="2846"/>
                  </a:lnTo>
                  <a:lnTo>
                    <a:pt x="15" y="2846"/>
                  </a:lnTo>
                  <a:lnTo>
                    <a:pt x="15" y="2831"/>
                  </a:lnTo>
                  <a:close/>
                  <a:moveTo>
                    <a:pt x="15" y="2795"/>
                  </a:moveTo>
                  <a:lnTo>
                    <a:pt x="0" y="2795"/>
                  </a:lnTo>
                  <a:lnTo>
                    <a:pt x="0" y="2811"/>
                  </a:lnTo>
                  <a:lnTo>
                    <a:pt x="15" y="2811"/>
                  </a:lnTo>
                  <a:lnTo>
                    <a:pt x="15" y="2795"/>
                  </a:lnTo>
                  <a:close/>
                  <a:moveTo>
                    <a:pt x="15" y="2760"/>
                  </a:moveTo>
                  <a:lnTo>
                    <a:pt x="0" y="2760"/>
                  </a:lnTo>
                  <a:lnTo>
                    <a:pt x="0" y="2775"/>
                  </a:lnTo>
                  <a:lnTo>
                    <a:pt x="15" y="2775"/>
                  </a:lnTo>
                  <a:lnTo>
                    <a:pt x="15" y="2760"/>
                  </a:lnTo>
                  <a:close/>
                  <a:moveTo>
                    <a:pt x="15" y="2725"/>
                  </a:moveTo>
                  <a:lnTo>
                    <a:pt x="0" y="2725"/>
                  </a:lnTo>
                  <a:lnTo>
                    <a:pt x="0" y="2740"/>
                  </a:lnTo>
                  <a:lnTo>
                    <a:pt x="15" y="2740"/>
                  </a:lnTo>
                  <a:lnTo>
                    <a:pt x="15" y="2725"/>
                  </a:lnTo>
                  <a:close/>
                  <a:moveTo>
                    <a:pt x="15" y="2689"/>
                  </a:moveTo>
                  <a:lnTo>
                    <a:pt x="0" y="2689"/>
                  </a:lnTo>
                  <a:lnTo>
                    <a:pt x="0" y="2704"/>
                  </a:lnTo>
                  <a:lnTo>
                    <a:pt x="15" y="2704"/>
                  </a:lnTo>
                  <a:lnTo>
                    <a:pt x="15" y="2689"/>
                  </a:lnTo>
                  <a:close/>
                  <a:moveTo>
                    <a:pt x="15" y="2654"/>
                  </a:moveTo>
                  <a:lnTo>
                    <a:pt x="0" y="2654"/>
                  </a:lnTo>
                  <a:lnTo>
                    <a:pt x="0" y="2669"/>
                  </a:lnTo>
                  <a:lnTo>
                    <a:pt x="15" y="2669"/>
                  </a:lnTo>
                  <a:lnTo>
                    <a:pt x="15" y="2654"/>
                  </a:lnTo>
                  <a:close/>
                  <a:moveTo>
                    <a:pt x="15" y="2620"/>
                  </a:moveTo>
                  <a:lnTo>
                    <a:pt x="0" y="2620"/>
                  </a:lnTo>
                  <a:lnTo>
                    <a:pt x="0" y="2635"/>
                  </a:lnTo>
                  <a:lnTo>
                    <a:pt x="15" y="2635"/>
                  </a:lnTo>
                  <a:lnTo>
                    <a:pt x="15" y="2620"/>
                  </a:lnTo>
                  <a:close/>
                  <a:moveTo>
                    <a:pt x="15" y="2584"/>
                  </a:moveTo>
                  <a:lnTo>
                    <a:pt x="0" y="2584"/>
                  </a:lnTo>
                  <a:lnTo>
                    <a:pt x="0" y="2599"/>
                  </a:lnTo>
                  <a:lnTo>
                    <a:pt x="15" y="2599"/>
                  </a:lnTo>
                  <a:lnTo>
                    <a:pt x="15" y="2584"/>
                  </a:lnTo>
                  <a:close/>
                  <a:moveTo>
                    <a:pt x="15" y="2549"/>
                  </a:moveTo>
                  <a:lnTo>
                    <a:pt x="0" y="2549"/>
                  </a:lnTo>
                  <a:lnTo>
                    <a:pt x="0" y="2564"/>
                  </a:lnTo>
                  <a:lnTo>
                    <a:pt x="15" y="2564"/>
                  </a:lnTo>
                  <a:lnTo>
                    <a:pt x="15" y="2549"/>
                  </a:lnTo>
                  <a:close/>
                  <a:moveTo>
                    <a:pt x="15" y="2513"/>
                  </a:moveTo>
                  <a:lnTo>
                    <a:pt x="0" y="2513"/>
                  </a:lnTo>
                  <a:lnTo>
                    <a:pt x="0" y="2529"/>
                  </a:lnTo>
                  <a:lnTo>
                    <a:pt x="15" y="2529"/>
                  </a:lnTo>
                  <a:lnTo>
                    <a:pt x="15" y="2513"/>
                  </a:lnTo>
                  <a:close/>
                  <a:moveTo>
                    <a:pt x="15" y="2478"/>
                  </a:moveTo>
                  <a:lnTo>
                    <a:pt x="0" y="2478"/>
                  </a:lnTo>
                  <a:lnTo>
                    <a:pt x="0" y="2493"/>
                  </a:lnTo>
                  <a:lnTo>
                    <a:pt x="15" y="2493"/>
                  </a:lnTo>
                  <a:lnTo>
                    <a:pt x="15" y="2478"/>
                  </a:lnTo>
                  <a:close/>
                  <a:moveTo>
                    <a:pt x="15" y="2443"/>
                  </a:moveTo>
                  <a:lnTo>
                    <a:pt x="0" y="2443"/>
                  </a:lnTo>
                  <a:lnTo>
                    <a:pt x="0" y="2458"/>
                  </a:lnTo>
                  <a:lnTo>
                    <a:pt x="15" y="2458"/>
                  </a:lnTo>
                  <a:lnTo>
                    <a:pt x="15" y="2443"/>
                  </a:lnTo>
                  <a:close/>
                  <a:moveTo>
                    <a:pt x="15" y="2407"/>
                  </a:moveTo>
                  <a:lnTo>
                    <a:pt x="0" y="2407"/>
                  </a:lnTo>
                  <a:lnTo>
                    <a:pt x="0" y="2422"/>
                  </a:lnTo>
                  <a:lnTo>
                    <a:pt x="15" y="2422"/>
                  </a:lnTo>
                  <a:lnTo>
                    <a:pt x="15" y="2407"/>
                  </a:lnTo>
                  <a:close/>
                  <a:moveTo>
                    <a:pt x="15" y="2372"/>
                  </a:moveTo>
                  <a:lnTo>
                    <a:pt x="0" y="2372"/>
                  </a:lnTo>
                  <a:lnTo>
                    <a:pt x="0" y="2387"/>
                  </a:lnTo>
                  <a:lnTo>
                    <a:pt x="15" y="2387"/>
                  </a:lnTo>
                  <a:lnTo>
                    <a:pt x="15" y="2372"/>
                  </a:lnTo>
                  <a:close/>
                  <a:moveTo>
                    <a:pt x="15" y="2336"/>
                  </a:moveTo>
                  <a:lnTo>
                    <a:pt x="0" y="2336"/>
                  </a:lnTo>
                  <a:lnTo>
                    <a:pt x="0" y="2351"/>
                  </a:lnTo>
                  <a:lnTo>
                    <a:pt x="15" y="2351"/>
                  </a:lnTo>
                  <a:lnTo>
                    <a:pt x="15" y="2336"/>
                  </a:lnTo>
                  <a:close/>
                  <a:moveTo>
                    <a:pt x="15" y="2301"/>
                  </a:moveTo>
                  <a:lnTo>
                    <a:pt x="0" y="2301"/>
                  </a:lnTo>
                  <a:lnTo>
                    <a:pt x="0" y="2316"/>
                  </a:lnTo>
                  <a:lnTo>
                    <a:pt x="15" y="2316"/>
                  </a:lnTo>
                  <a:lnTo>
                    <a:pt x="15" y="2301"/>
                  </a:lnTo>
                  <a:close/>
                  <a:moveTo>
                    <a:pt x="15" y="2265"/>
                  </a:moveTo>
                  <a:lnTo>
                    <a:pt x="0" y="2265"/>
                  </a:lnTo>
                  <a:lnTo>
                    <a:pt x="0" y="2281"/>
                  </a:lnTo>
                  <a:lnTo>
                    <a:pt x="15" y="2281"/>
                  </a:lnTo>
                  <a:lnTo>
                    <a:pt x="15" y="2265"/>
                  </a:lnTo>
                  <a:close/>
                  <a:moveTo>
                    <a:pt x="15" y="2230"/>
                  </a:moveTo>
                  <a:lnTo>
                    <a:pt x="0" y="2230"/>
                  </a:lnTo>
                  <a:lnTo>
                    <a:pt x="0" y="2245"/>
                  </a:lnTo>
                  <a:lnTo>
                    <a:pt x="15" y="2245"/>
                  </a:lnTo>
                  <a:lnTo>
                    <a:pt x="15" y="2230"/>
                  </a:lnTo>
                  <a:close/>
                  <a:moveTo>
                    <a:pt x="15" y="2195"/>
                  </a:moveTo>
                  <a:lnTo>
                    <a:pt x="0" y="2195"/>
                  </a:lnTo>
                  <a:lnTo>
                    <a:pt x="0" y="2210"/>
                  </a:lnTo>
                  <a:lnTo>
                    <a:pt x="15" y="2210"/>
                  </a:lnTo>
                  <a:lnTo>
                    <a:pt x="15" y="2195"/>
                  </a:lnTo>
                  <a:close/>
                  <a:moveTo>
                    <a:pt x="15" y="2159"/>
                  </a:moveTo>
                  <a:lnTo>
                    <a:pt x="0" y="2159"/>
                  </a:lnTo>
                  <a:lnTo>
                    <a:pt x="0" y="2174"/>
                  </a:lnTo>
                  <a:lnTo>
                    <a:pt x="15" y="2174"/>
                  </a:lnTo>
                  <a:lnTo>
                    <a:pt x="15" y="2159"/>
                  </a:lnTo>
                  <a:close/>
                  <a:moveTo>
                    <a:pt x="15" y="2124"/>
                  </a:moveTo>
                  <a:lnTo>
                    <a:pt x="0" y="2124"/>
                  </a:lnTo>
                  <a:lnTo>
                    <a:pt x="0" y="2139"/>
                  </a:lnTo>
                  <a:lnTo>
                    <a:pt x="15" y="2139"/>
                  </a:lnTo>
                  <a:lnTo>
                    <a:pt x="15" y="2124"/>
                  </a:lnTo>
                  <a:close/>
                  <a:moveTo>
                    <a:pt x="15" y="2088"/>
                  </a:moveTo>
                  <a:lnTo>
                    <a:pt x="0" y="2088"/>
                  </a:lnTo>
                  <a:lnTo>
                    <a:pt x="0" y="2104"/>
                  </a:lnTo>
                  <a:lnTo>
                    <a:pt x="15" y="2104"/>
                  </a:lnTo>
                  <a:lnTo>
                    <a:pt x="15" y="2088"/>
                  </a:lnTo>
                  <a:close/>
                  <a:moveTo>
                    <a:pt x="15" y="2053"/>
                  </a:moveTo>
                  <a:lnTo>
                    <a:pt x="0" y="2053"/>
                  </a:lnTo>
                  <a:lnTo>
                    <a:pt x="0" y="2068"/>
                  </a:lnTo>
                  <a:lnTo>
                    <a:pt x="15" y="2068"/>
                  </a:lnTo>
                  <a:lnTo>
                    <a:pt x="15" y="2053"/>
                  </a:lnTo>
                  <a:close/>
                  <a:moveTo>
                    <a:pt x="15" y="2018"/>
                  </a:moveTo>
                  <a:lnTo>
                    <a:pt x="0" y="2018"/>
                  </a:lnTo>
                  <a:lnTo>
                    <a:pt x="0" y="2033"/>
                  </a:lnTo>
                  <a:lnTo>
                    <a:pt x="15" y="2033"/>
                  </a:lnTo>
                  <a:lnTo>
                    <a:pt x="15" y="2018"/>
                  </a:lnTo>
                  <a:close/>
                  <a:moveTo>
                    <a:pt x="15" y="1982"/>
                  </a:moveTo>
                  <a:lnTo>
                    <a:pt x="0" y="1982"/>
                  </a:lnTo>
                  <a:lnTo>
                    <a:pt x="0" y="1997"/>
                  </a:lnTo>
                  <a:lnTo>
                    <a:pt x="15" y="1997"/>
                  </a:lnTo>
                  <a:lnTo>
                    <a:pt x="15" y="1982"/>
                  </a:lnTo>
                  <a:close/>
                  <a:moveTo>
                    <a:pt x="15" y="1947"/>
                  </a:moveTo>
                  <a:lnTo>
                    <a:pt x="0" y="1947"/>
                  </a:lnTo>
                  <a:lnTo>
                    <a:pt x="0" y="1962"/>
                  </a:lnTo>
                  <a:lnTo>
                    <a:pt x="15" y="1962"/>
                  </a:lnTo>
                  <a:lnTo>
                    <a:pt x="15" y="1947"/>
                  </a:lnTo>
                  <a:close/>
                  <a:moveTo>
                    <a:pt x="15" y="1911"/>
                  </a:moveTo>
                  <a:lnTo>
                    <a:pt x="0" y="1911"/>
                  </a:lnTo>
                  <a:lnTo>
                    <a:pt x="0" y="1927"/>
                  </a:lnTo>
                  <a:lnTo>
                    <a:pt x="15" y="1927"/>
                  </a:lnTo>
                  <a:lnTo>
                    <a:pt x="15" y="1911"/>
                  </a:lnTo>
                  <a:close/>
                  <a:moveTo>
                    <a:pt x="15" y="1876"/>
                  </a:moveTo>
                  <a:lnTo>
                    <a:pt x="0" y="1876"/>
                  </a:lnTo>
                  <a:lnTo>
                    <a:pt x="0" y="1891"/>
                  </a:lnTo>
                  <a:lnTo>
                    <a:pt x="15" y="1891"/>
                  </a:lnTo>
                  <a:lnTo>
                    <a:pt x="15" y="1876"/>
                  </a:lnTo>
                  <a:close/>
                  <a:moveTo>
                    <a:pt x="15" y="1841"/>
                  </a:moveTo>
                  <a:lnTo>
                    <a:pt x="0" y="1841"/>
                  </a:lnTo>
                  <a:lnTo>
                    <a:pt x="0" y="1856"/>
                  </a:lnTo>
                  <a:lnTo>
                    <a:pt x="15" y="1856"/>
                  </a:lnTo>
                  <a:lnTo>
                    <a:pt x="15" y="1841"/>
                  </a:lnTo>
                  <a:close/>
                  <a:moveTo>
                    <a:pt x="15" y="1805"/>
                  </a:moveTo>
                  <a:lnTo>
                    <a:pt x="0" y="1805"/>
                  </a:lnTo>
                  <a:lnTo>
                    <a:pt x="0" y="1820"/>
                  </a:lnTo>
                  <a:lnTo>
                    <a:pt x="15" y="1820"/>
                  </a:lnTo>
                  <a:lnTo>
                    <a:pt x="15" y="1805"/>
                  </a:lnTo>
                  <a:close/>
                  <a:moveTo>
                    <a:pt x="15" y="1770"/>
                  </a:moveTo>
                  <a:lnTo>
                    <a:pt x="0" y="1770"/>
                  </a:lnTo>
                  <a:lnTo>
                    <a:pt x="0" y="1785"/>
                  </a:lnTo>
                  <a:lnTo>
                    <a:pt x="15" y="1785"/>
                  </a:lnTo>
                  <a:lnTo>
                    <a:pt x="15" y="1770"/>
                  </a:lnTo>
                  <a:close/>
                  <a:moveTo>
                    <a:pt x="15" y="1734"/>
                  </a:moveTo>
                  <a:lnTo>
                    <a:pt x="0" y="1734"/>
                  </a:lnTo>
                  <a:lnTo>
                    <a:pt x="0" y="1749"/>
                  </a:lnTo>
                  <a:lnTo>
                    <a:pt x="15" y="1749"/>
                  </a:lnTo>
                  <a:lnTo>
                    <a:pt x="15" y="1734"/>
                  </a:lnTo>
                  <a:close/>
                  <a:moveTo>
                    <a:pt x="15" y="1699"/>
                  </a:moveTo>
                  <a:lnTo>
                    <a:pt x="0" y="1699"/>
                  </a:lnTo>
                  <a:lnTo>
                    <a:pt x="0" y="1714"/>
                  </a:lnTo>
                  <a:lnTo>
                    <a:pt x="15" y="1714"/>
                  </a:lnTo>
                  <a:lnTo>
                    <a:pt x="15" y="1699"/>
                  </a:lnTo>
                  <a:close/>
                  <a:moveTo>
                    <a:pt x="15" y="1663"/>
                  </a:moveTo>
                  <a:lnTo>
                    <a:pt x="0" y="1663"/>
                  </a:lnTo>
                  <a:lnTo>
                    <a:pt x="0" y="1679"/>
                  </a:lnTo>
                  <a:lnTo>
                    <a:pt x="15" y="1679"/>
                  </a:lnTo>
                  <a:lnTo>
                    <a:pt x="15" y="1663"/>
                  </a:lnTo>
                  <a:close/>
                  <a:moveTo>
                    <a:pt x="15" y="1628"/>
                  </a:moveTo>
                  <a:lnTo>
                    <a:pt x="0" y="1628"/>
                  </a:lnTo>
                  <a:lnTo>
                    <a:pt x="0" y="1643"/>
                  </a:lnTo>
                  <a:lnTo>
                    <a:pt x="15" y="1643"/>
                  </a:lnTo>
                  <a:lnTo>
                    <a:pt x="15" y="1628"/>
                  </a:lnTo>
                  <a:close/>
                  <a:moveTo>
                    <a:pt x="15" y="1593"/>
                  </a:moveTo>
                  <a:lnTo>
                    <a:pt x="0" y="1593"/>
                  </a:lnTo>
                  <a:lnTo>
                    <a:pt x="0" y="1608"/>
                  </a:lnTo>
                  <a:lnTo>
                    <a:pt x="15" y="1608"/>
                  </a:lnTo>
                  <a:lnTo>
                    <a:pt x="15" y="1593"/>
                  </a:lnTo>
                  <a:close/>
                  <a:moveTo>
                    <a:pt x="15" y="1557"/>
                  </a:moveTo>
                  <a:lnTo>
                    <a:pt x="0" y="1557"/>
                  </a:lnTo>
                  <a:lnTo>
                    <a:pt x="0" y="1572"/>
                  </a:lnTo>
                  <a:lnTo>
                    <a:pt x="15" y="1572"/>
                  </a:lnTo>
                  <a:lnTo>
                    <a:pt x="15" y="1557"/>
                  </a:lnTo>
                  <a:close/>
                  <a:moveTo>
                    <a:pt x="15" y="1522"/>
                  </a:moveTo>
                  <a:lnTo>
                    <a:pt x="0" y="1522"/>
                  </a:lnTo>
                  <a:lnTo>
                    <a:pt x="0" y="1537"/>
                  </a:lnTo>
                  <a:lnTo>
                    <a:pt x="15" y="1537"/>
                  </a:lnTo>
                  <a:lnTo>
                    <a:pt x="15" y="1522"/>
                  </a:lnTo>
                  <a:close/>
                  <a:moveTo>
                    <a:pt x="15" y="1486"/>
                  </a:moveTo>
                  <a:lnTo>
                    <a:pt x="0" y="1486"/>
                  </a:lnTo>
                  <a:lnTo>
                    <a:pt x="0" y="1502"/>
                  </a:lnTo>
                  <a:lnTo>
                    <a:pt x="15" y="1502"/>
                  </a:lnTo>
                  <a:lnTo>
                    <a:pt x="15" y="1486"/>
                  </a:lnTo>
                  <a:close/>
                  <a:moveTo>
                    <a:pt x="15" y="1451"/>
                  </a:moveTo>
                  <a:lnTo>
                    <a:pt x="0" y="1451"/>
                  </a:lnTo>
                  <a:lnTo>
                    <a:pt x="0" y="1466"/>
                  </a:lnTo>
                  <a:lnTo>
                    <a:pt x="15" y="1466"/>
                  </a:lnTo>
                  <a:lnTo>
                    <a:pt x="15" y="1451"/>
                  </a:lnTo>
                  <a:close/>
                  <a:moveTo>
                    <a:pt x="15" y="1416"/>
                  </a:moveTo>
                  <a:lnTo>
                    <a:pt x="0" y="1416"/>
                  </a:lnTo>
                  <a:lnTo>
                    <a:pt x="0" y="1431"/>
                  </a:lnTo>
                  <a:lnTo>
                    <a:pt x="15" y="1431"/>
                  </a:lnTo>
                  <a:lnTo>
                    <a:pt x="15" y="1416"/>
                  </a:lnTo>
                  <a:close/>
                  <a:moveTo>
                    <a:pt x="15" y="1380"/>
                  </a:moveTo>
                  <a:lnTo>
                    <a:pt x="0" y="1380"/>
                  </a:lnTo>
                  <a:lnTo>
                    <a:pt x="0" y="1395"/>
                  </a:lnTo>
                  <a:lnTo>
                    <a:pt x="15" y="1395"/>
                  </a:lnTo>
                  <a:lnTo>
                    <a:pt x="15" y="1380"/>
                  </a:lnTo>
                  <a:close/>
                  <a:moveTo>
                    <a:pt x="15" y="1345"/>
                  </a:moveTo>
                  <a:lnTo>
                    <a:pt x="0" y="1345"/>
                  </a:lnTo>
                  <a:lnTo>
                    <a:pt x="0" y="1360"/>
                  </a:lnTo>
                  <a:lnTo>
                    <a:pt x="15" y="1360"/>
                  </a:lnTo>
                  <a:lnTo>
                    <a:pt x="15" y="1345"/>
                  </a:lnTo>
                  <a:close/>
                  <a:moveTo>
                    <a:pt x="15" y="1309"/>
                  </a:moveTo>
                  <a:lnTo>
                    <a:pt x="0" y="1309"/>
                  </a:lnTo>
                  <a:lnTo>
                    <a:pt x="0" y="1325"/>
                  </a:lnTo>
                  <a:lnTo>
                    <a:pt x="15" y="1325"/>
                  </a:lnTo>
                  <a:lnTo>
                    <a:pt x="15" y="1309"/>
                  </a:lnTo>
                  <a:close/>
                  <a:moveTo>
                    <a:pt x="15" y="1274"/>
                  </a:moveTo>
                  <a:lnTo>
                    <a:pt x="0" y="1274"/>
                  </a:lnTo>
                  <a:lnTo>
                    <a:pt x="0" y="1289"/>
                  </a:lnTo>
                  <a:lnTo>
                    <a:pt x="15" y="1289"/>
                  </a:lnTo>
                  <a:lnTo>
                    <a:pt x="15" y="1274"/>
                  </a:lnTo>
                  <a:close/>
                  <a:moveTo>
                    <a:pt x="15" y="1239"/>
                  </a:moveTo>
                  <a:lnTo>
                    <a:pt x="0" y="1239"/>
                  </a:lnTo>
                  <a:lnTo>
                    <a:pt x="0" y="1254"/>
                  </a:lnTo>
                  <a:lnTo>
                    <a:pt x="15" y="1254"/>
                  </a:lnTo>
                  <a:lnTo>
                    <a:pt x="15" y="1239"/>
                  </a:lnTo>
                  <a:close/>
                  <a:moveTo>
                    <a:pt x="15" y="1203"/>
                  </a:moveTo>
                  <a:lnTo>
                    <a:pt x="0" y="1203"/>
                  </a:lnTo>
                  <a:lnTo>
                    <a:pt x="0" y="1218"/>
                  </a:lnTo>
                  <a:lnTo>
                    <a:pt x="15" y="1218"/>
                  </a:lnTo>
                  <a:lnTo>
                    <a:pt x="15" y="1203"/>
                  </a:lnTo>
                  <a:close/>
                  <a:moveTo>
                    <a:pt x="15" y="1168"/>
                  </a:moveTo>
                  <a:lnTo>
                    <a:pt x="0" y="1168"/>
                  </a:lnTo>
                  <a:lnTo>
                    <a:pt x="0" y="1183"/>
                  </a:lnTo>
                  <a:lnTo>
                    <a:pt x="15" y="1183"/>
                  </a:lnTo>
                  <a:lnTo>
                    <a:pt x="15" y="1168"/>
                  </a:lnTo>
                  <a:close/>
                  <a:moveTo>
                    <a:pt x="15" y="1132"/>
                  </a:moveTo>
                  <a:lnTo>
                    <a:pt x="0" y="1132"/>
                  </a:lnTo>
                  <a:lnTo>
                    <a:pt x="0" y="1147"/>
                  </a:lnTo>
                  <a:lnTo>
                    <a:pt x="15" y="1147"/>
                  </a:lnTo>
                  <a:lnTo>
                    <a:pt x="15" y="1132"/>
                  </a:lnTo>
                  <a:close/>
                  <a:moveTo>
                    <a:pt x="15" y="1097"/>
                  </a:moveTo>
                  <a:lnTo>
                    <a:pt x="0" y="1097"/>
                  </a:lnTo>
                  <a:lnTo>
                    <a:pt x="0" y="1112"/>
                  </a:lnTo>
                  <a:lnTo>
                    <a:pt x="15" y="1112"/>
                  </a:lnTo>
                  <a:lnTo>
                    <a:pt x="15" y="1097"/>
                  </a:lnTo>
                  <a:close/>
                  <a:moveTo>
                    <a:pt x="15" y="1061"/>
                  </a:moveTo>
                  <a:lnTo>
                    <a:pt x="0" y="1061"/>
                  </a:lnTo>
                  <a:lnTo>
                    <a:pt x="0" y="1077"/>
                  </a:lnTo>
                  <a:lnTo>
                    <a:pt x="15" y="1077"/>
                  </a:lnTo>
                  <a:lnTo>
                    <a:pt x="15" y="1061"/>
                  </a:lnTo>
                  <a:close/>
                  <a:moveTo>
                    <a:pt x="15" y="1026"/>
                  </a:moveTo>
                  <a:lnTo>
                    <a:pt x="0" y="1026"/>
                  </a:lnTo>
                  <a:lnTo>
                    <a:pt x="0" y="1041"/>
                  </a:lnTo>
                  <a:lnTo>
                    <a:pt x="15" y="1041"/>
                  </a:lnTo>
                  <a:lnTo>
                    <a:pt x="15" y="1026"/>
                  </a:lnTo>
                  <a:close/>
                  <a:moveTo>
                    <a:pt x="15" y="991"/>
                  </a:moveTo>
                  <a:lnTo>
                    <a:pt x="0" y="991"/>
                  </a:lnTo>
                  <a:lnTo>
                    <a:pt x="0" y="1006"/>
                  </a:lnTo>
                  <a:lnTo>
                    <a:pt x="15" y="1006"/>
                  </a:lnTo>
                  <a:lnTo>
                    <a:pt x="15" y="991"/>
                  </a:lnTo>
                  <a:close/>
                  <a:moveTo>
                    <a:pt x="15" y="955"/>
                  </a:moveTo>
                  <a:lnTo>
                    <a:pt x="0" y="955"/>
                  </a:lnTo>
                  <a:lnTo>
                    <a:pt x="0" y="970"/>
                  </a:lnTo>
                  <a:lnTo>
                    <a:pt x="15" y="970"/>
                  </a:lnTo>
                  <a:lnTo>
                    <a:pt x="15" y="955"/>
                  </a:lnTo>
                  <a:close/>
                  <a:moveTo>
                    <a:pt x="15" y="920"/>
                  </a:moveTo>
                  <a:lnTo>
                    <a:pt x="0" y="920"/>
                  </a:lnTo>
                  <a:lnTo>
                    <a:pt x="0" y="935"/>
                  </a:lnTo>
                  <a:lnTo>
                    <a:pt x="15" y="935"/>
                  </a:lnTo>
                  <a:lnTo>
                    <a:pt x="15" y="920"/>
                  </a:lnTo>
                  <a:close/>
                  <a:moveTo>
                    <a:pt x="15" y="884"/>
                  </a:moveTo>
                  <a:lnTo>
                    <a:pt x="0" y="884"/>
                  </a:lnTo>
                  <a:lnTo>
                    <a:pt x="0" y="900"/>
                  </a:lnTo>
                  <a:lnTo>
                    <a:pt x="15" y="900"/>
                  </a:lnTo>
                  <a:lnTo>
                    <a:pt x="15" y="884"/>
                  </a:lnTo>
                  <a:close/>
                  <a:moveTo>
                    <a:pt x="15" y="849"/>
                  </a:moveTo>
                  <a:lnTo>
                    <a:pt x="0" y="849"/>
                  </a:lnTo>
                  <a:lnTo>
                    <a:pt x="0" y="864"/>
                  </a:lnTo>
                  <a:lnTo>
                    <a:pt x="15" y="864"/>
                  </a:lnTo>
                  <a:lnTo>
                    <a:pt x="15" y="849"/>
                  </a:lnTo>
                  <a:close/>
                  <a:moveTo>
                    <a:pt x="15" y="815"/>
                  </a:moveTo>
                  <a:lnTo>
                    <a:pt x="0" y="815"/>
                  </a:lnTo>
                  <a:lnTo>
                    <a:pt x="0" y="830"/>
                  </a:lnTo>
                  <a:lnTo>
                    <a:pt x="15" y="830"/>
                  </a:lnTo>
                  <a:lnTo>
                    <a:pt x="15" y="815"/>
                  </a:lnTo>
                  <a:close/>
                  <a:moveTo>
                    <a:pt x="15" y="779"/>
                  </a:moveTo>
                  <a:lnTo>
                    <a:pt x="0" y="779"/>
                  </a:lnTo>
                  <a:lnTo>
                    <a:pt x="0" y="795"/>
                  </a:lnTo>
                  <a:lnTo>
                    <a:pt x="15" y="795"/>
                  </a:lnTo>
                  <a:lnTo>
                    <a:pt x="15" y="779"/>
                  </a:lnTo>
                  <a:close/>
                  <a:moveTo>
                    <a:pt x="15" y="744"/>
                  </a:moveTo>
                  <a:lnTo>
                    <a:pt x="0" y="744"/>
                  </a:lnTo>
                  <a:lnTo>
                    <a:pt x="0" y="759"/>
                  </a:lnTo>
                  <a:lnTo>
                    <a:pt x="15" y="759"/>
                  </a:lnTo>
                  <a:lnTo>
                    <a:pt x="15" y="744"/>
                  </a:lnTo>
                  <a:close/>
                  <a:moveTo>
                    <a:pt x="15" y="709"/>
                  </a:moveTo>
                  <a:lnTo>
                    <a:pt x="0" y="709"/>
                  </a:lnTo>
                  <a:lnTo>
                    <a:pt x="0" y="724"/>
                  </a:lnTo>
                  <a:lnTo>
                    <a:pt x="15" y="724"/>
                  </a:lnTo>
                  <a:lnTo>
                    <a:pt x="15" y="709"/>
                  </a:lnTo>
                  <a:close/>
                  <a:moveTo>
                    <a:pt x="15" y="673"/>
                  </a:moveTo>
                  <a:lnTo>
                    <a:pt x="0" y="673"/>
                  </a:lnTo>
                  <a:lnTo>
                    <a:pt x="0" y="688"/>
                  </a:lnTo>
                  <a:lnTo>
                    <a:pt x="15" y="688"/>
                  </a:lnTo>
                  <a:lnTo>
                    <a:pt x="15" y="673"/>
                  </a:lnTo>
                  <a:close/>
                  <a:moveTo>
                    <a:pt x="15" y="638"/>
                  </a:moveTo>
                  <a:lnTo>
                    <a:pt x="0" y="638"/>
                  </a:lnTo>
                  <a:lnTo>
                    <a:pt x="0" y="653"/>
                  </a:lnTo>
                  <a:lnTo>
                    <a:pt x="15" y="653"/>
                  </a:lnTo>
                  <a:lnTo>
                    <a:pt x="15" y="638"/>
                  </a:lnTo>
                  <a:close/>
                  <a:moveTo>
                    <a:pt x="15" y="602"/>
                  </a:moveTo>
                  <a:lnTo>
                    <a:pt x="0" y="602"/>
                  </a:lnTo>
                  <a:lnTo>
                    <a:pt x="0" y="618"/>
                  </a:lnTo>
                  <a:lnTo>
                    <a:pt x="15" y="618"/>
                  </a:lnTo>
                  <a:lnTo>
                    <a:pt x="15" y="602"/>
                  </a:lnTo>
                  <a:close/>
                  <a:moveTo>
                    <a:pt x="15" y="567"/>
                  </a:moveTo>
                  <a:lnTo>
                    <a:pt x="0" y="567"/>
                  </a:lnTo>
                  <a:lnTo>
                    <a:pt x="0" y="582"/>
                  </a:lnTo>
                  <a:lnTo>
                    <a:pt x="15" y="582"/>
                  </a:lnTo>
                  <a:lnTo>
                    <a:pt x="15" y="567"/>
                  </a:lnTo>
                  <a:close/>
                  <a:moveTo>
                    <a:pt x="15" y="532"/>
                  </a:moveTo>
                  <a:lnTo>
                    <a:pt x="0" y="532"/>
                  </a:lnTo>
                  <a:lnTo>
                    <a:pt x="0" y="547"/>
                  </a:lnTo>
                  <a:lnTo>
                    <a:pt x="15" y="547"/>
                  </a:lnTo>
                  <a:lnTo>
                    <a:pt x="15" y="532"/>
                  </a:lnTo>
                  <a:close/>
                  <a:moveTo>
                    <a:pt x="15" y="496"/>
                  </a:moveTo>
                  <a:lnTo>
                    <a:pt x="0" y="496"/>
                  </a:lnTo>
                  <a:lnTo>
                    <a:pt x="0" y="511"/>
                  </a:lnTo>
                  <a:lnTo>
                    <a:pt x="15" y="511"/>
                  </a:lnTo>
                  <a:lnTo>
                    <a:pt x="15" y="496"/>
                  </a:lnTo>
                  <a:close/>
                  <a:moveTo>
                    <a:pt x="15" y="461"/>
                  </a:moveTo>
                  <a:lnTo>
                    <a:pt x="0" y="461"/>
                  </a:lnTo>
                  <a:lnTo>
                    <a:pt x="0" y="476"/>
                  </a:lnTo>
                  <a:lnTo>
                    <a:pt x="15" y="476"/>
                  </a:lnTo>
                  <a:lnTo>
                    <a:pt x="15" y="461"/>
                  </a:lnTo>
                  <a:close/>
                  <a:moveTo>
                    <a:pt x="15" y="425"/>
                  </a:moveTo>
                  <a:lnTo>
                    <a:pt x="0" y="425"/>
                  </a:lnTo>
                  <a:lnTo>
                    <a:pt x="0" y="441"/>
                  </a:lnTo>
                  <a:lnTo>
                    <a:pt x="15" y="441"/>
                  </a:lnTo>
                  <a:lnTo>
                    <a:pt x="15" y="425"/>
                  </a:lnTo>
                  <a:close/>
                  <a:moveTo>
                    <a:pt x="15" y="390"/>
                  </a:moveTo>
                  <a:lnTo>
                    <a:pt x="0" y="390"/>
                  </a:lnTo>
                  <a:lnTo>
                    <a:pt x="0" y="405"/>
                  </a:lnTo>
                  <a:lnTo>
                    <a:pt x="15" y="405"/>
                  </a:lnTo>
                  <a:lnTo>
                    <a:pt x="15" y="390"/>
                  </a:lnTo>
                  <a:close/>
                  <a:moveTo>
                    <a:pt x="15" y="355"/>
                  </a:moveTo>
                  <a:lnTo>
                    <a:pt x="0" y="355"/>
                  </a:lnTo>
                  <a:lnTo>
                    <a:pt x="0" y="370"/>
                  </a:lnTo>
                  <a:lnTo>
                    <a:pt x="15" y="370"/>
                  </a:lnTo>
                  <a:lnTo>
                    <a:pt x="15" y="355"/>
                  </a:lnTo>
                  <a:close/>
                  <a:moveTo>
                    <a:pt x="15" y="319"/>
                  </a:moveTo>
                  <a:lnTo>
                    <a:pt x="0" y="319"/>
                  </a:lnTo>
                  <a:lnTo>
                    <a:pt x="0" y="334"/>
                  </a:lnTo>
                  <a:lnTo>
                    <a:pt x="15" y="334"/>
                  </a:lnTo>
                  <a:lnTo>
                    <a:pt x="15" y="319"/>
                  </a:lnTo>
                  <a:close/>
                  <a:moveTo>
                    <a:pt x="15" y="284"/>
                  </a:moveTo>
                  <a:lnTo>
                    <a:pt x="0" y="284"/>
                  </a:lnTo>
                  <a:lnTo>
                    <a:pt x="0" y="299"/>
                  </a:lnTo>
                  <a:lnTo>
                    <a:pt x="15" y="299"/>
                  </a:lnTo>
                  <a:lnTo>
                    <a:pt x="15" y="284"/>
                  </a:lnTo>
                  <a:close/>
                  <a:moveTo>
                    <a:pt x="15" y="248"/>
                  </a:moveTo>
                  <a:lnTo>
                    <a:pt x="0" y="248"/>
                  </a:lnTo>
                  <a:lnTo>
                    <a:pt x="0" y="263"/>
                  </a:lnTo>
                  <a:lnTo>
                    <a:pt x="15" y="263"/>
                  </a:lnTo>
                  <a:lnTo>
                    <a:pt x="15" y="248"/>
                  </a:lnTo>
                  <a:close/>
                  <a:moveTo>
                    <a:pt x="15" y="213"/>
                  </a:moveTo>
                  <a:lnTo>
                    <a:pt x="0" y="213"/>
                  </a:lnTo>
                  <a:lnTo>
                    <a:pt x="0" y="228"/>
                  </a:lnTo>
                  <a:lnTo>
                    <a:pt x="15" y="228"/>
                  </a:lnTo>
                  <a:lnTo>
                    <a:pt x="15" y="213"/>
                  </a:lnTo>
                  <a:close/>
                  <a:moveTo>
                    <a:pt x="15" y="177"/>
                  </a:moveTo>
                  <a:lnTo>
                    <a:pt x="0" y="177"/>
                  </a:lnTo>
                  <a:lnTo>
                    <a:pt x="0" y="193"/>
                  </a:lnTo>
                  <a:lnTo>
                    <a:pt x="15" y="193"/>
                  </a:lnTo>
                  <a:lnTo>
                    <a:pt x="15" y="177"/>
                  </a:lnTo>
                  <a:close/>
                  <a:moveTo>
                    <a:pt x="15" y="142"/>
                  </a:moveTo>
                  <a:lnTo>
                    <a:pt x="0" y="142"/>
                  </a:lnTo>
                  <a:lnTo>
                    <a:pt x="0" y="157"/>
                  </a:lnTo>
                  <a:lnTo>
                    <a:pt x="15" y="157"/>
                  </a:lnTo>
                  <a:lnTo>
                    <a:pt x="15" y="142"/>
                  </a:lnTo>
                  <a:close/>
                  <a:moveTo>
                    <a:pt x="15" y="107"/>
                  </a:moveTo>
                  <a:lnTo>
                    <a:pt x="0" y="107"/>
                  </a:lnTo>
                  <a:lnTo>
                    <a:pt x="0" y="122"/>
                  </a:lnTo>
                  <a:lnTo>
                    <a:pt x="15" y="122"/>
                  </a:lnTo>
                  <a:lnTo>
                    <a:pt x="15" y="107"/>
                  </a:lnTo>
                  <a:close/>
                  <a:moveTo>
                    <a:pt x="15" y="71"/>
                  </a:moveTo>
                  <a:lnTo>
                    <a:pt x="0" y="71"/>
                  </a:lnTo>
                  <a:lnTo>
                    <a:pt x="0" y="86"/>
                  </a:lnTo>
                  <a:lnTo>
                    <a:pt x="15" y="86"/>
                  </a:lnTo>
                  <a:lnTo>
                    <a:pt x="15" y="71"/>
                  </a:lnTo>
                  <a:close/>
                  <a:moveTo>
                    <a:pt x="15" y="36"/>
                  </a:moveTo>
                  <a:lnTo>
                    <a:pt x="0" y="36"/>
                  </a:lnTo>
                  <a:lnTo>
                    <a:pt x="0" y="51"/>
                  </a:lnTo>
                  <a:lnTo>
                    <a:pt x="15" y="51"/>
                  </a:lnTo>
                  <a:lnTo>
                    <a:pt x="15" y="36"/>
                  </a:lnTo>
                  <a:close/>
                  <a:moveTo>
                    <a:pt x="15" y="0"/>
                  </a:moveTo>
                  <a:lnTo>
                    <a:pt x="0" y="0"/>
                  </a:lnTo>
                  <a:lnTo>
                    <a:pt x="0" y="16"/>
                  </a:lnTo>
                  <a:lnTo>
                    <a:pt x="15" y="16"/>
                  </a:lnTo>
                  <a:lnTo>
                    <a:pt x="15"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2" name="Freeform 410"/>
            <p:cNvSpPr>
              <a:spLocks noEditPoints="1"/>
            </p:cNvSpPr>
            <p:nvPr>
              <p:custDataLst>
                <p:tags r:id="rId35"/>
              </p:custDataLst>
            </p:nvPr>
          </p:nvSpPr>
          <p:spPr bwMode="auto">
            <a:xfrm>
              <a:off x="542926" y="719138"/>
              <a:ext cx="23813" cy="5360988"/>
            </a:xfrm>
            <a:custGeom>
              <a:avLst/>
              <a:gdLst>
                <a:gd name="T0" fmla="*/ 0 w 15"/>
                <a:gd name="T1" fmla="*/ 3342 h 3377"/>
                <a:gd name="T2" fmla="*/ 15 w 15"/>
                <a:gd name="T3" fmla="*/ 3256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1 h 3377"/>
                <a:gd name="T20" fmla="*/ 0 w 15"/>
                <a:gd name="T21" fmla="*/ 2775 h 3377"/>
                <a:gd name="T22" fmla="*/ 15 w 15"/>
                <a:gd name="T23" fmla="*/ 2689 h 3377"/>
                <a:gd name="T24" fmla="*/ 15 w 15"/>
                <a:gd name="T25" fmla="*/ 2669 h 3377"/>
                <a:gd name="T26" fmla="*/ 0 w 15"/>
                <a:gd name="T27" fmla="*/ 2584 h 3377"/>
                <a:gd name="T28" fmla="*/ 15 w 15"/>
                <a:gd name="T29" fmla="*/ 2549 h 3377"/>
                <a:gd name="T30" fmla="*/ 0 w 15"/>
                <a:gd name="T31" fmla="*/ 2493 h 3377"/>
                <a:gd name="T32" fmla="*/ 15 w 15"/>
                <a:gd name="T33" fmla="*/ 2407 h 3377"/>
                <a:gd name="T34" fmla="*/ 15 w 15"/>
                <a:gd name="T35" fmla="*/ 2387 h 3377"/>
                <a:gd name="T36" fmla="*/ 0 w 15"/>
                <a:gd name="T37" fmla="*/ 2301 h 3377"/>
                <a:gd name="T38" fmla="*/ 15 w 15"/>
                <a:gd name="T39" fmla="*/ 2265 h 3377"/>
                <a:gd name="T40" fmla="*/ 0 w 15"/>
                <a:gd name="T41" fmla="*/ 2210 h 3377"/>
                <a:gd name="T42" fmla="*/ 15 w 15"/>
                <a:gd name="T43" fmla="*/ 2124 h 3377"/>
                <a:gd name="T44" fmla="*/ 15 w 15"/>
                <a:gd name="T45" fmla="*/ 2104 h 3377"/>
                <a:gd name="T46" fmla="*/ 0 w 15"/>
                <a:gd name="T47" fmla="*/ 2018 h 3377"/>
                <a:gd name="T48" fmla="*/ 15 w 15"/>
                <a:gd name="T49" fmla="*/ 1982 h 3377"/>
                <a:gd name="T50" fmla="*/ 0 w 15"/>
                <a:gd name="T51" fmla="*/ 1927 h 3377"/>
                <a:gd name="T52" fmla="*/ 15 w 15"/>
                <a:gd name="T53" fmla="*/ 1841 h 3377"/>
                <a:gd name="T54" fmla="*/ 15 w 15"/>
                <a:gd name="T55" fmla="*/ 1820 h 3377"/>
                <a:gd name="T56" fmla="*/ 0 w 15"/>
                <a:gd name="T57" fmla="*/ 1734 h 3377"/>
                <a:gd name="T58" fmla="*/ 15 w 15"/>
                <a:gd name="T59" fmla="*/ 1699 h 3377"/>
                <a:gd name="T60" fmla="*/ 0 w 15"/>
                <a:gd name="T61" fmla="*/ 1643 h 3377"/>
                <a:gd name="T62" fmla="*/ 15 w 15"/>
                <a:gd name="T63" fmla="*/ 1557 h 3377"/>
                <a:gd name="T64" fmla="*/ 15 w 15"/>
                <a:gd name="T65" fmla="*/ 1537 h 3377"/>
                <a:gd name="T66" fmla="*/ 0 w 15"/>
                <a:gd name="T67" fmla="*/ 1451 h 3377"/>
                <a:gd name="T68" fmla="*/ 15 w 15"/>
                <a:gd name="T69" fmla="*/ 1416 h 3377"/>
                <a:gd name="T70" fmla="*/ 0 w 15"/>
                <a:gd name="T71" fmla="*/ 1360 h 3377"/>
                <a:gd name="T72" fmla="*/ 15 w 15"/>
                <a:gd name="T73" fmla="*/ 1274 h 3377"/>
                <a:gd name="T74" fmla="*/ 15 w 15"/>
                <a:gd name="T75" fmla="*/ 1254 h 3377"/>
                <a:gd name="T76" fmla="*/ 0 w 15"/>
                <a:gd name="T77" fmla="*/ 1168 h 3377"/>
                <a:gd name="T78" fmla="*/ 15 w 15"/>
                <a:gd name="T79" fmla="*/ 1132 h 3377"/>
                <a:gd name="T80" fmla="*/ 0 w 15"/>
                <a:gd name="T81" fmla="*/ 1077 h 3377"/>
                <a:gd name="T82" fmla="*/ 15 w 15"/>
                <a:gd name="T83" fmla="*/ 991 h 3377"/>
                <a:gd name="T84" fmla="*/ 15 w 15"/>
                <a:gd name="T85" fmla="*/ 970 h 3377"/>
                <a:gd name="T86" fmla="*/ 0 w 15"/>
                <a:gd name="T87" fmla="*/ 884 h 3377"/>
                <a:gd name="T88" fmla="*/ 15 w 15"/>
                <a:gd name="T89" fmla="*/ 849 h 3377"/>
                <a:gd name="T90" fmla="*/ 0 w 15"/>
                <a:gd name="T91" fmla="*/ 795 h 3377"/>
                <a:gd name="T92" fmla="*/ 15 w 15"/>
                <a:gd name="T93" fmla="*/ 709 h 3377"/>
                <a:gd name="T94" fmla="*/ 15 w 15"/>
                <a:gd name="T95" fmla="*/ 688 h 3377"/>
                <a:gd name="T96" fmla="*/ 0 w 15"/>
                <a:gd name="T97" fmla="*/ 602 h 3377"/>
                <a:gd name="T98" fmla="*/ 15 w 15"/>
                <a:gd name="T99" fmla="*/ 567 h 3377"/>
                <a:gd name="T100" fmla="*/ 0 w 15"/>
                <a:gd name="T101" fmla="*/ 511 h 3377"/>
                <a:gd name="T102" fmla="*/ 15 w 15"/>
                <a:gd name="T103" fmla="*/ 425 h 3377"/>
                <a:gd name="T104" fmla="*/ 15 w 15"/>
                <a:gd name="T105" fmla="*/ 405 h 3377"/>
                <a:gd name="T106" fmla="*/ 0 w 15"/>
                <a:gd name="T107" fmla="*/ 319 h 3377"/>
                <a:gd name="T108" fmla="*/ 15 w 15"/>
                <a:gd name="T109" fmla="*/ 284 h 3377"/>
                <a:gd name="T110" fmla="*/ 0 w 15"/>
                <a:gd name="T111" fmla="*/ 228 h 3377"/>
                <a:gd name="T112" fmla="*/ 15 w 15"/>
                <a:gd name="T113" fmla="*/ 142 h 3377"/>
                <a:gd name="T114" fmla="*/ 15 w 15"/>
                <a:gd name="T115" fmla="*/ 122 h 3377"/>
                <a:gd name="T116" fmla="*/ 0 w 15"/>
                <a:gd name="T117" fmla="*/ 36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2"/>
                  </a:moveTo>
                  <a:lnTo>
                    <a:pt x="0" y="3362"/>
                  </a:lnTo>
                  <a:lnTo>
                    <a:pt x="0" y="3377"/>
                  </a:lnTo>
                  <a:lnTo>
                    <a:pt x="15" y="3377"/>
                  </a:lnTo>
                  <a:lnTo>
                    <a:pt x="15" y="3362"/>
                  </a:lnTo>
                  <a:moveTo>
                    <a:pt x="15" y="3327"/>
                  </a:moveTo>
                  <a:lnTo>
                    <a:pt x="0" y="3327"/>
                  </a:lnTo>
                  <a:lnTo>
                    <a:pt x="0" y="3342"/>
                  </a:lnTo>
                  <a:lnTo>
                    <a:pt x="15" y="3342"/>
                  </a:lnTo>
                  <a:lnTo>
                    <a:pt x="15" y="3327"/>
                  </a:lnTo>
                  <a:moveTo>
                    <a:pt x="15" y="3291"/>
                  </a:moveTo>
                  <a:lnTo>
                    <a:pt x="0" y="3291"/>
                  </a:lnTo>
                  <a:lnTo>
                    <a:pt x="0" y="3306"/>
                  </a:lnTo>
                  <a:lnTo>
                    <a:pt x="15" y="3306"/>
                  </a:lnTo>
                  <a:lnTo>
                    <a:pt x="15" y="3291"/>
                  </a:lnTo>
                  <a:moveTo>
                    <a:pt x="15" y="3256"/>
                  </a:moveTo>
                  <a:lnTo>
                    <a:pt x="0" y="3256"/>
                  </a:lnTo>
                  <a:lnTo>
                    <a:pt x="0" y="3271"/>
                  </a:lnTo>
                  <a:lnTo>
                    <a:pt x="15" y="3271"/>
                  </a:lnTo>
                  <a:lnTo>
                    <a:pt x="15" y="3256"/>
                  </a:lnTo>
                  <a:moveTo>
                    <a:pt x="15" y="3220"/>
                  </a:moveTo>
                  <a:lnTo>
                    <a:pt x="0" y="3220"/>
                  </a:lnTo>
                  <a:lnTo>
                    <a:pt x="0" y="3235"/>
                  </a:lnTo>
                  <a:lnTo>
                    <a:pt x="15" y="3235"/>
                  </a:lnTo>
                  <a:lnTo>
                    <a:pt x="15" y="3220"/>
                  </a:lnTo>
                  <a:moveTo>
                    <a:pt x="15" y="3185"/>
                  </a:moveTo>
                  <a:lnTo>
                    <a:pt x="0" y="3185"/>
                  </a:lnTo>
                  <a:lnTo>
                    <a:pt x="0" y="3200"/>
                  </a:lnTo>
                  <a:lnTo>
                    <a:pt x="15" y="3200"/>
                  </a:lnTo>
                  <a:lnTo>
                    <a:pt x="15" y="3185"/>
                  </a:lnTo>
                  <a:moveTo>
                    <a:pt x="15" y="3149"/>
                  </a:moveTo>
                  <a:lnTo>
                    <a:pt x="0" y="3149"/>
                  </a:lnTo>
                  <a:lnTo>
                    <a:pt x="0" y="3165"/>
                  </a:lnTo>
                  <a:lnTo>
                    <a:pt x="15" y="3165"/>
                  </a:lnTo>
                  <a:lnTo>
                    <a:pt x="15" y="3149"/>
                  </a:lnTo>
                  <a:moveTo>
                    <a:pt x="15" y="3114"/>
                  </a:moveTo>
                  <a:lnTo>
                    <a:pt x="0" y="3114"/>
                  </a:lnTo>
                  <a:lnTo>
                    <a:pt x="0" y="3129"/>
                  </a:lnTo>
                  <a:lnTo>
                    <a:pt x="15" y="3129"/>
                  </a:lnTo>
                  <a:lnTo>
                    <a:pt x="15" y="3114"/>
                  </a:lnTo>
                  <a:moveTo>
                    <a:pt x="15" y="3079"/>
                  </a:moveTo>
                  <a:lnTo>
                    <a:pt x="0" y="3079"/>
                  </a:lnTo>
                  <a:lnTo>
                    <a:pt x="0" y="3094"/>
                  </a:lnTo>
                  <a:lnTo>
                    <a:pt x="15" y="3094"/>
                  </a:lnTo>
                  <a:lnTo>
                    <a:pt x="15" y="3079"/>
                  </a:lnTo>
                  <a:moveTo>
                    <a:pt x="15" y="3043"/>
                  </a:moveTo>
                  <a:lnTo>
                    <a:pt x="0" y="3043"/>
                  </a:lnTo>
                  <a:lnTo>
                    <a:pt x="0" y="3058"/>
                  </a:lnTo>
                  <a:lnTo>
                    <a:pt x="15" y="3058"/>
                  </a:lnTo>
                  <a:lnTo>
                    <a:pt x="15" y="3043"/>
                  </a:lnTo>
                  <a:moveTo>
                    <a:pt x="15" y="3008"/>
                  </a:moveTo>
                  <a:lnTo>
                    <a:pt x="0" y="3008"/>
                  </a:lnTo>
                  <a:lnTo>
                    <a:pt x="0" y="3023"/>
                  </a:lnTo>
                  <a:lnTo>
                    <a:pt x="15" y="3023"/>
                  </a:lnTo>
                  <a:lnTo>
                    <a:pt x="15" y="3008"/>
                  </a:lnTo>
                  <a:moveTo>
                    <a:pt x="15" y="2972"/>
                  </a:moveTo>
                  <a:lnTo>
                    <a:pt x="0" y="2972"/>
                  </a:lnTo>
                  <a:lnTo>
                    <a:pt x="0" y="2988"/>
                  </a:lnTo>
                  <a:lnTo>
                    <a:pt x="15" y="2988"/>
                  </a:lnTo>
                  <a:lnTo>
                    <a:pt x="15" y="2972"/>
                  </a:lnTo>
                  <a:moveTo>
                    <a:pt x="15" y="2937"/>
                  </a:moveTo>
                  <a:lnTo>
                    <a:pt x="0" y="2937"/>
                  </a:lnTo>
                  <a:lnTo>
                    <a:pt x="0" y="2952"/>
                  </a:lnTo>
                  <a:lnTo>
                    <a:pt x="15" y="2952"/>
                  </a:lnTo>
                  <a:lnTo>
                    <a:pt x="15" y="2937"/>
                  </a:lnTo>
                  <a:moveTo>
                    <a:pt x="15" y="2902"/>
                  </a:moveTo>
                  <a:lnTo>
                    <a:pt x="0" y="2902"/>
                  </a:lnTo>
                  <a:lnTo>
                    <a:pt x="0" y="2917"/>
                  </a:lnTo>
                  <a:lnTo>
                    <a:pt x="15" y="2917"/>
                  </a:lnTo>
                  <a:lnTo>
                    <a:pt x="15" y="2902"/>
                  </a:lnTo>
                  <a:moveTo>
                    <a:pt x="15" y="2866"/>
                  </a:moveTo>
                  <a:lnTo>
                    <a:pt x="0" y="2866"/>
                  </a:lnTo>
                  <a:lnTo>
                    <a:pt x="0" y="2881"/>
                  </a:lnTo>
                  <a:lnTo>
                    <a:pt x="15" y="2881"/>
                  </a:lnTo>
                  <a:lnTo>
                    <a:pt x="15" y="2866"/>
                  </a:lnTo>
                  <a:moveTo>
                    <a:pt x="15" y="2831"/>
                  </a:moveTo>
                  <a:lnTo>
                    <a:pt x="0" y="2831"/>
                  </a:lnTo>
                  <a:lnTo>
                    <a:pt x="0" y="2846"/>
                  </a:lnTo>
                  <a:lnTo>
                    <a:pt x="15" y="2846"/>
                  </a:lnTo>
                  <a:lnTo>
                    <a:pt x="15" y="2831"/>
                  </a:lnTo>
                  <a:moveTo>
                    <a:pt x="15" y="2795"/>
                  </a:moveTo>
                  <a:lnTo>
                    <a:pt x="0" y="2795"/>
                  </a:lnTo>
                  <a:lnTo>
                    <a:pt x="0" y="2811"/>
                  </a:lnTo>
                  <a:lnTo>
                    <a:pt x="15" y="2811"/>
                  </a:lnTo>
                  <a:lnTo>
                    <a:pt x="15" y="2795"/>
                  </a:lnTo>
                  <a:moveTo>
                    <a:pt x="15" y="2760"/>
                  </a:moveTo>
                  <a:lnTo>
                    <a:pt x="0" y="2760"/>
                  </a:lnTo>
                  <a:lnTo>
                    <a:pt x="0" y="2775"/>
                  </a:lnTo>
                  <a:lnTo>
                    <a:pt x="15" y="2775"/>
                  </a:lnTo>
                  <a:lnTo>
                    <a:pt x="15" y="2760"/>
                  </a:lnTo>
                  <a:moveTo>
                    <a:pt x="15" y="2725"/>
                  </a:moveTo>
                  <a:lnTo>
                    <a:pt x="0" y="2725"/>
                  </a:lnTo>
                  <a:lnTo>
                    <a:pt x="0" y="2740"/>
                  </a:lnTo>
                  <a:lnTo>
                    <a:pt x="15" y="2740"/>
                  </a:lnTo>
                  <a:lnTo>
                    <a:pt x="15" y="2725"/>
                  </a:lnTo>
                  <a:moveTo>
                    <a:pt x="15" y="2689"/>
                  </a:moveTo>
                  <a:lnTo>
                    <a:pt x="0" y="2689"/>
                  </a:lnTo>
                  <a:lnTo>
                    <a:pt x="0" y="2704"/>
                  </a:lnTo>
                  <a:lnTo>
                    <a:pt x="15" y="2704"/>
                  </a:lnTo>
                  <a:lnTo>
                    <a:pt x="15" y="2689"/>
                  </a:lnTo>
                  <a:moveTo>
                    <a:pt x="15" y="2654"/>
                  </a:moveTo>
                  <a:lnTo>
                    <a:pt x="0" y="2654"/>
                  </a:lnTo>
                  <a:lnTo>
                    <a:pt x="0" y="2669"/>
                  </a:lnTo>
                  <a:lnTo>
                    <a:pt x="15" y="2669"/>
                  </a:lnTo>
                  <a:lnTo>
                    <a:pt x="15" y="2654"/>
                  </a:lnTo>
                  <a:moveTo>
                    <a:pt x="15" y="2620"/>
                  </a:moveTo>
                  <a:lnTo>
                    <a:pt x="0" y="2620"/>
                  </a:lnTo>
                  <a:lnTo>
                    <a:pt x="0" y="2635"/>
                  </a:lnTo>
                  <a:lnTo>
                    <a:pt x="15" y="2635"/>
                  </a:lnTo>
                  <a:lnTo>
                    <a:pt x="15" y="2620"/>
                  </a:lnTo>
                  <a:moveTo>
                    <a:pt x="15" y="2584"/>
                  </a:moveTo>
                  <a:lnTo>
                    <a:pt x="0" y="2584"/>
                  </a:lnTo>
                  <a:lnTo>
                    <a:pt x="0" y="2599"/>
                  </a:lnTo>
                  <a:lnTo>
                    <a:pt x="15" y="2599"/>
                  </a:lnTo>
                  <a:lnTo>
                    <a:pt x="15" y="2584"/>
                  </a:lnTo>
                  <a:moveTo>
                    <a:pt x="15" y="2549"/>
                  </a:moveTo>
                  <a:lnTo>
                    <a:pt x="0" y="2549"/>
                  </a:lnTo>
                  <a:lnTo>
                    <a:pt x="0" y="2564"/>
                  </a:lnTo>
                  <a:lnTo>
                    <a:pt x="15" y="2564"/>
                  </a:lnTo>
                  <a:lnTo>
                    <a:pt x="15" y="2549"/>
                  </a:lnTo>
                  <a:moveTo>
                    <a:pt x="15" y="2513"/>
                  </a:moveTo>
                  <a:lnTo>
                    <a:pt x="0" y="2513"/>
                  </a:lnTo>
                  <a:lnTo>
                    <a:pt x="0" y="2529"/>
                  </a:lnTo>
                  <a:lnTo>
                    <a:pt x="15" y="2529"/>
                  </a:lnTo>
                  <a:lnTo>
                    <a:pt x="15" y="2513"/>
                  </a:lnTo>
                  <a:moveTo>
                    <a:pt x="15" y="2478"/>
                  </a:moveTo>
                  <a:lnTo>
                    <a:pt x="0" y="2478"/>
                  </a:lnTo>
                  <a:lnTo>
                    <a:pt x="0" y="2493"/>
                  </a:lnTo>
                  <a:lnTo>
                    <a:pt x="15" y="2493"/>
                  </a:lnTo>
                  <a:lnTo>
                    <a:pt x="15" y="2478"/>
                  </a:lnTo>
                  <a:moveTo>
                    <a:pt x="15" y="2443"/>
                  </a:moveTo>
                  <a:lnTo>
                    <a:pt x="0" y="2443"/>
                  </a:lnTo>
                  <a:lnTo>
                    <a:pt x="0" y="2458"/>
                  </a:lnTo>
                  <a:lnTo>
                    <a:pt x="15" y="2458"/>
                  </a:lnTo>
                  <a:lnTo>
                    <a:pt x="15" y="2443"/>
                  </a:lnTo>
                  <a:moveTo>
                    <a:pt x="15" y="2407"/>
                  </a:moveTo>
                  <a:lnTo>
                    <a:pt x="0" y="2407"/>
                  </a:lnTo>
                  <a:lnTo>
                    <a:pt x="0" y="2422"/>
                  </a:lnTo>
                  <a:lnTo>
                    <a:pt x="15" y="2422"/>
                  </a:lnTo>
                  <a:lnTo>
                    <a:pt x="15" y="2407"/>
                  </a:lnTo>
                  <a:moveTo>
                    <a:pt x="15" y="2372"/>
                  </a:moveTo>
                  <a:lnTo>
                    <a:pt x="0" y="2372"/>
                  </a:lnTo>
                  <a:lnTo>
                    <a:pt x="0" y="2387"/>
                  </a:lnTo>
                  <a:lnTo>
                    <a:pt x="15" y="2387"/>
                  </a:lnTo>
                  <a:lnTo>
                    <a:pt x="15" y="2372"/>
                  </a:lnTo>
                  <a:moveTo>
                    <a:pt x="15" y="2336"/>
                  </a:moveTo>
                  <a:lnTo>
                    <a:pt x="0" y="2336"/>
                  </a:lnTo>
                  <a:lnTo>
                    <a:pt x="0" y="2351"/>
                  </a:lnTo>
                  <a:lnTo>
                    <a:pt x="15" y="2351"/>
                  </a:lnTo>
                  <a:lnTo>
                    <a:pt x="15" y="2336"/>
                  </a:lnTo>
                  <a:moveTo>
                    <a:pt x="15" y="2301"/>
                  </a:moveTo>
                  <a:lnTo>
                    <a:pt x="0" y="2301"/>
                  </a:lnTo>
                  <a:lnTo>
                    <a:pt x="0" y="2316"/>
                  </a:lnTo>
                  <a:lnTo>
                    <a:pt x="15" y="2316"/>
                  </a:lnTo>
                  <a:lnTo>
                    <a:pt x="15" y="2301"/>
                  </a:lnTo>
                  <a:moveTo>
                    <a:pt x="15" y="2265"/>
                  </a:moveTo>
                  <a:lnTo>
                    <a:pt x="0" y="2265"/>
                  </a:lnTo>
                  <a:lnTo>
                    <a:pt x="0" y="2281"/>
                  </a:lnTo>
                  <a:lnTo>
                    <a:pt x="15" y="2281"/>
                  </a:lnTo>
                  <a:lnTo>
                    <a:pt x="15" y="2265"/>
                  </a:lnTo>
                  <a:moveTo>
                    <a:pt x="15" y="2230"/>
                  </a:moveTo>
                  <a:lnTo>
                    <a:pt x="0" y="2230"/>
                  </a:lnTo>
                  <a:lnTo>
                    <a:pt x="0" y="2245"/>
                  </a:lnTo>
                  <a:lnTo>
                    <a:pt x="15" y="2245"/>
                  </a:lnTo>
                  <a:lnTo>
                    <a:pt x="15" y="2230"/>
                  </a:lnTo>
                  <a:moveTo>
                    <a:pt x="15" y="2195"/>
                  </a:moveTo>
                  <a:lnTo>
                    <a:pt x="0" y="2195"/>
                  </a:lnTo>
                  <a:lnTo>
                    <a:pt x="0" y="2210"/>
                  </a:lnTo>
                  <a:lnTo>
                    <a:pt x="15" y="2210"/>
                  </a:lnTo>
                  <a:lnTo>
                    <a:pt x="15" y="2195"/>
                  </a:lnTo>
                  <a:moveTo>
                    <a:pt x="15" y="2159"/>
                  </a:moveTo>
                  <a:lnTo>
                    <a:pt x="0" y="2159"/>
                  </a:lnTo>
                  <a:lnTo>
                    <a:pt x="0" y="2174"/>
                  </a:lnTo>
                  <a:lnTo>
                    <a:pt x="15" y="2174"/>
                  </a:lnTo>
                  <a:lnTo>
                    <a:pt x="15" y="2159"/>
                  </a:lnTo>
                  <a:moveTo>
                    <a:pt x="15" y="2124"/>
                  </a:moveTo>
                  <a:lnTo>
                    <a:pt x="0" y="2124"/>
                  </a:lnTo>
                  <a:lnTo>
                    <a:pt x="0" y="2139"/>
                  </a:lnTo>
                  <a:lnTo>
                    <a:pt x="15" y="2139"/>
                  </a:lnTo>
                  <a:lnTo>
                    <a:pt x="15" y="2124"/>
                  </a:lnTo>
                  <a:moveTo>
                    <a:pt x="15" y="2088"/>
                  </a:moveTo>
                  <a:lnTo>
                    <a:pt x="0" y="2088"/>
                  </a:lnTo>
                  <a:lnTo>
                    <a:pt x="0" y="2104"/>
                  </a:lnTo>
                  <a:lnTo>
                    <a:pt x="15" y="2104"/>
                  </a:lnTo>
                  <a:lnTo>
                    <a:pt x="15" y="2088"/>
                  </a:lnTo>
                  <a:moveTo>
                    <a:pt x="15" y="2053"/>
                  </a:moveTo>
                  <a:lnTo>
                    <a:pt x="0" y="2053"/>
                  </a:lnTo>
                  <a:lnTo>
                    <a:pt x="0" y="2068"/>
                  </a:lnTo>
                  <a:lnTo>
                    <a:pt x="15" y="2068"/>
                  </a:lnTo>
                  <a:lnTo>
                    <a:pt x="15" y="2053"/>
                  </a:lnTo>
                  <a:moveTo>
                    <a:pt x="15" y="2018"/>
                  </a:moveTo>
                  <a:lnTo>
                    <a:pt x="0" y="2018"/>
                  </a:lnTo>
                  <a:lnTo>
                    <a:pt x="0" y="2033"/>
                  </a:lnTo>
                  <a:lnTo>
                    <a:pt x="15" y="2033"/>
                  </a:lnTo>
                  <a:lnTo>
                    <a:pt x="15" y="2018"/>
                  </a:lnTo>
                  <a:moveTo>
                    <a:pt x="15" y="1982"/>
                  </a:moveTo>
                  <a:lnTo>
                    <a:pt x="0" y="1982"/>
                  </a:lnTo>
                  <a:lnTo>
                    <a:pt x="0" y="1997"/>
                  </a:lnTo>
                  <a:lnTo>
                    <a:pt x="15" y="1997"/>
                  </a:lnTo>
                  <a:lnTo>
                    <a:pt x="15" y="1982"/>
                  </a:lnTo>
                  <a:moveTo>
                    <a:pt x="15" y="1947"/>
                  </a:moveTo>
                  <a:lnTo>
                    <a:pt x="0" y="1947"/>
                  </a:lnTo>
                  <a:lnTo>
                    <a:pt x="0" y="1962"/>
                  </a:lnTo>
                  <a:lnTo>
                    <a:pt x="15" y="1962"/>
                  </a:lnTo>
                  <a:lnTo>
                    <a:pt x="15" y="1947"/>
                  </a:lnTo>
                  <a:moveTo>
                    <a:pt x="15" y="1911"/>
                  </a:moveTo>
                  <a:lnTo>
                    <a:pt x="0" y="1911"/>
                  </a:lnTo>
                  <a:lnTo>
                    <a:pt x="0" y="1927"/>
                  </a:lnTo>
                  <a:lnTo>
                    <a:pt x="15" y="1927"/>
                  </a:lnTo>
                  <a:lnTo>
                    <a:pt x="15" y="1911"/>
                  </a:lnTo>
                  <a:moveTo>
                    <a:pt x="15" y="1876"/>
                  </a:moveTo>
                  <a:lnTo>
                    <a:pt x="0" y="1876"/>
                  </a:lnTo>
                  <a:lnTo>
                    <a:pt x="0" y="1891"/>
                  </a:lnTo>
                  <a:lnTo>
                    <a:pt x="15" y="1891"/>
                  </a:lnTo>
                  <a:lnTo>
                    <a:pt x="15" y="1876"/>
                  </a:lnTo>
                  <a:moveTo>
                    <a:pt x="15" y="1841"/>
                  </a:moveTo>
                  <a:lnTo>
                    <a:pt x="0" y="1841"/>
                  </a:lnTo>
                  <a:lnTo>
                    <a:pt x="0" y="1856"/>
                  </a:lnTo>
                  <a:lnTo>
                    <a:pt x="15" y="1856"/>
                  </a:lnTo>
                  <a:lnTo>
                    <a:pt x="15" y="1841"/>
                  </a:lnTo>
                  <a:moveTo>
                    <a:pt x="15" y="1805"/>
                  </a:moveTo>
                  <a:lnTo>
                    <a:pt x="0" y="1805"/>
                  </a:lnTo>
                  <a:lnTo>
                    <a:pt x="0" y="1820"/>
                  </a:lnTo>
                  <a:lnTo>
                    <a:pt x="15" y="1820"/>
                  </a:lnTo>
                  <a:lnTo>
                    <a:pt x="15" y="1805"/>
                  </a:lnTo>
                  <a:moveTo>
                    <a:pt x="15" y="1770"/>
                  </a:moveTo>
                  <a:lnTo>
                    <a:pt x="0" y="1770"/>
                  </a:lnTo>
                  <a:lnTo>
                    <a:pt x="0" y="1785"/>
                  </a:lnTo>
                  <a:lnTo>
                    <a:pt x="15" y="1785"/>
                  </a:lnTo>
                  <a:lnTo>
                    <a:pt x="15" y="1770"/>
                  </a:lnTo>
                  <a:moveTo>
                    <a:pt x="15" y="1734"/>
                  </a:moveTo>
                  <a:lnTo>
                    <a:pt x="0" y="1734"/>
                  </a:lnTo>
                  <a:lnTo>
                    <a:pt x="0" y="1749"/>
                  </a:lnTo>
                  <a:lnTo>
                    <a:pt x="15" y="1749"/>
                  </a:lnTo>
                  <a:lnTo>
                    <a:pt x="15" y="1734"/>
                  </a:lnTo>
                  <a:moveTo>
                    <a:pt x="15" y="1699"/>
                  </a:moveTo>
                  <a:lnTo>
                    <a:pt x="0" y="1699"/>
                  </a:lnTo>
                  <a:lnTo>
                    <a:pt x="0" y="1714"/>
                  </a:lnTo>
                  <a:lnTo>
                    <a:pt x="15" y="1714"/>
                  </a:lnTo>
                  <a:lnTo>
                    <a:pt x="15" y="1699"/>
                  </a:lnTo>
                  <a:moveTo>
                    <a:pt x="15" y="1663"/>
                  </a:moveTo>
                  <a:lnTo>
                    <a:pt x="0" y="1663"/>
                  </a:lnTo>
                  <a:lnTo>
                    <a:pt x="0" y="1679"/>
                  </a:lnTo>
                  <a:lnTo>
                    <a:pt x="15" y="1679"/>
                  </a:lnTo>
                  <a:lnTo>
                    <a:pt x="15" y="1663"/>
                  </a:lnTo>
                  <a:moveTo>
                    <a:pt x="15" y="1628"/>
                  </a:moveTo>
                  <a:lnTo>
                    <a:pt x="0" y="1628"/>
                  </a:lnTo>
                  <a:lnTo>
                    <a:pt x="0" y="1643"/>
                  </a:lnTo>
                  <a:lnTo>
                    <a:pt x="15" y="1643"/>
                  </a:lnTo>
                  <a:lnTo>
                    <a:pt x="15" y="1628"/>
                  </a:lnTo>
                  <a:moveTo>
                    <a:pt x="15" y="1593"/>
                  </a:moveTo>
                  <a:lnTo>
                    <a:pt x="0" y="1593"/>
                  </a:lnTo>
                  <a:lnTo>
                    <a:pt x="0" y="1608"/>
                  </a:lnTo>
                  <a:lnTo>
                    <a:pt x="15" y="1608"/>
                  </a:lnTo>
                  <a:lnTo>
                    <a:pt x="15" y="1593"/>
                  </a:lnTo>
                  <a:moveTo>
                    <a:pt x="15" y="1557"/>
                  </a:moveTo>
                  <a:lnTo>
                    <a:pt x="0" y="1557"/>
                  </a:lnTo>
                  <a:lnTo>
                    <a:pt x="0" y="1572"/>
                  </a:lnTo>
                  <a:lnTo>
                    <a:pt x="15" y="1572"/>
                  </a:lnTo>
                  <a:lnTo>
                    <a:pt x="15" y="1557"/>
                  </a:lnTo>
                  <a:moveTo>
                    <a:pt x="15" y="1522"/>
                  </a:moveTo>
                  <a:lnTo>
                    <a:pt x="0" y="1522"/>
                  </a:lnTo>
                  <a:lnTo>
                    <a:pt x="0" y="1537"/>
                  </a:lnTo>
                  <a:lnTo>
                    <a:pt x="15" y="1537"/>
                  </a:lnTo>
                  <a:lnTo>
                    <a:pt x="15" y="1522"/>
                  </a:lnTo>
                  <a:moveTo>
                    <a:pt x="15" y="1486"/>
                  </a:moveTo>
                  <a:lnTo>
                    <a:pt x="0" y="1486"/>
                  </a:lnTo>
                  <a:lnTo>
                    <a:pt x="0" y="1502"/>
                  </a:lnTo>
                  <a:lnTo>
                    <a:pt x="15" y="1502"/>
                  </a:lnTo>
                  <a:lnTo>
                    <a:pt x="15" y="1486"/>
                  </a:lnTo>
                  <a:moveTo>
                    <a:pt x="15" y="1451"/>
                  </a:moveTo>
                  <a:lnTo>
                    <a:pt x="0" y="1451"/>
                  </a:lnTo>
                  <a:lnTo>
                    <a:pt x="0" y="1466"/>
                  </a:lnTo>
                  <a:lnTo>
                    <a:pt x="15" y="1466"/>
                  </a:lnTo>
                  <a:lnTo>
                    <a:pt x="15" y="1451"/>
                  </a:lnTo>
                  <a:moveTo>
                    <a:pt x="15" y="1416"/>
                  </a:moveTo>
                  <a:lnTo>
                    <a:pt x="0" y="1416"/>
                  </a:lnTo>
                  <a:lnTo>
                    <a:pt x="0" y="1431"/>
                  </a:lnTo>
                  <a:lnTo>
                    <a:pt x="15" y="1431"/>
                  </a:lnTo>
                  <a:lnTo>
                    <a:pt x="15" y="1416"/>
                  </a:lnTo>
                  <a:moveTo>
                    <a:pt x="15" y="1380"/>
                  </a:moveTo>
                  <a:lnTo>
                    <a:pt x="0" y="1380"/>
                  </a:lnTo>
                  <a:lnTo>
                    <a:pt x="0" y="1395"/>
                  </a:lnTo>
                  <a:lnTo>
                    <a:pt x="15" y="1395"/>
                  </a:lnTo>
                  <a:lnTo>
                    <a:pt x="15" y="1380"/>
                  </a:lnTo>
                  <a:moveTo>
                    <a:pt x="15" y="1345"/>
                  </a:moveTo>
                  <a:lnTo>
                    <a:pt x="0" y="1345"/>
                  </a:lnTo>
                  <a:lnTo>
                    <a:pt x="0" y="1360"/>
                  </a:lnTo>
                  <a:lnTo>
                    <a:pt x="15" y="1360"/>
                  </a:lnTo>
                  <a:lnTo>
                    <a:pt x="15" y="1345"/>
                  </a:lnTo>
                  <a:moveTo>
                    <a:pt x="15" y="1309"/>
                  </a:moveTo>
                  <a:lnTo>
                    <a:pt x="0" y="1309"/>
                  </a:lnTo>
                  <a:lnTo>
                    <a:pt x="0" y="1325"/>
                  </a:lnTo>
                  <a:lnTo>
                    <a:pt x="15" y="1325"/>
                  </a:lnTo>
                  <a:lnTo>
                    <a:pt x="15" y="1309"/>
                  </a:lnTo>
                  <a:moveTo>
                    <a:pt x="15" y="1274"/>
                  </a:moveTo>
                  <a:lnTo>
                    <a:pt x="0" y="1274"/>
                  </a:lnTo>
                  <a:lnTo>
                    <a:pt x="0" y="1289"/>
                  </a:lnTo>
                  <a:lnTo>
                    <a:pt x="15" y="1289"/>
                  </a:lnTo>
                  <a:lnTo>
                    <a:pt x="15" y="1274"/>
                  </a:lnTo>
                  <a:moveTo>
                    <a:pt x="15" y="1239"/>
                  </a:moveTo>
                  <a:lnTo>
                    <a:pt x="0" y="1239"/>
                  </a:lnTo>
                  <a:lnTo>
                    <a:pt x="0" y="1254"/>
                  </a:lnTo>
                  <a:lnTo>
                    <a:pt x="15" y="1254"/>
                  </a:lnTo>
                  <a:lnTo>
                    <a:pt x="15" y="1239"/>
                  </a:lnTo>
                  <a:moveTo>
                    <a:pt x="15" y="1203"/>
                  </a:moveTo>
                  <a:lnTo>
                    <a:pt x="0" y="1203"/>
                  </a:lnTo>
                  <a:lnTo>
                    <a:pt x="0" y="1218"/>
                  </a:lnTo>
                  <a:lnTo>
                    <a:pt x="15" y="1218"/>
                  </a:lnTo>
                  <a:lnTo>
                    <a:pt x="15" y="1203"/>
                  </a:lnTo>
                  <a:moveTo>
                    <a:pt x="15" y="1168"/>
                  </a:moveTo>
                  <a:lnTo>
                    <a:pt x="0" y="1168"/>
                  </a:lnTo>
                  <a:lnTo>
                    <a:pt x="0" y="1183"/>
                  </a:lnTo>
                  <a:lnTo>
                    <a:pt x="15" y="1183"/>
                  </a:lnTo>
                  <a:lnTo>
                    <a:pt x="15" y="1168"/>
                  </a:lnTo>
                  <a:moveTo>
                    <a:pt x="15" y="1132"/>
                  </a:moveTo>
                  <a:lnTo>
                    <a:pt x="0" y="1132"/>
                  </a:lnTo>
                  <a:lnTo>
                    <a:pt x="0" y="1147"/>
                  </a:lnTo>
                  <a:lnTo>
                    <a:pt x="15" y="1147"/>
                  </a:lnTo>
                  <a:lnTo>
                    <a:pt x="15" y="1132"/>
                  </a:lnTo>
                  <a:moveTo>
                    <a:pt x="15" y="1097"/>
                  </a:moveTo>
                  <a:lnTo>
                    <a:pt x="0" y="1097"/>
                  </a:lnTo>
                  <a:lnTo>
                    <a:pt x="0" y="1112"/>
                  </a:lnTo>
                  <a:lnTo>
                    <a:pt x="15" y="1112"/>
                  </a:lnTo>
                  <a:lnTo>
                    <a:pt x="15" y="1097"/>
                  </a:lnTo>
                  <a:moveTo>
                    <a:pt x="15" y="1061"/>
                  </a:moveTo>
                  <a:lnTo>
                    <a:pt x="0" y="1061"/>
                  </a:lnTo>
                  <a:lnTo>
                    <a:pt x="0" y="1077"/>
                  </a:lnTo>
                  <a:lnTo>
                    <a:pt x="15" y="1077"/>
                  </a:lnTo>
                  <a:lnTo>
                    <a:pt x="15" y="1061"/>
                  </a:lnTo>
                  <a:moveTo>
                    <a:pt x="15" y="1026"/>
                  </a:moveTo>
                  <a:lnTo>
                    <a:pt x="0" y="1026"/>
                  </a:lnTo>
                  <a:lnTo>
                    <a:pt x="0" y="1041"/>
                  </a:lnTo>
                  <a:lnTo>
                    <a:pt x="15" y="1041"/>
                  </a:lnTo>
                  <a:lnTo>
                    <a:pt x="15" y="1026"/>
                  </a:lnTo>
                  <a:moveTo>
                    <a:pt x="15" y="991"/>
                  </a:moveTo>
                  <a:lnTo>
                    <a:pt x="0" y="991"/>
                  </a:lnTo>
                  <a:lnTo>
                    <a:pt x="0" y="1006"/>
                  </a:lnTo>
                  <a:lnTo>
                    <a:pt x="15" y="1006"/>
                  </a:lnTo>
                  <a:lnTo>
                    <a:pt x="15" y="991"/>
                  </a:lnTo>
                  <a:moveTo>
                    <a:pt x="15" y="955"/>
                  </a:moveTo>
                  <a:lnTo>
                    <a:pt x="0" y="955"/>
                  </a:lnTo>
                  <a:lnTo>
                    <a:pt x="0" y="970"/>
                  </a:lnTo>
                  <a:lnTo>
                    <a:pt x="15" y="970"/>
                  </a:lnTo>
                  <a:lnTo>
                    <a:pt x="15" y="955"/>
                  </a:lnTo>
                  <a:moveTo>
                    <a:pt x="15" y="920"/>
                  </a:moveTo>
                  <a:lnTo>
                    <a:pt x="0" y="920"/>
                  </a:lnTo>
                  <a:lnTo>
                    <a:pt x="0" y="935"/>
                  </a:lnTo>
                  <a:lnTo>
                    <a:pt x="15" y="935"/>
                  </a:lnTo>
                  <a:lnTo>
                    <a:pt x="15" y="920"/>
                  </a:lnTo>
                  <a:moveTo>
                    <a:pt x="15" y="884"/>
                  </a:moveTo>
                  <a:lnTo>
                    <a:pt x="0" y="884"/>
                  </a:lnTo>
                  <a:lnTo>
                    <a:pt x="0" y="900"/>
                  </a:lnTo>
                  <a:lnTo>
                    <a:pt x="15" y="900"/>
                  </a:lnTo>
                  <a:lnTo>
                    <a:pt x="15" y="884"/>
                  </a:lnTo>
                  <a:moveTo>
                    <a:pt x="15" y="849"/>
                  </a:moveTo>
                  <a:lnTo>
                    <a:pt x="0" y="849"/>
                  </a:lnTo>
                  <a:lnTo>
                    <a:pt x="0" y="864"/>
                  </a:lnTo>
                  <a:lnTo>
                    <a:pt x="15" y="864"/>
                  </a:lnTo>
                  <a:lnTo>
                    <a:pt x="15" y="849"/>
                  </a:lnTo>
                  <a:moveTo>
                    <a:pt x="15" y="815"/>
                  </a:moveTo>
                  <a:lnTo>
                    <a:pt x="0" y="815"/>
                  </a:lnTo>
                  <a:lnTo>
                    <a:pt x="0" y="830"/>
                  </a:lnTo>
                  <a:lnTo>
                    <a:pt x="15" y="830"/>
                  </a:lnTo>
                  <a:lnTo>
                    <a:pt x="15" y="815"/>
                  </a:lnTo>
                  <a:moveTo>
                    <a:pt x="15" y="779"/>
                  </a:moveTo>
                  <a:lnTo>
                    <a:pt x="0" y="779"/>
                  </a:lnTo>
                  <a:lnTo>
                    <a:pt x="0" y="795"/>
                  </a:lnTo>
                  <a:lnTo>
                    <a:pt x="15" y="795"/>
                  </a:lnTo>
                  <a:lnTo>
                    <a:pt x="15" y="779"/>
                  </a:lnTo>
                  <a:moveTo>
                    <a:pt x="15" y="744"/>
                  </a:moveTo>
                  <a:lnTo>
                    <a:pt x="0" y="744"/>
                  </a:lnTo>
                  <a:lnTo>
                    <a:pt x="0" y="759"/>
                  </a:lnTo>
                  <a:lnTo>
                    <a:pt x="15" y="759"/>
                  </a:lnTo>
                  <a:lnTo>
                    <a:pt x="15" y="744"/>
                  </a:lnTo>
                  <a:moveTo>
                    <a:pt x="15" y="709"/>
                  </a:moveTo>
                  <a:lnTo>
                    <a:pt x="0" y="709"/>
                  </a:lnTo>
                  <a:lnTo>
                    <a:pt x="0" y="724"/>
                  </a:lnTo>
                  <a:lnTo>
                    <a:pt x="15" y="724"/>
                  </a:lnTo>
                  <a:lnTo>
                    <a:pt x="15" y="709"/>
                  </a:lnTo>
                  <a:moveTo>
                    <a:pt x="15" y="673"/>
                  </a:moveTo>
                  <a:lnTo>
                    <a:pt x="0" y="673"/>
                  </a:lnTo>
                  <a:lnTo>
                    <a:pt x="0" y="688"/>
                  </a:lnTo>
                  <a:lnTo>
                    <a:pt x="15" y="688"/>
                  </a:lnTo>
                  <a:lnTo>
                    <a:pt x="15" y="673"/>
                  </a:lnTo>
                  <a:moveTo>
                    <a:pt x="15" y="638"/>
                  </a:moveTo>
                  <a:lnTo>
                    <a:pt x="0" y="638"/>
                  </a:lnTo>
                  <a:lnTo>
                    <a:pt x="0" y="653"/>
                  </a:lnTo>
                  <a:lnTo>
                    <a:pt x="15" y="653"/>
                  </a:lnTo>
                  <a:lnTo>
                    <a:pt x="15" y="638"/>
                  </a:lnTo>
                  <a:moveTo>
                    <a:pt x="15" y="602"/>
                  </a:moveTo>
                  <a:lnTo>
                    <a:pt x="0" y="602"/>
                  </a:lnTo>
                  <a:lnTo>
                    <a:pt x="0" y="618"/>
                  </a:lnTo>
                  <a:lnTo>
                    <a:pt x="15" y="618"/>
                  </a:lnTo>
                  <a:lnTo>
                    <a:pt x="15" y="602"/>
                  </a:lnTo>
                  <a:moveTo>
                    <a:pt x="15" y="567"/>
                  </a:moveTo>
                  <a:lnTo>
                    <a:pt x="0" y="567"/>
                  </a:lnTo>
                  <a:lnTo>
                    <a:pt x="0" y="582"/>
                  </a:lnTo>
                  <a:lnTo>
                    <a:pt x="15" y="582"/>
                  </a:lnTo>
                  <a:lnTo>
                    <a:pt x="15" y="567"/>
                  </a:lnTo>
                  <a:moveTo>
                    <a:pt x="15" y="532"/>
                  </a:moveTo>
                  <a:lnTo>
                    <a:pt x="0" y="532"/>
                  </a:lnTo>
                  <a:lnTo>
                    <a:pt x="0" y="547"/>
                  </a:lnTo>
                  <a:lnTo>
                    <a:pt x="15" y="547"/>
                  </a:lnTo>
                  <a:lnTo>
                    <a:pt x="15" y="532"/>
                  </a:lnTo>
                  <a:moveTo>
                    <a:pt x="15" y="496"/>
                  </a:moveTo>
                  <a:lnTo>
                    <a:pt x="0" y="496"/>
                  </a:lnTo>
                  <a:lnTo>
                    <a:pt x="0" y="511"/>
                  </a:lnTo>
                  <a:lnTo>
                    <a:pt x="15" y="511"/>
                  </a:lnTo>
                  <a:lnTo>
                    <a:pt x="15" y="496"/>
                  </a:lnTo>
                  <a:moveTo>
                    <a:pt x="15" y="461"/>
                  </a:moveTo>
                  <a:lnTo>
                    <a:pt x="0" y="461"/>
                  </a:lnTo>
                  <a:lnTo>
                    <a:pt x="0" y="476"/>
                  </a:lnTo>
                  <a:lnTo>
                    <a:pt x="15" y="476"/>
                  </a:lnTo>
                  <a:lnTo>
                    <a:pt x="15" y="461"/>
                  </a:lnTo>
                  <a:moveTo>
                    <a:pt x="15" y="425"/>
                  </a:moveTo>
                  <a:lnTo>
                    <a:pt x="0" y="425"/>
                  </a:lnTo>
                  <a:lnTo>
                    <a:pt x="0" y="441"/>
                  </a:lnTo>
                  <a:lnTo>
                    <a:pt x="15" y="441"/>
                  </a:lnTo>
                  <a:lnTo>
                    <a:pt x="15" y="425"/>
                  </a:lnTo>
                  <a:moveTo>
                    <a:pt x="15" y="390"/>
                  </a:moveTo>
                  <a:lnTo>
                    <a:pt x="0" y="390"/>
                  </a:lnTo>
                  <a:lnTo>
                    <a:pt x="0" y="405"/>
                  </a:lnTo>
                  <a:lnTo>
                    <a:pt x="15" y="405"/>
                  </a:lnTo>
                  <a:lnTo>
                    <a:pt x="15" y="390"/>
                  </a:lnTo>
                  <a:moveTo>
                    <a:pt x="15" y="355"/>
                  </a:moveTo>
                  <a:lnTo>
                    <a:pt x="0" y="355"/>
                  </a:lnTo>
                  <a:lnTo>
                    <a:pt x="0" y="370"/>
                  </a:lnTo>
                  <a:lnTo>
                    <a:pt x="15" y="370"/>
                  </a:lnTo>
                  <a:lnTo>
                    <a:pt x="15" y="355"/>
                  </a:lnTo>
                  <a:moveTo>
                    <a:pt x="15" y="319"/>
                  </a:moveTo>
                  <a:lnTo>
                    <a:pt x="0" y="319"/>
                  </a:lnTo>
                  <a:lnTo>
                    <a:pt x="0" y="334"/>
                  </a:lnTo>
                  <a:lnTo>
                    <a:pt x="15" y="334"/>
                  </a:lnTo>
                  <a:lnTo>
                    <a:pt x="15" y="319"/>
                  </a:lnTo>
                  <a:moveTo>
                    <a:pt x="15" y="284"/>
                  </a:moveTo>
                  <a:lnTo>
                    <a:pt x="0" y="284"/>
                  </a:lnTo>
                  <a:lnTo>
                    <a:pt x="0" y="299"/>
                  </a:lnTo>
                  <a:lnTo>
                    <a:pt x="15" y="299"/>
                  </a:lnTo>
                  <a:lnTo>
                    <a:pt x="15" y="284"/>
                  </a:lnTo>
                  <a:moveTo>
                    <a:pt x="15" y="248"/>
                  </a:moveTo>
                  <a:lnTo>
                    <a:pt x="0" y="248"/>
                  </a:lnTo>
                  <a:lnTo>
                    <a:pt x="0" y="263"/>
                  </a:lnTo>
                  <a:lnTo>
                    <a:pt x="15" y="263"/>
                  </a:lnTo>
                  <a:lnTo>
                    <a:pt x="15" y="248"/>
                  </a:lnTo>
                  <a:moveTo>
                    <a:pt x="15" y="213"/>
                  </a:moveTo>
                  <a:lnTo>
                    <a:pt x="0" y="213"/>
                  </a:lnTo>
                  <a:lnTo>
                    <a:pt x="0" y="228"/>
                  </a:lnTo>
                  <a:lnTo>
                    <a:pt x="15" y="228"/>
                  </a:lnTo>
                  <a:lnTo>
                    <a:pt x="15" y="213"/>
                  </a:lnTo>
                  <a:moveTo>
                    <a:pt x="15" y="177"/>
                  </a:moveTo>
                  <a:lnTo>
                    <a:pt x="0" y="177"/>
                  </a:lnTo>
                  <a:lnTo>
                    <a:pt x="0" y="193"/>
                  </a:lnTo>
                  <a:lnTo>
                    <a:pt x="15" y="193"/>
                  </a:lnTo>
                  <a:lnTo>
                    <a:pt x="15" y="177"/>
                  </a:lnTo>
                  <a:moveTo>
                    <a:pt x="15" y="142"/>
                  </a:moveTo>
                  <a:lnTo>
                    <a:pt x="0" y="142"/>
                  </a:lnTo>
                  <a:lnTo>
                    <a:pt x="0" y="157"/>
                  </a:lnTo>
                  <a:lnTo>
                    <a:pt x="15" y="157"/>
                  </a:lnTo>
                  <a:lnTo>
                    <a:pt x="15" y="142"/>
                  </a:lnTo>
                  <a:moveTo>
                    <a:pt x="15" y="107"/>
                  </a:moveTo>
                  <a:lnTo>
                    <a:pt x="0" y="107"/>
                  </a:lnTo>
                  <a:lnTo>
                    <a:pt x="0" y="122"/>
                  </a:lnTo>
                  <a:lnTo>
                    <a:pt x="15" y="122"/>
                  </a:lnTo>
                  <a:lnTo>
                    <a:pt x="15" y="107"/>
                  </a:lnTo>
                  <a:moveTo>
                    <a:pt x="15" y="71"/>
                  </a:moveTo>
                  <a:lnTo>
                    <a:pt x="0" y="71"/>
                  </a:lnTo>
                  <a:lnTo>
                    <a:pt x="0" y="86"/>
                  </a:lnTo>
                  <a:lnTo>
                    <a:pt x="15" y="86"/>
                  </a:lnTo>
                  <a:lnTo>
                    <a:pt x="15" y="71"/>
                  </a:lnTo>
                  <a:moveTo>
                    <a:pt x="15" y="36"/>
                  </a:moveTo>
                  <a:lnTo>
                    <a:pt x="0" y="36"/>
                  </a:lnTo>
                  <a:lnTo>
                    <a:pt x="0" y="51"/>
                  </a:lnTo>
                  <a:lnTo>
                    <a:pt x="15" y="51"/>
                  </a:lnTo>
                  <a:lnTo>
                    <a:pt x="15" y="36"/>
                  </a:lnTo>
                  <a:moveTo>
                    <a:pt x="15" y="0"/>
                  </a:moveTo>
                  <a:lnTo>
                    <a:pt x="0" y="0"/>
                  </a:lnTo>
                  <a:lnTo>
                    <a:pt x="0" y="16"/>
                  </a:lnTo>
                  <a:lnTo>
                    <a:pt x="15" y="16"/>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3" name="Freeform 411"/>
            <p:cNvSpPr/>
            <p:nvPr>
              <p:custDataLst>
                <p:tags r:id="rId36"/>
              </p:custDataLst>
            </p:nvPr>
          </p:nvSpPr>
          <p:spPr bwMode="auto">
            <a:xfrm>
              <a:off x="542926" y="6111876"/>
              <a:ext cx="23813" cy="25400"/>
            </a:xfrm>
            <a:custGeom>
              <a:avLst/>
              <a:gdLst>
                <a:gd name="T0" fmla="*/ 12 w 12"/>
                <a:gd name="T1" fmla="*/ 0 h 12"/>
                <a:gd name="T2" fmla="*/ 6 w 12"/>
                <a:gd name="T3" fmla="*/ 0 h 12"/>
                <a:gd name="T4" fmla="*/ 6 w 12"/>
                <a:gd name="T5" fmla="*/ 0 h 12"/>
                <a:gd name="T6" fmla="*/ 0 w 12"/>
                <a:gd name="T7" fmla="*/ 0 h 12"/>
                <a:gd name="T8" fmla="*/ 0 w 12"/>
                <a:gd name="T9" fmla="*/ 12 h 12"/>
                <a:gd name="T10" fmla="*/ 6 w 12"/>
                <a:gd name="T11" fmla="*/ 12 h 12"/>
                <a:gd name="T12" fmla="*/ 11 w 12"/>
                <a:gd name="T13" fmla="*/ 12 h 12"/>
                <a:gd name="T14" fmla="*/ 12 w 12"/>
                <a:gd name="T15" fmla="*/ 0 h 12"/>
                <a:gd name="T16" fmla="*/ 12 w 12"/>
                <a:gd name="T17" fmla="*/ 0 h 12"/>
                <a:gd name="T18" fmla="*/ 12 w 12"/>
                <a:gd name="T1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12" y="0"/>
                  </a:moveTo>
                  <a:cubicBezTo>
                    <a:pt x="6" y="0"/>
                    <a:pt x="6" y="0"/>
                    <a:pt x="6" y="0"/>
                  </a:cubicBezTo>
                  <a:cubicBezTo>
                    <a:pt x="6" y="0"/>
                    <a:pt x="6" y="0"/>
                    <a:pt x="6" y="0"/>
                  </a:cubicBezTo>
                  <a:cubicBezTo>
                    <a:pt x="0" y="0"/>
                    <a:pt x="0" y="0"/>
                    <a:pt x="0" y="0"/>
                  </a:cubicBezTo>
                  <a:cubicBezTo>
                    <a:pt x="0" y="12"/>
                    <a:pt x="0" y="12"/>
                    <a:pt x="0" y="12"/>
                  </a:cubicBezTo>
                  <a:cubicBezTo>
                    <a:pt x="6" y="12"/>
                    <a:pt x="6" y="12"/>
                    <a:pt x="6" y="12"/>
                  </a:cubicBezTo>
                  <a:cubicBezTo>
                    <a:pt x="8" y="12"/>
                    <a:pt x="9" y="12"/>
                    <a:pt x="11" y="12"/>
                  </a:cubicBezTo>
                  <a:cubicBezTo>
                    <a:pt x="12" y="0"/>
                    <a:pt x="12" y="0"/>
                    <a:pt x="12" y="0"/>
                  </a:cubicBezTo>
                  <a:cubicBezTo>
                    <a:pt x="12" y="0"/>
                    <a:pt x="12" y="0"/>
                    <a:pt x="12" y="0"/>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4" name="Freeform 412"/>
            <p:cNvSpPr>
              <a:spLocks noEditPoints="1"/>
            </p:cNvSpPr>
            <p:nvPr>
              <p:custDataLst>
                <p:tags r:id="rId37"/>
              </p:custDataLst>
            </p:nvPr>
          </p:nvSpPr>
          <p:spPr bwMode="auto">
            <a:xfrm>
              <a:off x="595313" y="6116638"/>
              <a:ext cx="239713" cy="241300"/>
            </a:xfrm>
            <a:custGeom>
              <a:avLst/>
              <a:gdLst>
                <a:gd name="T0" fmla="*/ 117 w 120"/>
                <a:gd name="T1" fmla="*/ 106 h 120"/>
                <a:gd name="T2" fmla="*/ 106 w 120"/>
                <a:gd name="T3" fmla="*/ 109 h 120"/>
                <a:gd name="T4" fmla="*/ 108 w 120"/>
                <a:gd name="T5" fmla="*/ 120 h 120"/>
                <a:gd name="T6" fmla="*/ 120 w 120"/>
                <a:gd name="T7" fmla="*/ 118 h 120"/>
                <a:gd name="T8" fmla="*/ 117 w 120"/>
                <a:gd name="T9" fmla="*/ 106 h 120"/>
                <a:gd name="T10" fmla="*/ 108 w 120"/>
                <a:gd name="T11" fmla="*/ 80 h 120"/>
                <a:gd name="T12" fmla="*/ 97 w 120"/>
                <a:gd name="T13" fmla="*/ 85 h 120"/>
                <a:gd name="T14" fmla="*/ 102 w 120"/>
                <a:gd name="T15" fmla="*/ 95 h 120"/>
                <a:gd name="T16" fmla="*/ 113 w 120"/>
                <a:gd name="T17" fmla="*/ 91 h 120"/>
                <a:gd name="T18" fmla="*/ 108 w 120"/>
                <a:gd name="T19" fmla="*/ 80 h 120"/>
                <a:gd name="T20" fmla="*/ 94 w 120"/>
                <a:gd name="T21" fmla="*/ 56 h 120"/>
                <a:gd name="T22" fmla="*/ 84 w 120"/>
                <a:gd name="T23" fmla="*/ 63 h 120"/>
                <a:gd name="T24" fmla="*/ 90 w 120"/>
                <a:gd name="T25" fmla="*/ 72 h 120"/>
                <a:gd name="T26" fmla="*/ 101 w 120"/>
                <a:gd name="T27" fmla="*/ 66 h 120"/>
                <a:gd name="T28" fmla="*/ 94 w 120"/>
                <a:gd name="T29" fmla="*/ 56 h 120"/>
                <a:gd name="T30" fmla="*/ 76 w 120"/>
                <a:gd name="T31" fmla="*/ 36 h 120"/>
                <a:gd name="T32" fmla="*/ 67 w 120"/>
                <a:gd name="T33" fmla="*/ 44 h 120"/>
                <a:gd name="T34" fmla="*/ 75 w 120"/>
                <a:gd name="T35" fmla="*/ 52 h 120"/>
                <a:gd name="T36" fmla="*/ 84 w 120"/>
                <a:gd name="T37" fmla="*/ 44 h 120"/>
                <a:gd name="T38" fmla="*/ 76 w 120"/>
                <a:gd name="T39" fmla="*/ 36 h 120"/>
                <a:gd name="T40" fmla="*/ 47 w 120"/>
                <a:gd name="T41" fmla="*/ 29 h 120"/>
                <a:gd name="T42" fmla="*/ 47 w 120"/>
                <a:gd name="T43" fmla="*/ 29 h 120"/>
                <a:gd name="T44" fmla="*/ 47 w 120"/>
                <a:gd name="T45" fmla="*/ 29 h 120"/>
                <a:gd name="T46" fmla="*/ 47 w 120"/>
                <a:gd name="T47" fmla="*/ 29 h 120"/>
                <a:gd name="T48" fmla="*/ 53 w 120"/>
                <a:gd name="T49" fmla="*/ 19 h 120"/>
                <a:gd name="T50" fmla="*/ 47 w 120"/>
                <a:gd name="T51" fmla="*/ 29 h 120"/>
                <a:gd name="T52" fmla="*/ 56 w 120"/>
                <a:gd name="T53" fmla="*/ 35 h 120"/>
                <a:gd name="T54" fmla="*/ 63 w 120"/>
                <a:gd name="T55" fmla="*/ 25 h 120"/>
                <a:gd name="T56" fmla="*/ 53 w 120"/>
                <a:gd name="T57" fmla="*/ 19 h 120"/>
                <a:gd name="T58" fmla="*/ 0 w 120"/>
                <a:gd name="T59" fmla="*/ 12 h 120"/>
                <a:gd name="T60" fmla="*/ 0 w 120"/>
                <a:gd name="T61" fmla="*/ 12 h 120"/>
                <a:gd name="T62" fmla="*/ 0 w 120"/>
                <a:gd name="T63" fmla="*/ 12 h 120"/>
                <a:gd name="T64" fmla="*/ 0 w 120"/>
                <a:gd name="T65" fmla="*/ 12 h 120"/>
                <a:gd name="T66" fmla="*/ 29 w 120"/>
                <a:gd name="T67" fmla="*/ 7 h 120"/>
                <a:gd name="T68" fmla="*/ 24 w 120"/>
                <a:gd name="T69" fmla="*/ 18 h 120"/>
                <a:gd name="T70" fmla="*/ 34 w 120"/>
                <a:gd name="T71" fmla="*/ 22 h 120"/>
                <a:gd name="T72" fmla="*/ 39 w 120"/>
                <a:gd name="T73" fmla="*/ 11 h 120"/>
                <a:gd name="T74" fmla="*/ 29 w 120"/>
                <a:gd name="T75" fmla="*/ 7 h 120"/>
                <a:gd name="T76" fmla="*/ 2 w 120"/>
                <a:gd name="T77" fmla="*/ 0 h 120"/>
                <a:gd name="T78" fmla="*/ 0 w 120"/>
                <a:gd name="T79" fmla="*/ 12 h 120"/>
                <a:gd name="T80" fmla="*/ 10 w 120"/>
                <a:gd name="T81" fmla="*/ 14 h 120"/>
                <a:gd name="T82" fmla="*/ 13 w 120"/>
                <a:gd name="T83" fmla="*/ 2 h 120"/>
                <a:gd name="T84" fmla="*/ 2 w 120"/>
                <a:gd name="T8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20">
                  <a:moveTo>
                    <a:pt x="117" y="106"/>
                  </a:moveTo>
                  <a:cubicBezTo>
                    <a:pt x="106" y="109"/>
                    <a:pt x="106" y="109"/>
                    <a:pt x="106" y="109"/>
                  </a:cubicBezTo>
                  <a:cubicBezTo>
                    <a:pt x="107" y="113"/>
                    <a:pt x="107" y="116"/>
                    <a:pt x="108" y="120"/>
                  </a:cubicBezTo>
                  <a:cubicBezTo>
                    <a:pt x="120" y="118"/>
                    <a:pt x="120" y="118"/>
                    <a:pt x="120" y="118"/>
                  </a:cubicBezTo>
                  <a:cubicBezTo>
                    <a:pt x="119" y="114"/>
                    <a:pt x="118" y="110"/>
                    <a:pt x="117" y="106"/>
                  </a:cubicBezTo>
                  <a:moveTo>
                    <a:pt x="108" y="80"/>
                  </a:moveTo>
                  <a:cubicBezTo>
                    <a:pt x="97" y="85"/>
                    <a:pt x="97" y="85"/>
                    <a:pt x="97" y="85"/>
                  </a:cubicBezTo>
                  <a:cubicBezTo>
                    <a:pt x="99" y="88"/>
                    <a:pt x="100" y="92"/>
                    <a:pt x="102" y="95"/>
                  </a:cubicBezTo>
                  <a:cubicBezTo>
                    <a:pt x="113" y="91"/>
                    <a:pt x="113" y="91"/>
                    <a:pt x="113" y="91"/>
                  </a:cubicBezTo>
                  <a:cubicBezTo>
                    <a:pt x="111" y="87"/>
                    <a:pt x="110" y="84"/>
                    <a:pt x="108" y="80"/>
                  </a:cubicBezTo>
                  <a:moveTo>
                    <a:pt x="94" y="56"/>
                  </a:moveTo>
                  <a:cubicBezTo>
                    <a:pt x="84" y="63"/>
                    <a:pt x="84" y="63"/>
                    <a:pt x="84" y="63"/>
                  </a:cubicBezTo>
                  <a:cubicBezTo>
                    <a:pt x="87" y="66"/>
                    <a:pt x="89" y="69"/>
                    <a:pt x="90" y="72"/>
                  </a:cubicBezTo>
                  <a:cubicBezTo>
                    <a:pt x="101" y="66"/>
                    <a:pt x="101" y="66"/>
                    <a:pt x="101" y="66"/>
                  </a:cubicBezTo>
                  <a:cubicBezTo>
                    <a:pt x="99" y="63"/>
                    <a:pt x="96" y="59"/>
                    <a:pt x="94" y="56"/>
                  </a:cubicBezTo>
                  <a:moveTo>
                    <a:pt x="76" y="36"/>
                  </a:moveTo>
                  <a:cubicBezTo>
                    <a:pt x="67" y="44"/>
                    <a:pt x="67" y="44"/>
                    <a:pt x="67" y="44"/>
                  </a:cubicBezTo>
                  <a:cubicBezTo>
                    <a:pt x="70" y="47"/>
                    <a:pt x="73" y="49"/>
                    <a:pt x="75" y="52"/>
                  </a:cubicBezTo>
                  <a:cubicBezTo>
                    <a:pt x="84" y="44"/>
                    <a:pt x="84" y="44"/>
                    <a:pt x="84" y="44"/>
                  </a:cubicBezTo>
                  <a:cubicBezTo>
                    <a:pt x="81" y="41"/>
                    <a:pt x="79" y="38"/>
                    <a:pt x="76" y="36"/>
                  </a:cubicBezTo>
                  <a:moveTo>
                    <a:pt x="47" y="29"/>
                  </a:moveTo>
                  <a:cubicBezTo>
                    <a:pt x="47" y="29"/>
                    <a:pt x="47" y="29"/>
                    <a:pt x="47" y="29"/>
                  </a:cubicBezTo>
                  <a:cubicBezTo>
                    <a:pt x="47" y="29"/>
                    <a:pt x="47" y="29"/>
                    <a:pt x="47" y="29"/>
                  </a:cubicBezTo>
                  <a:cubicBezTo>
                    <a:pt x="47" y="29"/>
                    <a:pt x="47" y="29"/>
                    <a:pt x="47" y="29"/>
                  </a:cubicBezTo>
                  <a:moveTo>
                    <a:pt x="53" y="19"/>
                  </a:moveTo>
                  <a:cubicBezTo>
                    <a:pt x="47" y="29"/>
                    <a:pt x="47" y="29"/>
                    <a:pt x="47" y="29"/>
                  </a:cubicBezTo>
                  <a:cubicBezTo>
                    <a:pt x="50" y="31"/>
                    <a:pt x="53" y="33"/>
                    <a:pt x="56" y="35"/>
                  </a:cubicBezTo>
                  <a:cubicBezTo>
                    <a:pt x="63" y="25"/>
                    <a:pt x="63" y="25"/>
                    <a:pt x="63" y="25"/>
                  </a:cubicBezTo>
                  <a:cubicBezTo>
                    <a:pt x="60" y="23"/>
                    <a:pt x="57" y="21"/>
                    <a:pt x="53" y="19"/>
                  </a:cubicBezTo>
                  <a:moveTo>
                    <a:pt x="0" y="12"/>
                  </a:moveTo>
                  <a:cubicBezTo>
                    <a:pt x="0" y="12"/>
                    <a:pt x="0" y="12"/>
                    <a:pt x="0" y="12"/>
                  </a:cubicBezTo>
                  <a:cubicBezTo>
                    <a:pt x="0" y="12"/>
                    <a:pt x="0" y="12"/>
                    <a:pt x="0" y="12"/>
                  </a:cubicBezTo>
                  <a:cubicBezTo>
                    <a:pt x="0" y="12"/>
                    <a:pt x="0" y="12"/>
                    <a:pt x="0" y="12"/>
                  </a:cubicBezTo>
                  <a:moveTo>
                    <a:pt x="29" y="7"/>
                  </a:moveTo>
                  <a:cubicBezTo>
                    <a:pt x="24" y="18"/>
                    <a:pt x="24" y="18"/>
                    <a:pt x="24" y="18"/>
                  </a:cubicBezTo>
                  <a:cubicBezTo>
                    <a:pt x="28" y="19"/>
                    <a:pt x="31" y="21"/>
                    <a:pt x="34" y="22"/>
                  </a:cubicBezTo>
                  <a:cubicBezTo>
                    <a:pt x="39" y="11"/>
                    <a:pt x="39" y="11"/>
                    <a:pt x="39" y="11"/>
                  </a:cubicBezTo>
                  <a:cubicBezTo>
                    <a:pt x="36" y="10"/>
                    <a:pt x="32" y="8"/>
                    <a:pt x="29" y="7"/>
                  </a:cubicBezTo>
                  <a:moveTo>
                    <a:pt x="2" y="0"/>
                  </a:moveTo>
                  <a:cubicBezTo>
                    <a:pt x="0" y="12"/>
                    <a:pt x="0" y="12"/>
                    <a:pt x="0" y="12"/>
                  </a:cubicBezTo>
                  <a:cubicBezTo>
                    <a:pt x="3" y="12"/>
                    <a:pt x="7" y="13"/>
                    <a:pt x="10" y="14"/>
                  </a:cubicBezTo>
                  <a:cubicBezTo>
                    <a:pt x="13" y="2"/>
                    <a:pt x="13" y="2"/>
                    <a:pt x="13" y="2"/>
                  </a:cubicBezTo>
                  <a:cubicBezTo>
                    <a:pt x="9" y="1"/>
                    <a:pt x="6" y="0"/>
                    <a:pt x="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5" name="Freeform 413"/>
            <p:cNvSpPr/>
            <p:nvPr>
              <p:custDataLst>
                <p:tags r:id="rId38"/>
              </p:custDataLst>
            </p:nvPr>
          </p:nvSpPr>
          <p:spPr bwMode="auto">
            <a:xfrm>
              <a:off x="812801" y="6384926"/>
              <a:ext cx="25400" cy="25400"/>
            </a:xfrm>
            <a:custGeom>
              <a:avLst/>
              <a:gdLst>
                <a:gd name="T0" fmla="*/ 12 w 12"/>
                <a:gd name="T1" fmla="*/ 0 h 12"/>
                <a:gd name="T2" fmla="*/ 0 w 12"/>
                <a:gd name="T3" fmla="*/ 0 h 12"/>
                <a:gd name="T4" fmla="*/ 0 w 12"/>
                <a:gd name="T5" fmla="*/ 6 h 12"/>
                <a:gd name="T6" fmla="*/ 0 w 12"/>
                <a:gd name="T7" fmla="*/ 12 h 12"/>
                <a:gd name="T8" fmla="*/ 12 w 12"/>
                <a:gd name="T9" fmla="*/ 12 h 12"/>
                <a:gd name="T10" fmla="*/ 12 w 12"/>
                <a:gd name="T11" fmla="*/ 0 h 12"/>
                <a:gd name="T12" fmla="*/ 12 w 12"/>
                <a:gd name="T13" fmla="*/ 0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2"/>
                    <a:pt x="0" y="4"/>
                    <a:pt x="0" y="6"/>
                  </a:cubicBezTo>
                  <a:cubicBezTo>
                    <a:pt x="0" y="12"/>
                    <a:pt x="0" y="12"/>
                    <a:pt x="0" y="12"/>
                  </a:cubicBezTo>
                  <a:cubicBezTo>
                    <a:pt x="12" y="12"/>
                    <a:pt x="12" y="12"/>
                    <a:pt x="12" y="12"/>
                  </a:cubicBezTo>
                  <a:cubicBezTo>
                    <a:pt x="12" y="0"/>
                    <a:pt x="12" y="0"/>
                    <a:pt x="12" y="0"/>
                  </a:cubicBezTo>
                  <a:cubicBezTo>
                    <a:pt x="12" y="0"/>
                    <a:pt x="12" y="0"/>
                    <a:pt x="12" y="0"/>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6" name="Freeform 414"/>
            <p:cNvSpPr>
              <a:spLocks noEditPoints="1"/>
            </p:cNvSpPr>
            <p:nvPr>
              <p:custDataLst>
                <p:tags r:id="rId39"/>
              </p:custDataLst>
            </p:nvPr>
          </p:nvSpPr>
          <p:spPr bwMode="auto">
            <a:xfrm>
              <a:off x="869951" y="6384926"/>
              <a:ext cx="5354638" cy="25400"/>
            </a:xfrm>
            <a:custGeom>
              <a:avLst/>
              <a:gdLst>
                <a:gd name="T0" fmla="*/ 35 w 3373"/>
                <a:gd name="T1" fmla="*/ 16 h 16"/>
                <a:gd name="T2" fmla="*/ 121 w 3373"/>
                <a:gd name="T3" fmla="*/ 0 h 16"/>
                <a:gd name="T4" fmla="*/ 156 w 3373"/>
                <a:gd name="T5" fmla="*/ 16 h 16"/>
                <a:gd name="T6" fmla="*/ 212 w 3373"/>
                <a:gd name="T7" fmla="*/ 0 h 16"/>
                <a:gd name="T8" fmla="*/ 262 w 3373"/>
                <a:gd name="T9" fmla="*/ 0 h 16"/>
                <a:gd name="T10" fmla="*/ 318 w 3373"/>
                <a:gd name="T11" fmla="*/ 16 h 16"/>
                <a:gd name="T12" fmla="*/ 404 w 3373"/>
                <a:gd name="T13" fmla="*/ 0 h 16"/>
                <a:gd name="T14" fmla="*/ 439 w 3373"/>
                <a:gd name="T15" fmla="*/ 16 h 16"/>
                <a:gd name="T16" fmla="*/ 495 w 3373"/>
                <a:gd name="T17" fmla="*/ 0 h 16"/>
                <a:gd name="T18" fmla="*/ 545 w 3373"/>
                <a:gd name="T19" fmla="*/ 0 h 16"/>
                <a:gd name="T20" fmla="*/ 601 w 3373"/>
                <a:gd name="T21" fmla="*/ 16 h 16"/>
                <a:gd name="T22" fmla="*/ 687 w 3373"/>
                <a:gd name="T23" fmla="*/ 0 h 16"/>
                <a:gd name="T24" fmla="*/ 722 w 3373"/>
                <a:gd name="T25" fmla="*/ 16 h 16"/>
                <a:gd name="T26" fmla="*/ 778 w 3373"/>
                <a:gd name="T27" fmla="*/ 0 h 16"/>
                <a:gd name="T28" fmla="*/ 828 w 3373"/>
                <a:gd name="T29" fmla="*/ 0 h 16"/>
                <a:gd name="T30" fmla="*/ 884 w 3373"/>
                <a:gd name="T31" fmla="*/ 16 h 16"/>
                <a:gd name="T32" fmla="*/ 970 w 3373"/>
                <a:gd name="T33" fmla="*/ 0 h 16"/>
                <a:gd name="T34" fmla="*/ 1005 w 3373"/>
                <a:gd name="T35" fmla="*/ 16 h 16"/>
                <a:gd name="T36" fmla="*/ 1060 w 3373"/>
                <a:gd name="T37" fmla="*/ 0 h 16"/>
                <a:gd name="T38" fmla="*/ 1111 w 3373"/>
                <a:gd name="T39" fmla="*/ 0 h 16"/>
                <a:gd name="T40" fmla="*/ 1167 w 3373"/>
                <a:gd name="T41" fmla="*/ 16 h 16"/>
                <a:gd name="T42" fmla="*/ 1252 w 3373"/>
                <a:gd name="T43" fmla="*/ 0 h 16"/>
                <a:gd name="T44" fmla="*/ 1288 w 3373"/>
                <a:gd name="T45" fmla="*/ 16 h 16"/>
                <a:gd name="T46" fmla="*/ 1343 w 3373"/>
                <a:gd name="T47" fmla="*/ 0 h 16"/>
                <a:gd name="T48" fmla="*/ 1394 w 3373"/>
                <a:gd name="T49" fmla="*/ 0 h 16"/>
                <a:gd name="T50" fmla="*/ 1449 w 3373"/>
                <a:gd name="T51" fmla="*/ 16 h 16"/>
                <a:gd name="T52" fmla="*/ 1535 w 3373"/>
                <a:gd name="T53" fmla="*/ 0 h 16"/>
                <a:gd name="T54" fmla="*/ 1571 w 3373"/>
                <a:gd name="T55" fmla="*/ 16 h 16"/>
                <a:gd name="T56" fmla="*/ 1626 w 3373"/>
                <a:gd name="T57" fmla="*/ 0 h 16"/>
                <a:gd name="T58" fmla="*/ 1677 w 3373"/>
                <a:gd name="T59" fmla="*/ 0 h 16"/>
                <a:gd name="T60" fmla="*/ 1731 w 3373"/>
                <a:gd name="T61" fmla="*/ 16 h 16"/>
                <a:gd name="T62" fmla="*/ 1817 w 3373"/>
                <a:gd name="T63" fmla="*/ 0 h 16"/>
                <a:gd name="T64" fmla="*/ 1852 w 3373"/>
                <a:gd name="T65" fmla="*/ 16 h 16"/>
                <a:gd name="T66" fmla="*/ 1908 w 3373"/>
                <a:gd name="T67" fmla="*/ 0 h 16"/>
                <a:gd name="T68" fmla="*/ 1958 w 3373"/>
                <a:gd name="T69" fmla="*/ 0 h 16"/>
                <a:gd name="T70" fmla="*/ 2014 w 3373"/>
                <a:gd name="T71" fmla="*/ 16 h 16"/>
                <a:gd name="T72" fmla="*/ 2100 w 3373"/>
                <a:gd name="T73" fmla="*/ 0 h 16"/>
                <a:gd name="T74" fmla="*/ 2135 w 3373"/>
                <a:gd name="T75" fmla="*/ 16 h 16"/>
                <a:gd name="T76" fmla="*/ 2191 w 3373"/>
                <a:gd name="T77" fmla="*/ 0 h 16"/>
                <a:gd name="T78" fmla="*/ 2241 w 3373"/>
                <a:gd name="T79" fmla="*/ 0 h 16"/>
                <a:gd name="T80" fmla="*/ 2297 w 3373"/>
                <a:gd name="T81" fmla="*/ 16 h 16"/>
                <a:gd name="T82" fmla="*/ 2383 w 3373"/>
                <a:gd name="T83" fmla="*/ 0 h 16"/>
                <a:gd name="T84" fmla="*/ 2418 w 3373"/>
                <a:gd name="T85" fmla="*/ 16 h 16"/>
                <a:gd name="T86" fmla="*/ 2473 w 3373"/>
                <a:gd name="T87" fmla="*/ 0 h 16"/>
                <a:gd name="T88" fmla="*/ 2524 w 3373"/>
                <a:gd name="T89" fmla="*/ 0 h 16"/>
                <a:gd name="T90" fmla="*/ 2580 w 3373"/>
                <a:gd name="T91" fmla="*/ 16 h 16"/>
                <a:gd name="T92" fmla="*/ 2665 w 3373"/>
                <a:gd name="T93" fmla="*/ 0 h 16"/>
                <a:gd name="T94" fmla="*/ 2701 w 3373"/>
                <a:gd name="T95" fmla="*/ 16 h 16"/>
                <a:gd name="T96" fmla="*/ 2756 w 3373"/>
                <a:gd name="T97" fmla="*/ 0 h 16"/>
                <a:gd name="T98" fmla="*/ 2807 w 3373"/>
                <a:gd name="T99" fmla="*/ 0 h 16"/>
                <a:gd name="T100" fmla="*/ 2862 w 3373"/>
                <a:gd name="T101" fmla="*/ 16 h 16"/>
                <a:gd name="T102" fmla="*/ 2948 w 3373"/>
                <a:gd name="T103" fmla="*/ 0 h 16"/>
                <a:gd name="T104" fmla="*/ 2984 w 3373"/>
                <a:gd name="T105" fmla="*/ 16 h 16"/>
                <a:gd name="T106" fmla="*/ 3039 w 3373"/>
                <a:gd name="T107" fmla="*/ 0 h 16"/>
                <a:gd name="T108" fmla="*/ 3090 w 3373"/>
                <a:gd name="T109" fmla="*/ 0 h 16"/>
                <a:gd name="T110" fmla="*/ 3145 w 3373"/>
                <a:gd name="T111" fmla="*/ 16 h 16"/>
                <a:gd name="T112" fmla="*/ 3231 w 3373"/>
                <a:gd name="T113" fmla="*/ 0 h 16"/>
                <a:gd name="T114" fmla="*/ 3266 w 3373"/>
                <a:gd name="T115" fmla="*/ 16 h 16"/>
                <a:gd name="T116" fmla="*/ 3322 w 3373"/>
                <a:gd name="T117" fmla="*/ 0 h 16"/>
                <a:gd name="T118" fmla="*/ 3373 w 3373"/>
                <a:gd name="T1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6">
                  <a:moveTo>
                    <a:pt x="15" y="0"/>
                  </a:moveTo>
                  <a:lnTo>
                    <a:pt x="0" y="0"/>
                  </a:lnTo>
                  <a:lnTo>
                    <a:pt x="0" y="16"/>
                  </a:lnTo>
                  <a:lnTo>
                    <a:pt x="15" y="16"/>
                  </a:lnTo>
                  <a:lnTo>
                    <a:pt x="15" y="0"/>
                  </a:lnTo>
                  <a:close/>
                  <a:moveTo>
                    <a:pt x="50" y="0"/>
                  </a:moveTo>
                  <a:lnTo>
                    <a:pt x="35" y="0"/>
                  </a:lnTo>
                  <a:lnTo>
                    <a:pt x="35" y="16"/>
                  </a:lnTo>
                  <a:lnTo>
                    <a:pt x="50" y="16"/>
                  </a:lnTo>
                  <a:lnTo>
                    <a:pt x="50" y="0"/>
                  </a:lnTo>
                  <a:close/>
                  <a:moveTo>
                    <a:pt x="86" y="0"/>
                  </a:moveTo>
                  <a:lnTo>
                    <a:pt x="71" y="0"/>
                  </a:lnTo>
                  <a:lnTo>
                    <a:pt x="71" y="16"/>
                  </a:lnTo>
                  <a:lnTo>
                    <a:pt x="86" y="16"/>
                  </a:lnTo>
                  <a:lnTo>
                    <a:pt x="86" y="0"/>
                  </a:lnTo>
                  <a:close/>
                  <a:moveTo>
                    <a:pt x="121" y="0"/>
                  </a:moveTo>
                  <a:lnTo>
                    <a:pt x="106" y="0"/>
                  </a:lnTo>
                  <a:lnTo>
                    <a:pt x="106" y="16"/>
                  </a:lnTo>
                  <a:lnTo>
                    <a:pt x="121" y="16"/>
                  </a:lnTo>
                  <a:lnTo>
                    <a:pt x="121" y="0"/>
                  </a:lnTo>
                  <a:close/>
                  <a:moveTo>
                    <a:pt x="156" y="0"/>
                  </a:moveTo>
                  <a:lnTo>
                    <a:pt x="141" y="0"/>
                  </a:lnTo>
                  <a:lnTo>
                    <a:pt x="141" y="16"/>
                  </a:lnTo>
                  <a:lnTo>
                    <a:pt x="156" y="16"/>
                  </a:lnTo>
                  <a:lnTo>
                    <a:pt x="156" y="0"/>
                  </a:lnTo>
                  <a:close/>
                  <a:moveTo>
                    <a:pt x="192" y="0"/>
                  </a:moveTo>
                  <a:lnTo>
                    <a:pt x="177" y="0"/>
                  </a:lnTo>
                  <a:lnTo>
                    <a:pt x="177" y="16"/>
                  </a:lnTo>
                  <a:lnTo>
                    <a:pt x="192" y="16"/>
                  </a:lnTo>
                  <a:lnTo>
                    <a:pt x="192" y="0"/>
                  </a:lnTo>
                  <a:close/>
                  <a:moveTo>
                    <a:pt x="227" y="0"/>
                  </a:moveTo>
                  <a:lnTo>
                    <a:pt x="212" y="0"/>
                  </a:lnTo>
                  <a:lnTo>
                    <a:pt x="212" y="16"/>
                  </a:lnTo>
                  <a:lnTo>
                    <a:pt x="227" y="16"/>
                  </a:lnTo>
                  <a:lnTo>
                    <a:pt x="227" y="0"/>
                  </a:lnTo>
                  <a:close/>
                  <a:moveTo>
                    <a:pt x="262" y="0"/>
                  </a:moveTo>
                  <a:lnTo>
                    <a:pt x="247" y="0"/>
                  </a:lnTo>
                  <a:lnTo>
                    <a:pt x="247" y="16"/>
                  </a:lnTo>
                  <a:lnTo>
                    <a:pt x="262" y="16"/>
                  </a:lnTo>
                  <a:lnTo>
                    <a:pt x="262" y="0"/>
                  </a:lnTo>
                  <a:close/>
                  <a:moveTo>
                    <a:pt x="298" y="0"/>
                  </a:moveTo>
                  <a:lnTo>
                    <a:pt x="283" y="0"/>
                  </a:lnTo>
                  <a:lnTo>
                    <a:pt x="283" y="16"/>
                  </a:lnTo>
                  <a:lnTo>
                    <a:pt x="298" y="16"/>
                  </a:lnTo>
                  <a:lnTo>
                    <a:pt x="298" y="0"/>
                  </a:lnTo>
                  <a:close/>
                  <a:moveTo>
                    <a:pt x="333" y="0"/>
                  </a:moveTo>
                  <a:lnTo>
                    <a:pt x="318" y="0"/>
                  </a:lnTo>
                  <a:lnTo>
                    <a:pt x="318" y="16"/>
                  </a:lnTo>
                  <a:lnTo>
                    <a:pt x="333" y="16"/>
                  </a:lnTo>
                  <a:lnTo>
                    <a:pt x="333" y="0"/>
                  </a:lnTo>
                  <a:close/>
                  <a:moveTo>
                    <a:pt x="369" y="0"/>
                  </a:moveTo>
                  <a:lnTo>
                    <a:pt x="353" y="0"/>
                  </a:lnTo>
                  <a:lnTo>
                    <a:pt x="353" y="16"/>
                  </a:lnTo>
                  <a:lnTo>
                    <a:pt x="369" y="16"/>
                  </a:lnTo>
                  <a:lnTo>
                    <a:pt x="369" y="0"/>
                  </a:lnTo>
                  <a:close/>
                  <a:moveTo>
                    <a:pt x="404" y="0"/>
                  </a:moveTo>
                  <a:lnTo>
                    <a:pt x="389" y="0"/>
                  </a:lnTo>
                  <a:lnTo>
                    <a:pt x="389" y="16"/>
                  </a:lnTo>
                  <a:lnTo>
                    <a:pt x="404" y="16"/>
                  </a:lnTo>
                  <a:lnTo>
                    <a:pt x="404" y="0"/>
                  </a:lnTo>
                  <a:close/>
                  <a:moveTo>
                    <a:pt x="439" y="0"/>
                  </a:moveTo>
                  <a:lnTo>
                    <a:pt x="424" y="0"/>
                  </a:lnTo>
                  <a:lnTo>
                    <a:pt x="424" y="16"/>
                  </a:lnTo>
                  <a:lnTo>
                    <a:pt x="439" y="16"/>
                  </a:lnTo>
                  <a:lnTo>
                    <a:pt x="439" y="0"/>
                  </a:lnTo>
                  <a:close/>
                  <a:moveTo>
                    <a:pt x="475" y="0"/>
                  </a:moveTo>
                  <a:lnTo>
                    <a:pt x="459" y="0"/>
                  </a:lnTo>
                  <a:lnTo>
                    <a:pt x="459" y="16"/>
                  </a:lnTo>
                  <a:lnTo>
                    <a:pt x="475" y="16"/>
                  </a:lnTo>
                  <a:lnTo>
                    <a:pt x="475" y="0"/>
                  </a:lnTo>
                  <a:close/>
                  <a:moveTo>
                    <a:pt x="510" y="0"/>
                  </a:moveTo>
                  <a:lnTo>
                    <a:pt x="495" y="0"/>
                  </a:lnTo>
                  <a:lnTo>
                    <a:pt x="495" y="16"/>
                  </a:lnTo>
                  <a:lnTo>
                    <a:pt x="510" y="16"/>
                  </a:lnTo>
                  <a:lnTo>
                    <a:pt x="510" y="0"/>
                  </a:lnTo>
                  <a:close/>
                  <a:moveTo>
                    <a:pt x="545" y="0"/>
                  </a:moveTo>
                  <a:lnTo>
                    <a:pt x="530" y="0"/>
                  </a:lnTo>
                  <a:lnTo>
                    <a:pt x="530" y="16"/>
                  </a:lnTo>
                  <a:lnTo>
                    <a:pt x="545" y="16"/>
                  </a:lnTo>
                  <a:lnTo>
                    <a:pt x="545" y="0"/>
                  </a:lnTo>
                  <a:close/>
                  <a:moveTo>
                    <a:pt x="581" y="0"/>
                  </a:moveTo>
                  <a:lnTo>
                    <a:pt x="566" y="0"/>
                  </a:lnTo>
                  <a:lnTo>
                    <a:pt x="566" y="16"/>
                  </a:lnTo>
                  <a:lnTo>
                    <a:pt x="581" y="16"/>
                  </a:lnTo>
                  <a:lnTo>
                    <a:pt x="581" y="0"/>
                  </a:lnTo>
                  <a:close/>
                  <a:moveTo>
                    <a:pt x="616" y="0"/>
                  </a:moveTo>
                  <a:lnTo>
                    <a:pt x="601" y="0"/>
                  </a:lnTo>
                  <a:lnTo>
                    <a:pt x="601" y="16"/>
                  </a:lnTo>
                  <a:lnTo>
                    <a:pt x="616" y="16"/>
                  </a:lnTo>
                  <a:lnTo>
                    <a:pt x="616" y="0"/>
                  </a:lnTo>
                  <a:close/>
                  <a:moveTo>
                    <a:pt x="651" y="0"/>
                  </a:moveTo>
                  <a:lnTo>
                    <a:pt x="636" y="0"/>
                  </a:lnTo>
                  <a:lnTo>
                    <a:pt x="636" y="16"/>
                  </a:lnTo>
                  <a:lnTo>
                    <a:pt x="651" y="16"/>
                  </a:lnTo>
                  <a:lnTo>
                    <a:pt x="651" y="0"/>
                  </a:lnTo>
                  <a:close/>
                  <a:moveTo>
                    <a:pt x="687" y="0"/>
                  </a:moveTo>
                  <a:lnTo>
                    <a:pt x="672" y="0"/>
                  </a:lnTo>
                  <a:lnTo>
                    <a:pt x="672" y="16"/>
                  </a:lnTo>
                  <a:lnTo>
                    <a:pt x="687" y="16"/>
                  </a:lnTo>
                  <a:lnTo>
                    <a:pt x="687" y="0"/>
                  </a:lnTo>
                  <a:close/>
                  <a:moveTo>
                    <a:pt x="722" y="0"/>
                  </a:moveTo>
                  <a:lnTo>
                    <a:pt x="707" y="0"/>
                  </a:lnTo>
                  <a:lnTo>
                    <a:pt x="707" y="16"/>
                  </a:lnTo>
                  <a:lnTo>
                    <a:pt x="722" y="16"/>
                  </a:lnTo>
                  <a:lnTo>
                    <a:pt x="722" y="0"/>
                  </a:lnTo>
                  <a:close/>
                  <a:moveTo>
                    <a:pt x="757" y="0"/>
                  </a:moveTo>
                  <a:lnTo>
                    <a:pt x="742" y="0"/>
                  </a:lnTo>
                  <a:lnTo>
                    <a:pt x="742" y="16"/>
                  </a:lnTo>
                  <a:lnTo>
                    <a:pt x="757" y="16"/>
                  </a:lnTo>
                  <a:lnTo>
                    <a:pt x="757" y="0"/>
                  </a:lnTo>
                  <a:close/>
                  <a:moveTo>
                    <a:pt x="793" y="0"/>
                  </a:moveTo>
                  <a:lnTo>
                    <a:pt x="778" y="0"/>
                  </a:lnTo>
                  <a:lnTo>
                    <a:pt x="778" y="16"/>
                  </a:lnTo>
                  <a:lnTo>
                    <a:pt x="793" y="16"/>
                  </a:lnTo>
                  <a:lnTo>
                    <a:pt x="793" y="0"/>
                  </a:lnTo>
                  <a:close/>
                  <a:moveTo>
                    <a:pt x="828" y="0"/>
                  </a:moveTo>
                  <a:lnTo>
                    <a:pt x="813" y="0"/>
                  </a:lnTo>
                  <a:lnTo>
                    <a:pt x="813" y="16"/>
                  </a:lnTo>
                  <a:lnTo>
                    <a:pt x="828" y="16"/>
                  </a:lnTo>
                  <a:lnTo>
                    <a:pt x="828" y="0"/>
                  </a:lnTo>
                  <a:close/>
                  <a:moveTo>
                    <a:pt x="863" y="0"/>
                  </a:moveTo>
                  <a:lnTo>
                    <a:pt x="848" y="0"/>
                  </a:lnTo>
                  <a:lnTo>
                    <a:pt x="848" y="16"/>
                  </a:lnTo>
                  <a:lnTo>
                    <a:pt x="863" y="16"/>
                  </a:lnTo>
                  <a:lnTo>
                    <a:pt x="863" y="0"/>
                  </a:lnTo>
                  <a:close/>
                  <a:moveTo>
                    <a:pt x="899" y="0"/>
                  </a:moveTo>
                  <a:lnTo>
                    <a:pt x="884" y="0"/>
                  </a:lnTo>
                  <a:lnTo>
                    <a:pt x="884" y="16"/>
                  </a:lnTo>
                  <a:lnTo>
                    <a:pt x="899" y="16"/>
                  </a:lnTo>
                  <a:lnTo>
                    <a:pt x="899" y="0"/>
                  </a:lnTo>
                  <a:close/>
                  <a:moveTo>
                    <a:pt x="934" y="0"/>
                  </a:moveTo>
                  <a:lnTo>
                    <a:pt x="919" y="0"/>
                  </a:lnTo>
                  <a:lnTo>
                    <a:pt x="919" y="16"/>
                  </a:lnTo>
                  <a:lnTo>
                    <a:pt x="934" y="16"/>
                  </a:lnTo>
                  <a:lnTo>
                    <a:pt x="934" y="0"/>
                  </a:lnTo>
                  <a:close/>
                  <a:moveTo>
                    <a:pt x="970" y="0"/>
                  </a:moveTo>
                  <a:lnTo>
                    <a:pt x="954" y="0"/>
                  </a:lnTo>
                  <a:lnTo>
                    <a:pt x="954" y="16"/>
                  </a:lnTo>
                  <a:lnTo>
                    <a:pt x="970" y="16"/>
                  </a:lnTo>
                  <a:lnTo>
                    <a:pt x="970" y="0"/>
                  </a:lnTo>
                  <a:close/>
                  <a:moveTo>
                    <a:pt x="1005" y="0"/>
                  </a:moveTo>
                  <a:lnTo>
                    <a:pt x="990" y="0"/>
                  </a:lnTo>
                  <a:lnTo>
                    <a:pt x="990" y="16"/>
                  </a:lnTo>
                  <a:lnTo>
                    <a:pt x="1005" y="16"/>
                  </a:lnTo>
                  <a:lnTo>
                    <a:pt x="1005" y="0"/>
                  </a:lnTo>
                  <a:close/>
                  <a:moveTo>
                    <a:pt x="1040" y="0"/>
                  </a:moveTo>
                  <a:lnTo>
                    <a:pt x="1025" y="0"/>
                  </a:lnTo>
                  <a:lnTo>
                    <a:pt x="1025" y="16"/>
                  </a:lnTo>
                  <a:lnTo>
                    <a:pt x="1040" y="16"/>
                  </a:lnTo>
                  <a:lnTo>
                    <a:pt x="1040" y="0"/>
                  </a:lnTo>
                  <a:close/>
                  <a:moveTo>
                    <a:pt x="1076" y="0"/>
                  </a:moveTo>
                  <a:lnTo>
                    <a:pt x="1060" y="0"/>
                  </a:lnTo>
                  <a:lnTo>
                    <a:pt x="1060" y="16"/>
                  </a:lnTo>
                  <a:lnTo>
                    <a:pt x="1076" y="16"/>
                  </a:lnTo>
                  <a:lnTo>
                    <a:pt x="1076" y="0"/>
                  </a:lnTo>
                  <a:close/>
                  <a:moveTo>
                    <a:pt x="1111" y="0"/>
                  </a:moveTo>
                  <a:lnTo>
                    <a:pt x="1096" y="0"/>
                  </a:lnTo>
                  <a:lnTo>
                    <a:pt x="1096" y="16"/>
                  </a:lnTo>
                  <a:lnTo>
                    <a:pt x="1111" y="16"/>
                  </a:lnTo>
                  <a:lnTo>
                    <a:pt x="1111" y="0"/>
                  </a:lnTo>
                  <a:close/>
                  <a:moveTo>
                    <a:pt x="1146" y="0"/>
                  </a:moveTo>
                  <a:lnTo>
                    <a:pt x="1131" y="0"/>
                  </a:lnTo>
                  <a:lnTo>
                    <a:pt x="1131" y="16"/>
                  </a:lnTo>
                  <a:lnTo>
                    <a:pt x="1146" y="16"/>
                  </a:lnTo>
                  <a:lnTo>
                    <a:pt x="1146" y="0"/>
                  </a:lnTo>
                  <a:close/>
                  <a:moveTo>
                    <a:pt x="1182" y="0"/>
                  </a:moveTo>
                  <a:lnTo>
                    <a:pt x="1167" y="0"/>
                  </a:lnTo>
                  <a:lnTo>
                    <a:pt x="1167" y="16"/>
                  </a:lnTo>
                  <a:lnTo>
                    <a:pt x="1182" y="16"/>
                  </a:lnTo>
                  <a:lnTo>
                    <a:pt x="1182" y="0"/>
                  </a:lnTo>
                  <a:close/>
                  <a:moveTo>
                    <a:pt x="1217" y="0"/>
                  </a:moveTo>
                  <a:lnTo>
                    <a:pt x="1202" y="0"/>
                  </a:lnTo>
                  <a:lnTo>
                    <a:pt x="1202" y="16"/>
                  </a:lnTo>
                  <a:lnTo>
                    <a:pt x="1217" y="16"/>
                  </a:lnTo>
                  <a:lnTo>
                    <a:pt x="1217" y="0"/>
                  </a:lnTo>
                  <a:close/>
                  <a:moveTo>
                    <a:pt x="1252" y="0"/>
                  </a:moveTo>
                  <a:lnTo>
                    <a:pt x="1237" y="0"/>
                  </a:lnTo>
                  <a:lnTo>
                    <a:pt x="1237" y="16"/>
                  </a:lnTo>
                  <a:lnTo>
                    <a:pt x="1252" y="16"/>
                  </a:lnTo>
                  <a:lnTo>
                    <a:pt x="1252" y="0"/>
                  </a:lnTo>
                  <a:close/>
                  <a:moveTo>
                    <a:pt x="1288" y="0"/>
                  </a:moveTo>
                  <a:lnTo>
                    <a:pt x="1273" y="0"/>
                  </a:lnTo>
                  <a:lnTo>
                    <a:pt x="1273" y="16"/>
                  </a:lnTo>
                  <a:lnTo>
                    <a:pt x="1288" y="16"/>
                  </a:lnTo>
                  <a:lnTo>
                    <a:pt x="1288" y="0"/>
                  </a:lnTo>
                  <a:close/>
                  <a:moveTo>
                    <a:pt x="1323" y="0"/>
                  </a:moveTo>
                  <a:lnTo>
                    <a:pt x="1308" y="0"/>
                  </a:lnTo>
                  <a:lnTo>
                    <a:pt x="1308" y="16"/>
                  </a:lnTo>
                  <a:lnTo>
                    <a:pt x="1323" y="16"/>
                  </a:lnTo>
                  <a:lnTo>
                    <a:pt x="1323" y="0"/>
                  </a:lnTo>
                  <a:close/>
                  <a:moveTo>
                    <a:pt x="1358" y="0"/>
                  </a:moveTo>
                  <a:lnTo>
                    <a:pt x="1343" y="0"/>
                  </a:lnTo>
                  <a:lnTo>
                    <a:pt x="1343" y="16"/>
                  </a:lnTo>
                  <a:lnTo>
                    <a:pt x="1358" y="16"/>
                  </a:lnTo>
                  <a:lnTo>
                    <a:pt x="1358" y="0"/>
                  </a:lnTo>
                  <a:close/>
                  <a:moveTo>
                    <a:pt x="1394" y="0"/>
                  </a:moveTo>
                  <a:lnTo>
                    <a:pt x="1379" y="0"/>
                  </a:lnTo>
                  <a:lnTo>
                    <a:pt x="1379" y="16"/>
                  </a:lnTo>
                  <a:lnTo>
                    <a:pt x="1394" y="16"/>
                  </a:lnTo>
                  <a:lnTo>
                    <a:pt x="1394" y="0"/>
                  </a:lnTo>
                  <a:close/>
                  <a:moveTo>
                    <a:pt x="1429" y="0"/>
                  </a:moveTo>
                  <a:lnTo>
                    <a:pt x="1414" y="0"/>
                  </a:lnTo>
                  <a:lnTo>
                    <a:pt x="1414" y="16"/>
                  </a:lnTo>
                  <a:lnTo>
                    <a:pt x="1429" y="16"/>
                  </a:lnTo>
                  <a:lnTo>
                    <a:pt x="1429" y="0"/>
                  </a:lnTo>
                  <a:close/>
                  <a:moveTo>
                    <a:pt x="1465" y="0"/>
                  </a:moveTo>
                  <a:lnTo>
                    <a:pt x="1449" y="0"/>
                  </a:lnTo>
                  <a:lnTo>
                    <a:pt x="1449" y="16"/>
                  </a:lnTo>
                  <a:lnTo>
                    <a:pt x="1465" y="16"/>
                  </a:lnTo>
                  <a:lnTo>
                    <a:pt x="1465" y="0"/>
                  </a:lnTo>
                  <a:close/>
                  <a:moveTo>
                    <a:pt x="1500" y="0"/>
                  </a:moveTo>
                  <a:lnTo>
                    <a:pt x="1485" y="0"/>
                  </a:lnTo>
                  <a:lnTo>
                    <a:pt x="1485" y="16"/>
                  </a:lnTo>
                  <a:lnTo>
                    <a:pt x="1500" y="16"/>
                  </a:lnTo>
                  <a:lnTo>
                    <a:pt x="1500" y="0"/>
                  </a:lnTo>
                  <a:close/>
                  <a:moveTo>
                    <a:pt x="1535" y="0"/>
                  </a:moveTo>
                  <a:lnTo>
                    <a:pt x="1520" y="0"/>
                  </a:lnTo>
                  <a:lnTo>
                    <a:pt x="1520" y="16"/>
                  </a:lnTo>
                  <a:lnTo>
                    <a:pt x="1535" y="16"/>
                  </a:lnTo>
                  <a:lnTo>
                    <a:pt x="1535" y="0"/>
                  </a:lnTo>
                  <a:close/>
                  <a:moveTo>
                    <a:pt x="1571" y="0"/>
                  </a:moveTo>
                  <a:lnTo>
                    <a:pt x="1555" y="0"/>
                  </a:lnTo>
                  <a:lnTo>
                    <a:pt x="1555" y="16"/>
                  </a:lnTo>
                  <a:lnTo>
                    <a:pt x="1571" y="16"/>
                  </a:lnTo>
                  <a:lnTo>
                    <a:pt x="1571" y="0"/>
                  </a:lnTo>
                  <a:close/>
                  <a:moveTo>
                    <a:pt x="1606" y="0"/>
                  </a:moveTo>
                  <a:lnTo>
                    <a:pt x="1591" y="0"/>
                  </a:lnTo>
                  <a:lnTo>
                    <a:pt x="1591" y="16"/>
                  </a:lnTo>
                  <a:lnTo>
                    <a:pt x="1606" y="16"/>
                  </a:lnTo>
                  <a:lnTo>
                    <a:pt x="1606" y="0"/>
                  </a:lnTo>
                  <a:close/>
                  <a:moveTo>
                    <a:pt x="1641" y="0"/>
                  </a:moveTo>
                  <a:lnTo>
                    <a:pt x="1626" y="0"/>
                  </a:lnTo>
                  <a:lnTo>
                    <a:pt x="1626" y="16"/>
                  </a:lnTo>
                  <a:lnTo>
                    <a:pt x="1641" y="16"/>
                  </a:lnTo>
                  <a:lnTo>
                    <a:pt x="1641" y="0"/>
                  </a:lnTo>
                  <a:close/>
                  <a:moveTo>
                    <a:pt x="1677" y="0"/>
                  </a:moveTo>
                  <a:lnTo>
                    <a:pt x="1662" y="0"/>
                  </a:lnTo>
                  <a:lnTo>
                    <a:pt x="1662" y="16"/>
                  </a:lnTo>
                  <a:lnTo>
                    <a:pt x="1677" y="16"/>
                  </a:lnTo>
                  <a:lnTo>
                    <a:pt x="1677" y="0"/>
                  </a:lnTo>
                  <a:close/>
                  <a:moveTo>
                    <a:pt x="1711" y="0"/>
                  </a:moveTo>
                  <a:lnTo>
                    <a:pt x="1697" y="0"/>
                  </a:lnTo>
                  <a:lnTo>
                    <a:pt x="1697" y="16"/>
                  </a:lnTo>
                  <a:lnTo>
                    <a:pt x="1711" y="16"/>
                  </a:lnTo>
                  <a:lnTo>
                    <a:pt x="1711" y="0"/>
                  </a:lnTo>
                  <a:close/>
                  <a:moveTo>
                    <a:pt x="1746" y="0"/>
                  </a:moveTo>
                  <a:lnTo>
                    <a:pt x="1731" y="0"/>
                  </a:lnTo>
                  <a:lnTo>
                    <a:pt x="1731" y="16"/>
                  </a:lnTo>
                  <a:lnTo>
                    <a:pt x="1746" y="16"/>
                  </a:lnTo>
                  <a:lnTo>
                    <a:pt x="1746" y="0"/>
                  </a:lnTo>
                  <a:close/>
                  <a:moveTo>
                    <a:pt x="1781" y="0"/>
                  </a:moveTo>
                  <a:lnTo>
                    <a:pt x="1766" y="0"/>
                  </a:lnTo>
                  <a:lnTo>
                    <a:pt x="1766" y="16"/>
                  </a:lnTo>
                  <a:lnTo>
                    <a:pt x="1781" y="16"/>
                  </a:lnTo>
                  <a:lnTo>
                    <a:pt x="1781" y="0"/>
                  </a:lnTo>
                  <a:close/>
                  <a:moveTo>
                    <a:pt x="1817" y="0"/>
                  </a:moveTo>
                  <a:lnTo>
                    <a:pt x="1802" y="0"/>
                  </a:lnTo>
                  <a:lnTo>
                    <a:pt x="1802" y="16"/>
                  </a:lnTo>
                  <a:lnTo>
                    <a:pt x="1817" y="16"/>
                  </a:lnTo>
                  <a:lnTo>
                    <a:pt x="1817" y="0"/>
                  </a:lnTo>
                  <a:close/>
                  <a:moveTo>
                    <a:pt x="1852" y="0"/>
                  </a:moveTo>
                  <a:lnTo>
                    <a:pt x="1837" y="0"/>
                  </a:lnTo>
                  <a:lnTo>
                    <a:pt x="1837" y="16"/>
                  </a:lnTo>
                  <a:lnTo>
                    <a:pt x="1852" y="16"/>
                  </a:lnTo>
                  <a:lnTo>
                    <a:pt x="1852" y="0"/>
                  </a:lnTo>
                  <a:close/>
                  <a:moveTo>
                    <a:pt x="1888" y="0"/>
                  </a:moveTo>
                  <a:lnTo>
                    <a:pt x="1872" y="0"/>
                  </a:lnTo>
                  <a:lnTo>
                    <a:pt x="1872" y="16"/>
                  </a:lnTo>
                  <a:lnTo>
                    <a:pt x="1888" y="16"/>
                  </a:lnTo>
                  <a:lnTo>
                    <a:pt x="1888" y="0"/>
                  </a:lnTo>
                  <a:close/>
                  <a:moveTo>
                    <a:pt x="1923" y="0"/>
                  </a:moveTo>
                  <a:lnTo>
                    <a:pt x="1908" y="0"/>
                  </a:lnTo>
                  <a:lnTo>
                    <a:pt x="1908" y="16"/>
                  </a:lnTo>
                  <a:lnTo>
                    <a:pt x="1923" y="16"/>
                  </a:lnTo>
                  <a:lnTo>
                    <a:pt x="1923" y="0"/>
                  </a:lnTo>
                  <a:close/>
                  <a:moveTo>
                    <a:pt x="1958" y="0"/>
                  </a:moveTo>
                  <a:lnTo>
                    <a:pt x="1943" y="0"/>
                  </a:lnTo>
                  <a:lnTo>
                    <a:pt x="1943" y="16"/>
                  </a:lnTo>
                  <a:lnTo>
                    <a:pt x="1958" y="16"/>
                  </a:lnTo>
                  <a:lnTo>
                    <a:pt x="1958" y="0"/>
                  </a:lnTo>
                  <a:close/>
                  <a:moveTo>
                    <a:pt x="1994" y="0"/>
                  </a:moveTo>
                  <a:lnTo>
                    <a:pt x="1978" y="0"/>
                  </a:lnTo>
                  <a:lnTo>
                    <a:pt x="1978" y="16"/>
                  </a:lnTo>
                  <a:lnTo>
                    <a:pt x="1994" y="16"/>
                  </a:lnTo>
                  <a:lnTo>
                    <a:pt x="1994" y="0"/>
                  </a:lnTo>
                  <a:close/>
                  <a:moveTo>
                    <a:pt x="2029" y="0"/>
                  </a:moveTo>
                  <a:lnTo>
                    <a:pt x="2014" y="0"/>
                  </a:lnTo>
                  <a:lnTo>
                    <a:pt x="2014" y="16"/>
                  </a:lnTo>
                  <a:lnTo>
                    <a:pt x="2029" y="16"/>
                  </a:lnTo>
                  <a:lnTo>
                    <a:pt x="2029" y="0"/>
                  </a:lnTo>
                  <a:close/>
                  <a:moveTo>
                    <a:pt x="2064" y="0"/>
                  </a:moveTo>
                  <a:lnTo>
                    <a:pt x="2049" y="0"/>
                  </a:lnTo>
                  <a:lnTo>
                    <a:pt x="2049" y="16"/>
                  </a:lnTo>
                  <a:lnTo>
                    <a:pt x="2064" y="16"/>
                  </a:lnTo>
                  <a:lnTo>
                    <a:pt x="2064" y="0"/>
                  </a:lnTo>
                  <a:close/>
                  <a:moveTo>
                    <a:pt x="2100" y="0"/>
                  </a:moveTo>
                  <a:lnTo>
                    <a:pt x="2085" y="0"/>
                  </a:lnTo>
                  <a:lnTo>
                    <a:pt x="2085" y="16"/>
                  </a:lnTo>
                  <a:lnTo>
                    <a:pt x="2100" y="16"/>
                  </a:lnTo>
                  <a:lnTo>
                    <a:pt x="2100" y="0"/>
                  </a:lnTo>
                  <a:close/>
                  <a:moveTo>
                    <a:pt x="2135" y="0"/>
                  </a:moveTo>
                  <a:lnTo>
                    <a:pt x="2120" y="0"/>
                  </a:lnTo>
                  <a:lnTo>
                    <a:pt x="2120" y="16"/>
                  </a:lnTo>
                  <a:lnTo>
                    <a:pt x="2135" y="16"/>
                  </a:lnTo>
                  <a:lnTo>
                    <a:pt x="2135" y="0"/>
                  </a:lnTo>
                  <a:close/>
                  <a:moveTo>
                    <a:pt x="2170" y="0"/>
                  </a:moveTo>
                  <a:lnTo>
                    <a:pt x="2155" y="0"/>
                  </a:lnTo>
                  <a:lnTo>
                    <a:pt x="2155" y="16"/>
                  </a:lnTo>
                  <a:lnTo>
                    <a:pt x="2170" y="16"/>
                  </a:lnTo>
                  <a:lnTo>
                    <a:pt x="2170" y="0"/>
                  </a:lnTo>
                  <a:close/>
                  <a:moveTo>
                    <a:pt x="2206" y="0"/>
                  </a:moveTo>
                  <a:lnTo>
                    <a:pt x="2191" y="0"/>
                  </a:lnTo>
                  <a:lnTo>
                    <a:pt x="2191" y="16"/>
                  </a:lnTo>
                  <a:lnTo>
                    <a:pt x="2206" y="16"/>
                  </a:lnTo>
                  <a:lnTo>
                    <a:pt x="2206" y="0"/>
                  </a:lnTo>
                  <a:close/>
                  <a:moveTo>
                    <a:pt x="2241" y="0"/>
                  </a:moveTo>
                  <a:lnTo>
                    <a:pt x="2226" y="0"/>
                  </a:lnTo>
                  <a:lnTo>
                    <a:pt x="2226" y="16"/>
                  </a:lnTo>
                  <a:lnTo>
                    <a:pt x="2241" y="16"/>
                  </a:lnTo>
                  <a:lnTo>
                    <a:pt x="2241" y="0"/>
                  </a:lnTo>
                  <a:close/>
                  <a:moveTo>
                    <a:pt x="2276" y="0"/>
                  </a:moveTo>
                  <a:lnTo>
                    <a:pt x="2261" y="0"/>
                  </a:lnTo>
                  <a:lnTo>
                    <a:pt x="2261" y="16"/>
                  </a:lnTo>
                  <a:lnTo>
                    <a:pt x="2276" y="16"/>
                  </a:lnTo>
                  <a:lnTo>
                    <a:pt x="2276" y="0"/>
                  </a:lnTo>
                  <a:close/>
                  <a:moveTo>
                    <a:pt x="2312" y="0"/>
                  </a:moveTo>
                  <a:lnTo>
                    <a:pt x="2297" y="0"/>
                  </a:lnTo>
                  <a:lnTo>
                    <a:pt x="2297" y="16"/>
                  </a:lnTo>
                  <a:lnTo>
                    <a:pt x="2312" y="16"/>
                  </a:lnTo>
                  <a:lnTo>
                    <a:pt x="2312" y="0"/>
                  </a:lnTo>
                  <a:close/>
                  <a:moveTo>
                    <a:pt x="2347" y="0"/>
                  </a:moveTo>
                  <a:lnTo>
                    <a:pt x="2332" y="0"/>
                  </a:lnTo>
                  <a:lnTo>
                    <a:pt x="2332" y="16"/>
                  </a:lnTo>
                  <a:lnTo>
                    <a:pt x="2347" y="16"/>
                  </a:lnTo>
                  <a:lnTo>
                    <a:pt x="2347" y="0"/>
                  </a:lnTo>
                  <a:close/>
                  <a:moveTo>
                    <a:pt x="2383" y="0"/>
                  </a:moveTo>
                  <a:lnTo>
                    <a:pt x="2367" y="0"/>
                  </a:lnTo>
                  <a:lnTo>
                    <a:pt x="2367" y="16"/>
                  </a:lnTo>
                  <a:lnTo>
                    <a:pt x="2383" y="16"/>
                  </a:lnTo>
                  <a:lnTo>
                    <a:pt x="2383" y="0"/>
                  </a:lnTo>
                  <a:close/>
                  <a:moveTo>
                    <a:pt x="2418" y="0"/>
                  </a:moveTo>
                  <a:lnTo>
                    <a:pt x="2403" y="0"/>
                  </a:lnTo>
                  <a:lnTo>
                    <a:pt x="2403" y="16"/>
                  </a:lnTo>
                  <a:lnTo>
                    <a:pt x="2418" y="16"/>
                  </a:lnTo>
                  <a:lnTo>
                    <a:pt x="2418" y="0"/>
                  </a:lnTo>
                  <a:close/>
                  <a:moveTo>
                    <a:pt x="2453" y="0"/>
                  </a:moveTo>
                  <a:lnTo>
                    <a:pt x="2438" y="0"/>
                  </a:lnTo>
                  <a:lnTo>
                    <a:pt x="2438" y="16"/>
                  </a:lnTo>
                  <a:lnTo>
                    <a:pt x="2453" y="16"/>
                  </a:lnTo>
                  <a:lnTo>
                    <a:pt x="2453" y="0"/>
                  </a:lnTo>
                  <a:close/>
                  <a:moveTo>
                    <a:pt x="2489" y="0"/>
                  </a:moveTo>
                  <a:lnTo>
                    <a:pt x="2473" y="0"/>
                  </a:lnTo>
                  <a:lnTo>
                    <a:pt x="2473" y="16"/>
                  </a:lnTo>
                  <a:lnTo>
                    <a:pt x="2489" y="16"/>
                  </a:lnTo>
                  <a:lnTo>
                    <a:pt x="2489" y="0"/>
                  </a:lnTo>
                  <a:close/>
                  <a:moveTo>
                    <a:pt x="2524" y="0"/>
                  </a:moveTo>
                  <a:lnTo>
                    <a:pt x="2509" y="0"/>
                  </a:lnTo>
                  <a:lnTo>
                    <a:pt x="2509" y="16"/>
                  </a:lnTo>
                  <a:lnTo>
                    <a:pt x="2524" y="16"/>
                  </a:lnTo>
                  <a:lnTo>
                    <a:pt x="2524" y="0"/>
                  </a:lnTo>
                  <a:close/>
                  <a:moveTo>
                    <a:pt x="2559" y="0"/>
                  </a:moveTo>
                  <a:lnTo>
                    <a:pt x="2544" y="0"/>
                  </a:lnTo>
                  <a:lnTo>
                    <a:pt x="2544" y="16"/>
                  </a:lnTo>
                  <a:lnTo>
                    <a:pt x="2559" y="16"/>
                  </a:lnTo>
                  <a:lnTo>
                    <a:pt x="2559" y="0"/>
                  </a:lnTo>
                  <a:close/>
                  <a:moveTo>
                    <a:pt x="2595" y="0"/>
                  </a:moveTo>
                  <a:lnTo>
                    <a:pt x="2580" y="0"/>
                  </a:lnTo>
                  <a:lnTo>
                    <a:pt x="2580" y="16"/>
                  </a:lnTo>
                  <a:lnTo>
                    <a:pt x="2595" y="16"/>
                  </a:lnTo>
                  <a:lnTo>
                    <a:pt x="2595" y="0"/>
                  </a:lnTo>
                  <a:close/>
                  <a:moveTo>
                    <a:pt x="2630" y="0"/>
                  </a:moveTo>
                  <a:lnTo>
                    <a:pt x="2615" y="0"/>
                  </a:lnTo>
                  <a:lnTo>
                    <a:pt x="2615" y="16"/>
                  </a:lnTo>
                  <a:lnTo>
                    <a:pt x="2630" y="16"/>
                  </a:lnTo>
                  <a:lnTo>
                    <a:pt x="2630" y="0"/>
                  </a:lnTo>
                  <a:close/>
                  <a:moveTo>
                    <a:pt x="2665" y="0"/>
                  </a:moveTo>
                  <a:lnTo>
                    <a:pt x="2650" y="0"/>
                  </a:lnTo>
                  <a:lnTo>
                    <a:pt x="2650" y="16"/>
                  </a:lnTo>
                  <a:lnTo>
                    <a:pt x="2665" y="16"/>
                  </a:lnTo>
                  <a:lnTo>
                    <a:pt x="2665" y="0"/>
                  </a:lnTo>
                  <a:close/>
                  <a:moveTo>
                    <a:pt x="2701" y="0"/>
                  </a:moveTo>
                  <a:lnTo>
                    <a:pt x="2686" y="0"/>
                  </a:lnTo>
                  <a:lnTo>
                    <a:pt x="2686" y="16"/>
                  </a:lnTo>
                  <a:lnTo>
                    <a:pt x="2701" y="16"/>
                  </a:lnTo>
                  <a:lnTo>
                    <a:pt x="2701" y="0"/>
                  </a:lnTo>
                  <a:close/>
                  <a:moveTo>
                    <a:pt x="2736" y="0"/>
                  </a:moveTo>
                  <a:lnTo>
                    <a:pt x="2721" y="0"/>
                  </a:lnTo>
                  <a:lnTo>
                    <a:pt x="2721" y="16"/>
                  </a:lnTo>
                  <a:lnTo>
                    <a:pt x="2736" y="16"/>
                  </a:lnTo>
                  <a:lnTo>
                    <a:pt x="2736" y="0"/>
                  </a:lnTo>
                  <a:close/>
                  <a:moveTo>
                    <a:pt x="2771" y="0"/>
                  </a:moveTo>
                  <a:lnTo>
                    <a:pt x="2756" y="0"/>
                  </a:lnTo>
                  <a:lnTo>
                    <a:pt x="2756" y="16"/>
                  </a:lnTo>
                  <a:lnTo>
                    <a:pt x="2771" y="16"/>
                  </a:lnTo>
                  <a:lnTo>
                    <a:pt x="2771" y="0"/>
                  </a:lnTo>
                  <a:close/>
                  <a:moveTo>
                    <a:pt x="2807" y="0"/>
                  </a:moveTo>
                  <a:lnTo>
                    <a:pt x="2792" y="0"/>
                  </a:lnTo>
                  <a:lnTo>
                    <a:pt x="2792" y="16"/>
                  </a:lnTo>
                  <a:lnTo>
                    <a:pt x="2807" y="16"/>
                  </a:lnTo>
                  <a:lnTo>
                    <a:pt x="2807" y="0"/>
                  </a:lnTo>
                  <a:close/>
                  <a:moveTo>
                    <a:pt x="2842" y="0"/>
                  </a:moveTo>
                  <a:lnTo>
                    <a:pt x="2827" y="0"/>
                  </a:lnTo>
                  <a:lnTo>
                    <a:pt x="2827" y="16"/>
                  </a:lnTo>
                  <a:lnTo>
                    <a:pt x="2842" y="16"/>
                  </a:lnTo>
                  <a:lnTo>
                    <a:pt x="2842" y="0"/>
                  </a:lnTo>
                  <a:close/>
                  <a:moveTo>
                    <a:pt x="2878" y="0"/>
                  </a:moveTo>
                  <a:lnTo>
                    <a:pt x="2862" y="0"/>
                  </a:lnTo>
                  <a:lnTo>
                    <a:pt x="2862" y="16"/>
                  </a:lnTo>
                  <a:lnTo>
                    <a:pt x="2878" y="16"/>
                  </a:lnTo>
                  <a:lnTo>
                    <a:pt x="2878" y="0"/>
                  </a:lnTo>
                  <a:close/>
                  <a:moveTo>
                    <a:pt x="2913" y="0"/>
                  </a:moveTo>
                  <a:lnTo>
                    <a:pt x="2898" y="0"/>
                  </a:lnTo>
                  <a:lnTo>
                    <a:pt x="2898" y="16"/>
                  </a:lnTo>
                  <a:lnTo>
                    <a:pt x="2913" y="16"/>
                  </a:lnTo>
                  <a:lnTo>
                    <a:pt x="2913" y="0"/>
                  </a:lnTo>
                  <a:close/>
                  <a:moveTo>
                    <a:pt x="2948" y="0"/>
                  </a:moveTo>
                  <a:lnTo>
                    <a:pt x="2933" y="0"/>
                  </a:lnTo>
                  <a:lnTo>
                    <a:pt x="2933" y="16"/>
                  </a:lnTo>
                  <a:lnTo>
                    <a:pt x="2948" y="16"/>
                  </a:lnTo>
                  <a:lnTo>
                    <a:pt x="2948" y="0"/>
                  </a:lnTo>
                  <a:close/>
                  <a:moveTo>
                    <a:pt x="2984" y="0"/>
                  </a:moveTo>
                  <a:lnTo>
                    <a:pt x="2968" y="0"/>
                  </a:lnTo>
                  <a:lnTo>
                    <a:pt x="2968" y="16"/>
                  </a:lnTo>
                  <a:lnTo>
                    <a:pt x="2984" y="16"/>
                  </a:lnTo>
                  <a:lnTo>
                    <a:pt x="2984" y="0"/>
                  </a:lnTo>
                  <a:close/>
                  <a:moveTo>
                    <a:pt x="3019" y="0"/>
                  </a:moveTo>
                  <a:lnTo>
                    <a:pt x="3004" y="0"/>
                  </a:lnTo>
                  <a:lnTo>
                    <a:pt x="3004" y="16"/>
                  </a:lnTo>
                  <a:lnTo>
                    <a:pt x="3019" y="16"/>
                  </a:lnTo>
                  <a:lnTo>
                    <a:pt x="3019" y="0"/>
                  </a:lnTo>
                  <a:close/>
                  <a:moveTo>
                    <a:pt x="3054" y="0"/>
                  </a:moveTo>
                  <a:lnTo>
                    <a:pt x="3039" y="0"/>
                  </a:lnTo>
                  <a:lnTo>
                    <a:pt x="3039" y="16"/>
                  </a:lnTo>
                  <a:lnTo>
                    <a:pt x="3054" y="16"/>
                  </a:lnTo>
                  <a:lnTo>
                    <a:pt x="3054" y="0"/>
                  </a:lnTo>
                  <a:close/>
                  <a:moveTo>
                    <a:pt x="3090" y="0"/>
                  </a:moveTo>
                  <a:lnTo>
                    <a:pt x="3075" y="0"/>
                  </a:lnTo>
                  <a:lnTo>
                    <a:pt x="3075" y="16"/>
                  </a:lnTo>
                  <a:lnTo>
                    <a:pt x="3090" y="16"/>
                  </a:lnTo>
                  <a:lnTo>
                    <a:pt x="3090" y="0"/>
                  </a:lnTo>
                  <a:close/>
                  <a:moveTo>
                    <a:pt x="3125" y="0"/>
                  </a:moveTo>
                  <a:lnTo>
                    <a:pt x="3110" y="0"/>
                  </a:lnTo>
                  <a:lnTo>
                    <a:pt x="3110" y="16"/>
                  </a:lnTo>
                  <a:lnTo>
                    <a:pt x="3125" y="16"/>
                  </a:lnTo>
                  <a:lnTo>
                    <a:pt x="3125" y="0"/>
                  </a:lnTo>
                  <a:close/>
                  <a:moveTo>
                    <a:pt x="3160" y="0"/>
                  </a:moveTo>
                  <a:lnTo>
                    <a:pt x="3145" y="0"/>
                  </a:lnTo>
                  <a:lnTo>
                    <a:pt x="3145" y="16"/>
                  </a:lnTo>
                  <a:lnTo>
                    <a:pt x="3160" y="16"/>
                  </a:lnTo>
                  <a:lnTo>
                    <a:pt x="3160" y="0"/>
                  </a:lnTo>
                  <a:close/>
                  <a:moveTo>
                    <a:pt x="3196" y="0"/>
                  </a:moveTo>
                  <a:lnTo>
                    <a:pt x="3181" y="0"/>
                  </a:lnTo>
                  <a:lnTo>
                    <a:pt x="3181" y="16"/>
                  </a:lnTo>
                  <a:lnTo>
                    <a:pt x="3196" y="16"/>
                  </a:lnTo>
                  <a:lnTo>
                    <a:pt x="3196" y="0"/>
                  </a:lnTo>
                  <a:close/>
                  <a:moveTo>
                    <a:pt x="3231" y="0"/>
                  </a:moveTo>
                  <a:lnTo>
                    <a:pt x="3216" y="0"/>
                  </a:lnTo>
                  <a:lnTo>
                    <a:pt x="3216" y="16"/>
                  </a:lnTo>
                  <a:lnTo>
                    <a:pt x="3231" y="16"/>
                  </a:lnTo>
                  <a:lnTo>
                    <a:pt x="3231" y="0"/>
                  </a:lnTo>
                  <a:close/>
                  <a:moveTo>
                    <a:pt x="3266" y="0"/>
                  </a:moveTo>
                  <a:lnTo>
                    <a:pt x="3251" y="0"/>
                  </a:lnTo>
                  <a:lnTo>
                    <a:pt x="3251" y="16"/>
                  </a:lnTo>
                  <a:lnTo>
                    <a:pt x="3266" y="16"/>
                  </a:lnTo>
                  <a:lnTo>
                    <a:pt x="3266" y="0"/>
                  </a:lnTo>
                  <a:close/>
                  <a:moveTo>
                    <a:pt x="3302" y="0"/>
                  </a:moveTo>
                  <a:lnTo>
                    <a:pt x="3287" y="0"/>
                  </a:lnTo>
                  <a:lnTo>
                    <a:pt x="3287" y="16"/>
                  </a:lnTo>
                  <a:lnTo>
                    <a:pt x="3302" y="16"/>
                  </a:lnTo>
                  <a:lnTo>
                    <a:pt x="3302" y="0"/>
                  </a:lnTo>
                  <a:close/>
                  <a:moveTo>
                    <a:pt x="3337" y="0"/>
                  </a:moveTo>
                  <a:lnTo>
                    <a:pt x="3322" y="0"/>
                  </a:lnTo>
                  <a:lnTo>
                    <a:pt x="3322" y="16"/>
                  </a:lnTo>
                  <a:lnTo>
                    <a:pt x="3337" y="16"/>
                  </a:lnTo>
                  <a:lnTo>
                    <a:pt x="3337" y="0"/>
                  </a:lnTo>
                  <a:close/>
                  <a:moveTo>
                    <a:pt x="3373" y="0"/>
                  </a:moveTo>
                  <a:lnTo>
                    <a:pt x="3357" y="0"/>
                  </a:lnTo>
                  <a:lnTo>
                    <a:pt x="3357" y="16"/>
                  </a:lnTo>
                  <a:lnTo>
                    <a:pt x="3373" y="16"/>
                  </a:lnTo>
                  <a:lnTo>
                    <a:pt x="3373"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7" name="Freeform 415"/>
            <p:cNvSpPr>
              <a:spLocks noEditPoints="1"/>
            </p:cNvSpPr>
            <p:nvPr>
              <p:custDataLst>
                <p:tags r:id="rId40"/>
              </p:custDataLst>
            </p:nvPr>
          </p:nvSpPr>
          <p:spPr bwMode="auto">
            <a:xfrm>
              <a:off x="869951" y="6384926"/>
              <a:ext cx="5354638" cy="25400"/>
            </a:xfrm>
            <a:custGeom>
              <a:avLst/>
              <a:gdLst>
                <a:gd name="T0" fmla="*/ 35 w 3373"/>
                <a:gd name="T1" fmla="*/ 16 h 16"/>
                <a:gd name="T2" fmla="*/ 121 w 3373"/>
                <a:gd name="T3" fmla="*/ 0 h 16"/>
                <a:gd name="T4" fmla="*/ 156 w 3373"/>
                <a:gd name="T5" fmla="*/ 16 h 16"/>
                <a:gd name="T6" fmla="*/ 212 w 3373"/>
                <a:gd name="T7" fmla="*/ 0 h 16"/>
                <a:gd name="T8" fmla="*/ 262 w 3373"/>
                <a:gd name="T9" fmla="*/ 0 h 16"/>
                <a:gd name="T10" fmla="*/ 318 w 3373"/>
                <a:gd name="T11" fmla="*/ 16 h 16"/>
                <a:gd name="T12" fmla="*/ 404 w 3373"/>
                <a:gd name="T13" fmla="*/ 0 h 16"/>
                <a:gd name="T14" fmla="*/ 439 w 3373"/>
                <a:gd name="T15" fmla="*/ 16 h 16"/>
                <a:gd name="T16" fmla="*/ 495 w 3373"/>
                <a:gd name="T17" fmla="*/ 0 h 16"/>
                <a:gd name="T18" fmla="*/ 545 w 3373"/>
                <a:gd name="T19" fmla="*/ 0 h 16"/>
                <a:gd name="T20" fmla="*/ 601 w 3373"/>
                <a:gd name="T21" fmla="*/ 16 h 16"/>
                <a:gd name="T22" fmla="*/ 687 w 3373"/>
                <a:gd name="T23" fmla="*/ 0 h 16"/>
                <a:gd name="T24" fmla="*/ 722 w 3373"/>
                <a:gd name="T25" fmla="*/ 16 h 16"/>
                <a:gd name="T26" fmla="*/ 778 w 3373"/>
                <a:gd name="T27" fmla="*/ 0 h 16"/>
                <a:gd name="T28" fmla="*/ 828 w 3373"/>
                <a:gd name="T29" fmla="*/ 0 h 16"/>
                <a:gd name="T30" fmla="*/ 884 w 3373"/>
                <a:gd name="T31" fmla="*/ 16 h 16"/>
                <a:gd name="T32" fmla="*/ 970 w 3373"/>
                <a:gd name="T33" fmla="*/ 0 h 16"/>
                <a:gd name="T34" fmla="*/ 1005 w 3373"/>
                <a:gd name="T35" fmla="*/ 16 h 16"/>
                <a:gd name="T36" fmla="*/ 1060 w 3373"/>
                <a:gd name="T37" fmla="*/ 0 h 16"/>
                <a:gd name="T38" fmla="*/ 1111 w 3373"/>
                <a:gd name="T39" fmla="*/ 0 h 16"/>
                <a:gd name="T40" fmla="*/ 1167 w 3373"/>
                <a:gd name="T41" fmla="*/ 16 h 16"/>
                <a:gd name="T42" fmla="*/ 1252 w 3373"/>
                <a:gd name="T43" fmla="*/ 0 h 16"/>
                <a:gd name="T44" fmla="*/ 1288 w 3373"/>
                <a:gd name="T45" fmla="*/ 16 h 16"/>
                <a:gd name="T46" fmla="*/ 1343 w 3373"/>
                <a:gd name="T47" fmla="*/ 0 h 16"/>
                <a:gd name="T48" fmla="*/ 1394 w 3373"/>
                <a:gd name="T49" fmla="*/ 0 h 16"/>
                <a:gd name="T50" fmla="*/ 1449 w 3373"/>
                <a:gd name="T51" fmla="*/ 16 h 16"/>
                <a:gd name="T52" fmla="*/ 1535 w 3373"/>
                <a:gd name="T53" fmla="*/ 0 h 16"/>
                <a:gd name="T54" fmla="*/ 1571 w 3373"/>
                <a:gd name="T55" fmla="*/ 16 h 16"/>
                <a:gd name="T56" fmla="*/ 1626 w 3373"/>
                <a:gd name="T57" fmla="*/ 0 h 16"/>
                <a:gd name="T58" fmla="*/ 1677 w 3373"/>
                <a:gd name="T59" fmla="*/ 0 h 16"/>
                <a:gd name="T60" fmla="*/ 1731 w 3373"/>
                <a:gd name="T61" fmla="*/ 16 h 16"/>
                <a:gd name="T62" fmla="*/ 1817 w 3373"/>
                <a:gd name="T63" fmla="*/ 0 h 16"/>
                <a:gd name="T64" fmla="*/ 1852 w 3373"/>
                <a:gd name="T65" fmla="*/ 16 h 16"/>
                <a:gd name="T66" fmla="*/ 1908 w 3373"/>
                <a:gd name="T67" fmla="*/ 0 h 16"/>
                <a:gd name="T68" fmla="*/ 1958 w 3373"/>
                <a:gd name="T69" fmla="*/ 0 h 16"/>
                <a:gd name="T70" fmla="*/ 2014 w 3373"/>
                <a:gd name="T71" fmla="*/ 16 h 16"/>
                <a:gd name="T72" fmla="*/ 2100 w 3373"/>
                <a:gd name="T73" fmla="*/ 0 h 16"/>
                <a:gd name="T74" fmla="*/ 2135 w 3373"/>
                <a:gd name="T75" fmla="*/ 16 h 16"/>
                <a:gd name="T76" fmla="*/ 2191 w 3373"/>
                <a:gd name="T77" fmla="*/ 0 h 16"/>
                <a:gd name="T78" fmla="*/ 2241 w 3373"/>
                <a:gd name="T79" fmla="*/ 0 h 16"/>
                <a:gd name="T80" fmla="*/ 2297 w 3373"/>
                <a:gd name="T81" fmla="*/ 16 h 16"/>
                <a:gd name="T82" fmla="*/ 2383 w 3373"/>
                <a:gd name="T83" fmla="*/ 0 h 16"/>
                <a:gd name="T84" fmla="*/ 2418 w 3373"/>
                <a:gd name="T85" fmla="*/ 16 h 16"/>
                <a:gd name="T86" fmla="*/ 2473 w 3373"/>
                <a:gd name="T87" fmla="*/ 0 h 16"/>
                <a:gd name="T88" fmla="*/ 2524 w 3373"/>
                <a:gd name="T89" fmla="*/ 0 h 16"/>
                <a:gd name="T90" fmla="*/ 2580 w 3373"/>
                <a:gd name="T91" fmla="*/ 16 h 16"/>
                <a:gd name="T92" fmla="*/ 2665 w 3373"/>
                <a:gd name="T93" fmla="*/ 0 h 16"/>
                <a:gd name="T94" fmla="*/ 2701 w 3373"/>
                <a:gd name="T95" fmla="*/ 16 h 16"/>
                <a:gd name="T96" fmla="*/ 2756 w 3373"/>
                <a:gd name="T97" fmla="*/ 0 h 16"/>
                <a:gd name="T98" fmla="*/ 2807 w 3373"/>
                <a:gd name="T99" fmla="*/ 0 h 16"/>
                <a:gd name="T100" fmla="*/ 2862 w 3373"/>
                <a:gd name="T101" fmla="*/ 16 h 16"/>
                <a:gd name="T102" fmla="*/ 2948 w 3373"/>
                <a:gd name="T103" fmla="*/ 0 h 16"/>
                <a:gd name="T104" fmla="*/ 2984 w 3373"/>
                <a:gd name="T105" fmla="*/ 16 h 16"/>
                <a:gd name="T106" fmla="*/ 3039 w 3373"/>
                <a:gd name="T107" fmla="*/ 0 h 16"/>
                <a:gd name="T108" fmla="*/ 3090 w 3373"/>
                <a:gd name="T109" fmla="*/ 0 h 16"/>
                <a:gd name="T110" fmla="*/ 3145 w 3373"/>
                <a:gd name="T111" fmla="*/ 16 h 16"/>
                <a:gd name="T112" fmla="*/ 3231 w 3373"/>
                <a:gd name="T113" fmla="*/ 0 h 16"/>
                <a:gd name="T114" fmla="*/ 3266 w 3373"/>
                <a:gd name="T115" fmla="*/ 16 h 16"/>
                <a:gd name="T116" fmla="*/ 3322 w 3373"/>
                <a:gd name="T117" fmla="*/ 0 h 16"/>
                <a:gd name="T118" fmla="*/ 3373 w 3373"/>
                <a:gd name="T1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6">
                  <a:moveTo>
                    <a:pt x="15" y="0"/>
                  </a:moveTo>
                  <a:lnTo>
                    <a:pt x="0" y="0"/>
                  </a:lnTo>
                  <a:lnTo>
                    <a:pt x="0" y="16"/>
                  </a:lnTo>
                  <a:lnTo>
                    <a:pt x="15" y="16"/>
                  </a:lnTo>
                  <a:lnTo>
                    <a:pt x="15" y="0"/>
                  </a:lnTo>
                  <a:moveTo>
                    <a:pt x="50" y="0"/>
                  </a:moveTo>
                  <a:lnTo>
                    <a:pt x="35" y="0"/>
                  </a:lnTo>
                  <a:lnTo>
                    <a:pt x="35" y="16"/>
                  </a:lnTo>
                  <a:lnTo>
                    <a:pt x="50" y="16"/>
                  </a:lnTo>
                  <a:lnTo>
                    <a:pt x="50" y="0"/>
                  </a:lnTo>
                  <a:moveTo>
                    <a:pt x="86" y="0"/>
                  </a:moveTo>
                  <a:lnTo>
                    <a:pt x="71" y="0"/>
                  </a:lnTo>
                  <a:lnTo>
                    <a:pt x="71" y="16"/>
                  </a:lnTo>
                  <a:lnTo>
                    <a:pt x="86" y="16"/>
                  </a:lnTo>
                  <a:lnTo>
                    <a:pt x="86" y="0"/>
                  </a:lnTo>
                  <a:moveTo>
                    <a:pt x="121" y="0"/>
                  </a:moveTo>
                  <a:lnTo>
                    <a:pt x="106" y="0"/>
                  </a:lnTo>
                  <a:lnTo>
                    <a:pt x="106" y="16"/>
                  </a:lnTo>
                  <a:lnTo>
                    <a:pt x="121" y="16"/>
                  </a:lnTo>
                  <a:lnTo>
                    <a:pt x="121" y="0"/>
                  </a:lnTo>
                  <a:moveTo>
                    <a:pt x="156" y="0"/>
                  </a:moveTo>
                  <a:lnTo>
                    <a:pt x="141" y="0"/>
                  </a:lnTo>
                  <a:lnTo>
                    <a:pt x="141" y="16"/>
                  </a:lnTo>
                  <a:lnTo>
                    <a:pt x="156" y="16"/>
                  </a:lnTo>
                  <a:lnTo>
                    <a:pt x="156" y="0"/>
                  </a:lnTo>
                  <a:moveTo>
                    <a:pt x="192" y="0"/>
                  </a:moveTo>
                  <a:lnTo>
                    <a:pt x="177" y="0"/>
                  </a:lnTo>
                  <a:lnTo>
                    <a:pt x="177" y="16"/>
                  </a:lnTo>
                  <a:lnTo>
                    <a:pt x="192" y="16"/>
                  </a:lnTo>
                  <a:lnTo>
                    <a:pt x="192" y="0"/>
                  </a:lnTo>
                  <a:moveTo>
                    <a:pt x="227" y="0"/>
                  </a:moveTo>
                  <a:lnTo>
                    <a:pt x="212" y="0"/>
                  </a:lnTo>
                  <a:lnTo>
                    <a:pt x="212" y="16"/>
                  </a:lnTo>
                  <a:lnTo>
                    <a:pt x="227" y="16"/>
                  </a:lnTo>
                  <a:lnTo>
                    <a:pt x="227" y="0"/>
                  </a:lnTo>
                  <a:moveTo>
                    <a:pt x="262" y="0"/>
                  </a:moveTo>
                  <a:lnTo>
                    <a:pt x="247" y="0"/>
                  </a:lnTo>
                  <a:lnTo>
                    <a:pt x="247" y="16"/>
                  </a:lnTo>
                  <a:lnTo>
                    <a:pt x="262" y="16"/>
                  </a:lnTo>
                  <a:lnTo>
                    <a:pt x="262" y="0"/>
                  </a:lnTo>
                  <a:moveTo>
                    <a:pt x="298" y="0"/>
                  </a:moveTo>
                  <a:lnTo>
                    <a:pt x="283" y="0"/>
                  </a:lnTo>
                  <a:lnTo>
                    <a:pt x="283" y="16"/>
                  </a:lnTo>
                  <a:lnTo>
                    <a:pt x="298" y="16"/>
                  </a:lnTo>
                  <a:lnTo>
                    <a:pt x="298" y="0"/>
                  </a:lnTo>
                  <a:moveTo>
                    <a:pt x="333" y="0"/>
                  </a:moveTo>
                  <a:lnTo>
                    <a:pt x="318" y="0"/>
                  </a:lnTo>
                  <a:lnTo>
                    <a:pt x="318" y="16"/>
                  </a:lnTo>
                  <a:lnTo>
                    <a:pt x="333" y="16"/>
                  </a:lnTo>
                  <a:lnTo>
                    <a:pt x="333" y="0"/>
                  </a:lnTo>
                  <a:moveTo>
                    <a:pt x="369" y="0"/>
                  </a:moveTo>
                  <a:lnTo>
                    <a:pt x="353" y="0"/>
                  </a:lnTo>
                  <a:lnTo>
                    <a:pt x="353" y="16"/>
                  </a:lnTo>
                  <a:lnTo>
                    <a:pt x="369" y="16"/>
                  </a:lnTo>
                  <a:lnTo>
                    <a:pt x="369" y="0"/>
                  </a:lnTo>
                  <a:moveTo>
                    <a:pt x="404" y="0"/>
                  </a:moveTo>
                  <a:lnTo>
                    <a:pt x="389" y="0"/>
                  </a:lnTo>
                  <a:lnTo>
                    <a:pt x="389" y="16"/>
                  </a:lnTo>
                  <a:lnTo>
                    <a:pt x="404" y="16"/>
                  </a:lnTo>
                  <a:lnTo>
                    <a:pt x="404" y="0"/>
                  </a:lnTo>
                  <a:moveTo>
                    <a:pt x="439" y="0"/>
                  </a:moveTo>
                  <a:lnTo>
                    <a:pt x="424" y="0"/>
                  </a:lnTo>
                  <a:lnTo>
                    <a:pt x="424" y="16"/>
                  </a:lnTo>
                  <a:lnTo>
                    <a:pt x="439" y="16"/>
                  </a:lnTo>
                  <a:lnTo>
                    <a:pt x="439" y="0"/>
                  </a:lnTo>
                  <a:moveTo>
                    <a:pt x="475" y="0"/>
                  </a:moveTo>
                  <a:lnTo>
                    <a:pt x="459" y="0"/>
                  </a:lnTo>
                  <a:lnTo>
                    <a:pt x="459" y="16"/>
                  </a:lnTo>
                  <a:lnTo>
                    <a:pt x="475" y="16"/>
                  </a:lnTo>
                  <a:lnTo>
                    <a:pt x="475" y="0"/>
                  </a:lnTo>
                  <a:moveTo>
                    <a:pt x="510" y="0"/>
                  </a:moveTo>
                  <a:lnTo>
                    <a:pt x="495" y="0"/>
                  </a:lnTo>
                  <a:lnTo>
                    <a:pt x="495" y="16"/>
                  </a:lnTo>
                  <a:lnTo>
                    <a:pt x="510" y="16"/>
                  </a:lnTo>
                  <a:lnTo>
                    <a:pt x="510" y="0"/>
                  </a:lnTo>
                  <a:moveTo>
                    <a:pt x="545" y="0"/>
                  </a:moveTo>
                  <a:lnTo>
                    <a:pt x="530" y="0"/>
                  </a:lnTo>
                  <a:lnTo>
                    <a:pt x="530" y="16"/>
                  </a:lnTo>
                  <a:lnTo>
                    <a:pt x="545" y="16"/>
                  </a:lnTo>
                  <a:lnTo>
                    <a:pt x="545" y="0"/>
                  </a:lnTo>
                  <a:moveTo>
                    <a:pt x="581" y="0"/>
                  </a:moveTo>
                  <a:lnTo>
                    <a:pt x="566" y="0"/>
                  </a:lnTo>
                  <a:lnTo>
                    <a:pt x="566" y="16"/>
                  </a:lnTo>
                  <a:lnTo>
                    <a:pt x="581" y="16"/>
                  </a:lnTo>
                  <a:lnTo>
                    <a:pt x="581" y="0"/>
                  </a:lnTo>
                  <a:moveTo>
                    <a:pt x="616" y="0"/>
                  </a:moveTo>
                  <a:lnTo>
                    <a:pt x="601" y="0"/>
                  </a:lnTo>
                  <a:lnTo>
                    <a:pt x="601" y="16"/>
                  </a:lnTo>
                  <a:lnTo>
                    <a:pt x="616" y="16"/>
                  </a:lnTo>
                  <a:lnTo>
                    <a:pt x="616" y="0"/>
                  </a:lnTo>
                  <a:moveTo>
                    <a:pt x="651" y="0"/>
                  </a:moveTo>
                  <a:lnTo>
                    <a:pt x="636" y="0"/>
                  </a:lnTo>
                  <a:lnTo>
                    <a:pt x="636" y="16"/>
                  </a:lnTo>
                  <a:lnTo>
                    <a:pt x="651" y="16"/>
                  </a:lnTo>
                  <a:lnTo>
                    <a:pt x="651" y="0"/>
                  </a:lnTo>
                  <a:moveTo>
                    <a:pt x="687" y="0"/>
                  </a:moveTo>
                  <a:lnTo>
                    <a:pt x="672" y="0"/>
                  </a:lnTo>
                  <a:lnTo>
                    <a:pt x="672" y="16"/>
                  </a:lnTo>
                  <a:lnTo>
                    <a:pt x="687" y="16"/>
                  </a:lnTo>
                  <a:lnTo>
                    <a:pt x="687" y="0"/>
                  </a:lnTo>
                  <a:moveTo>
                    <a:pt x="722" y="0"/>
                  </a:moveTo>
                  <a:lnTo>
                    <a:pt x="707" y="0"/>
                  </a:lnTo>
                  <a:lnTo>
                    <a:pt x="707" y="16"/>
                  </a:lnTo>
                  <a:lnTo>
                    <a:pt x="722" y="16"/>
                  </a:lnTo>
                  <a:lnTo>
                    <a:pt x="722" y="0"/>
                  </a:lnTo>
                  <a:moveTo>
                    <a:pt x="757" y="0"/>
                  </a:moveTo>
                  <a:lnTo>
                    <a:pt x="742" y="0"/>
                  </a:lnTo>
                  <a:lnTo>
                    <a:pt x="742" y="16"/>
                  </a:lnTo>
                  <a:lnTo>
                    <a:pt x="757" y="16"/>
                  </a:lnTo>
                  <a:lnTo>
                    <a:pt x="757" y="0"/>
                  </a:lnTo>
                  <a:moveTo>
                    <a:pt x="793" y="0"/>
                  </a:moveTo>
                  <a:lnTo>
                    <a:pt x="778" y="0"/>
                  </a:lnTo>
                  <a:lnTo>
                    <a:pt x="778" y="16"/>
                  </a:lnTo>
                  <a:lnTo>
                    <a:pt x="793" y="16"/>
                  </a:lnTo>
                  <a:lnTo>
                    <a:pt x="793" y="0"/>
                  </a:lnTo>
                  <a:moveTo>
                    <a:pt x="828" y="0"/>
                  </a:moveTo>
                  <a:lnTo>
                    <a:pt x="813" y="0"/>
                  </a:lnTo>
                  <a:lnTo>
                    <a:pt x="813" y="16"/>
                  </a:lnTo>
                  <a:lnTo>
                    <a:pt x="828" y="16"/>
                  </a:lnTo>
                  <a:lnTo>
                    <a:pt x="828" y="0"/>
                  </a:lnTo>
                  <a:moveTo>
                    <a:pt x="863" y="0"/>
                  </a:moveTo>
                  <a:lnTo>
                    <a:pt x="848" y="0"/>
                  </a:lnTo>
                  <a:lnTo>
                    <a:pt x="848" y="16"/>
                  </a:lnTo>
                  <a:lnTo>
                    <a:pt x="863" y="16"/>
                  </a:lnTo>
                  <a:lnTo>
                    <a:pt x="863" y="0"/>
                  </a:lnTo>
                  <a:moveTo>
                    <a:pt x="899" y="0"/>
                  </a:moveTo>
                  <a:lnTo>
                    <a:pt x="884" y="0"/>
                  </a:lnTo>
                  <a:lnTo>
                    <a:pt x="884" y="16"/>
                  </a:lnTo>
                  <a:lnTo>
                    <a:pt x="899" y="16"/>
                  </a:lnTo>
                  <a:lnTo>
                    <a:pt x="899" y="0"/>
                  </a:lnTo>
                  <a:moveTo>
                    <a:pt x="934" y="0"/>
                  </a:moveTo>
                  <a:lnTo>
                    <a:pt x="919" y="0"/>
                  </a:lnTo>
                  <a:lnTo>
                    <a:pt x="919" y="16"/>
                  </a:lnTo>
                  <a:lnTo>
                    <a:pt x="934" y="16"/>
                  </a:lnTo>
                  <a:lnTo>
                    <a:pt x="934" y="0"/>
                  </a:lnTo>
                  <a:moveTo>
                    <a:pt x="970" y="0"/>
                  </a:moveTo>
                  <a:lnTo>
                    <a:pt x="954" y="0"/>
                  </a:lnTo>
                  <a:lnTo>
                    <a:pt x="954" y="16"/>
                  </a:lnTo>
                  <a:lnTo>
                    <a:pt x="970" y="16"/>
                  </a:lnTo>
                  <a:lnTo>
                    <a:pt x="970" y="0"/>
                  </a:lnTo>
                  <a:moveTo>
                    <a:pt x="1005" y="0"/>
                  </a:moveTo>
                  <a:lnTo>
                    <a:pt x="990" y="0"/>
                  </a:lnTo>
                  <a:lnTo>
                    <a:pt x="990" y="16"/>
                  </a:lnTo>
                  <a:lnTo>
                    <a:pt x="1005" y="16"/>
                  </a:lnTo>
                  <a:lnTo>
                    <a:pt x="1005" y="0"/>
                  </a:lnTo>
                  <a:moveTo>
                    <a:pt x="1040" y="0"/>
                  </a:moveTo>
                  <a:lnTo>
                    <a:pt x="1025" y="0"/>
                  </a:lnTo>
                  <a:lnTo>
                    <a:pt x="1025" y="16"/>
                  </a:lnTo>
                  <a:lnTo>
                    <a:pt x="1040" y="16"/>
                  </a:lnTo>
                  <a:lnTo>
                    <a:pt x="1040" y="0"/>
                  </a:lnTo>
                  <a:moveTo>
                    <a:pt x="1076" y="0"/>
                  </a:moveTo>
                  <a:lnTo>
                    <a:pt x="1060" y="0"/>
                  </a:lnTo>
                  <a:lnTo>
                    <a:pt x="1060" y="16"/>
                  </a:lnTo>
                  <a:lnTo>
                    <a:pt x="1076" y="16"/>
                  </a:lnTo>
                  <a:lnTo>
                    <a:pt x="1076" y="0"/>
                  </a:lnTo>
                  <a:moveTo>
                    <a:pt x="1111" y="0"/>
                  </a:moveTo>
                  <a:lnTo>
                    <a:pt x="1096" y="0"/>
                  </a:lnTo>
                  <a:lnTo>
                    <a:pt x="1096" y="16"/>
                  </a:lnTo>
                  <a:lnTo>
                    <a:pt x="1111" y="16"/>
                  </a:lnTo>
                  <a:lnTo>
                    <a:pt x="1111" y="0"/>
                  </a:lnTo>
                  <a:moveTo>
                    <a:pt x="1146" y="0"/>
                  </a:moveTo>
                  <a:lnTo>
                    <a:pt x="1131" y="0"/>
                  </a:lnTo>
                  <a:lnTo>
                    <a:pt x="1131" y="16"/>
                  </a:lnTo>
                  <a:lnTo>
                    <a:pt x="1146" y="16"/>
                  </a:lnTo>
                  <a:lnTo>
                    <a:pt x="1146" y="0"/>
                  </a:lnTo>
                  <a:moveTo>
                    <a:pt x="1182" y="0"/>
                  </a:moveTo>
                  <a:lnTo>
                    <a:pt x="1167" y="0"/>
                  </a:lnTo>
                  <a:lnTo>
                    <a:pt x="1167" y="16"/>
                  </a:lnTo>
                  <a:lnTo>
                    <a:pt x="1182" y="16"/>
                  </a:lnTo>
                  <a:lnTo>
                    <a:pt x="1182" y="0"/>
                  </a:lnTo>
                  <a:moveTo>
                    <a:pt x="1217" y="0"/>
                  </a:moveTo>
                  <a:lnTo>
                    <a:pt x="1202" y="0"/>
                  </a:lnTo>
                  <a:lnTo>
                    <a:pt x="1202" y="16"/>
                  </a:lnTo>
                  <a:lnTo>
                    <a:pt x="1217" y="16"/>
                  </a:lnTo>
                  <a:lnTo>
                    <a:pt x="1217" y="0"/>
                  </a:lnTo>
                  <a:moveTo>
                    <a:pt x="1252" y="0"/>
                  </a:moveTo>
                  <a:lnTo>
                    <a:pt x="1237" y="0"/>
                  </a:lnTo>
                  <a:lnTo>
                    <a:pt x="1237" y="16"/>
                  </a:lnTo>
                  <a:lnTo>
                    <a:pt x="1252" y="16"/>
                  </a:lnTo>
                  <a:lnTo>
                    <a:pt x="1252" y="0"/>
                  </a:lnTo>
                  <a:moveTo>
                    <a:pt x="1288" y="0"/>
                  </a:moveTo>
                  <a:lnTo>
                    <a:pt x="1273" y="0"/>
                  </a:lnTo>
                  <a:lnTo>
                    <a:pt x="1273" y="16"/>
                  </a:lnTo>
                  <a:lnTo>
                    <a:pt x="1288" y="16"/>
                  </a:lnTo>
                  <a:lnTo>
                    <a:pt x="1288" y="0"/>
                  </a:lnTo>
                  <a:moveTo>
                    <a:pt x="1323" y="0"/>
                  </a:moveTo>
                  <a:lnTo>
                    <a:pt x="1308" y="0"/>
                  </a:lnTo>
                  <a:lnTo>
                    <a:pt x="1308" y="16"/>
                  </a:lnTo>
                  <a:lnTo>
                    <a:pt x="1323" y="16"/>
                  </a:lnTo>
                  <a:lnTo>
                    <a:pt x="1323" y="0"/>
                  </a:lnTo>
                  <a:moveTo>
                    <a:pt x="1358" y="0"/>
                  </a:moveTo>
                  <a:lnTo>
                    <a:pt x="1343" y="0"/>
                  </a:lnTo>
                  <a:lnTo>
                    <a:pt x="1343" y="16"/>
                  </a:lnTo>
                  <a:lnTo>
                    <a:pt x="1358" y="16"/>
                  </a:lnTo>
                  <a:lnTo>
                    <a:pt x="1358" y="0"/>
                  </a:lnTo>
                  <a:moveTo>
                    <a:pt x="1394" y="0"/>
                  </a:moveTo>
                  <a:lnTo>
                    <a:pt x="1379" y="0"/>
                  </a:lnTo>
                  <a:lnTo>
                    <a:pt x="1379" y="16"/>
                  </a:lnTo>
                  <a:lnTo>
                    <a:pt x="1394" y="16"/>
                  </a:lnTo>
                  <a:lnTo>
                    <a:pt x="1394" y="0"/>
                  </a:lnTo>
                  <a:moveTo>
                    <a:pt x="1429" y="0"/>
                  </a:moveTo>
                  <a:lnTo>
                    <a:pt x="1414" y="0"/>
                  </a:lnTo>
                  <a:lnTo>
                    <a:pt x="1414" y="16"/>
                  </a:lnTo>
                  <a:lnTo>
                    <a:pt x="1429" y="16"/>
                  </a:lnTo>
                  <a:lnTo>
                    <a:pt x="1429" y="0"/>
                  </a:lnTo>
                  <a:moveTo>
                    <a:pt x="1465" y="0"/>
                  </a:moveTo>
                  <a:lnTo>
                    <a:pt x="1449" y="0"/>
                  </a:lnTo>
                  <a:lnTo>
                    <a:pt x="1449" y="16"/>
                  </a:lnTo>
                  <a:lnTo>
                    <a:pt x="1465" y="16"/>
                  </a:lnTo>
                  <a:lnTo>
                    <a:pt x="1465" y="0"/>
                  </a:lnTo>
                  <a:moveTo>
                    <a:pt x="1500" y="0"/>
                  </a:moveTo>
                  <a:lnTo>
                    <a:pt x="1485" y="0"/>
                  </a:lnTo>
                  <a:lnTo>
                    <a:pt x="1485" y="16"/>
                  </a:lnTo>
                  <a:lnTo>
                    <a:pt x="1500" y="16"/>
                  </a:lnTo>
                  <a:lnTo>
                    <a:pt x="1500" y="0"/>
                  </a:lnTo>
                  <a:moveTo>
                    <a:pt x="1535" y="0"/>
                  </a:moveTo>
                  <a:lnTo>
                    <a:pt x="1520" y="0"/>
                  </a:lnTo>
                  <a:lnTo>
                    <a:pt x="1520" y="16"/>
                  </a:lnTo>
                  <a:lnTo>
                    <a:pt x="1535" y="16"/>
                  </a:lnTo>
                  <a:lnTo>
                    <a:pt x="1535" y="0"/>
                  </a:lnTo>
                  <a:moveTo>
                    <a:pt x="1571" y="0"/>
                  </a:moveTo>
                  <a:lnTo>
                    <a:pt x="1555" y="0"/>
                  </a:lnTo>
                  <a:lnTo>
                    <a:pt x="1555" y="16"/>
                  </a:lnTo>
                  <a:lnTo>
                    <a:pt x="1571" y="16"/>
                  </a:lnTo>
                  <a:lnTo>
                    <a:pt x="1571" y="0"/>
                  </a:lnTo>
                  <a:moveTo>
                    <a:pt x="1606" y="0"/>
                  </a:moveTo>
                  <a:lnTo>
                    <a:pt x="1591" y="0"/>
                  </a:lnTo>
                  <a:lnTo>
                    <a:pt x="1591" y="16"/>
                  </a:lnTo>
                  <a:lnTo>
                    <a:pt x="1606" y="16"/>
                  </a:lnTo>
                  <a:lnTo>
                    <a:pt x="1606" y="0"/>
                  </a:lnTo>
                  <a:moveTo>
                    <a:pt x="1641" y="0"/>
                  </a:moveTo>
                  <a:lnTo>
                    <a:pt x="1626" y="0"/>
                  </a:lnTo>
                  <a:lnTo>
                    <a:pt x="1626" y="16"/>
                  </a:lnTo>
                  <a:lnTo>
                    <a:pt x="1641" y="16"/>
                  </a:lnTo>
                  <a:lnTo>
                    <a:pt x="1641" y="0"/>
                  </a:lnTo>
                  <a:moveTo>
                    <a:pt x="1677" y="0"/>
                  </a:moveTo>
                  <a:lnTo>
                    <a:pt x="1662" y="0"/>
                  </a:lnTo>
                  <a:lnTo>
                    <a:pt x="1662" y="16"/>
                  </a:lnTo>
                  <a:lnTo>
                    <a:pt x="1677" y="16"/>
                  </a:lnTo>
                  <a:lnTo>
                    <a:pt x="1677" y="0"/>
                  </a:lnTo>
                  <a:moveTo>
                    <a:pt x="1711" y="0"/>
                  </a:moveTo>
                  <a:lnTo>
                    <a:pt x="1697" y="0"/>
                  </a:lnTo>
                  <a:lnTo>
                    <a:pt x="1697" y="16"/>
                  </a:lnTo>
                  <a:lnTo>
                    <a:pt x="1711" y="16"/>
                  </a:lnTo>
                  <a:lnTo>
                    <a:pt x="1711" y="0"/>
                  </a:lnTo>
                  <a:moveTo>
                    <a:pt x="1746" y="0"/>
                  </a:moveTo>
                  <a:lnTo>
                    <a:pt x="1731" y="0"/>
                  </a:lnTo>
                  <a:lnTo>
                    <a:pt x="1731" y="16"/>
                  </a:lnTo>
                  <a:lnTo>
                    <a:pt x="1746" y="16"/>
                  </a:lnTo>
                  <a:lnTo>
                    <a:pt x="1746" y="0"/>
                  </a:lnTo>
                  <a:moveTo>
                    <a:pt x="1781" y="0"/>
                  </a:moveTo>
                  <a:lnTo>
                    <a:pt x="1766" y="0"/>
                  </a:lnTo>
                  <a:lnTo>
                    <a:pt x="1766" y="16"/>
                  </a:lnTo>
                  <a:lnTo>
                    <a:pt x="1781" y="16"/>
                  </a:lnTo>
                  <a:lnTo>
                    <a:pt x="1781" y="0"/>
                  </a:lnTo>
                  <a:moveTo>
                    <a:pt x="1817" y="0"/>
                  </a:moveTo>
                  <a:lnTo>
                    <a:pt x="1802" y="0"/>
                  </a:lnTo>
                  <a:lnTo>
                    <a:pt x="1802" y="16"/>
                  </a:lnTo>
                  <a:lnTo>
                    <a:pt x="1817" y="16"/>
                  </a:lnTo>
                  <a:lnTo>
                    <a:pt x="1817" y="0"/>
                  </a:lnTo>
                  <a:moveTo>
                    <a:pt x="1852" y="0"/>
                  </a:moveTo>
                  <a:lnTo>
                    <a:pt x="1837" y="0"/>
                  </a:lnTo>
                  <a:lnTo>
                    <a:pt x="1837" y="16"/>
                  </a:lnTo>
                  <a:lnTo>
                    <a:pt x="1852" y="16"/>
                  </a:lnTo>
                  <a:lnTo>
                    <a:pt x="1852" y="0"/>
                  </a:lnTo>
                  <a:moveTo>
                    <a:pt x="1888" y="0"/>
                  </a:moveTo>
                  <a:lnTo>
                    <a:pt x="1872" y="0"/>
                  </a:lnTo>
                  <a:lnTo>
                    <a:pt x="1872" y="16"/>
                  </a:lnTo>
                  <a:lnTo>
                    <a:pt x="1888" y="16"/>
                  </a:lnTo>
                  <a:lnTo>
                    <a:pt x="1888" y="0"/>
                  </a:lnTo>
                  <a:moveTo>
                    <a:pt x="1923" y="0"/>
                  </a:moveTo>
                  <a:lnTo>
                    <a:pt x="1908" y="0"/>
                  </a:lnTo>
                  <a:lnTo>
                    <a:pt x="1908" y="16"/>
                  </a:lnTo>
                  <a:lnTo>
                    <a:pt x="1923" y="16"/>
                  </a:lnTo>
                  <a:lnTo>
                    <a:pt x="1923" y="0"/>
                  </a:lnTo>
                  <a:moveTo>
                    <a:pt x="1958" y="0"/>
                  </a:moveTo>
                  <a:lnTo>
                    <a:pt x="1943" y="0"/>
                  </a:lnTo>
                  <a:lnTo>
                    <a:pt x="1943" y="16"/>
                  </a:lnTo>
                  <a:lnTo>
                    <a:pt x="1958" y="16"/>
                  </a:lnTo>
                  <a:lnTo>
                    <a:pt x="1958" y="0"/>
                  </a:lnTo>
                  <a:moveTo>
                    <a:pt x="1994" y="0"/>
                  </a:moveTo>
                  <a:lnTo>
                    <a:pt x="1978" y="0"/>
                  </a:lnTo>
                  <a:lnTo>
                    <a:pt x="1978" y="16"/>
                  </a:lnTo>
                  <a:lnTo>
                    <a:pt x="1994" y="16"/>
                  </a:lnTo>
                  <a:lnTo>
                    <a:pt x="1994" y="0"/>
                  </a:lnTo>
                  <a:moveTo>
                    <a:pt x="2029" y="0"/>
                  </a:moveTo>
                  <a:lnTo>
                    <a:pt x="2014" y="0"/>
                  </a:lnTo>
                  <a:lnTo>
                    <a:pt x="2014" y="16"/>
                  </a:lnTo>
                  <a:lnTo>
                    <a:pt x="2029" y="16"/>
                  </a:lnTo>
                  <a:lnTo>
                    <a:pt x="2029" y="0"/>
                  </a:lnTo>
                  <a:moveTo>
                    <a:pt x="2064" y="0"/>
                  </a:moveTo>
                  <a:lnTo>
                    <a:pt x="2049" y="0"/>
                  </a:lnTo>
                  <a:lnTo>
                    <a:pt x="2049" y="16"/>
                  </a:lnTo>
                  <a:lnTo>
                    <a:pt x="2064" y="16"/>
                  </a:lnTo>
                  <a:lnTo>
                    <a:pt x="2064" y="0"/>
                  </a:lnTo>
                  <a:moveTo>
                    <a:pt x="2100" y="0"/>
                  </a:moveTo>
                  <a:lnTo>
                    <a:pt x="2085" y="0"/>
                  </a:lnTo>
                  <a:lnTo>
                    <a:pt x="2085" y="16"/>
                  </a:lnTo>
                  <a:lnTo>
                    <a:pt x="2100" y="16"/>
                  </a:lnTo>
                  <a:lnTo>
                    <a:pt x="2100" y="0"/>
                  </a:lnTo>
                  <a:moveTo>
                    <a:pt x="2135" y="0"/>
                  </a:moveTo>
                  <a:lnTo>
                    <a:pt x="2120" y="0"/>
                  </a:lnTo>
                  <a:lnTo>
                    <a:pt x="2120" y="16"/>
                  </a:lnTo>
                  <a:lnTo>
                    <a:pt x="2135" y="16"/>
                  </a:lnTo>
                  <a:lnTo>
                    <a:pt x="2135" y="0"/>
                  </a:lnTo>
                  <a:moveTo>
                    <a:pt x="2170" y="0"/>
                  </a:moveTo>
                  <a:lnTo>
                    <a:pt x="2155" y="0"/>
                  </a:lnTo>
                  <a:lnTo>
                    <a:pt x="2155" y="16"/>
                  </a:lnTo>
                  <a:lnTo>
                    <a:pt x="2170" y="16"/>
                  </a:lnTo>
                  <a:lnTo>
                    <a:pt x="2170" y="0"/>
                  </a:lnTo>
                  <a:moveTo>
                    <a:pt x="2206" y="0"/>
                  </a:moveTo>
                  <a:lnTo>
                    <a:pt x="2191" y="0"/>
                  </a:lnTo>
                  <a:lnTo>
                    <a:pt x="2191" y="16"/>
                  </a:lnTo>
                  <a:lnTo>
                    <a:pt x="2206" y="16"/>
                  </a:lnTo>
                  <a:lnTo>
                    <a:pt x="2206" y="0"/>
                  </a:lnTo>
                  <a:moveTo>
                    <a:pt x="2241" y="0"/>
                  </a:moveTo>
                  <a:lnTo>
                    <a:pt x="2226" y="0"/>
                  </a:lnTo>
                  <a:lnTo>
                    <a:pt x="2226" y="16"/>
                  </a:lnTo>
                  <a:lnTo>
                    <a:pt x="2241" y="16"/>
                  </a:lnTo>
                  <a:lnTo>
                    <a:pt x="2241" y="0"/>
                  </a:lnTo>
                  <a:moveTo>
                    <a:pt x="2276" y="0"/>
                  </a:moveTo>
                  <a:lnTo>
                    <a:pt x="2261" y="0"/>
                  </a:lnTo>
                  <a:lnTo>
                    <a:pt x="2261" y="16"/>
                  </a:lnTo>
                  <a:lnTo>
                    <a:pt x="2276" y="16"/>
                  </a:lnTo>
                  <a:lnTo>
                    <a:pt x="2276" y="0"/>
                  </a:lnTo>
                  <a:moveTo>
                    <a:pt x="2312" y="0"/>
                  </a:moveTo>
                  <a:lnTo>
                    <a:pt x="2297" y="0"/>
                  </a:lnTo>
                  <a:lnTo>
                    <a:pt x="2297" y="16"/>
                  </a:lnTo>
                  <a:lnTo>
                    <a:pt x="2312" y="16"/>
                  </a:lnTo>
                  <a:lnTo>
                    <a:pt x="2312" y="0"/>
                  </a:lnTo>
                  <a:moveTo>
                    <a:pt x="2347" y="0"/>
                  </a:moveTo>
                  <a:lnTo>
                    <a:pt x="2332" y="0"/>
                  </a:lnTo>
                  <a:lnTo>
                    <a:pt x="2332" y="16"/>
                  </a:lnTo>
                  <a:lnTo>
                    <a:pt x="2347" y="16"/>
                  </a:lnTo>
                  <a:lnTo>
                    <a:pt x="2347" y="0"/>
                  </a:lnTo>
                  <a:moveTo>
                    <a:pt x="2383" y="0"/>
                  </a:moveTo>
                  <a:lnTo>
                    <a:pt x="2367" y="0"/>
                  </a:lnTo>
                  <a:lnTo>
                    <a:pt x="2367" y="16"/>
                  </a:lnTo>
                  <a:lnTo>
                    <a:pt x="2383" y="16"/>
                  </a:lnTo>
                  <a:lnTo>
                    <a:pt x="2383" y="0"/>
                  </a:lnTo>
                  <a:moveTo>
                    <a:pt x="2418" y="0"/>
                  </a:moveTo>
                  <a:lnTo>
                    <a:pt x="2403" y="0"/>
                  </a:lnTo>
                  <a:lnTo>
                    <a:pt x="2403" y="16"/>
                  </a:lnTo>
                  <a:lnTo>
                    <a:pt x="2418" y="16"/>
                  </a:lnTo>
                  <a:lnTo>
                    <a:pt x="2418" y="0"/>
                  </a:lnTo>
                  <a:moveTo>
                    <a:pt x="2453" y="0"/>
                  </a:moveTo>
                  <a:lnTo>
                    <a:pt x="2438" y="0"/>
                  </a:lnTo>
                  <a:lnTo>
                    <a:pt x="2438" y="16"/>
                  </a:lnTo>
                  <a:lnTo>
                    <a:pt x="2453" y="16"/>
                  </a:lnTo>
                  <a:lnTo>
                    <a:pt x="2453" y="0"/>
                  </a:lnTo>
                  <a:moveTo>
                    <a:pt x="2489" y="0"/>
                  </a:moveTo>
                  <a:lnTo>
                    <a:pt x="2473" y="0"/>
                  </a:lnTo>
                  <a:lnTo>
                    <a:pt x="2473" y="16"/>
                  </a:lnTo>
                  <a:lnTo>
                    <a:pt x="2489" y="16"/>
                  </a:lnTo>
                  <a:lnTo>
                    <a:pt x="2489" y="0"/>
                  </a:lnTo>
                  <a:moveTo>
                    <a:pt x="2524" y="0"/>
                  </a:moveTo>
                  <a:lnTo>
                    <a:pt x="2509" y="0"/>
                  </a:lnTo>
                  <a:lnTo>
                    <a:pt x="2509" y="16"/>
                  </a:lnTo>
                  <a:lnTo>
                    <a:pt x="2524" y="16"/>
                  </a:lnTo>
                  <a:lnTo>
                    <a:pt x="2524" y="0"/>
                  </a:lnTo>
                  <a:moveTo>
                    <a:pt x="2559" y="0"/>
                  </a:moveTo>
                  <a:lnTo>
                    <a:pt x="2544" y="0"/>
                  </a:lnTo>
                  <a:lnTo>
                    <a:pt x="2544" y="16"/>
                  </a:lnTo>
                  <a:lnTo>
                    <a:pt x="2559" y="16"/>
                  </a:lnTo>
                  <a:lnTo>
                    <a:pt x="2559" y="0"/>
                  </a:lnTo>
                  <a:moveTo>
                    <a:pt x="2595" y="0"/>
                  </a:moveTo>
                  <a:lnTo>
                    <a:pt x="2580" y="0"/>
                  </a:lnTo>
                  <a:lnTo>
                    <a:pt x="2580" y="16"/>
                  </a:lnTo>
                  <a:lnTo>
                    <a:pt x="2595" y="16"/>
                  </a:lnTo>
                  <a:lnTo>
                    <a:pt x="2595" y="0"/>
                  </a:lnTo>
                  <a:moveTo>
                    <a:pt x="2630" y="0"/>
                  </a:moveTo>
                  <a:lnTo>
                    <a:pt x="2615" y="0"/>
                  </a:lnTo>
                  <a:lnTo>
                    <a:pt x="2615" y="16"/>
                  </a:lnTo>
                  <a:lnTo>
                    <a:pt x="2630" y="16"/>
                  </a:lnTo>
                  <a:lnTo>
                    <a:pt x="2630" y="0"/>
                  </a:lnTo>
                  <a:moveTo>
                    <a:pt x="2665" y="0"/>
                  </a:moveTo>
                  <a:lnTo>
                    <a:pt x="2650" y="0"/>
                  </a:lnTo>
                  <a:lnTo>
                    <a:pt x="2650" y="16"/>
                  </a:lnTo>
                  <a:lnTo>
                    <a:pt x="2665" y="16"/>
                  </a:lnTo>
                  <a:lnTo>
                    <a:pt x="2665" y="0"/>
                  </a:lnTo>
                  <a:moveTo>
                    <a:pt x="2701" y="0"/>
                  </a:moveTo>
                  <a:lnTo>
                    <a:pt x="2686" y="0"/>
                  </a:lnTo>
                  <a:lnTo>
                    <a:pt x="2686" y="16"/>
                  </a:lnTo>
                  <a:lnTo>
                    <a:pt x="2701" y="16"/>
                  </a:lnTo>
                  <a:lnTo>
                    <a:pt x="2701" y="0"/>
                  </a:lnTo>
                  <a:moveTo>
                    <a:pt x="2736" y="0"/>
                  </a:moveTo>
                  <a:lnTo>
                    <a:pt x="2721" y="0"/>
                  </a:lnTo>
                  <a:lnTo>
                    <a:pt x="2721" y="16"/>
                  </a:lnTo>
                  <a:lnTo>
                    <a:pt x="2736" y="16"/>
                  </a:lnTo>
                  <a:lnTo>
                    <a:pt x="2736" y="0"/>
                  </a:lnTo>
                  <a:moveTo>
                    <a:pt x="2771" y="0"/>
                  </a:moveTo>
                  <a:lnTo>
                    <a:pt x="2756" y="0"/>
                  </a:lnTo>
                  <a:lnTo>
                    <a:pt x="2756" y="16"/>
                  </a:lnTo>
                  <a:lnTo>
                    <a:pt x="2771" y="16"/>
                  </a:lnTo>
                  <a:lnTo>
                    <a:pt x="2771" y="0"/>
                  </a:lnTo>
                  <a:moveTo>
                    <a:pt x="2807" y="0"/>
                  </a:moveTo>
                  <a:lnTo>
                    <a:pt x="2792" y="0"/>
                  </a:lnTo>
                  <a:lnTo>
                    <a:pt x="2792" y="16"/>
                  </a:lnTo>
                  <a:lnTo>
                    <a:pt x="2807" y="16"/>
                  </a:lnTo>
                  <a:lnTo>
                    <a:pt x="2807" y="0"/>
                  </a:lnTo>
                  <a:moveTo>
                    <a:pt x="2842" y="0"/>
                  </a:moveTo>
                  <a:lnTo>
                    <a:pt x="2827" y="0"/>
                  </a:lnTo>
                  <a:lnTo>
                    <a:pt x="2827" y="16"/>
                  </a:lnTo>
                  <a:lnTo>
                    <a:pt x="2842" y="16"/>
                  </a:lnTo>
                  <a:lnTo>
                    <a:pt x="2842" y="0"/>
                  </a:lnTo>
                  <a:moveTo>
                    <a:pt x="2878" y="0"/>
                  </a:moveTo>
                  <a:lnTo>
                    <a:pt x="2862" y="0"/>
                  </a:lnTo>
                  <a:lnTo>
                    <a:pt x="2862" y="16"/>
                  </a:lnTo>
                  <a:lnTo>
                    <a:pt x="2878" y="16"/>
                  </a:lnTo>
                  <a:lnTo>
                    <a:pt x="2878" y="0"/>
                  </a:lnTo>
                  <a:moveTo>
                    <a:pt x="2913" y="0"/>
                  </a:moveTo>
                  <a:lnTo>
                    <a:pt x="2898" y="0"/>
                  </a:lnTo>
                  <a:lnTo>
                    <a:pt x="2898" y="16"/>
                  </a:lnTo>
                  <a:lnTo>
                    <a:pt x="2913" y="16"/>
                  </a:lnTo>
                  <a:lnTo>
                    <a:pt x="2913" y="0"/>
                  </a:lnTo>
                  <a:moveTo>
                    <a:pt x="2948" y="0"/>
                  </a:moveTo>
                  <a:lnTo>
                    <a:pt x="2933" y="0"/>
                  </a:lnTo>
                  <a:lnTo>
                    <a:pt x="2933" y="16"/>
                  </a:lnTo>
                  <a:lnTo>
                    <a:pt x="2948" y="16"/>
                  </a:lnTo>
                  <a:lnTo>
                    <a:pt x="2948" y="0"/>
                  </a:lnTo>
                  <a:moveTo>
                    <a:pt x="2984" y="0"/>
                  </a:moveTo>
                  <a:lnTo>
                    <a:pt x="2968" y="0"/>
                  </a:lnTo>
                  <a:lnTo>
                    <a:pt x="2968" y="16"/>
                  </a:lnTo>
                  <a:lnTo>
                    <a:pt x="2984" y="16"/>
                  </a:lnTo>
                  <a:lnTo>
                    <a:pt x="2984" y="0"/>
                  </a:lnTo>
                  <a:moveTo>
                    <a:pt x="3019" y="0"/>
                  </a:moveTo>
                  <a:lnTo>
                    <a:pt x="3004" y="0"/>
                  </a:lnTo>
                  <a:lnTo>
                    <a:pt x="3004" y="16"/>
                  </a:lnTo>
                  <a:lnTo>
                    <a:pt x="3019" y="16"/>
                  </a:lnTo>
                  <a:lnTo>
                    <a:pt x="3019" y="0"/>
                  </a:lnTo>
                  <a:moveTo>
                    <a:pt x="3054" y="0"/>
                  </a:moveTo>
                  <a:lnTo>
                    <a:pt x="3039" y="0"/>
                  </a:lnTo>
                  <a:lnTo>
                    <a:pt x="3039" y="16"/>
                  </a:lnTo>
                  <a:lnTo>
                    <a:pt x="3054" y="16"/>
                  </a:lnTo>
                  <a:lnTo>
                    <a:pt x="3054" y="0"/>
                  </a:lnTo>
                  <a:moveTo>
                    <a:pt x="3090" y="0"/>
                  </a:moveTo>
                  <a:lnTo>
                    <a:pt x="3075" y="0"/>
                  </a:lnTo>
                  <a:lnTo>
                    <a:pt x="3075" y="16"/>
                  </a:lnTo>
                  <a:lnTo>
                    <a:pt x="3090" y="16"/>
                  </a:lnTo>
                  <a:lnTo>
                    <a:pt x="3090" y="0"/>
                  </a:lnTo>
                  <a:moveTo>
                    <a:pt x="3125" y="0"/>
                  </a:moveTo>
                  <a:lnTo>
                    <a:pt x="3110" y="0"/>
                  </a:lnTo>
                  <a:lnTo>
                    <a:pt x="3110" y="16"/>
                  </a:lnTo>
                  <a:lnTo>
                    <a:pt x="3125" y="16"/>
                  </a:lnTo>
                  <a:lnTo>
                    <a:pt x="3125" y="0"/>
                  </a:lnTo>
                  <a:moveTo>
                    <a:pt x="3160" y="0"/>
                  </a:moveTo>
                  <a:lnTo>
                    <a:pt x="3145" y="0"/>
                  </a:lnTo>
                  <a:lnTo>
                    <a:pt x="3145" y="16"/>
                  </a:lnTo>
                  <a:lnTo>
                    <a:pt x="3160" y="16"/>
                  </a:lnTo>
                  <a:lnTo>
                    <a:pt x="3160" y="0"/>
                  </a:lnTo>
                  <a:moveTo>
                    <a:pt x="3196" y="0"/>
                  </a:moveTo>
                  <a:lnTo>
                    <a:pt x="3181" y="0"/>
                  </a:lnTo>
                  <a:lnTo>
                    <a:pt x="3181" y="16"/>
                  </a:lnTo>
                  <a:lnTo>
                    <a:pt x="3196" y="16"/>
                  </a:lnTo>
                  <a:lnTo>
                    <a:pt x="3196" y="0"/>
                  </a:lnTo>
                  <a:moveTo>
                    <a:pt x="3231" y="0"/>
                  </a:moveTo>
                  <a:lnTo>
                    <a:pt x="3216" y="0"/>
                  </a:lnTo>
                  <a:lnTo>
                    <a:pt x="3216" y="16"/>
                  </a:lnTo>
                  <a:lnTo>
                    <a:pt x="3231" y="16"/>
                  </a:lnTo>
                  <a:lnTo>
                    <a:pt x="3231" y="0"/>
                  </a:lnTo>
                  <a:moveTo>
                    <a:pt x="3266" y="0"/>
                  </a:moveTo>
                  <a:lnTo>
                    <a:pt x="3251" y="0"/>
                  </a:lnTo>
                  <a:lnTo>
                    <a:pt x="3251" y="16"/>
                  </a:lnTo>
                  <a:lnTo>
                    <a:pt x="3266" y="16"/>
                  </a:lnTo>
                  <a:lnTo>
                    <a:pt x="3266" y="0"/>
                  </a:lnTo>
                  <a:moveTo>
                    <a:pt x="3302" y="0"/>
                  </a:moveTo>
                  <a:lnTo>
                    <a:pt x="3287" y="0"/>
                  </a:lnTo>
                  <a:lnTo>
                    <a:pt x="3287" y="16"/>
                  </a:lnTo>
                  <a:lnTo>
                    <a:pt x="3302" y="16"/>
                  </a:lnTo>
                  <a:lnTo>
                    <a:pt x="3302" y="0"/>
                  </a:lnTo>
                  <a:moveTo>
                    <a:pt x="3337" y="0"/>
                  </a:moveTo>
                  <a:lnTo>
                    <a:pt x="3322" y="0"/>
                  </a:lnTo>
                  <a:lnTo>
                    <a:pt x="3322" y="16"/>
                  </a:lnTo>
                  <a:lnTo>
                    <a:pt x="3337" y="16"/>
                  </a:lnTo>
                  <a:lnTo>
                    <a:pt x="3337" y="0"/>
                  </a:lnTo>
                  <a:moveTo>
                    <a:pt x="3373" y="0"/>
                  </a:moveTo>
                  <a:lnTo>
                    <a:pt x="3357" y="0"/>
                  </a:lnTo>
                  <a:lnTo>
                    <a:pt x="3357" y="16"/>
                  </a:lnTo>
                  <a:lnTo>
                    <a:pt x="3373" y="16"/>
                  </a:lnTo>
                  <a:lnTo>
                    <a:pt x="337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8" name="Freeform 416"/>
            <p:cNvSpPr/>
            <p:nvPr>
              <p:custDataLst>
                <p:tags r:id="rId41"/>
              </p:custDataLst>
            </p:nvPr>
          </p:nvSpPr>
          <p:spPr bwMode="auto">
            <a:xfrm>
              <a:off x="6256338" y="6384926"/>
              <a:ext cx="23813" cy="25400"/>
            </a:xfrm>
            <a:custGeom>
              <a:avLst/>
              <a:gdLst>
                <a:gd name="T0" fmla="*/ 0 w 12"/>
                <a:gd name="T1" fmla="*/ 0 h 12"/>
                <a:gd name="T2" fmla="*/ 0 w 12"/>
                <a:gd name="T3" fmla="*/ 0 h 12"/>
                <a:gd name="T4" fmla="*/ 0 w 12"/>
                <a:gd name="T5" fmla="*/ 0 h 12"/>
                <a:gd name="T6" fmla="*/ 0 w 12"/>
                <a:gd name="T7" fmla="*/ 12 h 12"/>
                <a:gd name="T8" fmla="*/ 12 w 12"/>
                <a:gd name="T9" fmla="*/ 12 h 12"/>
                <a:gd name="T10" fmla="*/ 12 w 12"/>
                <a:gd name="T11" fmla="*/ 6 h 12"/>
                <a:gd name="T12" fmla="*/ 12 w 12"/>
                <a:gd name="T13" fmla="*/ 0 h 12"/>
                <a:gd name="T14" fmla="*/ 0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0" y="0"/>
                  </a:moveTo>
                  <a:cubicBezTo>
                    <a:pt x="0" y="0"/>
                    <a:pt x="0" y="0"/>
                    <a:pt x="0" y="0"/>
                  </a:cubicBezTo>
                  <a:cubicBezTo>
                    <a:pt x="0" y="0"/>
                    <a:pt x="0" y="0"/>
                    <a:pt x="0" y="0"/>
                  </a:cubicBezTo>
                  <a:cubicBezTo>
                    <a:pt x="0" y="12"/>
                    <a:pt x="0" y="12"/>
                    <a:pt x="0" y="12"/>
                  </a:cubicBezTo>
                  <a:cubicBezTo>
                    <a:pt x="12" y="12"/>
                    <a:pt x="12" y="12"/>
                    <a:pt x="12" y="12"/>
                  </a:cubicBezTo>
                  <a:cubicBezTo>
                    <a:pt x="12" y="6"/>
                    <a:pt x="12" y="6"/>
                    <a:pt x="12" y="6"/>
                  </a:cubicBezTo>
                  <a:cubicBezTo>
                    <a:pt x="12" y="4"/>
                    <a:pt x="12" y="2"/>
                    <a:pt x="12" y="0"/>
                  </a:cubicBezTo>
                  <a:cubicBezTo>
                    <a:pt x="0" y="0"/>
                    <a:pt x="0" y="0"/>
                    <a:pt x="0"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9" name="Freeform 417"/>
            <p:cNvSpPr>
              <a:spLocks noEditPoints="1"/>
            </p:cNvSpPr>
            <p:nvPr>
              <p:custDataLst>
                <p:tags r:id="rId42"/>
              </p:custDataLst>
            </p:nvPr>
          </p:nvSpPr>
          <p:spPr bwMode="auto">
            <a:xfrm>
              <a:off x="6257926" y="6116638"/>
              <a:ext cx="207963" cy="238125"/>
            </a:xfrm>
            <a:custGeom>
              <a:avLst/>
              <a:gdLst>
                <a:gd name="T0" fmla="*/ 3 w 104"/>
                <a:gd name="T1" fmla="*/ 104 h 119"/>
                <a:gd name="T2" fmla="*/ 0 w 104"/>
                <a:gd name="T3" fmla="*/ 117 h 119"/>
                <a:gd name="T4" fmla="*/ 12 w 104"/>
                <a:gd name="T5" fmla="*/ 119 h 119"/>
                <a:gd name="T6" fmla="*/ 15 w 104"/>
                <a:gd name="T7" fmla="*/ 107 h 119"/>
                <a:gd name="T8" fmla="*/ 3 w 104"/>
                <a:gd name="T9" fmla="*/ 104 h 119"/>
                <a:gd name="T10" fmla="*/ 13 w 104"/>
                <a:gd name="T11" fmla="*/ 76 h 119"/>
                <a:gd name="T12" fmla="*/ 8 w 104"/>
                <a:gd name="T13" fmla="*/ 88 h 119"/>
                <a:gd name="T14" fmla="*/ 19 w 104"/>
                <a:gd name="T15" fmla="*/ 92 h 119"/>
                <a:gd name="T16" fmla="*/ 24 w 104"/>
                <a:gd name="T17" fmla="*/ 81 h 119"/>
                <a:gd name="T18" fmla="*/ 13 w 104"/>
                <a:gd name="T19" fmla="*/ 76 h 119"/>
                <a:gd name="T20" fmla="*/ 29 w 104"/>
                <a:gd name="T21" fmla="*/ 51 h 119"/>
                <a:gd name="T22" fmla="*/ 22 w 104"/>
                <a:gd name="T23" fmla="*/ 61 h 119"/>
                <a:gd name="T24" fmla="*/ 32 w 104"/>
                <a:gd name="T25" fmla="*/ 68 h 119"/>
                <a:gd name="T26" fmla="*/ 38 w 104"/>
                <a:gd name="T27" fmla="*/ 58 h 119"/>
                <a:gd name="T28" fmla="*/ 29 w 104"/>
                <a:gd name="T29" fmla="*/ 51 h 119"/>
                <a:gd name="T30" fmla="*/ 49 w 104"/>
                <a:gd name="T31" fmla="*/ 29 h 119"/>
                <a:gd name="T32" fmla="*/ 40 w 104"/>
                <a:gd name="T33" fmla="*/ 38 h 119"/>
                <a:gd name="T34" fmla="*/ 49 w 104"/>
                <a:gd name="T35" fmla="*/ 46 h 119"/>
                <a:gd name="T36" fmla="*/ 57 w 104"/>
                <a:gd name="T37" fmla="*/ 38 h 119"/>
                <a:gd name="T38" fmla="*/ 49 w 104"/>
                <a:gd name="T39" fmla="*/ 29 h 119"/>
                <a:gd name="T40" fmla="*/ 73 w 104"/>
                <a:gd name="T41" fmla="*/ 11 h 119"/>
                <a:gd name="T42" fmla="*/ 63 w 104"/>
                <a:gd name="T43" fmla="*/ 18 h 119"/>
                <a:gd name="T44" fmla="*/ 69 w 104"/>
                <a:gd name="T45" fmla="*/ 28 h 119"/>
                <a:gd name="T46" fmla="*/ 79 w 104"/>
                <a:gd name="T47" fmla="*/ 22 h 119"/>
                <a:gd name="T48" fmla="*/ 73 w 104"/>
                <a:gd name="T49" fmla="*/ 11 h 119"/>
                <a:gd name="T50" fmla="*/ 101 w 104"/>
                <a:gd name="T51" fmla="*/ 0 h 119"/>
                <a:gd name="T52" fmla="*/ 89 w 104"/>
                <a:gd name="T53" fmla="*/ 4 h 119"/>
                <a:gd name="T54" fmla="*/ 93 w 104"/>
                <a:gd name="T55" fmla="*/ 15 h 119"/>
                <a:gd name="T56" fmla="*/ 104 w 104"/>
                <a:gd name="T57" fmla="*/ 11 h 119"/>
                <a:gd name="T58" fmla="*/ 101 w 104"/>
                <a:gd name="T59"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4" h="119">
                  <a:moveTo>
                    <a:pt x="3" y="104"/>
                  </a:moveTo>
                  <a:cubicBezTo>
                    <a:pt x="2" y="108"/>
                    <a:pt x="1" y="112"/>
                    <a:pt x="0" y="117"/>
                  </a:cubicBezTo>
                  <a:cubicBezTo>
                    <a:pt x="12" y="119"/>
                    <a:pt x="12" y="119"/>
                    <a:pt x="12" y="119"/>
                  </a:cubicBezTo>
                  <a:cubicBezTo>
                    <a:pt x="13" y="115"/>
                    <a:pt x="14" y="111"/>
                    <a:pt x="15" y="107"/>
                  </a:cubicBezTo>
                  <a:cubicBezTo>
                    <a:pt x="3" y="104"/>
                    <a:pt x="3" y="104"/>
                    <a:pt x="3" y="104"/>
                  </a:cubicBezTo>
                  <a:moveTo>
                    <a:pt x="13" y="76"/>
                  </a:moveTo>
                  <a:cubicBezTo>
                    <a:pt x="11" y="80"/>
                    <a:pt x="10" y="84"/>
                    <a:pt x="8" y="88"/>
                  </a:cubicBezTo>
                  <a:cubicBezTo>
                    <a:pt x="19" y="92"/>
                    <a:pt x="19" y="92"/>
                    <a:pt x="19" y="92"/>
                  </a:cubicBezTo>
                  <a:cubicBezTo>
                    <a:pt x="21" y="88"/>
                    <a:pt x="22" y="85"/>
                    <a:pt x="24" y="81"/>
                  </a:cubicBezTo>
                  <a:cubicBezTo>
                    <a:pt x="13" y="76"/>
                    <a:pt x="13" y="76"/>
                    <a:pt x="13" y="76"/>
                  </a:cubicBezTo>
                  <a:moveTo>
                    <a:pt x="29" y="51"/>
                  </a:moveTo>
                  <a:cubicBezTo>
                    <a:pt x="26" y="54"/>
                    <a:pt x="24" y="57"/>
                    <a:pt x="22" y="61"/>
                  </a:cubicBezTo>
                  <a:cubicBezTo>
                    <a:pt x="32" y="68"/>
                    <a:pt x="32" y="68"/>
                    <a:pt x="32" y="68"/>
                  </a:cubicBezTo>
                  <a:cubicBezTo>
                    <a:pt x="34" y="64"/>
                    <a:pt x="36" y="61"/>
                    <a:pt x="38" y="58"/>
                  </a:cubicBezTo>
                  <a:cubicBezTo>
                    <a:pt x="29" y="51"/>
                    <a:pt x="29" y="51"/>
                    <a:pt x="29" y="51"/>
                  </a:cubicBezTo>
                  <a:moveTo>
                    <a:pt x="49" y="29"/>
                  </a:moveTo>
                  <a:cubicBezTo>
                    <a:pt x="46" y="31"/>
                    <a:pt x="43" y="34"/>
                    <a:pt x="40" y="38"/>
                  </a:cubicBezTo>
                  <a:cubicBezTo>
                    <a:pt x="49" y="46"/>
                    <a:pt x="49" y="46"/>
                    <a:pt x="49" y="46"/>
                  </a:cubicBezTo>
                  <a:cubicBezTo>
                    <a:pt x="51" y="43"/>
                    <a:pt x="54" y="40"/>
                    <a:pt x="57" y="38"/>
                  </a:cubicBezTo>
                  <a:cubicBezTo>
                    <a:pt x="49" y="29"/>
                    <a:pt x="49" y="29"/>
                    <a:pt x="49" y="29"/>
                  </a:cubicBezTo>
                  <a:moveTo>
                    <a:pt x="73" y="11"/>
                  </a:moveTo>
                  <a:cubicBezTo>
                    <a:pt x="70" y="13"/>
                    <a:pt x="66" y="16"/>
                    <a:pt x="63" y="18"/>
                  </a:cubicBezTo>
                  <a:cubicBezTo>
                    <a:pt x="69" y="28"/>
                    <a:pt x="69" y="28"/>
                    <a:pt x="69" y="28"/>
                  </a:cubicBezTo>
                  <a:cubicBezTo>
                    <a:pt x="73" y="26"/>
                    <a:pt x="76" y="24"/>
                    <a:pt x="79" y="22"/>
                  </a:cubicBezTo>
                  <a:cubicBezTo>
                    <a:pt x="73" y="11"/>
                    <a:pt x="73" y="11"/>
                    <a:pt x="73" y="11"/>
                  </a:cubicBezTo>
                  <a:moveTo>
                    <a:pt x="101" y="0"/>
                  </a:moveTo>
                  <a:cubicBezTo>
                    <a:pt x="97" y="1"/>
                    <a:pt x="93" y="2"/>
                    <a:pt x="89" y="4"/>
                  </a:cubicBezTo>
                  <a:cubicBezTo>
                    <a:pt x="93" y="15"/>
                    <a:pt x="93" y="15"/>
                    <a:pt x="93" y="15"/>
                  </a:cubicBezTo>
                  <a:cubicBezTo>
                    <a:pt x="97" y="14"/>
                    <a:pt x="101" y="12"/>
                    <a:pt x="104" y="11"/>
                  </a:cubicBezTo>
                  <a:cubicBezTo>
                    <a:pt x="101" y="0"/>
                    <a:pt x="101" y="0"/>
                    <a:pt x="101"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grpSp>
      <p:sp>
        <p:nvSpPr>
          <p:cNvPr id="31" name="标题占位符 1"/>
          <p:cNvSpPr>
            <a:spLocks noGrp="1"/>
          </p:cNvSpPr>
          <p:nvPr>
            <p:ph type="title"/>
            <p:custDataLst>
              <p:tags r:id="rId43"/>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2" name="文本占位符 2"/>
          <p:cNvSpPr>
            <a:spLocks noGrp="1"/>
          </p:cNvSpPr>
          <p:nvPr>
            <p:ph type="body" idx="1"/>
            <p:custDataLst>
              <p:tags r:id="rId44"/>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3" name="日期占位符 3"/>
          <p:cNvSpPr>
            <a:spLocks noGrp="1"/>
          </p:cNvSpPr>
          <p:nvPr>
            <p:ph type="dt" sz="half" idx="2"/>
            <p:custDataLst>
              <p:tags r:id="rId45"/>
            </p:custDataLst>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34" name="页脚占位符 4"/>
          <p:cNvSpPr>
            <a:spLocks noGrp="1"/>
          </p:cNvSpPr>
          <p:nvPr>
            <p:ph type="ftr" sz="quarter" idx="3"/>
            <p:custDataLst>
              <p:tags r:id="rId46"/>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35" name="灯片编号占位符 5"/>
          <p:cNvSpPr>
            <a:spLocks noGrp="1"/>
          </p:cNvSpPr>
          <p:nvPr>
            <p:ph type="sldNum" sz="quarter" idx="4"/>
            <p:custDataLst>
              <p:tags r:id="rId47"/>
            </p:custDataLst>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p:custDataLst>
              <p:tags r:id="rId4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image" Target="../media/image5.png"/><Relationship Id="rId1" Type="http://schemas.openxmlformats.org/officeDocument/2006/relationships/tags" Target="../tags/tag171.xml"/></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265.xml"/><Relationship Id="rId5" Type="http://schemas.openxmlformats.org/officeDocument/2006/relationships/image" Target="../media/image8.png"/><Relationship Id="rId4" Type="http://schemas.openxmlformats.org/officeDocument/2006/relationships/tags" Target="../tags/tag264.xml"/><Relationship Id="rId3" Type="http://schemas.openxmlformats.org/officeDocument/2006/relationships/image" Target="../media/image9.png"/><Relationship Id="rId2" Type="http://schemas.openxmlformats.org/officeDocument/2006/relationships/tags" Target="../tags/tag263.xml"/><Relationship Id="rId1" Type="http://schemas.openxmlformats.org/officeDocument/2006/relationships/tags" Target="../tags/tag262.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268.xml"/><Relationship Id="rId3" Type="http://schemas.openxmlformats.org/officeDocument/2006/relationships/image" Target="../media/image9.png"/><Relationship Id="rId2" Type="http://schemas.openxmlformats.org/officeDocument/2006/relationships/tags" Target="../tags/tag267.xml"/><Relationship Id="rId1" Type="http://schemas.openxmlformats.org/officeDocument/2006/relationships/tags" Target="../tags/tag266.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271.xml"/><Relationship Id="rId3" Type="http://schemas.openxmlformats.org/officeDocument/2006/relationships/image" Target="../media/image9.png"/><Relationship Id="rId2" Type="http://schemas.openxmlformats.org/officeDocument/2006/relationships/tags" Target="../tags/tag270.xml"/><Relationship Id="rId1" Type="http://schemas.openxmlformats.org/officeDocument/2006/relationships/tags" Target="../tags/tag269.xml"/></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1.xml"/><Relationship Id="rId4" Type="http://schemas.openxmlformats.org/officeDocument/2006/relationships/tags" Target="../tags/tag274.xml"/><Relationship Id="rId3" Type="http://schemas.openxmlformats.org/officeDocument/2006/relationships/image" Target="../media/image9.png"/><Relationship Id="rId2" Type="http://schemas.openxmlformats.org/officeDocument/2006/relationships/tags" Target="../tags/tag273.xml"/><Relationship Id="rId1" Type="http://schemas.openxmlformats.org/officeDocument/2006/relationships/tags" Target="../tags/tag272.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2.xml"/><Relationship Id="rId4" Type="http://schemas.openxmlformats.org/officeDocument/2006/relationships/tags" Target="../tags/tag277.xml"/><Relationship Id="rId3" Type="http://schemas.openxmlformats.org/officeDocument/2006/relationships/image" Target="../media/image9.png"/><Relationship Id="rId2" Type="http://schemas.openxmlformats.org/officeDocument/2006/relationships/tags" Target="../tags/tag276.xml"/><Relationship Id="rId1" Type="http://schemas.openxmlformats.org/officeDocument/2006/relationships/tags" Target="../tags/tag275.xml"/></Relationships>
</file>

<file path=ppt/slides/_rels/slide15.xml.rels><?xml version="1.0" encoding="UTF-8" standalone="yes"?>
<Relationships xmlns="http://schemas.openxmlformats.org/package/2006/relationships"><Relationship Id="rId9" Type="http://schemas.openxmlformats.org/officeDocument/2006/relationships/tags" Target="../tags/tag285.xml"/><Relationship Id="rId8" Type="http://schemas.openxmlformats.org/officeDocument/2006/relationships/tags" Target="../tags/tag284.xml"/><Relationship Id="rId7" Type="http://schemas.openxmlformats.org/officeDocument/2006/relationships/tags" Target="../tags/tag283.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 Id="rId3" Type="http://schemas.openxmlformats.org/officeDocument/2006/relationships/image" Target="../media/image9.png"/><Relationship Id="rId22" Type="http://schemas.openxmlformats.org/officeDocument/2006/relationships/slideLayout" Target="../slideLayouts/slideLayout12.xml"/><Relationship Id="rId21" Type="http://schemas.openxmlformats.org/officeDocument/2006/relationships/themeOverride" Target="../theme/themeOverride3.xml"/><Relationship Id="rId20" Type="http://schemas.openxmlformats.org/officeDocument/2006/relationships/tags" Target="../tags/tag296.xml"/><Relationship Id="rId2" Type="http://schemas.openxmlformats.org/officeDocument/2006/relationships/tags" Target="../tags/tag279.xml"/><Relationship Id="rId19" Type="http://schemas.openxmlformats.org/officeDocument/2006/relationships/tags" Target="../tags/tag295.xml"/><Relationship Id="rId18" Type="http://schemas.openxmlformats.org/officeDocument/2006/relationships/tags" Target="../tags/tag294.xml"/><Relationship Id="rId17" Type="http://schemas.openxmlformats.org/officeDocument/2006/relationships/tags" Target="../tags/tag293.xml"/><Relationship Id="rId16" Type="http://schemas.openxmlformats.org/officeDocument/2006/relationships/tags" Target="../tags/tag292.xml"/><Relationship Id="rId15" Type="http://schemas.openxmlformats.org/officeDocument/2006/relationships/tags" Target="../tags/tag291.xml"/><Relationship Id="rId14" Type="http://schemas.openxmlformats.org/officeDocument/2006/relationships/tags" Target="../tags/tag290.xml"/><Relationship Id="rId13" Type="http://schemas.openxmlformats.org/officeDocument/2006/relationships/tags" Target="../tags/tag289.xml"/><Relationship Id="rId12" Type="http://schemas.openxmlformats.org/officeDocument/2006/relationships/tags" Target="../tags/tag288.xml"/><Relationship Id="rId11" Type="http://schemas.openxmlformats.org/officeDocument/2006/relationships/tags" Target="../tags/tag287.xml"/><Relationship Id="rId10" Type="http://schemas.openxmlformats.org/officeDocument/2006/relationships/tags" Target="../tags/tag286.xml"/><Relationship Id="rId1" Type="http://schemas.openxmlformats.org/officeDocument/2006/relationships/tags" Target="../tags/tag278.xml"/></Relationships>
</file>

<file path=ppt/slides/_rels/slide16.xml.rels><?xml version="1.0" encoding="UTF-8" standalone="yes"?>
<Relationships xmlns="http://schemas.openxmlformats.org/package/2006/relationships"><Relationship Id="rId9" Type="http://schemas.openxmlformats.org/officeDocument/2006/relationships/tags" Target="../tags/tag304.xml"/><Relationship Id="rId8" Type="http://schemas.openxmlformats.org/officeDocument/2006/relationships/tags" Target="../tags/tag303.xml"/><Relationship Id="rId7" Type="http://schemas.openxmlformats.org/officeDocument/2006/relationships/tags" Target="../tags/tag302.xml"/><Relationship Id="rId6" Type="http://schemas.openxmlformats.org/officeDocument/2006/relationships/tags" Target="../tags/tag301.xml"/><Relationship Id="rId56" Type="http://schemas.openxmlformats.org/officeDocument/2006/relationships/slideLayout" Target="../slideLayouts/slideLayout12.xml"/><Relationship Id="rId55" Type="http://schemas.openxmlformats.org/officeDocument/2006/relationships/themeOverride" Target="../theme/themeOverride4.xml"/><Relationship Id="rId54" Type="http://schemas.openxmlformats.org/officeDocument/2006/relationships/tags" Target="../tags/tag349.xml"/><Relationship Id="rId53" Type="http://schemas.openxmlformats.org/officeDocument/2006/relationships/tags" Target="../tags/tag348.xml"/><Relationship Id="rId52" Type="http://schemas.openxmlformats.org/officeDocument/2006/relationships/tags" Target="../tags/tag347.xml"/><Relationship Id="rId51" Type="http://schemas.openxmlformats.org/officeDocument/2006/relationships/tags" Target="../tags/tag346.xml"/><Relationship Id="rId50" Type="http://schemas.openxmlformats.org/officeDocument/2006/relationships/tags" Target="../tags/tag345.xml"/><Relationship Id="rId5" Type="http://schemas.openxmlformats.org/officeDocument/2006/relationships/tags" Target="../tags/tag300.xml"/><Relationship Id="rId49" Type="http://schemas.openxmlformats.org/officeDocument/2006/relationships/tags" Target="../tags/tag344.xml"/><Relationship Id="rId48" Type="http://schemas.openxmlformats.org/officeDocument/2006/relationships/tags" Target="../tags/tag343.xml"/><Relationship Id="rId47" Type="http://schemas.openxmlformats.org/officeDocument/2006/relationships/tags" Target="../tags/tag342.xml"/><Relationship Id="rId46" Type="http://schemas.openxmlformats.org/officeDocument/2006/relationships/tags" Target="../tags/tag341.xml"/><Relationship Id="rId45" Type="http://schemas.openxmlformats.org/officeDocument/2006/relationships/tags" Target="../tags/tag340.xml"/><Relationship Id="rId44" Type="http://schemas.openxmlformats.org/officeDocument/2006/relationships/tags" Target="../tags/tag339.xml"/><Relationship Id="rId43" Type="http://schemas.openxmlformats.org/officeDocument/2006/relationships/tags" Target="../tags/tag338.xml"/><Relationship Id="rId42" Type="http://schemas.openxmlformats.org/officeDocument/2006/relationships/tags" Target="../tags/tag337.xml"/><Relationship Id="rId41" Type="http://schemas.openxmlformats.org/officeDocument/2006/relationships/tags" Target="../tags/tag336.xml"/><Relationship Id="rId40" Type="http://schemas.openxmlformats.org/officeDocument/2006/relationships/tags" Target="../tags/tag335.xml"/><Relationship Id="rId4" Type="http://schemas.openxmlformats.org/officeDocument/2006/relationships/tags" Target="../tags/tag299.xml"/><Relationship Id="rId39" Type="http://schemas.openxmlformats.org/officeDocument/2006/relationships/tags" Target="../tags/tag334.xml"/><Relationship Id="rId38" Type="http://schemas.openxmlformats.org/officeDocument/2006/relationships/tags" Target="../tags/tag333.xml"/><Relationship Id="rId37" Type="http://schemas.openxmlformats.org/officeDocument/2006/relationships/tags" Target="../tags/tag332.xml"/><Relationship Id="rId36" Type="http://schemas.openxmlformats.org/officeDocument/2006/relationships/tags" Target="../tags/tag331.xml"/><Relationship Id="rId35" Type="http://schemas.openxmlformats.org/officeDocument/2006/relationships/tags" Target="../tags/tag330.xml"/><Relationship Id="rId34" Type="http://schemas.openxmlformats.org/officeDocument/2006/relationships/tags" Target="../tags/tag329.xml"/><Relationship Id="rId33" Type="http://schemas.openxmlformats.org/officeDocument/2006/relationships/tags" Target="../tags/tag328.xml"/><Relationship Id="rId32" Type="http://schemas.openxmlformats.org/officeDocument/2006/relationships/tags" Target="../tags/tag327.xml"/><Relationship Id="rId31" Type="http://schemas.openxmlformats.org/officeDocument/2006/relationships/tags" Target="../tags/tag326.xml"/><Relationship Id="rId30" Type="http://schemas.openxmlformats.org/officeDocument/2006/relationships/tags" Target="../tags/tag325.xml"/><Relationship Id="rId3" Type="http://schemas.openxmlformats.org/officeDocument/2006/relationships/image" Target="../media/image9.png"/><Relationship Id="rId29" Type="http://schemas.openxmlformats.org/officeDocument/2006/relationships/tags" Target="../tags/tag324.xml"/><Relationship Id="rId28" Type="http://schemas.openxmlformats.org/officeDocument/2006/relationships/tags" Target="../tags/tag323.xml"/><Relationship Id="rId27" Type="http://schemas.openxmlformats.org/officeDocument/2006/relationships/tags" Target="../tags/tag322.xml"/><Relationship Id="rId26" Type="http://schemas.openxmlformats.org/officeDocument/2006/relationships/tags" Target="../tags/tag321.xml"/><Relationship Id="rId25" Type="http://schemas.openxmlformats.org/officeDocument/2006/relationships/tags" Target="../tags/tag320.xml"/><Relationship Id="rId24" Type="http://schemas.openxmlformats.org/officeDocument/2006/relationships/tags" Target="../tags/tag319.xml"/><Relationship Id="rId23" Type="http://schemas.openxmlformats.org/officeDocument/2006/relationships/tags" Target="../tags/tag318.xml"/><Relationship Id="rId22" Type="http://schemas.openxmlformats.org/officeDocument/2006/relationships/tags" Target="../tags/tag317.xml"/><Relationship Id="rId21" Type="http://schemas.openxmlformats.org/officeDocument/2006/relationships/tags" Target="../tags/tag316.xml"/><Relationship Id="rId20" Type="http://schemas.openxmlformats.org/officeDocument/2006/relationships/tags" Target="../tags/tag315.xml"/><Relationship Id="rId2" Type="http://schemas.openxmlformats.org/officeDocument/2006/relationships/tags" Target="../tags/tag298.xml"/><Relationship Id="rId19" Type="http://schemas.openxmlformats.org/officeDocument/2006/relationships/tags" Target="../tags/tag314.xml"/><Relationship Id="rId18" Type="http://schemas.openxmlformats.org/officeDocument/2006/relationships/tags" Target="../tags/tag313.xml"/><Relationship Id="rId17" Type="http://schemas.openxmlformats.org/officeDocument/2006/relationships/tags" Target="../tags/tag312.xml"/><Relationship Id="rId16" Type="http://schemas.openxmlformats.org/officeDocument/2006/relationships/tags" Target="../tags/tag311.xml"/><Relationship Id="rId15" Type="http://schemas.openxmlformats.org/officeDocument/2006/relationships/tags" Target="../tags/tag310.xml"/><Relationship Id="rId14" Type="http://schemas.openxmlformats.org/officeDocument/2006/relationships/tags" Target="../tags/tag309.xml"/><Relationship Id="rId13" Type="http://schemas.openxmlformats.org/officeDocument/2006/relationships/tags" Target="../tags/tag308.xml"/><Relationship Id="rId12" Type="http://schemas.openxmlformats.org/officeDocument/2006/relationships/tags" Target="../tags/tag307.xml"/><Relationship Id="rId11" Type="http://schemas.openxmlformats.org/officeDocument/2006/relationships/tags" Target="../tags/tag306.xml"/><Relationship Id="rId10" Type="http://schemas.openxmlformats.org/officeDocument/2006/relationships/tags" Target="../tags/tag305.xml"/><Relationship Id="rId1" Type="http://schemas.openxmlformats.org/officeDocument/2006/relationships/tags" Target="../tags/tag297.xml"/></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1.xml"/><Relationship Id="rId4" Type="http://schemas.openxmlformats.org/officeDocument/2006/relationships/tags" Target="../tags/tag352.xml"/><Relationship Id="rId3" Type="http://schemas.openxmlformats.org/officeDocument/2006/relationships/image" Target="../media/image9.png"/><Relationship Id="rId2" Type="http://schemas.openxmlformats.org/officeDocument/2006/relationships/tags" Target="../tags/tag351.xml"/><Relationship Id="rId1" Type="http://schemas.openxmlformats.org/officeDocument/2006/relationships/tags" Target="../tags/tag350.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355.xml"/><Relationship Id="rId3" Type="http://schemas.openxmlformats.org/officeDocument/2006/relationships/image" Target="../media/image7.png"/><Relationship Id="rId2" Type="http://schemas.openxmlformats.org/officeDocument/2006/relationships/tags" Target="../tags/tag354.xml"/><Relationship Id="rId1" Type="http://schemas.openxmlformats.org/officeDocument/2006/relationships/tags" Target="../tags/tag353.xml"/></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5.xml"/><Relationship Id="rId4" Type="http://schemas.openxmlformats.org/officeDocument/2006/relationships/tags" Target="../tags/tag358.xml"/><Relationship Id="rId3" Type="http://schemas.openxmlformats.org/officeDocument/2006/relationships/image" Target="../media/image9.png"/><Relationship Id="rId2" Type="http://schemas.openxmlformats.org/officeDocument/2006/relationships/tags" Target="../tags/tag357.xml"/><Relationship Id="rId1" Type="http://schemas.openxmlformats.org/officeDocument/2006/relationships/tags" Target="../tags/tag356.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image" Target="../media/image6.png"/><Relationship Id="rId1" Type="http://schemas.openxmlformats.org/officeDocument/2006/relationships/tags" Target="../tags/tag175.xml"/></Relationships>
</file>

<file path=ppt/slides/_rels/slide20.xml.rels><?xml version="1.0" encoding="UTF-8" standalone="yes"?>
<Relationships xmlns="http://schemas.openxmlformats.org/package/2006/relationships"><Relationship Id="rId9" Type="http://schemas.openxmlformats.org/officeDocument/2006/relationships/tags" Target="../tags/tag365.xml"/><Relationship Id="rId8" Type="http://schemas.openxmlformats.org/officeDocument/2006/relationships/tags" Target="../tags/tag364.xml"/><Relationship Id="rId7" Type="http://schemas.openxmlformats.org/officeDocument/2006/relationships/image" Target="../media/image6.png"/><Relationship Id="rId6" Type="http://schemas.openxmlformats.org/officeDocument/2006/relationships/tags" Target="../tags/tag363.xml"/><Relationship Id="rId5" Type="http://schemas.openxmlformats.org/officeDocument/2006/relationships/tags" Target="../tags/tag362.xml"/><Relationship Id="rId4" Type="http://schemas.openxmlformats.org/officeDocument/2006/relationships/tags" Target="../tags/tag361.xml"/><Relationship Id="rId3" Type="http://schemas.openxmlformats.org/officeDocument/2006/relationships/image" Target="../media/image7.png"/><Relationship Id="rId24" Type="http://schemas.openxmlformats.org/officeDocument/2006/relationships/slideLayout" Target="../slideLayouts/slideLayout12.xml"/><Relationship Id="rId23" Type="http://schemas.openxmlformats.org/officeDocument/2006/relationships/tags" Target="../tags/tag375.xml"/><Relationship Id="rId22" Type="http://schemas.openxmlformats.org/officeDocument/2006/relationships/tags" Target="../tags/tag374.xml"/><Relationship Id="rId21" Type="http://schemas.openxmlformats.org/officeDocument/2006/relationships/image" Target="../media/image7.svg"/><Relationship Id="rId20" Type="http://schemas.openxmlformats.org/officeDocument/2006/relationships/image" Target="../media/image22.png"/><Relationship Id="rId2" Type="http://schemas.openxmlformats.org/officeDocument/2006/relationships/tags" Target="../tags/tag360.xml"/><Relationship Id="rId19" Type="http://schemas.openxmlformats.org/officeDocument/2006/relationships/tags" Target="../tags/tag373.xml"/><Relationship Id="rId18" Type="http://schemas.openxmlformats.org/officeDocument/2006/relationships/tags" Target="../tags/tag372.xml"/><Relationship Id="rId17" Type="http://schemas.openxmlformats.org/officeDocument/2006/relationships/tags" Target="../tags/tag371.xml"/><Relationship Id="rId16" Type="http://schemas.openxmlformats.org/officeDocument/2006/relationships/tags" Target="../tags/tag370.xml"/><Relationship Id="rId15" Type="http://schemas.openxmlformats.org/officeDocument/2006/relationships/tags" Target="../tags/tag369.xml"/><Relationship Id="rId14" Type="http://schemas.openxmlformats.org/officeDocument/2006/relationships/tags" Target="../tags/tag368.xml"/><Relationship Id="rId13" Type="http://schemas.openxmlformats.org/officeDocument/2006/relationships/image" Target="../media/image6.svg"/><Relationship Id="rId12" Type="http://schemas.openxmlformats.org/officeDocument/2006/relationships/image" Target="../media/image21.png"/><Relationship Id="rId11" Type="http://schemas.openxmlformats.org/officeDocument/2006/relationships/tags" Target="../tags/tag367.xml"/><Relationship Id="rId10" Type="http://schemas.openxmlformats.org/officeDocument/2006/relationships/tags" Target="../tags/tag366.xml"/><Relationship Id="rId1" Type="http://schemas.openxmlformats.org/officeDocument/2006/relationships/tags" Target="../tags/tag359.xml"/></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380.xml"/><Relationship Id="rId6" Type="http://schemas.openxmlformats.org/officeDocument/2006/relationships/tags" Target="../tags/tag379.xml"/><Relationship Id="rId5" Type="http://schemas.openxmlformats.org/officeDocument/2006/relationships/image" Target="../media/image7.png"/><Relationship Id="rId4" Type="http://schemas.openxmlformats.org/officeDocument/2006/relationships/tags" Target="../tags/tag378.xml"/><Relationship Id="rId3" Type="http://schemas.openxmlformats.org/officeDocument/2006/relationships/tags" Target="../tags/tag377.xml"/><Relationship Id="rId2" Type="http://schemas.openxmlformats.org/officeDocument/2006/relationships/image" Target="../media/image6.png"/><Relationship Id="rId1" Type="http://schemas.openxmlformats.org/officeDocument/2006/relationships/tags" Target="../tags/tag376.xml"/></Relationships>
</file>

<file path=ppt/slides/_rels/slide22.xml.rels><?xml version="1.0" encoding="UTF-8" standalone="yes"?>
<Relationships xmlns="http://schemas.openxmlformats.org/package/2006/relationships"><Relationship Id="rId9" Type="http://schemas.openxmlformats.org/officeDocument/2006/relationships/tags" Target="../tags/tag387.xml"/><Relationship Id="rId8" Type="http://schemas.openxmlformats.org/officeDocument/2006/relationships/tags" Target="../tags/tag386.xml"/><Relationship Id="rId7" Type="http://schemas.openxmlformats.org/officeDocument/2006/relationships/tags" Target="../tags/tag385.xml"/><Relationship Id="rId6" Type="http://schemas.openxmlformats.org/officeDocument/2006/relationships/tags" Target="../tags/tag384.xml"/><Relationship Id="rId5" Type="http://schemas.openxmlformats.org/officeDocument/2006/relationships/image" Target="../media/image7.png"/><Relationship Id="rId42" Type="http://schemas.openxmlformats.org/officeDocument/2006/relationships/slideLayout" Target="../slideLayouts/slideLayout12.xml"/><Relationship Id="rId41" Type="http://schemas.openxmlformats.org/officeDocument/2006/relationships/tags" Target="../tags/tag419.xml"/><Relationship Id="rId40" Type="http://schemas.openxmlformats.org/officeDocument/2006/relationships/tags" Target="../tags/tag418.xml"/><Relationship Id="rId4" Type="http://schemas.openxmlformats.org/officeDocument/2006/relationships/tags" Target="../tags/tag383.xml"/><Relationship Id="rId39" Type="http://schemas.openxmlformats.org/officeDocument/2006/relationships/tags" Target="../tags/tag417.xml"/><Relationship Id="rId38" Type="http://schemas.openxmlformats.org/officeDocument/2006/relationships/tags" Target="../tags/tag416.xml"/><Relationship Id="rId37" Type="http://schemas.openxmlformats.org/officeDocument/2006/relationships/tags" Target="../tags/tag415.xml"/><Relationship Id="rId36" Type="http://schemas.openxmlformats.org/officeDocument/2006/relationships/tags" Target="../tags/tag414.xml"/><Relationship Id="rId35" Type="http://schemas.openxmlformats.org/officeDocument/2006/relationships/tags" Target="../tags/tag413.xml"/><Relationship Id="rId34" Type="http://schemas.openxmlformats.org/officeDocument/2006/relationships/tags" Target="../tags/tag412.xml"/><Relationship Id="rId33" Type="http://schemas.openxmlformats.org/officeDocument/2006/relationships/tags" Target="../tags/tag411.xml"/><Relationship Id="rId32" Type="http://schemas.openxmlformats.org/officeDocument/2006/relationships/tags" Target="../tags/tag410.xml"/><Relationship Id="rId31" Type="http://schemas.openxmlformats.org/officeDocument/2006/relationships/tags" Target="../tags/tag409.xml"/><Relationship Id="rId30" Type="http://schemas.openxmlformats.org/officeDocument/2006/relationships/tags" Target="../tags/tag408.xml"/><Relationship Id="rId3" Type="http://schemas.openxmlformats.org/officeDocument/2006/relationships/tags" Target="../tags/tag382.xml"/><Relationship Id="rId29" Type="http://schemas.openxmlformats.org/officeDocument/2006/relationships/tags" Target="../tags/tag407.xml"/><Relationship Id="rId28" Type="http://schemas.openxmlformats.org/officeDocument/2006/relationships/tags" Target="../tags/tag406.xml"/><Relationship Id="rId27" Type="http://schemas.openxmlformats.org/officeDocument/2006/relationships/tags" Target="../tags/tag405.xml"/><Relationship Id="rId26" Type="http://schemas.openxmlformats.org/officeDocument/2006/relationships/tags" Target="../tags/tag404.xml"/><Relationship Id="rId25" Type="http://schemas.openxmlformats.org/officeDocument/2006/relationships/tags" Target="../tags/tag403.xml"/><Relationship Id="rId24" Type="http://schemas.openxmlformats.org/officeDocument/2006/relationships/tags" Target="../tags/tag402.xml"/><Relationship Id="rId23" Type="http://schemas.openxmlformats.org/officeDocument/2006/relationships/tags" Target="../tags/tag401.xml"/><Relationship Id="rId22" Type="http://schemas.openxmlformats.org/officeDocument/2006/relationships/tags" Target="../tags/tag400.xml"/><Relationship Id="rId21" Type="http://schemas.openxmlformats.org/officeDocument/2006/relationships/tags" Target="../tags/tag399.xml"/><Relationship Id="rId20" Type="http://schemas.openxmlformats.org/officeDocument/2006/relationships/tags" Target="../tags/tag398.xml"/><Relationship Id="rId2" Type="http://schemas.openxmlformats.org/officeDocument/2006/relationships/image" Target="../media/image6.png"/><Relationship Id="rId19" Type="http://schemas.openxmlformats.org/officeDocument/2006/relationships/tags" Target="../tags/tag397.xml"/><Relationship Id="rId18" Type="http://schemas.openxmlformats.org/officeDocument/2006/relationships/tags" Target="../tags/tag396.xml"/><Relationship Id="rId17" Type="http://schemas.openxmlformats.org/officeDocument/2006/relationships/tags" Target="../tags/tag395.xml"/><Relationship Id="rId16" Type="http://schemas.openxmlformats.org/officeDocument/2006/relationships/tags" Target="../tags/tag394.xml"/><Relationship Id="rId15" Type="http://schemas.openxmlformats.org/officeDocument/2006/relationships/tags" Target="../tags/tag393.xml"/><Relationship Id="rId14" Type="http://schemas.openxmlformats.org/officeDocument/2006/relationships/tags" Target="../tags/tag392.xml"/><Relationship Id="rId13" Type="http://schemas.openxmlformats.org/officeDocument/2006/relationships/tags" Target="../tags/tag391.xml"/><Relationship Id="rId12" Type="http://schemas.openxmlformats.org/officeDocument/2006/relationships/tags" Target="../tags/tag390.xml"/><Relationship Id="rId11" Type="http://schemas.openxmlformats.org/officeDocument/2006/relationships/tags" Target="../tags/tag389.xml"/><Relationship Id="rId10" Type="http://schemas.openxmlformats.org/officeDocument/2006/relationships/tags" Target="../tags/tag388.xml"/><Relationship Id="rId1" Type="http://schemas.openxmlformats.org/officeDocument/2006/relationships/tags" Target="../tags/tag381.xml"/></Relationships>
</file>

<file path=ppt/slides/_rels/slide23.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423.xml"/><Relationship Id="rId5" Type="http://schemas.openxmlformats.org/officeDocument/2006/relationships/image" Target="../media/image7.png"/><Relationship Id="rId4" Type="http://schemas.openxmlformats.org/officeDocument/2006/relationships/tags" Target="../tags/tag422.xml"/><Relationship Id="rId3" Type="http://schemas.openxmlformats.org/officeDocument/2006/relationships/tags" Target="../tags/tag421.xml"/><Relationship Id="rId2" Type="http://schemas.openxmlformats.org/officeDocument/2006/relationships/image" Target="../media/image6.png"/><Relationship Id="rId1" Type="http://schemas.openxmlformats.org/officeDocument/2006/relationships/tags" Target="../tags/tag420.xml"/></Relationships>
</file>

<file path=ppt/slides/_rels/slide24.xml.rels><?xml version="1.0" encoding="UTF-8" standalone="yes"?>
<Relationships xmlns="http://schemas.openxmlformats.org/package/2006/relationships"><Relationship Id="rId9" Type="http://schemas.openxmlformats.org/officeDocument/2006/relationships/tags" Target="../tags/tag430.xml"/><Relationship Id="rId8" Type="http://schemas.openxmlformats.org/officeDocument/2006/relationships/tags" Target="../tags/tag429.xml"/><Relationship Id="rId7" Type="http://schemas.openxmlformats.org/officeDocument/2006/relationships/tags" Target="../tags/tag428.xml"/><Relationship Id="rId6" Type="http://schemas.openxmlformats.org/officeDocument/2006/relationships/tags" Target="../tags/tag427.xml"/><Relationship Id="rId50" Type="http://schemas.openxmlformats.org/officeDocument/2006/relationships/slideLayout" Target="../slideLayouts/slideLayout12.xml"/><Relationship Id="rId5" Type="http://schemas.openxmlformats.org/officeDocument/2006/relationships/image" Target="../media/image7.png"/><Relationship Id="rId49" Type="http://schemas.openxmlformats.org/officeDocument/2006/relationships/tags" Target="../tags/tag462.xml"/><Relationship Id="rId48" Type="http://schemas.openxmlformats.org/officeDocument/2006/relationships/tags" Target="../tags/tag461.xml"/><Relationship Id="rId47" Type="http://schemas.openxmlformats.org/officeDocument/2006/relationships/tags" Target="../tags/tag460.xml"/><Relationship Id="rId46" Type="http://schemas.openxmlformats.org/officeDocument/2006/relationships/tags" Target="../tags/tag459.xml"/><Relationship Id="rId45" Type="http://schemas.openxmlformats.org/officeDocument/2006/relationships/tags" Target="../tags/tag458.xml"/><Relationship Id="rId44" Type="http://schemas.openxmlformats.org/officeDocument/2006/relationships/image" Target="../media/image11.svg"/><Relationship Id="rId43" Type="http://schemas.openxmlformats.org/officeDocument/2006/relationships/image" Target="../media/image26.png"/><Relationship Id="rId42" Type="http://schemas.openxmlformats.org/officeDocument/2006/relationships/tags" Target="../tags/tag457.xml"/><Relationship Id="rId41" Type="http://schemas.openxmlformats.org/officeDocument/2006/relationships/tags" Target="../tags/tag456.xml"/><Relationship Id="rId40" Type="http://schemas.openxmlformats.org/officeDocument/2006/relationships/tags" Target="../tags/tag455.xml"/><Relationship Id="rId4" Type="http://schemas.openxmlformats.org/officeDocument/2006/relationships/tags" Target="../tags/tag426.xml"/><Relationship Id="rId39" Type="http://schemas.openxmlformats.org/officeDocument/2006/relationships/tags" Target="../tags/tag454.xml"/><Relationship Id="rId38" Type="http://schemas.openxmlformats.org/officeDocument/2006/relationships/tags" Target="../tags/tag453.xml"/><Relationship Id="rId37" Type="http://schemas.openxmlformats.org/officeDocument/2006/relationships/tags" Target="../tags/tag452.xml"/><Relationship Id="rId36" Type="http://schemas.openxmlformats.org/officeDocument/2006/relationships/tags" Target="../tags/tag451.xml"/><Relationship Id="rId35" Type="http://schemas.openxmlformats.org/officeDocument/2006/relationships/tags" Target="../tags/tag450.xml"/><Relationship Id="rId34" Type="http://schemas.openxmlformats.org/officeDocument/2006/relationships/image" Target="../media/image10.svg"/><Relationship Id="rId33" Type="http://schemas.openxmlformats.org/officeDocument/2006/relationships/image" Target="../media/image25.png"/><Relationship Id="rId32" Type="http://schemas.openxmlformats.org/officeDocument/2006/relationships/tags" Target="../tags/tag449.xml"/><Relationship Id="rId31" Type="http://schemas.openxmlformats.org/officeDocument/2006/relationships/tags" Target="../tags/tag448.xml"/><Relationship Id="rId30" Type="http://schemas.openxmlformats.org/officeDocument/2006/relationships/tags" Target="../tags/tag447.xml"/><Relationship Id="rId3" Type="http://schemas.openxmlformats.org/officeDocument/2006/relationships/tags" Target="../tags/tag425.xml"/><Relationship Id="rId29" Type="http://schemas.openxmlformats.org/officeDocument/2006/relationships/tags" Target="../tags/tag446.xml"/><Relationship Id="rId28" Type="http://schemas.openxmlformats.org/officeDocument/2006/relationships/tags" Target="../tags/tag445.xml"/><Relationship Id="rId27" Type="http://schemas.openxmlformats.org/officeDocument/2006/relationships/tags" Target="../tags/tag444.xml"/><Relationship Id="rId26" Type="http://schemas.openxmlformats.org/officeDocument/2006/relationships/tags" Target="../tags/tag443.xml"/><Relationship Id="rId25" Type="http://schemas.openxmlformats.org/officeDocument/2006/relationships/tags" Target="../tags/tag442.xml"/><Relationship Id="rId24" Type="http://schemas.openxmlformats.org/officeDocument/2006/relationships/image" Target="../media/image9.svg"/><Relationship Id="rId23" Type="http://schemas.openxmlformats.org/officeDocument/2006/relationships/image" Target="../media/image24.png"/><Relationship Id="rId22" Type="http://schemas.openxmlformats.org/officeDocument/2006/relationships/tags" Target="../tags/tag441.xml"/><Relationship Id="rId21" Type="http://schemas.openxmlformats.org/officeDocument/2006/relationships/tags" Target="../tags/tag440.xml"/><Relationship Id="rId20" Type="http://schemas.openxmlformats.org/officeDocument/2006/relationships/tags" Target="../tags/tag439.xml"/><Relationship Id="rId2" Type="http://schemas.openxmlformats.org/officeDocument/2006/relationships/image" Target="../media/image6.png"/><Relationship Id="rId19" Type="http://schemas.openxmlformats.org/officeDocument/2006/relationships/tags" Target="../tags/tag438.xml"/><Relationship Id="rId18" Type="http://schemas.openxmlformats.org/officeDocument/2006/relationships/tags" Target="../tags/tag437.xml"/><Relationship Id="rId17" Type="http://schemas.openxmlformats.org/officeDocument/2006/relationships/tags" Target="../tags/tag436.xml"/><Relationship Id="rId16" Type="http://schemas.openxmlformats.org/officeDocument/2006/relationships/tags" Target="../tags/tag435.xml"/><Relationship Id="rId15" Type="http://schemas.openxmlformats.org/officeDocument/2006/relationships/tags" Target="../tags/tag434.xml"/><Relationship Id="rId14" Type="http://schemas.openxmlformats.org/officeDocument/2006/relationships/image" Target="../media/image8.svg"/><Relationship Id="rId13" Type="http://schemas.openxmlformats.org/officeDocument/2006/relationships/image" Target="../media/image23.png"/><Relationship Id="rId12" Type="http://schemas.openxmlformats.org/officeDocument/2006/relationships/tags" Target="../tags/tag433.xml"/><Relationship Id="rId11" Type="http://schemas.openxmlformats.org/officeDocument/2006/relationships/tags" Target="../tags/tag432.xml"/><Relationship Id="rId10" Type="http://schemas.openxmlformats.org/officeDocument/2006/relationships/tags" Target="../tags/tag431.xml"/><Relationship Id="rId1" Type="http://schemas.openxmlformats.org/officeDocument/2006/relationships/tags" Target="../tags/tag424.xml"/></Relationships>
</file>

<file path=ppt/slides/_rels/slide25.xml.rels><?xml version="1.0" encoding="UTF-8" standalone="yes"?>
<Relationships xmlns="http://schemas.openxmlformats.org/package/2006/relationships"><Relationship Id="rId9" Type="http://schemas.openxmlformats.org/officeDocument/2006/relationships/tags" Target="../tags/tag469.xml"/><Relationship Id="rId8" Type="http://schemas.openxmlformats.org/officeDocument/2006/relationships/tags" Target="../tags/tag468.xml"/><Relationship Id="rId7" Type="http://schemas.openxmlformats.org/officeDocument/2006/relationships/tags" Target="../tags/tag467.xml"/><Relationship Id="rId6" Type="http://schemas.openxmlformats.org/officeDocument/2006/relationships/tags" Target="../tags/tag466.xml"/><Relationship Id="rId5" Type="http://schemas.openxmlformats.org/officeDocument/2006/relationships/image" Target="../media/image7.png"/><Relationship Id="rId4" Type="http://schemas.openxmlformats.org/officeDocument/2006/relationships/tags" Target="../tags/tag465.xml"/><Relationship Id="rId36" Type="http://schemas.openxmlformats.org/officeDocument/2006/relationships/slideLayout" Target="../slideLayouts/slideLayout12.xml"/><Relationship Id="rId35" Type="http://schemas.openxmlformats.org/officeDocument/2006/relationships/tags" Target="../tags/tag495.xml"/><Relationship Id="rId34" Type="http://schemas.openxmlformats.org/officeDocument/2006/relationships/tags" Target="../tags/tag494.xml"/><Relationship Id="rId33" Type="http://schemas.openxmlformats.org/officeDocument/2006/relationships/tags" Target="../tags/tag493.xml"/><Relationship Id="rId32" Type="http://schemas.openxmlformats.org/officeDocument/2006/relationships/tags" Target="../tags/tag492.xml"/><Relationship Id="rId31" Type="http://schemas.openxmlformats.org/officeDocument/2006/relationships/tags" Target="../tags/tag491.xml"/><Relationship Id="rId30" Type="http://schemas.openxmlformats.org/officeDocument/2006/relationships/tags" Target="../tags/tag490.xml"/><Relationship Id="rId3" Type="http://schemas.openxmlformats.org/officeDocument/2006/relationships/tags" Target="../tags/tag464.xml"/><Relationship Id="rId29" Type="http://schemas.openxmlformats.org/officeDocument/2006/relationships/tags" Target="../tags/tag489.xml"/><Relationship Id="rId28" Type="http://schemas.openxmlformats.org/officeDocument/2006/relationships/tags" Target="../tags/tag488.xml"/><Relationship Id="rId27" Type="http://schemas.openxmlformats.org/officeDocument/2006/relationships/tags" Target="../tags/tag487.xml"/><Relationship Id="rId26" Type="http://schemas.openxmlformats.org/officeDocument/2006/relationships/tags" Target="../tags/tag486.xml"/><Relationship Id="rId25" Type="http://schemas.openxmlformats.org/officeDocument/2006/relationships/tags" Target="../tags/tag485.xml"/><Relationship Id="rId24" Type="http://schemas.openxmlformats.org/officeDocument/2006/relationships/tags" Target="../tags/tag484.xml"/><Relationship Id="rId23" Type="http://schemas.openxmlformats.org/officeDocument/2006/relationships/tags" Target="../tags/tag483.xml"/><Relationship Id="rId22" Type="http://schemas.openxmlformats.org/officeDocument/2006/relationships/tags" Target="../tags/tag482.xml"/><Relationship Id="rId21" Type="http://schemas.openxmlformats.org/officeDocument/2006/relationships/tags" Target="../tags/tag481.xml"/><Relationship Id="rId20" Type="http://schemas.openxmlformats.org/officeDocument/2006/relationships/tags" Target="../tags/tag480.xml"/><Relationship Id="rId2" Type="http://schemas.openxmlformats.org/officeDocument/2006/relationships/image" Target="../media/image6.png"/><Relationship Id="rId19" Type="http://schemas.openxmlformats.org/officeDocument/2006/relationships/tags" Target="../tags/tag479.xml"/><Relationship Id="rId18" Type="http://schemas.openxmlformats.org/officeDocument/2006/relationships/tags" Target="../tags/tag478.xml"/><Relationship Id="rId17" Type="http://schemas.openxmlformats.org/officeDocument/2006/relationships/tags" Target="../tags/tag477.xml"/><Relationship Id="rId16" Type="http://schemas.openxmlformats.org/officeDocument/2006/relationships/tags" Target="../tags/tag476.xml"/><Relationship Id="rId15" Type="http://schemas.openxmlformats.org/officeDocument/2006/relationships/tags" Target="../tags/tag475.xml"/><Relationship Id="rId14" Type="http://schemas.openxmlformats.org/officeDocument/2006/relationships/tags" Target="../tags/tag474.xml"/><Relationship Id="rId13" Type="http://schemas.openxmlformats.org/officeDocument/2006/relationships/tags" Target="../tags/tag473.xml"/><Relationship Id="rId12" Type="http://schemas.openxmlformats.org/officeDocument/2006/relationships/tags" Target="../tags/tag472.xml"/><Relationship Id="rId11" Type="http://schemas.openxmlformats.org/officeDocument/2006/relationships/tags" Target="../tags/tag471.xml"/><Relationship Id="rId10" Type="http://schemas.openxmlformats.org/officeDocument/2006/relationships/tags" Target="../tags/tag470.xml"/><Relationship Id="rId1" Type="http://schemas.openxmlformats.org/officeDocument/2006/relationships/tags" Target="../tags/tag463.xml"/></Relationships>
</file>

<file path=ppt/slides/_rels/slide26.xml.rels><?xml version="1.0" encoding="UTF-8" standalone="yes"?>
<Relationships xmlns="http://schemas.openxmlformats.org/package/2006/relationships"><Relationship Id="rId9" Type="http://schemas.openxmlformats.org/officeDocument/2006/relationships/tags" Target="../tags/tag501.xml"/><Relationship Id="rId8" Type="http://schemas.openxmlformats.org/officeDocument/2006/relationships/image" Target="../media/image8.png"/><Relationship Id="rId7" Type="http://schemas.openxmlformats.org/officeDocument/2006/relationships/tags" Target="../tags/tag500.xml"/><Relationship Id="rId6" Type="http://schemas.openxmlformats.org/officeDocument/2006/relationships/tags" Target="../tags/tag499.xml"/><Relationship Id="rId52" Type="http://schemas.openxmlformats.org/officeDocument/2006/relationships/slideLayout" Target="../slideLayouts/slideLayout12.xml"/><Relationship Id="rId51" Type="http://schemas.openxmlformats.org/officeDocument/2006/relationships/tags" Target="../tags/tag543.xml"/><Relationship Id="rId50" Type="http://schemas.openxmlformats.org/officeDocument/2006/relationships/tags" Target="../tags/tag542.xml"/><Relationship Id="rId5" Type="http://schemas.openxmlformats.org/officeDocument/2006/relationships/image" Target="../media/image7.png"/><Relationship Id="rId49" Type="http://schemas.openxmlformats.org/officeDocument/2006/relationships/tags" Target="../tags/tag541.xml"/><Relationship Id="rId48" Type="http://schemas.openxmlformats.org/officeDocument/2006/relationships/tags" Target="../tags/tag540.xml"/><Relationship Id="rId47" Type="http://schemas.openxmlformats.org/officeDocument/2006/relationships/tags" Target="../tags/tag539.xml"/><Relationship Id="rId46" Type="http://schemas.openxmlformats.org/officeDocument/2006/relationships/tags" Target="../tags/tag538.xml"/><Relationship Id="rId45" Type="http://schemas.openxmlformats.org/officeDocument/2006/relationships/tags" Target="../tags/tag537.xml"/><Relationship Id="rId44" Type="http://schemas.openxmlformats.org/officeDocument/2006/relationships/tags" Target="../tags/tag536.xml"/><Relationship Id="rId43" Type="http://schemas.openxmlformats.org/officeDocument/2006/relationships/tags" Target="../tags/tag535.xml"/><Relationship Id="rId42" Type="http://schemas.openxmlformats.org/officeDocument/2006/relationships/tags" Target="../tags/tag534.xml"/><Relationship Id="rId41" Type="http://schemas.openxmlformats.org/officeDocument/2006/relationships/tags" Target="../tags/tag533.xml"/><Relationship Id="rId40" Type="http://schemas.openxmlformats.org/officeDocument/2006/relationships/tags" Target="../tags/tag532.xml"/><Relationship Id="rId4" Type="http://schemas.openxmlformats.org/officeDocument/2006/relationships/tags" Target="../tags/tag498.xml"/><Relationship Id="rId39" Type="http://schemas.openxmlformats.org/officeDocument/2006/relationships/tags" Target="../tags/tag531.xml"/><Relationship Id="rId38" Type="http://schemas.openxmlformats.org/officeDocument/2006/relationships/tags" Target="../tags/tag530.xml"/><Relationship Id="rId37" Type="http://schemas.openxmlformats.org/officeDocument/2006/relationships/tags" Target="../tags/tag529.xml"/><Relationship Id="rId36" Type="http://schemas.openxmlformats.org/officeDocument/2006/relationships/tags" Target="../tags/tag528.xml"/><Relationship Id="rId35" Type="http://schemas.openxmlformats.org/officeDocument/2006/relationships/tags" Target="../tags/tag527.xml"/><Relationship Id="rId34" Type="http://schemas.openxmlformats.org/officeDocument/2006/relationships/tags" Target="../tags/tag526.xml"/><Relationship Id="rId33" Type="http://schemas.openxmlformats.org/officeDocument/2006/relationships/tags" Target="../tags/tag525.xml"/><Relationship Id="rId32" Type="http://schemas.openxmlformats.org/officeDocument/2006/relationships/tags" Target="../tags/tag524.xml"/><Relationship Id="rId31" Type="http://schemas.openxmlformats.org/officeDocument/2006/relationships/tags" Target="../tags/tag523.xml"/><Relationship Id="rId30" Type="http://schemas.openxmlformats.org/officeDocument/2006/relationships/tags" Target="../tags/tag522.xml"/><Relationship Id="rId3" Type="http://schemas.openxmlformats.org/officeDocument/2006/relationships/tags" Target="../tags/tag497.xml"/><Relationship Id="rId29" Type="http://schemas.openxmlformats.org/officeDocument/2006/relationships/tags" Target="../tags/tag521.xml"/><Relationship Id="rId28" Type="http://schemas.openxmlformats.org/officeDocument/2006/relationships/tags" Target="../tags/tag520.xml"/><Relationship Id="rId27" Type="http://schemas.openxmlformats.org/officeDocument/2006/relationships/tags" Target="../tags/tag519.xml"/><Relationship Id="rId26" Type="http://schemas.openxmlformats.org/officeDocument/2006/relationships/tags" Target="../tags/tag518.xml"/><Relationship Id="rId25" Type="http://schemas.openxmlformats.org/officeDocument/2006/relationships/tags" Target="../tags/tag517.xml"/><Relationship Id="rId24" Type="http://schemas.openxmlformats.org/officeDocument/2006/relationships/tags" Target="../tags/tag516.xml"/><Relationship Id="rId23" Type="http://schemas.openxmlformats.org/officeDocument/2006/relationships/tags" Target="../tags/tag515.xml"/><Relationship Id="rId22" Type="http://schemas.openxmlformats.org/officeDocument/2006/relationships/tags" Target="../tags/tag514.xml"/><Relationship Id="rId21" Type="http://schemas.openxmlformats.org/officeDocument/2006/relationships/tags" Target="../tags/tag513.xml"/><Relationship Id="rId20" Type="http://schemas.openxmlformats.org/officeDocument/2006/relationships/tags" Target="../tags/tag512.xml"/><Relationship Id="rId2" Type="http://schemas.openxmlformats.org/officeDocument/2006/relationships/image" Target="../media/image6.png"/><Relationship Id="rId19" Type="http://schemas.openxmlformats.org/officeDocument/2006/relationships/tags" Target="../tags/tag511.xml"/><Relationship Id="rId18" Type="http://schemas.openxmlformats.org/officeDocument/2006/relationships/tags" Target="../tags/tag510.xml"/><Relationship Id="rId17" Type="http://schemas.openxmlformats.org/officeDocument/2006/relationships/tags" Target="../tags/tag509.xml"/><Relationship Id="rId16" Type="http://schemas.openxmlformats.org/officeDocument/2006/relationships/tags" Target="../tags/tag508.xml"/><Relationship Id="rId15" Type="http://schemas.openxmlformats.org/officeDocument/2006/relationships/tags" Target="../tags/tag507.xml"/><Relationship Id="rId14" Type="http://schemas.openxmlformats.org/officeDocument/2006/relationships/tags" Target="../tags/tag506.xml"/><Relationship Id="rId13" Type="http://schemas.openxmlformats.org/officeDocument/2006/relationships/tags" Target="../tags/tag505.xml"/><Relationship Id="rId12" Type="http://schemas.openxmlformats.org/officeDocument/2006/relationships/tags" Target="../tags/tag504.xml"/><Relationship Id="rId11" Type="http://schemas.openxmlformats.org/officeDocument/2006/relationships/tags" Target="../tags/tag503.xml"/><Relationship Id="rId10" Type="http://schemas.openxmlformats.org/officeDocument/2006/relationships/tags" Target="../tags/tag502.xml"/><Relationship Id="rId1" Type="http://schemas.openxmlformats.org/officeDocument/2006/relationships/tags" Target="../tags/tag496.xml"/></Relationships>
</file>

<file path=ppt/slides/_rels/slide27.xml.rels><?xml version="1.0" encoding="UTF-8" standalone="yes"?>
<Relationships xmlns="http://schemas.openxmlformats.org/package/2006/relationships"><Relationship Id="rId9" Type="http://schemas.openxmlformats.org/officeDocument/2006/relationships/tags" Target="../tags/tag549.xml"/><Relationship Id="rId8" Type="http://schemas.openxmlformats.org/officeDocument/2006/relationships/tags" Target="../tags/tag548.xml"/><Relationship Id="rId7" Type="http://schemas.openxmlformats.org/officeDocument/2006/relationships/image" Target="../media/image8.png"/><Relationship Id="rId6" Type="http://schemas.openxmlformats.org/officeDocument/2006/relationships/tags" Target="../tags/tag547.xml"/><Relationship Id="rId52" Type="http://schemas.openxmlformats.org/officeDocument/2006/relationships/slideLayout" Target="../slideLayouts/slideLayout12.xml"/><Relationship Id="rId51" Type="http://schemas.openxmlformats.org/officeDocument/2006/relationships/tags" Target="../tags/tag591.xml"/><Relationship Id="rId50" Type="http://schemas.openxmlformats.org/officeDocument/2006/relationships/tags" Target="../tags/tag590.xml"/><Relationship Id="rId5" Type="http://schemas.openxmlformats.org/officeDocument/2006/relationships/image" Target="../media/image7.png"/><Relationship Id="rId49" Type="http://schemas.openxmlformats.org/officeDocument/2006/relationships/tags" Target="../tags/tag589.xml"/><Relationship Id="rId48" Type="http://schemas.openxmlformats.org/officeDocument/2006/relationships/tags" Target="../tags/tag588.xml"/><Relationship Id="rId47" Type="http://schemas.openxmlformats.org/officeDocument/2006/relationships/tags" Target="../tags/tag587.xml"/><Relationship Id="rId46" Type="http://schemas.openxmlformats.org/officeDocument/2006/relationships/tags" Target="../tags/tag586.xml"/><Relationship Id="rId45" Type="http://schemas.openxmlformats.org/officeDocument/2006/relationships/tags" Target="../tags/tag585.xml"/><Relationship Id="rId44" Type="http://schemas.openxmlformats.org/officeDocument/2006/relationships/tags" Target="../tags/tag584.xml"/><Relationship Id="rId43" Type="http://schemas.openxmlformats.org/officeDocument/2006/relationships/tags" Target="../tags/tag583.xml"/><Relationship Id="rId42" Type="http://schemas.openxmlformats.org/officeDocument/2006/relationships/tags" Target="../tags/tag582.xml"/><Relationship Id="rId41" Type="http://schemas.openxmlformats.org/officeDocument/2006/relationships/tags" Target="../tags/tag581.xml"/><Relationship Id="rId40" Type="http://schemas.openxmlformats.org/officeDocument/2006/relationships/tags" Target="../tags/tag580.xml"/><Relationship Id="rId4" Type="http://schemas.openxmlformats.org/officeDocument/2006/relationships/tags" Target="../tags/tag546.xml"/><Relationship Id="rId39" Type="http://schemas.openxmlformats.org/officeDocument/2006/relationships/tags" Target="../tags/tag579.xml"/><Relationship Id="rId38" Type="http://schemas.openxmlformats.org/officeDocument/2006/relationships/tags" Target="../tags/tag578.xml"/><Relationship Id="rId37" Type="http://schemas.openxmlformats.org/officeDocument/2006/relationships/tags" Target="../tags/tag577.xml"/><Relationship Id="rId36" Type="http://schemas.openxmlformats.org/officeDocument/2006/relationships/tags" Target="../tags/tag576.xml"/><Relationship Id="rId35" Type="http://schemas.openxmlformats.org/officeDocument/2006/relationships/tags" Target="../tags/tag575.xml"/><Relationship Id="rId34" Type="http://schemas.openxmlformats.org/officeDocument/2006/relationships/tags" Target="../tags/tag574.xml"/><Relationship Id="rId33" Type="http://schemas.openxmlformats.org/officeDocument/2006/relationships/tags" Target="../tags/tag573.xml"/><Relationship Id="rId32" Type="http://schemas.openxmlformats.org/officeDocument/2006/relationships/tags" Target="../tags/tag572.xml"/><Relationship Id="rId31" Type="http://schemas.openxmlformats.org/officeDocument/2006/relationships/tags" Target="../tags/tag571.xml"/><Relationship Id="rId30" Type="http://schemas.openxmlformats.org/officeDocument/2006/relationships/tags" Target="../tags/tag570.xml"/><Relationship Id="rId3" Type="http://schemas.openxmlformats.org/officeDocument/2006/relationships/tags" Target="../tags/tag545.xml"/><Relationship Id="rId29" Type="http://schemas.openxmlformats.org/officeDocument/2006/relationships/tags" Target="../tags/tag569.xml"/><Relationship Id="rId28" Type="http://schemas.openxmlformats.org/officeDocument/2006/relationships/tags" Target="../tags/tag568.xml"/><Relationship Id="rId27" Type="http://schemas.openxmlformats.org/officeDocument/2006/relationships/tags" Target="../tags/tag567.xml"/><Relationship Id="rId26" Type="http://schemas.openxmlformats.org/officeDocument/2006/relationships/tags" Target="../tags/tag566.xml"/><Relationship Id="rId25" Type="http://schemas.openxmlformats.org/officeDocument/2006/relationships/tags" Target="../tags/tag565.xml"/><Relationship Id="rId24" Type="http://schemas.openxmlformats.org/officeDocument/2006/relationships/tags" Target="../tags/tag564.xml"/><Relationship Id="rId23" Type="http://schemas.openxmlformats.org/officeDocument/2006/relationships/tags" Target="../tags/tag563.xml"/><Relationship Id="rId22" Type="http://schemas.openxmlformats.org/officeDocument/2006/relationships/tags" Target="../tags/tag562.xml"/><Relationship Id="rId21" Type="http://schemas.openxmlformats.org/officeDocument/2006/relationships/tags" Target="../tags/tag561.xml"/><Relationship Id="rId20" Type="http://schemas.openxmlformats.org/officeDocument/2006/relationships/tags" Target="../tags/tag560.xml"/><Relationship Id="rId2" Type="http://schemas.openxmlformats.org/officeDocument/2006/relationships/image" Target="../media/image6.png"/><Relationship Id="rId19" Type="http://schemas.openxmlformats.org/officeDocument/2006/relationships/tags" Target="../tags/tag559.xml"/><Relationship Id="rId18" Type="http://schemas.openxmlformats.org/officeDocument/2006/relationships/tags" Target="../tags/tag558.xml"/><Relationship Id="rId17" Type="http://schemas.openxmlformats.org/officeDocument/2006/relationships/tags" Target="../tags/tag557.xml"/><Relationship Id="rId16" Type="http://schemas.openxmlformats.org/officeDocument/2006/relationships/tags" Target="../tags/tag556.xml"/><Relationship Id="rId15" Type="http://schemas.openxmlformats.org/officeDocument/2006/relationships/tags" Target="../tags/tag555.xml"/><Relationship Id="rId14" Type="http://schemas.openxmlformats.org/officeDocument/2006/relationships/tags" Target="../tags/tag554.xml"/><Relationship Id="rId13" Type="http://schemas.openxmlformats.org/officeDocument/2006/relationships/tags" Target="../tags/tag553.xml"/><Relationship Id="rId12" Type="http://schemas.openxmlformats.org/officeDocument/2006/relationships/tags" Target="../tags/tag552.xml"/><Relationship Id="rId11" Type="http://schemas.openxmlformats.org/officeDocument/2006/relationships/tags" Target="../tags/tag551.xml"/><Relationship Id="rId10" Type="http://schemas.openxmlformats.org/officeDocument/2006/relationships/tags" Target="../tags/tag550.xml"/><Relationship Id="rId1" Type="http://schemas.openxmlformats.org/officeDocument/2006/relationships/tags" Target="../tags/tag544.xml"/></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594.xml"/><Relationship Id="rId3" Type="http://schemas.openxmlformats.org/officeDocument/2006/relationships/image" Target="../media/image9.png"/><Relationship Id="rId2" Type="http://schemas.openxmlformats.org/officeDocument/2006/relationships/tags" Target="../tags/tag593.xml"/><Relationship Id="rId1" Type="http://schemas.openxmlformats.org/officeDocument/2006/relationships/tags" Target="../tags/tag592.xml"/></Relationships>
</file>

<file path=ppt/slides/_rels/slide29.xml.rels><?xml version="1.0" encoding="UTF-8" standalone="yes"?>
<Relationships xmlns="http://schemas.openxmlformats.org/package/2006/relationships"><Relationship Id="rId9" Type="http://schemas.openxmlformats.org/officeDocument/2006/relationships/tags" Target="../tags/tag600.xml"/><Relationship Id="rId8" Type="http://schemas.openxmlformats.org/officeDocument/2006/relationships/image" Target="../media/image8.png"/><Relationship Id="rId7" Type="http://schemas.openxmlformats.org/officeDocument/2006/relationships/tags" Target="../tags/tag599.xml"/><Relationship Id="rId6" Type="http://schemas.openxmlformats.org/officeDocument/2006/relationships/tags" Target="../tags/tag598.xml"/><Relationship Id="rId5" Type="http://schemas.openxmlformats.org/officeDocument/2006/relationships/image" Target="../media/image7.png"/><Relationship Id="rId4" Type="http://schemas.openxmlformats.org/officeDocument/2006/relationships/tags" Target="../tags/tag597.xml"/><Relationship Id="rId3" Type="http://schemas.openxmlformats.org/officeDocument/2006/relationships/tags" Target="../tags/tag596.xml"/><Relationship Id="rId2" Type="http://schemas.openxmlformats.org/officeDocument/2006/relationships/image" Target="../media/image6.png"/><Relationship Id="rId10" Type="http://schemas.openxmlformats.org/officeDocument/2006/relationships/slideLayout" Target="../slideLayouts/slideLayout12.xml"/><Relationship Id="rId1" Type="http://schemas.openxmlformats.org/officeDocument/2006/relationships/tags" Target="../tags/tag595.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181.xml"/><Relationship Id="rId5" Type="http://schemas.openxmlformats.org/officeDocument/2006/relationships/image" Target="../media/image8.png"/><Relationship Id="rId4" Type="http://schemas.openxmlformats.org/officeDocument/2006/relationships/tags" Target="../tags/tag180.xml"/><Relationship Id="rId3" Type="http://schemas.openxmlformats.org/officeDocument/2006/relationships/image" Target="../media/image7.png"/><Relationship Id="rId2" Type="http://schemas.openxmlformats.org/officeDocument/2006/relationships/tags" Target="../tags/tag179.xml"/><Relationship Id="rId1" Type="http://schemas.openxmlformats.org/officeDocument/2006/relationships/tags" Target="../tags/tag178.xml"/></Relationships>
</file>

<file path=ppt/slides/_rels/slide30.xml.rels><?xml version="1.0" encoding="UTF-8" standalone="yes"?>
<Relationships xmlns="http://schemas.openxmlformats.org/package/2006/relationships"><Relationship Id="rId9" Type="http://schemas.openxmlformats.org/officeDocument/2006/relationships/tags" Target="../tags/tag606.xml"/><Relationship Id="rId8" Type="http://schemas.openxmlformats.org/officeDocument/2006/relationships/image" Target="../media/image8.png"/><Relationship Id="rId7" Type="http://schemas.openxmlformats.org/officeDocument/2006/relationships/tags" Target="../tags/tag605.xml"/><Relationship Id="rId6" Type="http://schemas.openxmlformats.org/officeDocument/2006/relationships/tags" Target="../tags/tag604.xml"/><Relationship Id="rId5" Type="http://schemas.openxmlformats.org/officeDocument/2006/relationships/image" Target="../media/image7.png"/><Relationship Id="rId4" Type="http://schemas.openxmlformats.org/officeDocument/2006/relationships/tags" Target="../tags/tag603.xml"/><Relationship Id="rId3" Type="http://schemas.openxmlformats.org/officeDocument/2006/relationships/tags" Target="../tags/tag602.xml"/><Relationship Id="rId2" Type="http://schemas.openxmlformats.org/officeDocument/2006/relationships/image" Target="../media/image6.png"/><Relationship Id="rId10" Type="http://schemas.openxmlformats.org/officeDocument/2006/relationships/slideLayout" Target="../slideLayouts/slideLayout12.xml"/><Relationship Id="rId1" Type="http://schemas.openxmlformats.org/officeDocument/2006/relationships/tags" Target="../tags/tag601.xml"/></Relationships>
</file>

<file path=ppt/slides/_rels/slide31.xml.rels><?xml version="1.0" encoding="UTF-8" standalone="yes"?>
<Relationships xmlns="http://schemas.openxmlformats.org/package/2006/relationships"><Relationship Id="rId9" Type="http://schemas.openxmlformats.org/officeDocument/2006/relationships/tags" Target="../tags/tag612.xml"/><Relationship Id="rId8" Type="http://schemas.openxmlformats.org/officeDocument/2006/relationships/image" Target="../media/image8.png"/><Relationship Id="rId7" Type="http://schemas.openxmlformats.org/officeDocument/2006/relationships/tags" Target="../tags/tag611.xml"/><Relationship Id="rId6" Type="http://schemas.openxmlformats.org/officeDocument/2006/relationships/tags" Target="../tags/tag610.xml"/><Relationship Id="rId5" Type="http://schemas.openxmlformats.org/officeDocument/2006/relationships/image" Target="../media/image7.png"/><Relationship Id="rId4" Type="http://schemas.openxmlformats.org/officeDocument/2006/relationships/tags" Target="../tags/tag609.xml"/><Relationship Id="rId3" Type="http://schemas.openxmlformats.org/officeDocument/2006/relationships/tags" Target="../tags/tag608.xml"/><Relationship Id="rId2" Type="http://schemas.openxmlformats.org/officeDocument/2006/relationships/image" Target="../media/image6.png"/><Relationship Id="rId10" Type="http://schemas.openxmlformats.org/officeDocument/2006/relationships/slideLayout" Target="../slideLayouts/slideLayout12.xml"/><Relationship Id="rId1" Type="http://schemas.openxmlformats.org/officeDocument/2006/relationships/tags" Target="../tags/tag607.xml"/></Relationships>
</file>

<file path=ppt/slides/_rels/slide32.xml.rels><?xml version="1.0" encoding="UTF-8" standalone="yes"?>
<Relationships xmlns="http://schemas.openxmlformats.org/package/2006/relationships"><Relationship Id="rId9" Type="http://schemas.openxmlformats.org/officeDocument/2006/relationships/tags" Target="../tags/tag619.xml"/><Relationship Id="rId8" Type="http://schemas.openxmlformats.org/officeDocument/2006/relationships/tags" Target="../tags/tag618.xml"/><Relationship Id="rId7" Type="http://schemas.openxmlformats.org/officeDocument/2006/relationships/tags" Target="../tags/tag617.xml"/><Relationship Id="rId6" Type="http://schemas.openxmlformats.org/officeDocument/2006/relationships/tags" Target="../tags/tag616.xml"/><Relationship Id="rId5" Type="http://schemas.openxmlformats.org/officeDocument/2006/relationships/image" Target="../media/image7.png"/><Relationship Id="rId4" Type="http://schemas.openxmlformats.org/officeDocument/2006/relationships/tags" Target="../tags/tag615.xml"/><Relationship Id="rId3" Type="http://schemas.openxmlformats.org/officeDocument/2006/relationships/tags" Target="../tags/tag614.xml"/><Relationship Id="rId23" Type="http://schemas.openxmlformats.org/officeDocument/2006/relationships/slideLayout" Target="../slideLayouts/slideLayout12.xml"/><Relationship Id="rId22" Type="http://schemas.openxmlformats.org/officeDocument/2006/relationships/tags" Target="../tags/tag632.xml"/><Relationship Id="rId21" Type="http://schemas.openxmlformats.org/officeDocument/2006/relationships/tags" Target="../tags/tag631.xml"/><Relationship Id="rId20" Type="http://schemas.openxmlformats.org/officeDocument/2006/relationships/tags" Target="../tags/tag630.xml"/><Relationship Id="rId2" Type="http://schemas.openxmlformats.org/officeDocument/2006/relationships/image" Target="../media/image6.png"/><Relationship Id="rId19" Type="http://schemas.openxmlformats.org/officeDocument/2006/relationships/tags" Target="../tags/tag629.xml"/><Relationship Id="rId18" Type="http://schemas.openxmlformats.org/officeDocument/2006/relationships/tags" Target="../tags/tag628.xml"/><Relationship Id="rId17" Type="http://schemas.openxmlformats.org/officeDocument/2006/relationships/tags" Target="../tags/tag627.xml"/><Relationship Id="rId16" Type="http://schemas.openxmlformats.org/officeDocument/2006/relationships/tags" Target="../tags/tag626.xml"/><Relationship Id="rId15" Type="http://schemas.openxmlformats.org/officeDocument/2006/relationships/tags" Target="../tags/tag625.xml"/><Relationship Id="rId14" Type="http://schemas.openxmlformats.org/officeDocument/2006/relationships/tags" Target="../tags/tag624.xml"/><Relationship Id="rId13" Type="http://schemas.openxmlformats.org/officeDocument/2006/relationships/tags" Target="../tags/tag623.xml"/><Relationship Id="rId12" Type="http://schemas.openxmlformats.org/officeDocument/2006/relationships/tags" Target="../tags/tag622.xml"/><Relationship Id="rId11" Type="http://schemas.openxmlformats.org/officeDocument/2006/relationships/tags" Target="../tags/tag621.xml"/><Relationship Id="rId10" Type="http://schemas.openxmlformats.org/officeDocument/2006/relationships/tags" Target="../tags/tag620.xml"/><Relationship Id="rId1" Type="http://schemas.openxmlformats.org/officeDocument/2006/relationships/tags" Target="../tags/tag613.xml"/></Relationships>
</file>

<file path=ppt/slides/_rels/slide33.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636.xml"/><Relationship Id="rId5" Type="http://schemas.openxmlformats.org/officeDocument/2006/relationships/image" Target="../media/image7.png"/><Relationship Id="rId4" Type="http://schemas.openxmlformats.org/officeDocument/2006/relationships/tags" Target="../tags/tag635.xml"/><Relationship Id="rId3" Type="http://schemas.openxmlformats.org/officeDocument/2006/relationships/tags" Target="../tags/tag634.xml"/><Relationship Id="rId2" Type="http://schemas.openxmlformats.org/officeDocument/2006/relationships/image" Target="../media/image6.png"/><Relationship Id="rId1" Type="http://schemas.openxmlformats.org/officeDocument/2006/relationships/tags" Target="../tags/tag633.xml"/></Relationships>
</file>

<file path=ppt/slides/_rels/slide34.xml.rels><?xml version="1.0" encoding="UTF-8" standalone="yes"?>
<Relationships xmlns="http://schemas.openxmlformats.org/package/2006/relationships"><Relationship Id="rId9" Type="http://schemas.openxmlformats.org/officeDocument/2006/relationships/tags" Target="../tags/tag642.xml"/><Relationship Id="rId8" Type="http://schemas.openxmlformats.org/officeDocument/2006/relationships/image" Target="../media/image8.png"/><Relationship Id="rId7" Type="http://schemas.openxmlformats.org/officeDocument/2006/relationships/tags" Target="../tags/tag641.xml"/><Relationship Id="rId6" Type="http://schemas.openxmlformats.org/officeDocument/2006/relationships/tags" Target="../tags/tag640.xml"/><Relationship Id="rId5" Type="http://schemas.openxmlformats.org/officeDocument/2006/relationships/image" Target="../media/image7.png"/><Relationship Id="rId4" Type="http://schemas.openxmlformats.org/officeDocument/2006/relationships/tags" Target="../tags/tag639.xml"/><Relationship Id="rId3" Type="http://schemas.openxmlformats.org/officeDocument/2006/relationships/tags" Target="../tags/tag638.xml"/><Relationship Id="rId2" Type="http://schemas.openxmlformats.org/officeDocument/2006/relationships/image" Target="../media/image6.png"/><Relationship Id="rId10" Type="http://schemas.openxmlformats.org/officeDocument/2006/relationships/slideLayout" Target="../slideLayouts/slideLayout12.xml"/><Relationship Id="rId1" Type="http://schemas.openxmlformats.org/officeDocument/2006/relationships/tags" Target="../tags/tag637.xml"/></Relationships>
</file>

<file path=ppt/slides/_rels/slide35.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647.xml"/><Relationship Id="rId6" Type="http://schemas.openxmlformats.org/officeDocument/2006/relationships/tags" Target="../tags/tag646.xml"/><Relationship Id="rId5" Type="http://schemas.openxmlformats.org/officeDocument/2006/relationships/image" Target="../media/image7.png"/><Relationship Id="rId4" Type="http://schemas.openxmlformats.org/officeDocument/2006/relationships/tags" Target="../tags/tag645.xml"/><Relationship Id="rId3" Type="http://schemas.openxmlformats.org/officeDocument/2006/relationships/tags" Target="../tags/tag644.xml"/><Relationship Id="rId2" Type="http://schemas.openxmlformats.org/officeDocument/2006/relationships/image" Target="../media/image6.png"/><Relationship Id="rId1" Type="http://schemas.openxmlformats.org/officeDocument/2006/relationships/tags" Target="../tags/tag643.xml"/></Relationships>
</file>

<file path=ppt/slides/_rels/slide36.xml.rels><?xml version="1.0" encoding="UTF-8" standalone="yes"?>
<Relationships xmlns="http://schemas.openxmlformats.org/package/2006/relationships"><Relationship Id="rId9" Type="http://schemas.openxmlformats.org/officeDocument/2006/relationships/tags" Target="../tags/tag654.xml"/><Relationship Id="rId8" Type="http://schemas.openxmlformats.org/officeDocument/2006/relationships/tags" Target="../tags/tag653.xml"/><Relationship Id="rId7" Type="http://schemas.openxmlformats.org/officeDocument/2006/relationships/tags" Target="../tags/tag652.xml"/><Relationship Id="rId6" Type="http://schemas.openxmlformats.org/officeDocument/2006/relationships/tags" Target="../tags/tag651.xml"/><Relationship Id="rId5" Type="http://schemas.openxmlformats.org/officeDocument/2006/relationships/image" Target="../media/image7.png"/><Relationship Id="rId4" Type="http://schemas.openxmlformats.org/officeDocument/2006/relationships/tags" Target="../tags/tag650.xml"/><Relationship Id="rId3" Type="http://schemas.openxmlformats.org/officeDocument/2006/relationships/tags" Target="../tags/tag649.xml"/><Relationship Id="rId2" Type="http://schemas.openxmlformats.org/officeDocument/2006/relationships/image" Target="../media/image6.png"/><Relationship Id="rId14" Type="http://schemas.openxmlformats.org/officeDocument/2006/relationships/slideLayout" Target="../slideLayouts/slideLayout12.xml"/><Relationship Id="rId13" Type="http://schemas.openxmlformats.org/officeDocument/2006/relationships/tags" Target="../tags/tag658.xml"/><Relationship Id="rId12" Type="http://schemas.openxmlformats.org/officeDocument/2006/relationships/tags" Target="../tags/tag657.xml"/><Relationship Id="rId11" Type="http://schemas.openxmlformats.org/officeDocument/2006/relationships/tags" Target="../tags/tag656.xml"/><Relationship Id="rId10" Type="http://schemas.openxmlformats.org/officeDocument/2006/relationships/tags" Target="../tags/tag655.xml"/><Relationship Id="rId1" Type="http://schemas.openxmlformats.org/officeDocument/2006/relationships/tags" Target="../tags/tag648.xml"/></Relationships>
</file>

<file path=ppt/slides/_rels/slide37.xml.rels><?xml version="1.0" encoding="UTF-8" standalone="yes"?>
<Relationships xmlns="http://schemas.openxmlformats.org/package/2006/relationships"><Relationship Id="rId9" Type="http://schemas.openxmlformats.org/officeDocument/2006/relationships/tags" Target="../tags/tag665.xml"/><Relationship Id="rId8" Type="http://schemas.openxmlformats.org/officeDocument/2006/relationships/tags" Target="../tags/tag664.xml"/><Relationship Id="rId7" Type="http://schemas.openxmlformats.org/officeDocument/2006/relationships/tags" Target="../tags/tag663.xml"/><Relationship Id="rId6" Type="http://schemas.openxmlformats.org/officeDocument/2006/relationships/tags" Target="../tags/tag662.xml"/><Relationship Id="rId5" Type="http://schemas.openxmlformats.org/officeDocument/2006/relationships/image" Target="../media/image7.png"/><Relationship Id="rId4" Type="http://schemas.openxmlformats.org/officeDocument/2006/relationships/tags" Target="../tags/tag661.xml"/><Relationship Id="rId3" Type="http://schemas.openxmlformats.org/officeDocument/2006/relationships/tags" Target="../tags/tag660.xml"/><Relationship Id="rId20" Type="http://schemas.openxmlformats.org/officeDocument/2006/relationships/slideLayout" Target="../slideLayouts/slideLayout12.xml"/><Relationship Id="rId2" Type="http://schemas.openxmlformats.org/officeDocument/2006/relationships/image" Target="../media/image6.png"/><Relationship Id="rId19" Type="http://schemas.openxmlformats.org/officeDocument/2006/relationships/tags" Target="../tags/tag675.xml"/><Relationship Id="rId18" Type="http://schemas.openxmlformats.org/officeDocument/2006/relationships/tags" Target="../tags/tag674.xml"/><Relationship Id="rId17" Type="http://schemas.openxmlformats.org/officeDocument/2006/relationships/tags" Target="../tags/tag673.xml"/><Relationship Id="rId16" Type="http://schemas.openxmlformats.org/officeDocument/2006/relationships/tags" Target="../tags/tag672.xml"/><Relationship Id="rId15" Type="http://schemas.openxmlformats.org/officeDocument/2006/relationships/tags" Target="../tags/tag671.xml"/><Relationship Id="rId14" Type="http://schemas.openxmlformats.org/officeDocument/2006/relationships/tags" Target="../tags/tag670.xml"/><Relationship Id="rId13" Type="http://schemas.openxmlformats.org/officeDocument/2006/relationships/tags" Target="../tags/tag669.xml"/><Relationship Id="rId12" Type="http://schemas.openxmlformats.org/officeDocument/2006/relationships/tags" Target="../tags/tag668.xml"/><Relationship Id="rId11" Type="http://schemas.openxmlformats.org/officeDocument/2006/relationships/tags" Target="../tags/tag667.xml"/><Relationship Id="rId10" Type="http://schemas.openxmlformats.org/officeDocument/2006/relationships/tags" Target="../tags/tag666.xml"/><Relationship Id="rId1" Type="http://schemas.openxmlformats.org/officeDocument/2006/relationships/tags" Target="../tags/tag659.xml"/></Relationships>
</file>

<file path=ppt/slides/_rels/slide38.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680.xml"/><Relationship Id="rId6" Type="http://schemas.openxmlformats.org/officeDocument/2006/relationships/tags" Target="../tags/tag679.xml"/><Relationship Id="rId5" Type="http://schemas.openxmlformats.org/officeDocument/2006/relationships/image" Target="../media/image7.png"/><Relationship Id="rId4" Type="http://schemas.openxmlformats.org/officeDocument/2006/relationships/tags" Target="../tags/tag678.xml"/><Relationship Id="rId3" Type="http://schemas.openxmlformats.org/officeDocument/2006/relationships/tags" Target="../tags/tag677.xml"/><Relationship Id="rId2" Type="http://schemas.openxmlformats.org/officeDocument/2006/relationships/image" Target="../media/image6.png"/><Relationship Id="rId1" Type="http://schemas.openxmlformats.org/officeDocument/2006/relationships/tags" Target="../tags/tag676.xml"/></Relationships>
</file>

<file path=ppt/slides/_rels/slide39.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685.xml"/><Relationship Id="rId6" Type="http://schemas.openxmlformats.org/officeDocument/2006/relationships/tags" Target="../tags/tag684.xml"/><Relationship Id="rId5" Type="http://schemas.openxmlformats.org/officeDocument/2006/relationships/image" Target="../media/image7.png"/><Relationship Id="rId4" Type="http://schemas.openxmlformats.org/officeDocument/2006/relationships/tags" Target="../tags/tag683.xml"/><Relationship Id="rId3" Type="http://schemas.openxmlformats.org/officeDocument/2006/relationships/tags" Target="../tags/tag682.xml"/><Relationship Id="rId2" Type="http://schemas.openxmlformats.org/officeDocument/2006/relationships/image" Target="../media/image6.png"/><Relationship Id="rId1" Type="http://schemas.openxmlformats.org/officeDocument/2006/relationships/tags" Target="../tags/tag681.xml"/></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185.xml"/><Relationship Id="rId5" Type="http://schemas.openxmlformats.org/officeDocument/2006/relationships/image" Target="../media/image8.png"/><Relationship Id="rId4" Type="http://schemas.openxmlformats.org/officeDocument/2006/relationships/tags" Target="../tags/tag184.xml"/><Relationship Id="rId3" Type="http://schemas.openxmlformats.org/officeDocument/2006/relationships/image" Target="../media/image7.png"/><Relationship Id="rId2" Type="http://schemas.openxmlformats.org/officeDocument/2006/relationships/tags" Target="../tags/tag183.xml"/><Relationship Id="rId1" Type="http://schemas.openxmlformats.org/officeDocument/2006/relationships/tags" Target="../tags/tag182.xml"/></Relationships>
</file>

<file path=ppt/slides/_rels/slide40.xml.rels><?xml version="1.0" encoding="UTF-8" standalone="yes"?>
<Relationships xmlns="http://schemas.openxmlformats.org/package/2006/relationships"><Relationship Id="rId9" Type="http://schemas.openxmlformats.org/officeDocument/2006/relationships/tags" Target="../tags/tag692.xml"/><Relationship Id="rId8" Type="http://schemas.openxmlformats.org/officeDocument/2006/relationships/tags" Target="../tags/tag691.xml"/><Relationship Id="rId7" Type="http://schemas.openxmlformats.org/officeDocument/2006/relationships/tags" Target="../tags/tag690.xml"/><Relationship Id="rId6" Type="http://schemas.openxmlformats.org/officeDocument/2006/relationships/tags" Target="../tags/tag689.xml"/><Relationship Id="rId5" Type="http://schemas.openxmlformats.org/officeDocument/2006/relationships/image" Target="../media/image7.png"/><Relationship Id="rId4" Type="http://schemas.openxmlformats.org/officeDocument/2006/relationships/tags" Target="../tags/tag688.xml"/><Relationship Id="rId3" Type="http://schemas.openxmlformats.org/officeDocument/2006/relationships/tags" Target="../tags/tag687.xml"/><Relationship Id="rId20" Type="http://schemas.openxmlformats.org/officeDocument/2006/relationships/slideLayout" Target="../slideLayouts/slideLayout12.xml"/><Relationship Id="rId2" Type="http://schemas.openxmlformats.org/officeDocument/2006/relationships/image" Target="../media/image6.png"/><Relationship Id="rId19" Type="http://schemas.openxmlformats.org/officeDocument/2006/relationships/tags" Target="../tags/tag702.xml"/><Relationship Id="rId18" Type="http://schemas.openxmlformats.org/officeDocument/2006/relationships/tags" Target="../tags/tag701.xml"/><Relationship Id="rId17" Type="http://schemas.openxmlformats.org/officeDocument/2006/relationships/tags" Target="../tags/tag700.xml"/><Relationship Id="rId16" Type="http://schemas.openxmlformats.org/officeDocument/2006/relationships/tags" Target="../tags/tag699.xml"/><Relationship Id="rId15" Type="http://schemas.openxmlformats.org/officeDocument/2006/relationships/tags" Target="../tags/tag698.xml"/><Relationship Id="rId14" Type="http://schemas.openxmlformats.org/officeDocument/2006/relationships/tags" Target="../tags/tag697.xml"/><Relationship Id="rId13" Type="http://schemas.openxmlformats.org/officeDocument/2006/relationships/tags" Target="../tags/tag696.xml"/><Relationship Id="rId12" Type="http://schemas.openxmlformats.org/officeDocument/2006/relationships/tags" Target="../tags/tag695.xml"/><Relationship Id="rId11" Type="http://schemas.openxmlformats.org/officeDocument/2006/relationships/tags" Target="../tags/tag694.xml"/><Relationship Id="rId10" Type="http://schemas.openxmlformats.org/officeDocument/2006/relationships/tags" Target="../tags/tag693.xml"/><Relationship Id="rId1" Type="http://schemas.openxmlformats.org/officeDocument/2006/relationships/tags" Target="../tags/tag686.xml"/></Relationships>
</file>

<file path=ppt/slides/_rels/slide41.xml.rels><?xml version="1.0" encoding="UTF-8" standalone="yes"?>
<Relationships xmlns="http://schemas.openxmlformats.org/package/2006/relationships"><Relationship Id="rId9" Type="http://schemas.openxmlformats.org/officeDocument/2006/relationships/tags" Target="../tags/tag709.xml"/><Relationship Id="rId8" Type="http://schemas.openxmlformats.org/officeDocument/2006/relationships/tags" Target="../tags/tag708.xml"/><Relationship Id="rId7" Type="http://schemas.openxmlformats.org/officeDocument/2006/relationships/tags" Target="../tags/tag707.xml"/><Relationship Id="rId6" Type="http://schemas.openxmlformats.org/officeDocument/2006/relationships/tags" Target="../tags/tag706.xml"/><Relationship Id="rId5" Type="http://schemas.openxmlformats.org/officeDocument/2006/relationships/image" Target="../media/image7.png"/><Relationship Id="rId4" Type="http://schemas.openxmlformats.org/officeDocument/2006/relationships/tags" Target="../tags/tag705.xml"/><Relationship Id="rId3" Type="http://schemas.openxmlformats.org/officeDocument/2006/relationships/tags" Target="../tags/tag704.xml"/><Relationship Id="rId20" Type="http://schemas.openxmlformats.org/officeDocument/2006/relationships/slideLayout" Target="../slideLayouts/slideLayout12.xml"/><Relationship Id="rId2" Type="http://schemas.openxmlformats.org/officeDocument/2006/relationships/image" Target="../media/image6.png"/><Relationship Id="rId19" Type="http://schemas.openxmlformats.org/officeDocument/2006/relationships/tags" Target="../tags/tag719.xml"/><Relationship Id="rId18" Type="http://schemas.openxmlformats.org/officeDocument/2006/relationships/tags" Target="../tags/tag718.xml"/><Relationship Id="rId17" Type="http://schemas.openxmlformats.org/officeDocument/2006/relationships/tags" Target="../tags/tag717.xml"/><Relationship Id="rId16" Type="http://schemas.openxmlformats.org/officeDocument/2006/relationships/tags" Target="../tags/tag716.xml"/><Relationship Id="rId15" Type="http://schemas.openxmlformats.org/officeDocument/2006/relationships/tags" Target="../tags/tag715.xml"/><Relationship Id="rId14" Type="http://schemas.openxmlformats.org/officeDocument/2006/relationships/tags" Target="../tags/tag714.xml"/><Relationship Id="rId13" Type="http://schemas.openxmlformats.org/officeDocument/2006/relationships/tags" Target="../tags/tag713.xml"/><Relationship Id="rId12" Type="http://schemas.openxmlformats.org/officeDocument/2006/relationships/tags" Target="../tags/tag712.xml"/><Relationship Id="rId11" Type="http://schemas.openxmlformats.org/officeDocument/2006/relationships/tags" Target="../tags/tag711.xml"/><Relationship Id="rId10" Type="http://schemas.openxmlformats.org/officeDocument/2006/relationships/tags" Target="../tags/tag710.xml"/><Relationship Id="rId1" Type="http://schemas.openxmlformats.org/officeDocument/2006/relationships/tags" Target="../tags/tag703.xml"/></Relationships>
</file>

<file path=ppt/slides/_rels/slide42.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724.xml"/><Relationship Id="rId6" Type="http://schemas.openxmlformats.org/officeDocument/2006/relationships/tags" Target="../tags/tag723.xml"/><Relationship Id="rId5" Type="http://schemas.openxmlformats.org/officeDocument/2006/relationships/image" Target="../media/image7.png"/><Relationship Id="rId4" Type="http://schemas.openxmlformats.org/officeDocument/2006/relationships/tags" Target="../tags/tag722.xml"/><Relationship Id="rId3" Type="http://schemas.openxmlformats.org/officeDocument/2006/relationships/tags" Target="../tags/tag721.xml"/><Relationship Id="rId2" Type="http://schemas.openxmlformats.org/officeDocument/2006/relationships/image" Target="../media/image6.png"/><Relationship Id="rId1" Type="http://schemas.openxmlformats.org/officeDocument/2006/relationships/tags" Target="../tags/tag720.xml"/></Relationships>
</file>

<file path=ppt/slides/_rels/slide43.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727.xml"/><Relationship Id="rId3" Type="http://schemas.openxmlformats.org/officeDocument/2006/relationships/image" Target="../media/image9.png"/><Relationship Id="rId2" Type="http://schemas.openxmlformats.org/officeDocument/2006/relationships/tags" Target="../tags/tag726.xml"/><Relationship Id="rId1" Type="http://schemas.openxmlformats.org/officeDocument/2006/relationships/tags" Target="../tags/tag725.xml"/></Relationships>
</file>

<file path=ppt/slides/_rels/slide44.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732.xml"/><Relationship Id="rId6" Type="http://schemas.openxmlformats.org/officeDocument/2006/relationships/tags" Target="../tags/tag731.xml"/><Relationship Id="rId5" Type="http://schemas.openxmlformats.org/officeDocument/2006/relationships/image" Target="../media/image7.png"/><Relationship Id="rId4" Type="http://schemas.openxmlformats.org/officeDocument/2006/relationships/tags" Target="../tags/tag730.xml"/><Relationship Id="rId3" Type="http://schemas.openxmlformats.org/officeDocument/2006/relationships/tags" Target="../tags/tag729.xml"/><Relationship Id="rId2" Type="http://schemas.openxmlformats.org/officeDocument/2006/relationships/image" Target="../media/image6.png"/><Relationship Id="rId1" Type="http://schemas.openxmlformats.org/officeDocument/2006/relationships/tags" Target="../tags/tag728.xml"/></Relationships>
</file>

<file path=ppt/slides/_rels/slide45.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737.xml"/><Relationship Id="rId6" Type="http://schemas.openxmlformats.org/officeDocument/2006/relationships/tags" Target="../tags/tag736.xml"/><Relationship Id="rId5" Type="http://schemas.openxmlformats.org/officeDocument/2006/relationships/image" Target="../media/image7.png"/><Relationship Id="rId4" Type="http://schemas.openxmlformats.org/officeDocument/2006/relationships/tags" Target="../tags/tag735.xml"/><Relationship Id="rId3" Type="http://schemas.openxmlformats.org/officeDocument/2006/relationships/tags" Target="../tags/tag734.xml"/><Relationship Id="rId2" Type="http://schemas.openxmlformats.org/officeDocument/2006/relationships/image" Target="../media/image6.png"/><Relationship Id="rId1" Type="http://schemas.openxmlformats.org/officeDocument/2006/relationships/tags" Target="../tags/tag733.xml"/></Relationships>
</file>

<file path=ppt/slides/_rels/slide46.xml.rels><?xml version="1.0" encoding="UTF-8" standalone="yes"?>
<Relationships xmlns="http://schemas.openxmlformats.org/package/2006/relationships"><Relationship Id="rId9" Type="http://schemas.openxmlformats.org/officeDocument/2006/relationships/tags" Target="../tags/tag744.xml"/><Relationship Id="rId8" Type="http://schemas.openxmlformats.org/officeDocument/2006/relationships/tags" Target="../tags/tag743.xml"/><Relationship Id="rId7" Type="http://schemas.openxmlformats.org/officeDocument/2006/relationships/tags" Target="../tags/tag742.xml"/><Relationship Id="rId6" Type="http://schemas.openxmlformats.org/officeDocument/2006/relationships/tags" Target="../tags/tag741.xml"/><Relationship Id="rId55" Type="http://schemas.openxmlformats.org/officeDocument/2006/relationships/slideLayout" Target="../slideLayouts/slideLayout12.xml"/><Relationship Id="rId54" Type="http://schemas.openxmlformats.org/officeDocument/2006/relationships/tags" Target="../tags/tag789.xml"/><Relationship Id="rId53" Type="http://schemas.openxmlformats.org/officeDocument/2006/relationships/tags" Target="../tags/tag788.xml"/><Relationship Id="rId52" Type="http://schemas.openxmlformats.org/officeDocument/2006/relationships/tags" Target="../tags/tag787.xml"/><Relationship Id="rId51" Type="http://schemas.openxmlformats.org/officeDocument/2006/relationships/tags" Target="../tags/tag786.xml"/><Relationship Id="rId50" Type="http://schemas.openxmlformats.org/officeDocument/2006/relationships/tags" Target="../tags/tag785.xml"/><Relationship Id="rId5" Type="http://schemas.openxmlformats.org/officeDocument/2006/relationships/image" Target="../media/image7.png"/><Relationship Id="rId49" Type="http://schemas.openxmlformats.org/officeDocument/2006/relationships/tags" Target="../tags/tag784.xml"/><Relationship Id="rId48" Type="http://schemas.openxmlformats.org/officeDocument/2006/relationships/tags" Target="../tags/tag783.xml"/><Relationship Id="rId47" Type="http://schemas.openxmlformats.org/officeDocument/2006/relationships/tags" Target="../tags/tag782.xml"/><Relationship Id="rId46" Type="http://schemas.openxmlformats.org/officeDocument/2006/relationships/tags" Target="../tags/tag781.xml"/><Relationship Id="rId45" Type="http://schemas.openxmlformats.org/officeDocument/2006/relationships/tags" Target="../tags/tag780.xml"/><Relationship Id="rId44" Type="http://schemas.openxmlformats.org/officeDocument/2006/relationships/tags" Target="../tags/tag779.xml"/><Relationship Id="rId43" Type="http://schemas.openxmlformats.org/officeDocument/2006/relationships/tags" Target="../tags/tag778.xml"/><Relationship Id="rId42" Type="http://schemas.openxmlformats.org/officeDocument/2006/relationships/tags" Target="../tags/tag777.xml"/><Relationship Id="rId41" Type="http://schemas.openxmlformats.org/officeDocument/2006/relationships/tags" Target="../tags/tag776.xml"/><Relationship Id="rId40" Type="http://schemas.openxmlformats.org/officeDocument/2006/relationships/tags" Target="../tags/tag775.xml"/><Relationship Id="rId4" Type="http://schemas.openxmlformats.org/officeDocument/2006/relationships/tags" Target="../tags/tag740.xml"/><Relationship Id="rId39" Type="http://schemas.openxmlformats.org/officeDocument/2006/relationships/tags" Target="../tags/tag774.xml"/><Relationship Id="rId38" Type="http://schemas.openxmlformats.org/officeDocument/2006/relationships/tags" Target="../tags/tag773.xml"/><Relationship Id="rId37" Type="http://schemas.openxmlformats.org/officeDocument/2006/relationships/tags" Target="../tags/tag772.xml"/><Relationship Id="rId36" Type="http://schemas.openxmlformats.org/officeDocument/2006/relationships/tags" Target="../tags/tag771.xml"/><Relationship Id="rId35" Type="http://schemas.openxmlformats.org/officeDocument/2006/relationships/tags" Target="../tags/tag770.xml"/><Relationship Id="rId34" Type="http://schemas.openxmlformats.org/officeDocument/2006/relationships/tags" Target="../tags/tag769.xml"/><Relationship Id="rId33" Type="http://schemas.openxmlformats.org/officeDocument/2006/relationships/tags" Target="../tags/tag768.xml"/><Relationship Id="rId32" Type="http://schemas.openxmlformats.org/officeDocument/2006/relationships/tags" Target="../tags/tag767.xml"/><Relationship Id="rId31" Type="http://schemas.openxmlformats.org/officeDocument/2006/relationships/tags" Target="../tags/tag766.xml"/><Relationship Id="rId30" Type="http://schemas.openxmlformats.org/officeDocument/2006/relationships/tags" Target="../tags/tag765.xml"/><Relationship Id="rId3" Type="http://schemas.openxmlformats.org/officeDocument/2006/relationships/tags" Target="../tags/tag739.xml"/><Relationship Id="rId29" Type="http://schemas.openxmlformats.org/officeDocument/2006/relationships/tags" Target="../tags/tag764.xml"/><Relationship Id="rId28" Type="http://schemas.openxmlformats.org/officeDocument/2006/relationships/tags" Target="../tags/tag763.xml"/><Relationship Id="rId27" Type="http://schemas.openxmlformats.org/officeDocument/2006/relationships/tags" Target="../tags/tag762.xml"/><Relationship Id="rId26" Type="http://schemas.openxmlformats.org/officeDocument/2006/relationships/tags" Target="../tags/tag761.xml"/><Relationship Id="rId25" Type="http://schemas.openxmlformats.org/officeDocument/2006/relationships/tags" Target="../tags/tag760.xml"/><Relationship Id="rId24" Type="http://schemas.openxmlformats.org/officeDocument/2006/relationships/tags" Target="../tags/tag759.xml"/><Relationship Id="rId23" Type="http://schemas.openxmlformats.org/officeDocument/2006/relationships/tags" Target="../tags/tag758.xml"/><Relationship Id="rId22" Type="http://schemas.openxmlformats.org/officeDocument/2006/relationships/tags" Target="../tags/tag757.xml"/><Relationship Id="rId21" Type="http://schemas.openxmlformats.org/officeDocument/2006/relationships/tags" Target="../tags/tag756.xml"/><Relationship Id="rId20" Type="http://schemas.openxmlformats.org/officeDocument/2006/relationships/tags" Target="../tags/tag755.xml"/><Relationship Id="rId2" Type="http://schemas.openxmlformats.org/officeDocument/2006/relationships/image" Target="../media/image6.png"/><Relationship Id="rId19" Type="http://schemas.openxmlformats.org/officeDocument/2006/relationships/tags" Target="../tags/tag754.xml"/><Relationship Id="rId18" Type="http://schemas.openxmlformats.org/officeDocument/2006/relationships/tags" Target="../tags/tag753.xml"/><Relationship Id="rId17" Type="http://schemas.openxmlformats.org/officeDocument/2006/relationships/tags" Target="../tags/tag752.xml"/><Relationship Id="rId16" Type="http://schemas.openxmlformats.org/officeDocument/2006/relationships/tags" Target="../tags/tag751.xml"/><Relationship Id="rId15" Type="http://schemas.openxmlformats.org/officeDocument/2006/relationships/tags" Target="../tags/tag750.xml"/><Relationship Id="rId14" Type="http://schemas.openxmlformats.org/officeDocument/2006/relationships/tags" Target="../tags/tag749.xml"/><Relationship Id="rId13" Type="http://schemas.openxmlformats.org/officeDocument/2006/relationships/tags" Target="../tags/tag748.xml"/><Relationship Id="rId12" Type="http://schemas.openxmlformats.org/officeDocument/2006/relationships/tags" Target="../tags/tag747.xml"/><Relationship Id="rId11" Type="http://schemas.openxmlformats.org/officeDocument/2006/relationships/tags" Target="../tags/tag746.xml"/><Relationship Id="rId10" Type="http://schemas.openxmlformats.org/officeDocument/2006/relationships/tags" Target="../tags/tag745.xml"/><Relationship Id="rId1" Type="http://schemas.openxmlformats.org/officeDocument/2006/relationships/tags" Target="../tags/tag738.xml"/></Relationships>
</file>

<file path=ppt/slides/_rels/slide47.xml.rels><?xml version="1.0" encoding="UTF-8" standalone="yes"?>
<Relationships xmlns="http://schemas.openxmlformats.org/package/2006/relationships"><Relationship Id="rId9" Type="http://schemas.openxmlformats.org/officeDocument/2006/relationships/tags" Target="../tags/tag796.xml"/><Relationship Id="rId8" Type="http://schemas.openxmlformats.org/officeDocument/2006/relationships/tags" Target="../tags/tag795.xml"/><Relationship Id="rId7" Type="http://schemas.openxmlformats.org/officeDocument/2006/relationships/tags" Target="../tags/tag794.xml"/><Relationship Id="rId6" Type="http://schemas.openxmlformats.org/officeDocument/2006/relationships/tags" Target="../tags/tag793.xml"/><Relationship Id="rId5" Type="http://schemas.openxmlformats.org/officeDocument/2006/relationships/image" Target="../media/image7.png"/><Relationship Id="rId4" Type="http://schemas.openxmlformats.org/officeDocument/2006/relationships/tags" Target="../tags/tag792.xml"/><Relationship Id="rId3" Type="http://schemas.openxmlformats.org/officeDocument/2006/relationships/tags" Target="../tags/tag791.xml"/><Relationship Id="rId26" Type="http://schemas.openxmlformats.org/officeDocument/2006/relationships/slideLayout" Target="../slideLayouts/slideLayout12.xml"/><Relationship Id="rId25" Type="http://schemas.openxmlformats.org/officeDocument/2006/relationships/tags" Target="../tags/tag812.xml"/><Relationship Id="rId24" Type="http://schemas.openxmlformats.org/officeDocument/2006/relationships/tags" Target="../tags/tag811.xml"/><Relationship Id="rId23" Type="http://schemas.openxmlformats.org/officeDocument/2006/relationships/tags" Target="../tags/tag810.xml"/><Relationship Id="rId22" Type="http://schemas.openxmlformats.org/officeDocument/2006/relationships/tags" Target="../tags/tag809.xml"/><Relationship Id="rId21" Type="http://schemas.openxmlformats.org/officeDocument/2006/relationships/tags" Target="../tags/tag808.xml"/><Relationship Id="rId20" Type="http://schemas.openxmlformats.org/officeDocument/2006/relationships/tags" Target="../tags/tag807.xml"/><Relationship Id="rId2" Type="http://schemas.openxmlformats.org/officeDocument/2006/relationships/image" Target="../media/image6.png"/><Relationship Id="rId19" Type="http://schemas.openxmlformats.org/officeDocument/2006/relationships/tags" Target="../tags/tag806.xml"/><Relationship Id="rId18" Type="http://schemas.openxmlformats.org/officeDocument/2006/relationships/tags" Target="../tags/tag805.xml"/><Relationship Id="rId17" Type="http://schemas.openxmlformats.org/officeDocument/2006/relationships/tags" Target="../tags/tag804.xml"/><Relationship Id="rId16" Type="http://schemas.openxmlformats.org/officeDocument/2006/relationships/tags" Target="../tags/tag803.xml"/><Relationship Id="rId15" Type="http://schemas.openxmlformats.org/officeDocument/2006/relationships/tags" Target="../tags/tag802.xml"/><Relationship Id="rId14" Type="http://schemas.openxmlformats.org/officeDocument/2006/relationships/tags" Target="../tags/tag801.xml"/><Relationship Id="rId13" Type="http://schemas.openxmlformats.org/officeDocument/2006/relationships/tags" Target="../tags/tag800.xml"/><Relationship Id="rId12" Type="http://schemas.openxmlformats.org/officeDocument/2006/relationships/tags" Target="../tags/tag799.xml"/><Relationship Id="rId11" Type="http://schemas.openxmlformats.org/officeDocument/2006/relationships/tags" Target="../tags/tag798.xml"/><Relationship Id="rId10" Type="http://schemas.openxmlformats.org/officeDocument/2006/relationships/tags" Target="../tags/tag797.xml"/><Relationship Id="rId1" Type="http://schemas.openxmlformats.org/officeDocument/2006/relationships/tags" Target="../tags/tag790.xml"/></Relationships>
</file>

<file path=ppt/slides/_rels/slide48.xml.rels><?xml version="1.0" encoding="UTF-8" standalone="yes"?>
<Relationships xmlns="http://schemas.openxmlformats.org/package/2006/relationships"><Relationship Id="rId9" Type="http://schemas.openxmlformats.org/officeDocument/2006/relationships/tags" Target="../tags/tag819.xml"/><Relationship Id="rId8" Type="http://schemas.openxmlformats.org/officeDocument/2006/relationships/tags" Target="../tags/tag818.xml"/><Relationship Id="rId7" Type="http://schemas.openxmlformats.org/officeDocument/2006/relationships/tags" Target="../tags/tag817.xml"/><Relationship Id="rId6" Type="http://schemas.openxmlformats.org/officeDocument/2006/relationships/tags" Target="../tags/tag816.xml"/><Relationship Id="rId5" Type="http://schemas.openxmlformats.org/officeDocument/2006/relationships/image" Target="../media/image7.png"/><Relationship Id="rId4" Type="http://schemas.openxmlformats.org/officeDocument/2006/relationships/tags" Target="../tags/tag815.xml"/><Relationship Id="rId3" Type="http://schemas.openxmlformats.org/officeDocument/2006/relationships/tags" Target="../tags/tag814.xml"/><Relationship Id="rId20" Type="http://schemas.openxmlformats.org/officeDocument/2006/relationships/slideLayout" Target="../slideLayouts/slideLayout12.xml"/><Relationship Id="rId2" Type="http://schemas.openxmlformats.org/officeDocument/2006/relationships/image" Target="../media/image6.png"/><Relationship Id="rId19" Type="http://schemas.openxmlformats.org/officeDocument/2006/relationships/tags" Target="../tags/tag829.xml"/><Relationship Id="rId18" Type="http://schemas.openxmlformats.org/officeDocument/2006/relationships/tags" Target="../tags/tag828.xml"/><Relationship Id="rId17" Type="http://schemas.openxmlformats.org/officeDocument/2006/relationships/tags" Target="../tags/tag827.xml"/><Relationship Id="rId16" Type="http://schemas.openxmlformats.org/officeDocument/2006/relationships/tags" Target="../tags/tag826.xml"/><Relationship Id="rId15" Type="http://schemas.openxmlformats.org/officeDocument/2006/relationships/tags" Target="../tags/tag825.xml"/><Relationship Id="rId14" Type="http://schemas.openxmlformats.org/officeDocument/2006/relationships/tags" Target="../tags/tag824.xml"/><Relationship Id="rId13" Type="http://schemas.openxmlformats.org/officeDocument/2006/relationships/tags" Target="../tags/tag823.xml"/><Relationship Id="rId12" Type="http://schemas.openxmlformats.org/officeDocument/2006/relationships/tags" Target="../tags/tag822.xml"/><Relationship Id="rId11" Type="http://schemas.openxmlformats.org/officeDocument/2006/relationships/tags" Target="../tags/tag821.xml"/><Relationship Id="rId10" Type="http://schemas.openxmlformats.org/officeDocument/2006/relationships/tags" Target="../tags/tag820.xml"/><Relationship Id="rId1" Type="http://schemas.openxmlformats.org/officeDocument/2006/relationships/tags" Target="../tags/tag813.xml"/></Relationships>
</file>

<file path=ppt/slides/_rels/slide49.xml.rels><?xml version="1.0" encoding="UTF-8" standalone="yes"?>
<Relationships xmlns="http://schemas.openxmlformats.org/package/2006/relationships"><Relationship Id="rId9" Type="http://schemas.openxmlformats.org/officeDocument/2006/relationships/tags" Target="../tags/tag836.xml"/><Relationship Id="rId8" Type="http://schemas.openxmlformats.org/officeDocument/2006/relationships/tags" Target="../tags/tag835.xml"/><Relationship Id="rId7" Type="http://schemas.openxmlformats.org/officeDocument/2006/relationships/tags" Target="../tags/tag834.xml"/><Relationship Id="rId6" Type="http://schemas.openxmlformats.org/officeDocument/2006/relationships/tags" Target="../tags/tag833.xml"/><Relationship Id="rId5" Type="http://schemas.openxmlformats.org/officeDocument/2006/relationships/image" Target="../media/image7.png"/><Relationship Id="rId4" Type="http://schemas.openxmlformats.org/officeDocument/2006/relationships/tags" Target="../tags/tag832.xml"/><Relationship Id="rId3" Type="http://schemas.openxmlformats.org/officeDocument/2006/relationships/tags" Target="../tags/tag831.xml"/><Relationship Id="rId2" Type="http://schemas.openxmlformats.org/officeDocument/2006/relationships/image" Target="../media/image6.png"/><Relationship Id="rId17" Type="http://schemas.openxmlformats.org/officeDocument/2006/relationships/slideLayout" Target="../slideLayouts/slideLayout12.xml"/><Relationship Id="rId16" Type="http://schemas.openxmlformats.org/officeDocument/2006/relationships/tags" Target="../tags/tag843.xml"/><Relationship Id="rId15" Type="http://schemas.openxmlformats.org/officeDocument/2006/relationships/tags" Target="../tags/tag842.xml"/><Relationship Id="rId14" Type="http://schemas.openxmlformats.org/officeDocument/2006/relationships/tags" Target="../tags/tag841.xml"/><Relationship Id="rId13" Type="http://schemas.openxmlformats.org/officeDocument/2006/relationships/tags" Target="../tags/tag840.xml"/><Relationship Id="rId12" Type="http://schemas.openxmlformats.org/officeDocument/2006/relationships/tags" Target="../tags/tag839.xml"/><Relationship Id="rId11" Type="http://schemas.openxmlformats.org/officeDocument/2006/relationships/tags" Target="../tags/tag838.xml"/><Relationship Id="rId10" Type="http://schemas.openxmlformats.org/officeDocument/2006/relationships/tags" Target="../tags/tag837.xml"/><Relationship Id="rId1" Type="http://schemas.openxmlformats.org/officeDocument/2006/relationships/tags" Target="../tags/tag830.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88.xml"/><Relationship Id="rId3" Type="http://schemas.openxmlformats.org/officeDocument/2006/relationships/image" Target="../media/image9.png"/><Relationship Id="rId2" Type="http://schemas.openxmlformats.org/officeDocument/2006/relationships/tags" Target="../tags/tag187.xml"/><Relationship Id="rId1" Type="http://schemas.openxmlformats.org/officeDocument/2006/relationships/tags" Target="../tags/tag186.xml"/></Relationships>
</file>

<file path=ppt/slides/_rels/slide50.xml.rels><?xml version="1.0" encoding="UTF-8" standalone="yes"?>
<Relationships xmlns="http://schemas.openxmlformats.org/package/2006/relationships"><Relationship Id="rId9" Type="http://schemas.openxmlformats.org/officeDocument/2006/relationships/tags" Target="../tags/tag850.xml"/><Relationship Id="rId8" Type="http://schemas.openxmlformats.org/officeDocument/2006/relationships/tags" Target="../tags/tag849.xml"/><Relationship Id="rId7" Type="http://schemas.openxmlformats.org/officeDocument/2006/relationships/tags" Target="../tags/tag848.xml"/><Relationship Id="rId6" Type="http://schemas.openxmlformats.org/officeDocument/2006/relationships/tags" Target="../tags/tag847.xml"/><Relationship Id="rId5" Type="http://schemas.openxmlformats.org/officeDocument/2006/relationships/image" Target="../media/image7.png"/><Relationship Id="rId4" Type="http://schemas.openxmlformats.org/officeDocument/2006/relationships/tags" Target="../tags/tag846.xml"/><Relationship Id="rId3" Type="http://schemas.openxmlformats.org/officeDocument/2006/relationships/tags" Target="../tags/tag845.xml"/><Relationship Id="rId2" Type="http://schemas.openxmlformats.org/officeDocument/2006/relationships/image" Target="../media/image6.png"/><Relationship Id="rId17" Type="http://schemas.openxmlformats.org/officeDocument/2006/relationships/slideLayout" Target="../slideLayouts/slideLayout12.xml"/><Relationship Id="rId16" Type="http://schemas.openxmlformats.org/officeDocument/2006/relationships/tags" Target="../tags/tag857.xml"/><Relationship Id="rId15" Type="http://schemas.openxmlformats.org/officeDocument/2006/relationships/tags" Target="../tags/tag856.xml"/><Relationship Id="rId14" Type="http://schemas.openxmlformats.org/officeDocument/2006/relationships/tags" Target="../tags/tag855.xml"/><Relationship Id="rId13" Type="http://schemas.openxmlformats.org/officeDocument/2006/relationships/tags" Target="../tags/tag854.xml"/><Relationship Id="rId12" Type="http://schemas.openxmlformats.org/officeDocument/2006/relationships/tags" Target="../tags/tag853.xml"/><Relationship Id="rId11" Type="http://schemas.openxmlformats.org/officeDocument/2006/relationships/tags" Target="../tags/tag852.xml"/><Relationship Id="rId10" Type="http://schemas.openxmlformats.org/officeDocument/2006/relationships/tags" Target="../tags/tag851.xml"/><Relationship Id="rId1" Type="http://schemas.openxmlformats.org/officeDocument/2006/relationships/tags" Target="../tags/tag844.xml"/></Relationships>
</file>

<file path=ppt/slides/_rels/slide51.xml.rels><?xml version="1.0" encoding="UTF-8" standalone="yes"?>
<Relationships xmlns="http://schemas.openxmlformats.org/package/2006/relationships"><Relationship Id="rId9" Type="http://schemas.openxmlformats.org/officeDocument/2006/relationships/tags" Target="../tags/tag864.xml"/><Relationship Id="rId8" Type="http://schemas.openxmlformats.org/officeDocument/2006/relationships/tags" Target="../tags/tag863.xml"/><Relationship Id="rId7" Type="http://schemas.openxmlformats.org/officeDocument/2006/relationships/tags" Target="../tags/tag862.xml"/><Relationship Id="rId6" Type="http://schemas.openxmlformats.org/officeDocument/2006/relationships/tags" Target="../tags/tag861.xml"/><Relationship Id="rId5" Type="http://schemas.openxmlformats.org/officeDocument/2006/relationships/image" Target="../media/image7.png"/><Relationship Id="rId4" Type="http://schemas.openxmlformats.org/officeDocument/2006/relationships/tags" Target="../tags/tag860.xml"/><Relationship Id="rId3" Type="http://schemas.openxmlformats.org/officeDocument/2006/relationships/tags" Target="../tags/tag859.xml"/><Relationship Id="rId2" Type="http://schemas.openxmlformats.org/officeDocument/2006/relationships/image" Target="../media/image6.png"/><Relationship Id="rId17" Type="http://schemas.openxmlformats.org/officeDocument/2006/relationships/slideLayout" Target="../slideLayouts/slideLayout12.xml"/><Relationship Id="rId16" Type="http://schemas.openxmlformats.org/officeDocument/2006/relationships/tags" Target="../tags/tag871.xml"/><Relationship Id="rId15" Type="http://schemas.openxmlformats.org/officeDocument/2006/relationships/tags" Target="../tags/tag870.xml"/><Relationship Id="rId14" Type="http://schemas.openxmlformats.org/officeDocument/2006/relationships/tags" Target="../tags/tag869.xml"/><Relationship Id="rId13" Type="http://schemas.openxmlformats.org/officeDocument/2006/relationships/tags" Target="../tags/tag868.xml"/><Relationship Id="rId12" Type="http://schemas.openxmlformats.org/officeDocument/2006/relationships/tags" Target="../tags/tag867.xml"/><Relationship Id="rId11" Type="http://schemas.openxmlformats.org/officeDocument/2006/relationships/tags" Target="../tags/tag866.xml"/><Relationship Id="rId10" Type="http://schemas.openxmlformats.org/officeDocument/2006/relationships/tags" Target="../tags/tag865.xml"/><Relationship Id="rId1" Type="http://schemas.openxmlformats.org/officeDocument/2006/relationships/tags" Target="../tags/tag858.xml"/></Relationships>
</file>

<file path=ppt/slides/_rels/slide52.xml.rels><?xml version="1.0" encoding="UTF-8" standalone="yes"?>
<Relationships xmlns="http://schemas.openxmlformats.org/package/2006/relationships"><Relationship Id="rId9" Type="http://schemas.openxmlformats.org/officeDocument/2006/relationships/tags" Target="../tags/tag878.xml"/><Relationship Id="rId8" Type="http://schemas.openxmlformats.org/officeDocument/2006/relationships/tags" Target="../tags/tag877.xml"/><Relationship Id="rId7" Type="http://schemas.openxmlformats.org/officeDocument/2006/relationships/tags" Target="../tags/tag876.xml"/><Relationship Id="rId6" Type="http://schemas.openxmlformats.org/officeDocument/2006/relationships/tags" Target="../tags/tag875.xml"/><Relationship Id="rId5" Type="http://schemas.openxmlformats.org/officeDocument/2006/relationships/image" Target="../media/image7.png"/><Relationship Id="rId4" Type="http://schemas.openxmlformats.org/officeDocument/2006/relationships/tags" Target="../tags/tag874.xml"/><Relationship Id="rId3" Type="http://schemas.openxmlformats.org/officeDocument/2006/relationships/tags" Target="../tags/tag873.xml"/><Relationship Id="rId22" Type="http://schemas.openxmlformats.org/officeDocument/2006/relationships/slideLayout" Target="../slideLayouts/slideLayout12.xml"/><Relationship Id="rId21" Type="http://schemas.openxmlformats.org/officeDocument/2006/relationships/tags" Target="../tags/tag890.xml"/><Relationship Id="rId20" Type="http://schemas.openxmlformats.org/officeDocument/2006/relationships/tags" Target="../tags/tag889.xml"/><Relationship Id="rId2" Type="http://schemas.openxmlformats.org/officeDocument/2006/relationships/image" Target="../media/image6.png"/><Relationship Id="rId19" Type="http://schemas.openxmlformats.org/officeDocument/2006/relationships/tags" Target="../tags/tag888.xml"/><Relationship Id="rId18" Type="http://schemas.openxmlformats.org/officeDocument/2006/relationships/tags" Target="../tags/tag887.xml"/><Relationship Id="rId17" Type="http://schemas.openxmlformats.org/officeDocument/2006/relationships/tags" Target="../tags/tag886.xml"/><Relationship Id="rId16" Type="http://schemas.openxmlformats.org/officeDocument/2006/relationships/tags" Target="../tags/tag885.xml"/><Relationship Id="rId15" Type="http://schemas.openxmlformats.org/officeDocument/2006/relationships/tags" Target="../tags/tag884.xml"/><Relationship Id="rId14" Type="http://schemas.openxmlformats.org/officeDocument/2006/relationships/tags" Target="../tags/tag883.xml"/><Relationship Id="rId13" Type="http://schemas.openxmlformats.org/officeDocument/2006/relationships/tags" Target="../tags/tag882.xml"/><Relationship Id="rId12" Type="http://schemas.openxmlformats.org/officeDocument/2006/relationships/tags" Target="../tags/tag881.xml"/><Relationship Id="rId11" Type="http://schemas.openxmlformats.org/officeDocument/2006/relationships/tags" Target="../tags/tag880.xml"/><Relationship Id="rId10" Type="http://schemas.openxmlformats.org/officeDocument/2006/relationships/tags" Target="../tags/tag879.xml"/><Relationship Id="rId1" Type="http://schemas.openxmlformats.org/officeDocument/2006/relationships/tags" Target="../tags/tag872.xml"/></Relationships>
</file>

<file path=ppt/slides/_rels/slide53.xml.rels><?xml version="1.0" encoding="UTF-8" standalone="yes"?>
<Relationships xmlns="http://schemas.openxmlformats.org/package/2006/relationships"><Relationship Id="rId9" Type="http://schemas.openxmlformats.org/officeDocument/2006/relationships/tags" Target="../tags/tag897.xml"/><Relationship Id="rId8" Type="http://schemas.openxmlformats.org/officeDocument/2006/relationships/tags" Target="../tags/tag896.xml"/><Relationship Id="rId7" Type="http://schemas.openxmlformats.org/officeDocument/2006/relationships/tags" Target="../tags/tag895.xml"/><Relationship Id="rId6" Type="http://schemas.openxmlformats.org/officeDocument/2006/relationships/tags" Target="../tags/tag894.xml"/><Relationship Id="rId5" Type="http://schemas.openxmlformats.org/officeDocument/2006/relationships/image" Target="../media/image7.png"/><Relationship Id="rId4" Type="http://schemas.openxmlformats.org/officeDocument/2006/relationships/tags" Target="../tags/tag893.xml"/><Relationship Id="rId35" Type="http://schemas.openxmlformats.org/officeDocument/2006/relationships/slideLayout" Target="../slideLayouts/slideLayout12.xml"/><Relationship Id="rId34" Type="http://schemas.openxmlformats.org/officeDocument/2006/relationships/tags" Target="../tags/tag914.xml"/><Relationship Id="rId33" Type="http://schemas.openxmlformats.org/officeDocument/2006/relationships/tags" Target="../tags/tag913.xml"/><Relationship Id="rId32" Type="http://schemas.openxmlformats.org/officeDocument/2006/relationships/tags" Target="../tags/tag912.xml"/><Relationship Id="rId31" Type="http://schemas.openxmlformats.org/officeDocument/2006/relationships/tags" Target="../tags/tag911.xml"/><Relationship Id="rId30" Type="http://schemas.openxmlformats.org/officeDocument/2006/relationships/image" Target="../media/image15.svg"/><Relationship Id="rId3" Type="http://schemas.openxmlformats.org/officeDocument/2006/relationships/tags" Target="../tags/tag892.xml"/><Relationship Id="rId29" Type="http://schemas.openxmlformats.org/officeDocument/2006/relationships/image" Target="../media/image30.png"/><Relationship Id="rId28" Type="http://schemas.openxmlformats.org/officeDocument/2006/relationships/tags" Target="../tags/tag910.xml"/><Relationship Id="rId27" Type="http://schemas.openxmlformats.org/officeDocument/2006/relationships/tags" Target="../tags/tag909.xml"/><Relationship Id="rId26" Type="http://schemas.openxmlformats.org/officeDocument/2006/relationships/tags" Target="../tags/tag908.xml"/><Relationship Id="rId25" Type="http://schemas.openxmlformats.org/officeDocument/2006/relationships/image" Target="../media/image14.svg"/><Relationship Id="rId24" Type="http://schemas.openxmlformats.org/officeDocument/2006/relationships/image" Target="../media/image29.png"/><Relationship Id="rId23" Type="http://schemas.openxmlformats.org/officeDocument/2006/relationships/tags" Target="../tags/tag907.xml"/><Relationship Id="rId22" Type="http://schemas.openxmlformats.org/officeDocument/2006/relationships/tags" Target="../tags/tag906.xml"/><Relationship Id="rId21" Type="http://schemas.openxmlformats.org/officeDocument/2006/relationships/tags" Target="../tags/tag905.xml"/><Relationship Id="rId20" Type="http://schemas.openxmlformats.org/officeDocument/2006/relationships/tags" Target="../tags/tag904.xml"/><Relationship Id="rId2" Type="http://schemas.openxmlformats.org/officeDocument/2006/relationships/image" Target="../media/image6.png"/><Relationship Id="rId19" Type="http://schemas.openxmlformats.org/officeDocument/2006/relationships/image" Target="../media/image13.svg"/><Relationship Id="rId18" Type="http://schemas.openxmlformats.org/officeDocument/2006/relationships/image" Target="../media/image28.png"/><Relationship Id="rId17" Type="http://schemas.openxmlformats.org/officeDocument/2006/relationships/tags" Target="../tags/tag903.xml"/><Relationship Id="rId16" Type="http://schemas.openxmlformats.org/officeDocument/2006/relationships/tags" Target="../tags/tag902.xml"/><Relationship Id="rId15" Type="http://schemas.openxmlformats.org/officeDocument/2006/relationships/tags" Target="../tags/tag901.xml"/><Relationship Id="rId14" Type="http://schemas.openxmlformats.org/officeDocument/2006/relationships/image" Target="../media/image12.svg"/><Relationship Id="rId13" Type="http://schemas.openxmlformats.org/officeDocument/2006/relationships/image" Target="../media/image27.png"/><Relationship Id="rId12" Type="http://schemas.openxmlformats.org/officeDocument/2006/relationships/tags" Target="../tags/tag900.xml"/><Relationship Id="rId11" Type="http://schemas.openxmlformats.org/officeDocument/2006/relationships/tags" Target="../tags/tag899.xml"/><Relationship Id="rId10" Type="http://schemas.openxmlformats.org/officeDocument/2006/relationships/tags" Target="../tags/tag898.xml"/><Relationship Id="rId1" Type="http://schemas.openxmlformats.org/officeDocument/2006/relationships/tags" Target="../tags/tag891.xml"/></Relationships>
</file>

<file path=ppt/slides/_rels/slide54.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919.xml"/><Relationship Id="rId6" Type="http://schemas.openxmlformats.org/officeDocument/2006/relationships/tags" Target="../tags/tag918.xml"/><Relationship Id="rId5" Type="http://schemas.openxmlformats.org/officeDocument/2006/relationships/image" Target="../media/image7.png"/><Relationship Id="rId4" Type="http://schemas.openxmlformats.org/officeDocument/2006/relationships/tags" Target="../tags/tag917.xml"/><Relationship Id="rId3" Type="http://schemas.openxmlformats.org/officeDocument/2006/relationships/tags" Target="../tags/tag916.xml"/><Relationship Id="rId2" Type="http://schemas.openxmlformats.org/officeDocument/2006/relationships/image" Target="../media/image6.png"/><Relationship Id="rId1" Type="http://schemas.openxmlformats.org/officeDocument/2006/relationships/tags" Target="../tags/tag915.xml"/></Relationships>
</file>

<file path=ppt/slides/_rels/slide55.xml.rels><?xml version="1.0" encoding="UTF-8" standalone="yes"?>
<Relationships xmlns="http://schemas.openxmlformats.org/package/2006/relationships"><Relationship Id="rId9" Type="http://schemas.openxmlformats.org/officeDocument/2006/relationships/tags" Target="../tags/tag926.xml"/><Relationship Id="rId8" Type="http://schemas.openxmlformats.org/officeDocument/2006/relationships/tags" Target="../tags/tag925.xml"/><Relationship Id="rId7" Type="http://schemas.openxmlformats.org/officeDocument/2006/relationships/tags" Target="../tags/tag924.xml"/><Relationship Id="rId6" Type="http://schemas.openxmlformats.org/officeDocument/2006/relationships/tags" Target="../tags/tag923.xml"/><Relationship Id="rId5" Type="http://schemas.openxmlformats.org/officeDocument/2006/relationships/image" Target="../media/image7.png"/><Relationship Id="rId4" Type="http://schemas.openxmlformats.org/officeDocument/2006/relationships/tags" Target="../tags/tag922.xml"/><Relationship Id="rId39" Type="http://schemas.openxmlformats.org/officeDocument/2006/relationships/slideLayout" Target="../slideLayouts/slideLayout12.xml"/><Relationship Id="rId38" Type="http://schemas.openxmlformats.org/officeDocument/2006/relationships/tags" Target="../tags/tag945.xml"/><Relationship Id="rId37" Type="http://schemas.openxmlformats.org/officeDocument/2006/relationships/tags" Target="../tags/tag944.xml"/><Relationship Id="rId36" Type="http://schemas.openxmlformats.org/officeDocument/2006/relationships/tags" Target="../tags/tag943.xml"/><Relationship Id="rId35" Type="http://schemas.openxmlformats.org/officeDocument/2006/relationships/image" Target="../media/image20.svg"/><Relationship Id="rId34" Type="http://schemas.openxmlformats.org/officeDocument/2006/relationships/image" Target="../media/image35.png"/><Relationship Id="rId33" Type="http://schemas.openxmlformats.org/officeDocument/2006/relationships/tags" Target="../tags/tag942.xml"/><Relationship Id="rId32" Type="http://schemas.openxmlformats.org/officeDocument/2006/relationships/tags" Target="../tags/tag941.xml"/><Relationship Id="rId31" Type="http://schemas.openxmlformats.org/officeDocument/2006/relationships/image" Target="../media/image19.svg"/><Relationship Id="rId30" Type="http://schemas.openxmlformats.org/officeDocument/2006/relationships/image" Target="../media/image34.png"/><Relationship Id="rId3" Type="http://schemas.openxmlformats.org/officeDocument/2006/relationships/tags" Target="../tags/tag921.xml"/><Relationship Id="rId29" Type="http://schemas.openxmlformats.org/officeDocument/2006/relationships/tags" Target="../tags/tag940.xml"/><Relationship Id="rId28" Type="http://schemas.openxmlformats.org/officeDocument/2006/relationships/tags" Target="../tags/tag939.xml"/><Relationship Id="rId27" Type="http://schemas.openxmlformats.org/officeDocument/2006/relationships/image" Target="../media/image18.svg"/><Relationship Id="rId26" Type="http://schemas.openxmlformats.org/officeDocument/2006/relationships/image" Target="../media/image33.png"/><Relationship Id="rId25" Type="http://schemas.openxmlformats.org/officeDocument/2006/relationships/tags" Target="../tags/tag938.xml"/><Relationship Id="rId24" Type="http://schemas.openxmlformats.org/officeDocument/2006/relationships/tags" Target="../tags/tag937.xml"/><Relationship Id="rId23" Type="http://schemas.openxmlformats.org/officeDocument/2006/relationships/image" Target="../media/image17.svg"/><Relationship Id="rId22" Type="http://schemas.openxmlformats.org/officeDocument/2006/relationships/image" Target="../media/image32.png"/><Relationship Id="rId21" Type="http://schemas.openxmlformats.org/officeDocument/2006/relationships/tags" Target="../tags/tag936.xml"/><Relationship Id="rId20" Type="http://schemas.openxmlformats.org/officeDocument/2006/relationships/tags" Target="../tags/tag935.xml"/><Relationship Id="rId2" Type="http://schemas.openxmlformats.org/officeDocument/2006/relationships/image" Target="../media/image6.png"/><Relationship Id="rId19" Type="http://schemas.openxmlformats.org/officeDocument/2006/relationships/image" Target="../media/image16.svg"/><Relationship Id="rId18" Type="http://schemas.openxmlformats.org/officeDocument/2006/relationships/image" Target="../media/image31.png"/><Relationship Id="rId17" Type="http://schemas.openxmlformats.org/officeDocument/2006/relationships/tags" Target="../tags/tag934.xml"/><Relationship Id="rId16" Type="http://schemas.openxmlformats.org/officeDocument/2006/relationships/tags" Target="../tags/tag933.xml"/><Relationship Id="rId15" Type="http://schemas.openxmlformats.org/officeDocument/2006/relationships/tags" Target="../tags/tag932.xml"/><Relationship Id="rId14" Type="http://schemas.openxmlformats.org/officeDocument/2006/relationships/tags" Target="../tags/tag931.xml"/><Relationship Id="rId13" Type="http://schemas.openxmlformats.org/officeDocument/2006/relationships/tags" Target="../tags/tag930.xml"/><Relationship Id="rId12" Type="http://schemas.openxmlformats.org/officeDocument/2006/relationships/tags" Target="../tags/tag929.xml"/><Relationship Id="rId11" Type="http://schemas.openxmlformats.org/officeDocument/2006/relationships/tags" Target="../tags/tag928.xml"/><Relationship Id="rId10" Type="http://schemas.openxmlformats.org/officeDocument/2006/relationships/tags" Target="../tags/tag927.xml"/><Relationship Id="rId1" Type="http://schemas.openxmlformats.org/officeDocument/2006/relationships/tags" Target="../tags/tag920.xml"/></Relationships>
</file>

<file path=ppt/slides/_rels/slide56.xml.rels><?xml version="1.0" encoding="UTF-8" standalone="yes"?>
<Relationships xmlns="http://schemas.openxmlformats.org/package/2006/relationships"><Relationship Id="rId9" Type="http://schemas.openxmlformats.org/officeDocument/2006/relationships/tags" Target="../tags/tag952.xml"/><Relationship Id="rId8" Type="http://schemas.openxmlformats.org/officeDocument/2006/relationships/tags" Target="../tags/tag951.xml"/><Relationship Id="rId7" Type="http://schemas.openxmlformats.org/officeDocument/2006/relationships/tags" Target="../tags/tag950.xml"/><Relationship Id="rId6" Type="http://schemas.openxmlformats.org/officeDocument/2006/relationships/tags" Target="../tags/tag949.xml"/><Relationship Id="rId5" Type="http://schemas.openxmlformats.org/officeDocument/2006/relationships/image" Target="../media/image7.png"/><Relationship Id="rId4" Type="http://schemas.openxmlformats.org/officeDocument/2006/relationships/tags" Target="../tags/tag948.xml"/><Relationship Id="rId39" Type="http://schemas.openxmlformats.org/officeDocument/2006/relationships/slideLayout" Target="../slideLayouts/slideLayout12.xml"/><Relationship Id="rId38" Type="http://schemas.openxmlformats.org/officeDocument/2006/relationships/tags" Target="../tags/tag971.xml"/><Relationship Id="rId37" Type="http://schemas.openxmlformats.org/officeDocument/2006/relationships/tags" Target="../tags/tag970.xml"/><Relationship Id="rId36" Type="http://schemas.openxmlformats.org/officeDocument/2006/relationships/tags" Target="../tags/tag969.xml"/><Relationship Id="rId35" Type="http://schemas.openxmlformats.org/officeDocument/2006/relationships/image" Target="../media/image20.svg"/><Relationship Id="rId34" Type="http://schemas.openxmlformats.org/officeDocument/2006/relationships/image" Target="../media/image35.png"/><Relationship Id="rId33" Type="http://schemas.openxmlformats.org/officeDocument/2006/relationships/tags" Target="../tags/tag968.xml"/><Relationship Id="rId32" Type="http://schemas.openxmlformats.org/officeDocument/2006/relationships/tags" Target="../tags/tag967.xml"/><Relationship Id="rId31" Type="http://schemas.openxmlformats.org/officeDocument/2006/relationships/image" Target="../media/image19.svg"/><Relationship Id="rId30" Type="http://schemas.openxmlformats.org/officeDocument/2006/relationships/image" Target="../media/image34.png"/><Relationship Id="rId3" Type="http://schemas.openxmlformats.org/officeDocument/2006/relationships/tags" Target="../tags/tag947.xml"/><Relationship Id="rId29" Type="http://schemas.openxmlformats.org/officeDocument/2006/relationships/tags" Target="../tags/tag966.xml"/><Relationship Id="rId28" Type="http://schemas.openxmlformats.org/officeDocument/2006/relationships/tags" Target="../tags/tag965.xml"/><Relationship Id="rId27" Type="http://schemas.openxmlformats.org/officeDocument/2006/relationships/image" Target="../media/image18.svg"/><Relationship Id="rId26" Type="http://schemas.openxmlformats.org/officeDocument/2006/relationships/image" Target="../media/image33.png"/><Relationship Id="rId25" Type="http://schemas.openxmlformats.org/officeDocument/2006/relationships/tags" Target="../tags/tag964.xml"/><Relationship Id="rId24" Type="http://schemas.openxmlformats.org/officeDocument/2006/relationships/tags" Target="../tags/tag963.xml"/><Relationship Id="rId23" Type="http://schemas.openxmlformats.org/officeDocument/2006/relationships/image" Target="../media/image17.svg"/><Relationship Id="rId22" Type="http://schemas.openxmlformats.org/officeDocument/2006/relationships/image" Target="../media/image32.png"/><Relationship Id="rId21" Type="http://schemas.openxmlformats.org/officeDocument/2006/relationships/tags" Target="../tags/tag962.xml"/><Relationship Id="rId20" Type="http://schemas.openxmlformats.org/officeDocument/2006/relationships/tags" Target="../tags/tag961.xml"/><Relationship Id="rId2" Type="http://schemas.openxmlformats.org/officeDocument/2006/relationships/image" Target="../media/image6.png"/><Relationship Id="rId19" Type="http://schemas.openxmlformats.org/officeDocument/2006/relationships/image" Target="../media/image16.svg"/><Relationship Id="rId18" Type="http://schemas.openxmlformats.org/officeDocument/2006/relationships/image" Target="../media/image31.png"/><Relationship Id="rId17" Type="http://schemas.openxmlformats.org/officeDocument/2006/relationships/tags" Target="../tags/tag960.xml"/><Relationship Id="rId16" Type="http://schemas.openxmlformats.org/officeDocument/2006/relationships/tags" Target="../tags/tag959.xml"/><Relationship Id="rId15" Type="http://schemas.openxmlformats.org/officeDocument/2006/relationships/tags" Target="../tags/tag958.xml"/><Relationship Id="rId14" Type="http://schemas.openxmlformats.org/officeDocument/2006/relationships/tags" Target="../tags/tag957.xml"/><Relationship Id="rId13" Type="http://schemas.openxmlformats.org/officeDocument/2006/relationships/tags" Target="../tags/tag956.xml"/><Relationship Id="rId12" Type="http://schemas.openxmlformats.org/officeDocument/2006/relationships/tags" Target="../tags/tag955.xml"/><Relationship Id="rId11" Type="http://schemas.openxmlformats.org/officeDocument/2006/relationships/tags" Target="../tags/tag954.xml"/><Relationship Id="rId10" Type="http://schemas.openxmlformats.org/officeDocument/2006/relationships/tags" Target="../tags/tag953.xml"/><Relationship Id="rId1" Type="http://schemas.openxmlformats.org/officeDocument/2006/relationships/tags" Target="../tags/tag946.xml"/></Relationships>
</file>

<file path=ppt/slides/_rels/slide57.xml.rels><?xml version="1.0" encoding="UTF-8" standalone="yes"?>
<Relationships xmlns="http://schemas.openxmlformats.org/package/2006/relationships"><Relationship Id="rId9" Type="http://schemas.openxmlformats.org/officeDocument/2006/relationships/tags" Target="../tags/tag978.xml"/><Relationship Id="rId8" Type="http://schemas.openxmlformats.org/officeDocument/2006/relationships/tags" Target="../tags/tag977.xml"/><Relationship Id="rId7" Type="http://schemas.openxmlformats.org/officeDocument/2006/relationships/tags" Target="../tags/tag976.xml"/><Relationship Id="rId6" Type="http://schemas.openxmlformats.org/officeDocument/2006/relationships/tags" Target="../tags/tag975.xml"/><Relationship Id="rId5" Type="http://schemas.openxmlformats.org/officeDocument/2006/relationships/image" Target="../media/image7.png"/><Relationship Id="rId4" Type="http://schemas.openxmlformats.org/officeDocument/2006/relationships/tags" Target="../tags/tag974.xml"/><Relationship Id="rId3" Type="http://schemas.openxmlformats.org/officeDocument/2006/relationships/tags" Target="../tags/tag973.xml"/><Relationship Id="rId20" Type="http://schemas.openxmlformats.org/officeDocument/2006/relationships/slideLayout" Target="../slideLayouts/slideLayout12.xml"/><Relationship Id="rId2" Type="http://schemas.openxmlformats.org/officeDocument/2006/relationships/image" Target="../media/image6.png"/><Relationship Id="rId19" Type="http://schemas.openxmlformats.org/officeDocument/2006/relationships/tags" Target="../tags/tag988.xml"/><Relationship Id="rId18" Type="http://schemas.openxmlformats.org/officeDocument/2006/relationships/tags" Target="../tags/tag987.xml"/><Relationship Id="rId17" Type="http://schemas.openxmlformats.org/officeDocument/2006/relationships/tags" Target="../tags/tag986.xml"/><Relationship Id="rId16" Type="http://schemas.openxmlformats.org/officeDocument/2006/relationships/tags" Target="../tags/tag985.xml"/><Relationship Id="rId15" Type="http://schemas.openxmlformats.org/officeDocument/2006/relationships/tags" Target="../tags/tag984.xml"/><Relationship Id="rId14" Type="http://schemas.openxmlformats.org/officeDocument/2006/relationships/tags" Target="../tags/tag983.xml"/><Relationship Id="rId13" Type="http://schemas.openxmlformats.org/officeDocument/2006/relationships/tags" Target="../tags/tag982.xml"/><Relationship Id="rId12" Type="http://schemas.openxmlformats.org/officeDocument/2006/relationships/tags" Target="../tags/tag981.xml"/><Relationship Id="rId11" Type="http://schemas.openxmlformats.org/officeDocument/2006/relationships/tags" Target="../tags/tag980.xml"/><Relationship Id="rId10" Type="http://schemas.openxmlformats.org/officeDocument/2006/relationships/tags" Target="../tags/tag979.xml"/><Relationship Id="rId1" Type="http://schemas.openxmlformats.org/officeDocument/2006/relationships/tags" Target="../tags/tag972.xml"/></Relationships>
</file>

<file path=ppt/slides/_rels/slide58.xml.rels><?xml version="1.0" encoding="UTF-8" standalone="yes"?>
<Relationships xmlns="http://schemas.openxmlformats.org/package/2006/relationships"><Relationship Id="rId9" Type="http://schemas.openxmlformats.org/officeDocument/2006/relationships/tags" Target="../tags/tag995.xml"/><Relationship Id="rId8" Type="http://schemas.openxmlformats.org/officeDocument/2006/relationships/tags" Target="../tags/tag994.xml"/><Relationship Id="rId7" Type="http://schemas.openxmlformats.org/officeDocument/2006/relationships/tags" Target="../tags/tag993.xml"/><Relationship Id="rId6" Type="http://schemas.openxmlformats.org/officeDocument/2006/relationships/tags" Target="../tags/tag992.xml"/><Relationship Id="rId5" Type="http://schemas.openxmlformats.org/officeDocument/2006/relationships/image" Target="../media/image7.png"/><Relationship Id="rId4" Type="http://schemas.openxmlformats.org/officeDocument/2006/relationships/tags" Target="../tags/tag991.xml"/><Relationship Id="rId3" Type="http://schemas.openxmlformats.org/officeDocument/2006/relationships/tags" Target="../tags/tag990.xml"/><Relationship Id="rId2" Type="http://schemas.openxmlformats.org/officeDocument/2006/relationships/image" Target="../media/image6.png"/><Relationship Id="rId12" Type="http://schemas.openxmlformats.org/officeDocument/2006/relationships/slideLayout" Target="../slideLayouts/slideLayout12.xml"/><Relationship Id="rId11" Type="http://schemas.openxmlformats.org/officeDocument/2006/relationships/tags" Target="../tags/tag997.xml"/><Relationship Id="rId10" Type="http://schemas.openxmlformats.org/officeDocument/2006/relationships/tags" Target="../tags/tag996.xml"/><Relationship Id="rId1" Type="http://schemas.openxmlformats.org/officeDocument/2006/relationships/tags" Target="../tags/tag989.xml"/></Relationships>
</file>

<file path=ppt/slides/_rels/slide59.xml.rels><?xml version="1.0" encoding="UTF-8" standalone="yes"?>
<Relationships xmlns="http://schemas.openxmlformats.org/package/2006/relationships"><Relationship Id="rId9" Type="http://schemas.openxmlformats.org/officeDocument/2006/relationships/tags" Target="../tags/tag1004.xml"/><Relationship Id="rId8" Type="http://schemas.openxmlformats.org/officeDocument/2006/relationships/tags" Target="../tags/tag1003.xml"/><Relationship Id="rId7" Type="http://schemas.openxmlformats.org/officeDocument/2006/relationships/tags" Target="../tags/tag1002.xml"/><Relationship Id="rId6" Type="http://schemas.openxmlformats.org/officeDocument/2006/relationships/tags" Target="../tags/tag1001.xml"/><Relationship Id="rId5" Type="http://schemas.openxmlformats.org/officeDocument/2006/relationships/image" Target="../media/image7.png"/><Relationship Id="rId4" Type="http://schemas.openxmlformats.org/officeDocument/2006/relationships/tags" Target="../tags/tag1000.xml"/><Relationship Id="rId3" Type="http://schemas.openxmlformats.org/officeDocument/2006/relationships/tags" Target="../tags/tag999.xml"/><Relationship Id="rId23" Type="http://schemas.openxmlformats.org/officeDocument/2006/relationships/slideLayout" Target="../slideLayouts/slideLayout12.xml"/><Relationship Id="rId22" Type="http://schemas.openxmlformats.org/officeDocument/2006/relationships/tags" Target="../tags/tag1017.xml"/><Relationship Id="rId21" Type="http://schemas.openxmlformats.org/officeDocument/2006/relationships/tags" Target="../tags/tag1016.xml"/><Relationship Id="rId20" Type="http://schemas.openxmlformats.org/officeDocument/2006/relationships/tags" Target="../tags/tag1015.xml"/><Relationship Id="rId2" Type="http://schemas.openxmlformats.org/officeDocument/2006/relationships/image" Target="../media/image6.png"/><Relationship Id="rId19" Type="http://schemas.openxmlformats.org/officeDocument/2006/relationships/tags" Target="../tags/tag1014.xml"/><Relationship Id="rId18" Type="http://schemas.openxmlformats.org/officeDocument/2006/relationships/tags" Target="../tags/tag1013.xml"/><Relationship Id="rId17" Type="http://schemas.openxmlformats.org/officeDocument/2006/relationships/tags" Target="../tags/tag1012.xml"/><Relationship Id="rId16" Type="http://schemas.openxmlformats.org/officeDocument/2006/relationships/tags" Target="../tags/tag1011.xml"/><Relationship Id="rId15" Type="http://schemas.openxmlformats.org/officeDocument/2006/relationships/tags" Target="../tags/tag1010.xml"/><Relationship Id="rId14" Type="http://schemas.openxmlformats.org/officeDocument/2006/relationships/tags" Target="../tags/tag1009.xml"/><Relationship Id="rId13" Type="http://schemas.openxmlformats.org/officeDocument/2006/relationships/tags" Target="../tags/tag1008.xml"/><Relationship Id="rId12" Type="http://schemas.openxmlformats.org/officeDocument/2006/relationships/tags" Target="../tags/tag1007.xml"/><Relationship Id="rId11" Type="http://schemas.openxmlformats.org/officeDocument/2006/relationships/tags" Target="../tags/tag1006.xml"/><Relationship Id="rId10" Type="http://schemas.openxmlformats.org/officeDocument/2006/relationships/tags" Target="../tags/tag1005.xml"/><Relationship Id="rId1" Type="http://schemas.openxmlformats.org/officeDocument/2006/relationships/tags" Target="../tags/tag998.xml"/></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91.xml"/><Relationship Id="rId4" Type="http://schemas.openxmlformats.org/officeDocument/2006/relationships/image" Target="../media/image15.png"/><Relationship Id="rId3" Type="http://schemas.openxmlformats.org/officeDocument/2006/relationships/image" Target="../media/image9.png"/><Relationship Id="rId2" Type="http://schemas.openxmlformats.org/officeDocument/2006/relationships/tags" Target="../tags/tag190.xml"/><Relationship Id="rId1" Type="http://schemas.openxmlformats.org/officeDocument/2006/relationships/tags" Target="../tags/tag189.xml"/></Relationships>
</file>

<file path=ppt/slides/_rels/slide60.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020.xml"/><Relationship Id="rId3" Type="http://schemas.openxmlformats.org/officeDocument/2006/relationships/image" Target="../media/image9.png"/><Relationship Id="rId2" Type="http://schemas.openxmlformats.org/officeDocument/2006/relationships/tags" Target="../tags/tag1019.xml"/><Relationship Id="rId1" Type="http://schemas.openxmlformats.org/officeDocument/2006/relationships/tags" Target="../tags/tag1018.xml"/></Relationships>
</file>

<file path=ppt/slides/_rels/slide61.xml.rels><?xml version="1.0" encoding="UTF-8" standalone="yes"?>
<Relationships xmlns="http://schemas.openxmlformats.org/package/2006/relationships"><Relationship Id="rId9" Type="http://schemas.openxmlformats.org/officeDocument/2006/relationships/tags" Target="../tags/tag1028.xml"/><Relationship Id="rId8" Type="http://schemas.openxmlformats.org/officeDocument/2006/relationships/tags" Target="../tags/tag1027.xml"/><Relationship Id="rId7" Type="http://schemas.openxmlformats.org/officeDocument/2006/relationships/tags" Target="../tags/tag1026.xml"/><Relationship Id="rId6" Type="http://schemas.openxmlformats.org/officeDocument/2006/relationships/tags" Target="../tags/tag1025.xml"/><Relationship Id="rId5" Type="http://schemas.openxmlformats.org/officeDocument/2006/relationships/tags" Target="../tags/tag1024.xml"/><Relationship Id="rId4" Type="http://schemas.openxmlformats.org/officeDocument/2006/relationships/tags" Target="../tags/tag1023.xml"/><Relationship Id="rId3" Type="http://schemas.openxmlformats.org/officeDocument/2006/relationships/image" Target="../media/image11.png"/><Relationship Id="rId2" Type="http://schemas.openxmlformats.org/officeDocument/2006/relationships/tags" Target="../tags/tag1022.xml"/><Relationship Id="rId18" Type="http://schemas.openxmlformats.org/officeDocument/2006/relationships/slideLayout" Target="../slideLayouts/slideLayout12.xml"/><Relationship Id="rId17" Type="http://schemas.openxmlformats.org/officeDocument/2006/relationships/tags" Target="../tags/tag1036.xml"/><Relationship Id="rId16" Type="http://schemas.openxmlformats.org/officeDocument/2006/relationships/tags" Target="../tags/tag1035.xml"/><Relationship Id="rId15" Type="http://schemas.openxmlformats.org/officeDocument/2006/relationships/tags" Target="../tags/tag1034.xml"/><Relationship Id="rId14" Type="http://schemas.openxmlformats.org/officeDocument/2006/relationships/tags" Target="../tags/tag1033.xml"/><Relationship Id="rId13" Type="http://schemas.openxmlformats.org/officeDocument/2006/relationships/tags" Target="../tags/tag1032.xml"/><Relationship Id="rId12" Type="http://schemas.openxmlformats.org/officeDocument/2006/relationships/tags" Target="../tags/tag1031.xml"/><Relationship Id="rId11" Type="http://schemas.openxmlformats.org/officeDocument/2006/relationships/tags" Target="../tags/tag1030.xml"/><Relationship Id="rId10" Type="http://schemas.openxmlformats.org/officeDocument/2006/relationships/tags" Target="../tags/tag1029.xml"/><Relationship Id="rId1" Type="http://schemas.openxmlformats.org/officeDocument/2006/relationships/tags" Target="../tags/tag1021.xml"/></Relationships>
</file>

<file path=ppt/slides/_rels/slide62.xml.rels><?xml version="1.0" encoding="UTF-8" standalone="yes"?>
<Relationships xmlns="http://schemas.openxmlformats.org/package/2006/relationships"><Relationship Id="rId9" Type="http://schemas.openxmlformats.org/officeDocument/2006/relationships/tags" Target="../tags/tag1044.xml"/><Relationship Id="rId8" Type="http://schemas.openxmlformats.org/officeDocument/2006/relationships/tags" Target="../tags/tag1043.xml"/><Relationship Id="rId7" Type="http://schemas.openxmlformats.org/officeDocument/2006/relationships/tags" Target="../tags/tag1042.xml"/><Relationship Id="rId6" Type="http://schemas.openxmlformats.org/officeDocument/2006/relationships/tags" Target="../tags/tag1041.xml"/><Relationship Id="rId5" Type="http://schemas.openxmlformats.org/officeDocument/2006/relationships/tags" Target="../tags/tag1040.xml"/><Relationship Id="rId4" Type="http://schemas.openxmlformats.org/officeDocument/2006/relationships/tags" Target="../tags/tag1039.xml"/><Relationship Id="rId3" Type="http://schemas.openxmlformats.org/officeDocument/2006/relationships/image" Target="../media/image11.png"/><Relationship Id="rId29" Type="http://schemas.openxmlformats.org/officeDocument/2006/relationships/slideLayout" Target="../slideLayouts/slideLayout12.xml"/><Relationship Id="rId28" Type="http://schemas.openxmlformats.org/officeDocument/2006/relationships/tags" Target="../tags/tag1063.xml"/><Relationship Id="rId27" Type="http://schemas.openxmlformats.org/officeDocument/2006/relationships/tags" Target="../tags/tag1062.xml"/><Relationship Id="rId26" Type="http://schemas.openxmlformats.org/officeDocument/2006/relationships/tags" Target="../tags/tag1061.xml"/><Relationship Id="rId25" Type="http://schemas.openxmlformats.org/officeDocument/2006/relationships/tags" Target="../tags/tag1060.xml"/><Relationship Id="rId24" Type="http://schemas.openxmlformats.org/officeDocument/2006/relationships/tags" Target="../tags/tag1059.xml"/><Relationship Id="rId23" Type="http://schemas.openxmlformats.org/officeDocument/2006/relationships/tags" Target="../tags/tag1058.xml"/><Relationship Id="rId22" Type="http://schemas.openxmlformats.org/officeDocument/2006/relationships/tags" Target="../tags/tag1057.xml"/><Relationship Id="rId21" Type="http://schemas.openxmlformats.org/officeDocument/2006/relationships/tags" Target="../tags/tag1056.xml"/><Relationship Id="rId20" Type="http://schemas.openxmlformats.org/officeDocument/2006/relationships/tags" Target="../tags/tag1055.xml"/><Relationship Id="rId2" Type="http://schemas.openxmlformats.org/officeDocument/2006/relationships/tags" Target="../tags/tag1038.xml"/><Relationship Id="rId19" Type="http://schemas.openxmlformats.org/officeDocument/2006/relationships/tags" Target="../tags/tag1054.xml"/><Relationship Id="rId18" Type="http://schemas.openxmlformats.org/officeDocument/2006/relationships/tags" Target="../tags/tag1053.xml"/><Relationship Id="rId17" Type="http://schemas.openxmlformats.org/officeDocument/2006/relationships/tags" Target="../tags/tag1052.xml"/><Relationship Id="rId16" Type="http://schemas.openxmlformats.org/officeDocument/2006/relationships/tags" Target="../tags/tag1051.xml"/><Relationship Id="rId15" Type="http://schemas.openxmlformats.org/officeDocument/2006/relationships/tags" Target="../tags/tag1050.xml"/><Relationship Id="rId14" Type="http://schemas.openxmlformats.org/officeDocument/2006/relationships/tags" Target="../tags/tag1049.xml"/><Relationship Id="rId13" Type="http://schemas.openxmlformats.org/officeDocument/2006/relationships/tags" Target="../tags/tag1048.xml"/><Relationship Id="rId12" Type="http://schemas.openxmlformats.org/officeDocument/2006/relationships/tags" Target="../tags/tag1047.xml"/><Relationship Id="rId11" Type="http://schemas.openxmlformats.org/officeDocument/2006/relationships/tags" Target="../tags/tag1046.xml"/><Relationship Id="rId10" Type="http://schemas.openxmlformats.org/officeDocument/2006/relationships/tags" Target="../tags/tag1045.xml"/><Relationship Id="rId1" Type="http://schemas.openxmlformats.org/officeDocument/2006/relationships/tags" Target="../tags/tag1037.xml"/></Relationships>
</file>

<file path=ppt/slides/_rels/slide63.xml.rels><?xml version="1.0" encoding="UTF-8" standalone="yes"?>
<Relationships xmlns="http://schemas.openxmlformats.org/package/2006/relationships"><Relationship Id="rId9" Type="http://schemas.openxmlformats.org/officeDocument/2006/relationships/tags" Target="../tags/tag1071.xml"/><Relationship Id="rId8" Type="http://schemas.openxmlformats.org/officeDocument/2006/relationships/tags" Target="../tags/tag1070.xml"/><Relationship Id="rId7" Type="http://schemas.openxmlformats.org/officeDocument/2006/relationships/tags" Target="../tags/tag1069.xml"/><Relationship Id="rId6" Type="http://schemas.openxmlformats.org/officeDocument/2006/relationships/tags" Target="../tags/tag1068.xml"/><Relationship Id="rId5" Type="http://schemas.openxmlformats.org/officeDocument/2006/relationships/tags" Target="../tags/tag1067.xml"/><Relationship Id="rId4" Type="http://schemas.openxmlformats.org/officeDocument/2006/relationships/tags" Target="../tags/tag1066.xml"/><Relationship Id="rId3" Type="http://schemas.openxmlformats.org/officeDocument/2006/relationships/image" Target="../media/image11.png"/><Relationship Id="rId23" Type="http://schemas.openxmlformats.org/officeDocument/2006/relationships/slideLayout" Target="../slideLayouts/slideLayout12.xml"/><Relationship Id="rId22" Type="http://schemas.openxmlformats.org/officeDocument/2006/relationships/tags" Target="../tags/tag1084.xml"/><Relationship Id="rId21" Type="http://schemas.openxmlformats.org/officeDocument/2006/relationships/tags" Target="../tags/tag1083.xml"/><Relationship Id="rId20" Type="http://schemas.openxmlformats.org/officeDocument/2006/relationships/tags" Target="../tags/tag1082.xml"/><Relationship Id="rId2" Type="http://schemas.openxmlformats.org/officeDocument/2006/relationships/tags" Target="../tags/tag1065.xml"/><Relationship Id="rId19" Type="http://schemas.openxmlformats.org/officeDocument/2006/relationships/tags" Target="../tags/tag1081.xml"/><Relationship Id="rId18" Type="http://schemas.openxmlformats.org/officeDocument/2006/relationships/tags" Target="../tags/tag1080.xml"/><Relationship Id="rId17" Type="http://schemas.openxmlformats.org/officeDocument/2006/relationships/tags" Target="../tags/tag1079.xml"/><Relationship Id="rId16" Type="http://schemas.openxmlformats.org/officeDocument/2006/relationships/tags" Target="../tags/tag1078.xml"/><Relationship Id="rId15" Type="http://schemas.openxmlformats.org/officeDocument/2006/relationships/tags" Target="../tags/tag1077.xml"/><Relationship Id="rId14" Type="http://schemas.openxmlformats.org/officeDocument/2006/relationships/tags" Target="../tags/tag1076.xml"/><Relationship Id="rId13" Type="http://schemas.openxmlformats.org/officeDocument/2006/relationships/tags" Target="../tags/tag1075.xml"/><Relationship Id="rId12" Type="http://schemas.openxmlformats.org/officeDocument/2006/relationships/tags" Target="../tags/tag1074.xml"/><Relationship Id="rId11" Type="http://schemas.openxmlformats.org/officeDocument/2006/relationships/tags" Target="../tags/tag1073.xml"/><Relationship Id="rId10" Type="http://schemas.openxmlformats.org/officeDocument/2006/relationships/tags" Target="../tags/tag1072.xml"/><Relationship Id="rId1" Type="http://schemas.openxmlformats.org/officeDocument/2006/relationships/tags" Target="../tags/tag1064.xml"/></Relationships>
</file>

<file path=ppt/slides/_rels/slide64.xml.rels><?xml version="1.0" encoding="UTF-8" standalone="yes"?>
<Relationships xmlns="http://schemas.openxmlformats.org/package/2006/relationships"><Relationship Id="rId9" Type="http://schemas.openxmlformats.org/officeDocument/2006/relationships/tags" Target="../tags/tag1092.xml"/><Relationship Id="rId8" Type="http://schemas.openxmlformats.org/officeDocument/2006/relationships/tags" Target="../tags/tag1091.xml"/><Relationship Id="rId7" Type="http://schemas.openxmlformats.org/officeDocument/2006/relationships/tags" Target="../tags/tag1090.xml"/><Relationship Id="rId6" Type="http://schemas.openxmlformats.org/officeDocument/2006/relationships/tags" Target="../tags/tag1089.xml"/><Relationship Id="rId5" Type="http://schemas.openxmlformats.org/officeDocument/2006/relationships/tags" Target="../tags/tag1088.xml"/><Relationship Id="rId4" Type="http://schemas.openxmlformats.org/officeDocument/2006/relationships/tags" Target="../tags/tag1087.xml"/><Relationship Id="rId3" Type="http://schemas.openxmlformats.org/officeDocument/2006/relationships/image" Target="../media/image11.png"/><Relationship Id="rId21" Type="http://schemas.openxmlformats.org/officeDocument/2006/relationships/slideLayout" Target="../slideLayouts/slideLayout12.xml"/><Relationship Id="rId20" Type="http://schemas.openxmlformats.org/officeDocument/2006/relationships/tags" Target="../tags/tag1103.xml"/><Relationship Id="rId2" Type="http://schemas.openxmlformats.org/officeDocument/2006/relationships/tags" Target="../tags/tag1086.xml"/><Relationship Id="rId19" Type="http://schemas.openxmlformats.org/officeDocument/2006/relationships/tags" Target="../tags/tag1102.xml"/><Relationship Id="rId18" Type="http://schemas.openxmlformats.org/officeDocument/2006/relationships/tags" Target="../tags/tag1101.xml"/><Relationship Id="rId17" Type="http://schemas.openxmlformats.org/officeDocument/2006/relationships/tags" Target="../tags/tag1100.xml"/><Relationship Id="rId16" Type="http://schemas.openxmlformats.org/officeDocument/2006/relationships/tags" Target="../tags/tag1099.xml"/><Relationship Id="rId15" Type="http://schemas.openxmlformats.org/officeDocument/2006/relationships/tags" Target="../tags/tag1098.xml"/><Relationship Id="rId14" Type="http://schemas.openxmlformats.org/officeDocument/2006/relationships/tags" Target="../tags/tag1097.xml"/><Relationship Id="rId13" Type="http://schemas.openxmlformats.org/officeDocument/2006/relationships/tags" Target="../tags/tag1096.xml"/><Relationship Id="rId12" Type="http://schemas.openxmlformats.org/officeDocument/2006/relationships/tags" Target="../tags/tag1095.xml"/><Relationship Id="rId11" Type="http://schemas.openxmlformats.org/officeDocument/2006/relationships/tags" Target="../tags/tag1094.xml"/><Relationship Id="rId10" Type="http://schemas.openxmlformats.org/officeDocument/2006/relationships/tags" Target="../tags/tag1093.xml"/><Relationship Id="rId1" Type="http://schemas.openxmlformats.org/officeDocument/2006/relationships/tags" Target="../tags/tag1085.xml"/></Relationships>
</file>

<file path=ppt/slides/_rels/slide65.xml.rels><?xml version="1.0" encoding="UTF-8" standalone="yes"?>
<Relationships xmlns="http://schemas.openxmlformats.org/package/2006/relationships"><Relationship Id="rId9" Type="http://schemas.openxmlformats.org/officeDocument/2006/relationships/tags" Target="../tags/tag1111.xml"/><Relationship Id="rId8" Type="http://schemas.openxmlformats.org/officeDocument/2006/relationships/tags" Target="../tags/tag1110.xml"/><Relationship Id="rId7" Type="http://schemas.openxmlformats.org/officeDocument/2006/relationships/tags" Target="../tags/tag1109.xml"/><Relationship Id="rId6" Type="http://schemas.openxmlformats.org/officeDocument/2006/relationships/tags" Target="../tags/tag1108.xml"/><Relationship Id="rId5" Type="http://schemas.openxmlformats.org/officeDocument/2006/relationships/tags" Target="../tags/tag1107.xml"/><Relationship Id="rId4" Type="http://schemas.openxmlformats.org/officeDocument/2006/relationships/tags" Target="../tags/tag1106.xml"/><Relationship Id="rId3" Type="http://schemas.openxmlformats.org/officeDocument/2006/relationships/image" Target="../media/image11.png"/><Relationship Id="rId27" Type="http://schemas.openxmlformats.org/officeDocument/2006/relationships/slideLayout" Target="../slideLayouts/slideLayout12.xml"/><Relationship Id="rId26" Type="http://schemas.openxmlformats.org/officeDocument/2006/relationships/tags" Target="../tags/tag1128.xml"/><Relationship Id="rId25" Type="http://schemas.openxmlformats.org/officeDocument/2006/relationships/tags" Target="../tags/tag1127.xml"/><Relationship Id="rId24" Type="http://schemas.openxmlformats.org/officeDocument/2006/relationships/tags" Target="../tags/tag1126.xml"/><Relationship Id="rId23" Type="http://schemas.openxmlformats.org/officeDocument/2006/relationships/tags" Target="../tags/tag1125.xml"/><Relationship Id="rId22" Type="http://schemas.openxmlformats.org/officeDocument/2006/relationships/tags" Target="../tags/tag1124.xml"/><Relationship Id="rId21" Type="http://schemas.openxmlformats.org/officeDocument/2006/relationships/tags" Target="../tags/tag1123.xml"/><Relationship Id="rId20" Type="http://schemas.openxmlformats.org/officeDocument/2006/relationships/tags" Target="../tags/tag1122.xml"/><Relationship Id="rId2" Type="http://schemas.openxmlformats.org/officeDocument/2006/relationships/tags" Target="../tags/tag1105.xml"/><Relationship Id="rId19" Type="http://schemas.openxmlformats.org/officeDocument/2006/relationships/tags" Target="../tags/tag1121.xml"/><Relationship Id="rId18" Type="http://schemas.openxmlformats.org/officeDocument/2006/relationships/tags" Target="../tags/tag1120.xml"/><Relationship Id="rId17" Type="http://schemas.openxmlformats.org/officeDocument/2006/relationships/tags" Target="../tags/tag1119.xml"/><Relationship Id="rId16" Type="http://schemas.openxmlformats.org/officeDocument/2006/relationships/tags" Target="../tags/tag1118.xml"/><Relationship Id="rId15" Type="http://schemas.openxmlformats.org/officeDocument/2006/relationships/tags" Target="../tags/tag1117.xml"/><Relationship Id="rId14" Type="http://schemas.openxmlformats.org/officeDocument/2006/relationships/tags" Target="../tags/tag1116.xml"/><Relationship Id="rId13" Type="http://schemas.openxmlformats.org/officeDocument/2006/relationships/tags" Target="../tags/tag1115.xml"/><Relationship Id="rId12" Type="http://schemas.openxmlformats.org/officeDocument/2006/relationships/tags" Target="../tags/tag1114.xml"/><Relationship Id="rId11" Type="http://schemas.openxmlformats.org/officeDocument/2006/relationships/tags" Target="../tags/tag1113.xml"/><Relationship Id="rId10" Type="http://schemas.openxmlformats.org/officeDocument/2006/relationships/tags" Target="../tags/tag1112.xml"/><Relationship Id="rId1" Type="http://schemas.openxmlformats.org/officeDocument/2006/relationships/tags" Target="../tags/tag1104.xml"/></Relationships>
</file>

<file path=ppt/slides/_rels/slide66.xml.rels><?xml version="1.0" encoding="UTF-8" standalone="yes"?>
<Relationships xmlns="http://schemas.openxmlformats.org/package/2006/relationships"><Relationship Id="rId9" Type="http://schemas.openxmlformats.org/officeDocument/2006/relationships/tags" Target="../tags/tag1136.xml"/><Relationship Id="rId8" Type="http://schemas.openxmlformats.org/officeDocument/2006/relationships/tags" Target="../tags/tag1135.xml"/><Relationship Id="rId7" Type="http://schemas.openxmlformats.org/officeDocument/2006/relationships/tags" Target="../tags/tag1134.xml"/><Relationship Id="rId6" Type="http://schemas.openxmlformats.org/officeDocument/2006/relationships/tags" Target="../tags/tag1133.xml"/><Relationship Id="rId5" Type="http://schemas.openxmlformats.org/officeDocument/2006/relationships/tags" Target="../tags/tag1132.xml"/><Relationship Id="rId4" Type="http://schemas.openxmlformats.org/officeDocument/2006/relationships/tags" Target="../tags/tag1131.xml"/><Relationship Id="rId3" Type="http://schemas.openxmlformats.org/officeDocument/2006/relationships/image" Target="../media/image11.png"/><Relationship Id="rId27" Type="http://schemas.openxmlformats.org/officeDocument/2006/relationships/slideLayout" Target="../slideLayouts/slideLayout12.xml"/><Relationship Id="rId26" Type="http://schemas.openxmlformats.org/officeDocument/2006/relationships/tags" Target="../tags/tag1153.xml"/><Relationship Id="rId25" Type="http://schemas.openxmlformats.org/officeDocument/2006/relationships/tags" Target="../tags/tag1152.xml"/><Relationship Id="rId24" Type="http://schemas.openxmlformats.org/officeDocument/2006/relationships/tags" Target="../tags/tag1151.xml"/><Relationship Id="rId23" Type="http://schemas.openxmlformats.org/officeDocument/2006/relationships/tags" Target="../tags/tag1150.xml"/><Relationship Id="rId22" Type="http://schemas.openxmlformats.org/officeDocument/2006/relationships/tags" Target="../tags/tag1149.xml"/><Relationship Id="rId21" Type="http://schemas.openxmlformats.org/officeDocument/2006/relationships/tags" Target="../tags/tag1148.xml"/><Relationship Id="rId20" Type="http://schemas.openxmlformats.org/officeDocument/2006/relationships/tags" Target="../tags/tag1147.xml"/><Relationship Id="rId2" Type="http://schemas.openxmlformats.org/officeDocument/2006/relationships/tags" Target="../tags/tag1130.xml"/><Relationship Id="rId19" Type="http://schemas.openxmlformats.org/officeDocument/2006/relationships/tags" Target="../tags/tag1146.xml"/><Relationship Id="rId18" Type="http://schemas.openxmlformats.org/officeDocument/2006/relationships/tags" Target="../tags/tag1145.xml"/><Relationship Id="rId17" Type="http://schemas.openxmlformats.org/officeDocument/2006/relationships/tags" Target="../tags/tag1144.xml"/><Relationship Id="rId16" Type="http://schemas.openxmlformats.org/officeDocument/2006/relationships/tags" Target="../tags/tag1143.xml"/><Relationship Id="rId15" Type="http://schemas.openxmlformats.org/officeDocument/2006/relationships/tags" Target="../tags/tag1142.xml"/><Relationship Id="rId14" Type="http://schemas.openxmlformats.org/officeDocument/2006/relationships/tags" Target="../tags/tag1141.xml"/><Relationship Id="rId13" Type="http://schemas.openxmlformats.org/officeDocument/2006/relationships/tags" Target="../tags/tag1140.xml"/><Relationship Id="rId12" Type="http://schemas.openxmlformats.org/officeDocument/2006/relationships/tags" Target="../tags/tag1139.xml"/><Relationship Id="rId11" Type="http://schemas.openxmlformats.org/officeDocument/2006/relationships/tags" Target="../tags/tag1138.xml"/><Relationship Id="rId10" Type="http://schemas.openxmlformats.org/officeDocument/2006/relationships/tags" Target="../tags/tag1137.xml"/><Relationship Id="rId1" Type="http://schemas.openxmlformats.org/officeDocument/2006/relationships/tags" Target="../tags/tag1129.xml"/></Relationships>
</file>

<file path=ppt/slides/_rels/slide67.xml.rels><?xml version="1.0" encoding="UTF-8" standalone="yes"?>
<Relationships xmlns="http://schemas.openxmlformats.org/package/2006/relationships"><Relationship Id="rId9" Type="http://schemas.openxmlformats.org/officeDocument/2006/relationships/tags" Target="../tags/tag1161.xml"/><Relationship Id="rId8" Type="http://schemas.openxmlformats.org/officeDocument/2006/relationships/tags" Target="../tags/tag1160.xml"/><Relationship Id="rId7" Type="http://schemas.openxmlformats.org/officeDocument/2006/relationships/tags" Target="../tags/tag1159.xml"/><Relationship Id="rId6" Type="http://schemas.openxmlformats.org/officeDocument/2006/relationships/tags" Target="../tags/tag1158.xml"/><Relationship Id="rId5" Type="http://schemas.openxmlformats.org/officeDocument/2006/relationships/tags" Target="../tags/tag1157.xml"/><Relationship Id="rId4" Type="http://schemas.openxmlformats.org/officeDocument/2006/relationships/tags" Target="../tags/tag1156.xml"/><Relationship Id="rId3" Type="http://schemas.openxmlformats.org/officeDocument/2006/relationships/image" Target="../media/image11.png"/><Relationship Id="rId2" Type="http://schemas.openxmlformats.org/officeDocument/2006/relationships/tags" Target="../tags/tag1155.xml"/><Relationship Id="rId12" Type="http://schemas.openxmlformats.org/officeDocument/2006/relationships/slideLayout" Target="../slideLayouts/slideLayout12.xml"/><Relationship Id="rId11" Type="http://schemas.openxmlformats.org/officeDocument/2006/relationships/tags" Target="../tags/tag1163.xml"/><Relationship Id="rId10" Type="http://schemas.openxmlformats.org/officeDocument/2006/relationships/tags" Target="../tags/tag1162.xml"/><Relationship Id="rId1" Type="http://schemas.openxmlformats.org/officeDocument/2006/relationships/tags" Target="../tags/tag1154.xml"/></Relationships>
</file>

<file path=ppt/slides/_rels/slide68.xml.rels><?xml version="1.0" encoding="UTF-8" standalone="yes"?>
<Relationships xmlns="http://schemas.openxmlformats.org/package/2006/relationships"><Relationship Id="rId9" Type="http://schemas.openxmlformats.org/officeDocument/2006/relationships/tags" Target="../tags/tag1171.xml"/><Relationship Id="rId8" Type="http://schemas.openxmlformats.org/officeDocument/2006/relationships/tags" Target="../tags/tag1170.xml"/><Relationship Id="rId7" Type="http://schemas.openxmlformats.org/officeDocument/2006/relationships/tags" Target="../tags/tag1169.xml"/><Relationship Id="rId6" Type="http://schemas.openxmlformats.org/officeDocument/2006/relationships/tags" Target="../tags/tag1168.xml"/><Relationship Id="rId5" Type="http://schemas.openxmlformats.org/officeDocument/2006/relationships/tags" Target="../tags/tag1167.xml"/><Relationship Id="rId4" Type="http://schemas.openxmlformats.org/officeDocument/2006/relationships/tags" Target="../tags/tag1166.xml"/><Relationship Id="rId3" Type="http://schemas.openxmlformats.org/officeDocument/2006/relationships/image" Target="../media/image11.png"/><Relationship Id="rId29" Type="http://schemas.openxmlformats.org/officeDocument/2006/relationships/slideLayout" Target="../slideLayouts/slideLayout12.xml"/><Relationship Id="rId28" Type="http://schemas.openxmlformats.org/officeDocument/2006/relationships/tags" Target="../tags/tag1190.xml"/><Relationship Id="rId27" Type="http://schemas.openxmlformats.org/officeDocument/2006/relationships/tags" Target="../tags/tag1189.xml"/><Relationship Id="rId26" Type="http://schemas.openxmlformats.org/officeDocument/2006/relationships/tags" Target="../tags/tag1188.xml"/><Relationship Id="rId25" Type="http://schemas.openxmlformats.org/officeDocument/2006/relationships/tags" Target="../tags/tag1187.xml"/><Relationship Id="rId24" Type="http://schemas.openxmlformats.org/officeDocument/2006/relationships/tags" Target="../tags/tag1186.xml"/><Relationship Id="rId23" Type="http://schemas.openxmlformats.org/officeDocument/2006/relationships/tags" Target="../tags/tag1185.xml"/><Relationship Id="rId22" Type="http://schemas.openxmlformats.org/officeDocument/2006/relationships/tags" Target="../tags/tag1184.xml"/><Relationship Id="rId21" Type="http://schemas.openxmlformats.org/officeDocument/2006/relationships/tags" Target="../tags/tag1183.xml"/><Relationship Id="rId20" Type="http://schemas.openxmlformats.org/officeDocument/2006/relationships/tags" Target="../tags/tag1182.xml"/><Relationship Id="rId2" Type="http://schemas.openxmlformats.org/officeDocument/2006/relationships/tags" Target="../tags/tag1165.xml"/><Relationship Id="rId19" Type="http://schemas.openxmlformats.org/officeDocument/2006/relationships/tags" Target="../tags/tag1181.xml"/><Relationship Id="rId18" Type="http://schemas.openxmlformats.org/officeDocument/2006/relationships/tags" Target="../tags/tag1180.xml"/><Relationship Id="rId17" Type="http://schemas.openxmlformats.org/officeDocument/2006/relationships/tags" Target="../tags/tag1179.xml"/><Relationship Id="rId16" Type="http://schemas.openxmlformats.org/officeDocument/2006/relationships/tags" Target="../tags/tag1178.xml"/><Relationship Id="rId15" Type="http://schemas.openxmlformats.org/officeDocument/2006/relationships/tags" Target="../tags/tag1177.xml"/><Relationship Id="rId14" Type="http://schemas.openxmlformats.org/officeDocument/2006/relationships/tags" Target="../tags/tag1176.xml"/><Relationship Id="rId13" Type="http://schemas.openxmlformats.org/officeDocument/2006/relationships/tags" Target="../tags/tag1175.xml"/><Relationship Id="rId12" Type="http://schemas.openxmlformats.org/officeDocument/2006/relationships/tags" Target="../tags/tag1174.xml"/><Relationship Id="rId11" Type="http://schemas.openxmlformats.org/officeDocument/2006/relationships/tags" Target="../tags/tag1173.xml"/><Relationship Id="rId10" Type="http://schemas.openxmlformats.org/officeDocument/2006/relationships/tags" Target="../tags/tag1172.xml"/><Relationship Id="rId1" Type="http://schemas.openxmlformats.org/officeDocument/2006/relationships/tags" Target="../tags/tag1164.xml"/></Relationships>
</file>

<file path=ppt/slides/_rels/slide69.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193.xml"/><Relationship Id="rId3" Type="http://schemas.openxmlformats.org/officeDocument/2006/relationships/image" Target="../media/image7.png"/><Relationship Id="rId2" Type="http://schemas.openxmlformats.org/officeDocument/2006/relationships/tags" Target="../tags/tag1192.xml"/><Relationship Id="rId1" Type="http://schemas.openxmlformats.org/officeDocument/2006/relationships/tags" Target="../tags/tag1191.xml"/></Relationships>
</file>

<file path=ppt/slides/_rels/slide7.xml.rels><?xml version="1.0" encoding="UTF-8" standalone="yes"?>
<Relationships xmlns="http://schemas.openxmlformats.org/package/2006/relationships"><Relationship Id="rId9" Type="http://schemas.openxmlformats.org/officeDocument/2006/relationships/tags" Target="../tags/tag199.xml"/><Relationship Id="rId8" Type="http://schemas.openxmlformats.org/officeDocument/2006/relationships/tags" Target="../tags/tag198.xml"/><Relationship Id="rId7" Type="http://schemas.openxmlformats.org/officeDocument/2006/relationships/tags" Target="../tags/tag197.xml"/><Relationship Id="rId6" Type="http://schemas.openxmlformats.org/officeDocument/2006/relationships/tags" Target="../tags/tag196.xml"/><Relationship Id="rId5" Type="http://schemas.openxmlformats.org/officeDocument/2006/relationships/tags" Target="../tags/tag195.xml"/><Relationship Id="rId44" Type="http://schemas.openxmlformats.org/officeDocument/2006/relationships/slideLayout" Target="../slideLayouts/slideLayout12.xml"/><Relationship Id="rId43" Type="http://schemas.openxmlformats.org/officeDocument/2006/relationships/tags" Target="../tags/tag223.xml"/><Relationship Id="rId42" Type="http://schemas.openxmlformats.org/officeDocument/2006/relationships/image" Target="../media/image5.svg"/><Relationship Id="rId41" Type="http://schemas.openxmlformats.org/officeDocument/2006/relationships/image" Target="../media/image20.png"/><Relationship Id="rId40" Type="http://schemas.openxmlformats.org/officeDocument/2006/relationships/tags" Target="../tags/tag222.xml"/><Relationship Id="rId4" Type="http://schemas.openxmlformats.org/officeDocument/2006/relationships/tags" Target="../tags/tag194.xml"/><Relationship Id="rId39" Type="http://schemas.openxmlformats.org/officeDocument/2006/relationships/image" Target="../media/image4.svg"/><Relationship Id="rId38" Type="http://schemas.openxmlformats.org/officeDocument/2006/relationships/image" Target="../media/image19.png"/><Relationship Id="rId37" Type="http://schemas.openxmlformats.org/officeDocument/2006/relationships/tags" Target="../tags/tag221.xml"/><Relationship Id="rId36" Type="http://schemas.openxmlformats.org/officeDocument/2006/relationships/image" Target="../media/image3.svg"/><Relationship Id="rId35" Type="http://schemas.openxmlformats.org/officeDocument/2006/relationships/image" Target="../media/image18.png"/><Relationship Id="rId34" Type="http://schemas.openxmlformats.org/officeDocument/2006/relationships/tags" Target="../tags/tag220.xml"/><Relationship Id="rId33" Type="http://schemas.openxmlformats.org/officeDocument/2006/relationships/image" Target="../media/image2.svg"/><Relationship Id="rId32" Type="http://schemas.openxmlformats.org/officeDocument/2006/relationships/image" Target="../media/image17.png"/><Relationship Id="rId31" Type="http://schemas.openxmlformats.org/officeDocument/2006/relationships/tags" Target="../tags/tag219.xml"/><Relationship Id="rId30" Type="http://schemas.openxmlformats.org/officeDocument/2006/relationships/image" Target="../media/image1.svg"/><Relationship Id="rId3" Type="http://schemas.openxmlformats.org/officeDocument/2006/relationships/image" Target="../media/image9.png"/><Relationship Id="rId29" Type="http://schemas.openxmlformats.org/officeDocument/2006/relationships/image" Target="../media/image16.png"/><Relationship Id="rId28" Type="http://schemas.openxmlformats.org/officeDocument/2006/relationships/tags" Target="../tags/tag218.xml"/><Relationship Id="rId27" Type="http://schemas.openxmlformats.org/officeDocument/2006/relationships/tags" Target="../tags/tag217.xml"/><Relationship Id="rId26" Type="http://schemas.openxmlformats.org/officeDocument/2006/relationships/tags" Target="../tags/tag216.xml"/><Relationship Id="rId25" Type="http://schemas.openxmlformats.org/officeDocument/2006/relationships/tags" Target="../tags/tag215.xml"/><Relationship Id="rId24" Type="http://schemas.openxmlformats.org/officeDocument/2006/relationships/tags" Target="../tags/tag214.xml"/><Relationship Id="rId23" Type="http://schemas.openxmlformats.org/officeDocument/2006/relationships/tags" Target="../tags/tag213.xml"/><Relationship Id="rId22" Type="http://schemas.openxmlformats.org/officeDocument/2006/relationships/tags" Target="../tags/tag212.xml"/><Relationship Id="rId21" Type="http://schemas.openxmlformats.org/officeDocument/2006/relationships/tags" Target="../tags/tag211.xml"/><Relationship Id="rId20" Type="http://schemas.openxmlformats.org/officeDocument/2006/relationships/tags" Target="../tags/tag210.xml"/><Relationship Id="rId2" Type="http://schemas.openxmlformats.org/officeDocument/2006/relationships/tags" Target="../tags/tag193.xml"/><Relationship Id="rId19" Type="http://schemas.openxmlformats.org/officeDocument/2006/relationships/tags" Target="../tags/tag209.xml"/><Relationship Id="rId18" Type="http://schemas.openxmlformats.org/officeDocument/2006/relationships/tags" Target="../tags/tag208.xml"/><Relationship Id="rId17" Type="http://schemas.openxmlformats.org/officeDocument/2006/relationships/tags" Target="../tags/tag207.xml"/><Relationship Id="rId16" Type="http://schemas.openxmlformats.org/officeDocument/2006/relationships/tags" Target="../tags/tag206.xml"/><Relationship Id="rId15" Type="http://schemas.openxmlformats.org/officeDocument/2006/relationships/tags" Target="../tags/tag205.xml"/><Relationship Id="rId14" Type="http://schemas.openxmlformats.org/officeDocument/2006/relationships/tags" Target="../tags/tag204.xml"/><Relationship Id="rId13" Type="http://schemas.openxmlformats.org/officeDocument/2006/relationships/tags" Target="../tags/tag203.xml"/><Relationship Id="rId12" Type="http://schemas.openxmlformats.org/officeDocument/2006/relationships/tags" Target="../tags/tag202.xml"/><Relationship Id="rId11" Type="http://schemas.openxmlformats.org/officeDocument/2006/relationships/tags" Target="../tags/tag201.xml"/><Relationship Id="rId10" Type="http://schemas.openxmlformats.org/officeDocument/2006/relationships/tags" Target="../tags/tag200.xml"/><Relationship Id="rId1" Type="http://schemas.openxmlformats.org/officeDocument/2006/relationships/tags" Target="../tags/tag192.xml"/></Relationships>
</file>

<file path=ppt/slides/_rels/slide70.xml.rels><?xml version="1.0" encoding="UTF-8" standalone="yes"?>
<Relationships xmlns="http://schemas.openxmlformats.org/package/2006/relationships"><Relationship Id="rId9" Type="http://schemas.openxmlformats.org/officeDocument/2006/relationships/tags" Target="../tags/tag1201.xml"/><Relationship Id="rId8" Type="http://schemas.openxmlformats.org/officeDocument/2006/relationships/tags" Target="../tags/tag1200.xml"/><Relationship Id="rId7" Type="http://schemas.openxmlformats.org/officeDocument/2006/relationships/tags" Target="../tags/tag1199.xml"/><Relationship Id="rId6" Type="http://schemas.openxmlformats.org/officeDocument/2006/relationships/tags" Target="../tags/tag1198.xml"/><Relationship Id="rId5" Type="http://schemas.openxmlformats.org/officeDocument/2006/relationships/tags" Target="../tags/tag1197.xml"/><Relationship Id="rId4" Type="http://schemas.openxmlformats.org/officeDocument/2006/relationships/tags" Target="../tags/tag1196.xml"/><Relationship Id="rId38" Type="http://schemas.openxmlformats.org/officeDocument/2006/relationships/slideLayout" Target="../slideLayouts/slideLayout12.xml"/><Relationship Id="rId37" Type="http://schemas.openxmlformats.org/officeDocument/2006/relationships/tags" Target="../tags/tag1229.xml"/><Relationship Id="rId36" Type="http://schemas.openxmlformats.org/officeDocument/2006/relationships/tags" Target="../tags/tag1228.xml"/><Relationship Id="rId35" Type="http://schemas.openxmlformats.org/officeDocument/2006/relationships/tags" Target="../tags/tag1227.xml"/><Relationship Id="rId34" Type="http://schemas.openxmlformats.org/officeDocument/2006/relationships/tags" Target="../tags/tag1226.xml"/><Relationship Id="rId33" Type="http://schemas.openxmlformats.org/officeDocument/2006/relationships/tags" Target="../tags/tag1225.xml"/><Relationship Id="rId32" Type="http://schemas.openxmlformats.org/officeDocument/2006/relationships/tags" Target="../tags/tag1224.xml"/><Relationship Id="rId31" Type="http://schemas.openxmlformats.org/officeDocument/2006/relationships/tags" Target="../tags/tag1223.xml"/><Relationship Id="rId30" Type="http://schemas.openxmlformats.org/officeDocument/2006/relationships/tags" Target="../tags/tag1222.xml"/><Relationship Id="rId3" Type="http://schemas.openxmlformats.org/officeDocument/2006/relationships/image" Target="../media/image11.png"/><Relationship Id="rId29" Type="http://schemas.openxmlformats.org/officeDocument/2006/relationships/tags" Target="../tags/tag1221.xml"/><Relationship Id="rId28" Type="http://schemas.openxmlformats.org/officeDocument/2006/relationships/tags" Target="../tags/tag1220.xml"/><Relationship Id="rId27" Type="http://schemas.openxmlformats.org/officeDocument/2006/relationships/tags" Target="../tags/tag1219.xml"/><Relationship Id="rId26" Type="http://schemas.openxmlformats.org/officeDocument/2006/relationships/tags" Target="../tags/tag1218.xml"/><Relationship Id="rId25" Type="http://schemas.openxmlformats.org/officeDocument/2006/relationships/tags" Target="../tags/tag1217.xml"/><Relationship Id="rId24" Type="http://schemas.openxmlformats.org/officeDocument/2006/relationships/tags" Target="../tags/tag1216.xml"/><Relationship Id="rId23" Type="http://schemas.openxmlformats.org/officeDocument/2006/relationships/tags" Target="../tags/tag1215.xml"/><Relationship Id="rId22" Type="http://schemas.openxmlformats.org/officeDocument/2006/relationships/tags" Target="../tags/tag1214.xml"/><Relationship Id="rId21" Type="http://schemas.openxmlformats.org/officeDocument/2006/relationships/tags" Target="../tags/tag1213.xml"/><Relationship Id="rId20" Type="http://schemas.openxmlformats.org/officeDocument/2006/relationships/tags" Target="../tags/tag1212.xml"/><Relationship Id="rId2" Type="http://schemas.openxmlformats.org/officeDocument/2006/relationships/tags" Target="../tags/tag1195.xml"/><Relationship Id="rId19" Type="http://schemas.openxmlformats.org/officeDocument/2006/relationships/tags" Target="../tags/tag1211.xml"/><Relationship Id="rId18" Type="http://schemas.openxmlformats.org/officeDocument/2006/relationships/tags" Target="../tags/tag1210.xml"/><Relationship Id="rId17" Type="http://schemas.openxmlformats.org/officeDocument/2006/relationships/tags" Target="../tags/tag1209.xml"/><Relationship Id="rId16" Type="http://schemas.openxmlformats.org/officeDocument/2006/relationships/tags" Target="../tags/tag1208.xml"/><Relationship Id="rId15" Type="http://schemas.openxmlformats.org/officeDocument/2006/relationships/tags" Target="../tags/tag1207.xml"/><Relationship Id="rId14" Type="http://schemas.openxmlformats.org/officeDocument/2006/relationships/tags" Target="../tags/tag1206.xml"/><Relationship Id="rId13" Type="http://schemas.openxmlformats.org/officeDocument/2006/relationships/tags" Target="../tags/tag1205.xml"/><Relationship Id="rId12" Type="http://schemas.openxmlformats.org/officeDocument/2006/relationships/tags" Target="../tags/tag1204.xml"/><Relationship Id="rId11" Type="http://schemas.openxmlformats.org/officeDocument/2006/relationships/tags" Target="../tags/tag1203.xml"/><Relationship Id="rId10" Type="http://schemas.openxmlformats.org/officeDocument/2006/relationships/tags" Target="../tags/tag1202.xml"/><Relationship Id="rId1" Type="http://schemas.openxmlformats.org/officeDocument/2006/relationships/tags" Target="../tags/tag1194.xml"/></Relationships>
</file>

<file path=ppt/slides/_rels/slide7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233.xml"/><Relationship Id="rId4" Type="http://schemas.openxmlformats.org/officeDocument/2006/relationships/tags" Target="../tags/tag1232.xml"/><Relationship Id="rId3" Type="http://schemas.openxmlformats.org/officeDocument/2006/relationships/image" Target="../media/image11.png"/><Relationship Id="rId2" Type="http://schemas.openxmlformats.org/officeDocument/2006/relationships/tags" Target="../tags/tag1231.xml"/><Relationship Id="rId1" Type="http://schemas.openxmlformats.org/officeDocument/2006/relationships/tags" Target="../tags/tag1230.xml"/></Relationships>
</file>

<file path=ppt/slides/_rels/slide72.xml.rels><?xml version="1.0" encoding="UTF-8" standalone="yes"?>
<Relationships xmlns="http://schemas.openxmlformats.org/package/2006/relationships"><Relationship Id="rId9" Type="http://schemas.openxmlformats.org/officeDocument/2006/relationships/tags" Target="../tags/tag1241.xml"/><Relationship Id="rId8" Type="http://schemas.openxmlformats.org/officeDocument/2006/relationships/tags" Target="../tags/tag1240.xml"/><Relationship Id="rId7" Type="http://schemas.openxmlformats.org/officeDocument/2006/relationships/tags" Target="../tags/tag1239.xml"/><Relationship Id="rId6" Type="http://schemas.openxmlformats.org/officeDocument/2006/relationships/tags" Target="../tags/tag1238.xml"/><Relationship Id="rId5" Type="http://schemas.openxmlformats.org/officeDocument/2006/relationships/tags" Target="../tags/tag1237.xml"/><Relationship Id="rId4" Type="http://schemas.openxmlformats.org/officeDocument/2006/relationships/tags" Target="../tags/tag1236.xml"/><Relationship Id="rId3" Type="http://schemas.openxmlformats.org/officeDocument/2006/relationships/image" Target="../media/image11.png"/><Relationship Id="rId2" Type="http://schemas.openxmlformats.org/officeDocument/2006/relationships/tags" Target="../tags/tag1235.xml"/><Relationship Id="rId15" Type="http://schemas.openxmlformats.org/officeDocument/2006/relationships/slideLayout" Target="../slideLayouts/slideLayout12.xml"/><Relationship Id="rId14" Type="http://schemas.openxmlformats.org/officeDocument/2006/relationships/tags" Target="../tags/tag1246.xml"/><Relationship Id="rId13" Type="http://schemas.openxmlformats.org/officeDocument/2006/relationships/tags" Target="../tags/tag1245.xml"/><Relationship Id="rId12" Type="http://schemas.openxmlformats.org/officeDocument/2006/relationships/tags" Target="../tags/tag1244.xml"/><Relationship Id="rId11" Type="http://schemas.openxmlformats.org/officeDocument/2006/relationships/tags" Target="../tags/tag1243.xml"/><Relationship Id="rId10" Type="http://schemas.openxmlformats.org/officeDocument/2006/relationships/tags" Target="../tags/tag1242.xml"/><Relationship Id="rId1" Type="http://schemas.openxmlformats.org/officeDocument/2006/relationships/tags" Target="../tags/tag1234.xml"/></Relationships>
</file>

<file path=ppt/slides/_rels/slide73.xml.rels><?xml version="1.0" encoding="UTF-8" standalone="yes"?>
<Relationships xmlns="http://schemas.openxmlformats.org/package/2006/relationships"><Relationship Id="rId9" Type="http://schemas.openxmlformats.org/officeDocument/2006/relationships/tags" Target="../tags/tag1254.xml"/><Relationship Id="rId8" Type="http://schemas.openxmlformats.org/officeDocument/2006/relationships/tags" Target="../tags/tag1253.xml"/><Relationship Id="rId7" Type="http://schemas.openxmlformats.org/officeDocument/2006/relationships/tags" Target="../tags/tag1252.xml"/><Relationship Id="rId6" Type="http://schemas.openxmlformats.org/officeDocument/2006/relationships/tags" Target="../tags/tag1251.xml"/><Relationship Id="rId5" Type="http://schemas.openxmlformats.org/officeDocument/2006/relationships/tags" Target="../tags/tag1250.xml"/><Relationship Id="rId4" Type="http://schemas.openxmlformats.org/officeDocument/2006/relationships/tags" Target="../tags/tag1249.xml"/><Relationship Id="rId3" Type="http://schemas.openxmlformats.org/officeDocument/2006/relationships/image" Target="../media/image11.png"/><Relationship Id="rId2" Type="http://schemas.openxmlformats.org/officeDocument/2006/relationships/tags" Target="../tags/tag1248.xml"/><Relationship Id="rId14" Type="http://schemas.openxmlformats.org/officeDocument/2006/relationships/slideLayout" Target="../slideLayouts/slideLayout12.xml"/><Relationship Id="rId13" Type="http://schemas.openxmlformats.org/officeDocument/2006/relationships/tags" Target="../tags/tag1258.xml"/><Relationship Id="rId12" Type="http://schemas.openxmlformats.org/officeDocument/2006/relationships/tags" Target="../tags/tag1257.xml"/><Relationship Id="rId11" Type="http://schemas.openxmlformats.org/officeDocument/2006/relationships/tags" Target="../tags/tag1256.xml"/><Relationship Id="rId10" Type="http://schemas.openxmlformats.org/officeDocument/2006/relationships/tags" Target="../tags/tag1255.xml"/><Relationship Id="rId1" Type="http://schemas.openxmlformats.org/officeDocument/2006/relationships/tags" Target="../tags/tag1247.xml"/></Relationships>
</file>

<file path=ppt/slides/_rels/slide74.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262.xml"/><Relationship Id="rId4" Type="http://schemas.openxmlformats.org/officeDocument/2006/relationships/tags" Target="../tags/tag1261.xml"/><Relationship Id="rId3" Type="http://schemas.openxmlformats.org/officeDocument/2006/relationships/image" Target="../media/image11.png"/><Relationship Id="rId2" Type="http://schemas.openxmlformats.org/officeDocument/2006/relationships/tags" Target="../tags/tag1260.xml"/><Relationship Id="rId1" Type="http://schemas.openxmlformats.org/officeDocument/2006/relationships/tags" Target="../tags/tag1259.xml"/></Relationships>
</file>

<file path=ppt/slides/_rels/slide75.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266.xml"/><Relationship Id="rId4" Type="http://schemas.openxmlformats.org/officeDocument/2006/relationships/tags" Target="../tags/tag1265.xml"/><Relationship Id="rId3" Type="http://schemas.openxmlformats.org/officeDocument/2006/relationships/image" Target="../media/image11.png"/><Relationship Id="rId2" Type="http://schemas.openxmlformats.org/officeDocument/2006/relationships/tags" Target="../tags/tag1264.xml"/><Relationship Id="rId1" Type="http://schemas.openxmlformats.org/officeDocument/2006/relationships/tags" Target="../tags/tag1263.xml"/></Relationships>
</file>

<file path=ppt/slides/_rels/slide76.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270.xml"/><Relationship Id="rId4" Type="http://schemas.openxmlformats.org/officeDocument/2006/relationships/tags" Target="../tags/tag1269.xml"/><Relationship Id="rId3" Type="http://schemas.openxmlformats.org/officeDocument/2006/relationships/image" Target="../media/image11.png"/><Relationship Id="rId2" Type="http://schemas.openxmlformats.org/officeDocument/2006/relationships/tags" Target="../tags/tag1268.xml"/><Relationship Id="rId1" Type="http://schemas.openxmlformats.org/officeDocument/2006/relationships/tags" Target="../tags/tag1267.xml"/></Relationships>
</file>

<file path=ppt/slides/_rels/slide77.xml.rels><?xml version="1.0" encoding="UTF-8" standalone="yes"?>
<Relationships xmlns="http://schemas.openxmlformats.org/package/2006/relationships"><Relationship Id="rId9" Type="http://schemas.openxmlformats.org/officeDocument/2006/relationships/tags" Target="../tags/tag1278.xml"/><Relationship Id="rId8" Type="http://schemas.openxmlformats.org/officeDocument/2006/relationships/tags" Target="../tags/tag1277.xml"/><Relationship Id="rId7" Type="http://schemas.openxmlformats.org/officeDocument/2006/relationships/tags" Target="../tags/tag1276.xml"/><Relationship Id="rId6" Type="http://schemas.openxmlformats.org/officeDocument/2006/relationships/tags" Target="../tags/tag1275.xml"/><Relationship Id="rId5" Type="http://schemas.openxmlformats.org/officeDocument/2006/relationships/tags" Target="../tags/tag1274.xml"/><Relationship Id="rId4" Type="http://schemas.openxmlformats.org/officeDocument/2006/relationships/tags" Target="../tags/tag1273.xml"/><Relationship Id="rId3" Type="http://schemas.openxmlformats.org/officeDocument/2006/relationships/image" Target="../media/image11.png"/><Relationship Id="rId24" Type="http://schemas.openxmlformats.org/officeDocument/2006/relationships/slideLayout" Target="../slideLayouts/slideLayout12.xml"/><Relationship Id="rId23" Type="http://schemas.openxmlformats.org/officeDocument/2006/relationships/tags" Target="../tags/tag1292.xml"/><Relationship Id="rId22" Type="http://schemas.openxmlformats.org/officeDocument/2006/relationships/tags" Target="../tags/tag1291.xml"/><Relationship Id="rId21" Type="http://schemas.openxmlformats.org/officeDocument/2006/relationships/tags" Target="../tags/tag1290.xml"/><Relationship Id="rId20" Type="http://schemas.openxmlformats.org/officeDocument/2006/relationships/tags" Target="../tags/tag1289.xml"/><Relationship Id="rId2" Type="http://schemas.openxmlformats.org/officeDocument/2006/relationships/tags" Target="../tags/tag1272.xml"/><Relationship Id="rId19" Type="http://schemas.openxmlformats.org/officeDocument/2006/relationships/tags" Target="../tags/tag1288.xml"/><Relationship Id="rId18" Type="http://schemas.openxmlformats.org/officeDocument/2006/relationships/tags" Target="../tags/tag1287.xml"/><Relationship Id="rId17" Type="http://schemas.openxmlformats.org/officeDocument/2006/relationships/tags" Target="../tags/tag1286.xml"/><Relationship Id="rId16" Type="http://schemas.openxmlformats.org/officeDocument/2006/relationships/tags" Target="../tags/tag1285.xml"/><Relationship Id="rId15" Type="http://schemas.openxmlformats.org/officeDocument/2006/relationships/tags" Target="../tags/tag1284.xml"/><Relationship Id="rId14" Type="http://schemas.openxmlformats.org/officeDocument/2006/relationships/tags" Target="../tags/tag1283.xml"/><Relationship Id="rId13" Type="http://schemas.openxmlformats.org/officeDocument/2006/relationships/tags" Target="../tags/tag1282.xml"/><Relationship Id="rId12" Type="http://schemas.openxmlformats.org/officeDocument/2006/relationships/tags" Target="../tags/tag1281.xml"/><Relationship Id="rId11" Type="http://schemas.openxmlformats.org/officeDocument/2006/relationships/tags" Target="../tags/tag1280.xml"/><Relationship Id="rId10" Type="http://schemas.openxmlformats.org/officeDocument/2006/relationships/tags" Target="../tags/tag1279.xml"/><Relationship Id="rId1" Type="http://schemas.openxmlformats.org/officeDocument/2006/relationships/tags" Target="../tags/tag1271.xml"/></Relationships>
</file>

<file path=ppt/slides/_rels/slide78.xml.rels><?xml version="1.0" encoding="UTF-8" standalone="yes"?>
<Relationships xmlns="http://schemas.openxmlformats.org/package/2006/relationships"><Relationship Id="rId9" Type="http://schemas.openxmlformats.org/officeDocument/2006/relationships/tags" Target="../tags/tag1300.xml"/><Relationship Id="rId8" Type="http://schemas.openxmlformats.org/officeDocument/2006/relationships/tags" Target="../tags/tag1299.xml"/><Relationship Id="rId7" Type="http://schemas.openxmlformats.org/officeDocument/2006/relationships/tags" Target="../tags/tag1298.xml"/><Relationship Id="rId6" Type="http://schemas.openxmlformats.org/officeDocument/2006/relationships/tags" Target="../tags/tag1297.xml"/><Relationship Id="rId5" Type="http://schemas.openxmlformats.org/officeDocument/2006/relationships/tags" Target="../tags/tag1296.xml"/><Relationship Id="rId4" Type="http://schemas.openxmlformats.org/officeDocument/2006/relationships/tags" Target="../tags/tag1295.xml"/><Relationship Id="rId3" Type="http://schemas.openxmlformats.org/officeDocument/2006/relationships/image" Target="../media/image11.png"/><Relationship Id="rId2" Type="http://schemas.openxmlformats.org/officeDocument/2006/relationships/tags" Target="../tags/tag1294.xml"/><Relationship Id="rId12" Type="http://schemas.openxmlformats.org/officeDocument/2006/relationships/slideLayout" Target="../slideLayouts/slideLayout12.xml"/><Relationship Id="rId11" Type="http://schemas.openxmlformats.org/officeDocument/2006/relationships/tags" Target="../tags/tag1302.xml"/><Relationship Id="rId10" Type="http://schemas.openxmlformats.org/officeDocument/2006/relationships/tags" Target="../tags/tag1301.xml"/><Relationship Id="rId1" Type="http://schemas.openxmlformats.org/officeDocument/2006/relationships/tags" Target="../tags/tag1293.xml"/></Relationships>
</file>

<file path=ppt/slides/_rels/slide79.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306.xml"/><Relationship Id="rId4" Type="http://schemas.openxmlformats.org/officeDocument/2006/relationships/tags" Target="../tags/tag1305.xml"/><Relationship Id="rId3" Type="http://schemas.openxmlformats.org/officeDocument/2006/relationships/image" Target="../media/image11.png"/><Relationship Id="rId2" Type="http://schemas.openxmlformats.org/officeDocument/2006/relationships/tags" Target="../tags/tag1304.xml"/><Relationship Id="rId1" Type="http://schemas.openxmlformats.org/officeDocument/2006/relationships/tags" Target="../tags/tag1303.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226.xml"/><Relationship Id="rId3" Type="http://schemas.openxmlformats.org/officeDocument/2006/relationships/image" Target="../media/image9.png"/><Relationship Id="rId2" Type="http://schemas.openxmlformats.org/officeDocument/2006/relationships/tags" Target="../tags/tag225.xml"/><Relationship Id="rId1" Type="http://schemas.openxmlformats.org/officeDocument/2006/relationships/tags" Target="../tags/tag224.xml"/></Relationships>
</file>

<file path=ppt/slides/_rels/slide9.xml.rels><?xml version="1.0" encoding="UTF-8" standalone="yes"?>
<Relationships xmlns="http://schemas.openxmlformats.org/package/2006/relationships"><Relationship Id="rId9" Type="http://schemas.openxmlformats.org/officeDocument/2006/relationships/tags" Target="../tags/tag234.xml"/><Relationship Id="rId8" Type="http://schemas.openxmlformats.org/officeDocument/2006/relationships/tags" Target="../tags/tag233.xml"/><Relationship Id="rId7" Type="http://schemas.openxmlformats.org/officeDocument/2006/relationships/tags" Target="../tags/tag232.xml"/><Relationship Id="rId6" Type="http://schemas.openxmlformats.org/officeDocument/2006/relationships/tags" Target="../tags/tag231.xml"/><Relationship Id="rId5" Type="http://schemas.openxmlformats.org/officeDocument/2006/relationships/tags" Target="../tags/tag230.xml"/><Relationship Id="rId4" Type="http://schemas.openxmlformats.org/officeDocument/2006/relationships/tags" Target="../tags/tag229.xml"/><Relationship Id="rId37" Type="http://schemas.openxmlformats.org/officeDocument/2006/relationships/slideLayout" Target="../slideLayouts/slideLayout12.xml"/><Relationship Id="rId36" Type="http://schemas.openxmlformats.org/officeDocument/2006/relationships/tags" Target="../tags/tag261.xml"/><Relationship Id="rId35" Type="http://schemas.openxmlformats.org/officeDocument/2006/relationships/tags" Target="../tags/tag260.xml"/><Relationship Id="rId34" Type="http://schemas.openxmlformats.org/officeDocument/2006/relationships/tags" Target="../tags/tag259.xml"/><Relationship Id="rId33" Type="http://schemas.openxmlformats.org/officeDocument/2006/relationships/tags" Target="../tags/tag258.xml"/><Relationship Id="rId32" Type="http://schemas.openxmlformats.org/officeDocument/2006/relationships/tags" Target="../tags/tag257.xml"/><Relationship Id="rId31" Type="http://schemas.openxmlformats.org/officeDocument/2006/relationships/tags" Target="../tags/tag256.xml"/><Relationship Id="rId30" Type="http://schemas.openxmlformats.org/officeDocument/2006/relationships/tags" Target="../tags/tag255.xml"/><Relationship Id="rId3" Type="http://schemas.openxmlformats.org/officeDocument/2006/relationships/image" Target="../media/image9.png"/><Relationship Id="rId29" Type="http://schemas.openxmlformats.org/officeDocument/2006/relationships/tags" Target="../tags/tag254.xml"/><Relationship Id="rId28" Type="http://schemas.openxmlformats.org/officeDocument/2006/relationships/tags" Target="../tags/tag253.xml"/><Relationship Id="rId27" Type="http://schemas.openxmlformats.org/officeDocument/2006/relationships/tags" Target="../tags/tag252.xml"/><Relationship Id="rId26" Type="http://schemas.openxmlformats.org/officeDocument/2006/relationships/tags" Target="../tags/tag251.xml"/><Relationship Id="rId25" Type="http://schemas.openxmlformats.org/officeDocument/2006/relationships/tags" Target="../tags/tag250.xml"/><Relationship Id="rId24" Type="http://schemas.openxmlformats.org/officeDocument/2006/relationships/tags" Target="../tags/tag249.xml"/><Relationship Id="rId23" Type="http://schemas.openxmlformats.org/officeDocument/2006/relationships/tags" Target="../tags/tag248.xml"/><Relationship Id="rId22" Type="http://schemas.openxmlformats.org/officeDocument/2006/relationships/tags" Target="../tags/tag247.xml"/><Relationship Id="rId21" Type="http://schemas.openxmlformats.org/officeDocument/2006/relationships/tags" Target="../tags/tag246.xml"/><Relationship Id="rId20" Type="http://schemas.openxmlformats.org/officeDocument/2006/relationships/tags" Target="../tags/tag245.xml"/><Relationship Id="rId2" Type="http://schemas.openxmlformats.org/officeDocument/2006/relationships/tags" Target="../tags/tag228.xml"/><Relationship Id="rId19" Type="http://schemas.openxmlformats.org/officeDocument/2006/relationships/tags" Target="../tags/tag244.xml"/><Relationship Id="rId18" Type="http://schemas.openxmlformats.org/officeDocument/2006/relationships/tags" Target="../tags/tag243.xml"/><Relationship Id="rId17" Type="http://schemas.openxmlformats.org/officeDocument/2006/relationships/tags" Target="../tags/tag242.xml"/><Relationship Id="rId16" Type="http://schemas.openxmlformats.org/officeDocument/2006/relationships/tags" Target="../tags/tag241.xml"/><Relationship Id="rId15" Type="http://schemas.openxmlformats.org/officeDocument/2006/relationships/tags" Target="../tags/tag240.xml"/><Relationship Id="rId14" Type="http://schemas.openxmlformats.org/officeDocument/2006/relationships/tags" Target="../tags/tag239.xml"/><Relationship Id="rId13" Type="http://schemas.openxmlformats.org/officeDocument/2006/relationships/tags" Target="../tags/tag238.xml"/><Relationship Id="rId12" Type="http://schemas.openxmlformats.org/officeDocument/2006/relationships/tags" Target="../tags/tag237.xml"/><Relationship Id="rId11" Type="http://schemas.openxmlformats.org/officeDocument/2006/relationships/tags" Target="../tags/tag236.xml"/><Relationship Id="rId10" Type="http://schemas.openxmlformats.org/officeDocument/2006/relationships/tags" Target="../tags/tag235.xml"/><Relationship Id="rId1" Type="http://schemas.openxmlformats.org/officeDocument/2006/relationships/tags" Target="../tags/tag2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rotWithShape="1">
          <a:blip r:embed="rId2"/>
          <a:srcRect/>
          <a:stretch>
            <a:fillRect/>
          </a:stretch>
        </p:blipFill>
        <p:spPr>
          <a:xfrm>
            <a:off x="1689434" y="677278"/>
            <a:ext cx="2228280" cy="3708434"/>
          </a:xfrm>
          <a:prstGeom prst="rect">
            <a:avLst/>
          </a:prstGeom>
        </p:spPr>
      </p:pic>
      <p:sp>
        <p:nvSpPr>
          <p:cNvPr id="9" name="文本框 8"/>
          <p:cNvSpPr txBox="1"/>
          <p:nvPr userDrawn="1">
            <p:custDataLst>
              <p:tags r:id="rId3"/>
            </p:custDataLst>
          </p:nvPr>
        </p:nvSpPr>
        <p:spPr>
          <a:xfrm>
            <a:off x="5540141" y="1716841"/>
            <a:ext cx="3455905" cy="1198880"/>
          </a:xfrm>
          <a:prstGeom prst="rect">
            <a:avLst/>
          </a:prstGeom>
          <a:noFill/>
        </p:spPr>
        <p:txBody>
          <a:bodyPr wrap="square" rtlCol="0">
            <a:spAutoFit/>
          </a:bodyPr>
          <a:lstStyle/>
          <a:p>
            <a:r>
              <a:rPr lang="zh-CN" altLang="en-US" sz="7200" b="1" dirty="0">
                <a:latin typeface="微软雅黑" charset="-122"/>
                <a:ea typeface="微软雅黑" charset="-122"/>
              </a:rPr>
              <a:t>第</a:t>
            </a:r>
            <a:r>
              <a:rPr lang="zh-CN" altLang="en-US" sz="7200" b="1" dirty="0">
                <a:latin typeface="微软雅黑" charset="-122"/>
                <a:ea typeface="微软雅黑" charset="-122"/>
              </a:rPr>
              <a:t>二章</a:t>
            </a:r>
            <a:r>
              <a:rPr lang="en-US" altLang="zh-CN" sz="7200" b="1" dirty="0">
                <a:latin typeface="微软雅黑" charset="-122"/>
                <a:ea typeface="微软雅黑" charset="-122"/>
              </a:rPr>
              <a:t> </a:t>
            </a:r>
            <a:endParaRPr lang="zh-CN" altLang="en-US" sz="7200" b="1" dirty="0">
              <a:latin typeface="微软雅黑" charset="-122"/>
              <a:ea typeface="微软雅黑" charset="-122"/>
            </a:endParaRPr>
          </a:p>
        </p:txBody>
      </p:sp>
      <p:sp>
        <p:nvSpPr>
          <p:cNvPr id="5" name="标题 4"/>
          <p:cNvSpPr>
            <a:spLocks noGrp="1"/>
          </p:cNvSpPr>
          <p:nvPr>
            <p:ph type="title" hasCustomPrompt="1"/>
            <p:custDataLst>
              <p:tags r:id="rId4"/>
            </p:custDataLst>
          </p:nvPr>
        </p:nvSpPr>
        <p:spPr>
          <a:xfrm>
            <a:off x="3863975" y="3016885"/>
            <a:ext cx="7225665" cy="2132330"/>
          </a:xfrm>
        </p:spPr>
        <p:txBody>
          <a:bodyPr anchor="ctr" anchorCtr="0">
            <a:noAutofit/>
          </a:bodyPr>
          <a:lstStyle>
            <a:lvl1pPr algn="ctr">
              <a:defRPr sz="2800">
                <a:solidFill>
                  <a:schemeClr val="bg1"/>
                </a:solidFill>
              </a:defRPr>
            </a:lvl1pPr>
          </a:lstStyle>
          <a:p>
            <a:r>
              <a:rPr lang="zh-CN" altLang="en-US" sz="6000" dirty="0">
                <a:solidFill>
                  <a:schemeClr val="accent2"/>
                </a:solidFill>
              </a:rPr>
              <a:t>部分国家婴幼儿托育服务政策与法规</a:t>
            </a:r>
            <a:endParaRPr lang="zh-CN" altLang="en-US" sz="6000" dirty="0">
              <a:solidFill>
                <a:schemeClr val="accent2"/>
              </a:solidFill>
            </a:endParaRPr>
          </a:p>
        </p:txBody>
      </p:sp>
    </p:spTree>
    <p:custDataLst>
      <p:tags r:id="rId5"/>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a:latin typeface="黑体" charset="0"/>
                <a:ea typeface="黑体" charset="0"/>
                <a:cs typeface="黑体" charset="0"/>
                <a:sym typeface="+mn-ea"/>
              </a:rPr>
              <a:t>三、 20世纪90年代至今：托育服务保教一体化形成</a:t>
            </a:r>
            <a:endParaRPr lang="zh-CN" altLang="en-US">
              <a:solidFill>
                <a:schemeClr val="tx1"/>
              </a:solidFill>
            </a:endParaRPr>
          </a:p>
        </p:txBody>
      </p:sp>
      <p:sp>
        <p:nvSpPr>
          <p:cNvPr id="8" name="内容占位符 7"/>
          <p:cNvSpPr>
            <a:spLocks noGrp="1"/>
          </p:cNvSpPr>
          <p:nvPr>
            <p:ph idx="1"/>
          </p:nvPr>
        </p:nvSpPr>
        <p:spPr>
          <a:xfrm>
            <a:off x="1125220" y="1353185"/>
            <a:ext cx="10515600" cy="667385"/>
          </a:xfrm>
        </p:spPr>
        <p:txBody>
          <a:bodyPr/>
          <a:p>
            <a:pPr marL="0" indent="0">
              <a:buNone/>
            </a:pPr>
            <a:r>
              <a:rPr lang="zh-CN" altLang="en-US">
                <a:solidFill>
                  <a:schemeClr val="tx1"/>
                </a:solidFill>
              </a:rPr>
              <a:t>（二） 确保开端计划</a:t>
            </a:r>
            <a:endParaRPr lang="zh-CN" altLang="en-US">
              <a:solidFill>
                <a:schemeClr val="tx1"/>
              </a:solidFill>
            </a:endParaRPr>
          </a:p>
        </p:txBody>
      </p:sp>
      <p:sp>
        <p:nvSpPr>
          <p:cNvPr id="5" name="文本框 4"/>
          <p:cNvSpPr txBox="1"/>
          <p:nvPr/>
        </p:nvSpPr>
        <p:spPr>
          <a:xfrm>
            <a:off x="2228850" y="1910080"/>
            <a:ext cx="7905115" cy="3192145"/>
          </a:xfrm>
          <a:prstGeom prst="rect">
            <a:avLst/>
          </a:prstGeom>
          <a:noFill/>
        </p:spPr>
        <p:txBody>
          <a:bodyPr wrap="square" rtlCol="0" anchor="t">
            <a:spAutoFit/>
          </a:bodyPr>
          <a:p>
            <a:pPr marL="0" indent="457200" fontAlgn="auto">
              <a:lnSpc>
                <a:spcPct val="140000"/>
              </a:lnSpc>
              <a:buNone/>
            </a:pPr>
            <a:r>
              <a:rPr lang="zh-CN" altLang="en-US" sz="2400">
                <a:sym typeface="+mn-ea"/>
              </a:rPr>
              <a:t>  确保开端计划实际上是落实《国家儿童保育战略》的具体实施方案。这一计划的</a:t>
            </a:r>
            <a:r>
              <a:rPr lang="zh-CN" altLang="en-US" sz="2400">
                <a:solidFill>
                  <a:srgbClr val="CC3300"/>
                </a:solidFill>
                <a:sym typeface="+mn-ea"/>
              </a:rPr>
              <a:t>核心</a:t>
            </a:r>
            <a:r>
              <a:rPr lang="zh-CN" altLang="en-US" sz="2400">
                <a:sym typeface="+mn-ea"/>
              </a:rPr>
              <a:t>是为处境不利地区的家庭提供早期干预和支持，以确保在这些家庭中生活的儿童不会陷入继续贫困的恶性循环中。这一计划具体包括</a:t>
            </a:r>
            <a:r>
              <a:rPr lang="zh-CN" altLang="en-US" sz="2400">
                <a:solidFill>
                  <a:srgbClr val="CC3300"/>
                </a:solidFill>
                <a:sym typeface="+mn-ea"/>
              </a:rPr>
              <a:t>早期教育、儿童保育、家庭支持、医疗卫生</a:t>
            </a:r>
            <a:r>
              <a:rPr lang="zh-CN" altLang="en-US" sz="2400">
                <a:sym typeface="+mn-ea"/>
              </a:rPr>
              <a:t>四个方面的具体举措和方法。</a:t>
            </a:r>
            <a:endParaRPr lang="zh-CN" altLang="en-US" sz="2400">
              <a:sym typeface="+mn-ea"/>
            </a:endParaRPr>
          </a:p>
        </p:txBody>
      </p:sp>
      <p:pic>
        <p:nvPicPr>
          <p:cNvPr id="11" name="图片 10"/>
          <p:cNvPicPr>
            <a:picLocks noChangeAspect="1"/>
          </p:cNvPicPr>
          <p:nvPr userDrawn="1">
            <p:custDataLst>
              <p:tags r:id="rId4"/>
            </p:custDataLst>
          </p:nvPr>
        </p:nvPicPr>
        <p:blipFill rotWithShape="1">
          <a:blip r:embed="rId5"/>
          <a:srcRect/>
          <a:stretch>
            <a:fillRect/>
          </a:stretch>
        </p:blipFill>
        <p:spPr>
          <a:xfrm>
            <a:off x="93507" y="5167773"/>
            <a:ext cx="1238310" cy="1615932"/>
          </a:xfrm>
          <a:prstGeom prst="rect">
            <a:avLst/>
          </a:prstGeom>
        </p:spPr>
      </p:pic>
    </p:spTree>
    <p:custDataLst>
      <p:tags r:id="rId6"/>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6012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44935" y="-21590"/>
            <a:ext cx="549910" cy="912495"/>
          </a:xfrm>
          <a:prstGeom prst="rect">
            <a:avLst/>
          </a:prstGeom>
        </p:spPr>
      </p:pic>
      <p:sp>
        <p:nvSpPr>
          <p:cNvPr id="6"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a:latin typeface="黑体" charset="0"/>
                <a:ea typeface="黑体" charset="0"/>
                <a:cs typeface="黑体" charset="0"/>
                <a:sym typeface="+mn-ea"/>
              </a:rPr>
              <a:t>三、 20世纪90年代至今：托育服务保教一体化形成</a:t>
            </a:r>
            <a:endParaRPr lang="zh-CN" altLang="en-US">
              <a:solidFill>
                <a:schemeClr val="tx1"/>
              </a:solidFill>
            </a:endParaRPr>
          </a:p>
        </p:txBody>
      </p:sp>
      <p:sp>
        <p:nvSpPr>
          <p:cNvPr id="100" name="文本框 99"/>
          <p:cNvSpPr txBox="1"/>
          <p:nvPr/>
        </p:nvSpPr>
        <p:spPr>
          <a:xfrm>
            <a:off x="1487170" y="1802765"/>
            <a:ext cx="8900160" cy="3784600"/>
          </a:xfrm>
          <a:prstGeom prst="rect">
            <a:avLst/>
          </a:prstGeom>
          <a:noFill/>
          <a:ln w="9525">
            <a:noFill/>
          </a:ln>
        </p:spPr>
        <p:txBody>
          <a:bodyPr wrap="square">
            <a:spAutoFit/>
          </a:bodyPr>
          <a:p>
            <a:pPr marL="0" indent="457200" algn="l" fontAlgn="auto">
              <a:lnSpc>
                <a:spcPct val="200000"/>
              </a:lnSpc>
            </a:pPr>
            <a:r>
              <a:rPr lang="zh-CN" sz="2000" b="0">
                <a:cs typeface="宋体" charset="0"/>
              </a:rPr>
              <a:t> 2003年，英国政府颁布了《每个儿童都重要》（Every Children Matters）这一标志性的政策文件。</a:t>
            </a:r>
            <a:endParaRPr lang="zh-CN" sz="2000" b="0">
              <a:cs typeface="宋体" charset="0"/>
            </a:endParaRPr>
          </a:p>
          <a:p>
            <a:pPr marL="0" indent="457200" algn="l" fontAlgn="auto">
              <a:lnSpc>
                <a:spcPct val="200000"/>
              </a:lnSpc>
            </a:pPr>
            <a:r>
              <a:rPr lang="zh-CN" sz="2000" b="0">
                <a:cs typeface="宋体" charset="0"/>
              </a:rPr>
              <a:t>构建并完善了由教育与技能部、卫生部、财政部、文化部和工商部等十几个部门共同合作负责的儿童服务体系，提出了儿童发展的五项指标，具体包括健康、安全、快乐并有所成就、作出积极贡献、达到良好的经济状况。这五项指标成为以后十几年政策和规划的共同目标。</a:t>
            </a:r>
            <a:endParaRPr lang="zh-CN" sz="2000" b="0">
              <a:cs typeface="宋体" charset="0"/>
            </a:endParaRPr>
          </a:p>
        </p:txBody>
      </p:sp>
      <p:sp>
        <p:nvSpPr>
          <p:cNvPr id="8" name="内容占位符 7"/>
          <p:cNvSpPr>
            <a:spLocks noGrp="1"/>
          </p:cNvSpPr>
          <p:nvPr>
            <p:ph idx="1"/>
          </p:nvPr>
        </p:nvSpPr>
        <p:spPr>
          <a:xfrm>
            <a:off x="1137285" y="1092200"/>
            <a:ext cx="10515600" cy="667385"/>
          </a:xfrm>
        </p:spPr>
        <p:txBody>
          <a:bodyPr/>
          <a:p>
            <a:pPr marL="0" indent="0">
              <a:buNone/>
            </a:pPr>
            <a:r>
              <a:rPr lang="zh-CN" altLang="en-US">
                <a:sym typeface="+mn-ea"/>
              </a:rPr>
              <a:t>（三） 《每个儿童都重要》</a:t>
            </a:r>
            <a:endParaRPr lang="zh-CN" altLang="en-US">
              <a:sym typeface="+mn-ea"/>
            </a:endParaRPr>
          </a:p>
        </p:txBody>
      </p:sp>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7" name="文本框 6"/>
          <p:cNvSpPr txBox="1"/>
          <p:nvPr/>
        </p:nvSpPr>
        <p:spPr>
          <a:xfrm>
            <a:off x="1610360" y="1758315"/>
            <a:ext cx="9331325" cy="3046095"/>
          </a:xfrm>
          <a:prstGeom prst="rect">
            <a:avLst/>
          </a:prstGeom>
          <a:noFill/>
        </p:spPr>
        <p:txBody>
          <a:bodyPr wrap="square" rtlCol="0">
            <a:spAutoFit/>
          </a:bodyPr>
          <a:p>
            <a:pPr fontAlgn="auto">
              <a:lnSpc>
                <a:spcPct val="200000"/>
              </a:lnSpc>
            </a:pPr>
            <a:r>
              <a:rPr lang="zh-CN" altLang="en-US" sz="2400">
                <a:solidFill>
                  <a:schemeClr val="tx1"/>
                </a:solidFill>
              </a:rPr>
              <a:t>  </a:t>
            </a:r>
            <a:r>
              <a:rPr lang="en-US" altLang="zh-CN" sz="2400">
                <a:solidFill>
                  <a:schemeClr val="tx1"/>
                </a:solidFill>
              </a:rPr>
              <a:t>    </a:t>
            </a:r>
            <a:r>
              <a:rPr lang="zh-CN" altLang="en-US" sz="2400">
                <a:solidFill>
                  <a:schemeClr val="tx1"/>
                </a:solidFill>
              </a:rPr>
              <a:t>2004年，英国</a:t>
            </a:r>
            <a:r>
              <a:rPr lang="zh-CN" altLang="en-US" sz="2400">
                <a:sym typeface="+mn-ea"/>
              </a:rPr>
              <a:t>政府</a:t>
            </a:r>
            <a:r>
              <a:rPr lang="zh-CN" altLang="en-US" sz="2400">
                <a:solidFill>
                  <a:schemeClr val="tx1"/>
                </a:solidFill>
              </a:rPr>
              <a:t>12月正式颁布，2005年4月开始实施。</a:t>
            </a:r>
            <a:endParaRPr lang="zh-CN" altLang="en-US" sz="2400">
              <a:solidFill>
                <a:schemeClr val="tx1"/>
              </a:solidFill>
            </a:endParaRPr>
          </a:p>
          <a:p>
            <a:pPr indent="457200" fontAlgn="auto">
              <a:lnSpc>
                <a:spcPct val="200000"/>
              </a:lnSpc>
            </a:pPr>
            <a:r>
              <a:rPr lang="zh-CN" altLang="en-US" sz="2400">
                <a:solidFill>
                  <a:schemeClr val="tx1"/>
                </a:solidFill>
              </a:rPr>
              <a:t>对21世纪英国第一个十年早期教育核心目标等作出了阐释和规划。其中，重视支持家庭、支持父母实现工作与家庭之间的平衡是这一战略的重点。凸显了儿童保育和教育服务与父母工作之间的关系。</a:t>
            </a:r>
            <a:endParaRPr lang="zh-CN" altLang="en-US" sz="2400">
              <a:solidFill>
                <a:schemeClr val="tx1"/>
              </a:solidFill>
            </a:endParaRPr>
          </a:p>
        </p:txBody>
      </p:sp>
      <p:sp>
        <p:nvSpPr>
          <p:cNvPr id="8" name="内容占位符 7"/>
          <p:cNvSpPr>
            <a:spLocks noGrp="1"/>
          </p:cNvSpPr>
          <p:nvPr>
            <p:ph idx="1"/>
          </p:nvPr>
        </p:nvSpPr>
        <p:spPr>
          <a:xfrm>
            <a:off x="1137285" y="1092200"/>
            <a:ext cx="10515600" cy="667385"/>
          </a:xfrm>
        </p:spPr>
        <p:txBody>
          <a:bodyPr/>
          <a:p>
            <a:pPr marL="0" indent="0">
              <a:buNone/>
            </a:pPr>
            <a:r>
              <a:rPr lang="zh-CN" altLang="en-US">
                <a:solidFill>
                  <a:schemeClr val="tx1"/>
                </a:solidFill>
                <a:sym typeface="+mn-ea"/>
              </a:rPr>
              <a:t>（四） 《父母的选择，孩子的最好开端：儿童保育十年战略》</a:t>
            </a:r>
            <a:endParaRPr lang="zh-CN" altLang="en-US">
              <a:solidFill>
                <a:schemeClr val="tx1"/>
              </a:solidFill>
              <a:sym typeface="+mn-ea"/>
            </a:endParaRPr>
          </a:p>
        </p:txBody>
      </p:sp>
      <p:sp>
        <p:nvSpPr>
          <p:cNvPr id="2"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a:latin typeface="黑体" charset="0"/>
                <a:ea typeface="黑体" charset="0"/>
                <a:cs typeface="黑体" charset="0"/>
                <a:sym typeface="+mn-ea"/>
              </a:rPr>
              <a:t>三、 20世纪90年代至今：托育服务保教一体化形成</a:t>
            </a:r>
            <a:endParaRPr lang="zh-CN" altLang="en-US">
              <a:solidFill>
                <a:schemeClr val="tx1"/>
              </a:solidFill>
            </a:endParaRPr>
          </a:p>
        </p:txBody>
      </p:sp>
    </p:spTree>
    <p:custDataLst>
      <p:tags r:id="rId4"/>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8" name="内容占位符 7"/>
          <p:cNvSpPr>
            <a:spLocks noGrp="1"/>
          </p:cNvSpPr>
          <p:nvPr>
            <p:ph idx="1"/>
          </p:nvPr>
        </p:nvSpPr>
        <p:spPr>
          <a:xfrm>
            <a:off x="1137285" y="1092200"/>
            <a:ext cx="10515600" cy="667385"/>
          </a:xfrm>
        </p:spPr>
        <p:txBody>
          <a:bodyPr/>
          <a:p>
            <a:pPr marL="0" indent="0">
              <a:buNone/>
            </a:pPr>
            <a:r>
              <a:rPr lang="zh-CN" altLang="en-US">
                <a:solidFill>
                  <a:schemeClr val="tx1"/>
                </a:solidFill>
                <a:sym typeface="+mn-ea"/>
              </a:rPr>
              <a:t>（五） 《早期奠基阶段规划》</a:t>
            </a:r>
            <a:endParaRPr lang="zh-CN" altLang="en-US">
              <a:solidFill>
                <a:schemeClr val="tx1"/>
              </a:solidFill>
              <a:sym typeface="+mn-ea"/>
            </a:endParaRPr>
          </a:p>
        </p:txBody>
      </p:sp>
      <p:sp>
        <p:nvSpPr>
          <p:cNvPr id="2"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a:latin typeface="黑体" charset="0"/>
                <a:ea typeface="黑体" charset="0"/>
                <a:cs typeface="黑体" charset="0"/>
                <a:sym typeface="+mn-ea"/>
              </a:rPr>
              <a:t>三、 20世纪90年代至今：托育服务保教一体化形成</a:t>
            </a:r>
            <a:endParaRPr lang="zh-CN" altLang="en-US">
              <a:solidFill>
                <a:schemeClr val="tx1"/>
              </a:solidFill>
            </a:endParaRPr>
          </a:p>
        </p:txBody>
      </p:sp>
      <p:sp>
        <p:nvSpPr>
          <p:cNvPr id="3" name="文本框 2"/>
          <p:cNvSpPr txBox="1"/>
          <p:nvPr/>
        </p:nvSpPr>
        <p:spPr>
          <a:xfrm>
            <a:off x="1616075" y="2044700"/>
            <a:ext cx="8653145" cy="3784600"/>
          </a:xfrm>
          <a:prstGeom prst="rect">
            <a:avLst/>
          </a:prstGeom>
          <a:noFill/>
        </p:spPr>
        <p:txBody>
          <a:bodyPr wrap="square" rtlCol="0">
            <a:spAutoFit/>
          </a:bodyPr>
          <a:p>
            <a:pPr indent="457200" fontAlgn="auto">
              <a:lnSpc>
                <a:spcPct val="200000"/>
              </a:lnSpc>
            </a:pPr>
            <a:r>
              <a:rPr lang="zh-CN" altLang="en-US" sz="2400"/>
              <a:t> 2005年，英国政府推出，是世界上最权威的婴幼儿早期教育标准之一。</a:t>
            </a:r>
            <a:endParaRPr lang="zh-CN" altLang="en-US" sz="2400"/>
          </a:p>
          <a:p>
            <a:pPr indent="457200" fontAlgn="auto">
              <a:lnSpc>
                <a:spcPct val="200000"/>
              </a:lnSpc>
            </a:pPr>
            <a:r>
              <a:rPr lang="zh-CN" altLang="en-US" sz="2400"/>
              <a:t>早期奠基阶段规划》是一个关于制定标准的政策文本，它为早期教育服务质量的监管和提升奠定了法律基础。</a:t>
            </a:r>
            <a:endParaRPr lang="zh-CN" altLang="en-US" sz="2400"/>
          </a:p>
          <a:p>
            <a:pPr indent="457200" fontAlgn="auto">
              <a:lnSpc>
                <a:spcPct val="200000"/>
              </a:lnSpc>
            </a:pPr>
            <a:r>
              <a:rPr lang="zh-CN" altLang="en-US" sz="2400"/>
              <a:t>        </a:t>
            </a:r>
            <a:endParaRPr lang="zh-CN" altLang="en-US" sz="2400"/>
          </a:p>
        </p:txBody>
      </p:sp>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2" name="内容占位符 1"/>
          <p:cNvSpPr>
            <a:spLocks noGrp="1"/>
          </p:cNvSpPr>
          <p:nvPr>
            <p:ph idx="1"/>
          </p:nvPr>
        </p:nvSpPr>
        <p:spPr>
          <a:xfrm>
            <a:off x="1137285" y="1092200"/>
            <a:ext cx="10515600" cy="667385"/>
          </a:xfrm>
        </p:spPr>
        <p:txBody>
          <a:bodyPr/>
          <a:p>
            <a:pPr marL="0" indent="0">
              <a:buNone/>
            </a:pPr>
            <a:r>
              <a:rPr lang="zh-CN" altLang="en-US">
                <a:solidFill>
                  <a:schemeClr val="tx1"/>
                </a:solidFill>
                <a:sym typeface="+mn-ea"/>
              </a:rPr>
              <a:t>（六） 《儿童保育教育法》</a:t>
            </a:r>
            <a:endParaRPr lang="zh-CN" altLang="en-US">
              <a:solidFill>
                <a:schemeClr val="tx1"/>
              </a:solidFill>
              <a:sym typeface="+mn-ea"/>
            </a:endParaRPr>
          </a:p>
        </p:txBody>
      </p:sp>
      <p:sp>
        <p:nvSpPr>
          <p:cNvPr id="7"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a:latin typeface="黑体" charset="0"/>
                <a:ea typeface="黑体" charset="0"/>
                <a:cs typeface="黑体" charset="0"/>
                <a:sym typeface="+mn-ea"/>
              </a:rPr>
              <a:t>三、 20世纪90年代至今：托育服务保教一体化形成</a:t>
            </a:r>
            <a:endParaRPr lang="zh-CN" altLang="en-US">
              <a:solidFill>
                <a:schemeClr val="tx1"/>
              </a:solidFill>
            </a:endParaRPr>
          </a:p>
        </p:txBody>
      </p:sp>
      <p:sp>
        <p:nvSpPr>
          <p:cNvPr id="100" name="文本框 99"/>
          <p:cNvSpPr txBox="1"/>
          <p:nvPr/>
        </p:nvSpPr>
        <p:spPr>
          <a:xfrm>
            <a:off x="1212850" y="2094230"/>
            <a:ext cx="9417685" cy="3169285"/>
          </a:xfrm>
          <a:prstGeom prst="rect">
            <a:avLst/>
          </a:prstGeom>
          <a:noFill/>
          <a:ln w="9525">
            <a:noFill/>
          </a:ln>
        </p:spPr>
        <p:txBody>
          <a:bodyPr wrap="square">
            <a:spAutoFit/>
          </a:bodyPr>
          <a:p>
            <a:pPr marL="0" indent="457200" algn="l" fontAlgn="auto">
              <a:lnSpc>
                <a:spcPct val="200000"/>
              </a:lnSpc>
            </a:pPr>
            <a:r>
              <a:rPr lang="zh-CN" sz="2000" b="0">
                <a:cs typeface="宋体" charset="0"/>
              </a:rPr>
              <a:t>是英国</a:t>
            </a:r>
            <a:r>
              <a:rPr lang="zh-CN" sz="2000" b="0">
                <a:solidFill>
                  <a:srgbClr val="CC3300"/>
                </a:solidFill>
                <a:cs typeface="宋体" charset="0"/>
              </a:rPr>
              <a:t>第一部</a:t>
            </a:r>
            <a:r>
              <a:rPr lang="zh-CN" sz="2000" b="0">
                <a:cs typeface="宋体" charset="0"/>
              </a:rPr>
              <a:t>专门关注儿童早期保育教育的法律，消除了为</a:t>
            </a:r>
            <a:r>
              <a:rPr lang="en-US" sz="2000" b="0">
                <a:latin typeface="Calibri" charset="0"/>
                <a:cs typeface="宋体" charset="0"/>
              </a:rPr>
              <a:t>0</a:t>
            </a:r>
            <a:r>
              <a:rPr lang="en-US" sz="2000" b="0">
                <a:latin typeface="宋体" charset="0"/>
                <a:cs typeface="宋体" charset="0"/>
              </a:rPr>
              <a:t>—</a:t>
            </a:r>
            <a:r>
              <a:rPr lang="en-US" sz="2000" b="0">
                <a:latin typeface="Calibri" charset="0"/>
                <a:cs typeface="宋体" charset="0"/>
              </a:rPr>
              <a:t>5</a:t>
            </a:r>
            <a:r>
              <a:rPr lang="zh-CN" sz="2000" b="0">
                <a:cs typeface="宋体" charset="0"/>
              </a:rPr>
              <a:t>岁儿童提供的早期教育及保育在法律上的区别，有助于改变传统的儿童早期保育服务的方式。它</a:t>
            </a:r>
            <a:r>
              <a:rPr lang="zh-CN" sz="2000" b="0">
                <a:solidFill>
                  <a:srgbClr val="CC3300"/>
                </a:solidFill>
                <a:cs typeface="宋体" charset="0"/>
              </a:rPr>
              <a:t>首次定义了儿童保育的概念</a:t>
            </a:r>
            <a:r>
              <a:rPr lang="zh-CN" sz="2000" b="0">
                <a:cs typeface="宋体" charset="0"/>
              </a:rPr>
              <a:t>；以法律的形式确保了国家对儿童早期保育教育的持续财政投入；界定了地方政府与中央政府的不同职责、地方政府与教育质量标准局的不同职责。</a:t>
            </a:r>
            <a:endParaRPr lang="zh-CN" altLang="en-US" sz="2000" b="0">
              <a:cs typeface="宋体" charset="0"/>
            </a:endParaRPr>
          </a:p>
        </p:txBody>
      </p:sp>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955675" y="3484245"/>
            <a:ext cx="10205720" cy="281305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0" name="矩形 9"/>
          <p:cNvSpPr/>
          <p:nvPr userDrawn="1">
            <p:custDataLst>
              <p:tags r:id="rId1"/>
            </p:custDataLst>
          </p:nvPr>
        </p:nvSpPr>
        <p:spPr>
          <a:xfrm>
            <a:off x="0" y="0"/>
            <a:ext cx="12192000" cy="1320165"/>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2" name="内容占位符 1"/>
          <p:cNvSpPr>
            <a:spLocks noGrp="1"/>
          </p:cNvSpPr>
          <p:nvPr>
            <p:ph idx="1"/>
          </p:nvPr>
        </p:nvSpPr>
        <p:spPr>
          <a:xfrm>
            <a:off x="1137285" y="1092200"/>
            <a:ext cx="10515600" cy="667385"/>
          </a:xfrm>
        </p:spPr>
        <p:txBody>
          <a:bodyPr/>
          <a:p>
            <a:pPr marL="0" indent="0">
              <a:buNone/>
            </a:pPr>
            <a:r>
              <a:rPr lang="zh-CN" altLang="en-US">
                <a:solidFill>
                  <a:schemeClr val="tx1"/>
                </a:solidFill>
                <a:sym typeface="+mn-ea"/>
              </a:rPr>
              <a:t>（七） 《儿童计划：构建更美好的未来》</a:t>
            </a:r>
            <a:endParaRPr lang="zh-CN" altLang="en-US">
              <a:solidFill>
                <a:schemeClr val="tx1"/>
              </a:solidFill>
              <a:sym typeface="+mn-ea"/>
            </a:endParaRPr>
          </a:p>
        </p:txBody>
      </p:sp>
      <p:sp>
        <p:nvSpPr>
          <p:cNvPr id="7"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a:latin typeface="黑体" charset="0"/>
                <a:ea typeface="黑体" charset="0"/>
                <a:cs typeface="黑体" charset="0"/>
                <a:sym typeface="+mn-ea"/>
              </a:rPr>
              <a:t>三、 20世纪90年代至今：托育服务保教一体化形成</a:t>
            </a:r>
            <a:endParaRPr lang="zh-CN" altLang="en-US">
              <a:solidFill>
                <a:schemeClr val="tx1"/>
              </a:solidFill>
            </a:endParaRPr>
          </a:p>
        </p:txBody>
      </p:sp>
      <p:sp>
        <p:nvSpPr>
          <p:cNvPr id="100" name="文本框 99"/>
          <p:cNvSpPr txBox="1"/>
          <p:nvPr/>
        </p:nvSpPr>
        <p:spPr>
          <a:xfrm>
            <a:off x="1349375" y="1858010"/>
            <a:ext cx="9417685" cy="1322070"/>
          </a:xfrm>
          <a:prstGeom prst="rect">
            <a:avLst/>
          </a:prstGeom>
          <a:noFill/>
          <a:ln w="9525">
            <a:noFill/>
          </a:ln>
        </p:spPr>
        <p:txBody>
          <a:bodyPr wrap="square">
            <a:spAutoFit/>
          </a:bodyPr>
          <a:p>
            <a:pPr marL="0" indent="457200" algn="l" fontAlgn="auto">
              <a:lnSpc>
                <a:spcPct val="200000"/>
              </a:lnSpc>
            </a:pPr>
            <a:r>
              <a:rPr lang="zh-CN" sz="2000" b="0">
                <a:cs typeface="宋体" charset="0"/>
              </a:rPr>
              <a:t>于2007年12月发布，明确提出“将英国建设成世界上最适合儿童成长的国家”的目标，为政府未来的发展描绘了新蓝图。</a:t>
            </a:r>
            <a:endParaRPr lang="zh-CN" sz="2000" b="0">
              <a:cs typeface="宋体" charset="0"/>
            </a:endParaRPr>
          </a:p>
        </p:txBody>
      </p:sp>
      <p:sp>
        <p:nvSpPr>
          <p:cNvPr id="28" name="矩形 27"/>
          <p:cNvSpPr/>
          <p:nvPr>
            <p:custDataLst>
              <p:tags r:id="rId4"/>
            </p:custDataLst>
          </p:nvPr>
        </p:nvSpPr>
        <p:spPr>
          <a:xfrm>
            <a:off x="1322070" y="3730625"/>
            <a:ext cx="1250315" cy="1688465"/>
          </a:xfrm>
          <a:prstGeom prst="rect">
            <a:avLst/>
          </a:prstGeom>
        </p:spPr>
        <p:txBody>
          <a:bodyPr wrap="square" anchor="ctr">
            <a:normAutofit/>
          </a:bodyPr>
          <a:p>
            <a:pPr algn="ctr">
              <a:lnSpc>
                <a:spcPct val="120000"/>
              </a:lnSpc>
            </a:pPr>
            <a:r>
              <a:rPr lang="zh-CN" altLang="en-US" sz="2000" b="1" spc="300">
                <a:solidFill>
                  <a:srgbClr val="3F4143">
                    <a:lumMod val="75000"/>
                  </a:srgbClr>
                </a:solidFill>
                <a:latin typeface="Arial" panose="020B0604020202020204" pitchFamily="34" charset="0"/>
                <a:ea typeface="微软雅黑" charset="-122"/>
                <a:sym typeface="Arial" panose="020B0604020202020204" pitchFamily="34" charset="0"/>
              </a:rPr>
              <a:t>五条指导原则</a:t>
            </a:r>
            <a:endParaRPr lang="zh-CN" altLang="en-US" sz="2000" b="1" spc="300">
              <a:solidFill>
                <a:srgbClr val="3F4143">
                  <a:lumMod val="75000"/>
                </a:srgbClr>
              </a:solidFill>
              <a:latin typeface="Arial" panose="020B0604020202020204" pitchFamily="34" charset="0"/>
              <a:ea typeface="微软雅黑" charset="-122"/>
              <a:sym typeface="Arial" panose="020B0604020202020204" pitchFamily="34" charset="0"/>
            </a:endParaRPr>
          </a:p>
        </p:txBody>
      </p:sp>
      <p:sp>
        <p:nvSpPr>
          <p:cNvPr id="4" name="文本框 3"/>
          <p:cNvSpPr txBox="1"/>
          <p:nvPr>
            <p:custDataLst>
              <p:tags r:id="rId5"/>
            </p:custDataLst>
          </p:nvPr>
        </p:nvSpPr>
        <p:spPr>
          <a:xfrm>
            <a:off x="3419497" y="3580794"/>
            <a:ext cx="785835" cy="774628"/>
          </a:xfrm>
          <a:prstGeom prst="rect">
            <a:avLst/>
          </a:prstGeom>
          <a:noFill/>
        </p:spPr>
        <p:txBody>
          <a:bodyPr wrap="none" rtlCol="0">
            <a:normAutofit fontScale="60000"/>
          </a:bodyPr>
          <a:p>
            <a:pPr algn="ctr"/>
            <a:r>
              <a:rPr lang="en-US" altLang="zh-CN" sz="6600" b="1" dirty="0">
                <a:solidFill>
                  <a:srgbClr val="F99F7B"/>
                </a:solidFill>
                <a:sym typeface="Arial" panose="020B0604020202020204" pitchFamily="34" charset="0"/>
              </a:rPr>
              <a:t>01</a:t>
            </a:r>
            <a:endParaRPr lang="en-US" altLang="zh-CN" sz="6600" b="1" dirty="0">
              <a:solidFill>
                <a:srgbClr val="F99F7B"/>
              </a:solidFill>
              <a:sym typeface="Arial" panose="020B0604020202020204" pitchFamily="34" charset="0"/>
            </a:endParaRPr>
          </a:p>
        </p:txBody>
      </p:sp>
      <p:sp>
        <p:nvSpPr>
          <p:cNvPr id="8" name="文本框 7"/>
          <p:cNvSpPr txBox="1"/>
          <p:nvPr>
            <p:custDataLst>
              <p:tags r:id="rId6"/>
            </p:custDataLst>
          </p:nvPr>
        </p:nvSpPr>
        <p:spPr>
          <a:xfrm>
            <a:off x="3161665" y="4702810"/>
            <a:ext cx="1363345" cy="1449705"/>
          </a:xfrm>
          <a:prstGeom prst="rect">
            <a:avLst/>
          </a:prstGeom>
          <a:noFill/>
        </p:spPr>
        <p:txBody>
          <a:bodyPr wrap="square" lIns="91440" tIns="45720" rIns="91440" bIns="0" rtlCol="0" anchor="b" anchorCtr="0"/>
          <a:p>
            <a:pPr algn="l">
              <a:lnSpc>
                <a:spcPct val="120000"/>
              </a:lnSpc>
            </a:pPr>
            <a:r>
              <a:rPr lang="zh-CN" altLang="en-US" b="1" spc="300">
                <a:solidFill>
                  <a:srgbClr val="F99F7B"/>
                </a:solidFill>
                <a:latin typeface="Arial" panose="020B0604020202020204" pitchFamily="34" charset="0"/>
                <a:ea typeface="微软雅黑" charset="-122"/>
                <a:cs typeface="+mn-ea"/>
                <a:sym typeface="Arial" panose="020B0604020202020204" pitchFamily="34" charset="0"/>
              </a:rPr>
              <a:t>家长（不是政府）是儿童真正的抚养者。</a:t>
            </a:r>
            <a:endParaRPr lang="zh-CN" altLang="en-US" b="1" spc="300">
              <a:solidFill>
                <a:srgbClr val="F99F7B"/>
              </a:solidFill>
              <a:latin typeface="Arial" panose="020B0604020202020204" pitchFamily="34" charset="0"/>
              <a:ea typeface="微软雅黑" charset="-122"/>
              <a:cs typeface="+mn-ea"/>
              <a:sym typeface="Arial" panose="020B0604020202020204" pitchFamily="34" charset="0"/>
            </a:endParaRPr>
          </a:p>
        </p:txBody>
      </p:sp>
      <p:sp>
        <p:nvSpPr>
          <p:cNvPr id="3" name="等腰三角形 2"/>
          <p:cNvSpPr/>
          <p:nvPr>
            <p:custDataLst>
              <p:tags r:id="rId7"/>
            </p:custDataLst>
          </p:nvPr>
        </p:nvSpPr>
        <p:spPr>
          <a:xfrm rot="10800000">
            <a:off x="3734224" y="4394413"/>
            <a:ext cx="156381" cy="134811"/>
          </a:xfrm>
          <a:prstGeom prst="triangle">
            <a:avLst/>
          </a:prstGeom>
          <a:solidFill>
            <a:srgbClr val="F99F7B"/>
          </a:solidFill>
          <a:ln>
            <a:noFill/>
          </a:ln>
        </p:spPr>
        <p:style>
          <a:lnRef idx="2">
            <a:srgbClr val="F99F7B">
              <a:shade val="50000"/>
            </a:srgbClr>
          </a:lnRef>
          <a:fillRef idx="1">
            <a:srgbClr val="F99F7B"/>
          </a:fillRef>
          <a:effectRef idx="0">
            <a:srgbClr val="F99F7B"/>
          </a:effectRef>
          <a:fontRef idx="minor">
            <a:srgbClr val="FFFFFF"/>
          </a:fontRef>
        </p:style>
        <p:txBody>
          <a:bodyPr rtlCol="0" anchor="ctr">
            <a:normAutofit fontScale="25000" lnSpcReduction="20000"/>
          </a:bodyPr>
          <a:p>
            <a:pPr algn="ctr"/>
            <a:endParaRPr lang="zh-CN" altLang="en-US">
              <a:sym typeface="Arial" panose="020B0604020202020204" pitchFamily="34" charset="0"/>
            </a:endParaRPr>
          </a:p>
        </p:txBody>
      </p:sp>
      <p:sp>
        <p:nvSpPr>
          <p:cNvPr id="30" name="文本框 29"/>
          <p:cNvSpPr txBox="1"/>
          <p:nvPr>
            <p:custDataLst>
              <p:tags r:id="rId8"/>
            </p:custDataLst>
          </p:nvPr>
        </p:nvSpPr>
        <p:spPr>
          <a:xfrm>
            <a:off x="4981342" y="3580794"/>
            <a:ext cx="785835" cy="774628"/>
          </a:xfrm>
          <a:prstGeom prst="rect">
            <a:avLst/>
          </a:prstGeom>
          <a:noFill/>
        </p:spPr>
        <p:txBody>
          <a:bodyPr wrap="none" rtlCol="0">
            <a:normAutofit fontScale="60000"/>
          </a:bodyPr>
          <a:p>
            <a:pPr algn="ctr"/>
            <a:r>
              <a:rPr lang="en-US" altLang="zh-CN" sz="6600" b="1" dirty="0">
                <a:solidFill>
                  <a:srgbClr val="F5CA73"/>
                </a:solidFill>
                <a:sym typeface="Arial" panose="020B0604020202020204" pitchFamily="34" charset="0"/>
              </a:rPr>
              <a:t>02</a:t>
            </a:r>
            <a:endParaRPr lang="en-US" altLang="zh-CN" sz="6600" b="1" dirty="0">
              <a:solidFill>
                <a:srgbClr val="F5CA73"/>
              </a:solidFill>
              <a:sym typeface="Arial" panose="020B0604020202020204" pitchFamily="34" charset="0"/>
            </a:endParaRPr>
          </a:p>
        </p:txBody>
      </p:sp>
      <p:sp>
        <p:nvSpPr>
          <p:cNvPr id="32" name="文本框 31"/>
          <p:cNvSpPr txBox="1"/>
          <p:nvPr>
            <p:custDataLst>
              <p:tags r:id="rId9"/>
            </p:custDataLst>
          </p:nvPr>
        </p:nvSpPr>
        <p:spPr>
          <a:xfrm>
            <a:off x="4723765" y="4553585"/>
            <a:ext cx="1338580" cy="1561465"/>
          </a:xfrm>
          <a:prstGeom prst="rect">
            <a:avLst/>
          </a:prstGeom>
          <a:noFill/>
        </p:spPr>
        <p:txBody>
          <a:bodyPr wrap="square" lIns="91440" tIns="45720" rIns="91440" bIns="0" rtlCol="0" anchor="b" anchorCtr="0">
            <a:normAutofit/>
          </a:bodyPr>
          <a:p>
            <a:pPr algn="l">
              <a:lnSpc>
                <a:spcPct val="120000"/>
              </a:lnSpc>
            </a:pPr>
            <a:r>
              <a:rPr lang="zh-CN" altLang="en-US" sz="2000" b="1" spc="300">
                <a:solidFill>
                  <a:srgbClr val="F5CA73"/>
                </a:solidFill>
                <a:latin typeface="Arial" panose="020B0604020202020204" pitchFamily="34" charset="0"/>
                <a:ea typeface="微软雅黑" charset="-122"/>
                <a:cs typeface="+mn-ea"/>
                <a:sym typeface="Arial" panose="020B0604020202020204" pitchFamily="34" charset="0"/>
              </a:rPr>
              <a:t>所有儿童都有成功的潜能</a:t>
            </a:r>
            <a:endParaRPr lang="zh-CN" altLang="en-US" sz="2000" b="1" spc="300">
              <a:solidFill>
                <a:srgbClr val="F5CA73"/>
              </a:solidFill>
              <a:latin typeface="Arial" panose="020B0604020202020204" pitchFamily="34" charset="0"/>
              <a:ea typeface="微软雅黑" charset="-122"/>
              <a:cs typeface="+mn-ea"/>
              <a:sym typeface="Arial" panose="020B0604020202020204" pitchFamily="34" charset="0"/>
            </a:endParaRPr>
          </a:p>
        </p:txBody>
      </p:sp>
      <p:sp>
        <p:nvSpPr>
          <p:cNvPr id="33" name="等腰三角形 32"/>
          <p:cNvSpPr/>
          <p:nvPr>
            <p:custDataLst>
              <p:tags r:id="rId10"/>
            </p:custDataLst>
          </p:nvPr>
        </p:nvSpPr>
        <p:spPr>
          <a:xfrm rot="10800000">
            <a:off x="5296070" y="4394413"/>
            <a:ext cx="156381" cy="134811"/>
          </a:xfrm>
          <a:prstGeom prst="triangle">
            <a:avLst/>
          </a:prstGeom>
          <a:solidFill>
            <a:srgbClr val="F5CA73"/>
          </a:solidFill>
          <a:ln>
            <a:noFill/>
          </a:ln>
        </p:spPr>
        <p:style>
          <a:lnRef idx="2">
            <a:srgbClr val="F99F7B">
              <a:shade val="50000"/>
            </a:srgbClr>
          </a:lnRef>
          <a:fillRef idx="1">
            <a:srgbClr val="F99F7B"/>
          </a:fillRef>
          <a:effectRef idx="0">
            <a:srgbClr val="F99F7B"/>
          </a:effectRef>
          <a:fontRef idx="minor">
            <a:srgbClr val="FFFFFF"/>
          </a:fontRef>
        </p:style>
        <p:txBody>
          <a:bodyPr rtlCol="0" anchor="ctr">
            <a:normAutofit fontScale="25000" lnSpcReduction="20000"/>
          </a:bodyPr>
          <a:p>
            <a:pPr algn="ctr"/>
            <a:endParaRPr lang="zh-CN" altLang="en-US">
              <a:sym typeface="Arial" panose="020B0604020202020204" pitchFamily="34" charset="0"/>
            </a:endParaRPr>
          </a:p>
        </p:txBody>
      </p:sp>
      <p:sp>
        <p:nvSpPr>
          <p:cNvPr id="37" name="文本框 36"/>
          <p:cNvSpPr txBox="1"/>
          <p:nvPr>
            <p:custDataLst>
              <p:tags r:id="rId11"/>
            </p:custDataLst>
          </p:nvPr>
        </p:nvSpPr>
        <p:spPr>
          <a:xfrm>
            <a:off x="6543187" y="3580794"/>
            <a:ext cx="785835" cy="774628"/>
          </a:xfrm>
          <a:prstGeom prst="rect">
            <a:avLst/>
          </a:prstGeom>
          <a:noFill/>
        </p:spPr>
        <p:txBody>
          <a:bodyPr wrap="none" rtlCol="0">
            <a:normAutofit fontScale="60000"/>
          </a:bodyPr>
          <a:p>
            <a:pPr algn="ctr"/>
            <a:r>
              <a:rPr lang="en-US" altLang="zh-CN" sz="6600" b="1" dirty="0">
                <a:solidFill>
                  <a:srgbClr val="B9DD55"/>
                </a:solidFill>
                <a:sym typeface="Arial" panose="020B0604020202020204" pitchFamily="34" charset="0"/>
              </a:rPr>
              <a:t>03</a:t>
            </a:r>
            <a:endParaRPr lang="en-US" altLang="zh-CN" sz="6600" b="1" dirty="0">
              <a:solidFill>
                <a:srgbClr val="B9DD55"/>
              </a:solidFill>
              <a:sym typeface="Arial" panose="020B0604020202020204" pitchFamily="34" charset="0"/>
            </a:endParaRPr>
          </a:p>
        </p:txBody>
      </p:sp>
      <p:sp>
        <p:nvSpPr>
          <p:cNvPr id="45" name="文本框 44"/>
          <p:cNvSpPr txBox="1"/>
          <p:nvPr>
            <p:custDataLst>
              <p:tags r:id="rId12"/>
            </p:custDataLst>
          </p:nvPr>
        </p:nvSpPr>
        <p:spPr>
          <a:xfrm>
            <a:off x="6285230" y="4553585"/>
            <a:ext cx="1263650" cy="1599565"/>
          </a:xfrm>
          <a:prstGeom prst="rect">
            <a:avLst/>
          </a:prstGeom>
          <a:noFill/>
        </p:spPr>
        <p:txBody>
          <a:bodyPr wrap="square" lIns="91440" tIns="45720" rIns="91440" bIns="0" rtlCol="0" anchor="b" anchorCtr="0"/>
          <a:p>
            <a:pPr algn="l">
              <a:lnSpc>
                <a:spcPct val="120000"/>
              </a:lnSpc>
            </a:pPr>
            <a:r>
              <a:rPr lang="zh-CN" altLang="en-US" sz="2000" b="1" spc="300">
                <a:solidFill>
                  <a:srgbClr val="B9DD55"/>
                </a:solidFill>
                <a:latin typeface="Arial" panose="020B0604020202020204" pitchFamily="34" charset="0"/>
                <a:ea typeface="微软雅黑" charset="-122"/>
                <a:cs typeface="+mn-ea"/>
                <a:sym typeface="Arial" panose="020B0604020202020204" pitchFamily="34" charset="0"/>
              </a:rPr>
              <a:t>儿童应该尽情享受童年</a:t>
            </a:r>
            <a:endParaRPr lang="zh-CN" altLang="en-US" sz="2000" b="1" spc="300">
              <a:solidFill>
                <a:srgbClr val="B9DD55"/>
              </a:solidFill>
              <a:latin typeface="Arial" panose="020B0604020202020204" pitchFamily="34" charset="0"/>
              <a:ea typeface="微软雅黑" charset="-122"/>
              <a:cs typeface="+mn-ea"/>
              <a:sym typeface="Arial" panose="020B0604020202020204" pitchFamily="34" charset="0"/>
            </a:endParaRPr>
          </a:p>
        </p:txBody>
      </p:sp>
      <p:sp>
        <p:nvSpPr>
          <p:cNvPr id="47" name="等腰三角形 46"/>
          <p:cNvSpPr/>
          <p:nvPr>
            <p:custDataLst>
              <p:tags r:id="rId13"/>
            </p:custDataLst>
          </p:nvPr>
        </p:nvSpPr>
        <p:spPr>
          <a:xfrm rot="10800000">
            <a:off x="6857915" y="4394413"/>
            <a:ext cx="156381" cy="134811"/>
          </a:xfrm>
          <a:prstGeom prst="triangle">
            <a:avLst/>
          </a:prstGeom>
          <a:solidFill>
            <a:srgbClr val="B9DD55"/>
          </a:solidFill>
          <a:ln>
            <a:noFill/>
          </a:ln>
        </p:spPr>
        <p:style>
          <a:lnRef idx="2">
            <a:srgbClr val="F99F7B">
              <a:shade val="50000"/>
            </a:srgbClr>
          </a:lnRef>
          <a:fillRef idx="1">
            <a:srgbClr val="F99F7B"/>
          </a:fillRef>
          <a:effectRef idx="0">
            <a:srgbClr val="F99F7B"/>
          </a:effectRef>
          <a:fontRef idx="minor">
            <a:srgbClr val="FFFFFF"/>
          </a:fontRef>
        </p:style>
        <p:txBody>
          <a:bodyPr rtlCol="0" anchor="ctr">
            <a:normAutofit fontScale="25000" lnSpcReduction="20000"/>
          </a:bodyPr>
          <a:p>
            <a:pPr algn="ctr"/>
            <a:endParaRPr lang="zh-CN" altLang="en-US">
              <a:solidFill>
                <a:srgbClr val="B9DD55"/>
              </a:solidFill>
              <a:sym typeface="Arial" panose="020B0604020202020204" pitchFamily="34" charset="0"/>
            </a:endParaRPr>
          </a:p>
        </p:txBody>
      </p:sp>
      <p:sp>
        <p:nvSpPr>
          <p:cNvPr id="49" name="文本框 48"/>
          <p:cNvSpPr txBox="1"/>
          <p:nvPr>
            <p:custDataLst>
              <p:tags r:id="rId14"/>
            </p:custDataLst>
          </p:nvPr>
        </p:nvSpPr>
        <p:spPr>
          <a:xfrm>
            <a:off x="8105033" y="3580794"/>
            <a:ext cx="785835" cy="774628"/>
          </a:xfrm>
          <a:prstGeom prst="rect">
            <a:avLst/>
          </a:prstGeom>
          <a:noFill/>
        </p:spPr>
        <p:txBody>
          <a:bodyPr wrap="none" rtlCol="0">
            <a:normAutofit fontScale="60000"/>
          </a:bodyPr>
          <a:p>
            <a:pPr algn="ctr"/>
            <a:r>
              <a:rPr lang="en-US" altLang="zh-CN" sz="6600" b="1" dirty="0">
                <a:solidFill>
                  <a:srgbClr val="ED9DBB"/>
                </a:solidFill>
                <a:sym typeface="Arial" panose="020B0604020202020204" pitchFamily="34" charset="0"/>
              </a:rPr>
              <a:t>04</a:t>
            </a:r>
            <a:endParaRPr lang="en-US" altLang="zh-CN" sz="6600" b="1" dirty="0">
              <a:solidFill>
                <a:srgbClr val="ED9DBB"/>
              </a:solidFill>
              <a:sym typeface="Arial" panose="020B0604020202020204" pitchFamily="34" charset="0"/>
            </a:endParaRPr>
          </a:p>
        </p:txBody>
      </p:sp>
      <p:sp>
        <p:nvSpPr>
          <p:cNvPr id="51" name="文本框 50"/>
          <p:cNvSpPr txBox="1"/>
          <p:nvPr>
            <p:custDataLst>
              <p:tags r:id="rId15"/>
            </p:custDataLst>
          </p:nvPr>
        </p:nvSpPr>
        <p:spPr>
          <a:xfrm>
            <a:off x="7847330" y="4553585"/>
            <a:ext cx="1400175" cy="1574165"/>
          </a:xfrm>
          <a:prstGeom prst="rect">
            <a:avLst/>
          </a:prstGeom>
          <a:noFill/>
        </p:spPr>
        <p:txBody>
          <a:bodyPr wrap="square" lIns="91440" tIns="45720" rIns="91440" bIns="0" rtlCol="0" anchor="b" anchorCtr="0"/>
          <a:p>
            <a:pPr algn="l">
              <a:lnSpc>
                <a:spcPct val="120000"/>
              </a:lnSpc>
            </a:pPr>
            <a:r>
              <a:rPr lang="zh-CN" altLang="en-US" sz="1600" b="1" spc="300">
                <a:solidFill>
                  <a:srgbClr val="ED9DBB"/>
                </a:solidFill>
                <a:latin typeface="Arial" panose="020B0604020202020204" pitchFamily="34" charset="0"/>
                <a:ea typeface="微软雅黑" charset="-122"/>
                <a:cs typeface="+mn-ea"/>
                <a:sym typeface="Arial" panose="020B0604020202020204" pitchFamily="34" charset="0"/>
              </a:rPr>
              <a:t>各类服务设施应当依据儿童及家庭的需要而创建</a:t>
            </a:r>
            <a:endParaRPr lang="zh-CN" altLang="en-US" sz="1600" b="1" spc="300">
              <a:solidFill>
                <a:srgbClr val="ED9DBB"/>
              </a:solidFill>
              <a:latin typeface="Arial" panose="020B0604020202020204" pitchFamily="34" charset="0"/>
              <a:ea typeface="微软雅黑" charset="-122"/>
              <a:cs typeface="+mn-ea"/>
              <a:sym typeface="Arial" panose="020B0604020202020204" pitchFamily="34" charset="0"/>
            </a:endParaRPr>
          </a:p>
        </p:txBody>
      </p:sp>
      <p:sp>
        <p:nvSpPr>
          <p:cNvPr id="52" name="等腰三角形 51"/>
          <p:cNvSpPr/>
          <p:nvPr>
            <p:custDataLst>
              <p:tags r:id="rId16"/>
            </p:custDataLst>
          </p:nvPr>
        </p:nvSpPr>
        <p:spPr>
          <a:xfrm rot="10800000">
            <a:off x="8419760" y="4394413"/>
            <a:ext cx="156381" cy="134811"/>
          </a:xfrm>
          <a:prstGeom prst="triangle">
            <a:avLst/>
          </a:prstGeom>
          <a:solidFill>
            <a:srgbClr val="ED9DBB"/>
          </a:solidFill>
          <a:ln>
            <a:noFill/>
          </a:ln>
        </p:spPr>
        <p:style>
          <a:lnRef idx="2">
            <a:srgbClr val="F99F7B">
              <a:shade val="50000"/>
            </a:srgbClr>
          </a:lnRef>
          <a:fillRef idx="1">
            <a:srgbClr val="F99F7B"/>
          </a:fillRef>
          <a:effectRef idx="0">
            <a:srgbClr val="F99F7B"/>
          </a:effectRef>
          <a:fontRef idx="minor">
            <a:srgbClr val="FFFFFF"/>
          </a:fontRef>
        </p:style>
        <p:txBody>
          <a:bodyPr rtlCol="0" anchor="ctr">
            <a:normAutofit fontScale="25000" lnSpcReduction="20000"/>
          </a:bodyPr>
          <a:p>
            <a:pPr algn="ctr"/>
            <a:endParaRPr lang="zh-CN" altLang="en-US">
              <a:sym typeface="Arial" panose="020B0604020202020204" pitchFamily="34" charset="0"/>
            </a:endParaRPr>
          </a:p>
        </p:txBody>
      </p:sp>
      <p:sp>
        <p:nvSpPr>
          <p:cNvPr id="54" name="文本框 53"/>
          <p:cNvSpPr txBox="1"/>
          <p:nvPr>
            <p:custDataLst>
              <p:tags r:id="rId17"/>
            </p:custDataLst>
          </p:nvPr>
        </p:nvSpPr>
        <p:spPr>
          <a:xfrm>
            <a:off x="9666878" y="3580794"/>
            <a:ext cx="785835" cy="774628"/>
          </a:xfrm>
          <a:prstGeom prst="rect">
            <a:avLst/>
          </a:prstGeom>
          <a:noFill/>
        </p:spPr>
        <p:txBody>
          <a:bodyPr wrap="none" rtlCol="0">
            <a:normAutofit fontScale="60000"/>
          </a:bodyPr>
          <a:p>
            <a:pPr algn="ctr"/>
            <a:r>
              <a:rPr lang="en-US" altLang="zh-CN" sz="6600" b="1" dirty="0">
                <a:solidFill>
                  <a:srgbClr val="4B99BC"/>
                </a:solidFill>
                <a:sym typeface="Arial" panose="020B0604020202020204" pitchFamily="34" charset="0"/>
              </a:rPr>
              <a:t>05</a:t>
            </a:r>
            <a:endParaRPr lang="en-US" altLang="zh-CN" sz="6600" b="1" dirty="0">
              <a:solidFill>
                <a:srgbClr val="4B99BC"/>
              </a:solidFill>
              <a:sym typeface="Arial" panose="020B0604020202020204" pitchFamily="34" charset="0"/>
            </a:endParaRPr>
          </a:p>
        </p:txBody>
      </p:sp>
      <p:sp>
        <p:nvSpPr>
          <p:cNvPr id="56" name="文本框 55"/>
          <p:cNvSpPr txBox="1"/>
          <p:nvPr>
            <p:custDataLst>
              <p:tags r:id="rId18"/>
            </p:custDataLst>
          </p:nvPr>
        </p:nvSpPr>
        <p:spPr>
          <a:xfrm>
            <a:off x="9471660" y="4516120"/>
            <a:ext cx="1337945" cy="1649095"/>
          </a:xfrm>
          <a:prstGeom prst="rect">
            <a:avLst/>
          </a:prstGeom>
          <a:noFill/>
        </p:spPr>
        <p:txBody>
          <a:bodyPr wrap="square" lIns="91440" tIns="45720" rIns="91440" bIns="0" rtlCol="0" anchor="b" anchorCtr="0"/>
          <a:p>
            <a:pPr algn="l">
              <a:lnSpc>
                <a:spcPct val="120000"/>
              </a:lnSpc>
            </a:pPr>
            <a:r>
              <a:rPr lang="zh-CN" altLang="en-US" sz="1600" b="1" spc="300">
                <a:solidFill>
                  <a:srgbClr val="4B99BC"/>
                </a:solidFill>
                <a:latin typeface="Arial" panose="020B0604020202020204" pitchFamily="34" charset="0"/>
                <a:ea typeface="微软雅黑" charset="-122"/>
                <a:cs typeface="+mn-ea"/>
                <a:sym typeface="Arial" panose="020B0604020202020204" pitchFamily="34" charset="0"/>
              </a:rPr>
              <a:t>尽量预防教育失败，将问题消除在早期阶段。</a:t>
            </a:r>
            <a:endParaRPr lang="zh-CN" altLang="en-US" sz="1600" b="1" spc="300">
              <a:solidFill>
                <a:srgbClr val="4B99BC"/>
              </a:solidFill>
              <a:latin typeface="Arial" panose="020B0604020202020204" pitchFamily="34" charset="0"/>
              <a:ea typeface="微软雅黑" charset="-122"/>
              <a:cs typeface="+mn-ea"/>
              <a:sym typeface="Arial" panose="020B0604020202020204" pitchFamily="34" charset="0"/>
            </a:endParaRPr>
          </a:p>
        </p:txBody>
      </p:sp>
      <p:sp>
        <p:nvSpPr>
          <p:cNvPr id="57" name="等腰三角形 56"/>
          <p:cNvSpPr/>
          <p:nvPr>
            <p:custDataLst>
              <p:tags r:id="rId19"/>
            </p:custDataLst>
          </p:nvPr>
        </p:nvSpPr>
        <p:spPr>
          <a:xfrm rot="10800000">
            <a:off x="9981606" y="4394413"/>
            <a:ext cx="156381" cy="134811"/>
          </a:xfrm>
          <a:prstGeom prst="triangle">
            <a:avLst/>
          </a:prstGeom>
          <a:solidFill>
            <a:srgbClr val="4B99BC"/>
          </a:solidFill>
          <a:ln>
            <a:noFill/>
          </a:ln>
        </p:spPr>
        <p:style>
          <a:lnRef idx="2">
            <a:srgbClr val="F99F7B">
              <a:shade val="50000"/>
            </a:srgbClr>
          </a:lnRef>
          <a:fillRef idx="1">
            <a:srgbClr val="F99F7B"/>
          </a:fillRef>
          <a:effectRef idx="0">
            <a:srgbClr val="F99F7B"/>
          </a:effectRef>
          <a:fontRef idx="minor">
            <a:srgbClr val="FFFFFF"/>
          </a:fontRef>
        </p:style>
        <p:txBody>
          <a:bodyPr rtlCol="0" anchor="ctr">
            <a:normAutofit fontScale="25000" lnSpcReduction="20000"/>
          </a:bodyPr>
          <a:p>
            <a:pPr algn="ctr"/>
            <a:endParaRPr lang="zh-CN" altLang="en-US">
              <a:sym typeface="Arial" panose="020B0604020202020204" pitchFamily="34" charset="0"/>
            </a:endParaRPr>
          </a:p>
        </p:txBody>
      </p:sp>
    </p:spTree>
    <p:custDataLst>
      <p:tags r:id="rId20"/>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955675" y="3484245"/>
            <a:ext cx="10205720" cy="281305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0" name="矩形 9"/>
          <p:cNvSpPr/>
          <p:nvPr userDrawn="1">
            <p:custDataLst>
              <p:tags r:id="rId1"/>
            </p:custDataLst>
          </p:nvPr>
        </p:nvSpPr>
        <p:spPr>
          <a:xfrm>
            <a:off x="0" y="0"/>
            <a:ext cx="12192000" cy="1320165"/>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2" name="内容占位符 1"/>
          <p:cNvSpPr>
            <a:spLocks noGrp="1"/>
          </p:cNvSpPr>
          <p:nvPr>
            <p:ph idx="1"/>
          </p:nvPr>
        </p:nvSpPr>
        <p:spPr>
          <a:xfrm>
            <a:off x="1137285" y="1092200"/>
            <a:ext cx="10515600" cy="667385"/>
          </a:xfrm>
        </p:spPr>
        <p:txBody>
          <a:bodyPr/>
          <a:p>
            <a:pPr marL="0" indent="0">
              <a:buNone/>
            </a:pPr>
            <a:r>
              <a:rPr lang="zh-CN" altLang="en-US">
                <a:solidFill>
                  <a:schemeClr val="tx1"/>
                </a:solidFill>
                <a:sym typeface="+mn-ea"/>
              </a:rPr>
              <a:t>（七） 《儿童计划：构建更美好的未来》</a:t>
            </a:r>
            <a:endParaRPr lang="zh-CN" altLang="en-US">
              <a:solidFill>
                <a:schemeClr val="tx1"/>
              </a:solidFill>
              <a:sym typeface="+mn-ea"/>
            </a:endParaRPr>
          </a:p>
        </p:txBody>
      </p:sp>
      <p:sp>
        <p:nvSpPr>
          <p:cNvPr id="7"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a:latin typeface="黑体" charset="0"/>
                <a:ea typeface="黑体" charset="0"/>
                <a:cs typeface="黑体" charset="0"/>
                <a:sym typeface="+mn-ea"/>
              </a:rPr>
              <a:t>三、 20世纪90年代至今：托育服务保教一体化形成</a:t>
            </a:r>
            <a:endParaRPr lang="zh-CN" altLang="en-US">
              <a:solidFill>
                <a:schemeClr val="tx1"/>
              </a:solidFill>
            </a:endParaRPr>
          </a:p>
        </p:txBody>
      </p:sp>
      <p:sp>
        <p:nvSpPr>
          <p:cNvPr id="100" name="文本框 99"/>
          <p:cNvSpPr txBox="1"/>
          <p:nvPr/>
        </p:nvSpPr>
        <p:spPr>
          <a:xfrm>
            <a:off x="1349375" y="1858010"/>
            <a:ext cx="9417685" cy="1322070"/>
          </a:xfrm>
          <a:prstGeom prst="rect">
            <a:avLst/>
          </a:prstGeom>
          <a:noFill/>
          <a:ln w="9525">
            <a:noFill/>
          </a:ln>
        </p:spPr>
        <p:txBody>
          <a:bodyPr wrap="square">
            <a:spAutoFit/>
          </a:bodyPr>
          <a:p>
            <a:pPr marL="0" indent="457200" algn="l" fontAlgn="auto">
              <a:lnSpc>
                <a:spcPct val="200000"/>
              </a:lnSpc>
            </a:pPr>
            <a:r>
              <a:rPr lang="zh-CN" sz="2000" b="0">
                <a:cs typeface="宋体" charset="0"/>
              </a:rPr>
              <a:t>于2007年12月发布，明确提出“将英国建设成世界上最适合儿童成长的国家”的目标，为政府未来的发展描绘了新蓝图。</a:t>
            </a:r>
            <a:endParaRPr lang="zh-CN" sz="2000" b="0">
              <a:cs typeface="宋体" charset="0"/>
            </a:endParaRPr>
          </a:p>
        </p:txBody>
      </p:sp>
      <p:sp>
        <p:nvSpPr>
          <p:cNvPr id="28" name="矩形 27"/>
          <p:cNvSpPr/>
          <p:nvPr>
            <p:custDataLst>
              <p:tags r:id="rId4"/>
            </p:custDataLst>
          </p:nvPr>
        </p:nvSpPr>
        <p:spPr>
          <a:xfrm>
            <a:off x="1322070" y="3730625"/>
            <a:ext cx="1250315" cy="1688465"/>
          </a:xfrm>
          <a:prstGeom prst="rect">
            <a:avLst/>
          </a:prstGeom>
        </p:spPr>
        <p:txBody>
          <a:bodyPr wrap="square" anchor="ctr">
            <a:normAutofit/>
          </a:bodyPr>
          <a:p>
            <a:pPr algn="ctr">
              <a:lnSpc>
                <a:spcPct val="120000"/>
              </a:lnSpc>
            </a:pPr>
            <a:r>
              <a:rPr lang="zh-CN" altLang="en-US" sz="2000" b="1" spc="300">
                <a:solidFill>
                  <a:srgbClr val="3F4143">
                    <a:lumMod val="75000"/>
                  </a:srgbClr>
                </a:solidFill>
                <a:latin typeface="Arial" panose="020B0604020202020204" pitchFamily="34" charset="0"/>
                <a:ea typeface="微软雅黑" charset="-122"/>
                <a:sym typeface="Arial" panose="020B0604020202020204" pitchFamily="34" charset="0"/>
              </a:rPr>
              <a:t>六项主要战略目标</a:t>
            </a:r>
            <a:endParaRPr lang="zh-CN" altLang="en-US" sz="2000" b="1" spc="300">
              <a:solidFill>
                <a:srgbClr val="3F4143">
                  <a:lumMod val="75000"/>
                </a:srgbClr>
              </a:solidFill>
              <a:latin typeface="Arial" panose="020B0604020202020204" pitchFamily="34" charset="0"/>
              <a:ea typeface="微软雅黑" charset="-122"/>
              <a:sym typeface="Arial" panose="020B0604020202020204" pitchFamily="34" charset="0"/>
            </a:endParaRPr>
          </a:p>
        </p:txBody>
      </p:sp>
      <p:cxnSp>
        <p:nvCxnSpPr>
          <p:cNvPr id="9" name="直接连接符 8"/>
          <p:cNvCxnSpPr/>
          <p:nvPr>
            <p:custDataLst>
              <p:tags r:id="rId5"/>
            </p:custDataLst>
          </p:nvPr>
        </p:nvCxnSpPr>
        <p:spPr>
          <a:xfrm>
            <a:off x="2378951" y="6123415"/>
            <a:ext cx="8654174" cy="0"/>
          </a:xfrm>
          <a:prstGeom prst="line">
            <a:avLst/>
          </a:prstGeom>
          <a:ln w="6350">
            <a:solidFill>
              <a:srgbClr val="BE854A"/>
            </a:solidFill>
            <a:prstDash val="dash"/>
          </a:ln>
        </p:spPr>
        <p:style>
          <a:lnRef idx="1">
            <a:srgbClr val="BE854A"/>
          </a:lnRef>
          <a:fillRef idx="0">
            <a:srgbClr val="BE854A"/>
          </a:fillRef>
          <a:effectRef idx="0">
            <a:srgbClr val="BE854A"/>
          </a:effectRef>
          <a:fontRef idx="minor">
            <a:srgbClr val="000000"/>
          </a:fontRef>
        </p:style>
      </p:cxnSp>
      <p:sp>
        <p:nvSpPr>
          <p:cNvPr id="11" name="泪滴形 10"/>
          <p:cNvSpPr/>
          <p:nvPr>
            <p:custDataLst>
              <p:tags r:id="rId6"/>
            </p:custDataLst>
          </p:nvPr>
        </p:nvSpPr>
        <p:spPr>
          <a:xfrm rot="8100000">
            <a:off x="2954138" y="5893529"/>
            <a:ext cx="460714" cy="460714"/>
          </a:xfrm>
          <a:prstGeom prst="teardrop">
            <a:avLst/>
          </a:prstGeom>
          <a:solidFill>
            <a:srgbClr val="FFFFFF"/>
          </a:solidFill>
          <a:ln w="6350">
            <a:solidFill>
              <a:srgbClr val="BE854A"/>
            </a:solidFill>
            <a:prstDash val="dash"/>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12" name="文本框 11"/>
          <p:cNvSpPr txBox="1"/>
          <p:nvPr>
            <p:custDataLst>
              <p:tags r:id="rId7"/>
            </p:custDataLst>
          </p:nvPr>
        </p:nvSpPr>
        <p:spPr>
          <a:xfrm>
            <a:off x="2960262" y="5956653"/>
            <a:ext cx="477673" cy="422557"/>
          </a:xfrm>
          <a:prstGeom prst="rect">
            <a:avLst/>
          </a:prstGeom>
          <a:noFill/>
          <a:ln w="9525">
            <a:noFill/>
          </a:ln>
        </p:spPr>
        <p:txBody>
          <a:bodyPr wrap="square" bIns="0">
            <a:normAutofit fontScale="60000"/>
          </a:bodyPr>
          <a:p>
            <a:pPr indent="0" algn="ctr"/>
            <a:r>
              <a:rPr lang="en-US" altLang="zh-CN" sz="2400" b="0" spc="300">
                <a:solidFill>
                  <a:srgbClr val="E4968F">
                    <a:lumMod val="75000"/>
                  </a:srgbClr>
                </a:solidFill>
                <a:uFillTx/>
                <a:latin typeface="思源黑体 CN Heavy" panose="020B0A00000000000000" charset="-122"/>
                <a:ea typeface="思源黑体 CN Heavy" panose="020B0A00000000000000" charset="-122"/>
              </a:rPr>
              <a:t>01</a:t>
            </a:r>
            <a:endParaRPr lang="en-US" altLang="zh-CN" sz="2400" b="0" spc="300">
              <a:solidFill>
                <a:srgbClr val="E4968F">
                  <a:lumMod val="75000"/>
                </a:srgbClr>
              </a:solidFill>
              <a:uFillTx/>
              <a:latin typeface="思源黑体 CN Heavy" panose="020B0A00000000000000" charset="-122"/>
              <a:ea typeface="思源黑体 CN Heavy" panose="020B0A00000000000000" charset="-122"/>
            </a:endParaRPr>
          </a:p>
        </p:txBody>
      </p:sp>
      <p:sp>
        <p:nvSpPr>
          <p:cNvPr id="14" name="泪滴形 13"/>
          <p:cNvSpPr/>
          <p:nvPr>
            <p:custDataLst>
              <p:tags r:id="rId8"/>
            </p:custDataLst>
          </p:nvPr>
        </p:nvSpPr>
        <p:spPr>
          <a:xfrm rot="13500000" flipV="1">
            <a:off x="4367843" y="5893529"/>
            <a:ext cx="460714" cy="460714"/>
          </a:xfrm>
          <a:prstGeom prst="teardrop">
            <a:avLst/>
          </a:prstGeom>
          <a:solidFill>
            <a:srgbClr val="FFFFFF"/>
          </a:solidFill>
          <a:ln w="6350">
            <a:solidFill>
              <a:srgbClr val="BE854A"/>
            </a:solidFill>
            <a:prstDash val="dash"/>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15" name="文本框 14"/>
          <p:cNvSpPr txBox="1"/>
          <p:nvPr>
            <p:custDataLst>
              <p:tags r:id="rId9"/>
            </p:custDataLst>
          </p:nvPr>
        </p:nvSpPr>
        <p:spPr>
          <a:xfrm>
            <a:off x="4373967" y="5956653"/>
            <a:ext cx="477673" cy="422557"/>
          </a:xfrm>
          <a:prstGeom prst="rect">
            <a:avLst/>
          </a:prstGeom>
          <a:noFill/>
          <a:ln w="9525">
            <a:noFill/>
          </a:ln>
        </p:spPr>
        <p:txBody>
          <a:bodyPr wrap="square" bIns="0">
            <a:normAutofit fontScale="60000"/>
          </a:bodyPr>
          <a:p>
            <a:pPr indent="0" algn="ctr"/>
            <a:r>
              <a:rPr lang="en-US" altLang="zh-CN" sz="2400" b="0" spc="300">
                <a:solidFill>
                  <a:srgbClr val="E4968F">
                    <a:lumMod val="75000"/>
                  </a:srgbClr>
                </a:solidFill>
                <a:uFillTx/>
                <a:latin typeface="思源黑体 CN Heavy" panose="020B0A00000000000000" charset="-122"/>
                <a:ea typeface="思源黑体 CN Heavy" panose="020B0A00000000000000" charset="-122"/>
              </a:rPr>
              <a:t>02</a:t>
            </a:r>
            <a:endParaRPr lang="en-US" altLang="zh-CN" sz="2400" b="0" spc="300">
              <a:solidFill>
                <a:srgbClr val="E4968F">
                  <a:lumMod val="75000"/>
                </a:srgbClr>
              </a:solidFill>
              <a:uFillTx/>
              <a:latin typeface="思源黑体 CN Heavy" panose="020B0A00000000000000" charset="-122"/>
              <a:ea typeface="思源黑体 CN Heavy" panose="020B0A00000000000000" charset="-122"/>
            </a:endParaRPr>
          </a:p>
        </p:txBody>
      </p:sp>
      <p:sp>
        <p:nvSpPr>
          <p:cNvPr id="16" name="泪滴形 15"/>
          <p:cNvSpPr/>
          <p:nvPr>
            <p:custDataLst>
              <p:tags r:id="rId10"/>
            </p:custDataLst>
          </p:nvPr>
        </p:nvSpPr>
        <p:spPr>
          <a:xfrm rot="8100000">
            <a:off x="5781548" y="5893529"/>
            <a:ext cx="460714" cy="460714"/>
          </a:xfrm>
          <a:prstGeom prst="teardrop">
            <a:avLst/>
          </a:prstGeom>
          <a:solidFill>
            <a:srgbClr val="FFFFFF"/>
          </a:solidFill>
          <a:ln w="6350">
            <a:solidFill>
              <a:srgbClr val="BE854A"/>
            </a:solidFill>
            <a:prstDash val="dash"/>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17" name="文本框 16"/>
          <p:cNvSpPr txBox="1"/>
          <p:nvPr>
            <p:custDataLst>
              <p:tags r:id="rId11"/>
            </p:custDataLst>
          </p:nvPr>
        </p:nvSpPr>
        <p:spPr>
          <a:xfrm>
            <a:off x="5787672" y="5956653"/>
            <a:ext cx="477673" cy="422557"/>
          </a:xfrm>
          <a:prstGeom prst="rect">
            <a:avLst/>
          </a:prstGeom>
          <a:noFill/>
          <a:ln w="9525">
            <a:noFill/>
          </a:ln>
        </p:spPr>
        <p:txBody>
          <a:bodyPr wrap="square" bIns="0">
            <a:normAutofit fontScale="60000"/>
          </a:bodyPr>
          <a:p>
            <a:pPr indent="0" algn="ctr"/>
            <a:r>
              <a:rPr lang="en-US" altLang="zh-CN" sz="2400" b="0" spc="300">
                <a:solidFill>
                  <a:srgbClr val="FCB098">
                    <a:lumMod val="75000"/>
                  </a:srgbClr>
                </a:solidFill>
                <a:uFillTx/>
                <a:latin typeface="思源黑体 CN Heavy" panose="020B0A00000000000000" charset="-122"/>
                <a:ea typeface="思源黑体 CN Heavy" panose="020B0A00000000000000" charset="-122"/>
              </a:rPr>
              <a:t>03</a:t>
            </a:r>
            <a:endParaRPr lang="en-US" altLang="zh-CN" sz="2400" b="0" spc="300">
              <a:solidFill>
                <a:srgbClr val="FCB098">
                  <a:lumMod val="75000"/>
                </a:srgbClr>
              </a:solidFill>
              <a:uFillTx/>
              <a:latin typeface="思源黑体 CN Heavy" panose="020B0A00000000000000" charset="-122"/>
              <a:ea typeface="思源黑体 CN Heavy" panose="020B0A00000000000000" charset="-122"/>
            </a:endParaRPr>
          </a:p>
        </p:txBody>
      </p:sp>
      <p:sp>
        <p:nvSpPr>
          <p:cNvPr id="24" name="泪滴形 23"/>
          <p:cNvSpPr/>
          <p:nvPr>
            <p:custDataLst>
              <p:tags r:id="rId12"/>
            </p:custDataLst>
          </p:nvPr>
        </p:nvSpPr>
        <p:spPr>
          <a:xfrm rot="8100000">
            <a:off x="8608958" y="5893529"/>
            <a:ext cx="460714" cy="460714"/>
          </a:xfrm>
          <a:prstGeom prst="teardrop">
            <a:avLst/>
          </a:prstGeom>
          <a:solidFill>
            <a:srgbClr val="FFFFFF"/>
          </a:solidFill>
          <a:ln w="6350">
            <a:solidFill>
              <a:srgbClr val="BE854A"/>
            </a:solidFill>
            <a:prstDash val="dash"/>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25" name="文本框 24"/>
          <p:cNvSpPr txBox="1"/>
          <p:nvPr>
            <p:custDataLst>
              <p:tags r:id="rId13"/>
            </p:custDataLst>
          </p:nvPr>
        </p:nvSpPr>
        <p:spPr>
          <a:xfrm>
            <a:off x="8615082" y="5956653"/>
            <a:ext cx="477673" cy="422557"/>
          </a:xfrm>
          <a:prstGeom prst="rect">
            <a:avLst/>
          </a:prstGeom>
          <a:noFill/>
          <a:ln w="9525">
            <a:noFill/>
          </a:ln>
        </p:spPr>
        <p:txBody>
          <a:bodyPr wrap="square" bIns="0">
            <a:normAutofit fontScale="60000"/>
          </a:bodyPr>
          <a:p>
            <a:pPr indent="0" algn="ctr"/>
            <a:r>
              <a:rPr lang="en-US" altLang="zh-CN" sz="2400" b="0" spc="300">
                <a:solidFill>
                  <a:srgbClr val="FFBA06"/>
                </a:solidFill>
                <a:uFillTx/>
                <a:latin typeface="思源黑体 CN Heavy" panose="020B0A00000000000000" charset="-122"/>
                <a:ea typeface="思源黑体 CN Heavy" panose="020B0A00000000000000" charset="-122"/>
              </a:rPr>
              <a:t>05</a:t>
            </a:r>
            <a:endParaRPr lang="en-US" altLang="zh-CN" sz="2400" b="0" spc="300">
              <a:solidFill>
                <a:srgbClr val="FFBA06"/>
              </a:solidFill>
              <a:uFillTx/>
              <a:latin typeface="思源黑体 CN Heavy" panose="020B0A00000000000000" charset="-122"/>
              <a:ea typeface="思源黑体 CN Heavy" panose="020B0A00000000000000" charset="-122"/>
            </a:endParaRPr>
          </a:p>
        </p:txBody>
      </p:sp>
      <p:sp>
        <p:nvSpPr>
          <p:cNvPr id="31" name="泪滴形 30"/>
          <p:cNvSpPr/>
          <p:nvPr>
            <p:custDataLst>
              <p:tags r:id="rId14"/>
            </p:custDataLst>
          </p:nvPr>
        </p:nvSpPr>
        <p:spPr>
          <a:xfrm rot="13500000" flipV="1">
            <a:off x="7195253" y="5893529"/>
            <a:ext cx="460714" cy="460714"/>
          </a:xfrm>
          <a:prstGeom prst="teardrop">
            <a:avLst/>
          </a:prstGeom>
          <a:solidFill>
            <a:srgbClr val="FFFFFF"/>
          </a:solidFill>
          <a:ln w="6350">
            <a:solidFill>
              <a:srgbClr val="BE854A"/>
            </a:solidFill>
            <a:prstDash val="dash"/>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18" name="文本框 17"/>
          <p:cNvSpPr txBox="1"/>
          <p:nvPr>
            <p:custDataLst>
              <p:tags r:id="rId15"/>
            </p:custDataLst>
          </p:nvPr>
        </p:nvSpPr>
        <p:spPr>
          <a:xfrm>
            <a:off x="7201377" y="5956653"/>
            <a:ext cx="477673" cy="422557"/>
          </a:xfrm>
          <a:prstGeom prst="rect">
            <a:avLst/>
          </a:prstGeom>
          <a:noFill/>
          <a:ln w="9525">
            <a:noFill/>
          </a:ln>
        </p:spPr>
        <p:txBody>
          <a:bodyPr wrap="square" bIns="0">
            <a:normAutofit fontScale="60000"/>
          </a:bodyPr>
          <a:p>
            <a:pPr indent="0" algn="ctr"/>
            <a:r>
              <a:rPr lang="en-US" altLang="zh-CN" sz="2400" b="0" spc="300">
                <a:solidFill>
                  <a:srgbClr val="FCB098">
                    <a:lumMod val="75000"/>
                  </a:srgbClr>
                </a:solidFill>
                <a:uFillTx/>
                <a:latin typeface="思源黑体 CN Heavy" panose="020B0A00000000000000" charset="-122"/>
                <a:ea typeface="思源黑体 CN Heavy" panose="020B0A00000000000000" charset="-122"/>
              </a:rPr>
              <a:t>04</a:t>
            </a:r>
            <a:endParaRPr lang="en-US" altLang="zh-CN" sz="2400" b="0" spc="300">
              <a:solidFill>
                <a:srgbClr val="FCB098">
                  <a:lumMod val="75000"/>
                </a:srgbClr>
              </a:solidFill>
              <a:uFillTx/>
              <a:latin typeface="思源黑体 CN Heavy" panose="020B0A00000000000000" charset="-122"/>
              <a:ea typeface="思源黑体 CN Heavy" panose="020B0A00000000000000" charset="-122"/>
            </a:endParaRPr>
          </a:p>
        </p:txBody>
      </p:sp>
      <p:sp>
        <p:nvSpPr>
          <p:cNvPr id="34" name="泪滴形 33"/>
          <p:cNvSpPr/>
          <p:nvPr>
            <p:custDataLst>
              <p:tags r:id="rId16"/>
            </p:custDataLst>
          </p:nvPr>
        </p:nvSpPr>
        <p:spPr>
          <a:xfrm rot="13500000" flipV="1">
            <a:off x="10022663" y="5893529"/>
            <a:ext cx="460714" cy="460714"/>
          </a:xfrm>
          <a:prstGeom prst="teardrop">
            <a:avLst/>
          </a:prstGeom>
          <a:solidFill>
            <a:srgbClr val="FFFFFF"/>
          </a:solidFill>
          <a:ln w="6350">
            <a:solidFill>
              <a:srgbClr val="BE854A"/>
            </a:solidFill>
            <a:prstDash val="dash"/>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35" name="文本框 34"/>
          <p:cNvSpPr txBox="1"/>
          <p:nvPr>
            <p:custDataLst>
              <p:tags r:id="rId17"/>
            </p:custDataLst>
          </p:nvPr>
        </p:nvSpPr>
        <p:spPr>
          <a:xfrm>
            <a:off x="10028787" y="5956653"/>
            <a:ext cx="477673" cy="422557"/>
          </a:xfrm>
          <a:prstGeom prst="rect">
            <a:avLst/>
          </a:prstGeom>
          <a:noFill/>
          <a:ln w="9525">
            <a:noFill/>
          </a:ln>
        </p:spPr>
        <p:txBody>
          <a:bodyPr wrap="square" bIns="0">
            <a:normAutofit fontScale="60000"/>
          </a:bodyPr>
          <a:p>
            <a:pPr indent="0" algn="ctr"/>
            <a:r>
              <a:rPr lang="en-US" altLang="zh-CN" sz="2400" b="0" spc="300">
                <a:solidFill>
                  <a:srgbClr val="FFBA06">
                    <a:alpha val="80000"/>
                  </a:srgbClr>
                </a:solidFill>
                <a:uFillTx/>
                <a:latin typeface="思源黑体 CN Heavy" panose="020B0A00000000000000" charset="-122"/>
                <a:ea typeface="思源黑体 CN Heavy" panose="020B0A00000000000000" charset="-122"/>
              </a:rPr>
              <a:t>06</a:t>
            </a:r>
            <a:endParaRPr lang="en-US" altLang="zh-CN" sz="2400" b="0" spc="300">
              <a:solidFill>
                <a:srgbClr val="FFBA06">
                  <a:alpha val="80000"/>
                </a:srgbClr>
              </a:solidFill>
              <a:uFillTx/>
              <a:latin typeface="思源黑体 CN Heavy" panose="020B0A00000000000000" charset="-122"/>
              <a:ea typeface="思源黑体 CN Heavy" panose="020B0A00000000000000" charset="-122"/>
            </a:endParaRPr>
          </a:p>
        </p:txBody>
      </p:sp>
      <p:sp>
        <p:nvSpPr>
          <p:cNvPr id="101" name="直角三角形 100"/>
          <p:cNvSpPr/>
          <p:nvPr>
            <p:custDataLst>
              <p:tags r:id="rId18"/>
            </p:custDataLst>
          </p:nvPr>
        </p:nvSpPr>
        <p:spPr>
          <a:xfrm rot="16200000">
            <a:off x="2511795" y="3943266"/>
            <a:ext cx="108819" cy="80554"/>
          </a:xfrm>
          <a:prstGeom prst="rtTriangle">
            <a:avLst/>
          </a:prstGeom>
          <a:solidFill>
            <a:srgbClr val="FCB098">
              <a:lumMod val="75000"/>
            </a:srgbClr>
          </a:solidFill>
          <a:ln>
            <a:noFill/>
          </a:ln>
          <a:effectLst>
            <a:innerShdw blurRad="25400" dist="12700" dir="18900000">
              <a:srgbClr val="FCB098">
                <a:lumMod val="50000"/>
                <a:alpha val="50000"/>
              </a:srgbClr>
            </a:inn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102" name="任意多边形 101"/>
          <p:cNvSpPr/>
          <p:nvPr>
            <p:custDataLst>
              <p:tags r:id="rId19"/>
            </p:custDataLst>
          </p:nvPr>
        </p:nvSpPr>
        <p:spPr>
          <a:xfrm>
            <a:off x="2606482" y="3733165"/>
            <a:ext cx="1261076" cy="1703418"/>
          </a:xfrm>
          <a:custGeom>
            <a:avLst/>
            <a:gdLst/>
            <a:ahLst/>
            <a:cxnLst>
              <a:cxn ang="3">
                <a:pos x="hc" y="t"/>
              </a:cxn>
              <a:cxn ang="cd2">
                <a:pos x="l" y="vc"/>
              </a:cxn>
              <a:cxn ang="cd4">
                <a:pos x="hc" y="b"/>
              </a:cxn>
              <a:cxn ang="0">
                <a:pos x="r" y="vc"/>
              </a:cxn>
            </a:cxnLst>
            <a:rect l="l" t="t" r="r" b="b"/>
            <a:pathLst>
              <a:path w="2677" h="3661">
                <a:moveTo>
                  <a:pt x="2236" y="336"/>
                </a:moveTo>
                <a:cubicBezTo>
                  <a:pt x="2235" y="304"/>
                  <a:pt x="2264" y="278"/>
                  <a:pt x="2293" y="279"/>
                </a:cubicBezTo>
                <a:cubicBezTo>
                  <a:pt x="2325" y="278"/>
                  <a:pt x="2350" y="307"/>
                  <a:pt x="2349" y="336"/>
                </a:cubicBezTo>
                <a:cubicBezTo>
                  <a:pt x="2350" y="368"/>
                  <a:pt x="2321" y="393"/>
                  <a:pt x="2293" y="392"/>
                </a:cubicBezTo>
                <a:cubicBezTo>
                  <a:pt x="2261" y="393"/>
                  <a:pt x="2235" y="364"/>
                  <a:pt x="2236" y="336"/>
                </a:cubicBezTo>
                <a:close/>
                <a:moveTo>
                  <a:pt x="0" y="0"/>
                </a:moveTo>
                <a:lnTo>
                  <a:pt x="2677" y="0"/>
                </a:lnTo>
                <a:lnTo>
                  <a:pt x="2677" y="3661"/>
                </a:lnTo>
                <a:lnTo>
                  <a:pt x="0" y="3661"/>
                </a:lnTo>
                <a:lnTo>
                  <a:pt x="0" y="0"/>
                </a:lnTo>
                <a:close/>
                <a:moveTo>
                  <a:pt x="2048" y="336"/>
                </a:moveTo>
                <a:cubicBezTo>
                  <a:pt x="2047" y="304"/>
                  <a:pt x="2076" y="278"/>
                  <a:pt x="2105" y="279"/>
                </a:cubicBezTo>
                <a:cubicBezTo>
                  <a:pt x="2137" y="278"/>
                  <a:pt x="2162" y="307"/>
                  <a:pt x="2161" y="336"/>
                </a:cubicBezTo>
                <a:cubicBezTo>
                  <a:pt x="2162" y="368"/>
                  <a:pt x="2133" y="393"/>
                  <a:pt x="2105" y="392"/>
                </a:cubicBezTo>
                <a:cubicBezTo>
                  <a:pt x="2073" y="393"/>
                  <a:pt x="2047" y="364"/>
                  <a:pt x="2048" y="336"/>
                </a:cubicBezTo>
                <a:close/>
              </a:path>
            </a:pathLst>
          </a:custGeom>
          <a:solidFill>
            <a:srgbClr val="FCB098">
              <a:alpha val="80000"/>
            </a:srgbClr>
          </a:solidFill>
          <a:ln>
            <a:noFill/>
          </a:ln>
        </p:spPr>
        <p:style>
          <a:lnRef idx="2">
            <a:srgbClr val="BE854A">
              <a:shade val="50000"/>
            </a:srgbClr>
          </a:lnRef>
          <a:fillRef idx="1">
            <a:srgbClr val="BE854A"/>
          </a:fillRef>
          <a:effectRef idx="0">
            <a:srgbClr val="BE854A"/>
          </a:effectRef>
          <a:fontRef idx="minor">
            <a:srgbClr val="FFFFFF"/>
          </a:fontRef>
        </p:style>
        <p:txBody>
          <a:bodyPr wrap="square" rtlCol="0" anchor="ctr">
            <a:noAutofit/>
          </a:bodyPr>
          <a:p>
            <a:pPr algn="ctr"/>
            <a:endParaRPr lang="zh-CN" altLang="en-US"/>
          </a:p>
        </p:txBody>
      </p:sp>
      <p:sp>
        <p:nvSpPr>
          <p:cNvPr id="103" name="矩形 102"/>
          <p:cNvSpPr/>
          <p:nvPr>
            <p:custDataLst>
              <p:tags r:id="rId20"/>
            </p:custDataLst>
          </p:nvPr>
        </p:nvSpPr>
        <p:spPr>
          <a:xfrm>
            <a:off x="2706822" y="3821728"/>
            <a:ext cx="1060868" cy="1560681"/>
          </a:xfrm>
          <a:prstGeom prst="rect">
            <a:avLst/>
          </a:prstGeom>
          <a:noFill/>
          <a:ln w="6350">
            <a:solidFill>
              <a:srgbClr val="BE854A">
                <a:lumMod val="20000"/>
                <a:lumOff val="80000"/>
              </a:srgbClr>
            </a:solidFill>
            <a:prstDash val="dash"/>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104" name="任意多边形 103"/>
          <p:cNvSpPr/>
          <p:nvPr>
            <p:custDataLst>
              <p:tags r:id="rId21"/>
            </p:custDataLst>
          </p:nvPr>
        </p:nvSpPr>
        <p:spPr>
          <a:xfrm flipH="1">
            <a:off x="2525457" y="4037952"/>
            <a:ext cx="1271439" cy="1588004"/>
          </a:xfrm>
          <a:custGeom>
            <a:avLst/>
            <a:gdLst>
              <a:gd name="adj" fmla="val 16667"/>
              <a:gd name="a" fmla="pin 0 adj 50000"/>
              <a:gd name="dy2" fmla="*/ ss a 100000"/>
              <a:gd name="dy1" fmla="*/ dy2 1 5"/>
              <a:gd name="x1" fmla="+- r 0 dy2"/>
              <a:gd name="x2" fmla="+- x1 dy1 0"/>
              <a:gd name="y2" fmla="+- b 0 dy2"/>
              <a:gd name="y1" fmla="+- y2 dy1 0"/>
            </a:gdLst>
            <a:ahLst/>
            <a:cxnLst>
              <a:cxn ang="3">
                <a:pos x="hc" y="t"/>
              </a:cxn>
              <a:cxn ang="cd2">
                <a:pos x="l" y="vc"/>
              </a:cxn>
              <a:cxn ang="cd4">
                <a:pos x="hc" y="b"/>
              </a:cxn>
              <a:cxn ang="0">
                <a:pos x="r" y="vc"/>
              </a:cxn>
            </a:cxnLst>
            <a:rect l="l" t="t" r="r" b="b"/>
            <a:pathLst>
              <a:path w="2699" h="3371">
                <a:moveTo>
                  <a:pt x="0" y="0"/>
                </a:moveTo>
                <a:lnTo>
                  <a:pt x="2699" y="0"/>
                </a:lnTo>
                <a:lnTo>
                  <a:pt x="2699" y="2921"/>
                </a:lnTo>
                <a:lnTo>
                  <a:pt x="2249" y="3371"/>
                </a:lnTo>
                <a:lnTo>
                  <a:pt x="0" y="3371"/>
                </a:lnTo>
                <a:lnTo>
                  <a:pt x="0" y="0"/>
                </a:lnTo>
                <a:close/>
                <a:moveTo>
                  <a:pt x="341" y="3104"/>
                </a:moveTo>
                <a:cubicBezTo>
                  <a:pt x="343" y="3047"/>
                  <a:pt x="290" y="3001"/>
                  <a:pt x="239" y="3002"/>
                </a:cubicBezTo>
                <a:cubicBezTo>
                  <a:pt x="182" y="3000"/>
                  <a:pt x="136" y="3053"/>
                  <a:pt x="137" y="3104"/>
                </a:cubicBezTo>
                <a:cubicBezTo>
                  <a:pt x="135" y="3161"/>
                  <a:pt x="188" y="3207"/>
                  <a:pt x="239" y="3206"/>
                </a:cubicBezTo>
                <a:cubicBezTo>
                  <a:pt x="296" y="3208"/>
                  <a:pt x="342" y="3155"/>
                  <a:pt x="341" y="3104"/>
                </a:cubicBezTo>
                <a:close/>
              </a:path>
            </a:pathLst>
          </a:custGeom>
          <a:solidFill>
            <a:srgbClr val="FCB098">
              <a:lumMod val="40000"/>
              <a:lumOff val="60000"/>
            </a:srgbClr>
          </a:solidFill>
          <a:ln>
            <a:noFill/>
          </a:ln>
          <a:effectLst>
            <a:outerShdw blurRad="50800" dist="38100" dir="2700000" algn="tl" rotWithShape="0">
              <a:srgbClr val="FCB098">
                <a:lumMod val="50000"/>
                <a:alpha val="40000"/>
              </a:srgbClr>
            </a:outerShdw>
          </a:effectLst>
        </p:spPr>
        <p:style>
          <a:lnRef idx="2">
            <a:srgbClr val="BE854A">
              <a:shade val="50000"/>
            </a:srgbClr>
          </a:lnRef>
          <a:fillRef idx="1">
            <a:srgbClr val="BE854A"/>
          </a:fillRef>
          <a:effectRef idx="0">
            <a:srgbClr val="BE854A"/>
          </a:effectRef>
          <a:fontRef idx="minor">
            <a:srgbClr val="FFFFFF"/>
          </a:fontRef>
        </p:style>
        <p:txBody>
          <a:bodyPr wrap="square" rtlCol="0" anchor="ctr">
            <a:noAutofit/>
          </a:bodyPr>
          <a:p>
            <a:pPr algn="ctr"/>
            <a:endParaRPr lang="zh-CN" altLang="en-US"/>
          </a:p>
        </p:txBody>
      </p:sp>
      <p:cxnSp>
        <p:nvCxnSpPr>
          <p:cNvPr id="105" name="直接连接符 104"/>
          <p:cNvCxnSpPr/>
          <p:nvPr>
            <p:custDataLst>
              <p:tags r:id="rId22"/>
            </p:custDataLst>
          </p:nvPr>
        </p:nvCxnSpPr>
        <p:spPr>
          <a:xfrm>
            <a:off x="2711533" y="3972473"/>
            <a:ext cx="1026008" cy="0"/>
          </a:xfrm>
          <a:prstGeom prst="line">
            <a:avLst/>
          </a:prstGeom>
          <a:ln w="6350">
            <a:solidFill>
              <a:srgbClr val="FFFFFF"/>
            </a:solidFill>
            <a:prstDash val="dash"/>
          </a:ln>
        </p:spPr>
        <p:style>
          <a:lnRef idx="1">
            <a:srgbClr val="BE854A"/>
          </a:lnRef>
          <a:fillRef idx="0">
            <a:srgbClr val="BE854A"/>
          </a:fillRef>
          <a:effectRef idx="0">
            <a:srgbClr val="BE854A"/>
          </a:effectRef>
          <a:fontRef idx="minor">
            <a:srgbClr val="000000"/>
          </a:fontRef>
        </p:style>
      </p:cxnSp>
      <p:sp>
        <p:nvSpPr>
          <p:cNvPr id="19" name="文本框 18"/>
          <p:cNvSpPr txBox="1"/>
          <p:nvPr>
            <p:custDataLst>
              <p:tags r:id="rId23"/>
            </p:custDataLst>
          </p:nvPr>
        </p:nvSpPr>
        <p:spPr>
          <a:xfrm>
            <a:off x="2631920" y="4320599"/>
            <a:ext cx="1058983" cy="243076"/>
          </a:xfrm>
          <a:prstGeom prst="rect">
            <a:avLst/>
          </a:prstGeom>
          <a:noFill/>
        </p:spPr>
        <p:txBody>
          <a:bodyPr wrap="square" bIns="0" rtlCol="0">
            <a:noAutofit/>
          </a:bodyPr>
          <a:p>
            <a:pPr algn="ctr"/>
            <a:r>
              <a:rPr lang="zh-CN" altLang="en-US" sz="2000" spc="300">
                <a:solidFill>
                  <a:srgbClr val="E4968F">
                    <a:lumMod val="75000"/>
                  </a:srgbClr>
                </a:solidFill>
                <a:uFillTx/>
                <a:latin typeface="思源黑体 CN Heavy" panose="020B0A00000000000000" charset="-122"/>
                <a:ea typeface="思源黑体 CN Heavy" panose="020B0A00000000000000" charset="-122"/>
                <a:sym typeface="微软雅黑" charset="-122"/>
              </a:rPr>
              <a:t>健康与幸福</a:t>
            </a:r>
            <a:endParaRPr lang="zh-CN" altLang="en-US" sz="2000" spc="300">
              <a:solidFill>
                <a:srgbClr val="E4968F">
                  <a:lumMod val="75000"/>
                </a:srgbClr>
              </a:solidFill>
              <a:uFillTx/>
              <a:latin typeface="思源黑体 CN Heavy" panose="020B0A00000000000000" charset="-122"/>
              <a:ea typeface="思源黑体 CN Heavy" panose="020B0A00000000000000" charset="-122"/>
              <a:sym typeface="微软雅黑" charset="-122"/>
            </a:endParaRPr>
          </a:p>
        </p:txBody>
      </p:sp>
      <p:sp>
        <p:nvSpPr>
          <p:cNvPr id="20" name="直角三角形 19"/>
          <p:cNvSpPr/>
          <p:nvPr>
            <p:custDataLst>
              <p:tags r:id="rId24"/>
            </p:custDataLst>
          </p:nvPr>
        </p:nvSpPr>
        <p:spPr>
          <a:xfrm rot="16200000">
            <a:off x="3925500" y="3958811"/>
            <a:ext cx="108819" cy="80554"/>
          </a:xfrm>
          <a:prstGeom prst="rtTriangle">
            <a:avLst/>
          </a:prstGeom>
          <a:solidFill>
            <a:srgbClr val="E4968F">
              <a:lumMod val="75000"/>
            </a:srgbClr>
          </a:solidFill>
          <a:ln>
            <a:noFill/>
          </a:ln>
          <a:effectLst>
            <a:innerShdw blurRad="25400" dist="12700" dir="18900000">
              <a:srgbClr val="BE854A">
                <a:lumMod val="50000"/>
                <a:alpha val="50000"/>
              </a:srgbClr>
            </a:inn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21" name="任意多边形 20"/>
          <p:cNvSpPr/>
          <p:nvPr>
            <p:custDataLst>
              <p:tags r:id="rId25"/>
            </p:custDataLst>
          </p:nvPr>
        </p:nvSpPr>
        <p:spPr>
          <a:xfrm>
            <a:off x="4020187" y="3748711"/>
            <a:ext cx="1261076" cy="1703418"/>
          </a:xfrm>
          <a:custGeom>
            <a:avLst/>
            <a:gdLst/>
            <a:ahLst/>
            <a:cxnLst>
              <a:cxn ang="3">
                <a:pos x="hc" y="t"/>
              </a:cxn>
              <a:cxn ang="cd2">
                <a:pos x="l" y="vc"/>
              </a:cxn>
              <a:cxn ang="cd4">
                <a:pos x="hc" y="b"/>
              </a:cxn>
              <a:cxn ang="0">
                <a:pos x="r" y="vc"/>
              </a:cxn>
            </a:cxnLst>
            <a:rect l="l" t="t" r="r" b="b"/>
            <a:pathLst>
              <a:path w="2677" h="3661">
                <a:moveTo>
                  <a:pt x="2236" y="336"/>
                </a:moveTo>
                <a:cubicBezTo>
                  <a:pt x="2235" y="304"/>
                  <a:pt x="2264" y="278"/>
                  <a:pt x="2293" y="279"/>
                </a:cubicBezTo>
                <a:cubicBezTo>
                  <a:pt x="2325" y="278"/>
                  <a:pt x="2350" y="307"/>
                  <a:pt x="2349" y="336"/>
                </a:cubicBezTo>
                <a:cubicBezTo>
                  <a:pt x="2350" y="368"/>
                  <a:pt x="2321" y="393"/>
                  <a:pt x="2293" y="392"/>
                </a:cubicBezTo>
                <a:cubicBezTo>
                  <a:pt x="2261" y="393"/>
                  <a:pt x="2235" y="364"/>
                  <a:pt x="2236" y="336"/>
                </a:cubicBezTo>
                <a:close/>
                <a:moveTo>
                  <a:pt x="0" y="0"/>
                </a:moveTo>
                <a:lnTo>
                  <a:pt x="2677" y="0"/>
                </a:lnTo>
                <a:lnTo>
                  <a:pt x="2677" y="3661"/>
                </a:lnTo>
                <a:lnTo>
                  <a:pt x="0" y="3661"/>
                </a:lnTo>
                <a:lnTo>
                  <a:pt x="0" y="0"/>
                </a:lnTo>
                <a:close/>
                <a:moveTo>
                  <a:pt x="2048" y="336"/>
                </a:moveTo>
                <a:cubicBezTo>
                  <a:pt x="2047" y="304"/>
                  <a:pt x="2076" y="278"/>
                  <a:pt x="2105" y="279"/>
                </a:cubicBezTo>
                <a:cubicBezTo>
                  <a:pt x="2137" y="278"/>
                  <a:pt x="2162" y="307"/>
                  <a:pt x="2161" y="336"/>
                </a:cubicBezTo>
                <a:cubicBezTo>
                  <a:pt x="2162" y="368"/>
                  <a:pt x="2133" y="393"/>
                  <a:pt x="2105" y="392"/>
                </a:cubicBezTo>
                <a:cubicBezTo>
                  <a:pt x="2073" y="393"/>
                  <a:pt x="2047" y="364"/>
                  <a:pt x="2048" y="336"/>
                </a:cubicBezTo>
                <a:close/>
              </a:path>
            </a:pathLst>
          </a:custGeom>
          <a:solidFill>
            <a:srgbClr val="E4968F">
              <a:lumMod val="60000"/>
              <a:lumOff val="40000"/>
            </a:srgbClr>
          </a:solidFill>
          <a:ln>
            <a:noFill/>
          </a:ln>
        </p:spPr>
        <p:style>
          <a:lnRef idx="2">
            <a:srgbClr val="BE854A">
              <a:shade val="50000"/>
            </a:srgbClr>
          </a:lnRef>
          <a:fillRef idx="1">
            <a:srgbClr val="BE854A"/>
          </a:fillRef>
          <a:effectRef idx="0">
            <a:srgbClr val="BE854A"/>
          </a:effectRef>
          <a:fontRef idx="minor">
            <a:srgbClr val="FFFFFF"/>
          </a:fontRef>
        </p:style>
        <p:txBody>
          <a:bodyPr wrap="square" rtlCol="0" anchor="ctr">
            <a:noAutofit/>
          </a:bodyPr>
          <a:p>
            <a:pPr algn="ctr"/>
            <a:endParaRPr lang="zh-CN" altLang="en-US"/>
          </a:p>
        </p:txBody>
      </p:sp>
      <p:sp>
        <p:nvSpPr>
          <p:cNvPr id="22" name="矩形 21"/>
          <p:cNvSpPr/>
          <p:nvPr>
            <p:custDataLst>
              <p:tags r:id="rId26"/>
            </p:custDataLst>
          </p:nvPr>
        </p:nvSpPr>
        <p:spPr>
          <a:xfrm>
            <a:off x="4120527" y="3837273"/>
            <a:ext cx="1060868" cy="1560681"/>
          </a:xfrm>
          <a:prstGeom prst="rect">
            <a:avLst/>
          </a:prstGeom>
          <a:noFill/>
          <a:ln w="6350">
            <a:solidFill>
              <a:srgbClr val="BE854A">
                <a:lumMod val="20000"/>
                <a:lumOff val="80000"/>
              </a:srgbClr>
            </a:solidFill>
            <a:prstDash val="dash"/>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23" name="任意多边形 22"/>
          <p:cNvSpPr/>
          <p:nvPr>
            <p:custDataLst>
              <p:tags r:id="rId27"/>
            </p:custDataLst>
          </p:nvPr>
        </p:nvSpPr>
        <p:spPr>
          <a:xfrm flipH="1">
            <a:off x="3939162" y="4053498"/>
            <a:ext cx="1271439" cy="1588004"/>
          </a:xfrm>
          <a:custGeom>
            <a:avLst/>
            <a:gdLst>
              <a:gd name="adj" fmla="val 16667"/>
              <a:gd name="a" fmla="pin 0 adj 50000"/>
              <a:gd name="dy2" fmla="*/ ss a 100000"/>
              <a:gd name="dy1" fmla="*/ dy2 1 5"/>
              <a:gd name="x1" fmla="+- r 0 dy2"/>
              <a:gd name="x2" fmla="+- x1 dy1 0"/>
              <a:gd name="y2" fmla="+- b 0 dy2"/>
              <a:gd name="y1" fmla="+- y2 dy1 0"/>
            </a:gdLst>
            <a:ahLst/>
            <a:cxnLst>
              <a:cxn ang="3">
                <a:pos x="hc" y="t"/>
              </a:cxn>
              <a:cxn ang="cd2">
                <a:pos x="l" y="vc"/>
              </a:cxn>
              <a:cxn ang="cd4">
                <a:pos x="hc" y="b"/>
              </a:cxn>
              <a:cxn ang="0">
                <a:pos x="r" y="vc"/>
              </a:cxn>
            </a:cxnLst>
            <a:rect l="l" t="t" r="r" b="b"/>
            <a:pathLst>
              <a:path w="2699" h="3371">
                <a:moveTo>
                  <a:pt x="0" y="0"/>
                </a:moveTo>
                <a:lnTo>
                  <a:pt x="2699" y="0"/>
                </a:lnTo>
                <a:lnTo>
                  <a:pt x="2699" y="2921"/>
                </a:lnTo>
                <a:lnTo>
                  <a:pt x="2249" y="3371"/>
                </a:lnTo>
                <a:lnTo>
                  <a:pt x="0" y="3371"/>
                </a:lnTo>
                <a:lnTo>
                  <a:pt x="0" y="0"/>
                </a:lnTo>
                <a:close/>
                <a:moveTo>
                  <a:pt x="341" y="3104"/>
                </a:moveTo>
                <a:cubicBezTo>
                  <a:pt x="343" y="3047"/>
                  <a:pt x="290" y="3001"/>
                  <a:pt x="239" y="3002"/>
                </a:cubicBezTo>
                <a:cubicBezTo>
                  <a:pt x="182" y="3000"/>
                  <a:pt x="136" y="3053"/>
                  <a:pt x="137" y="3104"/>
                </a:cubicBezTo>
                <a:cubicBezTo>
                  <a:pt x="135" y="3161"/>
                  <a:pt x="188" y="3207"/>
                  <a:pt x="239" y="3206"/>
                </a:cubicBezTo>
                <a:cubicBezTo>
                  <a:pt x="296" y="3208"/>
                  <a:pt x="342" y="3155"/>
                  <a:pt x="341" y="3104"/>
                </a:cubicBezTo>
                <a:close/>
              </a:path>
            </a:pathLst>
          </a:custGeom>
          <a:solidFill>
            <a:srgbClr val="E4968F">
              <a:lumMod val="20000"/>
              <a:lumOff val="80000"/>
            </a:srgbClr>
          </a:solidFill>
          <a:ln>
            <a:noFill/>
          </a:ln>
          <a:effectLst>
            <a:outerShdw blurRad="50800" dist="38100" dir="2700000" algn="tl" rotWithShape="0">
              <a:srgbClr val="E4968F">
                <a:lumMod val="75000"/>
                <a:alpha val="40000"/>
              </a:srgbClr>
            </a:outerShdw>
          </a:effectLst>
        </p:spPr>
        <p:style>
          <a:lnRef idx="2">
            <a:srgbClr val="BE854A">
              <a:shade val="50000"/>
            </a:srgbClr>
          </a:lnRef>
          <a:fillRef idx="1">
            <a:srgbClr val="BE854A"/>
          </a:fillRef>
          <a:effectRef idx="0">
            <a:srgbClr val="BE854A"/>
          </a:effectRef>
          <a:fontRef idx="minor">
            <a:srgbClr val="FFFFFF"/>
          </a:fontRef>
        </p:style>
        <p:txBody>
          <a:bodyPr wrap="square" rtlCol="0" anchor="ctr">
            <a:noAutofit/>
          </a:bodyPr>
          <a:p>
            <a:pPr algn="ctr"/>
            <a:endParaRPr lang="zh-CN" altLang="en-US"/>
          </a:p>
        </p:txBody>
      </p:sp>
      <p:cxnSp>
        <p:nvCxnSpPr>
          <p:cNvPr id="26" name="直接连接符 25"/>
          <p:cNvCxnSpPr/>
          <p:nvPr>
            <p:custDataLst>
              <p:tags r:id="rId28"/>
            </p:custDataLst>
          </p:nvPr>
        </p:nvCxnSpPr>
        <p:spPr>
          <a:xfrm>
            <a:off x="4125238" y="3988018"/>
            <a:ext cx="1026008" cy="0"/>
          </a:xfrm>
          <a:prstGeom prst="line">
            <a:avLst/>
          </a:prstGeom>
          <a:ln w="6350">
            <a:solidFill>
              <a:srgbClr val="FFFFFF"/>
            </a:solidFill>
            <a:prstDash val="dash"/>
          </a:ln>
        </p:spPr>
        <p:style>
          <a:lnRef idx="1">
            <a:srgbClr val="BE854A"/>
          </a:lnRef>
          <a:fillRef idx="0">
            <a:srgbClr val="BE854A"/>
          </a:fillRef>
          <a:effectRef idx="0">
            <a:srgbClr val="BE854A"/>
          </a:effectRef>
          <a:fontRef idx="minor">
            <a:srgbClr val="000000"/>
          </a:fontRef>
        </p:style>
      </p:cxnSp>
      <p:sp>
        <p:nvSpPr>
          <p:cNvPr id="29" name="文本框 28"/>
          <p:cNvSpPr txBox="1"/>
          <p:nvPr>
            <p:custDataLst>
              <p:tags r:id="rId29"/>
            </p:custDataLst>
          </p:nvPr>
        </p:nvSpPr>
        <p:spPr>
          <a:xfrm>
            <a:off x="4045625" y="4336145"/>
            <a:ext cx="1058983" cy="243076"/>
          </a:xfrm>
          <a:prstGeom prst="rect">
            <a:avLst/>
          </a:prstGeom>
          <a:noFill/>
        </p:spPr>
        <p:txBody>
          <a:bodyPr wrap="square" bIns="0" rtlCol="0">
            <a:noAutofit/>
          </a:bodyPr>
          <a:p>
            <a:pPr algn="ctr"/>
            <a:r>
              <a:rPr lang="zh-CN" altLang="en-US" sz="2000" spc="300">
                <a:solidFill>
                  <a:srgbClr val="E4968F">
                    <a:lumMod val="75000"/>
                  </a:srgbClr>
                </a:solidFill>
                <a:uFillTx/>
                <a:latin typeface="思源黑体 CN Heavy" panose="020B0A00000000000000" charset="-122"/>
                <a:ea typeface="思源黑体 CN Heavy" panose="020B0A00000000000000" charset="-122"/>
                <a:sym typeface="微软雅黑" charset="-122"/>
              </a:rPr>
              <a:t>确保安全与免遭伤害</a:t>
            </a:r>
            <a:endParaRPr lang="zh-CN" altLang="en-US" sz="2000" spc="300">
              <a:solidFill>
                <a:srgbClr val="E4968F">
                  <a:lumMod val="75000"/>
                </a:srgbClr>
              </a:solidFill>
              <a:uFillTx/>
              <a:latin typeface="思源黑体 CN Heavy" panose="020B0A00000000000000" charset="-122"/>
              <a:ea typeface="思源黑体 CN Heavy" panose="020B0A00000000000000" charset="-122"/>
              <a:sym typeface="微软雅黑" charset="-122"/>
            </a:endParaRPr>
          </a:p>
        </p:txBody>
      </p:sp>
      <p:sp>
        <p:nvSpPr>
          <p:cNvPr id="119" name="直角三角形 118"/>
          <p:cNvSpPr/>
          <p:nvPr>
            <p:custDataLst>
              <p:tags r:id="rId30"/>
            </p:custDataLst>
          </p:nvPr>
        </p:nvSpPr>
        <p:spPr>
          <a:xfrm rot="16200000">
            <a:off x="5338734" y="3943266"/>
            <a:ext cx="108819" cy="80083"/>
          </a:xfrm>
          <a:prstGeom prst="rtTriangle">
            <a:avLst/>
          </a:prstGeom>
          <a:solidFill>
            <a:srgbClr val="F9944D"/>
          </a:solidFill>
          <a:ln>
            <a:noFill/>
          </a:ln>
          <a:effectLst>
            <a:innerShdw blurRad="25400" dist="12700" dir="18900000">
              <a:srgbClr val="F9944D">
                <a:lumMod val="50000"/>
                <a:alpha val="50000"/>
              </a:srgbClr>
            </a:inn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120" name="任意多边形 119"/>
          <p:cNvSpPr/>
          <p:nvPr>
            <p:custDataLst>
              <p:tags r:id="rId31"/>
            </p:custDataLst>
          </p:nvPr>
        </p:nvSpPr>
        <p:spPr>
          <a:xfrm>
            <a:off x="5433892" y="3733165"/>
            <a:ext cx="1261076" cy="1703418"/>
          </a:xfrm>
          <a:custGeom>
            <a:avLst/>
            <a:gdLst/>
            <a:ahLst/>
            <a:cxnLst>
              <a:cxn ang="3">
                <a:pos x="hc" y="t"/>
              </a:cxn>
              <a:cxn ang="cd2">
                <a:pos x="l" y="vc"/>
              </a:cxn>
              <a:cxn ang="cd4">
                <a:pos x="hc" y="b"/>
              </a:cxn>
              <a:cxn ang="0">
                <a:pos x="r" y="vc"/>
              </a:cxn>
            </a:cxnLst>
            <a:rect l="l" t="t" r="r" b="b"/>
            <a:pathLst>
              <a:path w="2677" h="3661">
                <a:moveTo>
                  <a:pt x="2236" y="336"/>
                </a:moveTo>
                <a:cubicBezTo>
                  <a:pt x="2235" y="304"/>
                  <a:pt x="2264" y="278"/>
                  <a:pt x="2293" y="279"/>
                </a:cubicBezTo>
                <a:cubicBezTo>
                  <a:pt x="2325" y="278"/>
                  <a:pt x="2350" y="307"/>
                  <a:pt x="2349" y="336"/>
                </a:cubicBezTo>
                <a:cubicBezTo>
                  <a:pt x="2350" y="368"/>
                  <a:pt x="2321" y="393"/>
                  <a:pt x="2293" y="392"/>
                </a:cubicBezTo>
                <a:cubicBezTo>
                  <a:pt x="2261" y="393"/>
                  <a:pt x="2235" y="364"/>
                  <a:pt x="2236" y="336"/>
                </a:cubicBezTo>
                <a:close/>
                <a:moveTo>
                  <a:pt x="0" y="0"/>
                </a:moveTo>
                <a:lnTo>
                  <a:pt x="2677" y="0"/>
                </a:lnTo>
                <a:lnTo>
                  <a:pt x="2677" y="3661"/>
                </a:lnTo>
                <a:lnTo>
                  <a:pt x="0" y="3661"/>
                </a:lnTo>
                <a:lnTo>
                  <a:pt x="0" y="0"/>
                </a:lnTo>
                <a:close/>
                <a:moveTo>
                  <a:pt x="2048" y="336"/>
                </a:moveTo>
                <a:cubicBezTo>
                  <a:pt x="2047" y="304"/>
                  <a:pt x="2076" y="278"/>
                  <a:pt x="2105" y="279"/>
                </a:cubicBezTo>
                <a:cubicBezTo>
                  <a:pt x="2137" y="278"/>
                  <a:pt x="2162" y="307"/>
                  <a:pt x="2161" y="336"/>
                </a:cubicBezTo>
                <a:cubicBezTo>
                  <a:pt x="2162" y="368"/>
                  <a:pt x="2133" y="393"/>
                  <a:pt x="2105" y="392"/>
                </a:cubicBezTo>
                <a:cubicBezTo>
                  <a:pt x="2073" y="393"/>
                  <a:pt x="2047" y="364"/>
                  <a:pt x="2048" y="336"/>
                </a:cubicBezTo>
                <a:close/>
              </a:path>
            </a:pathLst>
          </a:custGeom>
          <a:solidFill>
            <a:srgbClr val="F9944D">
              <a:lumMod val="60000"/>
              <a:lumOff val="40000"/>
            </a:srgbClr>
          </a:solidFill>
          <a:ln>
            <a:noFill/>
          </a:ln>
        </p:spPr>
        <p:style>
          <a:lnRef idx="2">
            <a:srgbClr val="BE854A">
              <a:shade val="50000"/>
            </a:srgbClr>
          </a:lnRef>
          <a:fillRef idx="1">
            <a:srgbClr val="BE854A"/>
          </a:fillRef>
          <a:effectRef idx="0">
            <a:srgbClr val="BE854A"/>
          </a:effectRef>
          <a:fontRef idx="minor">
            <a:srgbClr val="FFFFFF"/>
          </a:fontRef>
        </p:style>
        <p:txBody>
          <a:bodyPr wrap="square" rtlCol="0" anchor="ctr">
            <a:noAutofit/>
          </a:bodyPr>
          <a:p>
            <a:pPr algn="ctr"/>
            <a:endParaRPr lang="zh-CN" altLang="en-US"/>
          </a:p>
        </p:txBody>
      </p:sp>
      <p:sp>
        <p:nvSpPr>
          <p:cNvPr id="121" name="矩形 120"/>
          <p:cNvSpPr/>
          <p:nvPr>
            <p:custDataLst>
              <p:tags r:id="rId32"/>
            </p:custDataLst>
          </p:nvPr>
        </p:nvSpPr>
        <p:spPr>
          <a:xfrm>
            <a:off x="5534232" y="3821728"/>
            <a:ext cx="1060868" cy="1560681"/>
          </a:xfrm>
          <a:prstGeom prst="rect">
            <a:avLst/>
          </a:prstGeom>
          <a:noFill/>
          <a:ln w="6350">
            <a:solidFill>
              <a:srgbClr val="BE854A">
                <a:lumMod val="20000"/>
                <a:lumOff val="80000"/>
              </a:srgbClr>
            </a:solidFill>
            <a:prstDash val="dash"/>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122" name="任意多边形 121"/>
          <p:cNvSpPr/>
          <p:nvPr>
            <p:custDataLst>
              <p:tags r:id="rId33"/>
            </p:custDataLst>
          </p:nvPr>
        </p:nvSpPr>
        <p:spPr>
          <a:xfrm flipH="1">
            <a:off x="5352867" y="4037952"/>
            <a:ext cx="1271439" cy="1588004"/>
          </a:xfrm>
          <a:custGeom>
            <a:avLst/>
            <a:gdLst>
              <a:gd name="adj" fmla="val 16667"/>
              <a:gd name="a" fmla="pin 0 adj 50000"/>
              <a:gd name="dy2" fmla="*/ ss a 100000"/>
              <a:gd name="dy1" fmla="*/ dy2 1 5"/>
              <a:gd name="x1" fmla="+- r 0 dy2"/>
              <a:gd name="x2" fmla="+- x1 dy1 0"/>
              <a:gd name="y2" fmla="+- b 0 dy2"/>
              <a:gd name="y1" fmla="+- y2 dy1 0"/>
            </a:gdLst>
            <a:ahLst/>
            <a:cxnLst>
              <a:cxn ang="3">
                <a:pos x="hc" y="t"/>
              </a:cxn>
              <a:cxn ang="cd2">
                <a:pos x="l" y="vc"/>
              </a:cxn>
              <a:cxn ang="cd4">
                <a:pos x="hc" y="b"/>
              </a:cxn>
              <a:cxn ang="0">
                <a:pos x="r" y="vc"/>
              </a:cxn>
            </a:cxnLst>
            <a:rect l="l" t="t" r="r" b="b"/>
            <a:pathLst>
              <a:path w="2699" h="3371">
                <a:moveTo>
                  <a:pt x="0" y="0"/>
                </a:moveTo>
                <a:lnTo>
                  <a:pt x="2699" y="0"/>
                </a:lnTo>
                <a:lnTo>
                  <a:pt x="2699" y="2921"/>
                </a:lnTo>
                <a:lnTo>
                  <a:pt x="2249" y="3371"/>
                </a:lnTo>
                <a:lnTo>
                  <a:pt x="0" y="3371"/>
                </a:lnTo>
                <a:lnTo>
                  <a:pt x="0" y="0"/>
                </a:lnTo>
                <a:close/>
                <a:moveTo>
                  <a:pt x="341" y="3104"/>
                </a:moveTo>
                <a:cubicBezTo>
                  <a:pt x="343" y="3047"/>
                  <a:pt x="290" y="3001"/>
                  <a:pt x="239" y="3002"/>
                </a:cubicBezTo>
                <a:cubicBezTo>
                  <a:pt x="182" y="3000"/>
                  <a:pt x="136" y="3053"/>
                  <a:pt x="137" y="3104"/>
                </a:cubicBezTo>
                <a:cubicBezTo>
                  <a:pt x="135" y="3161"/>
                  <a:pt x="188" y="3207"/>
                  <a:pt x="239" y="3206"/>
                </a:cubicBezTo>
                <a:cubicBezTo>
                  <a:pt x="296" y="3208"/>
                  <a:pt x="342" y="3155"/>
                  <a:pt x="341" y="3104"/>
                </a:cubicBezTo>
                <a:close/>
              </a:path>
            </a:pathLst>
          </a:custGeom>
          <a:solidFill>
            <a:srgbClr val="F9944D">
              <a:lumMod val="20000"/>
              <a:lumOff val="80000"/>
            </a:srgbClr>
          </a:solidFill>
          <a:ln>
            <a:noFill/>
          </a:ln>
          <a:effectLst>
            <a:outerShdw blurRad="50800" dist="38100" dir="2700000" algn="tl" rotWithShape="0">
              <a:srgbClr val="F9944D">
                <a:lumMod val="75000"/>
                <a:alpha val="40000"/>
              </a:srgbClr>
            </a:outerShdw>
          </a:effectLst>
        </p:spPr>
        <p:style>
          <a:lnRef idx="2">
            <a:srgbClr val="BE854A">
              <a:shade val="50000"/>
            </a:srgbClr>
          </a:lnRef>
          <a:fillRef idx="1">
            <a:srgbClr val="BE854A"/>
          </a:fillRef>
          <a:effectRef idx="0">
            <a:srgbClr val="BE854A"/>
          </a:effectRef>
          <a:fontRef idx="minor">
            <a:srgbClr val="FFFFFF"/>
          </a:fontRef>
        </p:style>
        <p:txBody>
          <a:bodyPr wrap="square" rtlCol="0" anchor="ctr">
            <a:noAutofit/>
          </a:bodyPr>
          <a:p>
            <a:pPr algn="ctr"/>
            <a:endParaRPr lang="zh-CN" altLang="en-US"/>
          </a:p>
        </p:txBody>
      </p:sp>
      <p:cxnSp>
        <p:nvCxnSpPr>
          <p:cNvPr id="123" name="直接连接符 122"/>
          <p:cNvCxnSpPr/>
          <p:nvPr>
            <p:custDataLst>
              <p:tags r:id="rId34"/>
            </p:custDataLst>
          </p:nvPr>
        </p:nvCxnSpPr>
        <p:spPr>
          <a:xfrm>
            <a:off x="5538943" y="3972473"/>
            <a:ext cx="1026008" cy="0"/>
          </a:xfrm>
          <a:prstGeom prst="line">
            <a:avLst/>
          </a:prstGeom>
          <a:ln w="6350">
            <a:solidFill>
              <a:srgbClr val="FFFFFF"/>
            </a:solidFill>
            <a:prstDash val="dash"/>
          </a:ln>
        </p:spPr>
        <p:style>
          <a:lnRef idx="1">
            <a:srgbClr val="BE854A"/>
          </a:lnRef>
          <a:fillRef idx="0">
            <a:srgbClr val="BE854A"/>
          </a:fillRef>
          <a:effectRef idx="0">
            <a:srgbClr val="BE854A"/>
          </a:effectRef>
          <a:fontRef idx="minor">
            <a:srgbClr val="000000"/>
          </a:fontRef>
        </p:style>
      </p:cxnSp>
      <p:sp>
        <p:nvSpPr>
          <p:cNvPr id="38" name="文本框 37"/>
          <p:cNvSpPr txBox="1"/>
          <p:nvPr>
            <p:custDataLst>
              <p:tags r:id="rId35"/>
            </p:custDataLst>
          </p:nvPr>
        </p:nvSpPr>
        <p:spPr>
          <a:xfrm>
            <a:off x="5459330" y="4320599"/>
            <a:ext cx="1058983" cy="243076"/>
          </a:xfrm>
          <a:prstGeom prst="rect">
            <a:avLst/>
          </a:prstGeom>
          <a:noFill/>
        </p:spPr>
        <p:txBody>
          <a:bodyPr wrap="square" bIns="0" rtlCol="0">
            <a:noAutofit/>
          </a:bodyPr>
          <a:p>
            <a:pPr algn="ctr"/>
            <a:r>
              <a:rPr lang="zh-CN" altLang="en-US" sz="2000" spc="300">
                <a:solidFill>
                  <a:srgbClr val="FCB098">
                    <a:lumMod val="50000"/>
                    <a:alpha val="70000"/>
                  </a:srgbClr>
                </a:solidFill>
                <a:uFillTx/>
                <a:latin typeface="思源黑体 CN Heavy" panose="020B0A00000000000000" charset="-122"/>
                <a:ea typeface="思源黑体 CN Heavy" panose="020B0A00000000000000" charset="-122"/>
                <a:sym typeface="微软雅黑" charset="-122"/>
              </a:rPr>
              <a:t>实现世界一流的教育</a:t>
            </a:r>
            <a:endParaRPr lang="zh-CN" altLang="en-US" sz="2000" spc="300">
              <a:solidFill>
                <a:srgbClr val="FCB098">
                  <a:lumMod val="50000"/>
                  <a:alpha val="70000"/>
                </a:srgbClr>
              </a:solidFill>
              <a:uFillTx/>
              <a:latin typeface="思源黑体 CN Heavy" panose="020B0A00000000000000" charset="-122"/>
              <a:ea typeface="思源黑体 CN Heavy" panose="020B0A00000000000000" charset="-122"/>
              <a:sym typeface="微软雅黑" charset="-122"/>
            </a:endParaRPr>
          </a:p>
        </p:txBody>
      </p:sp>
      <p:sp>
        <p:nvSpPr>
          <p:cNvPr id="113" name="直角三角形 112"/>
          <p:cNvSpPr/>
          <p:nvPr>
            <p:custDataLst>
              <p:tags r:id="rId36"/>
            </p:custDataLst>
          </p:nvPr>
        </p:nvSpPr>
        <p:spPr>
          <a:xfrm rot="16200000">
            <a:off x="6752910" y="3958811"/>
            <a:ext cx="108819" cy="80554"/>
          </a:xfrm>
          <a:prstGeom prst="rtTriangle">
            <a:avLst/>
          </a:prstGeom>
          <a:solidFill>
            <a:srgbClr val="F9944D">
              <a:lumMod val="75000"/>
            </a:srgbClr>
          </a:solidFill>
          <a:ln>
            <a:noFill/>
          </a:ln>
          <a:effectLst>
            <a:innerShdw blurRad="25400" dist="12700" dir="18900000">
              <a:srgbClr val="F9944D">
                <a:lumMod val="50000"/>
                <a:alpha val="50000"/>
              </a:srgbClr>
            </a:inn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114" name="任意多边形 113"/>
          <p:cNvSpPr/>
          <p:nvPr>
            <p:custDataLst>
              <p:tags r:id="rId37"/>
            </p:custDataLst>
          </p:nvPr>
        </p:nvSpPr>
        <p:spPr>
          <a:xfrm>
            <a:off x="6847597" y="3748711"/>
            <a:ext cx="1261076" cy="1703418"/>
          </a:xfrm>
          <a:custGeom>
            <a:avLst/>
            <a:gdLst/>
            <a:ahLst/>
            <a:cxnLst>
              <a:cxn ang="3">
                <a:pos x="hc" y="t"/>
              </a:cxn>
              <a:cxn ang="cd2">
                <a:pos x="l" y="vc"/>
              </a:cxn>
              <a:cxn ang="cd4">
                <a:pos x="hc" y="b"/>
              </a:cxn>
              <a:cxn ang="0">
                <a:pos x="r" y="vc"/>
              </a:cxn>
            </a:cxnLst>
            <a:rect l="l" t="t" r="r" b="b"/>
            <a:pathLst>
              <a:path w="2677" h="3661">
                <a:moveTo>
                  <a:pt x="2236" y="336"/>
                </a:moveTo>
                <a:cubicBezTo>
                  <a:pt x="2235" y="304"/>
                  <a:pt x="2264" y="278"/>
                  <a:pt x="2293" y="279"/>
                </a:cubicBezTo>
                <a:cubicBezTo>
                  <a:pt x="2325" y="278"/>
                  <a:pt x="2350" y="307"/>
                  <a:pt x="2349" y="336"/>
                </a:cubicBezTo>
                <a:cubicBezTo>
                  <a:pt x="2350" y="368"/>
                  <a:pt x="2321" y="393"/>
                  <a:pt x="2293" y="392"/>
                </a:cubicBezTo>
                <a:cubicBezTo>
                  <a:pt x="2261" y="393"/>
                  <a:pt x="2235" y="364"/>
                  <a:pt x="2236" y="336"/>
                </a:cubicBezTo>
                <a:close/>
                <a:moveTo>
                  <a:pt x="0" y="0"/>
                </a:moveTo>
                <a:lnTo>
                  <a:pt x="2677" y="0"/>
                </a:lnTo>
                <a:lnTo>
                  <a:pt x="2677" y="3661"/>
                </a:lnTo>
                <a:lnTo>
                  <a:pt x="0" y="3661"/>
                </a:lnTo>
                <a:lnTo>
                  <a:pt x="0" y="0"/>
                </a:lnTo>
                <a:close/>
                <a:moveTo>
                  <a:pt x="2048" y="336"/>
                </a:moveTo>
                <a:cubicBezTo>
                  <a:pt x="2047" y="304"/>
                  <a:pt x="2076" y="278"/>
                  <a:pt x="2105" y="279"/>
                </a:cubicBezTo>
                <a:cubicBezTo>
                  <a:pt x="2137" y="278"/>
                  <a:pt x="2162" y="307"/>
                  <a:pt x="2161" y="336"/>
                </a:cubicBezTo>
                <a:cubicBezTo>
                  <a:pt x="2162" y="368"/>
                  <a:pt x="2133" y="393"/>
                  <a:pt x="2105" y="392"/>
                </a:cubicBezTo>
                <a:cubicBezTo>
                  <a:pt x="2073" y="393"/>
                  <a:pt x="2047" y="364"/>
                  <a:pt x="2048" y="336"/>
                </a:cubicBezTo>
                <a:close/>
              </a:path>
            </a:pathLst>
          </a:custGeom>
          <a:solidFill>
            <a:srgbClr val="F9944D">
              <a:alpha val="80000"/>
            </a:srgbClr>
          </a:solidFill>
          <a:ln>
            <a:noFill/>
          </a:ln>
        </p:spPr>
        <p:style>
          <a:lnRef idx="2">
            <a:srgbClr val="BE854A">
              <a:shade val="50000"/>
            </a:srgbClr>
          </a:lnRef>
          <a:fillRef idx="1">
            <a:srgbClr val="BE854A"/>
          </a:fillRef>
          <a:effectRef idx="0">
            <a:srgbClr val="BE854A"/>
          </a:effectRef>
          <a:fontRef idx="minor">
            <a:srgbClr val="FFFFFF"/>
          </a:fontRef>
        </p:style>
        <p:txBody>
          <a:bodyPr wrap="square" rtlCol="0" anchor="ctr">
            <a:noAutofit/>
          </a:bodyPr>
          <a:p>
            <a:pPr algn="ctr"/>
            <a:endParaRPr lang="zh-CN" altLang="en-US"/>
          </a:p>
        </p:txBody>
      </p:sp>
      <p:sp>
        <p:nvSpPr>
          <p:cNvPr id="115" name="矩形 114"/>
          <p:cNvSpPr/>
          <p:nvPr>
            <p:custDataLst>
              <p:tags r:id="rId38"/>
            </p:custDataLst>
          </p:nvPr>
        </p:nvSpPr>
        <p:spPr>
          <a:xfrm>
            <a:off x="6947937" y="3837273"/>
            <a:ext cx="1060868" cy="1560681"/>
          </a:xfrm>
          <a:prstGeom prst="rect">
            <a:avLst/>
          </a:prstGeom>
          <a:noFill/>
          <a:ln w="6350">
            <a:solidFill>
              <a:srgbClr val="BE854A">
                <a:lumMod val="20000"/>
                <a:lumOff val="80000"/>
              </a:srgbClr>
            </a:solidFill>
            <a:prstDash val="dash"/>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116" name="任意多边形 115"/>
          <p:cNvSpPr/>
          <p:nvPr>
            <p:custDataLst>
              <p:tags r:id="rId39"/>
            </p:custDataLst>
          </p:nvPr>
        </p:nvSpPr>
        <p:spPr>
          <a:xfrm flipH="1">
            <a:off x="6766572" y="4053498"/>
            <a:ext cx="1271439" cy="1588004"/>
          </a:xfrm>
          <a:custGeom>
            <a:avLst/>
            <a:gdLst>
              <a:gd name="adj" fmla="val 16667"/>
              <a:gd name="a" fmla="pin 0 adj 50000"/>
              <a:gd name="dy2" fmla="*/ ss a 100000"/>
              <a:gd name="dy1" fmla="*/ dy2 1 5"/>
              <a:gd name="x1" fmla="+- r 0 dy2"/>
              <a:gd name="x2" fmla="+- x1 dy1 0"/>
              <a:gd name="y2" fmla="+- b 0 dy2"/>
              <a:gd name="y1" fmla="+- y2 dy1 0"/>
            </a:gdLst>
            <a:ahLst/>
            <a:cxnLst>
              <a:cxn ang="3">
                <a:pos x="hc" y="t"/>
              </a:cxn>
              <a:cxn ang="cd2">
                <a:pos x="l" y="vc"/>
              </a:cxn>
              <a:cxn ang="cd4">
                <a:pos x="hc" y="b"/>
              </a:cxn>
              <a:cxn ang="0">
                <a:pos x="r" y="vc"/>
              </a:cxn>
            </a:cxnLst>
            <a:rect l="l" t="t" r="r" b="b"/>
            <a:pathLst>
              <a:path w="2699" h="3371">
                <a:moveTo>
                  <a:pt x="0" y="0"/>
                </a:moveTo>
                <a:lnTo>
                  <a:pt x="2699" y="0"/>
                </a:lnTo>
                <a:lnTo>
                  <a:pt x="2699" y="2921"/>
                </a:lnTo>
                <a:lnTo>
                  <a:pt x="2249" y="3371"/>
                </a:lnTo>
                <a:lnTo>
                  <a:pt x="0" y="3371"/>
                </a:lnTo>
                <a:lnTo>
                  <a:pt x="0" y="0"/>
                </a:lnTo>
                <a:close/>
                <a:moveTo>
                  <a:pt x="341" y="3104"/>
                </a:moveTo>
                <a:cubicBezTo>
                  <a:pt x="343" y="3047"/>
                  <a:pt x="290" y="3001"/>
                  <a:pt x="239" y="3002"/>
                </a:cubicBezTo>
                <a:cubicBezTo>
                  <a:pt x="182" y="3000"/>
                  <a:pt x="136" y="3053"/>
                  <a:pt x="137" y="3104"/>
                </a:cubicBezTo>
                <a:cubicBezTo>
                  <a:pt x="135" y="3161"/>
                  <a:pt x="188" y="3207"/>
                  <a:pt x="239" y="3206"/>
                </a:cubicBezTo>
                <a:cubicBezTo>
                  <a:pt x="296" y="3208"/>
                  <a:pt x="342" y="3155"/>
                  <a:pt x="341" y="3104"/>
                </a:cubicBezTo>
                <a:close/>
              </a:path>
            </a:pathLst>
          </a:custGeom>
          <a:solidFill>
            <a:srgbClr val="F9944D">
              <a:lumMod val="20000"/>
              <a:lumOff val="80000"/>
            </a:srgbClr>
          </a:solidFill>
          <a:ln>
            <a:noFill/>
          </a:ln>
          <a:effectLst>
            <a:outerShdw blurRad="50800" dist="38100" dir="2700000" algn="tl" rotWithShape="0">
              <a:srgbClr val="F9944D">
                <a:lumMod val="75000"/>
                <a:alpha val="40000"/>
              </a:srgbClr>
            </a:outerShdw>
          </a:effectLst>
        </p:spPr>
        <p:style>
          <a:lnRef idx="2">
            <a:srgbClr val="BE854A">
              <a:shade val="50000"/>
            </a:srgbClr>
          </a:lnRef>
          <a:fillRef idx="1">
            <a:srgbClr val="BE854A"/>
          </a:fillRef>
          <a:effectRef idx="0">
            <a:srgbClr val="BE854A"/>
          </a:effectRef>
          <a:fontRef idx="minor">
            <a:srgbClr val="FFFFFF"/>
          </a:fontRef>
        </p:style>
        <p:txBody>
          <a:bodyPr wrap="square" rtlCol="0" anchor="ctr">
            <a:noAutofit/>
          </a:bodyPr>
          <a:p>
            <a:pPr algn="ctr"/>
            <a:endParaRPr lang="zh-CN" altLang="en-US"/>
          </a:p>
        </p:txBody>
      </p:sp>
      <p:cxnSp>
        <p:nvCxnSpPr>
          <p:cNvPr id="117" name="直接连接符 116"/>
          <p:cNvCxnSpPr/>
          <p:nvPr>
            <p:custDataLst>
              <p:tags r:id="rId40"/>
            </p:custDataLst>
          </p:nvPr>
        </p:nvCxnSpPr>
        <p:spPr>
          <a:xfrm>
            <a:off x="6952648" y="3988018"/>
            <a:ext cx="1026008" cy="0"/>
          </a:xfrm>
          <a:prstGeom prst="line">
            <a:avLst/>
          </a:prstGeom>
          <a:ln w="6350">
            <a:solidFill>
              <a:srgbClr val="FFFFFF"/>
            </a:solidFill>
            <a:prstDash val="dash"/>
          </a:ln>
        </p:spPr>
        <p:style>
          <a:lnRef idx="1">
            <a:srgbClr val="BE854A"/>
          </a:lnRef>
          <a:fillRef idx="0">
            <a:srgbClr val="BE854A"/>
          </a:fillRef>
          <a:effectRef idx="0">
            <a:srgbClr val="BE854A"/>
          </a:effectRef>
          <a:fontRef idx="minor">
            <a:srgbClr val="000000"/>
          </a:fontRef>
        </p:style>
      </p:cxnSp>
      <p:sp>
        <p:nvSpPr>
          <p:cNvPr id="41" name="文本框 40"/>
          <p:cNvSpPr txBox="1"/>
          <p:nvPr>
            <p:custDataLst>
              <p:tags r:id="rId41"/>
            </p:custDataLst>
          </p:nvPr>
        </p:nvSpPr>
        <p:spPr>
          <a:xfrm>
            <a:off x="6811645" y="4155440"/>
            <a:ext cx="1219200" cy="415925"/>
          </a:xfrm>
          <a:prstGeom prst="rect">
            <a:avLst/>
          </a:prstGeom>
          <a:noFill/>
        </p:spPr>
        <p:txBody>
          <a:bodyPr wrap="square" bIns="0" rtlCol="0">
            <a:noAutofit/>
          </a:bodyPr>
          <a:p>
            <a:pPr algn="ctr"/>
            <a:r>
              <a:rPr lang="zh-CN" altLang="en-US" spc="300">
                <a:solidFill>
                  <a:srgbClr val="FCB098">
                    <a:lumMod val="50000"/>
                    <a:alpha val="85000"/>
                  </a:srgbClr>
                </a:solidFill>
                <a:uFillTx/>
                <a:latin typeface="思源黑体 CN Heavy" panose="020B0A00000000000000" charset="-122"/>
                <a:ea typeface="思源黑体 CN Heavy" panose="020B0A00000000000000" charset="-122"/>
                <a:sym typeface="微软雅黑" charset="-122"/>
              </a:rPr>
              <a:t>缩小不同背景学生之间的学业差距</a:t>
            </a:r>
            <a:endParaRPr lang="zh-CN" altLang="en-US" spc="300">
              <a:solidFill>
                <a:srgbClr val="FCB098">
                  <a:lumMod val="50000"/>
                  <a:alpha val="85000"/>
                </a:srgbClr>
              </a:solidFill>
              <a:uFillTx/>
              <a:latin typeface="思源黑体 CN Heavy" panose="020B0A00000000000000" charset="-122"/>
              <a:ea typeface="思源黑体 CN Heavy" panose="020B0A00000000000000" charset="-122"/>
              <a:sym typeface="微软雅黑" charset="-122"/>
            </a:endParaRPr>
          </a:p>
        </p:txBody>
      </p:sp>
      <p:sp>
        <p:nvSpPr>
          <p:cNvPr id="95" name="直角三角形 94"/>
          <p:cNvSpPr/>
          <p:nvPr>
            <p:custDataLst>
              <p:tags r:id="rId42"/>
            </p:custDataLst>
          </p:nvPr>
        </p:nvSpPr>
        <p:spPr>
          <a:xfrm rot="16200000">
            <a:off x="8166616" y="3943737"/>
            <a:ext cx="108819" cy="80554"/>
          </a:xfrm>
          <a:prstGeom prst="rtTriangle">
            <a:avLst/>
          </a:prstGeom>
          <a:solidFill>
            <a:srgbClr val="FFBA06">
              <a:lumMod val="75000"/>
            </a:srgbClr>
          </a:solidFill>
          <a:ln>
            <a:noFill/>
          </a:ln>
          <a:effectLst>
            <a:innerShdw blurRad="25400" dist="12700" dir="18900000">
              <a:srgbClr val="E4968F">
                <a:lumMod val="50000"/>
                <a:alpha val="50000"/>
              </a:srgbClr>
            </a:inn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96" name="任意多边形 95"/>
          <p:cNvSpPr/>
          <p:nvPr>
            <p:custDataLst>
              <p:tags r:id="rId43"/>
            </p:custDataLst>
          </p:nvPr>
        </p:nvSpPr>
        <p:spPr>
          <a:xfrm>
            <a:off x="8261302" y="3733636"/>
            <a:ext cx="1261076" cy="1703418"/>
          </a:xfrm>
          <a:custGeom>
            <a:avLst/>
            <a:gdLst/>
            <a:ahLst/>
            <a:cxnLst>
              <a:cxn ang="3">
                <a:pos x="hc" y="t"/>
              </a:cxn>
              <a:cxn ang="cd2">
                <a:pos x="l" y="vc"/>
              </a:cxn>
              <a:cxn ang="cd4">
                <a:pos x="hc" y="b"/>
              </a:cxn>
              <a:cxn ang="0">
                <a:pos x="r" y="vc"/>
              </a:cxn>
            </a:cxnLst>
            <a:rect l="l" t="t" r="r" b="b"/>
            <a:pathLst>
              <a:path w="2677" h="3661">
                <a:moveTo>
                  <a:pt x="2236" y="336"/>
                </a:moveTo>
                <a:cubicBezTo>
                  <a:pt x="2235" y="304"/>
                  <a:pt x="2264" y="278"/>
                  <a:pt x="2293" y="279"/>
                </a:cubicBezTo>
                <a:cubicBezTo>
                  <a:pt x="2325" y="278"/>
                  <a:pt x="2350" y="307"/>
                  <a:pt x="2349" y="336"/>
                </a:cubicBezTo>
                <a:cubicBezTo>
                  <a:pt x="2350" y="368"/>
                  <a:pt x="2321" y="393"/>
                  <a:pt x="2293" y="392"/>
                </a:cubicBezTo>
                <a:cubicBezTo>
                  <a:pt x="2261" y="393"/>
                  <a:pt x="2235" y="364"/>
                  <a:pt x="2236" y="336"/>
                </a:cubicBezTo>
                <a:close/>
                <a:moveTo>
                  <a:pt x="0" y="0"/>
                </a:moveTo>
                <a:lnTo>
                  <a:pt x="2677" y="0"/>
                </a:lnTo>
                <a:lnTo>
                  <a:pt x="2677" y="3661"/>
                </a:lnTo>
                <a:lnTo>
                  <a:pt x="0" y="3661"/>
                </a:lnTo>
                <a:lnTo>
                  <a:pt x="0" y="0"/>
                </a:lnTo>
                <a:close/>
                <a:moveTo>
                  <a:pt x="2048" y="336"/>
                </a:moveTo>
                <a:cubicBezTo>
                  <a:pt x="2047" y="304"/>
                  <a:pt x="2076" y="278"/>
                  <a:pt x="2105" y="279"/>
                </a:cubicBezTo>
                <a:cubicBezTo>
                  <a:pt x="2137" y="278"/>
                  <a:pt x="2162" y="307"/>
                  <a:pt x="2161" y="336"/>
                </a:cubicBezTo>
                <a:cubicBezTo>
                  <a:pt x="2162" y="368"/>
                  <a:pt x="2133" y="393"/>
                  <a:pt x="2105" y="392"/>
                </a:cubicBezTo>
                <a:cubicBezTo>
                  <a:pt x="2073" y="393"/>
                  <a:pt x="2047" y="364"/>
                  <a:pt x="2048" y="336"/>
                </a:cubicBezTo>
                <a:close/>
              </a:path>
            </a:pathLst>
          </a:custGeom>
          <a:solidFill>
            <a:srgbClr val="FFBA06">
              <a:lumMod val="60000"/>
              <a:lumOff val="40000"/>
            </a:srgbClr>
          </a:solidFill>
          <a:ln>
            <a:noFill/>
          </a:ln>
        </p:spPr>
        <p:style>
          <a:lnRef idx="2">
            <a:srgbClr val="BE854A">
              <a:shade val="50000"/>
            </a:srgbClr>
          </a:lnRef>
          <a:fillRef idx="1">
            <a:srgbClr val="BE854A"/>
          </a:fillRef>
          <a:effectRef idx="0">
            <a:srgbClr val="BE854A"/>
          </a:effectRef>
          <a:fontRef idx="minor">
            <a:srgbClr val="FFFFFF"/>
          </a:fontRef>
        </p:style>
        <p:txBody>
          <a:bodyPr wrap="square" rtlCol="0" anchor="ctr">
            <a:noAutofit/>
          </a:bodyPr>
          <a:p>
            <a:pPr algn="ctr"/>
            <a:endParaRPr lang="zh-CN" altLang="en-US"/>
          </a:p>
        </p:txBody>
      </p:sp>
      <p:sp>
        <p:nvSpPr>
          <p:cNvPr id="97" name="矩形 96"/>
          <p:cNvSpPr/>
          <p:nvPr>
            <p:custDataLst>
              <p:tags r:id="rId44"/>
            </p:custDataLst>
          </p:nvPr>
        </p:nvSpPr>
        <p:spPr>
          <a:xfrm>
            <a:off x="8361642" y="3822199"/>
            <a:ext cx="1060868" cy="1560681"/>
          </a:xfrm>
          <a:prstGeom prst="rect">
            <a:avLst/>
          </a:prstGeom>
          <a:noFill/>
          <a:ln w="6350">
            <a:solidFill>
              <a:srgbClr val="BE854A">
                <a:lumMod val="20000"/>
                <a:lumOff val="80000"/>
              </a:srgbClr>
            </a:solidFill>
            <a:prstDash val="dash"/>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98" name="任意多边形 97"/>
          <p:cNvSpPr/>
          <p:nvPr>
            <p:custDataLst>
              <p:tags r:id="rId45"/>
            </p:custDataLst>
          </p:nvPr>
        </p:nvSpPr>
        <p:spPr>
          <a:xfrm flipH="1">
            <a:off x="8180277" y="4038424"/>
            <a:ext cx="1271439" cy="1588004"/>
          </a:xfrm>
          <a:custGeom>
            <a:avLst/>
            <a:gdLst>
              <a:gd name="adj" fmla="val 16667"/>
              <a:gd name="a" fmla="pin 0 adj 50000"/>
              <a:gd name="dy2" fmla="*/ ss a 100000"/>
              <a:gd name="dy1" fmla="*/ dy2 1 5"/>
              <a:gd name="x1" fmla="+- r 0 dy2"/>
              <a:gd name="x2" fmla="+- x1 dy1 0"/>
              <a:gd name="y2" fmla="+- b 0 dy2"/>
              <a:gd name="y1" fmla="+- y2 dy1 0"/>
            </a:gdLst>
            <a:ahLst/>
            <a:cxnLst>
              <a:cxn ang="3">
                <a:pos x="hc" y="t"/>
              </a:cxn>
              <a:cxn ang="cd2">
                <a:pos x="l" y="vc"/>
              </a:cxn>
              <a:cxn ang="cd4">
                <a:pos x="hc" y="b"/>
              </a:cxn>
              <a:cxn ang="0">
                <a:pos x="r" y="vc"/>
              </a:cxn>
            </a:cxnLst>
            <a:rect l="l" t="t" r="r" b="b"/>
            <a:pathLst>
              <a:path w="2699" h="3371">
                <a:moveTo>
                  <a:pt x="0" y="0"/>
                </a:moveTo>
                <a:lnTo>
                  <a:pt x="2699" y="0"/>
                </a:lnTo>
                <a:lnTo>
                  <a:pt x="2699" y="2921"/>
                </a:lnTo>
                <a:lnTo>
                  <a:pt x="2249" y="3371"/>
                </a:lnTo>
                <a:lnTo>
                  <a:pt x="0" y="3371"/>
                </a:lnTo>
                <a:lnTo>
                  <a:pt x="0" y="0"/>
                </a:lnTo>
                <a:close/>
                <a:moveTo>
                  <a:pt x="341" y="3104"/>
                </a:moveTo>
                <a:cubicBezTo>
                  <a:pt x="343" y="3047"/>
                  <a:pt x="290" y="3001"/>
                  <a:pt x="239" y="3002"/>
                </a:cubicBezTo>
                <a:cubicBezTo>
                  <a:pt x="182" y="3000"/>
                  <a:pt x="136" y="3053"/>
                  <a:pt x="137" y="3104"/>
                </a:cubicBezTo>
                <a:cubicBezTo>
                  <a:pt x="135" y="3161"/>
                  <a:pt x="188" y="3207"/>
                  <a:pt x="239" y="3206"/>
                </a:cubicBezTo>
                <a:cubicBezTo>
                  <a:pt x="296" y="3208"/>
                  <a:pt x="342" y="3155"/>
                  <a:pt x="341" y="3104"/>
                </a:cubicBezTo>
                <a:close/>
              </a:path>
            </a:pathLst>
          </a:custGeom>
          <a:solidFill>
            <a:srgbClr val="FFBA06">
              <a:lumMod val="20000"/>
              <a:lumOff val="80000"/>
            </a:srgbClr>
          </a:solidFill>
          <a:ln>
            <a:noFill/>
          </a:ln>
          <a:effectLst>
            <a:outerShdw blurRad="50800" dist="38100" dir="2700000" algn="tl" rotWithShape="0">
              <a:srgbClr val="FFBA06">
                <a:lumMod val="75000"/>
                <a:alpha val="40000"/>
              </a:srgbClr>
            </a:outerShdw>
          </a:effectLst>
        </p:spPr>
        <p:style>
          <a:lnRef idx="2">
            <a:srgbClr val="BE854A">
              <a:shade val="50000"/>
            </a:srgbClr>
          </a:lnRef>
          <a:fillRef idx="1">
            <a:srgbClr val="BE854A"/>
          </a:fillRef>
          <a:effectRef idx="0">
            <a:srgbClr val="BE854A"/>
          </a:effectRef>
          <a:fontRef idx="minor">
            <a:srgbClr val="FFFFFF"/>
          </a:fontRef>
        </p:style>
        <p:txBody>
          <a:bodyPr wrap="square" rtlCol="0" anchor="ctr">
            <a:noAutofit/>
          </a:bodyPr>
          <a:p>
            <a:pPr algn="ctr"/>
            <a:endParaRPr lang="zh-CN" altLang="en-US"/>
          </a:p>
        </p:txBody>
      </p:sp>
      <p:cxnSp>
        <p:nvCxnSpPr>
          <p:cNvPr id="99" name="直接连接符 98"/>
          <p:cNvCxnSpPr/>
          <p:nvPr>
            <p:custDataLst>
              <p:tags r:id="rId46"/>
            </p:custDataLst>
          </p:nvPr>
        </p:nvCxnSpPr>
        <p:spPr>
          <a:xfrm>
            <a:off x="8366353" y="3972944"/>
            <a:ext cx="1026008" cy="0"/>
          </a:xfrm>
          <a:prstGeom prst="line">
            <a:avLst/>
          </a:prstGeom>
          <a:ln w="6350">
            <a:solidFill>
              <a:srgbClr val="FFFFFF"/>
            </a:solidFill>
            <a:prstDash val="dash"/>
          </a:ln>
        </p:spPr>
        <p:style>
          <a:lnRef idx="1">
            <a:srgbClr val="BE854A"/>
          </a:lnRef>
          <a:fillRef idx="0">
            <a:srgbClr val="BE854A"/>
          </a:fillRef>
          <a:effectRef idx="0">
            <a:srgbClr val="BE854A"/>
          </a:effectRef>
          <a:fontRef idx="minor">
            <a:srgbClr val="000000"/>
          </a:fontRef>
        </p:style>
      </p:cxnSp>
      <p:sp>
        <p:nvSpPr>
          <p:cNvPr id="44" name="文本框 43"/>
          <p:cNvSpPr txBox="1"/>
          <p:nvPr>
            <p:custDataLst>
              <p:tags r:id="rId47"/>
            </p:custDataLst>
          </p:nvPr>
        </p:nvSpPr>
        <p:spPr>
          <a:xfrm>
            <a:off x="8286740" y="4321070"/>
            <a:ext cx="1058983" cy="243076"/>
          </a:xfrm>
          <a:prstGeom prst="rect">
            <a:avLst/>
          </a:prstGeom>
          <a:noFill/>
        </p:spPr>
        <p:txBody>
          <a:bodyPr wrap="square" bIns="0" rtlCol="0">
            <a:noAutofit/>
          </a:bodyPr>
          <a:p>
            <a:pPr algn="ctr"/>
            <a:r>
              <a:rPr lang="zh-CN" altLang="en-US" sz="2000" spc="300">
                <a:solidFill>
                  <a:srgbClr val="FFBA06">
                    <a:lumMod val="50000"/>
                    <a:alpha val="80000"/>
                  </a:srgbClr>
                </a:solidFill>
                <a:uFillTx/>
                <a:latin typeface="思源黑体 CN Heavy" panose="020B0A00000000000000" charset="-122"/>
                <a:ea typeface="思源黑体 CN Heavy" panose="020B0A00000000000000" charset="-122"/>
                <a:sym typeface="微软雅黑" charset="-122"/>
              </a:rPr>
              <a:t>确保儿童安心学习</a:t>
            </a:r>
            <a:endParaRPr lang="zh-CN" altLang="en-US" sz="2000" spc="300">
              <a:solidFill>
                <a:srgbClr val="FFBA06">
                  <a:lumMod val="50000"/>
                  <a:alpha val="80000"/>
                </a:srgbClr>
              </a:solidFill>
              <a:uFillTx/>
              <a:latin typeface="思源黑体 CN Heavy" panose="020B0A00000000000000" charset="-122"/>
              <a:ea typeface="思源黑体 CN Heavy" panose="020B0A00000000000000" charset="-122"/>
              <a:sym typeface="微软雅黑" charset="-122"/>
            </a:endParaRPr>
          </a:p>
        </p:txBody>
      </p:sp>
      <p:sp>
        <p:nvSpPr>
          <p:cNvPr id="107" name="直角三角形 106"/>
          <p:cNvSpPr/>
          <p:nvPr>
            <p:custDataLst>
              <p:tags r:id="rId48"/>
            </p:custDataLst>
          </p:nvPr>
        </p:nvSpPr>
        <p:spPr>
          <a:xfrm rot="16200000">
            <a:off x="9579849" y="3959282"/>
            <a:ext cx="108819" cy="80083"/>
          </a:xfrm>
          <a:prstGeom prst="rtTriangle">
            <a:avLst/>
          </a:prstGeom>
          <a:solidFill>
            <a:srgbClr val="FFBA06">
              <a:lumMod val="75000"/>
            </a:srgbClr>
          </a:solidFill>
          <a:ln>
            <a:noFill/>
          </a:ln>
          <a:effectLst>
            <a:innerShdw blurRad="25400" dist="12700" dir="18900000">
              <a:srgbClr val="FFBA06">
                <a:lumMod val="50000"/>
                <a:alpha val="50000"/>
              </a:srgbClr>
            </a:innerShdw>
          </a:effectLst>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108" name="任意多边形 107"/>
          <p:cNvSpPr/>
          <p:nvPr>
            <p:custDataLst>
              <p:tags r:id="rId49"/>
            </p:custDataLst>
          </p:nvPr>
        </p:nvSpPr>
        <p:spPr>
          <a:xfrm>
            <a:off x="9675007" y="3749182"/>
            <a:ext cx="1261076" cy="1703418"/>
          </a:xfrm>
          <a:custGeom>
            <a:avLst/>
            <a:gdLst/>
            <a:ahLst/>
            <a:cxnLst>
              <a:cxn ang="3">
                <a:pos x="hc" y="t"/>
              </a:cxn>
              <a:cxn ang="cd2">
                <a:pos x="l" y="vc"/>
              </a:cxn>
              <a:cxn ang="cd4">
                <a:pos x="hc" y="b"/>
              </a:cxn>
              <a:cxn ang="0">
                <a:pos x="r" y="vc"/>
              </a:cxn>
            </a:cxnLst>
            <a:rect l="l" t="t" r="r" b="b"/>
            <a:pathLst>
              <a:path w="2677" h="3661">
                <a:moveTo>
                  <a:pt x="2236" y="336"/>
                </a:moveTo>
                <a:cubicBezTo>
                  <a:pt x="2235" y="304"/>
                  <a:pt x="2264" y="278"/>
                  <a:pt x="2293" y="279"/>
                </a:cubicBezTo>
                <a:cubicBezTo>
                  <a:pt x="2325" y="278"/>
                  <a:pt x="2350" y="307"/>
                  <a:pt x="2349" y="336"/>
                </a:cubicBezTo>
                <a:cubicBezTo>
                  <a:pt x="2350" y="368"/>
                  <a:pt x="2321" y="393"/>
                  <a:pt x="2293" y="392"/>
                </a:cubicBezTo>
                <a:cubicBezTo>
                  <a:pt x="2261" y="393"/>
                  <a:pt x="2235" y="364"/>
                  <a:pt x="2236" y="336"/>
                </a:cubicBezTo>
                <a:close/>
                <a:moveTo>
                  <a:pt x="0" y="0"/>
                </a:moveTo>
                <a:lnTo>
                  <a:pt x="2677" y="0"/>
                </a:lnTo>
                <a:lnTo>
                  <a:pt x="2677" y="3661"/>
                </a:lnTo>
                <a:lnTo>
                  <a:pt x="0" y="3661"/>
                </a:lnTo>
                <a:lnTo>
                  <a:pt x="0" y="0"/>
                </a:lnTo>
                <a:close/>
                <a:moveTo>
                  <a:pt x="2048" y="336"/>
                </a:moveTo>
                <a:cubicBezTo>
                  <a:pt x="2047" y="304"/>
                  <a:pt x="2076" y="278"/>
                  <a:pt x="2105" y="279"/>
                </a:cubicBezTo>
                <a:cubicBezTo>
                  <a:pt x="2137" y="278"/>
                  <a:pt x="2162" y="307"/>
                  <a:pt x="2161" y="336"/>
                </a:cubicBezTo>
                <a:cubicBezTo>
                  <a:pt x="2162" y="368"/>
                  <a:pt x="2133" y="393"/>
                  <a:pt x="2105" y="392"/>
                </a:cubicBezTo>
                <a:cubicBezTo>
                  <a:pt x="2073" y="393"/>
                  <a:pt x="2047" y="364"/>
                  <a:pt x="2048" y="336"/>
                </a:cubicBezTo>
                <a:close/>
              </a:path>
            </a:pathLst>
          </a:custGeom>
          <a:solidFill>
            <a:srgbClr val="FFBA06">
              <a:alpha val="80000"/>
            </a:srgbClr>
          </a:solidFill>
          <a:ln>
            <a:noFill/>
          </a:ln>
        </p:spPr>
        <p:style>
          <a:lnRef idx="2">
            <a:srgbClr val="BE854A">
              <a:shade val="50000"/>
            </a:srgbClr>
          </a:lnRef>
          <a:fillRef idx="1">
            <a:srgbClr val="BE854A"/>
          </a:fillRef>
          <a:effectRef idx="0">
            <a:srgbClr val="BE854A"/>
          </a:effectRef>
          <a:fontRef idx="minor">
            <a:srgbClr val="FFFFFF"/>
          </a:fontRef>
        </p:style>
        <p:txBody>
          <a:bodyPr wrap="square" rtlCol="0" anchor="ctr">
            <a:noAutofit/>
          </a:bodyPr>
          <a:p>
            <a:pPr algn="ctr"/>
            <a:endParaRPr lang="zh-CN" altLang="en-US"/>
          </a:p>
        </p:txBody>
      </p:sp>
      <p:sp>
        <p:nvSpPr>
          <p:cNvPr id="109" name="矩形 108"/>
          <p:cNvSpPr/>
          <p:nvPr>
            <p:custDataLst>
              <p:tags r:id="rId50"/>
            </p:custDataLst>
          </p:nvPr>
        </p:nvSpPr>
        <p:spPr>
          <a:xfrm>
            <a:off x="9775347" y="3837744"/>
            <a:ext cx="1060868" cy="1560681"/>
          </a:xfrm>
          <a:prstGeom prst="rect">
            <a:avLst/>
          </a:prstGeom>
          <a:noFill/>
          <a:ln w="6350">
            <a:solidFill>
              <a:srgbClr val="BE854A">
                <a:lumMod val="20000"/>
                <a:lumOff val="80000"/>
              </a:srgbClr>
            </a:solidFill>
            <a:prstDash val="dash"/>
          </a:ln>
        </p:spPr>
        <p:style>
          <a:lnRef idx="2">
            <a:srgbClr val="BE854A">
              <a:shade val="50000"/>
            </a:srgbClr>
          </a:lnRef>
          <a:fillRef idx="1">
            <a:srgbClr val="BE854A"/>
          </a:fillRef>
          <a:effectRef idx="0">
            <a:srgbClr val="BE854A"/>
          </a:effectRef>
          <a:fontRef idx="minor">
            <a:srgbClr val="FFFFFF"/>
          </a:fontRef>
        </p:style>
        <p:txBody>
          <a:bodyPr rtlCol="0" anchor="ctr"/>
          <a:p>
            <a:pPr algn="ctr"/>
            <a:endParaRPr lang="zh-CN" altLang="en-US"/>
          </a:p>
        </p:txBody>
      </p:sp>
      <p:sp>
        <p:nvSpPr>
          <p:cNvPr id="110" name="任意多边形 109"/>
          <p:cNvSpPr/>
          <p:nvPr>
            <p:custDataLst>
              <p:tags r:id="rId51"/>
            </p:custDataLst>
          </p:nvPr>
        </p:nvSpPr>
        <p:spPr>
          <a:xfrm flipH="1">
            <a:off x="9593982" y="4053969"/>
            <a:ext cx="1271439" cy="1588004"/>
          </a:xfrm>
          <a:custGeom>
            <a:avLst/>
            <a:gdLst>
              <a:gd name="adj" fmla="val 16667"/>
              <a:gd name="a" fmla="pin 0 adj 50000"/>
              <a:gd name="dy2" fmla="*/ ss a 100000"/>
              <a:gd name="dy1" fmla="*/ dy2 1 5"/>
              <a:gd name="x1" fmla="+- r 0 dy2"/>
              <a:gd name="x2" fmla="+- x1 dy1 0"/>
              <a:gd name="y2" fmla="+- b 0 dy2"/>
              <a:gd name="y1" fmla="+- y2 dy1 0"/>
            </a:gdLst>
            <a:ahLst/>
            <a:cxnLst>
              <a:cxn ang="3">
                <a:pos x="hc" y="t"/>
              </a:cxn>
              <a:cxn ang="cd2">
                <a:pos x="l" y="vc"/>
              </a:cxn>
              <a:cxn ang="cd4">
                <a:pos x="hc" y="b"/>
              </a:cxn>
              <a:cxn ang="0">
                <a:pos x="r" y="vc"/>
              </a:cxn>
            </a:cxnLst>
            <a:rect l="l" t="t" r="r" b="b"/>
            <a:pathLst>
              <a:path w="2699" h="3371">
                <a:moveTo>
                  <a:pt x="0" y="0"/>
                </a:moveTo>
                <a:lnTo>
                  <a:pt x="2699" y="0"/>
                </a:lnTo>
                <a:lnTo>
                  <a:pt x="2699" y="2921"/>
                </a:lnTo>
                <a:lnTo>
                  <a:pt x="2249" y="3371"/>
                </a:lnTo>
                <a:lnTo>
                  <a:pt x="0" y="3371"/>
                </a:lnTo>
                <a:lnTo>
                  <a:pt x="0" y="0"/>
                </a:lnTo>
                <a:close/>
                <a:moveTo>
                  <a:pt x="341" y="3104"/>
                </a:moveTo>
                <a:cubicBezTo>
                  <a:pt x="343" y="3047"/>
                  <a:pt x="290" y="3001"/>
                  <a:pt x="239" y="3002"/>
                </a:cubicBezTo>
                <a:cubicBezTo>
                  <a:pt x="182" y="3000"/>
                  <a:pt x="136" y="3053"/>
                  <a:pt x="137" y="3104"/>
                </a:cubicBezTo>
                <a:cubicBezTo>
                  <a:pt x="135" y="3161"/>
                  <a:pt x="188" y="3207"/>
                  <a:pt x="239" y="3206"/>
                </a:cubicBezTo>
                <a:cubicBezTo>
                  <a:pt x="296" y="3208"/>
                  <a:pt x="342" y="3155"/>
                  <a:pt x="341" y="3104"/>
                </a:cubicBezTo>
                <a:close/>
              </a:path>
            </a:pathLst>
          </a:custGeom>
          <a:solidFill>
            <a:srgbClr val="FFBA06">
              <a:lumMod val="40000"/>
              <a:lumOff val="60000"/>
            </a:srgbClr>
          </a:solidFill>
          <a:ln>
            <a:noFill/>
          </a:ln>
          <a:effectLst>
            <a:outerShdw blurRad="50800" dist="38100" dir="2700000" algn="tl" rotWithShape="0">
              <a:srgbClr val="FFBA06">
                <a:lumMod val="75000"/>
                <a:alpha val="40000"/>
              </a:srgbClr>
            </a:outerShdw>
          </a:effectLst>
        </p:spPr>
        <p:style>
          <a:lnRef idx="2">
            <a:srgbClr val="BE854A">
              <a:shade val="50000"/>
            </a:srgbClr>
          </a:lnRef>
          <a:fillRef idx="1">
            <a:srgbClr val="BE854A"/>
          </a:fillRef>
          <a:effectRef idx="0">
            <a:srgbClr val="BE854A"/>
          </a:effectRef>
          <a:fontRef idx="minor">
            <a:srgbClr val="FFFFFF"/>
          </a:fontRef>
        </p:style>
        <p:txBody>
          <a:bodyPr wrap="square" rtlCol="0" anchor="ctr">
            <a:noAutofit/>
          </a:bodyPr>
          <a:p>
            <a:pPr algn="ctr"/>
            <a:endParaRPr lang="zh-CN" altLang="en-US"/>
          </a:p>
        </p:txBody>
      </p:sp>
      <p:cxnSp>
        <p:nvCxnSpPr>
          <p:cNvPr id="111" name="直接连接符 110"/>
          <p:cNvCxnSpPr/>
          <p:nvPr>
            <p:custDataLst>
              <p:tags r:id="rId52"/>
            </p:custDataLst>
          </p:nvPr>
        </p:nvCxnSpPr>
        <p:spPr>
          <a:xfrm>
            <a:off x="9780058" y="3988489"/>
            <a:ext cx="1026008" cy="0"/>
          </a:xfrm>
          <a:prstGeom prst="line">
            <a:avLst/>
          </a:prstGeom>
          <a:ln w="6350">
            <a:solidFill>
              <a:srgbClr val="FFFFFF"/>
            </a:solidFill>
            <a:prstDash val="dash"/>
          </a:ln>
        </p:spPr>
        <p:style>
          <a:lnRef idx="1">
            <a:srgbClr val="BE854A"/>
          </a:lnRef>
          <a:fillRef idx="0">
            <a:srgbClr val="BE854A"/>
          </a:fillRef>
          <a:effectRef idx="0">
            <a:srgbClr val="BE854A"/>
          </a:effectRef>
          <a:fontRef idx="minor">
            <a:srgbClr val="000000"/>
          </a:fontRef>
        </p:style>
      </p:cxnSp>
      <p:sp>
        <p:nvSpPr>
          <p:cNvPr id="48" name="文本框 47"/>
          <p:cNvSpPr txBox="1"/>
          <p:nvPr>
            <p:custDataLst>
              <p:tags r:id="rId53"/>
            </p:custDataLst>
          </p:nvPr>
        </p:nvSpPr>
        <p:spPr>
          <a:xfrm>
            <a:off x="9700445" y="4336616"/>
            <a:ext cx="1058983" cy="243076"/>
          </a:xfrm>
          <a:prstGeom prst="rect">
            <a:avLst/>
          </a:prstGeom>
          <a:noFill/>
        </p:spPr>
        <p:txBody>
          <a:bodyPr wrap="square" bIns="0" rtlCol="0">
            <a:noAutofit/>
          </a:bodyPr>
          <a:p>
            <a:pPr algn="ctr"/>
            <a:r>
              <a:rPr lang="zh-CN" altLang="en-US" sz="2000" spc="300">
                <a:solidFill>
                  <a:srgbClr val="FFBA06">
                    <a:lumMod val="50000"/>
                    <a:alpha val="85000"/>
                  </a:srgbClr>
                </a:solidFill>
                <a:uFillTx/>
                <a:latin typeface="思源黑体 CN Heavy" panose="020B0A00000000000000" charset="-122"/>
                <a:ea typeface="思源黑体 CN Heavy" panose="020B0A00000000000000" charset="-122"/>
                <a:sym typeface="微软雅黑" charset="-122"/>
              </a:rPr>
              <a:t>保证儿童走向成功</a:t>
            </a:r>
            <a:endParaRPr lang="zh-CN" altLang="en-US" sz="2000" spc="300">
              <a:solidFill>
                <a:srgbClr val="FFBA06">
                  <a:lumMod val="50000"/>
                  <a:alpha val="85000"/>
                </a:srgbClr>
              </a:solidFill>
              <a:uFillTx/>
              <a:latin typeface="思源黑体 CN Heavy" panose="020B0A00000000000000" charset="-122"/>
              <a:ea typeface="思源黑体 CN Heavy" panose="020B0A00000000000000" charset="-122"/>
              <a:sym typeface="微软雅黑" charset="-122"/>
            </a:endParaRPr>
          </a:p>
        </p:txBody>
      </p:sp>
    </p:spTree>
    <p:custDataLst>
      <p:tags r:id="rId54"/>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659765" y="960755"/>
            <a:ext cx="10711815" cy="5683250"/>
          </a:xfrm>
          <a:prstGeom prst="rect">
            <a:avLst/>
          </a:prstGeom>
          <a:solidFill>
            <a:schemeClr val="bg1"/>
          </a:solidFill>
          <a:ln w="25400">
            <a:solidFill>
              <a:srgbClr val="D8B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Rectangle 71"/>
          <p:cNvSpPr/>
          <p:nvPr/>
        </p:nvSpPr>
        <p:spPr>
          <a:xfrm>
            <a:off x="1224915" y="2148205"/>
            <a:ext cx="9862820" cy="3400425"/>
          </a:xfrm>
          <a:prstGeom prst="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lstStyle/>
          <a:p>
            <a:pPr algn="ctr"/>
            <a:endParaRPr lang="en-US" sz="1100">
              <a:latin typeface="汉仪旗黑-55简" panose="00020600040101010101" charset="-128"/>
              <a:ea typeface="汉仪旗黑-55简" panose="00020600040101010101" charset="-128"/>
              <a:cs typeface="Calibri Light" pitchFamily="34" charset="0"/>
            </a:endParaRPr>
          </a:p>
        </p:txBody>
      </p:sp>
      <p:sp>
        <p:nvSpPr>
          <p:cNvPr id="2" name="矩形 1"/>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3" name="图片 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11" name="内容占位符 3"/>
          <p:cNvSpPr>
            <a:spLocks noGrp="1"/>
          </p:cNvSpPr>
          <p:nvPr/>
        </p:nvSpPr>
        <p:spPr>
          <a:xfrm>
            <a:off x="1099820" y="1042035"/>
            <a:ext cx="10515600" cy="6673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indent="0" algn="l">
              <a:buNone/>
            </a:pPr>
            <a:r>
              <a:rPr lang="zh-CN" altLang="en-US" sz="2400">
                <a:sym typeface="+mn-ea"/>
              </a:rPr>
              <a:t>（八） 《早期奠基阶段法定框架：0—5岁儿童学习、发展和保育标准》</a:t>
            </a:r>
            <a:endParaRPr lang="zh-CN" altLang="en-US" sz="2400">
              <a:sym typeface="+mn-ea"/>
            </a:endParaRPr>
          </a:p>
        </p:txBody>
      </p:sp>
      <p:sp>
        <p:nvSpPr>
          <p:cNvPr id="22" name="矩形 21"/>
          <p:cNvSpPr/>
          <p:nvPr/>
        </p:nvSpPr>
        <p:spPr>
          <a:xfrm>
            <a:off x="1384300" y="2364740"/>
            <a:ext cx="9441180" cy="2999740"/>
          </a:xfrm>
          <a:prstGeom prst="rect">
            <a:avLst/>
          </a:prstGeom>
        </p:spPr>
        <p:txBody>
          <a:bodyPr vert="horz" wrap="square">
            <a:spAutoFit/>
          </a:bodyPr>
          <a:p>
            <a:pPr indent="457200" fontAlgn="auto">
              <a:lnSpc>
                <a:spcPct val="150000"/>
              </a:lnSpc>
            </a:pPr>
            <a:r>
              <a:rPr lang="zh-CN" altLang="en-US" dirty="0">
                <a:solidFill>
                  <a:schemeClr val="accent1"/>
                </a:solidFill>
                <a:latin typeface="汉仪旗黑-55简" panose="00020600040101010101" charset="-128"/>
                <a:ea typeface="汉仪旗黑-55简" panose="00020600040101010101" charset="-128"/>
                <a:cs typeface="Calibri Light" pitchFamily="34" charset="0"/>
              </a:rPr>
              <a:t>自</a:t>
            </a:r>
            <a:r>
              <a:rPr lang="en-US" altLang="zh-CN" dirty="0">
                <a:solidFill>
                  <a:schemeClr val="accent1"/>
                </a:solidFill>
                <a:latin typeface="汉仪旗黑-55简" panose="00020600040101010101" charset="-128"/>
                <a:ea typeface="汉仪旗黑-55简" panose="00020600040101010101" charset="-128"/>
                <a:cs typeface="Calibri Light" pitchFamily="34" charset="0"/>
              </a:rPr>
              <a:t>2006</a:t>
            </a:r>
            <a:r>
              <a:rPr lang="zh-CN" altLang="en-US" dirty="0">
                <a:solidFill>
                  <a:schemeClr val="accent1"/>
                </a:solidFill>
                <a:latin typeface="汉仪旗黑-55简" panose="00020600040101010101" charset="-128"/>
                <a:ea typeface="汉仪旗黑-55简" panose="00020600040101010101" charset="-128"/>
                <a:cs typeface="Calibri Light" pitchFamily="34" charset="0"/>
              </a:rPr>
              <a:t>年以来，先后经历了</a:t>
            </a:r>
            <a:r>
              <a:rPr lang="en-US" altLang="zh-CN" dirty="0">
                <a:solidFill>
                  <a:schemeClr val="accent1"/>
                </a:solidFill>
                <a:latin typeface="汉仪旗黑-55简" panose="00020600040101010101" charset="-128"/>
                <a:ea typeface="汉仪旗黑-55简" panose="00020600040101010101" charset="-128"/>
                <a:cs typeface="Calibri Light" pitchFamily="34" charset="0"/>
              </a:rPr>
              <a:t>5</a:t>
            </a:r>
            <a:r>
              <a:rPr lang="zh-CN" altLang="en-US" dirty="0">
                <a:solidFill>
                  <a:schemeClr val="accent1"/>
                </a:solidFill>
                <a:latin typeface="汉仪旗黑-55简" panose="00020600040101010101" charset="-128"/>
                <a:ea typeface="汉仪旗黑-55简" panose="00020600040101010101" charset="-128"/>
                <a:cs typeface="Calibri Light" pitchFamily="34" charset="0"/>
              </a:rPr>
              <a:t>次修订，文件列出了0—5岁儿童发展的</a:t>
            </a:r>
            <a:r>
              <a:rPr lang="en-US" altLang="zh-CN" dirty="0">
                <a:solidFill>
                  <a:schemeClr val="accent1"/>
                </a:solidFill>
                <a:latin typeface="汉仪旗黑-55简" panose="00020600040101010101" charset="-128"/>
                <a:ea typeface="汉仪旗黑-55简" panose="00020600040101010101" charset="-128"/>
                <a:cs typeface="Calibri Light" pitchFamily="34" charset="0"/>
              </a:rPr>
              <a:t>7</a:t>
            </a:r>
            <a:r>
              <a:rPr lang="zh-CN" altLang="en-US" dirty="0">
                <a:solidFill>
                  <a:schemeClr val="accent1"/>
                </a:solidFill>
                <a:latin typeface="汉仪旗黑-55简" panose="00020600040101010101" charset="-128"/>
                <a:ea typeface="汉仪旗黑-55简" panose="00020600040101010101" charset="-128"/>
                <a:cs typeface="Calibri Light" pitchFamily="34" charset="0"/>
              </a:rPr>
              <a:t>大领域。文件指出：“每个幼儿都是独特的个体，他们勤奋学习、适应力强、能干、自信。幼儿通过各种良好的人际关系，学会自立、学习自强。”经过十多年的理论与实践检验，这一版本与前几个版本的主要差别在于：</a:t>
            </a:r>
            <a:endParaRPr lang="zh-CN" altLang="en-US" dirty="0">
              <a:solidFill>
                <a:schemeClr val="accent1"/>
              </a:solidFill>
              <a:latin typeface="汉仪旗黑-55简" panose="00020600040101010101" charset="-128"/>
              <a:ea typeface="汉仪旗黑-55简" panose="00020600040101010101" charset="-128"/>
              <a:cs typeface="Calibri Light" pitchFamily="34" charset="0"/>
            </a:endParaRPr>
          </a:p>
          <a:p>
            <a:pPr indent="457200" fontAlgn="auto">
              <a:lnSpc>
                <a:spcPct val="150000"/>
              </a:lnSpc>
            </a:pPr>
            <a:r>
              <a:rPr lang="zh-CN" altLang="en-US" dirty="0">
                <a:solidFill>
                  <a:schemeClr val="accent1"/>
                </a:solidFill>
                <a:latin typeface="汉仪旗黑-55简" panose="00020600040101010101" charset="-128"/>
                <a:ea typeface="汉仪旗黑-55简" panose="00020600040101010101" charset="-128"/>
                <a:cs typeface="Calibri Light" pitchFamily="34" charset="0"/>
              </a:rPr>
              <a:t>一是强调了儿童学习与发展的三个基本领域是个人、社会性和情感发展，身体发展，社会交往与语言；</a:t>
            </a:r>
            <a:endParaRPr lang="zh-CN" altLang="en-US" dirty="0">
              <a:solidFill>
                <a:schemeClr val="accent1"/>
              </a:solidFill>
              <a:latin typeface="汉仪旗黑-55简" panose="00020600040101010101" charset="-128"/>
              <a:ea typeface="汉仪旗黑-55简" panose="00020600040101010101" charset="-128"/>
              <a:cs typeface="Calibri Light" pitchFamily="34" charset="0"/>
            </a:endParaRPr>
          </a:p>
          <a:p>
            <a:pPr indent="457200" fontAlgn="auto">
              <a:lnSpc>
                <a:spcPct val="150000"/>
              </a:lnSpc>
            </a:pPr>
            <a:r>
              <a:rPr lang="zh-CN" altLang="en-US" dirty="0">
                <a:solidFill>
                  <a:schemeClr val="accent1"/>
                </a:solidFill>
                <a:latin typeface="汉仪旗黑-55简" panose="00020600040101010101" charset="-128"/>
                <a:ea typeface="汉仪旗黑-55简" panose="00020600040101010101" charset="-128"/>
                <a:cs typeface="Calibri Light" pitchFamily="34" charset="0"/>
              </a:rPr>
              <a:t>二是特别强调个人、社会性和情感发展。</a:t>
            </a:r>
            <a:endParaRPr lang="zh-CN" altLang="en-US" dirty="0">
              <a:solidFill>
                <a:schemeClr val="accent1"/>
              </a:solidFill>
              <a:latin typeface="汉仪旗黑-55简" panose="00020600040101010101" charset="-128"/>
              <a:ea typeface="汉仪旗黑-55简" panose="00020600040101010101" charset="-128"/>
              <a:cs typeface="Calibri Light" pitchFamily="34" charset="0"/>
            </a:endParaRPr>
          </a:p>
        </p:txBody>
      </p:sp>
      <p:sp>
        <p:nvSpPr>
          <p:cNvPr id="7"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a:latin typeface="黑体" charset="0"/>
                <a:ea typeface="黑体" charset="0"/>
                <a:cs typeface="黑体" charset="0"/>
                <a:sym typeface="+mn-ea"/>
              </a:rPr>
              <a:t>三、 20世纪90年代至今：托育服务保教一体化形成</a:t>
            </a:r>
            <a:endParaRPr lang="zh-CN" altLang="en-US">
              <a:solidFill>
                <a:schemeClr val="tx1"/>
              </a:solidFill>
            </a:endParaRPr>
          </a:p>
        </p:txBody>
      </p:sp>
    </p:spTree>
    <p:custDataLst>
      <p:tags r:id="rId4"/>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30880" y="2667635"/>
            <a:ext cx="8001000" cy="1118870"/>
          </a:xfrm>
        </p:spPr>
        <p:txBody>
          <a:bodyPr>
            <a:normAutofit fontScale="90000"/>
          </a:bodyPr>
          <a:p>
            <a:r>
              <a:rPr lang="en-US" altLang="zh-CN">
                <a:solidFill>
                  <a:schemeClr val="accent2">
                    <a:lumMod val="75000"/>
                  </a:schemeClr>
                </a:solidFill>
              </a:rPr>
              <a:t>  </a:t>
            </a:r>
            <a:r>
              <a:rPr lang="zh-CN" altLang="en-US">
                <a:solidFill>
                  <a:schemeClr val="accent2">
                    <a:lumMod val="75000"/>
                  </a:schemeClr>
                </a:solidFill>
              </a:rPr>
              <a:t>美国婴幼儿托育服务政策与法规</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二节</a:t>
            </a:r>
            <a:endParaRPr lang="zh-CN" altLang="en-US" sz="4400" b="0">
              <a:cs typeface="宋体" charset="0"/>
            </a:endParaRPr>
          </a:p>
        </p:txBody>
      </p:sp>
      <p:pic>
        <p:nvPicPr>
          <p:cNvPr id="10" name="图片 9"/>
          <p:cNvPicPr>
            <a:picLocks noChangeAspect="1"/>
          </p:cNvPicPr>
          <p:nvPr userDrawn="1">
            <p:custDataLst>
              <p:tags r:id="rId2"/>
            </p:custDataLst>
          </p:nvPr>
        </p:nvPicPr>
        <p:blipFill rotWithShape="1">
          <a:blip r:embed="rId3"/>
          <a:srcRect/>
          <a:stretch>
            <a:fillRect/>
          </a:stretch>
        </p:blipFill>
        <p:spPr>
          <a:xfrm>
            <a:off x="1703705" y="2032000"/>
            <a:ext cx="1226185" cy="2045335"/>
          </a:xfrm>
          <a:prstGeom prst="rect">
            <a:avLst/>
          </a:prstGeom>
        </p:spPr>
      </p:pic>
    </p:spTree>
    <p:custDataLst>
      <p:tags r:id="rId4"/>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19世纪中期前：家庭承担主要责任</a:t>
            </a:r>
            <a:endParaRPr lang="zh-CN" altLang="en-US">
              <a:solidFill>
                <a:schemeClr val="tx1"/>
              </a:solidFill>
            </a:endParaRPr>
          </a:p>
        </p:txBody>
      </p:sp>
      <p:sp>
        <p:nvSpPr>
          <p:cNvPr id="12" name="内容占位符 11"/>
          <p:cNvSpPr/>
          <p:nvPr>
            <p:ph idx="1"/>
          </p:nvPr>
        </p:nvSpPr>
        <p:spPr>
          <a:xfrm>
            <a:off x="838200" y="1825625"/>
            <a:ext cx="10515600" cy="2419985"/>
          </a:xfrm>
        </p:spPr>
        <p:txBody>
          <a:bodyPr>
            <a:normAutofit fontScale="90000"/>
          </a:bodyPr>
          <a:p>
            <a:pPr marL="0" indent="457200" fontAlgn="auto">
              <a:lnSpc>
                <a:spcPct val="200000"/>
              </a:lnSpc>
              <a:buNone/>
            </a:pPr>
            <a:r>
              <a:rPr lang="zh-CN" altLang="en-US"/>
              <a:t>19世纪中期之前，美国还没有出现以托育服务为主要内容的专业机构。</a:t>
            </a:r>
            <a:endParaRPr lang="zh-CN" altLang="en-US"/>
          </a:p>
          <a:p>
            <a:pPr marL="0" indent="457200" fontAlgn="auto">
              <a:lnSpc>
                <a:spcPct val="200000"/>
              </a:lnSpc>
              <a:buNone/>
            </a:pPr>
            <a:r>
              <a:rPr lang="zh-CN" altLang="en-US"/>
              <a:t>传统社会中，人们保留着根深蒂固的家庭观念，认为婴幼儿保育任务应该由家庭承担，即由父母或家庭成员承担起照顾婴幼儿的责任是一种约定俗成的观念。</a:t>
            </a:r>
            <a:endParaRPr lang="zh-CN" altLang="en-US"/>
          </a:p>
        </p:txBody>
      </p:sp>
    </p:spTree>
    <p:custDataLst>
      <p:tags r:id="rId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7975601" y="4629086"/>
            <a:ext cx="3845472" cy="2092389"/>
          </a:xfrm>
          <a:prstGeom prst="rect">
            <a:avLst/>
          </a:prstGeom>
        </p:spPr>
      </p:pic>
      <p:sp>
        <p:nvSpPr>
          <p:cNvPr id="4" name="矩形 3"/>
          <p:cNvSpPr/>
          <p:nvPr userDrawn="1">
            <p:custDataLst>
              <p:tags r:id="rId3"/>
            </p:custDataLst>
          </p:nvPr>
        </p:nvSpPr>
        <p:spPr>
          <a:xfrm>
            <a:off x="3455670" y="809625"/>
            <a:ext cx="7691120" cy="439674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l" fontAlgn="auto">
              <a:lnSpc>
                <a:spcPct val="150000"/>
              </a:lnSpc>
            </a:pPr>
            <a:r>
              <a:rPr lang="en-US" altLang="zh-CN" sz="2000">
                <a:solidFill>
                  <a:schemeClr val="accent2">
                    <a:lumMod val="75000"/>
                  </a:schemeClr>
                </a:solidFill>
                <a:sym typeface="+mn-ea"/>
              </a:rPr>
              <a:t>   1. 了解英国、美国、日本、澳大利亚、丹麦、挪威的婴幼儿托育服务政策的特点；</a:t>
            </a:r>
            <a:endParaRPr lang="en-US" altLang="zh-CN" sz="2000">
              <a:solidFill>
                <a:schemeClr val="accent2">
                  <a:lumMod val="75000"/>
                </a:schemeClr>
              </a:solidFill>
              <a:sym typeface="+mn-ea"/>
            </a:endParaRPr>
          </a:p>
          <a:p>
            <a:pPr lvl="0" algn="l" fontAlgn="auto">
              <a:lnSpc>
                <a:spcPct val="150000"/>
              </a:lnSpc>
            </a:pPr>
            <a:r>
              <a:rPr lang="en-US" altLang="zh-CN" sz="2000">
                <a:solidFill>
                  <a:schemeClr val="accent2">
                    <a:lumMod val="75000"/>
                  </a:schemeClr>
                </a:solidFill>
                <a:sym typeface="+mn-ea"/>
              </a:rPr>
              <a:t>    2. 理解英国、美国、日本、澳大利亚、丹麦、挪威的婴幼儿托育服务政策变革的背景；</a:t>
            </a:r>
            <a:endParaRPr lang="en-US" altLang="zh-CN" sz="2000">
              <a:solidFill>
                <a:schemeClr val="accent2">
                  <a:lumMod val="75000"/>
                </a:schemeClr>
              </a:solidFill>
              <a:sym typeface="+mn-ea"/>
            </a:endParaRPr>
          </a:p>
          <a:p>
            <a:pPr lvl="0" algn="l" fontAlgn="auto">
              <a:lnSpc>
                <a:spcPct val="150000"/>
              </a:lnSpc>
            </a:pPr>
            <a:r>
              <a:rPr lang="en-US" altLang="zh-CN" sz="2000">
                <a:solidFill>
                  <a:schemeClr val="accent2">
                    <a:lumMod val="75000"/>
                  </a:schemeClr>
                </a:solidFill>
                <a:sym typeface="+mn-ea"/>
              </a:rPr>
              <a:t>    3. 掌握英国、美国、日本、澳大利亚、丹麦、挪威的婴幼儿托育服务政策与法规的重点内容；</a:t>
            </a:r>
            <a:endParaRPr lang="en-US" altLang="zh-CN" sz="2000">
              <a:solidFill>
                <a:schemeClr val="accent2">
                  <a:lumMod val="75000"/>
                </a:schemeClr>
              </a:solidFill>
              <a:sym typeface="+mn-ea"/>
            </a:endParaRPr>
          </a:p>
          <a:p>
            <a:pPr lvl="0" algn="l" fontAlgn="auto">
              <a:lnSpc>
                <a:spcPct val="150000"/>
              </a:lnSpc>
            </a:pPr>
            <a:r>
              <a:rPr lang="en-US" altLang="zh-CN" sz="2000">
                <a:solidFill>
                  <a:schemeClr val="accent2">
                    <a:lumMod val="75000"/>
                  </a:schemeClr>
                </a:solidFill>
                <a:sym typeface="+mn-ea"/>
              </a:rPr>
              <a:t>    4. 有效运用英国、美国、日本、澳大利亚、丹麦、挪威的婴幼儿托育服务政策与法规的内容，分析其优势与不足。</a:t>
            </a:r>
            <a:endParaRPr lang="en-US" altLang="zh-CN" sz="2000">
              <a:solidFill>
                <a:schemeClr val="accent2">
                  <a:lumMod val="75000"/>
                </a:schemeClr>
              </a:solidFill>
              <a:sym typeface="+mn-ea"/>
            </a:endParaRPr>
          </a:p>
        </p:txBody>
      </p:sp>
      <p:sp>
        <p:nvSpPr>
          <p:cNvPr id="5" name="椭圆 4"/>
          <p:cNvSpPr/>
          <p:nvPr/>
        </p:nvSpPr>
        <p:spPr>
          <a:xfrm>
            <a:off x="976630" y="1688465"/>
            <a:ext cx="2156460" cy="1864360"/>
          </a:xfrm>
          <a:prstGeom prst="ellipse">
            <a:avLst/>
          </a:prstGeom>
          <a:solidFill>
            <a:srgbClr val="D6724E"/>
          </a:solidFill>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4400"/>
              <a:t>学习目标</a:t>
            </a:r>
            <a:endParaRPr lang="zh-CN" altLang="en-US" sz="4400"/>
          </a:p>
        </p:txBody>
      </p:sp>
    </p:spTree>
    <p:custDataLst>
      <p:tags r:id="rId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0" name="矩形 9"/>
          <p:cNvSpPr/>
          <p:nvPr userDrawn="1">
            <p:custDataLst>
              <p:tags r:id="rId1"/>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3" name="图片 2"/>
          <p:cNvPicPr>
            <a:picLocks noChangeAspect="1"/>
          </p:cNvPicPr>
          <p:nvPr userDrawn="1">
            <p:custDataLst>
              <p:tags r:id="rId2"/>
            </p:custDataLst>
          </p:nvPr>
        </p:nvPicPr>
        <p:blipFill rotWithShape="1">
          <a:blip r:embed="rId3"/>
          <a:srcRect/>
          <a:stretch>
            <a:fillRect/>
          </a:stretch>
        </p:blipFill>
        <p:spPr>
          <a:xfrm>
            <a:off x="-17145" y="-62230"/>
            <a:ext cx="643890" cy="940435"/>
          </a:xfrm>
          <a:prstGeom prst="rect">
            <a:avLst/>
          </a:prstGeom>
        </p:spPr>
      </p:pic>
      <p:sp>
        <p:nvSpPr>
          <p:cNvPr id="5"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19世纪中期至20世纪初：托育服务初见端倪</a:t>
            </a:r>
            <a:endParaRPr lang="zh-CN" altLang="en-US">
              <a:solidFill>
                <a:schemeClr val="tx1"/>
              </a:solidFill>
            </a:endParaRPr>
          </a:p>
        </p:txBody>
      </p:sp>
      <p:sp>
        <p:nvSpPr>
          <p:cNvPr id="65" name="文本框 64"/>
          <p:cNvSpPr txBox="1"/>
          <p:nvPr>
            <p:custDataLst>
              <p:tags r:id="rId4"/>
            </p:custDataLst>
          </p:nvPr>
        </p:nvSpPr>
        <p:spPr>
          <a:xfrm>
            <a:off x="979805" y="1189355"/>
            <a:ext cx="770382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 19世纪中期：托育服务增长迅速</a:t>
            </a:r>
            <a:endParaRPr lang="zh-CN" altLang="en-US" sz="2400" spc="300">
              <a:solidFill>
                <a:srgbClr val="000000">
                  <a:lumMod val="75000"/>
                  <a:lumOff val="25000"/>
                </a:srgbClr>
              </a:solidFill>
              <a:latin typeface="黑体" charset="0"/>
              <a:ea typeface="黑体" charset="0"/>
              <a:cs typeface="黑体" charset="0"/>
            </a:endParaRPr>
          </a:p>
        </p:txBody>
      </p:sp>
      <p:sp>
        <p:nvSpPr>
          <p:cNvPr id="23" name="矩形 22"/>
          <p:cNvSpPr/>
          <p:nvPr userDrawn="1">
            <p:custDataLst>
              <p:tags r:id="rId5"/>
            </p:custDataLst>
          </p:nvPr>
        </p:nvSpPr>
        <p:spPr>
          <a:xfrm>
            <a:off x="12700" y="1793875"/>
            <a:ext cx="12192000" cy="441579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6" name="图片 5"/>
          <p:cNvPicPr>
            <a:picLocks noChangeAspect="1"/>
          </p:cNvPicPr>
          <p:nvPr userDrawn="1">
            <p:custDataLst>
              <p:tags r:id="rId6"/>
            </p:custDataLst>
          </p:nvPr>
        </p:nvPicPr>
        <p:blipFill>
          <a:blip r:embed="rId7"/>
          <a:stretch>
            <a:fillRect/>
          </a:stretch>
        </p:blipFill>
        <p:spPr>
          <a:xfrm>
            <a:off x="10109835" y="5709285"/>
            <a:ext cx="1997710" cy="1087120"/>
          </a:xfrm>
          <a:prstGeom prst="rect">
            <a:avLst/>
          </a:prstGeom>
        </p:spPr>
      </p:pic>
      <p:sp>
        <p:nvSpPr>
          <p:cNvPr id="2" name="文本框 1"/>
          <p:cNvSpPr txBox="1"/>
          <p:nvPr/>
        </p:nvSpPr>
        <p:spPr>
          <a:xfrm>
            <a:off x="740410" y="1894205"/>
            <a:ext cx="10224770" cy="398780"/>
          </a:xfrm>
          <a:prstGeom prst="rect">
            <a:avLst/>
          </a:prstGeom>
          <a:noFill/>
        </p:spPr>
        <p:txBody>
          <a:bodyPr wrap="square" rtlCol="0">
            <a:spAutoFit/>
          </a:bodyPr>
          <a:p>
            <a:r>
              <a:rPr lang="zh-CN" altLang="en-US" sz="2000"/>
              <a:t> 19世纪30年代，两类机构的出现进一步促进了美国托育服务的发展。</a:t>
            </a:r>
            <a:endParaRPr lang="zh-CN" altLang="en-US" sz="2000"/>
          </a:p>
        </p:txBody>
      </p:sp>
      <p:sp>
        <p:nvSpPr>
          <p:cNvPr id="4" name="矩形 3"/>
          <p:cNvSpPr/>
          <p:nvPr>
            <p:custDataLst>
              <p:tags r:id="rId8"/>
            </p:custDataLst>
          </p:nvPr>
        </p:nvSpPr>
        <p:spPr>
          <a:xfrm rot="5400000">
            <a:off x="1417955" y="1889760"/>
            <a:ext cx="3677920" cy="5033645"/>
          </a:xfrm>
          <a:prstGeom prst="rect">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 name="平行四边形 6"/>
          <p:cNvSpPr/>
          <p:nvPr>
            <p:custDataLst>
              <p:tags r:id="rId9"/>
            </p:custDataLst>
          </p:nvPr>
        </p:nvSpPr>
        <p:spPr>
          <a:xfrm rot="10800000" flipV="1">
            <a:off x="4265295" y="2566035"/>
            <a:ext cx="2077720" cy="1173480"/>
          </a:xfrm>
          <a:prstGeom prst="parallelogram">
            <a:avLst>
              <a:gd name="adj" fmla="val 40228"/>
            </a:avLst>
          </a:prstGeom>
          <a:gradFill>
            <a:gsLst>
              <a:gs pos="0">
                <a:srgbClr val="6096E6">
                  <a:lumMod val="40000"/>
                  <a:lumOff val="60000"/>
                </a:srgbClr>
              </a:gs>
              <a:gs pos="50000">
                <a:srgbClr val="6096E6"/>
              </a:gs>
              <a:gs pos="100000">
                <a:srgbClr val="6096E6">
                  <a:lumMod val="75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r>
              <a:rPr lang="en-US" altLang="zh-CN" sz="3200" b="1">
                <a:latin typeface="Arial Bold" panose="020B0604020202020204" charset="0"/>
                <a:cs typeface="Arial Bold" panose="020B0604020202020204" charset="0"/>
              </a:rPr>
              <a:t>01</a:t>
            </a:r>
            <a:endParaRPr lang="en-US" altLang="zh-CN" sz="3200" b="1">
              <a:latin typeface="Arial Bold" panose="020B0604020202020204" charset="0"/>
              <a:cs typeface="Arial Bold" panose="020B0604020202020204" charset="0"/>
            </a:endParaRPr>
          </a:p>
        </p:txBody>
      </p:sp>
      <p:sp>
        <p:nvSpPr>
          <p:cNvPr id="44" name="文本框 43"/>
          <p:cNvSpPr txBox="1"/>
          <p:nvPr>
            <p:custDataLst>
              <p:tags r:id="rId10"/>
            </p:custDataLst>
          </p:nvPr>
        </p:nvSpPr>
        <p:spPr>
          <a:xfrm>
            <a:off x="873125" y="2705100"/>
            <a:ext cx="3480435" cy="2855595"/>
          </a:xfrm>
          <a:prstGeom prst="rect">
            <a:avLst/>
          </a:prstGeom>
          <a:noFill/>
        </p:spPr>
        <p:txBody>
          <a:bodyPr wrap="square" bIns="46990" rtlCol="0"/>
          <a:p>
            <a:pPr indent="457200" algn="l" fontAlgn="auto">
              <a:lnSpc>
                <a:spcPct val="130000"/>
              </a:lnSpc>
              <a:spcAft>
                <a:spcPts val="1000"/>
              </a:spcAft>
            </a:pPr>
            <a:r>
              <a:rPr lang="zh-CN" altLang="en-US" sz="1600" spc="150">
                <a:solidFill>
                  <a:srgbClr val="000000">
                    <a:lumMod val="75000"/>
                    <a:lumOff val="25000"/>
                  </a:srgbClr>
                </a:solidFill>
                <a:uFillTx/>
                <a:latin typeface="思源黑体 CN Regular" panose="020B0500000000000000" charset="-122"/>
                <a:ea typeface="思源黑体 CN Regular" panose="020B0500000000000000" charset="-122"/>
              </a:rPr>
              <a:t>以儿童保育为主要内容的日间托儿所（Day Nursery）。1828年，美国第一家日间托儿所于波士顿成立，被称为波士顿婴幼儿学校（Boston Infant School）。这家托儿所为18个月至4岁的幼儿提供托育服务，主要目的在于使贫困家庭的母亲能够外出谋生，让经济、文化上处境不利的儿童能够脱离贫困。</a:t>
            </a:r>
            <a:endParaRPr lang="zh-CN" altLang="en-US" sz="1600" spc="150">
              <a:solidFill>
                <a:srgbClr val="000000">
                  <a:lumMod val="75000"/>
                  <a:lumOff val="25000"/>
                </a:srgbClr>
              </a:solidFill>
              <a:uFillTx/>
              <a:latin typeface="思源黑体 CN Regular" panose="020B0500000000000000" charset="-122"/>
              <a:ea typeface="思源黑体 CN Regular" panose="020B0500000000000000" charset="-122"/>
            </a:endParaRPr>
          </a:p>
        </p:txBody>
      </p:sp>
      <p:pic>
        <p:nvPicPr>
          <p:cNvPr id="8" name="图片 7" descr="343435383038363b343532323338353bc8abc7f2bbaf"/>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rot="5400000">
            <a:off x="4570095" y="2816577"/>
            <a:ext cx="263664" cy="263664"/>
          </a:xfrm>
          <a:prstGeom prst="rect">
            <a:avLst/>
          </a:prstGeom>
        </p:spPr>
      </p:pic>
      <p:sp>
        <p:nvSpPr>
          <p:cNvPr id="51" name="矩形 50"/>
          <p:cNvSpPr/>
          <p:nvPr>
            <p:custDataLst>
              <p:tags r:id="rId14"/>
            </p:custDataLst>
          </p:nvPr>
        </p:nvSpPr>
        <p:spPr>
          <a:xfrm rot="5400000">
            <a:off x="7839075" y="1572895"/>
            <a:ext cx="2580640" cy="4375150"/>
          </a:xfrm>
          <a:prstGeom prst="rect">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52" name="平行四边形 51"/>
          <p:cNvSpPr/>
          <p:nvPr>
            <p:custDataLst>
              <p:tags r:id="rId15"/>
            </p:custDataLst>
          </p:nvPr>
        </p:nvSpPr>
        <p:spPr>
          <a:xfrm flipH="1">
            <a:off x="6615850" y="4766887"/>
            <a:ext cx="721287" cy="283363"/>
          </a:xfrm>
          <a:prstGeom prst="parallelogram">
            <a:avLst>
              <a:gd name="adj" fmla="val 91691"/>
            </a:avLst>
          </a:prstGeom>
          <a:gradFill>
            <a:gsLst>
              <a:gs pos="100000">
                <a:srgbClr val="FFBA55">
                  <a:lumMod val="60000"/>
                  <a:lumOff val="40000"/>
                </a:srgbClr>
              </a:gs>
              <a:gs pos="0">
                <a:srgbClr val="FFBA55"/>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53" name="平行四边形 52"/>
          <p:cNvSpPr/>
          <p:nvPr>
            <p:custDataLst>
              <p:tags r:id="rId16"/>
            </p:custDataLst>
          </p:nvPr>
        </p:nvSpPr>
        <p:spPr>
          <a:xfrm rot="10800000" flipH="1" flipV="1">
            <a:off x="6446520" y="4126230"/>
            <a:ext cx="1678940" cy="1161415"/>
          </a:xfrm>
          <a:prstGeom prst="parallelogram">
            <a:avLst>
              <a:gd name="adj" fmla="val 40228"/>
            </a:avLst>
          </a:prstGeom>
          <a:gradFill>
            <a:gsLst>
              <a:gs pos="0">
                <a:srgbClr val="FFBA55">
                  <a:lumMod val="40000"/>
                  <a:lumOff val="60000"/>
                </a:srgbClr>
              </a:gs>
              <a:gs pos="50000">
                <a:srgbClr val="FFBA55"/>
              </a:gs>
              <a:gs pos="100000">
                <a:srgbClr val="FFBA55">
                  <a:lumMod val="75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88" name="文本框 87"/>
          <p:cNvSpPr txBox="1"/>
          <p:nvPr>
            <p:custDataLst>
              <p:tags r:id="rId17"/>
            </p:custDataLst>
          </p:nvPr>
        </p:nvSpPr>
        <p:spPr>
          <a:xfrm>
            <a:off x="6910705" y="4118610"/>
            <a:ext cx="1089025" cy="632460"/>
          </a:xfrm>
          <a:prstGeom prst="rect">
            <a:avLst/>
          </a:prstGeom>
          <a:noFill/>
        </p:spPr>
        <p:txBody>
          <a:bodyPr wrap="square" bIns="0" rtlCol="0"/>
          <a:p>
            <a:r>
              <a:rPr lang="en-US" altLang="zh-CN" sz="2800" b="1" spc="300">
                <a:solidFill>
                  <a:srgbClr val="FFFFFF"/>
                </a:solidFill>
                <a:uFillTx/>
                <a:latin typeface="MiSans Bold" panose="00000800000000000000" charset="-122"/>
                <a:ea typeface="MiSans Bold" panose="00000800000000000000" charset="-122"/>
              </a:rPr>
              <a:t>02</a:t>
            </a:r>
            <a:endParaRPr lang="en-US" altLang="zh-CN" sz="2800" b="1" spc="300">
              <a:solidFill>
                <a:srgbClr val="FFFFFF"/>
              </a:solidFill>
              <a:uFillTx/>
              <a:latin typeface="MiSans Bold" panose="00000800000000000000" charset="-122"/>
              <a:ea typeface="MiSans Bold" panose="00000800000000000000" charset="-122"/>
            </a:endParaRPr>
          </a:p>
        </p:txBody>
      </p:sp>
      <p:sp>
        <p:nvSpPr>
          <p:cNvPr id="92" name="文本框 91"/>
          <p:cNvSpPr txBox="1"/>
          <p:nvPr>
            <p:custDataLst>
              <p:tags r:id="rId18"/>
            </p:custDataLst>
          </p:nvPr>
        </p:nvSpPr>
        <p:spPr>
          <a:xfrm>
            <a:off x="8056880" y="2642235"/>
            <a:ext cx="3245485" cy="1197610"/>
          </a:xfrm>
          <a:prstGeom prst="rect">
            <a:avLst/>
          </a:prstGeom>
          <a:noFill/>
        </p:spPr>
        <p:txBody>
          <a:bodyPr wrap="square" bIns="46990" rtlCol="0"/>
          <a:p>
            <a:pPr indent="457200" algn="l" fontAlgn="auto">
              <a:lnSpc>
                <a:spcPct val="130000"/>
              </a:lnSpc>
              <a:spcAft>
                <a:spcPts val="1000"/>
              </a:spcAft>
            </a:pPr>
            <a:r>
              <a:rPr lang="zh-CN" altLang="en-US" spc="150">
                <a:solidFill>
                  <a:srgbClr val="000000">
                    <a:lumMod val="75000"/>
                    <a:lumOff val="25000"/>
                  </a:srgbClr>
                </a:solidFill>
                <a:uFillTx/>
                <a:latin typeface="思源黑体 CN Regular" panose="020B0500000000000000" charset="-122"/>
                <a:ea typeface="思源黑体 CN Regular" panose="020B0500000000000000" charset="-122"/>
              </a:rPr>
              <a:t>育幼园（Nursery School），为中产阶级的儿童设立，以教育为主，旨在促进儿童社会化发展和进行道德教育。</a:t>
            </a:r>
            <a:endParaRPr lang="zh-CN" altLang="en-US" spc="150">
              <a:solidFill>
                <a:srgbClr val="000000">
                  <a:lumMod val="75000"/>
                  <a:lumOff val="25000"/>
                </a:srgbClr>
              </a:solidFill>
              <a:uFillTx/>
              <a:latin typeface="思源黑体 CN Regular" panose="020B0500000000000000" charset="-122"/>
              <a:ea typeface="思源黑体 CN Regular" panose="020B0500000000000000" charset="-122"/>
            </a:endParaRPr>
          </a:p>
        </p:txBody>
      </p:sp>
      <p:pic>
        <p:nvPicPr>
          <p:cNvPr id="35" name="图片 34" descr="343435383038363b343532323430313bd6b4d0d0bcc6bbae"/>
          <p:cNvPicPr>
            <a:picLocks noChangeAspect="1"/>
          </p:cNvPicPr>
          <p:nvPr>
            <p:custDataLst>
              <p:tags r:id="rId19"/>
            </p:custDataLst>
          </p:nvPr>
        </p:nvPicPr>
        <p:blipFill>
          <a:blip r:embed="rId20">
            <a:extLst>
              <a:ext uri="{96DAC541-7B7A-43D3-8B79-37D633B846F1}">
                <asvg:svgBlip xmlns:asvg="http://schemas.microsoft.com/office/drawing/2016/SVG/main" r:embed="rId21"/>
              </a:ext>
            </a:extLst>
          </a:blip>
          <a:stretch>
            <a:fillRect/>
          </a:stretch>
        </p:blipFill>
        <p:spPr>
          <a:xfrm rot="5400000">
            <a:off x="7603351" y="4256101"/>
            <a:ext cx="263664" cy="263664"/>
          </a:xfrm>
          <a:prstGeom prst="rect">
            <a:avLst/>
          </a:prstGeom>
        </p:spPr>
      </p:pic>
      <p:cxnSp>
        <p:nvCxnSpPr>
          <p:cNvPr id="107" name="直接箭头连接符 106"/>
          <p:cNvCxnSpPr/>
          <p:nvPr>
            <p:custDataLst>
              <p:tags r:id="rId22"/>
            </p:custDataLst>
          </p:nvPr>
        </p:nvCxnSpPr>
        <p:spPr>
          <a:xfrm flipH="1">
            <a:off x="6369613" y="2580488"/>
            <a:ext cx="2273" cy="3084030"/>
          </a:xfrm>
          <a:prstGeom prst="straightConnector1">
            <a:avLst/>
          </a:prstGeom>
          <a:ln w="101600">
            <a:gradFill>
              <a:gsLst>
                <a:gs pos="100000">
                  <a:srgbClr val="6096E6"/>
                </a:gs>
                <a:gs pos="0">
                  <a:srgbClr val="58B6E5">
                    <a:lumMod val="40000"/>
                    <a:lumOff val="60000"/>
                  </a:srgbClr>
                </a:gs>
              </a:gsLst>
              <a:lin ang="5400000" scaled="1"/>
            </a:gradFill>
            <a:headEnd type="oval"/>
            <a:tailEnd type="triangle"/>
          </a:ln>
        </p:spPr>
        <p:style>
          <a:lnRef idx="1">
            <a:srgbClr val="6096E6"/>
          </a:lnRef>
          <a:fillRef idx="0">
            <a:srgbClr val="6096E6"/>
          </a:fillRef>
          <a:effectRef idx="0">
            <a:srgbClr val="6096E6"/>
          </a:effectRef>
          <a:fontRef idx="minor">
            <a:srgbClr val="000000"/>
          </a:fontRef>
        </p:style>
      </p:cxnSp>
    </p:spTree>
    <p:custDataLst>
      <p:tags r:id="rId2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256540" y="-12065"/>
            <a:ext cx="643890" cy="940435"/>
          </a:xfrm>
          <a:prstGeom prst="rect">
            <a:avLst/>
          </a:prstGeom>
        </p:spPr>
      </p:pic>
      <p:sp>
        <p:nvSpPr>
          <p:cNvPr id="5" name="标题 1"/>
          <p:cNvSpPr>
            <a:spLocks noGrp="1"/>
          </p:cNvSpPr>
          <p:nvPr/>
        </p:nvSpPr>
        <p:spPr>
          <a:xfrm>
            <a:off x="1210945" y="17335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ym typeface="+mn-ea"/>
              </a:rPr>
              <a:t>二、 19世纪中期至20世纪初：托育服务初见端倪</a:t>
            </a:r>
            <a:endParaRPr lang="zh-CN" altLang="en-US">
              <a:solidFill>
                <a:schemeClr val="tx1"/>
              </a:solidFill>
            </a:endParaRPr>
          </a:p>
        </p:txBody>
      </p:sp>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20世纪初：托育服务受到冲击</a:t>
            </a:r>
            <a:endParaRPr lang="zh-CN" altLang="en-US" sz="2400" spc="300">
              <a:solidFill>
                <a:srgbClr val="000000">
                  <a:lumMod val="75000"/>
                  <a:lumOff val="25000"/>
                </a:srgbClr>
              </a:solidFill>
              <a:latin typeface="黑体" charset="0"/>
              <a:ea typeface="黑体" charset="0"/>
              <a:cs typeface="黑体" charset="0"/>
            </a:endParaRPr>
          </a:p>
        </p:txBody>
      </p:sp>
      <p:sp>
        <p:nvSpPr>
          <p:cNvPr id="7" name="文本框 6"/>
          <p:cNvSpPr txBox="1"/>
          <p:nvPr/>
        </p:nvSpPr>
        <p:spPr>
          <a:xfrm>
            <a:off x="1428750" y="2065655"/>
            <a:ext cx="9571355" cy="2399665"/>
          </a:xfrm>
          <a:prstGeom prst="rect">
            <a:avLst/>
          </a:prstGeom>
          <a:noFill/>
        </p:spPr>
        <p:txBody>
          <a:bodyPr wrap="square" rtlCol="0">
            <a:spAutoFit/>
          </a:bodyPr>
          <a:p>
            <a:pPr indent="457200" fontAlgn="auto">
              <a:lnSpc>
                <a:spcPct val="150000"/>
              </a:lnSpc>
            </a:pPr>
            <a:r>
              <a:rPr lang="zh-CN" altLang="en-US" sz="2000"/>
              <a:t>1909年，美国政府召开了</a:t>
            </a:r>
            <a:r>
              <a:rPr lang="zh-CN" altLang="en-US" sz="2000">
                <a:solidFill>
                  <a:srgbClr val="CC3300"/>
                </a:solidFill>
              </a:rPr>
              <a:t>第一届白宫儿童会议</a:t>
            </a:r>
            <a:r>
              <a:rPr lang="zh-CN" altLang="en-US" sz="2000"/>
              <a:t>（White House Conference on Children）。该次会议指出：家庭生活是文明的最高和最好的产物，儿童应与父母生活在一起，并根据需要为遭遇不幸的家庭或单亲母亲提供援助。</a:t>
            </a:r>
            <a:endParaRPr lang="zh-CN" altLang="en-US" sz="2000"/>
          </a:p>
          <a:p>
            <a:pPr indent="457200" fontAlgn="auto">
              <a:lnSpc>
                <a:spcPct val="150000"/>
              </a:lnSpc>
            </a:pPr>
            <a:r>
              <a:rPr lang="zh-CN" altLang="en-US" sz="2000"/>
              <a:t>该次会议也提出了许多建议以规范托育机构的发展，为美国后来的儿童工作、托育服务提供了重要指导。</a:t>
            </a:r>
            <a:endParaRPr lang="zh-CN" altLang="en-US" sz="2000"/>
          </a:p>
        </p:txBody>
      </p:sp>
    </p:spTree>
    <p:custDataLst>
      <p:tags r:id="rId7"/>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69545" y="-49530"/>
            <a:ext cx="643890" cy="940435"/>
          </a:xfrm>
          <a:prstGeom prst="rect">
            <a:avLst/>
          </a:prstGeom>
        </p:spPr>
      </p:pic>
      <p:sp>
        <p:nvSpPr>
          <p:cNvPr id="5"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三、 20世纪30年代至40年代：联邦政府职能转变</a:t>
            </a:r>
            <a:endParaRPr lang="zh-CN" altLang="en-US">
              <a:solidFill>
                <a:schemeClr val="tx1"/>
              </a:solidFill>
            </a:endParaRPr>
          </a:p>
        </p:txBody>
      </p:sp>
      <p:sp>
        <p:nvSpPr>
          <p:cNvPr id="8" name="圆角矩形 7"/>
          <p:cNvSpPr/>
          <p:nvPr>
            <p:custDataLst>
              <p:tags r:id="rId6"/>
            </p:custDataLst>
          </p:nvPr>
        </p:nvSpPr>
        <p:spPr>
          <a:xfrm>
            <a:off x="1307712" y="3049056"/>
            <a:ext cx="837384" cy="838034"/>
          </a:xfrm>
          <a:prstGeom prst="roundRect">
            <a:avLst>
              <a:gd name="adj" fmla="val 8627"/>
            </a:avLst>
          </a:prstGeom>
          <a:solidFill>
            <a:srgbClr val="FA8024"/>
          </a:solidFill>
          <a:ln>
            <a:solidFill>
              <a:srgbClr val="FA8024"/>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9" name="椭圆 8"/>
          <p:cNvSpPr/>
          <p:nvPr>
            <p:custDataLst>
              <p:tags r:id="rId7"/>
            </p:custDataLst>
          </p:nvPr>
        </p:nvSpPr>
        <p:spPr>
          <a:xfrm>
            <a:off x="1229106" y="3783797"/>
            <a:ext cx="199439" cy="199439"/>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15" name="圆角矩形 14"/>
          <p:cNvSpPr/>
          <p:nvPr>
            <p:custDataLst>
              <p:tags r:id="rId8"/>
            </p:custDataLst>
          </p:nvPr>
        </p:nvSpPr>
        <p:spPr>
          <a:xfrm>
            <a:off x="1212215" y="2953559"/>
            <a:ext cx="1029028" cy="1029677"/>
          </a:xfrm>
          <a:prstGeom prst="roundRect">
            <a:avLst>
              <a:gd name="adj" fmla="val 8627"/>
            </a:avLst>
          </a:prstGeom>
          <a:noFill/>
          <a:ln>
            <a:solidFill>
              <a:srgbClr val="FA8024"/>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16" name="椭圆 15"/>
          <p:cNvSpPr/>
          <p:nvPr>
            <p:custDataLst>
              <p:tags r:id="rId9"/>
            </p:custDataLst>
          </p:nvPr>
        </p:nvSpPr>
        <p:spPr>
          <a:xfrm>
            <a:off x="2115213" y="2891843"/>
            <a:ext cx="199439" cy="199439"/>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47" name="文本框 46"/>
          <p:cNvSpPr txBox="1"/>
          <p:nvPr>
            <p:custDataLst>
              <p:tags r:id="rId10"/>
            </p:custDataLst>
          </p:nvPr>
        </p:nvSpPr>
        <p:spPr>
          <a:xfrm>
            <a:off x="1365885" y="3181985"/>
            <a:ext cx="756920" cy="659130"/>
          </a:xfrm>
          <a:prstGeom prst="rect">
            <a:avLst/>
          </a:prstGeom>
          <a:noFill/>
        </p:spPr>
        <p:txBody>
          <a:bodyPr wrap="square" bIns="0" rtlCol="0"/>
          <a:p>
            <a:pPr algn="ctr"/>
            <a:r>
              <a:rPr lang="en-US" altLang="zh-CN" spc="300">
                <a:solidFill>
                  <a:srgbClr val="FEFFFF"/>
                </a:solidFill>
                <a:uFillTx/>
                <a:latin typeface="思源黑体 CN Bold" panose="020B0800000000000000" charset="-122"/>
                <a:ea typeface="思源黑体 CN Bold" panose="020B0800000000000000" charset="-122"/>
              </a:rPr>
              <a:t>1933年</a:t>
            </a:r>
            <a:endParaRPr lang="en-US" altLang="zh-CN" spc="300">
              <a:solidFill>
                <a:srgbClr val="FEFFFF"/>
              </a:solidFill>
              <a:uFillTx/>
              <a:latin typeface="思源黑体 CN Bold" panose="020B0800000000000000" charset="-122"/>
              <a:ea typeface="思源黑体 CN Bold" panose="020B0800000000000000" charset="-122"/>
            </a:endParaRPr>
          </a:p>
        </p:txBody>
      </p:sp>
      <p:cxnSp>
        <p:nvCxnSpPr>
          <p:cNvPr id="50" name="直接箭头连接符 49"/>
          <p:cNvCxnSpPr/>
          <p:nvPr>
            <p:custDataLst>
              <p:tags r:id="rId11"/>
            </p:custDataLst>
          </p:nvPr>
        </p:nvCxnSpPr>
        <p:spPr>
          <a:xfrm flipV="1">
            <a:off x="1726729" y="1335959"/>
            <a:ext cx="0" cy="1617600"/>
          </a:xfrm>
          <a:prstGeom prst="straightConnector1">
            <a:avLst/>
          </a:prstGeom>
          <a:ln w="12700" cmpd="sng">
            <a:solidFill>
              <a:srgbClr val="FA8024"/>
            </a:solidFill>
            <a:prstDash val="sysDash"/>
            <a:tailEnd type="arrow"/>
          </a:ln>
        </p:spPr>
        <p:style>
          <a:lnRef idx="1">
            <a:srgbClr val="FA8024"/>
          </a:lnRef>
          <a:fillRef idx="0">
            <a:srgbClr val="FA8024"/>
          </a:fillRef>
          <a:effectRef idx="0">
            <a:srgbClr val="FA8024"/>
          </a:effectRef>
          <a:fontRef idx="minor">
            <a:srgbClr val="000000"/>
          </a:fontRef>
        </p:style>
      </p:cxnSp>
      <p:sp>
        <p:nvSpPr>
          <p:cNvPr id="53" name="圆角矩形 52"/>
          <p:cNvSpPr/>
          <p:nvPr>
            <p:custDataLst>
              <p:tags r:id="rId12"/>
            </p:custDataLst>
          </p:nvPr>
        </p:nvSpPr>
        <p:spPr>
          <a:xfrm rot="10800000">
            <a:off x="3228044" y="3050355"/>
            <a:ext cx="837384" cy="838034"/>
          </a:xfrm>
          <a:prstGeom prst="roundRect">
            <a:avLst>
              <a:gd name="adj" fmla="val 8627"/>
            </a:avLst>
          </a:prstGeom>
          <a:solidFill>
            <a:srgbClr val="885EFB"/>
          </a:solidFill>
          <a:ln>
            <a:solidFill>
              <a:srgbClr val="885EFB"/>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54" name="椭圆 53"/>
          <p:cNvSpPr/>
          <p:nvPr>
            <p:custDataLst>
              <p:tags r:id="rId13"/>
            </p:custDataLst>
          </p:nvPr>
        </p:nvSpPr>
        <p:spPr>
          <a:xfrm rot="10800000">
            <a:off x="3921208" y="2943814"/>
            <a:ext cx="199439" cy="199439"/>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55" name="圆角矩形 54"/>
          <p:cNvSpPr/>
          <p:nvPr>
            <p:custDataLst>
              <p:tags r:id="rId14"/>
            </p:custDataLst>
          </p:nvPr>
        </p:nvSpPr>
        <p:spPr>
          <a:xfrm rot="10800000">
            <a:off x="3132547" y="2954858"/>
            <a:ext cx="1029028" cy="1029677"/>
          </a:xfrm>
          <a:prstGeom prst="roundRect">
            <a:avLst>
              <a:gd name="adj" fmla="val 8627"/>
            </a:avLst>
          </a:prstGeom>
          <a:noFill/>
          <a:ln>
            <a:solidFill>
              <a:srgbClr val="885EFB"/>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56" name="椭圆 55"/>
          <p:cNvSpPr/>
          <p:nvPr>
            <p:custDataLst>
              <p:tags r:id="rId15"/>
            </p:custDataLst>
          </p:nvPr>
        </p:nvSpPr>
        <p:spPr>
          <a:xfrm rot="10800000">
            <a:off x="3035101" y="3835768"/>
            <a:ext cx="199439" cy="199439"/>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57" name="文本框 56"/>
          <p:cNvSpPr txBox="1"/>
          <p:nvPr>
            <p:custDataLst>
              <p:tags r:id="rId16"/>
            </p:custDataLst>
          </p:nvPr>
        </p:nvSpPr>
        <p:spPr>
          <a:xfrm>
            <a:off x="3249930" y="3117850"/>
            <a:ext cx="706120" cy="683895"/>
          </a:xfrm>
          <a:prstGeom prst="rect">
            <a:avLst/>
          </a:prstGeom>
          <a:noFill/>
        </p:spPr>
        <p:txBody>
          <a:bodyPr wrap="square" bIns="0" rtlCol="0"/>
          <a:p>
            <a:pPr algn="ctr"/>
            <a:r>
              <a:rPr lang="en-US" altLang="zh-CN" spc="300">
                <a:solidFill>
                  <a:srgbClr val="FEFFFF"/>
                </a:solidFill>
                <a:uFillTx/>
                <a:latin typeface="思源黑体 CN Bold" panose="020B0800000000000000" charset="-122"/>
                <a:ea typeface="思源黑体 CN Bold" panose="020B0800000000000000" charset="-122"/>
              </a:rPr>
              <a:t>1934年</a:t>
            </a:r>
            <a:endParaRPr lang="en-US" altLang="zh-CN" spc="300">
              <a:solidFill>
                <a:srgbClr val="FEFFFF"/>
              </a:solidFill>
              <a:uFillTx/>
              <a:latin typeface="思源黑体 CN Bold" panose="020B0800000000000000" charset="-122"/>
              <a:ea typeface="思源黑体 CN Bold" panose="020B0800000000000000" charset="-122"/>
            </a:endParaRPr>
          </a:p>
        </p:txBody>
      </p:sp>
      <p:cxnSp>
        <p:nvCxnSpPr>
          <p:cNvPr id="58" name="直接箭头连接符 57"/>
          <p:cNvCxnSpPr/>
          <p:nvPr>
            <p:custDataLst>
              <p:tags r:id="rId17"/>
            </p:custDataLst>
          </p:nvPr>
        </p:nvCxnSpPr>
        <p:spPr>
          <a:xfrm rot="10800000" flipV="1">
            <a:off x="3634068" y="3984535"/>
            <a:ext cx="0" cy="1617600"/>
          </a:xfrm>
          <a:prstGeom prst="straightConnector1">
            <a:avLst/>
          </a:prstGeom>
          <a:ln w="12700" cmpd="sng">
            <a:solidFill>
              <a:srgbClr val="885EFB"/>
            </a:solidFill>
            <a:prstDash val="sysDash"/>
            <a:tailEnd type="arrow"/>
          </a:ln>
        </p:spPr>
        <p:style>
          <a:lnRef idx="1">
            <a:srgbClr val="FA8024"/>
          </a:lnRef>
          <a:fillRef idx="0">
            <a:srgbClr val="FA8024"/>
          </a:fillRef>
          <a:effectRef idx="0">
            <a:srgbClr val="FA8024"/>
          </a:effectRef>
          <a:fontRef idx="minor">
            <a:srgbClr val="000000"/>
          </a:fontRef>
        </p:style>
      </p:cxnSp>
      <p:sp>
        <p:nvSpPr>
          <p:cNvPr id="60" name="圆角矩形 59"/>
          <p:cNvSpPr/>
          <p:nvPr>
            <p:custDataLst>
              <p:tags r:id="rId18"/>
            </p:custDataLst>
          </p:nvPr>
        </p:nvSpPr>
        <p:spPr>
          <a:xfrm>
            <a:off x="4985965" y="3049705"/>
            <a:ext cx="837384" cy="838034"/>
          </a:xfrm>
          <a:prstGeom prst="roundRect">
            <a:avLst>
              <a:gd name="adj" fmla="val 8627"/>
            </a:avLst>
          </a:prstGeom>
          <a:solidFill>
            <a:srgbClr val="00D6D6"/>
          </a:solidFill>
          <a:ln>
            <a:solidFill>
              <a:srgbClr val="00D6D6"/>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61" name="椭圆 60"/>
          <p:cNvSpPr/>
          <p:nvPr>
            <p:custDataLst>
              <p:tags r:id="rId19"/>
            </p:custDataLst>
          </p:nvPr>
        </p:nvSpPr>
        <p:spPr>
          <a:xfrm>
            <a:off x="4907359" y="3783797"/>
            <a:ext cx="199439" cy="199439"/>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62" name="圆角矩形 61"/>
          <p:cNvSpPr/>
          <p:nvPr>
            <p:custDataLst>
              <p:tags r:id="rId20"/>
            </p:custDataLst>
          </p:nvPr>
        </p:nvSpPr>
        <p:spPr>
          <a:xfrm>
            <a:off x="4890469" y="2954209"/>
            <a:ext cx="1029028" cy="1029677"/>
          </a:xfrm>
          <a:prstGeom prst="roundRect">
            <a:avLst>
              <a:gd name="adj" fmla="val 8627"/>
            </a:avLst>
          </a:prstGeom>
          <a:noFill/>
          <a:ln>
            <a:solidFill>
              <a:srgbClr val="00D6D6"/>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63" name="椭圆 62"/>
          <p:cNvSpPr/>
          <p:nvPr>
            <p:custDataLst>
              <p:tags r:id="rId21"/>
            </p:custDataLst>
          </p:nvPr>
        </p:nvSpPr>
        <p:spPr>
          <a:xfrm>
            <a:off x="5793466" y="2891843"/>
            <a:ext cx="199439" cy="199439"/>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64" name="文本框 63"/>
          <p:cNvSpPr txBox="1"/>
          <p:nvPr>
            <p:custDataLst>
              <p:tags r:id="rId22"/>
            </p:custDataLst>
          </p:nvPr>
        </p:nvSpPr>
        <p:spPr>
          <a:xfrm>
            <a:off x="4945380" y="3108325"/>
            <a:ext cx="830580" cy="621030"/>
          </a:xfrm>
          <a:prstGeom prst="rect">
            <a:avLst/>
          </a:prstGeom>
          <a:noFill/>
        </p:spPr>
        <p:txBody>
          <a:bodyPr wrap="square" bIns="0" rtlCol="0"/>
          <a:p>
            <a:pPr algn="ctr"/>
            <a:r>
              <a:rPr lang="en-US" altLang="zh-CN" spc="300">
                <a:solidFill>
                  <a:srgbClr val="FEFFFF"/>
                </a:solidFill>
                <a:uFillTx/>
                <a:latin typeface="思源黑体 CN Bold" panose="020B0800000000000000" charset="-122"/>
                <a:ea typeface="思源黑体 CN Bold" panose="020B0800000000000000" charset="-122"/>
              </a:rPr>
              <a:t>1935年</a:t>
            </a:r>
            <a:endParaRPr lang="en-US" altLang="zh-CN" spc="300">
              <a:solidFill>
                <a:srgbClr val="FEFFFF"/>
              </a:solidFill>
              <a:uFillTx/>
              <a:latin typeface="思源黑体 CN Bold" panose="020B0800000000000000" charset="-122"/>
              <a:ea typeface="思源黑体 CN Bold" panose="020B0800000000000000" charset="-122"/>
            </a:endParaRPr>
          </a:p>
        </p:txBody>
      </p:sp>
      <p:cxnSp>
        <p:nvCxnSpPr>
          <p:cNvPr id="11" name="直接箭头连接符 10"/>
          <p:cNvCxnSpPr/>
          <p:nvPr>
            <p:custDataLst>
              <p:tags r:id="rId23"/>
            </p:custDataLst>
          </p:nvPr>
        </p:nvCxnSpPr>
        <p:spPr>
          <a:xfrm flipV="1">
            <a:off x="5404982" y="1336609"/>
            <a:ext cx="0" cy="1617600"/>
          </a:xfrm>
          <a:prstGeom prst="straightConnector1">
            <a:avLst/>
          </a:prstGeom>
          <a:ln w="12700" cmpd="sng">
            <a:solidFill>
              <a:srgbClr val="00D6D6"/>
            </a:solidFill>
            <a:prstDash val="sysDash"/>
            <a:tailEnd type="arrow"/>
          </a:ln>
        </p:spPr>
        <p:style>
          <a:lnRef idx="1">
            <a:srgbClr val="FA8024"/>
          </a:lnRef>
          <a:fillRef idx="0">
            <a:srgbClr val="FA8024"/>
          </a:fillRef>
          <a:effectRef idx="0">
            <a:srgbClr val="FA8024"/>
          </a:effectRef>
          <a:fontRef idx="minor">
            <a:srgbClr val="000000"/>
          </a:fontRef>
        </p:style>
      </p:cxnSp>
      <p:sp>
        <p:nvSpPr>
          <p:cNvPr id="67" name="圆角矩形 66"/>
          <p:cNvSpPr/>
          <p:nvPr>
            <p:custDataLst>
              <p:tags r:id="rId24"/>
            </p:custDataLst>
          </p:nvPr>
        </p:nvSpPr>
        <p:spPr>
          <a:xfrm rot="10800000">
            <a:off x="6886808" y="3049705"/>
            <a:ext cx="837384" cy="838034"/>
          </a:xfrm>
          <a:prstGeom prst="roundRect">
            <a:avLst>
              <a:gd name="adj" fmla="val 8627"/>
            </a:avLst>
          </a:prstGeom>
          <a:solidFill>
            <a:srgbClr val="DA4767"/>
          </a:solidFill>
          <a:ln>
            <a:solidFill>
              <a:srgbClr val="DA4767"/>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68" name="椭圆 67"/>
          <p:cNvSpPr/>
          <p:nvPr>
            <p:custDataLst>
              <p:tags r:id="rId25"/>
            </p:custDataLst>
          </p:nvPr>
        </p:nvSpPr>
        <p:spPr>
          <a:xfrm rot="10800000">
            <a:off x="7603359" y="2954209"/>
            <a:ext cx="199439" cy="199439"/>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69" name="圆角矩形 68"/>
          <p:cNvSpPr/>
          <p:nvPr>
            <p:custDataLst>
              <p:tags r:id="rId26"/>
            </p:custDataLst>
          </p:nvPr>
        </p:nvSpPr>
        <p:spPr>
          <a:xfrm rot="10800000">
            <a:off x="6790661" y="2953559"/>
            <a:ext cx="1029028" cy="1029677"/>
          </a:xfrm>
          <a:prstGeom prst="roundRect">
            <a:avLst>
              <a:gd name="adj" fmla="val 8627"/>
            </a:avLst>
          </a:prstGeom>
          <a:noFill/>
          <a:ln>
            <a:solidFill>
              <a:srgbClr val="DA4767"/>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70" name="椭圆 69"/>
          <p:cNvSpPr/>
          <p:nvPr>
            <p:custDataLst>
              <p:tags r:id="rId27"/>
            </p:custDataLst>
          </p:nvPr>
        </p:nvSpPr>
        <p:spPr>
          <a:xfrm rot="10800000">
            <a:off x="6717252" y="3846162"/>
            <a:ext cx="199439" cy="199439"/>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71" name="文本框 70"/>
          <p:cNvSpPr txBox="1"/>
          <p:nvPr>
            <p:custDataLst>
              <p:tags r:id="rId28"/>
            </p:custDataLst>
          </p:nvPr>
        </p:nvSpPr>
        <p:spPr>
          <a:xfrm>
            <a:off x="6871335" y="3131820"/>
            <a:ext cx="781050" cy="634365"/>
          </a:xfrm>
          <a:prstGeom prst="rect">
            <a:avLst/>
          </a:prstGeom>
          <a:noFill/>
        </p:spPr>
        <p:txBody>
          <a:bodyPr wrap="square" bIns="0" rtlCol="0">
            <a:normAutofit fontScale="60000"/>
          </a:bodyPr>
          <a:p>
            <a:pPr algn="ctr"/>
            <a:r>
              <a:rPr lang="en-US" altLang="zh-CN" sz="3200" spc="300">
                <a:solidFill>
                  <a:srgbClr val="FEFFFF"/>
                </a:solidFill>
                <a:uFillTx/>
                <a:latin typeface="思源黑体 CN Bold" panose="020B0800000000000000" charset="-122"/>
                <a:ea typeface="思源黑体 CN Bold" panose="020B0800000000000000" charset="-122"/>
              </a:rPr>
              <a:t>1941年</a:t>
            </a:r>
            <a:endParaRPr lang="en-US" altLang="zh-CN" sz="3200" spc="300">
              <a:solidFill>
                <a:srgbClr val="FEFFFF"/>
              </a:solidFill>
              <a:uFillTx/>
              <a:latin typeface="思源黑体 CN Bold" panose="020B0800000000000000" charset="-122"/>
              <a:ea typeface="思源黑体 CN Bold" panose="020B0800000000000000" charset="-122"/>
            </a:endParaRPr>
          </a:p>
        </p:txBody>
      </p:sp>
      <p:cxnSp>
        <p:nvCxnSpPr>
          <p:cNvPr id="72" name="直接箭头连接符 71"/>
          <p:cNvCxnSpPr/>
          <p:nvPr>
            <p:custDataLst>
              <p:tags r:id="rId29"/>
            </p:custDataLst>
          </p:nvPr>
        </p:nvCxnSpPr>
        <p:spPr>
          <a:xfrm rot="10800000" flipV="1">
            <a:off x="7305175" y="3983236"/>
            <a:ext cx="0" cy="1617600"/>
          </a:xfrm>
          <a:prstGeom prst="straightConnector1">
            <a:avLst/>
          </a:prstGeom>
          <a:ln w="12700" cmpd="sng">
            <a:solidFill>
              <a:srgbClr val="DA4767"/>
            </a:solidFill>
            <a:prstDash val="sysDash"/>
            <a:tailEnd type="arrow"/>
          </a:ln>
        </p:spPr>
        <p:style>
          <a:lnRef idx="1">
            <a:srgbClr val="FA8024"/>
          </a:lnRef>
          <a:fillRef idx="0">
            <a:srgbClr val="FA8024"/>
          </a:fillRef>
          <a:effectRef idx="0">
            <a:srgbClr val="FA8024"/>
          </a:effectRef>
          <a:fontRef idx="minor">
            <a:srgbClr val="000000"/>
          </a:fontRef>
        </p:style>
      </p:cxnSp>
      <p:sp>
        <p:nvSpPr>
          <p:cNvPr id="76" name="圆角矩形 75"/>
          <p:cNvSpPr/>
          <p:nvPr>
            <p:custDataLst>
              <p:tags r:id="rId30"/>
            </p:custDataLst>
          </p:nvPr>
        </p:nvSpPr>
        <p:spPr>
          <a:xfrm>
            <a:off x="8640182" y="3049705"/>
            <a:ext cx="837384" cy="838034"/>
          </a:xfrm>
          <a:prstGeom prst="roundRect">
            <a:avLst>
              <a:gd name="adj" fmla="val 8627"/>
            </a:avLst>
          </a:prstGeom>
          <a:solidFill>
            <a:srgbClr val="ED6E68"/>
          </a:solidFill>
          <a:ln>
            <a:solidFill>
              <a:srgbClr val="ED6E68"/>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77" name="椭圆 76"/>
          <p:cNvSpPr/>
          <p:nvPr>
            <p:custDataLst>
              <p:tags r:id="rId31"/>
            </p:custDataLst>
          </p:nvPr>
        </p:nvSpPr>
        <p:spPr>
          <a:xfrm>
            <a:off x="8561576" y="3783797"/>
            <a:ext cx="199439" cy="199439"/>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78" name="圆角矩形 77"/>
          <p:cNvSpPr/>
          <p:nvPr>
            <p:custDataLst>
              <p:tags r:id="rId32"/>
            </p:custDataLst>
          </p:nvPr>
        </p:nvSpPr>
        <p:spPr>
          <a:xfrm>
            <a:off x="8544686" y="2954209"/>
            <a:ext cx="1029028" cy="1029677"/>
          </a:xfrm>
          <a:prstGeom prst="roundRect">
            <a:avLst>
              <a:gd name="adj" fmla="val 8627"/>
            </a:avLst>
          </a:prstGeom>
          <a:noFill/>
          <a:ln>
            <a:solidFill>
              <a:srgbClr val="ED6E68"/>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79" name="椭圆 78"/>
          <p:cNvSpPr/>
          <p:nvPr>
            <p:custDataLst>
              <p:tags r:id="rId33"/>
            </p:custDataLst>
          </p:nvPr>
        </p:nvSpPr>
        <p:spPr>
          <a:xfrm>
            <a:off x="9447683" y="2891843"/>
            <a:ext cx="199439" cy="199439"/>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80" name="文本框 79"/>
          <p:cNvSpPr txBox="1"/>
          <p:nvPr>
            <p:custDataLst>
              <p:tags r:id="rId34"/>
            </p:custDataLst>
          </p:nvPr>
        </p:nvSpPr>
        <p:spPr>
          <a:xfrm>
            <a:off x="8611870" y="3136900"/>
            <a:ext cx="868680" cy="447040"/>
          </a:xfrm>
          <a:prstGeom prst="rect">
            <a:avLst/>
          </a:prstGeom>
          <a:noFill/>
        </p:spPr>
        <p:txBody>
          <a:bodyPr wrap="square" bIns="0" rtlCol="0"/>
          <a:p>
            <a:pPr algn="ctr"/>
            <a:r>
              <a:rPr lang="en-US" altLang="zh-CN" sz="2000" spc="300">
                <a:solidFill>
                  <a:srgbClr val="FEFFFF"/>
                </a:solidFill>
                <a:uFillTx/>
                <a:latin typeface="思源黑体 CN Bold" panose="020B0800000000000000" charset="-122"/>
                <a:ea typeface="思源黑体 CN Bold" panose="020B0800000000000000" charset="-122"/>
              </a:rPr>
              <a:t>1943年</a:t>
            </a:r>
            <a:endParaRPr lang="en-US" altLang="zh-CN" sz="2000" spc="300">
              <a:solidFill>
                <a:srgbClr val="FEFFFF"/>
              </a:solidFill>
              <a:uFillTx/>
              <a:latin typeface="思源黑体 CN Bold" panose="020B0800000000000000" charset="-122"/>
              <a:ea typeface="思源黑体 CN Bold" panose="020B0800000000000000" charset="-122"/>
            </a:endParaRPr>
          </a:p>
        </p:txBody>
      </p:sp>
      <p:cxnSp>
        <p:nvCxnSpPr>
          <p:cNvPr id="81" name="直接箭头连接符 80"/>
          <p:cNvCxnSpPr/>
          <p:nvPr>
            <p:custDataLst>
              <p:tags r:id="rId35"/>
            </p:custDataLst>
          </p:nvPr>
        </p:nvCxnSpPr>
        <p:spPr>
          <a:xfrm flipV="1">
            <a:off x="9059199" y="1337258"/>
            <a:ext cx="0" cy="1617600"/>
          </a:xfrm>
          <a:prstGeom prst="straightConnector1">
            <a:avLst/>
          </a:prstGeom>
          <a:ln w="12700" cmpd="sng">
            <a:solidFill>
              <a:srgbClr val="ED6E68"/>
            </a:solidFill>
            <a:prstDash val="sysDash"/>
            <a:tailEnd type="arrow"/>
          </a:ln>
        </p:spPr>
        <p:style>
          <a:lnRef idx="1">
            <a:srgbClr val="FA8024"/>
          </a:lnRef>
          <a:fillRef idx="0">
            <a:srgbClr val="FA8024"/>
          </a:fillRef>
          <a:effectRef idx="0">
            <a:srgbClr val="FA8024"/>
          </a:effectRef>
          <a:fontRef idx="minor">
            <a:srgbClr val="000000"/>
          </a:fontRef>
        </p:style>
      </p:cxnSp>
      <p:sp>
        <p:nvSpPr>
          <p:cNvPr id="12" name="文本框 11"/>
          <p:cNvSpPr txBox="1"/>
          <p:nvPr>
            <p:custDataLst>
              <p:tags r:id="rId36"/>
            </p:custDataLst>
          </p:nvPr>
        </p:nvSpPr>
        <p:spPr>
          <a:xfrm>
            <a:off x="1836420" y="1096010"/>
            <a:ext cx="2856865" cy="1633220"/>
          </a:xfrm>
          <a:prstGeom prst="rect">
            <a:avLst/>
          </a:prstGeom>
          <a:noFill/>
        </p:spPr>
        <p:txBody>
          <a:bodyPr wrap="square" bIns="0" rtlCol="0"/>
          <a:p>
            <a:pPr indent="457200" algn="l" fontAlgn="auto"/>
            <a:r>
              <a:rPr lang="zh-CN" altLang="en-US" sz="1600" spc="300">
                <a:solidFill>
                  <a:srgbClr val="FA8024">
                    <a:lumMod val="75000"/>
                  </a:srgbClr>
                </a:solidFill>
                <a:uFillTx/>
                <a:latin typeface="思源黑体 CN Bold" panose="020B0800000000000000" charset="-122"/>
                <a:ea typeface="思源黑体 CN Bold" panose="020B0800000000000000" charset="-122"/>
              </a:rPr>
              <a:t>美国政府颁布《联邦紧急救济法案》，规定公共事业振兴署建立联邦基金以辅助托儿所和幼儿学校，这是美国政府首次在联邦财务问题上讨论儿童托育的问题。</a:t>
            </a:r>
            <a:endParaRPr lang="zh-CN" altLang="en-US" sz="1600" spc="300">
              <a:solidFill>
                <a:srgbClr val="FA8024">
                  <a:lumMod val="75000"/>
                </a:srgbClr>
              </a:solidFill>
              <a:uFillTx/>
              <a:latin typeface="思源黑体 CN Bold" panose="020B0800000000000000" charset="-122"/>
              <a:ea typeface="思源黑体 CN Bold" panose="020B0800000000000000" charset="-122"/>
            </a:endParaRPr>
          </a:p>
        </p:txBody>
      </p:sp>
      <p:sp>
        <p:nvSpPr>
          <p:cNvPr id="96" name="文本框 95"/>
          <p:cNvSpPr txBox="1"/>
          <p:nvPr>
            <p:custDataLst>
              <p:tags r:id="rId37"/>
            </p:custDataLst>
          </p:nvPr>
        </p:nvSpPr>
        <p:spPr>
          <a:xfrm>
            <a:off x="3977005" y="4177665"/>
            <a:ext cx="2957195" cy="1197610"/>
          </a:xfrm>
          <a:prstGeom prst="rect">
            <a:avLst/>
          </a:prstGeom>
          <a:noFill/>
        </p:spPr>
        <p:txBody>
          <a:bodyPr wrap="square" bIns="0" rtlCol="0"/>
          <a:p>
            <a:pPr indent="457200" algn="l" fontAlgn="auto"/>
            <a:r>
              <a:rPr lang="zh-CN" altLang="en-US" sz="1400" spc="300">
                <a:solidFill>
                  <a:srgbClr val="885EFB">
                    <a:lumMod val="50000"/>
                  </a:srgbClr>
                </a:solidFill>
                <a:uFillTx/>
                <a:latin typeface="思源黑体 CN Bold" panose="020B0800000000000000" charset="-122"/>
                <a:ea typeface="思源黑体 CN Bold" panose="020B0800000000000000" charset="-122"/>
              </a:rPr>
              <a:t>联邦政府于1934年设立了临时托儿所，主要为父母失业的贫困家庭儿童提供免费的托育服务。在当时困难的条件下，托儿所的主要任务是对儿童进行保育，保证儿童的营养和健康。</a:t>
            </a:r>
            <a:endParaRPr lang="zh-CN" altLang="en-US" sz="1400" spc="300">
              <a:solidFill>
                <a:srgbClr val="885EFB">
                  <a:lumMod val="50000"/>
                </a:srgbClr>
              </a:solidFill>
              <a:uFillTx/>
              <a:latin typeface="思源黑体 CN Bold" panose="020B0800000000000000" charset="-122"/>
              <a:ea typeface="思源黑体 CN Bold" panose="020B0800000000000000" charset="-122"/>
            </a:endParaRPr>
          </a:p>
        </p:txBody>
      </p:sp>
      <p:sp>
        <p:nvSpPr>
          <p:cNvPr id="98" name="文本框 97"/>
          <p:cNvSpPr txBox="1"/>
          <p:nvPr>
            <p:custDataLst>
              <p:tags r:id="rId38"/>
            </p:custDataLst>
          </p:nvPr>
        </p:nvSpPr>
        <p:spPr>
          <a:xfrm>
            <a:off x="5764530" y="1096010"/>
            <a:ext cx="3081655" cy="1284605"/>
          </a:xfrm>
          <a:prstGeom prst="rect">
            <a:avLst/>
          </a:prstGeom>
          <a:noFill/>
        </p:spPr>
        <p:txBody>
          <a:bodyPr wrap="square" bIns="0" rtlCol="0"/>
          <a:p>
            <a:pPr indent="457200" algn="l" fontAlgn="auto"/>
            <a:r>
              <a:rPr lang="zh-CN" altLang="en-US" sz="1600" spc="300">
                <a:solidFill>
                  <a:srgbClr val="00D6D6">
                    <a:lumMod val="75000"/>
                  </a:srgbClr>
                </a:solidFill>
                <a:uFillTx/>
                <a:latin typeface="思源黑体 CN Bold" panose="020B0800000000000000" charset="-122"/>
                <a:ea typeface="思源黑体 CN Bold" panose="020B0800000000000000" charset="-122"/>
              </a:rPr>
              <a:t>社会安全法案》（Social Security Act）通过，规定州政府的公共福利部门奖励和资助那些进行儿童托育服务与研究的机构和个人。</a:t>
            </a:r>
            <a:endParaRPr lang="zh-CN" altLang="en-US" sz="1600" spc="300">
              <a:solidFill>
                <a:srgbClr val="00D6D6">
                  <a:lumMod val="75000"/>
                </a:srgbClr>
              </a:solidFill>
              <a:uFillTx/>
              <a:latin typeface="思源黑体 CN Bold" panose="020B0800000000000000" charset="-122"/>
              <a:ea typeface="思源黑体 CN Bold" panose="020B0800000000000000" charset="-122"/>
            </a:endParaRPr>
          </a:p>
        </p:txBody>
      </p:sp>
      <p:sp>
        <p:nvSpPr>
          <p:cNvPr id="102" name="文本框 101"/>
          <p:cNvSpPr txBox="1"/>
          <p:nvPr>
            <p:custDataLst>
              <p:tags r:id="rId39"/>
            </p:custDataLst>
          </p:nvPr>
        </p:nvSpPr>
        <p:spPr>
          <a:xfrm>
            <a:off x="7583805" y="4289425"/>
            <a:ext cx="2496185" cy="947420"/>
          </a:xfrm>
          <a:prstGeom prst="rect">
            <a:avLst/>
          </a:prstGeom>
          <a:noFill/>
        </p:spPr>
        <p:txBody>
          <a:bodyPr wrap="square" bIns="0" rtlCol="0"/>
          <a:p>
            <a:pPr indent="457200" algn="l" fontAlgn="auto"/>
            <a:r>
              <a:rPr lang="en-US" altLang="zh-CN" sz="1600" spc="300">
                <a:solidFill>
                  <a:srgbClr val="DA4767">
                    <a:lumMod val="75000"/>
                  </a:srgbClr>
                </a:solidFill>
                <a:uFillTx/>
                <a:latin typeface="思源黑体 CN Bold" panose="020B0800000000000000" charset="-122"/>
                <a:ea typeface="思源黑体 CN Bold" panose="020B0800000000000000" charset="-122"/>
              </a:rPr>
              <a:t> </a:t>
            </a:r>
            <a:r>
              <a:rPr lang="zh-CN" altLang="en-US" sz="1600" spc="300">
                <a:solidFill>
                  <a:srgbClr val="DA4767">
                    <a:lumMod val="75000"/>
                  </a:srgbClr>
                </a:solidFill>
                <a:uFillTx/>
                <a:latin typeface="思源黑体 CN Bold" panose="020B0800000000000000" charset="-122"/>
                <a:ea typeface="思源黑体 CN Bold" panose="020B0800000000000000" charset="-122"/>
              </a:rPr>
              <a:t>联邦政府通过了《兰汉姆法案》（The Lanham Act），为受战争影响的家庭提供集体照看儿童的福利。</a:t>
            </a:r>
            <a:endParaRPr lang="zh-CN" altLang="en-US" sz="1600" spc="300">
              <a:solidFill>
                <a:srgbClr val="DA4767">
                  <a:lumMod val="75000"/>
                </a:srgbClr>
              </a:solidFill>
              <a:uFillTx/>
              <a:latin typeface="思源黑体 CN Bold" panose="020B0800000000000000" charset="-122"/>
              <a:ea typeface="思源黑体 CN Bold" panose="020B0800000000000000" charset="-122"/>
            </a:endParaRPr>
          </a:p>
        </p:txBody>
      </p:sp>
      <p:sp>
        <p:nvSpPr>
          <p:cNvPr id="104" name="文本框 103"/>
          <p:cNvSpPr txBox="1"/>
          <p:nvPr>
            <p:custDataLst>
              <p:tags r:id="rId40"/>
            </p:custDataLst>
          </p:nvPr>
        </p:nvSpPr>
        <p:spPr>
          <a:xfrm>
            <a:off x="9203055" y="1121410"/>
            <a:ext cx="2121535" cy="1433830"/>
          </a:xfrm>
          <a:prstGeom prst="rect">
            <a:avLst/>
          </a:prstGeom>
          <a:noFill/>
        </p:spPr>
        <p:txBody>
          <a:bodyPr wrap="square" bIns="0" rtlCol="0"/>
          <a:p>
            <a:pPr indent="457200" algn="l" fontAlgn="auto"/>
            <a:r>
              <a:rPr lang="zh-CN" altLang="en-US" sz="1600" spc="300">
                <a:solidFill>
                  <a:srgbClr val="ED6E68">
                    <a:lumMod val="75000"/>
                  </a:srgbClr>
                </a:solidFill>
                <a:uFillTx/>
                <a:latin typeface="思源黑体 CN Bold" panose="020B0800000000000000" charset="-122"/>
                <a:ea typeface="思源黑体 CN Bold" panose="020B0800000000000000" charset="-122"/>
              </a:rPr>
              <a:t>凯撒造船公司开办了两所日间托育中心，这是美国首次由企业创办托儿所，全年12个月为儿童提供托育服务。</a:t>
            </a:r>
            <a:endParaRPr lang="zh-CN" altLang="en-US" sz="1600" spc="300">
              <a:solidFill>
                <a:srgbClr val="ED6E68">
                  <a:lumMod val="75000"/>
                </a:srgbClr>
              </a:solidFill>
              <a:uFillTx/>
              <a:latin typeface="思源黑体 CN Bold" panose="020B0800000000000000" charset="-122"/>
              <a:ea typeface="思源黑体 CN Bold" panose="020B0800000000000000" charset="-122"/>
            </a:endParaRPr>
          </a:p>
        </p:txBody>
      </p:sp>
    </p:spTree>
    <p:custDataLst>
      <p:tags r:id="rId4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5"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四、 20世纪50年代至90年代：托育服务快速发展</a:t>
            </a:r>
            <a:endParaRPr lang="zh-CN" altLang="en-US">
              <a:solidFill>
                <a:schemeClr val="tx1"/>
              </a:solidFill>
            </a:endParaRPr>
          </a:p>
        </p:txBody>
      </p:sp>
      <p:sp>
        <p:nvSpPr>
          <p:cNvPr id="100" name="文本框 99"/>
          <p:cNvSpPr txBox="1"/>
          <p:nvPr/>
        </p:nvSpPr>
        <p:spPr>
          <a:xfrm>
            <a:off x="1627505" y="1683385"/>
            <a:ext cx="9038590" cy="2553335"/>
          </a:xfrm>
          <a:prstGeom prst="rect">
            <a:avLst/>
          </a:prstGeom>
          <a:noFill/>
          <a:ln w="9525">
            <a:noFill/>
          </a:ln>
        </p:spPr>
        <p:txBody>
          <a:bodyPr wrap="square">
            <a:spAutoFit/>
          </a:bodyPr>
          <a:p>
            <a:pPr marL="0" indent="457200" algn="l" fontAlgn="auto">
              <a:lnSpc>
                <a:spcPct val="200000"/>
              </a:lnSpc>
            </a:pPr>
            <a:r>
              <a:rPr lang="zh-CN" sz="2000" b="0">
                <a:cs typeface="宋体" charset="0"/>
              </a:rPr>
              <a:t>1956年，通过对《社会安全法案》的修正，提出要为就业妇女的子女提供托育服务。</a:t>
            </a:r>
            <a:endParaRPr lang="zh-CN" sz="2000" b="0">
              <a:cs typeface="宋体" charset="0"/>
            </a:endParaRPr>
          </a:p>
          <a:p>
            <a:pPr marL="0" indent="457200" algn="l" fontAlgn="auto">
              <a:lnSpc>
                <a:spcPct val="200000"/>
              </a:lnSpc>
            </a:pPr>
            <a:r>
              <a:rPr lang="zh-CN" sz="2000" b="0">
                <a:cs typeface="宋体" charset="0"/>
              </a:rPr>
              <a:t>1960年，联邦政府会议上要求各州以立法的形式来确保托育服务项目的实施，同时联邦政府也为各州提供一定的拨款进行扶持。</a:t>
            </a:r>
            <a:endParaRPr lang="zh-CN" sz="2000" b="0">
              <a:cs typeface="宋体" charset="0"/>
            </a:endParaRPr>
          </a:p>
        </p:txBody>
      </p:sp>
    </p:spTree>
    <p:custDataLst>
      <p:tags r:id="rId6"/>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5"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四、 20世纪50年代至90年代：托育服务快速发展</a:t>
            </a:r>
            <a:endParaRPr lang="zh-CN" altLang="en-US">
              <a:solidFill>
                <a:schemeClr val="tx1"/>
              </a:solidFill>
            </a:endParaRPr>
          </a:p>
        </p:txBody>
      </p:sp>
      <p:sp>
        <p:nvSpPr>
          <p:cNvPr id="65" name="文本框 64"/>
          <p:cNvSpPr txBox="1"/>
          <p:nvPr>
            <p:custDataLst>
              <p:tags r:id="rId6"/>
            </p:custDataLst>
          </p:nvPr>
        </p:nvSpPr>
        <p:spPr>
          <a:xfrm>
            <a:off x="1166495" y="128905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 托育服务：开端计划</a:t>
            </a:r>
            <a:endParaRPr lang="zh-CN" altLang="en-US" sz="2400" spc="300">
              <a:solidFill>
                <a:srgbClr val="000000">
                  <a:lumMod val="75000"/>
                  <a:lumOff val="25000"/>
                </a:srgbClr>
              </a:solidFill>
              <a:latin typeface="黑体" charset="0"/>
              <a:ea typeface="黑体" charset="0"/>
              <a:cs typeface="黑体" charset="0"/>
            </a:endParaRPr>
          </a:p>
        </p:txBody>
      </p:sp>
      <p:sp>
        <p:nvSpPr>
          <p:cNvPr id="34" name="矩形 33"/>
          <p:cNvSpPr/>
          <p:nvPr>
            <p:custDataLst>
              <p:tags r:id="rId7"/>
            </p:custDataLst>
          </p:nvPr>
        </p:nvSpPr>
        <p:spPr>
          <a:xfrm>
            <a:off x="2989580" y="652145"/>
            <a:ext cx="1080135" cy="14605"/>
          </a:xfrm>
          <a:prstGeom prst="rect">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5" name="矩形 34"/>
          <p:cNvSpPr/>
          <p:nvPr>
            <p:custDataLst>
              <p:tags r:id="rId8"/>
            </p:custDataLst>
          </p:nvPr>
        </p:nvSpPr>
        <p:spPr>
          <a:xfrm>
            <a:off x="8122285" y="630555"/>
            <a:ext cx="1080135" cy="14605"/>
          </a:xfrm>
          <a:prstGeom prst="rect">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4" name="椭圆 153"/>
          <p:cNvSpPr/>
          <p:nvPr>
            <p:custDataLst>
              <p:tags r:id="rId9"/>
            </p:custDataLst>
          </p:nvPr>
        </p:nvSpPr>
        <p:spPr>
          <a:xfrm>
            <a:off x="6291549" y="2416153"/>
            <a:ext cx="634125" cy="634125"/>
          </a:xfrm>
          <a:prstGeom prst="ellipse">
            <a:avLst/>
          </a:prstGeom>
          <a:solidFill>
            <a:srgbClr val="56CA95">
              <a:alpha val="18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5" name="椭圆 154"/>
          <p:cNvSpPr/>
          <p:nvPr>
            <p:custDataLst>
              <p:tags r:id="rId10"/>
            </p:custDataLst>
          </p:nvPr>
        </p:nvSpPr>
        <p:spPr>
          <a:xfrm>
            <a:off x="6338635" y="2463239"/>
            <a:ext cx="539954" cy="539954"/>
          </a:xfrm>
          <a:prstGeom prst="ellipse">
            <a:avLst/>
          </a:prstGeom>
          <a:solidFill>
            <a:srgbClr val="56CA95">
              <a:alpha val="46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6" name="椭圆 155"/>
          <p:cNvSpPr/>
          <p:nvPr>
            <p:custDataLst>
              <p:tags r:id="rId11"/>
            </p:custDataLst>
          </p:nvPr>
        </p:nvSpPr>
        <p:spPr>
          <a:xfrm>
            <a:off x="6388778" y="2513382"/>
            <a:ext cx="439668" cy="439668"/>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157" name="图片 156" descr="32313538333935363b32313538333933383bcae9bcdc"/>
          <p:cNvPicPr>
            <a:picLocks noChangeAspect="1"/>
          </p:cNvPicPr>
          <p:nvPr>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a:off x="6470107" y="2594100"/>
            <a:ext cx="277621" cy="277621"/>
          </a:xfrm>
          <a:prstGeom prst="rect">
            <a:avLst/>
          </a:prstGeom>
        </p:spPr>
      </p:pic>
      <p:sp>
        <p:nvSpPr>
          <p:cNvPr id="172" name="圆角矩形 171"/>
          <p:cNvSpPr/>
          <p:nvPr>
            <p:custDataLst>
              <p:tags r:id="rId15"/>
            </p:custDataLst>
          </p:nvPr>
        </p:nvSpPr>
        <p:spPr>
          <a:xfrm>
            <a:off x="7156821" y="2053534"/>
            <a:ext cx="4065248" cy="1358752"/>
          </a:xfrm>
          <a:prstGeom prst="roundRect">
            <a:avLst/>
          </a:prstGeom>
          <a:solidFill>
            <a:srgbClr val="FFFFFF"/>
          </a:solidFill>
          <a:ln>
            <a:gradFill>
              <a:gsLst>
                <a:gs pos="59000">
                  <a:srgbClr val="6096E6">
                    <a:lumMod val="5000"/>
                    <a:lumOff val="95000"/>
                  </a:srgbClr>
                </a:gs>
                <a:gs pos="0">
                  <a:srgbClr val="56CA95">
                    <a:lumMod val="40000"/>
                    <a:lumOff val="60000"/>
                  </a:srgbClr>
                </a:gs>
                <a:gs pos="100000">
                  <a:srgbClr val="56CA95">
                    <a:lumMod val="40000"/>
                    <a:lumOff val="60000"/>
                  </a:srgbClr>
                </a:gs>
              </a:gsLst>
              <a:lin ang="5400000" scaled="1"/>
            </a:grad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73" name="文本框 172"/>
          <p:cNvSpPr txBox="1"/>
          <p:nvPr>
            <p:custDataLst>
              <p:tags r:id="rId16"/>
            </p:custDataLst>
          </p:nvPr>
        </p:nvSpPr>
        <p:spPr>
          <a:xfrm>
            <a:off x="7319010" y="2168525"/>
            <a:ext cx="3126740" cy="339725"/>
          </a:xfrm>
          <a:prstGeom prst="rect">
            <a:avLst/>
          </a:prstGeom>
          <a:noFill/>
        </p:spPr>
        <p:txBody>
          <a:bodyPr wrap="square" bIns="0" rtlCol="0"/>
          <a:p>
            <a:r>
              <a:rPr lang="zh-CN" altLang="en-US" sz="2000" spc="300">
                <a:solidFill>
                  <a:srgbClr val="56CA95"/>
                </a:solidFill>
                <a:uFillTx/>
                <a:latin typeface="思源黑体 CN Bold" panose="020B0800000000000000" charset="-122"/>
                <a:ea typeface="思源黑体 CN Bold" panose="020B0800000000000000" charset="-122"/>
              </a:rPr>
              <a:t> 2. 健康服务方面</a:t>
            </a:r>
            <a:endParaRPr lang="zh-CN" altLang="en-US" sz="2000" spc="300">
              <a:solidFill>
                <a:srgbClr val="56CA95"/>
              </a:solidFill>
              <a:uFillTx/>
              <a:latin typeface="思源黑体 CN Bold" panose="020B0800000000000000" charset="-122"/>
              <a:ea typeface="思源黑体 CN Bold" panose="020B0800000000000000" charset="-122"/>
            </a:endParaRPr>
          </a:p>
        </p:txBody>
      </p:sp>
      <p:sp>
        <p:nvSpPr>
          <p:cNvPr id="174" name="文本框 173"/>
          <p:cNvSpPr txBox="1"/>
          <p:nvPr>
            <p:custDataLst>
              <p:tags r:id="rId17"/>
            </p:custDataLst>
          </p:nvPr>
        </p:nvSpPr>
        <p:spPr>
          <a:xfrm>
            <a:off x="7319010" y="2553335"/>
            <a:ext cx="4039870" cy="807085"/>
          </a:xfrm>
          <a:prstGeom prst="rect">
            <a:avLst/>
          </a:prstGeom>
          <a:noFill/>
        </p:spPr>
        <p:txBody>
          <a:bodyPr wrap="square" rtlCol="0"/>
          <a:p>
            <a:pPr fontAlgn="auto">
              <a:lnSpc>
                <a:spcPct val="130000"/>
              </a:lnSpc>
              <a:spcAft>
                <a:spcPts val="1000"/>
              </a:spcAft>
            </a:pPr>
            <a:r>
              <a:rPr lang="zh-CN" altLang="en-US" sz="16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rPr>
              <a:t>包括身体和心理两方面的健康，掌握儿童的健康状况并采取及时的矫正、预防、治疗等措施，保证了处境不利儿童健康改善的支出以及营养改善的支出。</a:t>
            </a:r>
            <a:endParaRPr lang="zh-CN" altLang="en-US" sz="16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endParaRPr>
          </a:p>
        </p:txBody>
      </p:sp>
      <p:sp>
        <p:nvSpPr>
          <p:cNvPr id="184" name="燕尾形 183"/>
          <p:cNvSpPr/>
          <p:nvPr>
            <p:custDataLst>
              <p:tags r:id="rId18"/>
            </p:custDataLst>
          </p:nvPr>
        </p:nvSpPr>
        <p:spPr>
          <a:xfrm>
            <a:off x="7156821" y="1948356"/>
            <a:ext cx="1107426" cy="203018"/>
          </a:xfrm>
          <a:prstGeom prst="chevron">
            <a:avLst/>
          </a:prstGeom>
          <a:gradFill rotWithShape="0">
            <a:gsLst>
              <a:gs pos="0">
                <a:srgbClr val="56CA95">
                  <a:lumMod val="20000"/>
                  <a:lumOff val="80000"/>
                </a:srgbClr>
              </a:gs>
              <a:gs pos="100000">
                <a:srgbClr val="56CA95"/>
              </a:gs>
            </a:gsLst>
            <a:lin ang="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0" name="椭圆 149"/>
          <p:cNvSpPr/>
          <p:nvPr>
            <p:custDataLst>
              <p:tags r:id="rId19"/>
            </p:custDataLst>
          </p:nvPr>
        </p:nvSpPr>
        <p:spPr>
          <a:xfrm>
            <a:off x="937260" y="4558847"/>
            <a:ext cx="634125" cy="634125"/>
          </a:xfrm>
          <a:prstGeom prst="ellipse">
            <a:avLst/>
          </a:prstGeom>
          <a:solidFill>
            <a:srgbClr val="58B6E5">
              <a:alpha val="18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1" name="椭圆 150"/>
          <p:cNvSpPr/>
          <p:nvPr>
            <p:custDataLst>
              <p:tags r:id="rId20"/>
            </p:custDataLst>
          </p:nvPr>
        </p:nvSpPr>
        <p:spPr>
          <a:xfrm>
            <a:off x="984345" y="4605933"/>
            <a:ext cx="539954" cy="539954"/>
          </a:xfrm>
          <a:prstGeom prst="ellipse">
            <a:avLst/>
          </a:prstGeom>
          <a:solidFill>
            <a:srgbClr val="58B6E5">
              <a:alpha val="46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2" name="椭圆 151"/>
          <p:cNvSpPr/>
          <p:nvPr>
            <p:custDataLst>
              <p:tags r:id="rId21"/>
            </p:custDataLst>
          </p:nvPr>
        </p:nvSpPr>
        <p:spPr>
          <a:xfrm>
            <a:off x="1034488" y="4655464"/>
            <a:ext cx="439668" cy="439668"/>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153" name="图片 152" descr="32313538333935363b32313538333935333bbfceb1ed"/>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1115818" y="4736794"/>
            <a:ext cx="277621" cy="277621"/>
          </a:xfrm>
          <a:prstGeom prst="rect">
            <a:avLst/>
          </a:prstGeom>
        </p:spPr>
      </p:pic>
      <p:sp>
        <p:nvSpPr>
          <p:cNvPr id="169" name="圆角矩形 168"/>
          <p:cNvSpPr/>
          <p:nvPr>
            <p:custDataLst>
              <p:tags r:id="rId25"/>
            </p:custDataLst>
          </p:nvPr>
        </p:nvSpPr>
        <p:spPr>
          <a:xfrm>
            <a:off x="1803143" y="4196228"/>
            <a:ext cx="4065248" cy="1358752"/>
          </a:xfrm>
          <a:prstGeom prst="roundRect">
            <a:avLst/>
          </a:prstGeom>
          <a:solidFill>
            <a:srgbClr val="FFFFFF"/>
          </a:solidFill>
          <a:ln>
            <a:gradFill>
              <a:gsLst>
                <a:gs pos="59000">
                  <a:srgbClr val="6096E6">
                    <a:lumMod val="5000"/>
                    <a:lumOff val="95000"/>
                  </a:srgbClr>
                </a:gs>
                <a:gs pos="0">
                  <a:srgbClr val="58B6E5">
                    <a:lumMod val="40000"/>
                    <a:lumOff val="60000"/>
                  </a:srgbClr>
                </a:gs>
                <a:gs pos="100000">
                  <a:srgbClr val="58B6E5">
                    <a:lumMod val="40000"/>
                    <a:lumOff val="60000"/>
                  </a:srgbClr>
                </a:gs>
              </a:gsLst>
              <a:lin ang="5400000" scaled="1"/>
            </a:grad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70" name="文本框 169"/>
          <p:cNvSpPr txBox="1"/>
          <p:nvPr>
            <p:custDataLst>
              <p:tags r:id="rId26"/>
            </p:custDataLst>
          </p:nvPr>
        </p:nvSpPr>
        <p:spPr>
          <a:xfrm>
            <a:off x="1965325" y="4349115"/>
            <a:ext cx="3401060" cy="339725"/>
          </a:xfrm>
          <a:prstGeom prst="rect">
            <a:avLst/>
          </a:prstGeom>
          <a:noFill/>
        </p:spPr>
        <p:txBody>
          <a:bodyPr wrap="square" bIns="0" rtlCol="0"/>
          <a:p>
            <a:r>
              <a:rPr lang="zh-CN" altLang="en-US" sz="2000" spc="300">
                <a:solidFill>
                  <a:srgbClr val="58B6E5"/>
                </a:solidFill>
                <a:uFillTx/>
                <a:latin typeface="思源黑体 CN Bold" panose="020B0800000000000000" charset="-122"/>
                <a:ea typeface="思源黑体 CN Bold" panose="020B0800000000000000" charset="-122"/>
              </a:rPr>
              <a:t>3. 社会服务方面</a:t>
            </a:r>
            <a:endParaRPr lang="zh-CN" altLang="en-US" sz="2000" spc="300">
              <a:solidFill>
                <a:srgbClr val="58B6E5"/>
              </a:solidFill>
              <a:uFillTx/>
              <a:latin typeface="思源黑体 CN Bold" panose="020B0800000000000000" charset="-122"/>
              <a:ea typeface="思源黑体 CN Bold" panose="020B0800000000000000" charset="-122"/>
            </a:endParaRPr>
          </a:p>
        </p:txBody>
      </p:sp>
      <p:sp>
        <p:nvSpPr>
          <p:cNvPr id="171" name="文本框 170"/>
          <p:cNvSpPr txBox="1"/>
          <p:nvPr>
            <p:custDataLst>
              <p:tags r:id="rId27"/>
            </p:custDataLst>
          </p:nvPr>
        </p:nvSpPr>
        <p:spPr>
          <a:xfrm>
            <a:off x="1965191" y="4734348"/>
            <a:ext cx="3903201" cy="807179"/>
          </a:xfrm>
          <a:prstGeom prst="rect">
            <a:avLst/>
          </a:prstGeom>
          <a:noFill/>
        </p:spPr>
        <p:txBody>
          <a:bodyPr wrap="square" rtlCol="0">
            <a:noAutofit/>
          </a:bodyPr>
          <a:p>
            <a:pPr fontAlgn="auto">
              <a:lnSpc>
                <a:spcPct val="130000"/>
              </a:lnSpc>
              <a:spcAft>
                <a:spcPts val="1000"/>
              </a:spcAft>
            </a:pPr>
            <a:r>
              <a:rPr lang="zh-CN" altLang="en-US" sz="16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rPr>
              <a:t>服务于儿童的家长，为家长提供一定的教育培训以提高家长对开端计划的重视程度和自身价值实现的满足感，使社会、家庭紧密融合在一起，</a:t>
            </a:r>
            <a:endParaRPr lang="zh-CN" altLang="en-US" sz="16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endParaRPr>
          </a:p>
        </p:txBody>
      </p:sp>
      <p:sp>
        <p:nvSpPr>
          <p:cNvPr id="185" name="燕尾形 184"/>
          <p:cNvSpPr/>
          <p:nvPr>
            <p:custDataLst>
              <p:tags r:id="rId28"/>
            </p:custDataLst>
          </p:nvPr>
        </p:nvSpPr>
        <p:spPr>
          <a:xfrm>
            <a:off x="1803143" y="4091050"/>
            <a:ext cx="1107426" cy="203018"/>
          </a:xfrm>
          <a:prstGeom prst="chevron">
            <a:avLst/>
          </a:prstGeom>
          <a:gradFill rotWithShape="0">
            <a:gsLst>
              <a:gs pos="0">
                <a:srgbClr val="58B6E5">
                  <a:lumMod val="20000"/>
                  <a:lumOff val="80000"/>
                </a:srgbClr>
              </a:gs>
              <a:gs pos="100000">
                <a:srgbClr val="58B6E5"/>
              </a:gs>
            </a:gsLst>
            <a:lin ang="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2" name="椭圆 141"/>
          <p:cNvSpPr/>
          <p:nvPr>
            <p:custDataLst>
              <p:tags r:id="rId29"/>
            </p:custDataLst>
          </p:nvPr>
        </p:nvSpPr>
        <p:spPr>
          <a:xfrm>
            <a:off x="937871" y="2416153"/>
            <a:ext cx="634125" cy="634125"/>
          </a:xfrm>
          <a:prstGeom prst="ellipse">
            <a:avLst/>
          </a:prstGeom>
          <a:solidFill>
            <a:srgbClr val="6096E6">
              <a:alpha val="18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3" name="椭圆 142"/>
          <p:cNvSpPr/>
          <p:nvPr>
            <p:custDataLst>
              <p:tags r:id="rId30"/>
            </p:custDataLst>
          </p:nvPr>
        </p:nvSpPr>
        <p:spPr>
          <a:xfrm>
            <a:off x="984957" y="2463239"/>
            <a:ext cx="539954" cy="539954"/>
          </a:xfrm>
          <a:prstGeom prst="ellipse">
            <a:avLst/>
          </a:prstGeom>
          <a:solidFill>
            <a:srgbClr val="6096E6">
              <a:alpha val="46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4" name="椭圆 143"/>
          <p:cNvSpPr/>
          <p:nvPr>
            <p:custDataLst>
              <p:tags r:id="rId31"/>
            </p:custDataLst>
          </p:nvPr>
        </p:nvSpPr>
        <p:spPr>
          <a:xfrm>
            <a:off x="1035100" y="2513382"/>
            <a:ext cx="439668" cy="439668"/>
          </a:xfrm>
          <a:prstGeom prst="ellipse">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145" name="图片 144" descr="32313538333935363b32313538333933373bcae9bcae"/>
          <p:cNvPicPr>
            <a:picLocks noChangeAspect="1"/>
          </p:cNvPicPr>
          <p:nvPr>
            <p:custDataLst>
              <p:tags r:id="rId32"/>
            </p:custDataLst>
          </p:nvPr>
        </p:nvPicPr>
        <p:blipFill>
          <a:blip r:embed="rId33">
            <a:extLst>
              <a:ext uri="{96DAC541-7B7A-43D3-8B79-37D633B846F1}">
                <asvg:svgBlip xmlns:asvg="http://schemas.microsoft.com/office/drawing/2016/SVG/main" r:embed="rId34"/>
              </a:ext>
            </a:extLst>
          </a:blip>
          <a:stretch>
            <a:fillRect/>
          </a:stretch>
        </p:blipFill>
        <p:spPr>
          <a:xfrm>
            <a:off x="1099307" y="2578201"/>
            <a:ext cx="311865" cy="311865"/>
          </a:xfrm>
          <a:prstGeom prst="rect">
            <a:avLst/>
          </a:prstGeom>
        </p:spPr>
      </p:pic>
      <p:sp>
        <p:nvSpPr>
          <p:cNvPr id="166" name="圆角矩形 165"/>
          <p:cNvSpPr/>
          <p:nvPr>
            <p:custDataLst>
              <p:tags r:id="rId35"/>
            </p:custDataLst>
          </p:nvPr>
        </p:nvSpPr>
        <p:spPr>
          <a:xfrm>
            <a:off x="1803143" y="2053534"/>
            <a:ext cx="4065248" cy="1358752"/>
          </a:xfrm>
          <a:prstGeom prst="roundRect">
            <a:avLst/>
          </a:prstGeom>
          <a:solidFill>
            <a:srgbClr val="FFFFFF"/>
          </a:solidFill>
          <a:ln>
            <a:gradFill>
              <a:gsLst>
                <a:gs pos="59000">
                  <a:srgbClr val="6096E6">
                    <a:lumMod val="5000"/>
                    <a:lumOff val="95000"/>
                  </a:srgbClr>
                </a:gs>
                <a:gs pos="0">
                  <a:srgbClr val="6096E6">
                    <a:lumMod val="40000"/>
                    <a:lumOff val="60000"/>
                  </a:srgbClr>
                </a:gs>
                <a:gs pos="100000">
                  <a:srgbClr val="6096E6">
                    <a:lumMod val="40000"/>
                    <a:lumOff val="60000"/>
                  </a:srgbClr>
                </a:gs>
              </a:gsLst>
              <a:lin ang="5400000" scaled="1"/>
            </a:grad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67" name="文本框 166"/>
          <p:cNvSpPr txBox="1"/>
          <p:nvPr>
            <p:custDataLst>
              <p:tags r:id="rId36"/>
            </p:custDataLst>
          </p:nvPr>
        </p:nvSpPr>
        <p:spPr>
          <a:xfrm>
            <a:off x="1965325" y="2181860"/>
            <a:ext cx="2963545" cy="365125"/>
          </a:xfrm>
          <a:prstGeom prst="rect">
            <a:avLst/>
          </a:prstGeom>
          <a:noFill/>
        </p:spPr>
        <p:txBody>
          <a:bodyPr wrap="square" bIns="0" rtlCol="0"/>
          <a:p>
            <a:r>
              <a:rPr lang="zh-CN" altLang="en-US" sz="2000" spc="300">
                <a:solidFill>
                  <a:srgbClr val="6096E6"/>
                </a:solidFill>
                <a:uFillTx/>
                <a:latin typeface="思源黑体 CN Bold" panose="020B0800000000000000" charset="-122"/>
                <a:ea typeface="思源黑体 CN Bold" panose="020B0800000000000000" charset="-122"/>
              </a:rPr>
              <a:t>1. 教育服务方面</a:t>
            </a:r>
            <a:endParaRPr lang="zh-CN" altLang="en-US" sz="2000" spc="300">
              <a:solidFill>
                <a:srgbClr val="6096E6"/>
              </a:solidFill>
              <a:uFillTx/>
              <a:latin typeface="思源黑体 CN Bold" panose="020B0800000000000000" charset="-122"/>
              <a:ea typeface="思源黑体 CN Bold" panose="020B0800000000000000" charset="-122"/>
            </a:endParaRPr>
          </a:p>
        </p:txBody>
      </p:sp>
      <p:sp>
        <p:nvSpPr>
          <p:cNvPr id="168" name="文本框 167"/>
          <p:cNvSpPr txBox="1"/>
          <p:nvPr>
            <p:custDataLst>
              <p:tags r:id="rId37"/>
            </p:custDataLst>
          </p:nvPr>
        </p:nvSpPr>
        <p:spPr>
          <a:xfrm>
            <a:off x="1965191" y="2591654"/>
            <a:ext cx="3903201" cy="807179"/>
          </a:xfrm>
          <a:prstGeom prst="rect">
            <a:avLst/>
          </a:prstGeom>
          <a:noFill/>
        </p:spPr>
        <p:txBody>
          <a:bodyPr wrap="square" rtlCol="0">
            <a:noAutofit/>
          </a:bodyPr>
          <a:p>
            <a:pPr fontAlgn="auto">
              <a:lnSpc>
                <a:spcPct val="130000"/>
              </a:lnSpc>
              <a:spcAft>
                <a:spcPts val="1000"/>
              </a:spcAft>
            </a:pPr>
            <a:r>
              <a:rPr lang="zh-CN" altLang="en-US" sz="16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rPr>
              <a:t>既能满足儿童的个体需求，又能适应种族、文化多样性的客观要求，同时，还要符合社区的客观需求。</a:t>
            </a:r>
            <a:endParaRPr lang="zh-CN" altLang="en-US" sz="16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endParaRPr>
          </a:p>
        </p:txBody>
      </p:sp>
      <p:sp>
        <p:nvSpPr>
          <p:cNvPr id="186" name="燕尾形 185"/>
          <p:cNvSpPr/>
          <p:nvPr>
            <p:custDataLst>
              <p:tags r:id="rId38"/>
            </p:custDataLst>
          </p:nvPr>
        </p:nvSpPr>
        <p:spPr>
          <a:xfrm>
            <a:off x="1803143" y="1948356"/>
            <a:ext cx="1107426" cy="203018"/>
          </a:xfrm>
          <a:prstGeom prst="chevron">
            <a:avLst/>
          </a:prstGeom>
          <a:gradFill rotWithShape="0">
            <a:gsLst>
              <a:gs pos="0">
                <a:srgbClr val="6096E6">
                  <a:lumMod val="20000"/>
                  <a:lumOff val="80000"/>
                </a:srgbClr>
              </a:gs>
              <a:gs pos="100000">
                <a:srgbClr val="6096E6"/>
              </a:gs>
            </a:gsLst>
            <a:lin ang="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6" name="椭圆 145"/>
          <p:cNvSpPr/>
          <p:nvPr>
            <p:custDataLst>
              <p:tags r:id="rId39"/>
            </p:custDataLst>
          </p:nvPr>
        </p:nvSpPr>
        <p:spPr>
          <a:xfrm>
            <a:off x="6183925" y="4591257"/>
            <a:ext cx="634125" cy="634125"/>
          </a:xfrm>
          <a:prstGeom prst="ellipse">
            <a:avLst/>
          </a:prstGeom>
          <a:solidFill>
            <a:srgbClr val="FFBA55">
              <a:alpha val="18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7" name="椭圆 146"/>
          <p:cNvSpPr/>
          <p:nvPr>
            <p:custDataLst>
              <p:tags r:id="rId40"/>
            </p:custDataLst>
          </p:nvPr>
        </p:nvSpPr>
        <p:spPr>
          <a:xfrm>
            <a:off x="6231011" y="4605933"/>
            <a:ext cx="539954" cy="539954"/>
          </a:xfrm>
          <a:prstGeom prst="ellipse">
            <a:avLst/>
          </a:prstGeom>
          <a:solidFill>
            <a:srgbClr val="FFBA55">
              <a:alpha val="46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8" name="椭圆 147"/>
          <p:cNvSpPr/>
          <p:nvPr>
            <p:custDataLst>
              <p:tags r:id="rId41"/>
            </p:custDataLst>
          </p:nvPr>
        </p:nvSpPr>
        <p:spPr>
          <a:xfrm>
            <a:off x="6281154" y="4656076"/>
            <a:ext cx="439668" cy="439668"/>
          </a:xfrm>
          <a:prstGeom prst="ellipse">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149" name="图片 148" descr="32313538333935363b32313538333935343bbadab0e5"/>
          <p:cNvPicPr>
            <a:picLocks noChangeAspect="1"/>
          </p:cNvPicPr>
          <p:nvPr>
            <p:custDataLst>
              <p:tags r:id="rId42"/>
            </p:custDataLst>
          </p:nvPr>
        </p:nvPicPr>
        <p:blipFill>
          <a:blip r:embed="rId43">
            <a:extLst>
              <a:ext uri="{96DAC541-7B7A-43D3-8B79-37D633B846F1}">
                <asvg:svgBlip xmlns:asvg="http://schemas.microsoft.com/office/drawing/2016/SVG/main" r:embed="rId44"/>
              </a:ext>
            </a:extLst>
          </a:blip>
          <a:stretch>
            <a:fillRect/>
          </a:stretch>
        </p:blipFill>
        <p:spPr>
          <a:xfrm>
            <a:off x="6362483" y="4720283"/>
            <a:ext cx="277621" cy="277621"/>
          </a:xfrm>
          <a:prstGeom prst="rect">
            <a:avLst/>
          </a:prstGeom>
        </p:spPr>
      </p:pic>
      <p:sp>
        <p:nvSpPr>
          <p:cNvPr id="175" name="圆角矩形 174"/>
          <p:cNvSpPr/>
          <p:nvPr>
            <p:custDataLst>
              <p:tags r:id="rId45"/>
            </p:custDataLst>
          </p:nvPr>
        </p:nvSpPr>
        <p:spPr>
          <a:xfrm>
            <a:off x="7265057" y="4196228"/>
            <a:ext cx="4065248" cy="1358752"/>
          </a:xfrm>
          <a:prstGeom prst="roundRect">
            <a:avLst/>
          </a:prstGeom>
          <a:solidFill>
            <a:srgbClr val="FFFFFF"/>
          </a:solidFill>
          <a:ln>
            <a:gradFill>
              <a:gsLst>
                <a:gs pos="59000">
                  <a:srgbClr val="6096E6">
                    <a:lumMod val="5000"/>
                    <a:lumOff val="95000"/>
                  </a:srgbClr>
                </a:gs>
                <a:gs pos="0">
                  <a:srgbClr val="FFBA55">
                    <a:lumMod val="40000"/>
                    <a:lumOff val="60000"/>
                  </a:srgbClr>
                </a:gs>
                <a:gs pos="100000">
                  <a:srgbClr val="FFBA55">
                    <a:lumMod val="40000"/>
                    <a:lumOff val="60000"/>
                  </a:srgbClr>
                </a:gs>
              </a:gsLst>
              <a:lin ang="5400000" scaled="1"/>
            </a:grad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76" name="文本框 175"/>
          <p:cNvSpPr txBox="1"/>
          <p:nvPr>
            <p:custDataLst>
              <p:tags r:id="rId46"/>
            </p:custDataLst>
          </p:nvPr>
        </p:nvSpPr>
        <p:spPr>
          <a:xfrm>
            <a:off x="7426960" y="4349115"/>
            <a:ext cx="3475990" cy="339725"/>
          </a:xfrm>
          <a:prstGeom prst="rect">
            <a:avLst/>
          </a:prstGeom>
          <a:noFill/>
        </p:spPr>
        <p:txBody>
          <a:bodyPr wrap="square" bIns="0" rtlCol="0"/>
          <a:p>
            <a:r>
              <a:rPr lang="zh-CN" altLang="en-US" sz="2000" spc="300">
                <a:solidFill>
                  <a:srgbClr val="FFBA55"/>
                </a:solidFill>
                <a:uFillTx/>
                <a:latin typeface="思源黑体 CN Bold" panose="020B0800000000000000" charset="-122"/>
                <a:ea typeface="思源黑体 CN Bold" panose="020B0800000000000000" charset="-122"/>
              </a:rPr>
              <a:t> 4. 家长参与服务方面</a:t>
            </a:r>
            <a:endParaRPr lang="zh-CN" altLang="en-US" sz="2000" spc="300">
              <a:solidFill>
                <a:srgbClr val="FFBA55"/>
              </a:solidFill>
              <a:uFillTx/>
              <a:latin typeface="思源黑体 CN Bold" panose="020B0800000000000000" charset="-122"/>
              <a:ea typeface="思源黑体 CN Bold" panose="020B0800000000000000" charset="-122"/>
            </a:endParaRPr>
          </a:p>
        </p:txBody>
      </p:sp>
      <p:sp>
        <p:nvSpPr>
          <p:cNvPr id="177" name="文本框 176"/>
          <p:cNvSpPr txBox="1"/>
          <p:nvPr>
            <p:custDataLst>
              <p:tags r:id="rId47"/>
            </p:custDataLst>
          </p:nvPr>
        </p:nvSpPr>
        <p:spPr>
          <a:xfrm>
            <a:off x="7427104" y="4734348"/>
            <a:ext cx="3903201" cy="807179"/>
          </a:xfrm>
          <a:prstGeom prst="rect">
            <a:avLst/>
          </a:prstGeom>
          <a:noFill/>
        </p:spPr>
        <p:txBody>
          <a:bodyPr wrap="square" rtlCol="0">
            <a:noAutofit/>
          </a:bodyPr>
          <a:p>
            <a:pPr fontAlgn="auto">
              <a:lnSpc>
                <a:spcPct val="130000"/>
              </a:lnSpc>
              <a:spcAft>
                <a:spcPts val="1000"/>
              </a:spcAft>
            </a:pPr>
            <a:r>
              <a:rPr lang="zh-CN" altLang="en-US"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rPr>
              <a:t>家长可以参与到具体的决策和实施当中，为儿童的成长共同创造一个积极的社会空间。</a:t>
            </a:r>
            <a:endParaRPr lang="zh-CN" altLang="en-US"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endParaRPr>
          </a:p>
        </p:txBody>
      </p:sp>
      <p:sp>
        <p:nvSpPr>
          <p:cNvPr id="187" name="燕尾形 186"/>
          <p:cNvSpPr/>
          <p:nvPr>
            <p:custDataLst>
              <p:tags r:id="rId48"/>
            </p:custDataLst>
          </p:nvPr>
        </p:nvSpPr>
        <p:spPr>
          <a:xfrm>
            <a:off x="7265057" y="4091050"/>
            <a:ext cx="1107426" cy="203018"/>
          </a:xfrm>
          <a:prstGeom prst="chevron">
            <a:avLst/>
          </a:prstGeom>
          <a:gradFill rotWithShape="0">
            <a:gsLst>
              <a:gs pos="0">
                <a:srgbClr val="FFBA55">
                  <a:lumMod val="20000"/>
                  <a:lumOff val="80000"/>
                </a:srgbClr>
              </a:gs>
              <a:gs pos="100000">
                <a:srgbClr val="FFBA55"/>
              </a:gs>
            </a:gsLst>
            <a:lin ang="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Tree>
    <p:custDataLst>
      <p:tags r:id="rId49"/>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042670" y="97726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托育服务的制度化与法律化</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四、 20世纪50年代至90年代：托育服务快速发展</a:t>
            </a:r>
            <a:endParaRPr lang="zh-CN" altLang="en-US">
              <a:solidFill>
                <a:schemeClr val="tx1"/>
              </a:solidFill>
            </a:endParaRPr>
          </a:p>
        </p:txBody>
      </p:sp>
      <p:sp>
        <p:nvSpPr>
          <p:cNvPr id="8" name="文本框 7"/>
          <p:cNvSpPr txBox="1"/>
          <p:nvPr>
            <p:custDataLst>
              <p:tags r:id="rId7"/>
            </p:custDataLst>
          </p:nvPr>
        </p:nvSpPr>
        <p:spPr>
          <a:xfrm>
            <a:off x="1853183" y="1640205"/>
            <a:ext cx="3720158" cy="1157323"/>
          </a:xfrm>
          <a:prstGeom prst="rect">
            <a:avLst/>
          </a:prstGeom>
          <a:noFill/>
        </p:spPr>
        <p:txBody>
          <a:bodyPr wrap="square" bIns="0" rtlCol="0"/>
          <a:p>
            <a:pPr indent="457200" algn="l" fontAlgn="auto"/>
            <a:r>
              <a:rPr lang="zh-CN" altLang="en-US" sz="1600" spc="300">
                <a:solidFill>
                  <a:srgbClr val="FA8024">
                    <a:lumMod val="75000"/>
                  </a:srgbClr>
                </a:solidFill>
                <a:uFillTx/>
                <a:latin typeface="思源黑体 CN Bold" panose="020B0800000000000000" charset="-122"/>
                <a:ea typeface="思源黑体 CN Bold" panose="020B0800000000000000" charset="-122"/>
              </a:rPr>
              <a:t>1970年召开的白宫儿童与青少年会议就强调了了解与回应儿童托育服务需求的重要性，认为儿童托育服务是政府在处理家庭议题时必须首先面对的问题。</a:t>
            </a:r>
            <a:endParaRPr lang="zh-CN" altLang="en-US" sz="1600" spc="300">
              <a:solidFill>
                <a:srgbClr val="FA8024">
                  <a:lumMod val="75000"/>
                </a:srgbClr>
              </a:solidFill>
              <a:uFillTx/>
              <a:latin typeface="思源黑体 CN Bold" panose="020B0800000000000000" charset="-122"/>
              <a:ea typeface="思源黑体 CN Bold" panose="020B0800000000000000" charset="-122"/>
            </a:endParaRPr>
          </a:p>
        </p:txBody>
      </p:sp>
      <p:sp>
        <p:nvSpPr>
          <p:cNvPr id="9" name="圆角矩形 8"/>
          <p:cNvSpPr/>
          <p:nvPr>
            <p:custDataLst>
              <p:tags r:id="rId8"/>
            </p:custDataLst>
          </p:nvPr>
        </p:nvSpPr>
        <p:spPr>
          <a:xfrm>
            <a:off x="1152324" y="3431113"/>
            <a:ext cx="805613" cy="806238"/>
          </a:xfrm>
          <a:prstGeom prst="roundRect">
            <a:avLst>
              <a:gd name="adj" fmla="val 8627"/>
            </a:avLst>
          </a:prstGeom>
          <a:solidFill>
            <a:srgbClr val="FA8024"/>
          </a:solidFill>
          <a:ln>
            <a:solidFill>
              <a:srgbClr val="FA8024"/>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11" name="椭圆 10"/>
          <p:cNvSpPr/>
          <p:nvPr>
            <p:custDataLst>
              <p:tags r:id="rId9"/>
            </p:custDataLst>
          </p:nvPr>
        </p:nvSpPr>
        <p:spPr>
          <a:xfrm>
            <a:off x="1076700" y="4137977"/>
            <a:ext cx="191872" cy="191872"/>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15" name="圆角矩形 14"/>
          <p:cNvSpPr/>
          <p:nvPr>
            <p:custDataLst>
              <p:tags r:id="rId10"/>
            </p:custDataLst>
          </p:nvPr>
        </p:nvSpPr>
        <p:spPr>
          <a:xfrm>
            <a:off x="1060450" y="3339240"/>
            <a:ext cx="989985" cy="990610"/>
          </a:xfrm>
          <a:prstGeom prst="roundRect">
            <a:avLst>
              <a:gd name="adj" fmla="val 8627"/>
            </a:avLst>
          </a:prstGeom>
          <a:noFill/>
          <a:ln>
            <a:solidFill>
              <a:srgbClr val="FA8024"/>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16" name="椭圆 15"/>
          <p:cNvSpPr/>
          <p:nvPr>
            <p:custDataLst>
              <p:tags r:id="rId11"/>
            </p:custDataLst>
          </p:nvPr>
        </p:nvSpPr>
        <p:spPr>
          <a:xfrm>
            <a:off x="1929187" y="3279865"/>
            <a:ext cx="191872" cy="191872"/>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47" name="文本框 46"/>
          <p:cNvSpPr txBox="1"/>
          <p:nvPr>
            <p:custDataLst>
              <p:tags r:id="rId12"/>
            </p:custDataLst>
          </p:nvPr>
        </p:nvSpPr>
        <p:spPr>
          <a:xfrm>
            <a:off x="1257322" y="3619235"/>
            <a:ext cx="595616" cy="429993"/>
          </a:xfrm>
          <a:prstGeom prst="rect">
            <a:avLst/>
          </a:prstGeom>
          <a:noFill/>
        </p:spPr>
        <p:txBody>
          <a:bodyPr wrap="square" bIns="0" rtlCol="0">
            <a:normAutofit fontScale="70000"/>
          </a:bodyPr>
          <a:p>
            <a:pPr algn="ctr"/>
            <a:r>
              <a:rPr lang="en-US" altLang="zh-CN" sz="3200" spc="300">
                <a:solidFill>
                  <a:srgbClr val="FEFFFF"/>
                </a:solidFill>
                <a:uFillTx/>
                <a:latin typeface="思源黑体 CN Bold" panose="020B0800000000000000" charset="-122"/>
                <a:ea typeface="思源黑体 CN Bold" panose="020B0800000000000000" charset="-122"/>
              </a:rPr>
              <a:t>01</a:t>
            </a:r>
            <a:endParaRPr lang="en-US" altLang="zh-CN" sz="3200" spc="300">
              <a:solidFill>
                <a:srgbClr val="FEFFFF"/>
              </a:solidFill>
              <a:uFillTx/>
              <a:latin typeface="思源黑体 CN Bold" panose="020B0800000000000000" charset="-122"/>
              <a:ea typeface="思源黑体 CN Bold" panose="020B0800000000000000" charset="-122"/>
            </a:endParaRPr>
          </a:p>
        </p:txBody>
      </p:sp>
      <p:cxnSp>
        <p:nvCxnSpPr>
          <p:cNvPr id="50" name="直接箭头连接符 49"/>
          <p:cNvCxnSpPr/>
          <p:nvPr>
            <p:custDataLst>
              <p:tags r:id="rId13"/>
            </p:custDataLst>
          </p:nvPr>
        </p:nvCxnSpPr>
        <p:spPr>
          <a:xfrm flipV="1">
            <a:off x="1555442" y="1783014"/>
            <a:ext cx="0" cy="1556226"/>
          </a:xfrm>
          <a:prstGeom prst="straightConnector1">
            <a:avLst/>
          </a:prstGeom>
          <a:ln w="12700" cmpd="sng">
            <a:solidFill>
              <a:srgbClr val="FA8024"/>
            </a:solidFill>
            <a:prstDash val="sysDash"/>
            <a:tailEnd type="arrow"/>
          </a:ln>
        </p:spPr>
        <p:style>
          <a:lnRef idx="1">
            <a:srgbClr val="FA8024"/>
          </a:lnRef>
          <a:fillRef idx="0">
            <a:srgbClr val="FA8024"/>
          </a:fillRef>
          <a:effectRef idx="0">
            <a:srgbClr val="FA8024"/>
          </a:effectRef>
          <a:fontRef idx="minor">
            <a:srgbClr val="000000"/>
          </a:fontRef>
        </p:style>
      </p:cxnSp>
      <p:sp>
        <p:nvSpPr>
          <p:cNvPr id="60" name="圆角矩形 59"/>
          <p:cNvSpPr/>
          <p:nvPr>
            <p:custDataLst>
              <p:tags r:id="rId14"/>
            </p:custDataLst>
          </p:nvPr>
        </p:nvSpPr>
        <p:spPr>
          <a:xfrm>
            <a:off x="5477257" y="3431738"/>
            <a:ext cx="805613" cy="806238"/>
          </a:xfrm>
          <a:prstGeom prst="roundRect">
            <a:avLst>
              <a:gd name="adj" fmla="val 8627"/>
            </a:avLst>
          </a:prstGeom>
          <a:solidFill>
            <a:srgbClr val="00D6D6"/>
          </a:solidFill>
          <a:ln>
            <a:solidFill>
              <a:srgbClr val="00D6D6"/>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61" name="椭圆 60"/>
          <p:cNvSpPr/>
          <p:nvPr>
            <p:custDataLst>
              <p:tags r:id="rId15"/>
            </p:custDataLst>
          </p:nvPr>
        </p:nvSpPr>
        <p:spPr>
          <a:xfrm>
            <a:off x="5401633" y="4137977"/>
            <a:ext cx="191872" cy="191872"/>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62" name="圆角矩形 61"/>
          <p:cNvSpPr/>
          <p:nvPr>
            <p:custDataLst>
              <p:tags r:id="rId16"/>
            </p:custDataLst>
          </p:nvPr>
        </p:nvSpPr>
        <p:spPr>
          <a:xfrm>
            <a:off x="5385383" y="3339865"/>
            <a:ext cx="989985" cy="990610"/>
          </a:xfrm>
          <a:prstGeom prst="roundRect">
            <a:avLst>
              <a:gd name="adj" fmla="val 8627"/>
            </a:avLst>
          </a:prstGeom>
          <a:noFill/>
          <a:ln>
            <a:solidFill>
              <a:srgbClr val="00D6D6"/>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63" name="椭圆 62"/>
          <p:cNvSpPr/>
          <p:nvPr>
            <p:custDataLst>
              <p:tags r:id="rId17"/>
            </p:custDataLst>
          </p:nvPr>
        </p:nvSpPr>
        <p:spPr>
          <a:xfrm>
            <a:off x="6254120" y="3279865"/>
            <a:ext cx="191872" cy="191872"/>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64" name="文本框 63"/>
          <p:cNvSpPr txBox="1"/>
          <p:nvPr>
            <p:custDataLst>
              <p:tags r:id="rId18"/>
            </p:custDataLst>
          </p:nvPr>
        </p:nvSpPr>
        <p:spPr>
          <a:xfrm>
            <a:off x="5582255" y="3619860"/>
            <a:ext cx="595616" cy="429993"/>
          </a:xfrm>
          <a:prstGeom prst="rect">
            <a:avLst/>
          </a:prstGeom>
          <a:noFill/>
        </p:spPr>
        <p:txBody>
          <a:bodyPr wrap="square" bIns="0" rtlCol="0">
            <a:normAutofit fontScale="70000"/>
          </a:bodyPr>
          <a:p>
            <a:pPr algn="ctr"/>
            <a:r>
              <a:rPr lang="en-US" altLang="zh-CN" sz="3200" spc="300">
                <a:solidFill>
                  <a:srgbClr val="FEFFFF"/>
                </a:solidFill>
                <a:uFillTx/>
                <a:latin typeface="思源黑体 CN Bold" panose="020B0800000000000000" charset="-122"/>
                <a:ea typeface="思源黑体 CN Bold" panose="020B0800000000000000" charset="-122"/>
              </a:rPr>
              <a:t>03</a:t>
            </a:r>
            <a:endParaRPr lang="en-US" altLang="zh-CN" sz="3200" spc="300">
              <a:solidFill>
                <a:srgbClr val="FEFFFF"/>
              </a:solidFill>
              <a:uFillTx/>
              <a:latin typeface="思源黑体 CN Bold" panose="020B0800000000000000" charset="-122"/>
              <a:ea typeface="思源黑体 CN Bold" panose="020B0800000000000000" charset="-122"/>
            </a:endParaRPr>
          </a:p>
        </p:txBody>
      </p:sp>
      <p:cxnSp>
        <p:nvCxnSpPr>
          <p:cNvPr id="13" name="直接箭头连接符 12"/>
          <p:cNvCxnSpPr/>
          <p:nvPr>
            <p:custDataLst>
              <p:tags r:id="rId19"/>
            </p:custDataLst>
          </p:nvPr>
        </p:nvCxnSpPr>
        <p:spPr>
          <a:xfrm flipV="1">
            <a:off x="5880376" y="1783639"/>
            <a:ext cx="0" cy="1556226"/>
          </a:xfrm>
          <a:prstGeom prst="straightConnector1">
            <a:avLst/>
          </a:prstGeom>
          <a:ln w="12700" cmpd="sng">
            <a:solidFill>
              <a:srgbClr val="00D6D6"/>
            </a:solidFill>
            <a:prstDash val="sysDash"/>
            <a:tailEnd type="arrow"/>
          </a:ln>
        </p:spPr>
        <p:style>
          <a:lnRef idx="1">
            <a:srgbClr val="FA8024"/>
          </a:lnRef>
          <a:fillRef idx="0">
            <a:srgbClr val="FA8024"/>
          </a:fillRef>
          <a:effectRef idx="0">
            <a:srgbClr val="FA8024"/>
          </a:effectRef>
          <a:fontRef idx="minor">
            <a:srgbClr val="000000"/>
          </a:fontRef>
        </p:style>
      </p:cxnSp>
      <p:sp>
        <p:nvSpPr>
          <p:cNvPr id="98" name="文本框 97"/>
          <p:cNvSpPr txBox="1"/>
          <p:nvPr>
            <p:custDataLst>
              <p:tags r:id="rId20"/>
            </p:custDataLst>
          </p:nvPr>
        </p:nvSpPr>
        <p:spPr>
          <a:xfrm>
            <a:off x="6206858" y="1640205"/>
            <a:ext cx="3642557" cy="1275731"/>
          </a:xfrm>
          <a:prstGeom prst="rect">
            <a:avLst/>
          </a:prstGeom>
          <a:noFill/>
        </p:spPr>
        <p:txBody>
          <a:bodyPr wrap="square" bIns="0" rtlCol="0"/>
          <a:p>
            <a:pPr indent="457200" algn="l" fontAlgn="auto"/>
            <a:r>
              <a:rPr lang="zh-CN" altLang="en-US" sz="1600" spc="300">
                <a:solidFill>
                  <a:srgbClr val="00D6D6">
                    <a:lumMod val="75000"/>
                  </a:srgbClr>
                </a:solidFill>
                <a:uFillTx/>
                <a:latin typeface="思源黑体 CN Bold" panose="020B0800000000000000" charset="-122"/>
                <a:ea typeface="思源黑体 CN Bold" panose="020B0800000000000000" charset="-122"/>
              </a:rPr>
              <a:t>1981年的《提前开端法》（Head Start Act），规定了日间托育中心的最低管理标准、成人与儿童的比例、收托的人数与托育人员接受的专业教育训练等。</a:t>
            </a:r>
            <a:endParaRPr lang="zh-CN" altLang="en-US" sz="1600" spc="300">
              <a:solidFill>
                <a:srgbClr val="00D6D6">
                  <a:lumMod val="75000"/>
                </a:srgbClr>
              </a:solidFill>
              <a:uFillTx/>
              <a:latin typeface="思源黑体 CN Bold" panose="020B0800000000000000" charset="-122"/>
              <a:ea typeface="思源黑体 CN Bold" panose="020B0800000000000000" charset="-122"/>
            </a:endParaRPr>
          </a:p>
        </p:txBody>
      </p:sp>
      <p:sp>
        <p:nvSpPr>
          <p:cNvPr id="53" name="圆角矩形 52"/>
          <p:cNvSpPr/>
          <p:nvPr>
            <p:custDataLst>
              <p:tags r:id="rId21"/>
            </p:custDataLst>
          </p:nvPr>
        </p:nvSpPr>
        <p:spPr>
          <a:xfrm rot="10800000">
            <a:off x="3326040" y="3432363"/>
            <a:ext cx="805613" cy="806238"/>
          </a:xfrm>
          <a:prstGeom prst="roundRect">
            <a:avLst>
              <a:gd name="adj" fmla="val 8627"/>
            </a:avLst>
          </a:prstGeom>
          <a:solidFill>
            <a:srgbClr val="885EFB"/>
          </a:solidFill>
          <a:ln>
            <a:solidFill>
              <a:srgbClr val="885EFB"/>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54" name="椭圆 53"/>
          <p:cNvSpPr/>
          <p:nvPr>
            <p:custDataLst>
              <p:tags r:id="rId22"/>
            </p:custDataLst>
          </p:nvPr>
        </p:nvSpPr>
        <p:spPr>
          <a:xfrm rot="10800000">
            <a:off x="3992905" y="3329865"/>
            <a:ext cx="191872" cy="191872"/>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55" name="圆角矩形 54"/>
          <p:cNvSpPr/>
          <p:nvPr>
            <p:custDataLst>
              <p:tags r:id="rId23"/>
            </p:custDataLst>
          </p:nvPr>
        </p:nvSpPr>
        <p:spPr>
          <a:xfrm rot="10800000">
            <a:off x="3234166" y="3340490"/>
            <a:ext cx="989985" cy="990610"/>
          </a:xfrm>
          <a:prstGeom prst="roundRect">
            <a:avLst>
              <a:gd name="adj" fmla="val 8627"/>
            </a:avLst>
          </a:prstGeom>
          <a:noFill/>
          <a:ln>
            <a:solidFill>
              <a:srgbClr val="885EFB"/>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56" name="椭圆 55"/>
          <p:cNvSpPr/>
          <p:nvPr>
            <p:custDataLst>
              <p:tags r:id="rId24"/>
            </p:custDataLst>
          </p:nvPr>
        </p:nvSpPr>
        <p:spPr>
          <a:xfrm rot="10800000">
            <a:off x="3140418" y="4187976"/>
            <a:ext cx="191872" cy="191872"/>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57" name="文本框 56"/>
          <p:cNvSpPr txBox="1"/>
          <p:nvPr>
            <p:custDataLst>
              <p:tags r:id="rId25"/>
            </p:custDataLst>
          </p:nvPr>
        </p:nvSpPr>
        <p:spPr>
          <a:xfrm>
            <a:off x="3431038" y="3620485"/>
            <a:ext cx="595616" cy="429993"/>
          </a:xfrm>
          <a:prstGeom prst="rect">
            <a:avLst/>
          </a:prstGeom>
          <a:noFill/>
        </p:spPr>
        <p:txBody>
          <a:bodyPr wrap="square" bIns="0" rtlCol="0">
            <a:normAutofit fontScale="70000"/>
          </a:bodyPr>
          <a:p>
            <a:pPr algn="ctr"/>
            <a:r>
              <a:rPr lang="en-US" altLang="zh-CN" sz="3200" spc="300">
                <a:solidFill>
                  <a:srgbClr val="FEFFFF"/>
                </a:solidFill>
                <a:uFillTx/>
                <a:latin typeface="思源黑体 CN Bold" panose="020B0800000000000000" charset="-122"/>
                <a:ea typeface="思源黑体 CN Bold" panose="020B0800000000000000" charset="-122"/>
              </a:rPr>
              <a:t>02</a:t>
            </a:r>
            <a:endParaRPr lang="en-US" altLang="zh-CN" sz="3200" spc="300">
              <a:solidFill>
                <a:srgbClr val="FEFFFF"/>
              </a:solidFill>
              <a:uFillTx/>
              <a:latin typeface="思源黑体 CN Bold" panose="020B0800000000000000" charset="-122"/>
              <a:ea typeface="思源黑体 CN Bold" panose="020B0800000000000000" charset="-122"/>
            </a:endParaRPr>
          </a:p>
        </p:txBody>
      </p:sp>
      <p:cxnSp>
        <p:nvCxnSpPr>
          <p:cNvPr id="58" name="直接箭头连接符 57"/>
          <p:cNvCxnSpPr/>
          <p:nvPr>
            <p:custDataLst>
              <p:tags r:id="rId26"/>
            </p:custDataLst>
          </p:nvPr>
        </p:nvCxnSpPr>
        <p:spPr>
          <a:xfrm rot="10800000" flipV="1">
            <a:off x="3716659" y="4331099"/>
            <a:ext cx="0" cy="1556226"/>
          </a:xfrm>
          <a:prstGeom prst="straightConnector1">
            <a:avLst/>
          </a:prstGeom>
          <a:ln w="12700" cmpd="sng">
            <a:solidFill>
              <a:srgbClr val="885EFB"/>
            </a:solidFill>
            <a:prstDash val="sysDash"/>
            <a:tailEnd type="arrow"/>
          </a:ln>
        </p:spPr>
        <p:style>
          <a:lnRef idx="1">
            <a:srgbClr val="FA8024"/>
          </a:lnRef>
          <a:fillRef idx="0">
            <a:srgbClr val="FA8024"/>
          </a:fillRef>
          <a:effectRef idx="0">
            <a:srgbClr val="FA8024"/>
          </a:effectRef>
          <a:fontRef idx="minor">
            <a:srgbClr val="000000"/>
          </a:fontRef>
        </p:style>
      </p:cxnSp>
      <p:sp>
        <p:nvSpPr>
          <p:cNvPr id="96" name="文本框 95"/>
          <p:cNvSpPr txBox="1"/>
          <p:nvPr>
            <p:custDataLst>
              <p:tags r:id="rId27"/>
            </p:custDataLst>
          </p:nvPr>
        </p:nvSpPr>
        <p:spPr>
          <a:xfrm>
            <a:off x="3799894" y="4519464"/>
            <a:ext cx="3629178" cy="1105143"/>
          </a:xfrm>
          <a:prstGeom prst="rect">
            <a:avLst/>
          </a:prstGeom>
          <a:noFill/>
        </p:spPr>
        <p:txBody>
          <a:bodyPr wrap="square" bIns="0" rtlCol="0">
            <a:normAutofit fontScale="85000"/>
          </a:bodyPr>
          <a:p>
            <a:pPr algn="ctr"/>
            <a:r>
              <a:rPr lang="zh-CN" altLang="en-US" sz="2000" spc="300">
                <a:solidFill>
                  <a:srgbClr val="885EFB">
                    <a:lumMod val="50000"/>
                  </a:srgbClr>
                </a:solidFill>
                <a:uFillTx/>
                <a:latin typeface="思源黑体 CN Bold" panose="020B0800000000000000" charset="-122"/>
                <a:ea typeface="思源黑体 CN Bold" panose="020B0800000000000000" charset="-122"/>
              </a:rPr>
              <a:t>1979年，联邦政府通过的《儿童保护法》（Children Protection Act）。</a:t>
            </a:r>
            <a:endParaRPr lang="zh-CN" altLang="en-US" sz="2000" spc="300">
              <a:solidFill>
                <a:srgbClr val="885EFB">
                  <a:lumMod val="50000"/>
                </a:srgbClr>
              </a:solidFill>
              <a:uFillTx/>
              <a:latin typeface="思源黑体 CN Bold" panose="020B0800000000000000" charset="-122"/>
              <a:ea typeface="思源黑体 CN Bold" panose="020B0800000000000000" charset="-122"/>
            </a:endParaRPr>
          </a:p>
        </p:txBody>
      </p:sp>
      <p:sp>
        <p:nvSpPr>
          <p:cNvPr id="67" name="圆角矩形 66"/>
          <p:cNvSpPr/>
          <p:nvPr>
            <p:custDataLst>
              <p:tags r:id="rId28"/>
            </p:custDataLst>
          </p:nvPr>
        </p:nvSpPr>
        <p:spPr>
          <a:xfrm rot="10800000">
            <a:off x="7758472" y="3431738"/>
            <a:ext cx="805613" cy="806238"/>
          </a:xfrm>
          <a:prstGeom prst="roundRect">
            <a:avLst>
              <a:gd name="adj" fmla="val 8627"/>
            </a:avLst>
          </a:prstGeom>
          <a:solidFill>
            <a:srgbClr val="DA4767"/>
          </a:solidFill>
          <a:ln>
            <a:solidFill>
              <a:srgbClr val="DA4767"/>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68" name="椭圆 67"/>
          <p:cNvSpPr/>
          <p:nvPr>
            <p:custDataLst>
              <p:tags r:id="rId29"/>
            </p:custDataLst>
          </p:nvPr>
        </p:nvSpPr>
        <p:spPr>
          <a:xfrm rot="10800000">
            <a:off x="8447836" y="3339865"/>
            <a:ext cx="191872" cy="191872"/>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69" name="圆角矩形 68"/>
          <p:cNvSpPr/>
          <p:nvPr>
            <p:custDataLst>
              <p:tags r:id="rId30"/>
            </p:custDataLst>
          </p:nvPr>
        </p:nvSpPr>
        <p:spPr>
          <a:xfrm rot="10800000">
            <a:off x="7665973" y="3339240"/>
            <a:ext cx="989985" cy="990610"/>
          </a:xfrm>
          <a:prstGeom prst="roundRect">
            <a:avLst>
              <a:gd name="adj" fmla="val 8627"/>
            </a:avLst>
          </a:prstGeom>
          <a:noFill/>
          <a:ln>
            <a:solidFill>
              <a:srgbClr val="DA4767"/>
            </a:solidFill>
          </a:ln>
          <a:extLst>
            <a:ext uri="{909E8E84-426E-40DD-AFC4-6F175D3DCCD1}">
              <a14:hiddenFill xmlns:a14="http://schemas.microsoft.com/office/drawing/2010/main">
                <a:solidFill>
                  <a:srgbClr val="FA8024"/>
                </a:solidFill>
              </a14:hiddenFill>
            </a:ext>
          </a:ex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70" name="椭圆 69"/>
          <p:cNvSpPr/>
          <p:nvPr>
            <p:custDataLst>
              <p:tags r:id="rId31"/>
            </p:custDataLst>
          </p:nvPr>
        </p:nvSpPr>
        <p:spPr>
          <a:xfrm rot="10800000">
            <a:off x="7595349" y="4197976"/>
            <a:ext cx="191872" cy="191872"/>
          </a:xfrm>
          <a:prstGeom prst="ellips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71" name="文本框 70"/>
          <p:cNvSpPr txBox="1"/>
          <p:nvPr>
            <p:custDataLst>
              <p:tags r:id="rId32"/>
            </p:custDataLst>
          </p:nvPr>
        </p:nvSpPr>
        <p:spPr>
          <a:xfrm>
            <a:off x="7863470" y="3619860"/>
            <a:ext cx="595616" cy="429993"/>
          </a:xfrm>
          <a:prstGeom prst="rect">
            <a:avLst/>
          </a:prstGeom>
          <a:noFill/>
        </p:spPr>
        <p:txBody>
          <a:bodyPr wrap="square" bIns="0" rtlCol="0">
            <a:normAutofit fontScale="70000"/>
          </a:bodyPr>
          <a:p>
            <a:pPr algn="ctr"/>
            <a:r>
              <a:rPr lang="en-US" altLang="zh-CN" sz="3200" spc="300">
                <a:solidFill>
                  <a:srgbClr val="FEFFFF"/>
                </a:solidFill>
                <a:uFillTx/>
                <a:latin typeface="思源黑体 CN Bold" panose="020B0800000000000000" charset="-122"/>
                <a:ea typeface="思源黑体 CN Bold" panose="020B0800000000000000" charset="-122"/>
              </a:rPr>
              <a:t>04</a:t>
            </a:r>
            <a:endParaRPr lang="en-US" altLang="zh-CN" sz="3200" spc="300">
              <a:solidFill>
                <a:srgbClr val="FEFFFF"/>
              </a:solidFill>
              <a:uFillTx/>
              <a:latin typeface="思源黑体 CN Bold" panose="020B0800000000000000" charset="-122"/>
              <a:ea typeface="思源黑体 CN Bold" panose="020B0800000000000000" charset="-122"/>
            </a:endParaRPr>
          </a:p>
        </p:txBody>
      </p:sp>
      <p:cxnSp>
        <p:nvCxnSpPr>
          <p:cNvPr id="72" name="直接箭头连接符 71"/>
          <p:cNvCxnSpPr/>
          <p:nvPr>
            <p:custDataLst>
              <p:tags r:id="rId33"/>
            </p:custDataLst>
          </p:nvPr>
        </p:nvCxnSpPr>
        <p:spPr>
          <a:xfrm rot="10800000" flipV="1">
            <a:off x="8160965" y="4329849"/>
            <a:ext cx="0" cy="1556226"/>
          </a:xfrm>
          <a:prstGeom prst="straightConnector1">
            <a:avLst/>
          </a:prstGeom>
          <a:ln w="12700" cmpd="sng">
            <a:solidFill>
              <a:srgbClr val="DA4767"/>
            </a:solidFill>
            <a:prstDash val="sysDash"/>
            <a:tailEnd type="arrow"/>
          </a:ln>
        </p:spPr>
        <p:style>
          <a:lnRef idx="1">
            <a:srgbClr val="FA8024"/>
          </a:lnRef>
          <a:fillRef idx="0">
            <a:srgbClr val="FA8024"/>
          </a:fillRef>
          <a:effectRef idx="0">
            <a:srgbClr val="FA8024"/>
          </a:effectRef>
          <a:fontRef idx="minor">
            <a:srgbClr val="000000"/>
          </a:fontRef>
        </p:style>
      </p:cxnSp>
      <p:sp>
        <p:nvSpPr>
          <p:cNvPr id="102" name="文本框 101"/>
          <p:cNvSpPr txBox="1"/>
          <p:nvPr>
            <p:custDataLst>
              <p:tags r:id="rId34"/>
            </p:custDataLst>
          </p:nvPr>
        </p:nvSpPr>
        <p:spPr>
          <a:xfrm>
            <a:off x="8301413" y="4335497"/>
            <a:ext cx="3049847" cy="986735"/>
          </a:xfrm>
          <a:prstGeom prst="rect">
            <a:avLst/>
          </a:prstGeom>
          <a:noFill/>
        </p:spPr>
        <p:txBody>
          <a:bodyPr wrap="square" bIns="0" rtlCol="0"/>
          <a:p>
            <a:pPr indent="457200" algn="l" fontAlgn="auto"/>
            <a:r>
              <a:rPr lang="zh-CN" altLang="en-US" sz="1600" spc="300">
                <a:solidFill>
                  <a:srgbClr val="DA4767">
                    <a:lumMod val="75000"/>
                  </a:srgbClr>
                </a:solidFill>
                <a:uFillTx/>
                <a:latin typeface="思源黑体 CN Bold" panose="020B0800000000000000" charset="-122"/>
                <a:ea typeface="思源黑体 CN Bold" panose="020B0800000000000000" charset="-122"/>
              </a:rPr>
              <a:t>1988年的《家庭援助法案》则重申了联邦政府减少长期依赖福利的人口数量的决心，并决定拨款补助“受抚养子女家庭”。</a:t>
            </a:r>
            <a:endParaRPr lang="zh-CN" altLang="en-US" sz="1600" spc="300">
              <a:solidFill>
                <a:srgbClr val="DA4767">
                  <a:lumMod val="75000"/>
                </a:srgbClr>
              </a:solidFill>
              <a:uFillTx/>
              <a:latin typeface="思源黑体 CN Bold" panose="020B0800000000000000" charset="-122"/>
              <a:ea typeface="思源黑体 CN Bold" panose="020B0800000000000000" charset="-122"/>
            </a:endParaRPr>
          </a:p>
        </p:txBody>
      </p:sp>
    </p:spTree>
    <p:custDataLst>
      <p:tags r:id="rId35"/>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5"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五、 20世纪90年代至今：托育服务质量提升</a:t>
            </a:r>
            <a:endParaRPr lang="zh-CN" altLang="en-US">
              <a:solidFill>
                <a:schemeClr val="tx1"/>
              </a:solidFill>
            </a:endParaRPr>
          </a:p>
        </p:txBody>
      </p:sp>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 托育服务：早期开端计划</a:t>
            </a:r>
            <a:endParaRPr lang="zh-CN" altLang="en-US" sz="2400" spc="300">
              <a:solidFill>
                <a:srgbClr val="000000">
                  <a:lumMod val="75000"/>
                  <a:lumOff val="25000"/>
                </a:srgbClr>
              </a:solidFill>
              <a:latin typeface="黑体" charset="0"/>
              <a:ea typeface="黑体" charset="0"/>
              <a:cs typeface="黑体"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
        <p:nvSpPr>
          <p:cNvPr id="7" name="矩形: 圆角 3"/>
          <p:cNvSpPr/>
          <p:nvPr>
            <p:custDataLst>
              <p:tags r:id="rId9"/>
            </p:custDataLst>
          </p:nvPr>
        </p:nvSpPr>
        <p:spPr>
          <a:xfrm>
            <a:off x="2764790" y="1805624"/>
            <a:ext cx="3449016" cy="850170"/>
          </a:xfrm>
          <a:prstGeom prst="roundRect">
            <a:avLst/>
          </a:prstGeom>
          <a:solidFill>
            <a:srgbClr val="1D6DC2">
              <a:alpha val="20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8" name="Freeform 8"/>
          <p:cNvSpPr/>
          <p:nvPr>
            <p:custDataLst>
              <p:tags r:id="rId10"/>
            </p:custDataLst>
          </p:nvPr>
        </p:nvSpPr>
        <p:spPr>
          <a:xfrm>
            <a:off x="5692318" y="2340001"/>
            <a:ext cx="521488" cy="315793"/>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rgbClr val="1D6DC2">
              <a:alpha val="50000"/>
            </a:srgbClr>
          </a:solidFill>
          <a:ln>
            <a:noFil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rgbClr val="FFFFFF"/>
              </a:solidFill>
            </a:endParaRPr>
          </a:p>
        </p:txBody>
      </p:sp>
      <p:sp>
        <p:nvSpPr>
          <p:cNvPr id="9" name="Freeform 9"/>
          <p:cNvSpPr/>
          <p:nvPr>
            <p:custDataLst>
              <p:tags r:id="rId11"/>
            </p:custDataLst>
          </p:nvPr>
        </p:nvSpPr>
        <p:spPr>
          <a:xfrm>
            <a:off x="5907680" y="2344297"/>
            <a:ext cx="306126" cy="311496"/>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rgbClr val="FFFFFF"/>
              </a:solidFill>
            </a:endParaRPr>
          </a:p>
        </p:txBody>
      </p:sp>
      <p:sp>
        <p:nvSpPr>
          <p:cNvPr id="11" name="任意多边形: 形状 8"/>
          <p:cNvSpPr/>
          <p:nvPr>
            <p:custDataLst>
              <p:tags r:id="rId12"/>
            </p:custDataLst>
          </p:nvPr>
        </p:nvSpPr>
        <p:spPr>
          <a:xfrm>
            <a:off x="2764790" y="1805624"/>
            <a:ext cx="810427" cy="850170"/>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wrap="square" rtlCol="0" anchor="ctr">
            <a:noAutofit/>
          </a:bodyPr>
          <a:p>
            <a:pPr algn="ctr"/>
            <a:endParaRPr lang="zh-CN" altLang="en-US">
              <a:solidFill>
                <a:srgbClr val="FFFFFF"/>
              </a:solidFill>
            </a:endParaRPr>
          </a:p>
        </p:txBody>
      </p:sp>
      <p:sp>
        <p:nvSpPr>
          <p:cNvPr id="13" name="TextBox 21"/>
          <p:cNvSpPr txBox="1"/>
          <p:nvPr>
            <p:custDataLst>
              <p:tags r:id="rId13"/>
            </p:custDataLst>
          </p:nvPr>
        </p:nvSpPr>
        <p:spPr>
          <a:xfrm>
            <a:off x="3768023" y="1834088"/>
            <a:ext cx="2161677" cy="778741"/>
          </a:xfrm>
          <a:prstGeom prst="rect">
            <a:avLst/>
          </a:prstGeom>
          <a:noFill/>
        </p:spPr>
        <p:txBody>
          <a:bodyPr wrap="square" rtlCol="0" anchor="ctr">
            <a:noAutofit/>
          </a:bodyPr>
          <a:p>
            <a:pPr>
              <a:lnSpc>
                <a:spcPct val="130000"/>
              </a:lnSpc>
            </a:pPr>
            <a:r>
              <a:rPr lang="zh-CN" altLang="en-US" sz="2800" spc="150" dirty="0">
                <a:solidFill>
                  <a:srgbClr val="000000">
                    <a:lumMod val="75000"/>
                    <a:lumOff val="25000"/>
                  </a:srgbClr>
                </a:solidFill>
                <a:uFillTx/>
                <a:latin typeface="Arial" panose="020B0604020202020204" pitchFamily="34" charset="0"/>
                <a:ea typeface="微软雅黑" charset="-122"/>
              </a:rPr>
              <a:t>儿童发展</a:t>
            </a:r>
            <a:endParaRPr lang="zh-CN" altLang="en-US" sz="2800" spc="150" dirty="0">
              <a:solidFill>
                <a:srgbClr val="000000">
                  <a:lumMod val="75000"/>
                  <a:lumOff val="25000"/>
                </a:srgbClr>
              </a:solidFill>
              <a:uFillTx/>
              <a:latin typeface="Arial" panose="020B0604020202020204" pitchFamily="34" charset="0"/>
              <a:ea typeface="微软雅黑" charset="-122"/>
            </a:endParaRPr>
          </a:p>
        </p:txBody>
      </p:sp>
      <p:sp>
        <p:nvSpPr>
          <p:cNvPr id="14"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4"/>
            </p:custDataLst>
          </p:nvPr>
        </p:nvSpPr>
        <p:spPr>
          <a:xfrm>
            <a:off x="2854479" y="1950631"/>
            <a:ext cx="690663" cy="590232"/>
          </a:xfrm>
          <a:prstGeom prst="rect">
            <a:avLst/>
          </a:prstGeom>
          <a:noFill/>
        </p:spPr>
        <p:txBody>
          <a:bodyPr wrap="square" rtlCol="0" anchor="ctr">
            <a:normAutofit fontScale="72500"/>
          </a:bodyPr>
          <a:p>
            <a:pPr algn="ctr"/>
            <a:r>
              <a:rPr lang="en-US" sz="4000" b="1" spc="300" dirty="0">
                <a:solidFill>
                  <a:srgbClr val="FFFFFF"/>
                </a:solidFill>
                <a:latin typeface="Arial" panose="020B0604020202020204" pitchFamily="34" charset="0"/>
                <a:ea typeface="微软雅黑" charset="-122"/>
                <a:cs typeface="Montserrat Black"/>
              </a:rPr>
              <a:t>01</a:t>
            </a:r>
            <a:endParaRPr lang="en-US" sz="4000" b="1" spc="300" dirty="0">
              <a:solidFill>
                <a:srgbClr val="FFFFFF"/>
              </a:solidFill>
              <a:latin typeface="Arial" panose="020B0604020202020204" pitchFamily="34" charset="0"/>
              <a:ea typeface="微软雅黑" charset="-122"/>
              <a:cs typeface="Montserrat Black"/>
            </a:endParaRPr>
          </a:p>
        </p:txBody>
      </p:sp>
      <p:sp>
        <p:nvSpPr>
          <p:cNvPr id="15" name="矩形: 圆角 3"/>
          <p:cNvSpPr/>
          <p:nvPr>
            <p:custDataLst>
              <p:tags r:id="rId15"/>
            </p:custDataLst>
          </p:nvPr>
        </p:nvSpPr>
        <p:spPr>
          <a:xfrm>
            <a:off x="6701459" y="1805624"/>
            <a:ext cx="3449016" cy="850170"/>
          </a:xfrm>
          <a:prstGeom prst="roundRect">
            <a:avLst/>
          </a:prstGeom>
          <a:solidFill>
            <a:srgbClr val="1D6DC2">
              <a:alpha val="20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16" name="Freeform 8"/>
          <p:cNvSpPr/>
          <p:nvPr>
            <p:custDataLst>
              <p:tags r:id="rId16"/>
            </p:custDataLst>
          </p:nvPr>
        </p:nvSpPr>
        <p:spPr>
          <a:xfrm>
            <a:off x="9628987" y="2340001"/>
            <a:ext cx="521488" cy="315793"/>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rgbClr val="1D6DC2">
              <a:alpha val="50000"/>
            </a:srgbClr>
          </a:solidFill>
          <a:ln>
            <a:noFil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rgbClr val="FFFFFF"/>
              </a:solidFill>
            </a:endParaRPr>
          </a:p>
        </p:txBody>
      </p:sp>
      <p:sp>
        <p:nvSpPr>
          <p:cNvPr id="18" name="Freeform 9"/>
          <p:cNvSpPr/>
          <p:nvPr>
            <p:custDataLst>
              <p:tags r:id="rId17"/>
            </p:custDataLst>
          </p:nvPr>
        </p:nvSpPr>
        <p:spPr>
          <a:xfrm>
            <a:off x="9844349" y="2344297"/>
            <a:ext cx="306126" cy="311496"/>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rgbClr val="FFFFFF"/>
              </a:solidFill>
            </a:endParaRPr>
          </a:p>
        </p:txBody>
      </p:sp>
      <p:sp>
        <p:nvSpPr>
          <p:cNvPr id="19" name="任意多边形: 形状 8"/>
          <p:cNvSpPr/>
          <p:nvPr>
            <p:custDataLst>
              <p:tags r:id="rId18"/>
            </p:custDataLst>
          </p:nvPr>
        </p:nvSpPr>
        <p:spPr>
          <a:xfrm>
            <a:off x="6701459" y="1805624"/>
            <a:ext cx="810427" cy="850170"/>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wrap="square" rtlCol="0" anchor="ctr">
            <a:noAutofit/>
          </a:bodyPr>
          <a:p>
            <a:pPr algn="ctr"/>
            <a:endParaRPr lang="zh-CN" altLang="en-US">
              <a:solidFill>
                <a:srgbClr val="FFFFFF"/>
              </a:solidFill>
            </a:endParaRPr>
          </a:p>
        </p:txBody>
      </p:sp>
      <p:sp>
        <p:nvSpPr>
          <p:cNvPr id="20" name="TextBox 21"/>
          <p:cNvSpPr txBox="1"/>
          <p:nvPr>
            <p:custDataLst>
              <p:tags r:id="rId19"/>
            </p:custDataLst>
          </p:nvPr>
        </p:nvSpPr>
        <p:spPr>
          <a:xfrm>
            <a:off x="7704692" y="1834088"/>
            <a:ext cx="2161677" cy="778741"/>
          </a:xfrm>
          <a:prstGeom prst="rect">
            <a:avLst/>
          </a:prstGeom>
          <a:noFill/>
        </p:spPr>
        <p:txBody>
          <a:bodyPr wrap="square" rtlCol="0" anchor="ctr">
            <a:normAutofit/>
          </a:bodyPr>
          <a:p>
            <a:pPr>
              <a:lnSpc>
                <a:spcPct val="130000"/>
              </a:lnSpc>
            </a:pPr>
            <a:r>
              <a:rPr lang="zh-CN" altLang="en-US" sz="2800" spc="150" dirty="0">
                <a:solidFill>
                  <a:srgbClr val="000000">
                    <a:lumMod val="75000"/>
                    <a:lumOff val="25000"/>
                  </a:srgbClr>
                </a:solidFill>
                <a:uFillTx/>
                <a:latin typeface="Arial" panose="020B0604020202020204" pitchFamily="34" charset="0"/>
                <a:ea typeface="微软雅黑" charset="-122"/>
              </a:rPr>
              <a:t>家庭发展</a:t>
            </a:r>
            <a:endParaRPr lang="zh-CN" altLang="en-US" sz="2800" spc="150" dirty="0">
              <a:solidFill>
                <a:srgbClr val="000000">
                  <a:lumMod val="75000"/>
                  <a:lumOff val="25000"/>
                </a:srgbClr>
              </a:solidFill>
              <a:uFillTx/>
              <a:latin typeface="Arial" panose="020B0604020202020204" pitchFamily="34" charset="0"/>
              <a:ea typeface="微软雅黑" charset="-122"/>
            </a:endParaRPr>
          </a:p>
        </p:txBody>
      </p:sp>
      <p:sp>
        <p:nvSpPr>
          <p:cNvPr id="21"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20"/>
            </p:custDataLst>
          </p:nvPr>
        </p:nvSpPr>
        <p:spPr>
          <a:xfrm>
            <a:off x="6791148" y="1950631"/>
            <a:ext cx="690663" cy="590232"/>
          </a:xfrm>
          <a:prstGeom prst="rect">
            <a:avLst/>
          </a:prstGeom>
          <a:noFill/>
        </p:spPr>
        <p:txBody>
          <a:bodyPr wrap="square" rtlCol="0" anchor="ctr">
            <a:normAutofit fontScale="72500"/>
          </a:bodyPr>
          <a:p>
            <a:pPr algn="ctr"/>
            <a:r>
              <a:rPr lang="en-US" sz="4000" b="1" spc="300" dirty="0">
                <a:solidFill>
                  <a:srgbClr val="FFFFFF"/>
                </a:solidFill>
                <a:latin typeface="Arial" panose="020B0604020202020204" pitchFamily="34" charset="0"/>
                <a:ea typeface="微软雅黑" charset="-122"/>
                <a:cs typeface="Montserrat Black"/>
              </a:rPr>
              <a:t>02</a:t>
            </a:r>
            <a:endParaRPr lang="en-US" sz="4000" b="1" spc="300" dirty="0">
              <a:solidFill>
                <a:srgbClr val="FFFFFF"/>
              </a:solidFill>
              <a:latin typeface="Arial" panose="020B0604020202020204" pitchFamily="34" charset="0"/>
              <a:ea typeface="微软雅黑" charset="-122"/>
              <a:cs typeface="Montserrat Black"/>
            </a:endParaRPr>
          </a:p>
        </p:txBody>
      </p:sp>
      <p:sp>
        <p:nvSpPr>
          <p:cNvPr id="22" name="矩形: 圆角 3"/>
          <p:cNvSpPr/>
          <p:nvPr>
            <p:custDataLst>
              <p:tags r:id="rId21"/>
            </p:custDataLst>
          </p:nvPr>
        </p:nvSpPr>
        <p:spPr>
          <a:xfrm>
            <a:off x="2764790" y="2998593"/>
            <a:ext cx="3449016" cy="850170"/>
          </a:xfrm>
          <a:prstGeom prst="roundRect">
            <a:avLst/>
          </a:prstGeom>
          <a:solidFill>
            <a:srgbClr val="1D6DC2">
              <a:alpha val="20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23" name="Freeform 8"/>
          <p:cNvSpPr/>
          <p:nvPr>
            <p:custDataLst>
              <p:tags r:id="rId22"/>
            </p:custDataLst>
          </p:nvPr>
        </p:nvSpPr>
        <p:spPr>
          <a:xfrm>
            <a:off x="5692318" y="3532970"/>
            <a:ext cx="521488" cy="315793"/>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rgbClr val="1D6DC2">
              <a:alpha val="50000"/>
            </a:srgbClr>
          </a:solidFill>
          <a:ln>
            <a:noFil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rgbClr val="FFFFFF"/>
              </a:solidFill>
            </a:endParaRPr>
          </a:p>
        </p:txBody>
      </p:sp>
      <p:sp>
        <p:nvSpPr>
          <p:cNvPr id="24" name="Freeform 9"/>
          <p:cNvSpPr/>
          <p:nvPr>
            <p:custDataLst>
              <p:tags r:id="rId23"/>
            </p:custDataLst>
          </p:nvPr>
        </p:nvSpPr>
        <p:spPr>
          <a:xfrm>
            <a:off x="5907680" y="3537267"/>
            <a:ext cx="306126" cy="311496"/>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rgbClr val="FFFFFF"/>
              </a:solidFill>
            </a:endParaRPr>
          </a:p>
        </p:txBody>
      </p:sp>
      <p:sp>
        <p:nvSpPr>
          <p:cNvPr id="25" name="任意多边形: 形状 8"/>
          <p:cNvSpPr/>
          <p:nvPr>
            <p:custDataLst>
              <p:tags r:id="rId24"/>
            </p:custDataLst>
          </p:nvPr>
        </p:nvSpPr>
        <p:spPr>
          <a:xfrm>
            <a:off x="2764790" y="2998593"/>
            <a:ext cx="810427" cy="850170"/>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wrap="square" rtlCol="0" anchor="ctr">
            <a:noAutofit/>
          </a:bodyPr>
          <a:p>
            <a:pPr algn="ctr"/>
            <a:endParaRPr lang="zh-CN" altLang="en-US">
              <a:solidFill>
                <a:srgbClr val="FFFFFF"/>
              </a:solidFill>
            </a:endParaRPr>
          </a:p>
        </p:txBody>
      </p:sp>
      <p:sp>
        <p:nvSpPr>
          <p:cNvPr id="26" name="TextBox 21"/>
          <p:cNvSpPr txBox="1"/>
          <p:nvPr>
            <p:custDataLst>
              <p:tags r:id="rId25"/>
            </p:custDataLst>
          </p:nvPr>
        </p:nvSpPr>
        <p:spPr>
          <a:xfrm>
            <a:off x="3768023" y="3027057"/>
            <a:ext cx="2161677" cy="778741"/>
          </a:xfrm>
          <a:prstGeom prst="rect">
            <a:avLst/>
          </a:prstGeom>
          <a:noFill/>
        </p:spPr>
        <p:txBody>
          <a:bodyPr wrap="square" rtlCol="0" anchor="ctr">
            <a:normAutofit/>
          </a:bodyPr>
          <a:p>
            <a:pPr>
              <a:lnSpc>
                <a:spcPct val="130000"/>
              </a:lnSpc>
            </a:pPr>
            <a:r>
              <a:rPr lang="zh-CN" altLang="en-US" sz="2400" spc="150" dirty="0">
                <a:solidFill>
                  <a:srgbClr val="000000">
                    <a:lumMod val="75000"/>
                    <a:lumOff val="25000"/>
                  </a:srgbClr>
                </a:solidFill>
                <a:uFillTx/>
                <a:latin typeface="Arial" panose="020B0604020202020204" pitchFamily="34" charset="0"/>
                <a:ea typeface="微软雅黑" charset="-122"/>
              </a:rPr>
              <a:t>社区的建立</a:t>
            </a:r>
            <a:endParaRPr lang="zh-CN" altLang="en-US" sz="2400" spc="150" dirty="0">
              <a:solidFill>
                <a:srgbClr val="000000">
                  <a:lumMod val="75000"/>
                  <a:lumOff val="25000"/>
                </a:srgbClr>
              </a:solidFill>
              <a:uFillTx/>
              <a:latin typeface="Arial" panose="020B0604020202020204" pitchFamily="34" charset="0"/>
              <a:ea typeface="微软雅黑" charset="-122"/>
            </a:endParaRPr>
          </a:p>
        </p:txBody>
      </p:sp>
      <p:sp>
        <p:nvSpPr>
          <p:cNvPr id="27"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26"/>
            </p:custDataLst>
          </p:nvPr>
        </p:nvSpPr>
        <p:spPr>
          <a:xfrm>
            <a:off x="2854479" y="3143600"/>
            <a:ext cx="690663" cy="590232"/>
          </a:xfrm>
          <a:prstGeom prst="rect">
            <a:avLst/>
          </a:prstGeom>
          <a:noFill/>
        </p:spPr>
        <p:txBody>
          <a:bodyPr wrap="square" rtlCol="0" anchor="ctr">
            <a:normAutofit fontScale="72500"/>
          </a:bodyPr>
          <a:p>
            <a:pPr algn="ctr"/>
            <a:r>
              <a:rPr lang="en-US" sz="4000" b="1" spc="300" dirty="0">
                <a:solidFill>
                  <a:srgbClr val="FFFFFF"/>
                </a:solidFill>
                <a:latin typeface="Arial" panose="020B0604020202020204" pitchFamily="34" charset="0"/>
                <a:ea typeface="微软雅黑" charset="-122"/>
                <a:cs typeface="Montserrat Black"/>
              </a:rPr>
              <a:t>03</a:t>
            </a:r>
            <a:endParaRPr lang="en-US" sz="4000" b="1" spc="300" dirty="0">
              <a:solidFill>
                <a:srgbClr val="FFFFFF"/>
              </a:solidFill>
              <a:latin typeface="Arial" panose="020B0604020202020204" pitchFamily="34" charset="0"/>
              <a:ea typeface="微软雅黑" charset="-122"/>
              <a:cs typeface="Montserrat Black"/>
            </a:endParaRPr>
          </a:p>
        </p:txBody>
      </p:sp>
      <p:sp>
        <p:nvSpPr>
          <p:cNvPr id="28" name="矩形: 圆角 3"/>
          <p:cNvSpPr/>
          <p:nvPr>
            <p:custDataLst>
              <p:tags r:id="rId27"/>
            </p:custDataLst>
          </p:nvPr>
        </p:nvSpPr>
        <p:spPr>
          <a:xfrm>
            <a:off x="6701459" y="2998593"/>
            <a:ext cx="3449016" cy="850170"/>
          </a:xfrm>
          <a:prstGeom prst="roundRect">
            <a:avLst/>
          </a:prstGeom>
          <a:solidFill>
            <a:srgbClr val="1D6DC2">
              <a:alpha val="20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29" name="Freeform 8"/>
          <p:cNvSpPr/>
          <p:nvPr>
            <p:custDataLst>
              <p:tags r:id="rId28"/>
            </p:custDataLst>
          </p:nvPr>
        </p:nvSpPr>
        <p:spPr>
          <a:xfrm>
            <a:off x="9628987" y="3532970"/>
            <a:ext cx="521488" cy="315793"/>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rgbClr val="1D6DC2">
              <a:alpha val="50000"/>
            </a:srgbClr>
          </a:solidFill>
          <a:ln>
            <a:noFil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rgbClr val="FFFFFF"/>
              </a:solidFill>
            </a:endParaRPr>
          </a:p>
        </p:txBody>
      </p:sp>
      <p:sp>
        <p:nvSpPr>
          <p:cNvPr id="30" name="Freeform 9"/>
          <p:cNvSpPr/>
          <p:nvPr>
            <p:custDataLst>
              <p:tags r:id="rId29"/>
            </p:custDataLst>
          </p:nvPr>
        </p:nvSpPr>
        <p:spPr>
          <a:xfrm>
            <a:off x="9844349" y="3537267"/>
            <a:ext cx="306126" cy="311496"/>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rgbClr val="FFFFFF"/>
              </a:solidFill>
            </a:endParaRPr>
          </a:p>
        </p:txBody>
      </p:sp>
      <p:sp>
        <p:nvSpPr>
          <p:cNvPr id="31" name="任意多边形: 形状 8"/>
          <p:cNvSpPr/>
          <p:nvPr>
            <p:custDataLst>
              <p:tags r:id="rId30"/>
            </p:custDataLst>
          </p:nvPr>
        </p:nvSpPr>
        <p:spPr>
          <a:xfrm>
            <a:off x="6701459" y="2998593"/>
            <a:ext cx="810427" cy="850170"/>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wrap="square" rtlCol="0" anchor="ctr">
            <a:noAutofit/>
          </a:bodyPr>
          <a:p>
            <a:pPr algn="ctr"/>
            <a:endParaRPr lang="zh-CN" altLang="en-US">
              <a:solidFill>
                <a:srgbClr val="FFFFFF"/>
              </a:solidFill>
            </a:endParaRPr>
          </a:p>
        </p:txBody>
      </p:sp>
      <p:sp>
        <p:nvSpPr>
          <p:cNvPr id="32" name="TextBox 21"/>
          <p:cNvSpPr txBox="1"/>
          <p:nvPr>
            <p:custDataLst>
              <p:tags r:id="rId31"/>
            </p:custDataLst>
          </p:nvPr>
        </p:nvSpPr>
        <p:spPr>
          <a:xfrm>
            <a:off x="7604760" y="3027045"/>
            <a:ext cx="2497455" cy="778510"/>
          </a:xfrm>
          <a:prstGeom prst="rect">
            <a:avLst/>
          </a:prstGeom>
          <a:noFill/>
        </p:spPr>
        <p:txBody>
          <a:bodyPr wrap="square" rtlCol="0" anchor="ctr">
            <a:noAutofit/>
          </a:bodyPr>
          <a:p>
            <a:pPr>
              <a:lnSpc>
                <a:spcPct val="130000"/>
              </a:lnSpc>
            </a:pPr>
            <a:r>
              <a:rPr lang="zh-CN" altLang="en-US" sz="2400" spc="150" dirty="0">
                <a:solidFill>
                  <a:srgbClr val="000000">
                    <a:lumMod val="75000"/>
                    <a:lumOff val="25000"/>
                  </a:srgbClr>
                </a:solidFill>
                <a:uFillTx/>
                <a:latin typeface="Arial" panose="020B0604020202020204" pitchFamily="34" charset="0"/>
                <a:ea typeface="微软雅黑" charset="-122"/>
              </a:rPr>
              <a:t>工作人员的发展</a:t>
            </a:r>
            <a:endParaRPr lang="zh-CN" altLang="en-US" sz="2400" spc="150" dirty="0">
              <a:solidFill>
                <a:srgbClr val="000000">
                  <a:lumMod val="75000"/>
                  <a:lumOff val="25000"/>
                </a:srgbClr>
              </a:solidFill>
              <a:uFillTx/>
              <a:latin typeface="Arial" panose="020B0604020202020204" pitchFamily="34" charset="0"/>
              <a:ea typeface="微软雅黑" charset="-122"/>
            </a:endParaRPr>
          </a:p>
        </p:txBody>
      </p:sp>
      <p:sp>
        <p:nvSpPr>
          <p:cNvPr id="33"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32"/>
            </p:custDataLst>
          </p:nvPr>
        </p:nvSpPr>
        <p:spPr>
          <a:xfrm>
            <a:off x="6791148" y="3143600"/>
            <a:ext cx="690663" cy="590232"/>
          </a:xfrm>
          <a:prstGeom prst="rect">
            <a:avLst/>
          </a:prstGeom>
          <a:noFill/>
        </p:spPr>
        <p:txBody>
          <a:bodyPr wrap="square" rtlCol="0" anchor="ctr">
            <a:normAutofit fontScale="72500"/>
          </a:bodyPr>
          <a:p>
            <a:pPr algn="ctr"/>
            <a:r>
              <a:rPr lang="en-US" sz="4000" b="1" spc="300" dirty="0">
                <a:solidFill>
                  <a:srgbClr val="FFFFFF"/>
                </a:solidFill>
                <a:latin typeface="Arial" panose="020B0604020202020204" pitchFamily="34" charset="0"/>
                <a:ea typeface="微软雅黑" charset="-122"/>
                <a:cs typeface="Montserrat Black"/>
              </a:rPr>
              <a:t>04</a:t>
            </a:r>
            <a:endParaRPr lang="en-US" sz="4000" b="1" spc="300" dirty="0">
              <a:solidFill>
                <a:srgbClr val="FFFFFF"/>
              </a:solidFill>
              <a:latin typeface="Arial" panose="020B0604020202020204" pitchFamily="34" charset="0"/>
              <a:ea typeface="微软雅黑" charset="-122"/>
              <a:cs typeface="Montserrat Black"/>
            </a:endParaRPr>
          </a:p>
        </p:txBody>
      </p:sp>
      <p:sp>
        <p:nvSpPr>
          <p:cNvPr id="34" name="矩形: 圆角 3"/>
          <p:cNvSpPr/>
          <p:nvPr>
            <p:custDataLst>
              <p:tags r:id="rId33"/>
            </p:custDataLst>
          </p:nvPr>
        </p:nvSpPr>
        <p:spPr>
          <a:xfrm>
            <a:off x="2764790" y="4191563"/>
            <a:ext cx="3449016" cy="850170"/>
          </a:xfrm>
          <a:prstGeom prst="roundRect">
            <a:avLst/>
          </a:prstGeom>
          <a:solidFill>
            <a:srgbClr val="1D6DC2">
              <a:alpha val="20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35" name="Freeform 8"/>
          <p:cNvSpPr/>
          <p:nvPr>
            <p:custDataLst>
              <p:tags r:id="rId34"/>
            </p:custDataLst>
          </p:nvPr>
        </p:nvSpPr>
        <p:spPr>
          <a:xfrm>
            <a:off x="5692318" y="4725940"/>
            <a:ext cx="521488" cy="315793"/>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rgbClr val="1D6DC2">
              <a:alpha val="50000"/>
            </a:srgbClr>
          </a:solidFill>
          <a:ln>
            <a:noFil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rgbClr val="FFFFFF"/>
              </a:solidFill>
            </a:endParaRPr>
          </a:p>
        </p:txBody>
      </p:sp>
      <p:sp>
        <p:nvSpPr>
          <p:cNvPr id="36" name="Freeform 9"/>
          <p:cNvSpPr/>
          <p:nvPr>
            <p:custDataLst>
              <p:tags r:id="rId35"/>
            </p:custDataLst>
          </p:nvPr>
        </p:nvSpPr>
        <p:spPr>
          <a:xfrm>
            <a:off x="5907680" y="4730237"/>
            <a:ext cx="306126" cy="311496"/>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rgbClr val="FFFFFF"/>
              </a:solidFill>
            </a:endParaRPr>
          </a:p>
        </p:txBody>
      </p:sp>
      <p:sp>
        <p:nvSpPr>
          <p:cNvPr id="37" name="任意多边形: 形状 8"/>
          <p:cNvSpPr/>
          <p:nvPr>
            <p:custDataLst>
              <p:tags r:id="rId36"/>
            </p:custDataLst>
          </p:nvPr>
        </p:nvSpPr>
        <p:spPr>
          <a:xfrm>
            <a:off x="2764790" y="4191563"/>
            <a:ext cx="810427" cy="850170"/>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wrap="square" rtlCol="0" anchor="ctr">
            <a:noAutofit/>
          </a:bodyPr>
          <a:p>
            <a:pPr algn="ctr"/>
            <a:endParaRPr lang="zh-CN" altLang="en-US">
              <a:solidFill>
                <a:srgbClr val="FFFFFF"/>
              </a:solidFill>
            </a:endParaRPr>
          </a:p>
        </p:txBody>
      </p:sp>
      <p:sp>
        <p:nvSpPr>
          <p:cNvPr id="38" name="TextBox 21"/>
          <p:cNvSpPr txBox="1"/>
          <p:nvPr>
            <p:custDataLst>
              <p:tags r:id="rId37"/>
            </p:custDataLst>
          </p:nvPr>
        </p:nvSpPr>
        <p:spPr>
          <a:xfrm>
            <a:off x="3768023" y="4220027"/>
            <a:ext cx="2161677" cy="778741"/>
          </a:xfrm>
          <a:prstGeom prst="rect">
            <a:avLst/>
          </a:prstGeom>
          <a:noFill/>
        </p:spPr>
        <p:txBody>
          <a:bodyPr wrap="square" rtlCol="0" anchor="ctr">
            <a:normAutofit/>
          </a:bodyPr>
          <a:p>
            <a:pPr>
              <a:lnSpc>
                <a:spcPct val="130000"/>
              </a:lnSpc>
            </a:pPr>
            <a:r>
              <a:rPr lang="zh-CN" altLang="en-US" sz="2800" spc="150" dirty="0">
                <a:solidFill>
                  <a:srgbClr val="000000">
                    <a:lumMod val="75000"/>
                    <a:lumOff val="25000"/>
                  </a:srgbClr>
                </a:solidFill>
                <a:uFillTx/>
                <a:latin typeface="Arial" panose="020B0604020202020204" pitchFamily="34" charset="0"/>
                <a:ea typeface="微软雅黑" charset="-122"/>
              </a:rPr>
              <a:t>管理</a:t>
            </a:r>
            <a:endParaRPr lang="zh-CN" altLang="en-US" sz="2800" spc="150" dirty="0">
              <a:solidFill>
                <a:srgbClr val="000000">
                  <a:lumMod val="75000"/>
                  <a:lumOff val="25000"/>
                </a:srgbClr>
              </a:solidFill>
              <a:uFillTx/>
              <a:latin typeface="Arial" panose="020B0604020202020204" pitchFamily="34" charset="0"/>
              <a:ea typeface="微软雅黑" charset="-122"/>
            </a:endParaRPr>
          </a:p>
        </p:txBody>
      </p:sp>
      <p:sp>
        <p:nvSpPr>
          <p:cNvPr id="39"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38"/>
            </p:custDataLst>
          </p:nvPr>
        </p:nvSpPr>
        <p:spPr>
          <a:xfrm>
            <a:off x="2854479" y="4336570"/>
            <a:ext cx="690663" cy="590232"/>
          </a:xfrm>
          <a:prstGeom prst="rect">
            <a:avLst/>
          </a:prstGeom>
          <a:noFill/>
        </p:spPr>
        <p:txBody>
          <a:bodyPr wrap="square" rtlCol="0" anchor="ctr">
            <a:normAutofit fontScale="72500"/>
          </a:bodyPr>
          <a:p>
            <a:pPr algn="ctr"/>
            <a:r>
              <a:rPr lang="en-US" sz="4000" b="1" spc="300" dirty="0">
                <a:solidFill>
                  <a:srgbClr val="FFFFFF"/>
                </a:solidFill>
                <a:latin typeface="Arial" panose="020B0604020202020204" pitchFamily="34" charset="0"/>
                <a:ea typeface="微软雅黑" charset="-122"/>
                <a:cs typeface="Montserrat Black"/>
              </a:rPr>
              <a:t>05</a:t>
            </a:r>
            <a:endParaRPr lang="en-US" sz="4000" b="1" spc="300" dirty="0">
              <a:solidFill>
                <a:srgbClr val="FFFFFF"/>
              </a:solidFill>
              <a:latin typeface="Arial" panose="020B0604020202020204" pitchFamily="34" charset="0"/>
              <a:ea typeface="微软雅黑" charset="-122"/>
              <a:cs typeface="Montserrat Black"/>
            </a:endParaRPr>
          </a:p>
        </p:txBody>
      </p:sp>
      <p:sp>
        <p:nvSpPr>
          <p:cNvPr id="40" name="矩形: 圆角 3"/>
          <p:cNvSpPr/>
          <p:nvPr>
            <p:custDataLst>
              <p:tags r:id="rId39"/>
            </p:custDataLst>
          </p:nvPr>
        </p:nvSpPr>
        <p:spPr>
          <a:xfrm>
            <a:off x="6701459" y="4191563"/>
            <a:ext cx="3449016" cy="850170"/>
          </a:xfrm>
          <a:prstGeom prst="roundRect">
            <a:avLst/>
          </a:prstGeom>
          <a:solidFill>
            <a:srgbClr val="1D6DC2">
              <a:alpha val="20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41" name="Freeform 8"/>
          <p:cNvSpPr/>
          <p:nvPr>
            <p:custDataLst>
              <p:tags r:id="rId40"/>
            </p:custDataLst>
          </p:nvPr>
        </p:nvSpPr>
        <p:spPr>
          <a:xfrm>
            <a:off x="9628987" y="4725940"/>
            <a:ext cx="521488" cy="315793"/>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rgbClr val="1D6DC2">
              <a:alpha val="50000"/>
            </a:srgbClr>
          </a:solidFill>
          <a:ln>
            <a:noFil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rgbClr val="FFFFFF"/>
              </a:solidFill>
            </a:endParaRPr>
          </a:p>
        </p:txBody>
      </p:sp>
      <p:sp>
        <p:nvSpPr>
          <p:cNvPr id="42" name="Freeform 9"/>
          <p:cNvSpPr/>
          <p:nvPr>
            <p:custDataLst>
              <p:tags r:id="rId41"/>
            </p:custDataLst>
          </p:nvPr>
        </p:nvSpPr>
        <p:spPr>
          <a:xfrm>
            <a:off x="9844349" y="4730237"/>
            <a:ext cx="306126" cy="311496"/>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rgbClr val="FFFFFF"/>
              </a:solidFill>
            </a:endParaRPr>
          </a:p>
        </p:txBody>
      </p:sp>
      <p:sp>
        <p:nvSpPr>
          <p:cNvPr id="43" name="任意多边形: 形状 8"/>
          <p:cNvSpPr/>
          <p:nvPr>
            <p:custDataLst>
              <p:tags r:id="rId42"/>
            </p:custDataLst>
          </p:nvPr>
        </p:nvSpPr>
        <p:spPr>
          <a:xfrm>
            <a:off x="6701459" y="4191563"/>
            <a:ext cx="810427" cy="850170"/>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wrap="square" rtlCol="0" anchor="ctr">
            <a:noAutofit/>
          </a:bodyPr>
          <a:p>
            <a:pPr algn="ctr"/>
            <a:endParaRPr lang="zh-CN" altLang="en-US">
              <a:solidFill>
                <a:srgbClr val="FFFFFF"/>
              </a:solidFill>
            </a:endParaRPr>
          </a:p>
        </p:txBody>
      </p:sp>
      <p:sp>
        <p:nvSpPr>
          <p:cNvPr id="44" name="TextBox 21"/>
          <p:cNvSpPr txBox="1"/>
          <p:nvPr>
            <p:custDataLst>
              <p:tags r:id="rId43"/>
            </p:custDataLst>
          </p:nvPr>
        </p:nvSpPr>
        <p:spPr>
          <a:xfrm>
            <a:off x="7704692" y="4220027"/>
            <a:ext cx="2161677" cy="778741"/>
          </a:xfrm>
          <a:prstGeom prst="rect">
            <a:avLst/>
          </a:prstGeom>
          <a:noFill/>
        </p:spPr>
        <p:txBody>
          <a:bodyPr wrap="square" rtlCol="0" anchor="ctr">
            <a:normAutofit/>
          </a:bodyPr>
          <a:p>
            <a:pPr>
              <a:lnSpc>
                <a:spcPct val="130000"/>
              </a:lnSpc>
            </a:pPr>
            <a:r>
              <a:rPr lang="zh-CN" altLang="en-US" sz="2400" spc="150" dirty="0">
                <a:solidFill>
                  <a:srgbClr val="000000">
                    <a:lumMod val="75000"/>
                    <a:lumOff val="25000"/>
                  </a:srgbClr>
                </a:solidFill>
                <a:uFillTx/>
                <a:latin typeface="Arial" panose="020B0604020202020204" pitchFamily="34" charset="0"/>
                <a:ea typeface="微软雅黑" charset="-122"/>
              </a:rPr>
              <a:t>持续改进</a:t>
            </a:r>
            <a:endParaRPr lang="zh-CN" altLang="en-US" sz="2400" spc="150" dirty="0">
              <a:solidFill>
                <a:srgbClr val="000000">
                  <a:lumMod val="75000"/>
                  <a:lumOff val="25000"/>
                </a:srgbClr>
              </a:solidFill>
              <a:uFillTx/>
              <a:latin typeface="Arial" panose="020B0604020202020204" pitchFamily="34" charset="0"/>
              <a:ea typeface="微软雅黑" charset="-122"/>
            </a:endParaRPr>
          </a:p>
        </p:txBody>
      </p:sp>
      <p:sp>
        <p:nvSpPr>
          <p:cNvPr id="45"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44"/>
            </p:custDataLst>
          </p:nvPr>
        </p:nvSpPr>
        <p:spPr>
          <a:xfrm>
            <a:off x="6791148" y="4336570"/>
            <a:ext cx="690663" cy="590232"/>
          </a:xfrm>
          <a:prstGeom prst="rect">
            <a:avLst/>
          </a:prstGeom>
          <a:noFill/>
        </p:spPr>
        <p:txBody>
          <a:bodyPr wrap="square" rtlCol="0" anchor="ctr">
            <a:normAutofit fontScale="72500"/>
          </a:bodyPr>
          <a:p>
            <a:pPr algn="ctr"/>
            <a:r>
              <a:rPr lang="en-US" sz="4000" b="1" spc="300" dirty="0">
                <a:solidFill>
                  <a:srgbClr val="FFFFFF"/>
                </a:solidFill>
                <a:latin typeface="Arial" panose="020B0604020202020204" pitchFamily="34" charset="0"/>
                <a:ea typeface="微软雅黑" charset="-122"/>
                <a:cs typeface="Montserrat Black"/>
              </a:rPr>
              <a:t>06</a:t>
            </a:r>
            <a:endParaRPr lang="en-US" sz="4000" b="1" spc="300" dirty="0">
              <a:solidFill>
                <a:srgbClr val="FFFFFF"/>
              </a:solidFill>
              <a:latin typeface="Arial" panose="020B0604020202020204" pitchFamily="34" charset="0"/>
              <a:ea typeface="微软雅黑" charset="-122"/>
              <a:cs typeface="Montserrat Black"/>
            </a:endParaRPr>
          </a:p>
        </p:txBody>
      </p:sp>
      <p:sp>
        <p:nvSpPr>
          <p:cNvPr id="46" name="矩形: 圆角 3"/>
          <p:cNvSpPr/>
          <p:nvPr>
            <p:custDataLst>
              <p:tags r:id="rId45"/>
            </p:custDataLst>
          </p:nvPr>
        </p:nvSpPr>
        <p:spPr>
          <a:xfrm>
            <a:off x="2764790" y="5384532"/>
            <a:ext cx="3449016" cy="850170"/>
          </a:xfrm>
          <a:prstGeom prst="roundRect">
            <a:avLst/>
          </a:prstGeom>
          <a:solidFill>
            <a:srgbClr val="1D6DC2">
              <a:alpha val="20000"/>
            </a:srgbClr>
          </a:solidFill>
          <a:ln>
            <a:no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solidFill>
                <a:srgbClr val="FFFFFF"/>
              </a:solidFill>
            </a:endParaRPr>
          </a:p>
        </p:txBody>
      </p:sp>
      <p:sp>
        <p:nvSpPr>
          <p:cNvPr id="47" name="Freeform 8"/>
          <p:cNvSpPr/>
          <p:nvPr>
            <p:custDataLst>
              <p:tags r:id="rId46"/>
            </p:custDataLst>
          </p:nvPr>
        </p:nvSpPr>
        <p:spPr>
          <a:xfrm>
            <a:off x="5692318" y="5918909"/>
            <a:ext cx="521488" cy="315793"/>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rgbClr val="1D6DC2">
              <a:alpha val="50000"/>
            </a:srgbClr>
          </a:solidFill>
          <a:ln>
            <a:noFil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rgbClr val="FFFFFF"/>
              </a:solidFill>
            </a:endParaRPr>
          </a:p>
        </p:txBody>
      </p:sp>
      <p:sp>
        <p:nvSpPr>
          <p:cNvPr id="48" name="Freeform 9"/>
          <p:cNvSpPr/>
          <p:nvPr>
            <p:custDataLst>
              <p:tags r:id="rId47"/>
            </p:custDataLst>
          </p:nvPr>
        </p:nvSpPr>
        <p:spPr>
          <a:xfrm>
            <a:off x="5907680" y="5923206"/>
            <a:ext cx="306126" cy="311496"/>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rgbClr val="FFFFFF"/>
              </a:solidFill>
            </a:endParaRPr>
          </a:p>
        </p:txBody>
      </p:sp>
      <p:sp>
        <p:nvSpPr>
          <p:cNvPr id="49" name="任意多边形: 形状 8"/>
          <p:cNvSpPr/>
          <p:nvPr>
            <p:custDataLst>
              <p:tags r:id="rId48"/>
            </p:custDataLst>
          </p:nvPr>
        </p:nvSpPr>
        <p:spPr>
          <a:xfrm>
            <a:off x="2764790" y="5384532"/>
            <a:ext cx="810427" cy="850170"/>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rgbClr val="1D6DC2"/>
          </a:solidFill>
          <a:ln>
            <a:noFill/>
          </a:ln>
        </p:spPr>
        <p:style>
          <a:lnRef idx="2">
            <a:srgbClr val="1D6DC2">
              <a:shade val="50000"/>
            </a:srgbClr>
          </a:lnRef>
          <a:fillRef idx="1">
            <a:srgbClr val="1D6DC2"/>
          </a:fillRef>
          <a:effectRef idx="0">
            <a:srgbClr val="1D6DC2"/>
          </a:effectRef>
          <a:fontRef idx="minor">
            <a:srgbClr val="FFFFFF"/>
          </a:fontRef>
        </p:style>
        <p:txBody>
          <a:bodyPr wrap="square" rtlCol="0" anchor="ctr">
            <a:noAutofit/>
          </a:bodyPr>
          <a:p>
            <a:pPr algn="ctr"/>
            <a:endParaRPr lang="zh-CN" altLang="en-US">
              <a:solidFill>
                <a:srgbClr val="FFFFFF"/>
              </a:solidFill>
            </a:endParaRPr>
          </a:p>
        </p:txBody>
      </p:sp>
      <p:sp>
        <p:nvSpPr>
          <p:cNvPr id="50" name="TextBox 21"/>
          <p:cNvSpPr txBox="1"/>
          <p:nvPr>
            <p:custDataLst>
              <p:tags r:id="rId49"/>
            </p:custDataLst>
          </p:nvPr>
        </p:nvSpPr>
        <p:spPr>
          <a:xfrm>
            <a:off x="3768023" y="5412996"/>
            <a:ext cx="2161677" cy="778741"/>
          </a:xfrm>
          <a:prstGeom prst="rect">
            <a:avLst/>
          </a:prstGeom>
          <a:noFill/>
        </p:spPr>
        <p:txBody>
          <a:bodyPr wrap="square" rtlCol="0" anchor="ctr">
            <a:normAutofit/>
          </a:bodyPr>
          <a:p>
            <a:pPr>
              <a:lnSpc>
                <a:spcPct val="130000"/>
              </a:lnSpc>
            </a:pPr>
            <a:r>
              <a:rPr lang="zh-CN" altLang="en-US" sz="2400" spc="150" dirty="0">
                <a:solidFill>
                  <a:srgbClr val="000000">
                    <a:lumMod val="75000"/>
                    <a:lumOff val="25000"/>
                  </a:srgbClr>
                </a:solidFill>
                <a:uFillTx/>
                <a:latin typeface="Arial" panose="020B0604020202020204" pitchFamily="34" charset="0"/>
                <a:ea typeface="微软雅黑" charset="-122"/>
              </a:rPr>
              <a:t>残疾儿童</a:t>
            </a:r>
            <a:endParaRPr lang="zh-CN" altLang="en-US" sz="2400" spc="150" dirty="0">
              <a:solidFill>
                <a:srgbClr val="000000">
                  <a:lumMod val="75000"/>
                  <a:lumOff val="25000"/>
                </a:srgbClr>
              </a:solidFill>
              <a:uFillTx/>
              <a:latin typeface="Arial" panose="020B0604020202020204" pitchFamily="34" charset="0"/>
              <a:ea typeface="微软雅黑" charset="-122"/>
            </a:endParaRPr>
          </a:p>
        </p:txBody>
      </p:sp>
      <p:sp>
        <p:nvSpPr>
          <p:cNvPr id="51"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50"/>
            </p:custDataLst>
          </p:nvPr>
        </p:nvSpPr>
        <p:spPr>
          <a:xfrm>
            <a:off x="2854479" y="5529539"/>
            <a:ext cx="690663" cy="590232"/>
          </a:xfrm>
          <a:prstGeom prst="rect">
            <a:avLst/>
          </a:prstGeom>
          <a:noFill/>
        </p:spPr>
        <p:txBody>
          <a:bodyPr wrap="square" rtlCol="0" anchor="ctr">
            <a:normAutofit fontScale="72500"/>
          </a:bodyPr>
          <a:p>
            <a:pPr algn="ctr"/>
            <a:r>
              <a:rPr lang="en-US" sz="4000" b="1" spc="300" dirty="0">
                <a:solidFill>
                  <a:srgbClr val="FFFFFF"/>
                </a:solidFill>
                <a:latin typeface="Arial" panose="020B0604020202020204" pitchFamily="34" charset="0"/>
                <a:ea typeface="微软雅黑" charset="-122"/>
                <a:cs typeface="Montserrat Black"/>
              </a:rPr>
              <a:t>07</a:t>
            </a:r>
            <a:endParaRPr lang="en-US" sz="4000" b="1" spc="300" dirty="0">
              <a:solidFill>
                <a:srgbClr val="FFFFFF"/>
              </a:solidFill>
              <a:latin typeface="Arial" panose="020B0604020202020204" pitchFamily="34" charset="0"/>
              <a:ea typeface="微软雅黑" charset="-122"/>
              <a:cs typeface="Montserrat Black"/>
            </a:endParaRPr>
          </a:p>
        </p:txBody>
      </p:sp>
    </p:spTree>
    <p:custDataLst>
      <p:tags r:id="rId5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pic>
        <p:nvPicPr>
          <p:cNvPr id="12" name="图片 11"/>
          <p:cNvPicPr>
            <a:picLocks noChangeAspect="1"/>
          </p:cNvPicPr>
          <p:nvPr userDrawn="1">
            <p:custDataLst>
              <p:tags r:id="rId6"/>
            </p:custDataLst>
          </p:nvPr>
        </p:nvPicPr>
        <p:blipFill rotWithShape="1">
          <a:blip r:embed="rId7"/>
          <a:srcRect/>
          <a:stretch>
            <a:fillRect/>
          </a:stretch>
        </p:blipFill>
        <p:spPr>
          <a:xfrm>
            <a:off x="167802" y="5105543"/>
            <a:ext cx="1238310" cy="1615932"/>
          </a:xfrm>
          <a:prstGeom prst="rect">
            <a:avLst/>
          </a:prstGeom>
        </p:spPr>
      </p:pic>
      <p:sp>
        <p:nvSpPr>
          <p:cNvPr id="11" name="任意多边形: 形状 4"/>
          <p:cNvSpPr/>
          <p:nvPr>
            <p:custDataLst>
              <p:tags r:id="rId8"/>
            </p:custDataLst>
          </p:nvPr>
        </p:nvSpPr>
        <p:spPr>
          <a:xfrm>
            <a:off x="1038384" y="1964269"/>
            <a:ext cx="1647967"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1F74AD"/>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13" name="文本框 12"/>
          <p:cNvSpPr txBox="1"/>
          <p:nvPr>
            <p:custDataLst>
              <p:tags r:id="rId9"/>
            </p:custDataLst>
          </p:nvPr>
        </p:nvSpPr>
        <p:spPr>
          <a:xfrm>
            <a:off x="1043950" y="2177140"/>
            <a:ext cx="407501" cy="342737"/>
          </a:xfrm>
          <a:prstGeom prst="rect">
            <a:avLst/>
          </a:prstGeom>
          <a:noFill/>
        </p:spPr>
        <p:txBody>
          <a:bodyPr wrap="square" rtlCol="0">
            <a:normAutofit fontScale="80000"/>
          </a:bodyPr>
          <a:p>
            <a:r>
              <a:rPr lang="en-US" altLang="zh-CN" b="1">
                <a:solidFill>
                  <a:sysClr val="window" lastClr="FFFFFF"/>
                </a:solidFill>
                <a:latin typeface="Arial" panose="020B0604020202020204" pitchFamily="34" charset="0"/>
                <a:ea typeface="微软雅黑" charset="-122"/>
                <a:sym typeface="Arial" panose="020B0604020202020204" pitchFamily="34" charset="0"/>
              </a:rPr>
              <a:t>01</a:t>
            </a:r>
            <a:endParaRPr lang="zh-CN" altLang="en-US" b="1">
              <a:solidFill>
                <a:sysClr val="window" lastClr="FFFFFF"/>
              </a:solidFill>
              <a:latin typeface="Arial" panose="020B0604020202020204" pitchFamily="34" charset="0"/>
              <a:ea typeface="微软雅黑" charset="-122"/>
              <a:sym typeface="Arial" panose="020B0604020202020204" pitchFamily="34" charset="0"/>
            </a:endParaRPr>
          </a:p>
        </p:txBody>
      </p:sp>
      <p:sp>
        <p:nvSpPr>
          <p:cNvPr id="14" name="文本框 13"/>
          <p:cNvSpPr txBox="1"/>
          <p:nvPr>
            <p:custDataLst>
              <p:tags r:id="rId10"/>
            </p:custDataLst>
          </p:nvPr>
        </p:nvSpPr>
        <p:spPr>
          <a:xfrm>
            <a:off x="1421724" y="2146598"/>
            <a:ext cx="1185075" cy="403821"/>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添加标题</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24" name="文本框 23"/>
          <p:cNvSpPr txBox="1"/>
          <p:nvPr>
            <p:custDataLst>
              <p:tags r:id="rId11"/>
            </p:custDataLst>
          </p:nvPr>
        </p:nvSpPr>
        <p:spPr>
          <a:xfrm>
            <a:off x="955040" y="2861310"/>
            <a:ext cx="1883410" cy="3047365"/>
          </a:xfrm>
          <a:prstGeom prst="rect">
            <a:avLst/>
          </a:prstGeom>
          <a:solidFill>
            <a:schemeClr val="bg1"/>
          </a:solidFill>
        </p:spPr>
        <p:txBody>
          <a:bodyPr wrap="square" rtlCol="0"/>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美国国会通过了《儿童保育与发展整体拨款法》，授权设立儿童保育与发展基金会，标志着联邦政府首次向从未享受过福利的低收入家庭提供托育服务，并将5%的基金款项用于托育服务的质量改善。</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sp>
        <p:nvSpPr>
          <p:cNvPr id="15" name="任意多边形: 形状 5"/>
          <p:cNvSpPr/>
          <p:nvPr>
            <p:custDataLst>
              <p:tags r:id="rId12"/>
            </p:custDataLst>
          </p:nvPr>
        </p:nvSpPr>
        <p:spPr>
          <a:xfrm>
            <a:off x="3171101"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3498DB"/>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16" name="文本框 15"/>
          <p:cNvSpPr txBox="1"/>
          <p:nvPr>
            <p:custDataLst>
              <p:tags r:id="rId13"/>
            </p:custDataLst>
          </p:nvPr>
        </p:nvSpPr>
        <p:spPr>
          <a:xfrm>
            <a:off x="3176178" y="2177140"/>
            <a:ext cx="407501" cy="342737"/>
          </a:xfrm>
          <a:prstGeom prst="rect">
            <a:avLst/>
          </a:prstGeom>
          <a:noFill/>
        </p:spPr>
        <p:txBody>
          <a:bodyPr wrap="square" rtlCol="0">
            <a:normAutofit fontScale="80000"/>
          </a:bodyPr>
          <a:p>
            <a:r>
              <a:rPr lang="en-US" altLang="zh-CN" b="1">
                <a:solidFill>
                  <a:sysClr val="window" lastClr="FFFFFF"/>
                </a:solidFill>
                <a:latin typeface="Arial" panose="020B0604020202020204" pitchFamily="34" charset="0"/>
                <a:ea typeface="微软雅黑" charset="-122"/>
                <a:sym typeface="Arial" panose="020B0604020202020204" pitchFamily="34" charset="0"/>
              </a:rPr>
              <a:t>02</a:t>
            </a:r>
            <a:endParaRPr lang="zh-CN" altLang="en-US" b="1">
              <a:solidFill>
                <a:sysClr val="window" lastClr="FFFFFF"/>
              </a:solidFill>
              <a:latin typeface="Arial" panose="020B0604020202020204" pitchFamily="34" charset="0"/>
              <a:ea typeface="微软雅黑" charset="-122"/>
              <a:sym typeface="Arial" panose="020B0604020202020204" pitchFamily="34" charset="0"/>
            </a:endParaRPr>
          </a:p>
        </p:txBody>
      </p:sp>
      <p:sp>
        <p:nvSpPr>
          <p:cNvPr id="23" name="文本框 22"/>
          <p:cNvSpPr txBox="1"/>
          <p:nvPr>
            <p:custDataLst>
              <p:tags r:id="rId14"/>
            </p:custDataLst>
          </p:nvPr>
        </p:nvSpPr>
        <p:spPr>
          <a:xfrm>
            <a:off x="3577021" y="2146598"/>
            <a:ext cx="1185075" cy="403821"/>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添加标题</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25" name="文本框 24"/>
          <p:cNvSpPr txBox="1"/>
          <p:nvPr>
            <p:custDataLst>
              <p:tags r:id="rId15"/>
            </p:custDataLst>
          </p:nvPr>
        </p:nvSpPr>
        <p:spPr>
          <a:xfrm>
            <a:off x="3110649" y="3433169"/>
            <a:ext cx="1647959" cy="1716740"/>
          </a:xfrm>
          <a:prstGeom prst="rect">
            <a:avLst/>
          </a:prstGeom>
          <a:no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单击此处添加文本具体内容，简明扼要的阐述您的观点。</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sp>
        <p:nvSpPr>
          <p:cNvPr id="28" name="任意多边形: 形状 6"/>
          <p:cNvSpPr/>
          <p:nvPr>
            <p:custDataLst>
              <p:tags r:id="rId16"/>
            </p:custDataLst>
          </p:nvPr>
        </p:nvSpPr>
        <p:spPr>
          <a:xfrm>
            <a:off x="5323030"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1AA3AA"/>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31" name="文本框 30"/>
          <p:cNvSpPr txBox="1"/>
          <p:nvPr>
            <p:custDataLst>
              <p:tags r:id="rId17"/>
            </p:custDataLst>
          </p:nvPr>
        </p:nvSpPr>
        <p:spPr>
          <a:xfrm>
            <a:off x="5327930" y="2177140"/>
            <a:ext cx="407501" cy="342737"/>
          </a:xfrm>
          <a:prstGeom prst="rect">
            <a:avLst/>
          </a:prstGeom>
          <a:noFill/>
        </p:spPr>
        <p:txBody>
          <a:bodyPr wrap="square" rtlCol="0">
            <a:normAutofit fontScale="80000"/>
          </a:bodyPr>
          <a:p>
            <a:r>
              <a:rPr lang="en-US" altLang="zh-CN" b="1">
                <a:solidFill>
                  <a:sysClr val="window" lastClr="FFFFFF"/>
                </a:solidFill>
                <a:latin typeface="Arial" panose="020B0604020202020204" pitchFamily="34" charset="0"/>
                <a:ea typeface="微软雅黑" charset="-122"/>
                <a:sym typeface="Arial" panose="020B0604020202020204" pitchFamily="34" charset="0"/>
              </a:rPr>
              <a:t>03</a:t>
            </a:r>
            <a:endParaRPr lang="zh-CN" altLang="en-US" b="1">
              <a:solidFill>
                <a:sysClr val="window" lastClr="FFFFFF"/>
              </a:solidFill>
              <a:latin typeface="Arial" panose="020B0604020202020204" pitchFamily="34" charset="0"/>
              <a:ea typeface="微软雅黑" charset="-122"/>
              <a:sym typeface="Arial" panose="020B0604020202020204" pitchFamily="34" charset="0"/>
            </a:endParaRPr>
          </a:p>
        </p:txBody>
      </p:sp>
      <p:sp>
        <p:nvSpPr>
          <p:cNvPr id="32" name="文本框 31"/>
          <p:cNvSpPr txBox="1"/>
          <p:nvPr>
            <p:custDataLst>
              <p:tags r:id="rId18"/>
            </p:custDataLst>
          </p:nvPr>
        </p:nvSpPr>
        <p:spPr>
          <a:xfrm>
            <a:off x="5709246" y="2146598"/>
            <a:ext cx="1185075" cy="403821"/>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添加标题</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34" name="文本框 33"/>
          <p:cNvSpPr txBox="1"/>
          <p:nvPr>
            <p:custDataLst>
              <p:tags r:id="rId19"/>
            </p:custDataLst>
          </p:nvPr>
        </p:nvSpPr>
        <p:spPr>
          <a:xfrm>
            <a:off x="5243132" y="3433169"/>
            <a:ext cx="1647959" cy="1716740"/>
          </a:xfrm>
          <a:prstGeom prst="rect">
            <a:avLst/>
          </a:prstGeom>
          <a:no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单击此处添加文本具体内容，简明扼要的阐述您的观点。</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sp>
        <p:nvSpPr>
          <p:cNvPr id="35" name="任意多边形: 形状 7"/>
          <p:cNvSpPr/>
          <p:nvPr>
            <p:custDataLst>
              <p:tags r:id="rId20"/>
            </p:custDataLst>
          </p:nvPr>
        </p:nvSpPr>
        <p:spPr>
          <a:xfrm>
            <a:off x="7395406"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69A35B"/>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36" name="文本框 35"/>
          <p:cNvSpPr txBox="1"/>
          <p:nvPr>
            <p:custDataLst>
              <p:tags r:id="rId21"/>
            </p:custDataLst>
          </p:nvPr>
        </p:nvSpPr>
        <p:spPr>
          <a:xfrm>
            <a:off x="7399541" y="2177140"/>
            <a:ext cx="407501" cy="342737"/>
          </a:xfrm>
          <a:prstGeom prst="rect">
            <a:avLst/>
          </a:prstGeom>
          <a:noFill/>
        </p:spPr>
        <p:txBody>
          <a:bodyPr wrap="square" rtlCol="0">
            <a:normAutofit fontScale="80000"/>
          </a:bodyPr>
          <a:p>
            <a:r>
              <a:rPr lang="en-US" altLang="zh-CN" b="1">
                <a:solidFill>
                  <a:sysClr val="window" lastClr="FFFFFF"/>
                </a:solidFill>
                <a:latin typeface="Arial" panose="020B0604020202020204" pitchFamily="34" charset="0"/>
                <a:ea typeface="微软雅黑" charset="-122"/>
                <a:sym typeface="Arial" panose="020B0604020202020204" pitchFamily="34" charset="0"/>
              </a:rPr>
              <a:t>04</a:t>
            </a:r>
            <a:endParaRPr lang="zh-CN" altLang="en-US" b="1">
              <a:solidFill>
                <a:sysClr val="window" lastClr="FFFFFF"/>
              </a:solidFill>
              <a:latin typeface="Arial" panose="020B0604020202020204" pitchFamily="34" charset="0"/>
              <a:ea typeface="微软雅黑" charset="-122"/>
              <a:sym typeface="Arial" panose="020B0604020202020204" pitchFamily="34" charset="0"/>
            </a:endParaRPr>
          </a:p>
        </p:txBody>
      </p:sp>
      <p:sp>
        <p:nvSpPr>
          <p:cNvPr id="37" name="文本框 36"/>
          <p:cNvSpPr txBox="1"/>
          <p:nvPr>
            <p:custDataLst>
              <p:tags r:id="rId22"/>
            </p:custDataLst>
          </p:nvPr>
        </p:nvSpPr>
        <p:spPr>
          <a:xfrm>
            <a:off x="7862054" y="2146598"/>
            <a:ext cx="1185075" cy="403821"/>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添加标题</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42" name="文本框 41"/>
          <p:cNvSpPr txBox="1"/>
          <p:nvPr>
            <p:custDataLst>
              <p:tags r:id="rId23"/>
            </p:custDataLst>
          </p:nvPr>
        </p:nvSpPr>
        <p:spPr>
          <a:xfrm>
            <a:off x="7395060" y="3433169"/>
            <a:ext cx="1647959" cy="1716740"/>
          </a:xfrm>
          <a:prstGeom prst="rect">
            <a:avLst/>
          </a:prstGeom>
          <a:no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单击此处添加文本具体内容，简明扼要的阐述您的观点。</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cxnSp>
        <p:nvCxnSpPr>
          <p:cNvPr id="43" name="直接连接符 42"/>
          <p:cNvCxnSpPr/>
          <p:nvPr>
            <p:custDataLst>
              <p:tags r:id="rId24"/>
            </p:custDataLst>
          </p:nvPr>
        </p:nvCxnSpPr>
        <p:spPr>
          <a:xfrm>
            <a:off x="2898500"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cxnSp>
        <p:nvCxnSpPr>
          <p:cNvPr id="44" name="直接连接符 43"/>
          <p:cNvCxnSpPr/>
          <p:nvPr>
            <p:custDataLst>
              <p:tags r:id="rId25"/>
            </p:custDataLst>
          </p:nvPr>
        </p:nvCxnSpPr>
        <p:spPr>
          <a:xfrm>
            <a:off x="5030983"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cxnSp>
        <p:nvCxnSpPr>
          <p:cNvPr id="53" name="直接连接符 52"/>
          <p:cNvCxnSpPr/>
          <p:nvPr>
            <p:custDataLst>
              <p:tags r:id="rId26"/>
            </p:custDataLst>
          </p:nvPr>
        </p:nvCxnSpPr>
        <p:spPr>
          <a:xfrm>
            <a:off x="7182911"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sp>
        <p:nvSpPr>
          <p:cNvPr id="54" name="任意多边形: 形状 38"/>
          <p:cNvSpPr/>
          <p:nvPr>
            <p:custDataLst>
              <p:tags r:id="rId27"/>
            </p:custDataLst>
          </p:nvPr>
        </p:nvSpPr>
        <p:spPr>
          <a:xfrm>
            <a:off x="9471771"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9BBB59"/>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55" name="文本框 54"/>
          <p:cNvSpPr txBox="1"/>
          <p:nvPr>
            <p:custDataLst>
              <p:tags r:id="rId28"/>
            </p:custDataLst>
          </p:nvPr>
        </p:nvSpPr>
        <p:spPr>
          <a:xfrm>
            <a:off x="9475906" y="2177140"/>
            <a:ext cx="407501" cy="342737"/>
          </a:xfrm>
          <a:prstGeom prst="rect">
            <a:avLst/>
          </a:prstGeom>
          <a:noFill/>
        </p:spPr>
        <p:txBody>
          <a:bodyPr wrap="square" rtlCol="0">
            <a:normAutofit fontScale="80000"/>
          </a:bodyPr>
          <a:p>
            <a:r>
              <a:rPr lang="en-US" altLang="zh-CN" b="1">
                <a:solidFill>
                  <a:sysClr val="window" lastClr="FFFFFF"/>
                </a:solidFill>
                <a:latin typeface="Arial" panose="020B0604020202020204" pitchFamily="34" charset="0"/>
                <a:ea typeface="微软雅黑" charset="-122"/>
                <a:sym typeface="Arial" panose="020B0604020202020204" pitchFamily="34" charset="0"/>
              </a:rPr>
              <a:t>04</a:t>
            </a:r>
            <a:endParaRPr lang="zh-CN" altLang="en-US" b="1">
              <a:solidFill>
                <a:sysClr val="window" lastClr="FFFFFF"/>
              </a:solidFill>
              <a:latin typeface="Arial" panose="020B0604020202020204" pitchFamily="34" charset="0"/>
              <a:ea typeface="微软雅黑" charset="-122"/>
              <a:sym typeface="Arial" panose="020B0604020202020204" pitchFamily="34" charset="0"/>
            </a:endParaRPr>
          </a:p>
        </p:txBody>
      </p:sp>
      <p:sp>
        <p:nvSpPr>
          <p:cNvPr id="56" name="文本框 55"/>
          <p:cNvSpPr txBox="1"/>
          <p:nvPr>
            <p:custDataLst>
              <p:tags r:id="rId29"/>
            </p:custDataLst>
          </p:nvPr>
        </p:nvSpPr>
        <p:spPr>
          <a:xfrm>
            <a:off x="9938419" y="2146598"/>
            <a:ext cx="1185075" cy="403821"/>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添加标题</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57" name="文本框 56"/>
          <p:cNvSpPr txBox="1"/>
          <p:nvPr>
            <p:custDataLst>
              <p:tags r:id="rId30"/>
            </p:custDataLst>
          </p:nvPr>
        </p:nvSpPr>
        <p:spPr>
          <a:xfrm>
            <a:off x="9471425" y="3433169"/>
            <a:ext cx="1647959" cy="1716740"/>
          </a:xfrm>
          <a:prstGeom prst="rect">
            <a:avLst/>
          </a:prstGeom>
          <a:no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单击此处添加文本具体内容，简明扼要的阐述您的观点。</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cxnSp>
        <p:nvCxnSpPr>
          <p:cNvPr id="58" name="直接连接符 57"/>
          <p:cNvCxnSpPr/>
          <p:nvPr>
            <p:custDataLst>
              <p:tags r:id="rId31"/>
            </p:custDataLst>
          </p:nvPr>
        </p:nvCxnSpPr>
        <p:spPr>
          <a:xfrm>
            <a:off x="9259278"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sp>
        <p:nvSpPr>
          <p:cNvPr id="59" name="任意多边形: 形状 4"/>
          <p:cNvSpPr/>
          <p:nvPr>
            <p:custDataLst>
              <p:tags r:id="rId32"/>
            </p:custDataLst>
          </p:nvPr>
        </p:nvSpPr>
        <p:spPr>
          <a:xfrm>
            <a:off x="1038384" y="1964269"/>
            <a:ext cx="1647967"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1F74AD"/>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61" name="文本框 60"/>
          <p:cNvSpPr txBox="1"/>
          <p:nvPr>
            <p:custDataLst>
              <p:tags r:id="rId33"/>
            </p:custDataLst>
          </p:nvPr>
        </p:nvSpPr>
        <p:spPr>
          <a:xfrm>
            <a:off x="986790" y="2146300"/>
            <a:ext cx="1619885" cy="403860"/>
          </a:xfrm>
          <a:prstGeom prst="rect">
            <a:avLst/>
          </a:prstGeom>
          <a:noFill/>
        </p:spPr>
        <p:txBody>
          <a:bodyPr wrap="square" rtlCol="0">
            <a:normAutofit fontScale="87500"/>
          </a:bodyPr>
          <a:p>
            <a:pPr algn="ctr">
              <a:lnSpc>
                <a:spcPct val="120000"/>
              </a:lnSpc>
            </a:pPr>
            <a:r>
              <a:rPr b="1" spc="300" dirty="0">
                <a:solidFill>
                  <a:sysClr val="window" lastClr="FFFFFF"/>
                </a:solidFill>
                <a:latin typeface="Arial" panose="020B0604020202020204" pitchFamily="34" charset="0"/>
                <a:ea typeface="微软雅黑" charset="-122"/>
                <a:sym typeface="Arial" panose="020B0604020202020204" pitchFamily="34" charset="0"/>
              </a:rPr>
              <a:t>1990年</a:t>
            </a:r>
            <a:endParaRPr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63" name="任意多边形: 形状 5"/>
          <p:cNvSpPr/>
          <p:nvPr>
            <p:custDataLst>
              <p:tags r:id="rId34"/>
            </p:custDataLst>
          </p:nvPr>
        </p:nvSpPr>
        <p:spPr>
          <a:xfrm>
            <a:off x="3171101"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3498DB"/>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66" name="文本框 65"/>
          <p:cNvSpPr txBox="1"/>
          <p:nvPr>
            <p:custDataLst>
              <p:tags r:id="rId35"/>
            </p:custDataLst>
          </p:nvPr>
        </p:nvSpPr>
        <p:spPr>
          <a:xfrm>
            <a:off x="3204210" y="2146300"/>
            <a:ext cx="1557655" cy="403860"/>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1998年</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67" name="文本框 66"/>
          <p:cNvSpPr txBox="1"/>
          <p:nvPr>
            <p:custDataLst>
              <p:tags r:id="rId36"/>
            </p:custDataLst>
          </p:nvPr>
        </p:nvSpPr>
        <p:spPr>
          <a:xfrm>
            <a:off x="3035935" y="2835910"/>
            <a:ext cx="1871980" cy="3074035"/>
          </a:xfrm>
          <a:prstGeom prst="rect">
            <a:avLst/>
          </a:prstGeom>
          <a:solidFill>
            <a:schemeClr val="bg1"/>
          </a:solidFill>
        </p:spPr>
        <p:txBody>
          <a:bodyPr wrap="square" rtlCol="0">
            <a:normAutofit/>
          </a:bodyPr>
          <a:p>
            <a:pPr>
              <a:lnSpc>
                <a:spcPct val="120000"/>
              </a:lnSpc>
            </a:pPr>
            <a:r>
              <a:rPr lang="en-US" altLang="zh-CN" sz="16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  </a:t>
            </a:r>
            <a:r>
              <a:rPr lang="zh-CN" altLang="en-US" sz="16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美国国会指定儿童保育与发展基金会划分出一部分资金用于婴幼儿托育服务。</a:t>
            </a:r>
            <a:endParaRPr lang="zh-CN" altLang="en-US" sz="16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sp>
        <p:nvSpPr>
          <p:cNvPr id="68" name="任意多边形: 形状 6"/>
          <p:cNvSpPr/>
          <p:nvPr>
            <p:custDataLst>
              <p:tags r:id="rId37"/>
            </p:custDataLst>
          </p:nvPr>
        </p:nvSpPr>
        <p:spPr>
          <a:xfrm>
            <a:off x="5323030"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1AA3AA"/>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70" name="文本框 69"/>
          <p:cNvSpPr txBox="1"/>
          <p:nvPr>
            <p:custDataLst>
              <p:tags r:id="rId38"/>
            </p:custDataLst>
          </p:nvPr>
        </p:nvSpPr>
        <p:spPr>
          <a:xfrm>
            <a:off x="5323205" y="2146300"/>
            <a:ext cx="1570990" cy="403860"/>
          </a:xfrm>
          <a:prstGeom prst="rect">
            <a:avLst/>
          </a:prstGeom>
          <a:noFill/>
        </p:spPr>
        <p:txBody>
          <a:bodyPr wrap="square" rtlCol="0">
            <a:normAutofit fontScale="87500"/>
          </a:bodyPr>
          <a:p>
            <a:pPr algn="ctr">
              <a:lnSpc>
                <a:spcPct val="120000"/>
              </a:lnSpc>
            </a:pPr>
            <a:r>
              <a:rPr b="1" spc="300" dirty="0">
                <a:solidFill>
                  <a:sysClr val="window" lastClr="FFFFFF"/>
                </a:solidFill>
                <a:latin typeface="Arial" panose="020B0604020202020204" pitchFamily="34" charset="0"/>
                <a:ea typeface="微软雅黑" charset="-122"/>
                <a:sym typeface="Arial" panose="020B0604020202020204" pitchFamily="34" charset="0"/>
              </a:rPr>
              <a:t>1993年</a:t>
            </a:r>
            <a:endParaRPr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71" name="文本框 70"/>
          <p:cNvSpPr txBox="1"/>
          <p:nvPr>
            <p:custDataLst>
              <p:tags r:id="rId39"/>
            </p:custDataLst>
          </p:nvPr>
        </p:nvSpPr>
        <p:spPr>
          <a:xfrm>
            <a:off x="5131435" y="2811780"/>
            <a:ext cx="1970405" cy="3146425"/>
          </a:xfrm>
          <a:prstGeom prst="rect">
            <a:avLst/>
          </a:prstGeom>
          <a:solidFill>
            <a:schemeClr val="bg1"/>
          </a:solidFill>
        </p:spPr>
        <p:txBody>
          <a:bodyPr wrap="square" rtlCol="0">
            <a:normAutofit fontScale="90000"/>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联邦政府通过了《家庭及医疗准假法案》，允许员工在家中有生产、新生儿照顾、亲生或收养的子女照顾、直系亲属或员工自己发生严重疾病时，可以在一年中请假12个星期，而且请假期间的工资和保险不变，销假后可以从事原工作或相当的工作。</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sp>
        <p:nvSpPr>
          <p:cNvPr id="72" name="任意多边形: 形状 7"/>
          <p:cNvSpPr/>
          <p:nvPr>
            <p:custDataLst>
              <p:tags r:id="rId40"/>
            </p:custDataLst>
          </p:nvPr>
        </p:nvSpPr>
        <p:spPr>
          <a:xfrm>
            <a:off x="7395406"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69A35B"/>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74" name="文本框 73"/>
          <p:cNvSpPr txBox="1"/>
          <p:nvPr>
            <p:custDataLst>
              <p:tags r:id="rId41"/>
            </p:custDataLst>
          </p:nvPr>
        </p:nvSpPr>
        <p:spPr>
          <a:xfrm>
            <a:off x="7377430" y="2146300"/>
            <a:ext cx="1669415" cy="403860"/>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1997年</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75" name="文本框 74"/>
          <p:cNvSpPr txBox="1"/>
          <p:nvPr>
            <p:custDataLst>
              <p:tags r:id="rId42"/>
            </p:custDataLst>
          </p:nvPr>
        </p:nvSpPr>
        <p:spPr>
          <a:xfrm>
            <a:off x="7271385" y="2774315"/>
            <a:ext cx="1908810" cy="3147695"/>
          </a:xfrm>
          <a:prstGeom prst="rect">
            <a:avLst/>
          </a:prstGeom>
          <a:solidFill>
            <a:schemeClr val="bg1"/>
          </a:solidFill>
        </p:spPr>
        <p:txBody>
          <a:bodyPr wrap="square" rtlCol="0">
            <a:normAutofit lnSpcReduction="20000"/>
          </a:bodyPr>
          <a:p>
            <a:pPr>
              <a:lnSpc>
                <a:spcPct val="120000"/>
              </a:lnSpc>
            </a:pPr>
            <a:r>
              <a:rPr lang="zh-CN" altLang="en-US" sz="16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在早期开端计划中进一步强调从婴儿出生第一天起就要进行教育，要保证每个美国公民拥有最好的教育。同年，经修正的《残疾人教育法》也明文规定：应为残疾婴幼儿及其家庭提供服务。</a:t>
            </a:r>
            <a:endParaRPr lang="zh-CN" altLang="en-US" sz="16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cxnSp>
        <p:nvCxnSpPr>
          <p:cNvPr id="76" name="直接连接符 75"/>
          <p:cNvCxnSpPr/>
          <p:nvPr>
            <p:custDataLst>
              <p:tags r:id="rId43"/>
            </p:custDataLst>
          </p:nvPr>
        </p:nvCxnSpPr>
        <p:spPr>
          <a:xfrm>
            <a:off x="2898500"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cxnSp>
        <p:nvCxnSpPr>
          <p:cNvPr id="77" name="直接连接符 76"/>
          <p:cNvCxnSpPr/>
          <p:nvPr>
            <p:custDataLst>
              <p:tags r:id="rId44"/>
            </p:custDataLst>
          </p:nvPr>
        </p:nvCxnSpPr>
        <p:spPr>
          <a:xfrm>
            <a:off x="5030983"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cxnSp>
        <p:nvCxnSpPr>
          <p:cNvPr id="78" name="直接连接符 77"/>
          <p:cNvCxnSpPr/>
          <p:nvPr>
            <p:custDataLst>
              <p:tags r:id="rId45"/>
            </p:custDataLst>
          </p:nvPr>
        </p:nvCxnSpPr>
        <p:spPr>
          <a:xfrm>
            <a:off x="7182911"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sp>
        <p:nvSpPr>
          <p:cNvPr id="79" name="任意多边形: 形状 38"/>
          <p:cNvSpPr/>
          <p:nvPr>
            <p:custDataLst>
              <p:tags r:id="rId46"/>
            </p:custDataLst>
          </p:nvPr>
        </p:nvSpPr>
        <p:spPr>
          <a:xfrm>
            <a:off x="9471771"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9BBB59"/>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81" name="文本框 80"/>
          <p:cNvSpPr txBox="1"/>
          <p:nvPr>
            <p:custDataLst>
              <p:tags r:id="rId47"/>
            </p:custDataLst>
          </p:nvPr>
        </p:nvSpPr>
        <p:spPr>
          <a:xfrm>
            <a:off x="9490075" y="2146300"/>
            <a:ext cx="1633220" cy="403860"/>
          </a:xfrm>
          <a:prstGeom prst="rect">
            <a:avLst/>
          </a:prstGeom>
          <a:noFill/>
        </p:spPr>
        <p:txBody>
          <a:bodyPr wrap="square" rtlCol="0">
            <a:normAutofit fontScale="87500"/>
          </a:bodyPr>
          <a:p>
            <a:pPr algn="ctr">
              <a:lnSpc>
                <a:spcPct val="120000"/>
              </a:lnSpc>
            </a:pPr>
            <a:r>
              <a:rPr lang="en-US" b="1" spc="300" dirty="0">
                <a:solidFill>
                  <a:sysClr val="window" lastClr="FFFFFF"/>
                </a:solidFill>
                <a:latin typeface="Arial" panose="020B0604020202020204" pitchFamily="34" charset="0"/>
                <a:ea typeface="微软雅黑" charset="-122"/>
                <a:sym typeface="Arial" panose="020B0604020202020204" pitchFamily="34" charset="0"/>
              </a:rPr>
              <a:t>2000</a:t>
            </a: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年</a:t>
            </a: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以来</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82" name="文本框 81"/>
          <p:cNvSpPr txBox="1"/>
          <p:nvPr>
            <p:custDataLst>
              <p:tags r:id="rId48"/>
            </p:custDataLst>
          </p:nvPr>
        </p:nvSpPr>
        <p:spPr>
          <a:xfrm>
            <a:off x="9359265" y="2774315"/>
            <a:ext cx="1809115" cy="3133725"/>
          </a:xfrm>
          <a:prstGeom prst="rect">
            <a:avLst/>
          </a:prstGeom>
          <a:solidFill>
            <a:schemeClr val="bg1"/>
          </a:solid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2002年的《不让一个孩子掉队法》（No Child Behind Act）及2005年的《入学准备法案》（School Readiness Act）为托育人员的培训和聘任提供了充足的资金。</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cxnSp>
        <p:nvCxnSpPr>
          <p:cNvPr id="83" name="直接连接符 82"/>
          <p:cNvCxnSpPr/>
          <p:nvPr>
            <p:custDataLst>
              <p:tags r:id="rId49"/>
            </p:custDataLst>
          </p:nvPr>
        </p:nvCxnSpPr>
        <p:spPr>
          <a:xfrm>
            <a:off x="9259278"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sp>
        <p:nvSpPr>
          <p:cNvPr id="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五、 20世纪90年代至今：托育服务质量提升</a:t>
            </a:r>
            <a:endParaRPr lang="zh-CN" altLang="en-US">
              <a:solidFill>
                <a:schemeClr val="tx1"/>
              </a:solidFill>
            </a:endParaRPr>
          </a:p>
        </p:txBody>
      </p:sp>
      <p:sp>
        <p:nvSpPr>
          <p:cNvPr id="5" name="文本框 4"/>
          <p:cNvSpPr txBox="1"/>
          <p:nvPr>
            <p:custDataLst>
              <p:tags r:id="rId50"/>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（二） 后期政策补充</a:t>
            </a:r>
            <a:endParaRPr lang="zh-CN" altLang="en-US" sz="2800" spc="300">
              <a:solidFill>
                <a:srgbClr val="000000">
                  <a:lumMod val="75000"/>
                  <a:lumOff val="25000"/>
                </a:srgbClr>
              </a:solidFill>
              <a:latin typeface="黑体" charset="0"/>
              <a:ea typeface="黑体" charset="0"/>
              <a:cs typeface="黑体" charset="0"/>
            </a:endParaRPr>
          </a:p>
        </p:txBody>
      </p:sp>
    </p:spTree>
    <p:custDataLst>
      <p:tags r:id="rId51"/>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30880" y="2667635"/>
            <a:ext cx="8001000" cy="1118870"/>
          </a:xfrm>
        </p:spPr>
        <p:txBody>
          <a:bodyPr>
            <a:normAutofit fontScale="90000"/>
          </a:bodyPr>
          <a:p>
            <a:r>
              <a:rPr lang="en-US" altLang="zh-CN">
                <a:solidFill>
                  <a:schemeClr val="accent2">
                    <a:lumMod val="75000"/>
                  </a:schemeClr>
                </a:solidFill>
              </a:rPr>
              <a:t>   </a:t>
            </a:r>
            <a:r>
              <a:rPr lang="zh-CN" altLang="en-US">
                <a:solidFill>
                  <a:schemeClr val="accent2">
                    <a:lumMod val="75000"/>
                  </a:schemeClr>
                </a:solidFill>
              </a:rPr>
              <a:t>日本婴幼儿托育服务政策与法规</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三节</a:t>
            </a:r>
            <a:endParaRPr lang="zh-CN" altLang="en-US" sz="4400" b="0">
              <a:cs typeface="宋体" charset="0"/>
            </a:endParaRPr>
          </a:p>
        </p:txBody>
      </p:sp>
      <p:pic>
        <p:nvPicPr>
          <p:cNvPr id="12" name="图片 11"/>
          <p:cNvPicPr>
            <a:picLocks noChangeAspect="1"/>
          </p:cNvPicPr>
          <p:nvPr userDrawn="1">
            <p:custDataLst>
              <p:tags r:id="rId2"/>
            </p:custDataLst>
          </p:nvPr>
        </p:nvPicPr>
        <p:blipFill rotWithShape="1">
          <a:blip r:embed="rId3"/>
          <a:srcRect/>
          <a:stretch>
            <a:fillRect/>
          </a:stretch>
        </p:blipFill>
        <p:spPr>
          <a:xfrm>
            <a:off x="1672649" y="1718352"/>
            <a:ext cx="1519497" cy="2522353"/>
          </a:xfrm>
          <a:prstGeom prst="rect">
            <a:avLst/>
          </a:prstGeom>
        </p:spPr>
      </p:pic>
    </p:spTree>
    <p:custDataLst>
      <p:tags r:id="rId4"/>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（一） 托育服务起始</a:t>
            </a:r>
            <a:endParaRPr lang="zh-CN" altLang="en-US" sz="2800" spc="300">
              <a:solidFill>
                <a:srgbClr val="000000">
                  <a:lumMod val="75000"/>
                  <a:lumOff val="25000"/>
                </a:srgbClr>
              </a:solidFill>
              <a:latin typeface="黑体" charset="0"/>
              <a:ea typeface="黑体" charset="0"/>
              <a:cs typeface="黑体" charset="0"/>
            </a:endParaRPr>
          </a:p>
        </p:txBody>
      </p:sp>
      <p:sp>
        <p:nvSpPr>
          <p:cNvPr id="17" name="Rectangle 70"/>
          <p:cNvSpPr/>
          <p:nvPr/>
        </p:nvSpPr>
        <p:spPr>
          <a:xfrm>
            <a:off x="1625600" y="1914525"/>
            <a:ext cx="9353550" cy="3298825"/>
          </a:xfrm>
          <a:prstGeom prst="rect">
            <a:avLst/>
          </a:prstGeom>
          <a:solidFill>
            <a:schemeClr val="bg1"/>
          </a:solid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p>
            <a:pPr indent="457200" algn="l" fontAlgn="auto">
              <a:lnSpc>
                <a:spcPct val="250000"/>
              </a:lnSpc>
            </a:pPr>
            <a:r>
              <a:rPr lang="en-US">
                <a:solidFill>
                  <a:srgbClr val="D6724E"/>
                </a:solidFill>
                <a:latin typeface="汉仪旗黑-55简" panose="00020600040101010101" charset="-128"/>
                <a:ea typeface="汉仪旗黑-55简" panose="00020600040101010101" charset="-128"/>
                <a:cs typeface="Calibri Light" pitchFamily="34" charset="0"/>
              </a:rPr>
              <a:t> 日本最早的托育服务起始于自1890年，赤泽钟美夫妇在新潟开设了日本学前教育史上第一所私人托儿所——新潟静修学校附属托儿所。</a:t>
            </a:r>
            <a:endParaRPr lang="en-US">
              <a:solidFill>
                <a:srgbClr val="D6724E"/>
              </a:solidFill>
              <a:latin typeface="汉仪旗黑-55简" panose="00020600040101010101" charset="-128"/>
              <a:ea typeface="汉仪旗黑-55简" panose="00020600040101010101" charset="-128"/>
              <a:cs typeface="Calibri Light" pitchFamily="34" charset="0"/>
            </a:endParaRPr>
          </a:p>
          <a:p>
            <a:pPr indent="457200" algn="l" fontAlgn="auto">
              <a:lnSpc>
                <a:spcPct val="250000"/>
              </a:lnSpc>
            </a:pPr>
            <a:r>
              <a:rPr lang="en-US">
                <a:solidFill>
                  <a:srgbClr val="D6724E"/>
                </a:solidFill>
                <a:latin typeface="汉仪旗黑-55简" panose="00020600040101010101" charset="-128"/>
                <a:ea typeface="汉仪旗黑-55简" panose="00020600040101010101" charset="-128"/>
                <a:cs typeface="Calibri Light" pitchFamily="34" charset="0"/>
              </a:rPr>
              <a:t>日本东京的深川工厂与福冈的三井碳坑工厂分别于1894年、1904年在厂内设置保育所，以方便女性员工安心工作。这时的托育服务以</a:t>
            </a:r>
            <a:r>
              <a:rPr lang="en-US">
                <a:solidFill>
                  <a:srgbClr val="CC3300"/>
                </a:solidFill>
                <a:latin typeface="汉仪旗黑-55简" panose="00020600040101010101" charset="-128"/>
                <a:ea typeface="汉仪旗黑-55简" panose="00020600040101010101" charset="-128"/>
                <a:cs typeface="Calibri Light" pitchFamily="34" charset="0"/>
              </a:rPr>
              <a:t>照顾贫弱、劳工家庭</a:t>
            </a:r>
            <a:r>
              <a:rPr lang="en-US">
                <a:solidFill>
                  <a:srgbClr val="D6724E"/>
                </a:solidFill>
                <a:latin typeface="汉仪旗黑-55简" panose="00020600040101010101" charset="-128"/>
                <a:ea typeface="汉仪旗黑-55简" panose="00020600040101010101" charset="-128"/>
                <a:cs typeface="Calibri Light" pitchFamily="34" charset="0"/>
              </a:rPr>
              <a:t>为主要目的。</a:t>
            </a:r>
            <a:endParaRPr lang="en-US">
              <a:solidFill>
                <a:srgbClr val="D6724E"/>
              </a:solidFill>
              <a:latin typeface="汉仪旗黑-55简" panose="00020600040101010101" charset="-128"/>
              <a:ea typeface="汉仪旗黑-55简" panose="00020600040101010101" charset="-128"/>
              <a:cs typeface="Calibri Light" pitchFamily="34"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
        <p:nvSpPr>
          <p:cNvPr id="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19世纪末至20世纪30年代：托育服务的起始</a:t>
            </a:r>
            <a:endParaRPr lang="zh-CN" altLang="en-US">
              <a:solidFill>
                <a:schemeClr val="tx1"/>
              </a:solidFill>
            </a:endParaRPr>
          </a:p>
        </p:txBody>
      </p:sp>
    </p:spTree>
    <p:custDataLst>
      <p:tags r:id="rId9"/>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sp>
        <p:nvSpPr>
          <p:cNvPr id="10" name="矩形 9"/>
          <p:cNvSpPr/>
          <p:nvPr userDrawn="1">
            <p:custDataLst>
              <p:tags r:id="rId1"/>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0888663" y="22225"/>
            <a:ext cx="1226398" cy="1789360"/>
          </a:xfrm>
          <a:prstGeom prst="rect">
            <a:avLst/>
          </a:prstGeom>
        </p:spPr>
      </p:pic>
      <p:pic>
        <p:nvPicPr>
          <p:cNvPr id="12" name="图片 11"/>
          <p:cNvPicPr>
            <a:picLocks noChangeAspect="1"/>
          </p:cNvPicPr>
          <p:nvPr userDrawn="1">
            <p:custDataLst>
              <p:tags r:id="rId4"/>
            </p:custDataLst>
          </p:nvPr>
        </p:nvPicPr>
        <p:blipFill rotWithShape="1">
          <a:blip r:embed="rId5"/>
          <a:srcRect/>
          <a:stretch>
            <a:fillRect/>
          </a:stretch>
        </p:blipFill>
        <p:spPr>
          <a:xfrm>
            <a:off x="167802" y="5105543"/>
            <a:ext cx="1238310" cy="1615932"/>
          </a:xfrm>
          <a:prstGeom prst="rect">
            <a:avLst/>
          </a:prstGeom>
        </p:spPr>
      </p:pic>
      <p:sp>
        <p:nvSpPr>
          <p:cNvPr id="5" name="圆角矩形 4"/>
          <p:cNvSpPr/>
          <p:nvPr/>
        </p:nvSpPr>
        <p:spPr>
          <a:xfrm>
            <a:off x="1661795" y="2625725"/>
            <a:ext cx="9210040" cy="280035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p>
            <a:pPr indent="457200" algn="l" fontAlgn="auto">
              <a:lnSpc>
                <a:spcPct val="150000"/>
              </a:lnSpc>
            </a:pPr>
            <a:r>
              <a:rPr lang="zh-CN" altLang="en-US"/>
              <a:t>案例导入：</a:t>
            </a:r>
            <a:endParaRPr lang="zh-CN" altLang="en-US"/>
          </a:p>
          <a:p>
            <a:pPr indent="457200" algn="l" fontAlgn="auto">
              <a:lnSpc>
                <a:spcPct val="150000"/>
              </a:lnSpc>
            </a:pPr>
            <a:r>
              <a:rPr lang="zh-CN" altLang="en-US"/>
              <a:t>各个国家的托育服务政策发展都具有浓厚的民族和文化色彩，反映了国家的政治、经济、文化和教育的发展方向。</a:t>
            </a:r>
            <a:endParaRPr lang="zh-CN" altLang="en-US"/>
          </a:p>
          <a:p>
            <a:pPr algn="r" fontAlgn="auto">
              <a:lnSpc>
                <a:spcPct val="150000"/>
              </a:lnSpc>
            </a:pPr>
            <a:endParaRPr lang="zh-CN" altLang="en-US"/>
          </a:p>
        </p:txBody>
      </p:sp>
    </p:spTree>
    <p:custDataLst>
      <p:tags r:id="rId6"/>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（二） 发展临时托育服务</a:t>
            </a:r>
            <a:endParaRPr lang="zh-CN" altLang="en-US" sz="2800" spc="300">
              <a:solidFill>
                <a:srgbClr val="000000">
                  <a:lumMod val="75000"/>
                  <a:lumOff val="25000"/>
                </a:srgbClr>
              </a:solidFill>
              <a:latin typeface="黑体" charset="0"/>
              <a:ea typeface="黑体" charset="0"/>
              <a:cs typeface="黑体" charset="0"/>
            </a:endParaRPr>
          </a:p>
        </p:txBody>
      </p:sp>
      <p:sp>
        <p:nvSpPr>
          <p:cNvPr id="17" name="Rectangle 70"/>
          <p:cNvSpPr/>
          <p:nvPr/>
        </p:nvSpPr>
        <p:spPr>
          <a:xfrm>
            <a:off x="1625600" y="1914525"/>
            <a:ext cx="9353550" cy="3298825"/>
          </a:xfrm>
          <a:prstGeom prst="rect">
            <a:avLst/>
          </a:prstGeom>
          <a:solidFill>
            <a:schemeClr val="bg1"/>
          </a:solidFill>
          <a:ln>
            <a:solidFill>
              <a:srgbClr val="66BAA7"/>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p>
            <a:pPr indent="457200" algn="l" fontAlgn="auto">
              <a:lnSpc>
                <a:spcPct val="250000"/>
              </a:lnSpc>
            </a:pPr>
            <a:r>
              <a:rPr lang="en-US">
                <a:solidFill>
                  <a:srgbClr val="D6724E"/>
                </a:solidFill>
                <a:latin typeface="汉仪旗黑-55简" panose="00020600040101010101" charset="-128"/>
                <a:ea typeface="汉仪旗黑-55简" panose="00020600040101010101" charset="-128"/>
                <a:cs typeface="Calibri Light" pitchFamily="34" charset="0"/>
              </a:rPr>
              <a:t> 1919年，大阪设立了日本第一所公立保育所。1923年，在农村出现了一种“农忙期季节保育所”，主要是在家长农忙时期，提供照顾家中幼儿的临时服务。</a:t>
            </a:r>
            <a:endParaRPr lang="en-US">
              <a:solidFill>
                <a:srgbClr val="D6724E"/>
              </a:solidFill>
              <a:latin typeface="汉仪旗黑-55简" panose="00020600040101010101" charset="-128"/>
              <a:ea typeface="汉仪旗黑-55简" panose="00020600040101010101" charset="-128"/>
              <a:cs typeface="Calibri Light" pitchFamily="34" charset="0"/>
            </a:endParaRPr>
          </a:p>
          <a:p>
            <a:pPr indent="457200" algn="l" fontAlgn="auto">
              <a:lnSpc>
                <a:spcPct val="250000"/>
              </a:lnSpc>
            </a:pPr>
            <a:r>
              <a:rPr lang="en-US">
                <a:solidFill>
                  <a:srgbClr val="D6724E"/>
                </a:solidFill>
                <a:latin typeface="汉仪旗黑-55简" panose="00020600040101010101" charset="-128"/>
                <a:ea typeface="汉仪旗黑-55简" panose="00020600040101010101" charset="-128"/>
                <a:cs typeface="Calibri Light" pitchFamily="34" charset="0"/>
              </a:rPr>
              <a:t>同年，在关东地区发生了地震灾害，政府设立了许多保育所来照顾孤儿。这时的托育服务，大多是为应对即时需要而设置的临时机构。</a:t>
            </a:r>
            <a:endParaRPr lang="en-US">
              <a:solidFill>
                <a:srgbClr val="D6724E"/>
              </a:solidFill>
              <a:latin typeface="汉仪旗黑-55简" panose="00020600040101010101" charset="-128"/>
              <a:ea typeface="汉仪旗黑-55简" panose="00020600040101010101" charset="-128"/>
              <a:cs typeface="Calibri Light" pitchFamily="34"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
        <p:nvSpPr>
          <p:cNvPr id="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19世纪末至20世纪30年代：托育服务的起始</a:t>
            </a:r>
            <a:endParaRPr lang="zh-CN" altLang="en-US">
              <a:solidFill>
                <a:schemeClr val="tx1"/>
              </a:solidFill>
            </a:endParaRPr>
          </a:p>
        </p:txBody>
      </p:sp>
    </p:spTree>
    <p:custDataLst>
      <p:tags r:id="rId9"/>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（三） 托育机构提供福利照护</a:t>
            </a:r>
            <a:endParaRPr lang="zh-CN" altLang="en-US" sz="2800" spc="300">
              <a:solidFill>
                <a:srgbClr val="000000">
                  <a:lumMod val="75000"/>
                  <a:lumOff val="25000"/>
                </a:srgbClr>
              </a:solidFill>
              <a:latin typeface="黑体" charset="0"/>
              <a:ea typeface="黑体" charset="0"/>
              <a:cs typeface="黑体" charset="0"/>
            </a:endParaRPr>
          </a:p>
        </p:txBody>
      </p:sp>
      <p:sp>
        <p:nvSpPr>
          <p:cNvPr id="17" name="Rectangle 70"/>
          <p:cNvSpPr/>
          <p:nvPr/>
        </p:nvSpPr>
        <p:spPr>
          <a:xfrm>
            <a:off x="1625600" y="1914525"/>
            <a:ext cx="9353550" cy="3298825"/>
          </a:xfrm>
          <a:prstGeom prst="rect">
            <a:avLst/>
          </a:prstGeom>
          <a:solidFill>
            <a:schemeClr val="bg1"/>
          </a:solidFill>
          <a:ln>
            <a:solidFill>
              <a:srgbClr val="77B2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p>
            <a:pPr indent="457200" algn="l" fontAlgn="auto">
              <a:lnSpc>
                <a:spcPct val="200000"/>
              </a:lnSpc>
            </a:pPr>
            <a:r>
              <a:rPr lang="en-US">
                <a:solidFill>
                  <a:srgbClr val="D6724E"/>
                </a:solidFill>
                <a:latin typeface="汉仪旗黑-55简" panose="00020600040101010101" charset="-128"/>
                <a:ea typeface="汉仪旗黑-55简" panose="00020600040101010101" charset="-128"/>
                <a:cs typeface="Calibri Light" pitchFamily="34" charset="0"/>
              </a:rPr>
              <a:t>20世纪20年代末，日本经济萧条，为了维持生计，许多家庭中的父母都需要工作，保育所的需求也随之增加。</a:t>
            </a:r>
            <a:endParaRPr lang="en-US">
              <a:solidFill>
                <a:srgbClr val="D6724E"/>
              </a:solidFill>
              <a:latin typeface="汉仪旗黑-55简" panose="00020600040101010101" charset="-128"/>
              <a:ea typeface="汉仪旗黑-55简" panose="00020600040101010101" charset="-128"/>
              <a:cs typeface="Calibri Light" pitchFamily="34" charset="0"/>
            </a:endParaRPr>
          </a:p>
          <a:p>
            <a:pPr indent="457200" algn="l" fontAlgn="auto">
              <a:lnSpc>
                <a:spcPct val="200000"/>
              </a:lnSpc>
            </a:pPr>
            <a:r>
              <a:rPr lang="en-US">
                <a:solidFill>
                  <a:srgbClr val="D6724E"/>
                </a:solidFill>
                <a:latin typeface="汉仪旗黑-55简" panose="00020600040101010101" charset="-128"/>
                <a:ea typeface="汉仪旗黑-55简" panose="00020600040101010101" charset="-128"/>
                <a:cs typeface="Calibri Light" pitchFamily="34" charset="0"/>
              </a:rPr>
              <a:t>20世纪30年代，日本男性多投入战场，女性进入工厂工作，无人照顾的幼儿就被安置在厚生省设置的简易保育所中。</a:t>
            </a:r>
            <a:endParaRPr lang="en-US">
              <a:solidFill>
                <a:srgbClr val="D6724E"/>
              </a:solidFill>
              <a:latin typeface="汉仪旗黑-55简" panose="00020600040101010101" charset="-128"/>
              <a:ea typeface="汉仪旗黑-55简" panose="00020600040101010101" charset="-128"/>
              <a:cs typeface="Calibri Light" pitchFamily="34" charset="0"/>
            </a:endParaRPr>
          </a:p>
          <a:p>
            <a:pPr indent="457200" algn="l" fontAlgn="auto">
              <a:lnSpc>
                <a:spcPct val="200000"/>
              </a:lnSpc>
            </a:pPr>
            <a:r>
              <a:rPr lang="en-US">
                <a:solidFill>
                  <a:srgbClr val="D6724E"/>
                </a:solidFill>
                <a:latin typeface="汉仪旗黑-55简" panose="00020600040101010101" charset="-128"/>
                <a:ea typeface="汉仪旗黑-55简" panose="00020600040101010101" charset="-128"/>
                <a:cs typeface="Calibri Light" pitchFamily="34" charset="0"/>
              </a:rPr>
              <a:t>日本早期的保育所主要照顾和保护了经济与生活上需要接济的幼儿，是一种福利机构。</a:t>
            </a:r>
            <a:endParaRPr lang="en-US">
              <a:solidFill>
                <a:srgbClr val="D6724E"/>
              </a:solidFill>
              <a:latin typeface="汉仪旗黑-55简" panose="00020600040101010101" charset="-128"/>
              <a:ea typeface="汉仪旗黑-55简" panose="00020600040101010101" charset="-128"/>
              <a:cs typeface="Calibri Light" pitchFamily="34"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
        <p:nvSpPr>
          <p:cNvPr id="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19世纪末至20世纪30年代：托育服务的起始</a:t>
            </a:r>
            <a:endParaRPr lang="zh-CN" altLang="en-US">
              <a:solidFill>
                <a:schemeClr val="tx1"/>
              </a:solidFill>
            </a:endParaRPr>
          </a:p>
        </p:txBody>
      </p:sp>
    </p:spTree>
    <p:custDataLst>
      <p:tags r:id="rId9"/>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3"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a:solidFill>
                  <a:schemeClr val="tx1"/>
                </a:solidFill>
              </a:rPr>
              <a:t>二、 20世纪40年代至20世纪90年代：托育服务初步规范</a:t>
            </a:r>
            <a:endParaRPr lang="zh-CN" altLang="en-US" sz="3200">
              <a:solidFill>
                <a:schemeClr val="tx1"/>
              </a:solidFill>
            </a:endParaRPr>
          </a:p>
        </p:txBody>
      </p:sp>
      <p:sp>
        <p:nvSpPr>
          <p:cNvPr id="5" name="五边形 4"/>
          <p:cNvSpPr/>
          <p:nvPr>
            <p:custDataLst>
              <p:tags r:id="rId6"/>
            </p:custDataLst>
          </p:nvPr>
        </p:nvSpPr>
        <p:spPr>
          <a:xfrm>
            <a:off x="2016793" y="3230391"/>
            <a:ext cx="2016328" cy="819611"/>
          </a:xfrm>
          <a:prstGeom prst="homePlate">
            <a:avLst/>
          </a:prstGeom>
          <a:ln>
            <a:noFill/>
          </a:ln>
          <a:effectLst>
            <a:outerShdw blurRad="50800" dist="38100" algn="l" rotWithShape="0">
              <a:srgbClr val="00E9DB">
                <a:lumMod val="50000"/>
                <a:alpha val="40000"/>
              </a:srgbClr>
            </a:outerShdw>
          </a:effectLst>
        </p:spPr>
        <p:style>
          <a:lnRef idx="2">
            <a:srgbClr val="00E9DB">
              <a:shade val="50000"/>
            </a:srgbClr>
          </a:lnRef>
          <a:fillRef idx="1">
            <a:srgbClr val="00E9DB"/>
          </a:fillRef>
          <a:effectRef idx="0">
            <a:srgbClr val="00E9DB"/>
          </a:effectRef>
          <a:fontRef idx="minor">
            <a:srgbClr val="FFFFFF"/>
          </a:fontRef>
        </p:style>
        <p:txBody>
          <a:bodyPr rtlCol="0" anchor="ctr"/>
          <a:p>
            <a:pPr algn="ctr"/>
            <a:endParaRPr lang="zh-CN" altLang="en-US"/>
          </a:p>
        </p:txBody>
      </p:sp>
      <p:sp>
        <p:nvSpPr>
          <p:cNvPr id="7" name="燕尾形 6"/>
          <p:cNvSpPr/>
          <p:nvPr>
            <p:custDataLst>
              <p:tags r:id="rId7"/>
            </p:custDataLst>
          </p:nvPr>
        </p:nvSpPr>
        <p:spPr>
          <a:xfrm>
            <a:off x="3786199" y="3230391"/>
            <a:ext cx="2016328" cy="819611"/>
          </a:xfrm>
          <a:prstGeom prst="chevron">
            <a:avLst/>
          </a:prstGeom>
          <a:solidFill>
            <a:srgbClr val="00D0FF"/>
          </a:solidFill>
          <a:ln>
            <a:noFill/>
          </a:ln>
          <a:effectLst>
            <a:outerShdw blurRad="50800" dist="38100" algn="l" rotWithShape="0">
              <a:srgbClr val="00D0FF">
                <a:lumMod val="50000"/>
                <a:alpha val="40000"/>
              </a:srgbClr>
            </a:outerShdw>
          </a:effectLst>
        </p:spPr>
        <p:style>
          <a:lnRef idx="2">
            <a:srgbClr val="00E9DB">
              <a:shade val="50000"/>
            </a:srgbClr>
          </a:lnRef>
          <a:fillRef idx="1">
            <a:srgbClr val="00E9DB"/>
          </a:fillRef>
          <a:effectRef idx="0">
            <a:srgbClr val="00E9DB"/>
          </a:effectRef>
          <a:fontRef idx="minor">
            <a:srgbClr val="FFFFFF"/>
          </a:fontRef>
        </p:style>
        <p:txBody>
          <a:bodyPr rtlCol="0" anchor="ctr"/>
          <a:p>
            <a:pPr algn="ctr"/>
            <a:endParaRPr lang="zh-CN" altLang="en-US"/>
          </a:p>
        </p:txBody>
      </p:sp>
      <p:sp>
        <p:nvSpPr>
          <p:cNvPr id="38" name="燕尾形 37"/>
          <p:cNvSpPr/>
          <p:nvPr>
            <p:custDataLst>
              <p:tags r:id="rId8"/>
            </p:custDataLst>
          </p:nvPr>
        </p:nvSpPr>
        <p:spPr>
          <a:xfrm>
            <a:off x="7449695" y="3230391"/>
            <a:ext cx="2016328" cy="819611"/>
          </a:xfrm>
          <a:prstGeom prst="chevron">
            <a:avLst/>
          </a:prstGeom>
          <a:solidFill>
            <a:srgbClr val="4E60FF"/>
          </a:solidFill>
          <a:ln>
            <a:noFill/>
          </a:ln>
          <a:effectLst>
            <a:outerShdw blurRad="50800" dist="38100" algn="l" rotWithShape="0">
              <a:srgbClr val="2F6FFF">
                <a:lumMod val="60000"/>
                <a:lumOff val="40000"/>
                <a:alpha val="40000"/>
              </a:srgbClr>
            </a:outerShdw>
          </a:effectLst>
        </p:spPr>
        <p:style>
          <a:lnRef idx="2">
            <a:srgbClr val="00E9DB">
              <a:shade val="50000"/>
            </a:srgbClr>
          </a:lnRef>
          <a:fillRef idx="1">
            <a:srgbClr val="00E9DB"/>
          </a:fillRef>
          <a:effectRef idx="0">
            <a:srgbClr val="00E9DB"/>
          </a:effectRef>
          <a:fontRef idx="minor">
            <a:srgbClr val="FFFFFF"/>
          </a:fontRef>
        </p:style>
        <p:txBody>
          <a:bodyPr rtlCol="0" anchor="ctr"/>
          <a:p>
            <a:pPr algn="ctr"/>
            <a:endParaRPr lang="zh-CN" altLang="en-US"/>
          </a:p>
        </p:txBody>
      </p:sp>
      <p:sp>
        <p:nvSpPr>
          <p:cNvPr id="39" name="燕尾形 38"/>
          <p:cNvSpPr/>
          <p:nvPr>
            <p:custDataLst>
              <p:tags r:id="rId9"/>
            </p:custDataLst>
          </p:nvPr>
        </p:nvSpPr>
        <p:spPr>
          <a:xfrm>
            <a:off x="5638728" y="3230391"/>
            <a:ext cx="2016328" cy="819611"/>
          </a:xfrm>
          <a:prstGeom prst="chevron">
            <a:avLst/>
          </a:prstGeom>
          <a:solidFill>
            <a:srgbClr val="39A8C4"/>
          </a:solidFill>
          <a:ln>
            <a:noFill/>
          </a:ln>
          <a:effectLst>
            <a:outerShdw blurRad="50800" dist="38100" algn="l" rotWithShape="0">
              <a:srgbClr val="2F6FFF">
                <a:lumMod val="50000"/>
                <a:alpha val="40000"/>
              </a:srgbClr>
            </a:outerShdw>
          </a:effectLst>
        </p:spPr>
        <p:style>
          <a:lnRef idx="2">
            <a:srgbClr val="00E9DB">
              <a:shade val="50000"/>
            </a:srgbClr>
          </a:lnRef>
          <a:fillRef idx="1">
            <a:srgbClr val="00E9DB"/>
          </a:fillRef>
          <a:effectRef idx="0">
            <a:srgbClr val="00E9DB"/>
          </a:effectRef>
          <a:fontRef idx="minor">
            <a:srgbClr val="FFFFFF"/>
          </a:fontRef>
        </p:style>
        <p:txBody>
          <a:bodyPr rtlCol="0" anchor="ctr"/>
          <a:p>
            <a:pPr algn="ctr"/>
            <a:endParaRPr lang="zh-CN" altLang="en-US"/>
          </a:p>
        </p:txBody>
      </p:sp>
      <p:cxnSp>
        <p:nvCxnSpPr>
          <p:cNvPr id="8" name="直接连接符 7"/>
          <p:cNvCxnSpPr/>
          <p:nvPr>
            <p:custDataLst>
              <p:tags r:id="rId10"/>
            </p:custDataLst>
          </p:nvPr>
        </p:nvCxnSpPr>
        <p:spPr>
          <a:xfrm flipV="1">
            <a:off x="3024652" y="2839838"/>
            <a:ext cx="0" cy="380163"/>
          </a:xfrm>
          <a:prstGeom prst="line">
            <a:avLst/>
          </a:prstGeom>
          <a:ln>
            <a:solidFill>
              <a:srgbClr val="00E9DB">
                <a:lumMod val="75000"/>
              </a:srgbClr>
            </a:solidFill>
            <a:prstDash val="lgDash"/>
          </a:ln>
        </p:spPr>
        <p:style>
          <a:lnRef idx="1">
            <a:srgbClr val="00E9DB"/>
          </a:lnRef>
          <a:fillRef idx="0">
            <a:srgbClr val="00E9DB"/>
          </a:fillRef>
          <a:effectRef idx="0">
            <a:srgbClr val="00E9DB"/>
          </a:effectRef>
          <a:fontRef idx="minor">
            <a:srgbClr val="000000"/>
          </a:fontRef>
        </p:style>
      </p:cxnSp>
      <p:cxnSp>
        <p:nvCxnSpPr>
          <p:cNvPr id="45" name="直接连接符 44"/>
          <p:cNvCxnSpPr/>
          <p:nvPr>
            <p:custDataLst>
              <p:tags r:id="rId11"/>
            </p:custDataLst>
          </p:nvPr>
        </p:nvCxnSpPr>
        <p:spPr>
          <a:xfrm flipV="1">
            <a:off x="4822784" y="4039612"/>
            <a:ext cx="0" cy="380163"/>
          </a:xfrm>
          <a:prstGeom prst="line">
            <a:avLst/>
          </a:prstGeom>
          <a:ln>
            <a:solidFill>
              <a:srgbClr val="00D0FF"/>
            </a:solidFill>
            <a:prstDash val="lgDash"/>
          </a:ln>
        </p:spPr>
        <p:style>
          <a:lnRef idx="1">
            <a:srgbClr val="00E9DB"/>
          </a:lnRef>
          <a:fillRef idx="0">
            <a:srgbClr val="00E9DB"/>
          </a:fillRef>
          <a:effectRef idx="0">
            <a:srgbClr val="00E9DB"/>
          </a:effectRef>
          <a:fontRef idx="minor">
            <a:srgbClr val="000000"/>
          </a:fontRef>
        </p:style>
      </p:cxnSp>
      <p:cxnSp>
        <p:nvCxnSpPr>
          <p:cNvPr id="46" name="直接连接符 45"/>
          <p:cNvCxnSpPr/>
          <p:nvPr>
            <p:custDataLst>
              <p:tags r:id="rId12"/>
            </p:custDataLst>
          </p:nvPr>
        </p:nvCxnSpPr>
        <p:spPr>
          <a:xfrm flipV="1">
            <a:off x="6646892" y="2839838"/>
            <a:ext cx="0" cy="380163"/>
          </a:xfrm>
          <a:prstGeom prst="line">
            <a:avLst/>
          </a:prstGeom>
          <a:ln>
            <a:solidFill>
              <a:srgbClr val="39A8C4"/>
            </a:solidFill>
            <a:prstDash val="lgDash"/>
          </a:ln>
        </p:spPr>
        <p:style>
          <a:lnRef idx="1">
            <a:srgbClr val="00E9DB"/>
          </a:lnRef>
          <a:fillRef idx="0">
            <a:srgbClr val="00E9DB"/>
          </a:fillRef>
          <a:effectRef idx="0">
            <a:srgbClr val="00E9DB"/>
          </a:effectRef>
          <a:fontRef idx="minor">
            <a:srgbClr val="000000"/>
          </a:fontRef>
        </p:style>
      </p:cxnSp>
      <p:cxnSp>
        <p:nvCxnSpPr>
          <p:cNvPr id="47" name="直接连接符 46"/>
          <p:cNvCxnSpPr/>
          <p:nvPr>
            <p:custDataLst>
              <p:tags r:id="rId13"/>
            </p:custDataLst>
          </p:nvPr>
        </p:nvCxnSpPr>
        <p:spPr>
          <a:xfrm flipV="1">
            <a:off x="8444718" y="4039612"/>
            <a:ext cx="0" cy="380163"/>
          </a:xfrm>
          <a:prstGeom prst="line">
            <a:avLst/>
          </a:prstGeom>
          <a:ln>
            <a:solidFill>
              <a:srgbClr val="4E60FF"/>
            </a:solidFill>
            <a:prstDash val="lgDash"/>
          </a:ln>
        </p:spPr>
        <p:style>
          <a:lnRef idx="1">
            <a:srgbClr val="00E9DB"/>
          </a:lnRef>
          <a:fillRef idx="0">
            <a:srgbClr val="00E9DB"/>
          </a:fillRef>
          <a:effectRef idx="0">
            <a:srgbClr val="00E9DB"/>
          </a:effectRef>
          <a:fontRef idx="minor">
            <a:srgbClr val="000000"/>
          </a:fontRef>
        </p:style>
      </p:cxnSp>
      <p:sp>
        <p:nvSpPr>
          <p:cNvPr id="51" name="圆角矩形 50"/>
          <p:cNvSpPr/>
          <p:nvPr>
            <p:custDataLst>
              <p:tags r:id="rId14"/>
            </p:custDataLst>
          </p:nvPr>
        </p:nvSpPr>
        <p:spPr>
          <a:xfrm>
            <a:off x="2919526" y="2757327"/>
            <a:ext cx="210251" cy="210251"/>
          </a:xfrm>
          <a:prstGeom prst="roundRect">
            <a:avLst/>
          </a:prstGeom>
          <a:solidFill>
            <a:srgbClr val="00E9DB"/>
          </a:solidFill>
          <a:ln>
            <a:noFill/>
          </a:ln>
        </p:spPr>
        <p:style>
          <a:lnRef idx="2">
            <a:srgbClr val="00E9DB">
              <a:shade val="50000"/>
            </a:srgbClr>
          </a:lnRef>
          <a:fillRef idx="1">
            <a:srgbClr val="00E9DB"/>
          </a:fillRef>
          <a:effectRef idx="0">
            <a:srgbClr val="00E9DB"/>
          </a:effectRef>
          <a:fontRef idx="minor">
            <a:srgbClr val="FFFFFF"/>
          </a:fontRef>
        </p:style>
        <p:txBody>
          <a:bodyPr rtlCol="0" anchor="ctr"/>
          <a:p>
            <a:pPr algn="ctr"/>
            <a:endParaRPr lang="zh-CN" altLang="en-US">
              <a:solidFill>
                <a:srgbClr val="00E9DB">
                  <a:lumMod val="75000"/>
                </a:srgbClr>
              </a:solidFill>
            </a:endParaRPr>
          </a:p>
        </p:txBody>
      </p:sp>
      <p:sp>
        <p:nvSpPr>
          <p:cNvPr id="52" name="圆角矩形 51"/>
          <p:cNvSpPr/>
          <p:nvPr>
            <p:custDataLst>
              <p:tags r:id="rId15"/>
            </p:custDataLst>
          </p:nvPr>
        </p:nvSpPr>
        <p:spPr>
          <a:xfrm>
            <a:off x="4717659" y="4317094"/>
            <a:ext cx="210251" cy="210251"/>
          </a:xfrm>
          <a:prstGeom prst="roundRect">
            <a:avLst/>
          </a:prstGeom>
          <a:solidFill>
            <a:srgbClr val="00D0FF"/>
          </a:solidFill>
          <a:ln>
            <a:noFill/>
          </a:ln>
        </p:spPr>
        <p:style>
          <a:lnRef idx="2">
            <a:srgbClr val="00E9DB">
              <a:shade val="50000"/>
            </a:srgbClr>
          </a:lnRef>
          <a:fillRef idx="1">
            <a:srgbClr val="00E9DB"/>
          </a:fillRef>
          <a:effectRef idx="0">
            <a:srgbClr val="00E9DB"/>
          </a:effectRef>
          <a:fontRef idx="minor">
            <a:srgbClr val="FFFFFF"/>
          </a:fontRef>
        </p:style>
        <p:txBody>
          <a:bodyPr rtlCol="0" anchor="ctr"/>
          <a:p>
            <a:pPr algn="ctr"/>
            <a:endParaRPr lang="zh-CN" altLang="en-US"/>
          </a:p>
        </p:txBody>
      </p:sp>
      <p:sp>
        <p:nvSpPr>
          <p:cNvPr id="9" name="圆角矩形 8"/>
          <p:cNvSpPr/>
          <p:nvPr>
            <p:custDataLst>
              <p:tags r:id="rId16"/>
            </p:custDataLst>
          </p:nvPr>
        </p:nvSpPr>
        <p:spPr>
          <a:xfrm>
            <a:off x="6541767" y="2757327"/>
            <a:ext cx="210251" cy="210251"/>
          </a:xfrm>
          <a:prstGeom prst="roundRect">
            <a:avLst/>
          </a:prstGeom>
          <a:solidFill>
            <a:srgbClr val="39A8C4"/>
          </a:solidFill>
          <a:ln>
            <a:noFill/>
          </a:ln>
        </p:spPr>
        <p:style>
          <a:lnRef idx="2">
            <a:srgbClr val="00E9DB">
              <a:shade val="50000"/>
            </a:srgbClr>
          </a:lnRef>
          <a:fillRef idx="1">
            <a:srgbClr val="00E9DB"/>
          </a:fillRef>
          <a:effectRef idx="0">
            <a:srgbClr val="00E9DB"/>
          </a:effectRef>
          <a:fontRef idx="minor">
            <a:srgbClr val="FFFFFF"/>
          </a:fontRef>
        </p:style>
        <p:txBody>
          <a:bodyPr rtlCol="0" anchor="ctr"/>
          <a:p>
            <a:pPr algn="ctr"/>
            <a:endParaRPr lang="zh-CN" altLang="en-US"/>
          </a:p>
        </p:txBody>
      </p:sp>
      <p:sp>
        <p:nvSpPr>
          <p:cNvPr id="12" name="圆角矩形 11"/>
          <p:cNvSpPr/>
          <p:nvPr>
            <p:custDataLst>
              <p:tags r:id="rId17"/>
            </p:custDataLst>
          </p:nvPr>
        </p:nvSpPr>
        <p:spPr>
          <a:xfrm>
            <a:off x="8339593" y="4317094"/>
            <a:ext cx="210251" cy="210251"/>
          </a:xfrm>
          <a:prstGeom prst="roundRect">
            <a:avLst/>
          </a:prstGeom>
          <a:solidFill>
            <a:srgbClr val="4E60FF"/>
          </a:solidFill>
          <a:ln>
            <a:noFill/>
          </a:ln>
        </p:spPr>
        <p:style>
          <a:lnRef idx="2">
            <a:srgbClr val="00E9DB">
              <a:shade val="50000"/>
            </a:srgbClr>
          </a:lnRef>
          <a:fillRef idx="1">
            <a:srgbClr val="00E9DB"/>
          </a:fillRef>
          <a:effectRef idx="0">
            <a:srgbClr val="00E9DB"/>
          </a:effectRef>
          <a:fontRef idx="minor">
            <a:srgbClr val="FFFFFF"/>
          </a:fontRef>
        </p:style>
        <p:txBody>
          <a:bodyPr rtlCol="0" anchor="ctr"/>
          <a:p>
            <a:pPr algn="ctr"/>
            <a:endParaRPr lang="zh-CN" altLang="en-US"/>
          </a:p>
        </p:txBody>
      </p:sp>
      <p:sp>
        <p:nvSpPr>
          <p:cNvPr id="17" name="文本框 16"/>
          <p:cNvSpPr txBox="1"/>
          <p:nvPr>
            <p:custDataLst>
              <p:tags r:id="rId18"/>
            </p:custDataLst>
          </p:nvPr>
        </p:nvSpPr>
        <p:spPr>
          <a:xfrm>
            <a:off x="1019175" y="1010285"/>
            <a:ext cx="3526155" cy="1753235"/>
          </a:xfrm>
          <a:prstGeom prst="rect">
            <a:avLst/>
          </a:prstGeom>
          <a:noFill/>
        </p:spPr>
        <p:txBody>
          <a:bodyPr wrap="square" bIns="0" rtlCol="0">
            <a:scene3d>
              <a:camera prst="orthographicFront"/>
              <a:lightRig rig="threePt" dir="t"/>
            </a:scene3d>
          </a:bodyPr>
          <a:p>
            <a:pPr indent="457200" fontAlgn="auto"/>
            <a:r>
              <a:rPr lang="zh-CN" altLang="en-US" sz="1600" b="1" spc="300">
                <a:solidFill>
                  <a:srgbClr val="00E9DB">
                    <a:lumMod val="75000"/>
                  </a:srgbClr>
                </a:solidFill>
                <a:latin typeface="思源黑体 CN Heavy" panose="020B0A00000000000000" charset="-122"/>
                <a:ea typeface="思源黑体 CN Heavy" panose="020B0A00000000000000" charset="-122"/>
              </a:rPr>
              <a:t>厚生省制定颁布了《儿童福祉法》，国家和地方公共团体有义务向儿童监护人提供必要的育儿支援服务;在儿童难以或不适合由其家庭养育的情况下，国家和地方公共团体有义务采取必要的救助措施。</a:t>
            </a:r>
            <a:endParaRPr lang="zh-CN" altLang="en-US" sz="1600" b="1" spc="300">
              <a:solidFill>
                <a:srgbClr val="00E9DB">
                  <a:lumMod val="75000"/>
                </a:srgbClr>
              </a:solidFill>
              <a:latin typeface="思源黑体 CN Heavy" panose="020B0A00000000000000" charset="-122"/>
              <a:ea typeface="思源黑体 CN Heavy" panose="020B0A00000000000000" charset="-122"/>
            </a:endParaRPr>
          </a:p>
        </p:txBody>
      </p:sp>
      <p:sp>
        <p:nvSpPr>
          <p:cNvPr id="18" name="文本框 17"/>
          <p:cNvSpPr txBox="1"/>
          <p:nvPr>
            <p:custDataLst>
              <p:tags r:id="rId19"/>
            </p:custDataLst>
          </p:nvPr>
        </p:nvSpPr>
        <p:spPr>
          <a:xfrm>
            <a:off x="5523230" y="984250"/>
            <a:ext cx="3265805" cy="1754505"/>
          </a:xfrm>
          <a:prstGeom prst="rect">
            <a:avLst/>
          </a:prstGeom>
          <a:noFill/>
        </p:spPr>
        <p:txBody>
          <a:bodyPr wrap="square" bIns="0" rtlCol="0">
            <a:scene3d>
              <a:camera prst="orthographicFront"/>
              <a:lightRig rig="threePt" dir="t"/>
            </a:scene3d>
          </a:bodyPr>
          <a:p>
            <a:pPr indent="457200" fontAlgn="auto"/>
            <a:r>
              <a:rPr lang="zh-CN" altLang="en-US" sz="1600" b="1" spc="300">
                <a:solidFill>
                  <a:srgbClr val="39A8C4">
                    <a:lumMod val="75000"/>
                  </a:srgbClr>
                </a:solidFill>
                <a:latin typeface="思源黑体 CN Heavy" panose="020B0A00000000000000" charset="-122"/>
                <a:ea typeface="思源黑体 CN Heavy" panose="020B0A00000000000000" charset="-122"/>
              </a:rPr>
              <a:t>保育所为平日接受家长的委托，以照顾欠缺保育的婴儿为目的之设施。”即将保育所的入园对象限制为白天无人照顾的幼儿，由此更加凸显了保育所的福利性质。</a:t>
            </a:r>
            <a:endParaRPr lang="zh-CN" altLang="en-US" sz="1600" b="1" spc="300">
              <a:solidFill>
                <a:srgbClr val="39A8C4">
                  <a:lumMod val="75000"/>
                </a:srgbClr>
              </a:solidFill>
              <a:latin typeface="思源黑体 CN Heavy" panose="020B0A00000000000000" charset="-122"/>
              <a:ea typeface="思源黑体 CN Heavy" panose="020B0A00000000000000" charset="-122"/>
            </a:endParaRPr>
          </a:p>
        </p:txBody>
      </p:sp>
      <p:sp>
        <p:nvSpPr>
          <p:cNvPr id="19" name="文本框 18"/>
          <p:cNvSpPr txBox="1"/>
          <p:nvPr>
            <p:custDataLst>
              <p:tags r:id="rId20"/>
            </p:custDataLst>
          </p:nvPr>
        </p:nvSpPr>
        <p:spPr>
          <a:xfrm>
            <a:off x="3127375" y="4570095"/>
            <a:ext cx="3093720" cy="1607185"/>
          </a:xfrm>
          <a:prstGeom prst="rect">
            <a:avLst/>
          </a:prstGeom>
          <a:noFill/>
        </p:spPr>
        <p:txBody>
          <a:bodyPr wrap="square" bIns="0" rtlCol="0">
            <a:scene3d>
              <a:camera prst="orthographicFront"/>
              <a:lightRig rig="threePt" dir="t"/>
            </a:scene3d>
          </a:bodyPr>
          <a:p>
            <a:pPr indent="457200" fontAlgn="auto"/>
            <a:r>
              <a:rPr lang="zh-CN" altLang="en-US" sz="1600" b="1" spc="300">
                <a:solidFill>
                  <a:srgbClr val="00D0FF">
                    <a:lumMod val="75000"/>
                  </a:srgbClr>
                </a:solidFill>
                <a:latin typeface="思源黑体 CN Heavy" panose="020B0A00000000000000" charset="-122"/>
                <a:ea typeface="思源黑体 CN Heavy" panose="020B0A00000000000000" charset="-122"/>
              </a:rPr>
              <a:t>制定了《儿童福利设施最低基准》，规定了保育所的设备、师资、人员配置、保育时间与保育内容的最低标准，由此奠定了日本保育所制度的基础。</a:t>
            </a:r>
            <a:endParaRPr lang="zh-CN" altLang="en-US" sz="1600" b="1" spc="300">
              <a:solidFill>
                <a:srgbClr val="00D0FF">
                  <a:lumMod val="75000"/>
                </a:srgbClr>
              </a:solidFill>
              <a:latin typeface="思源黑体 CN Heavy" panose="020B0A00000000000000" charset="-122"/>
              <a:ea typeface="思源黑体 CN Heavy" panose="020B0A00000000000000" charset="-122"/>
            </a:endParaRPr>
          </a:p>
        </p:txBody>
      </p:sp>
      <p:sp>
        <p:nvSpPr>
          <p:cNvPr id="21" name="文本框 20"/>
          <p:cNvSpPr txBox="1"/>
          <p:nvPr>
            <p:custDataLst>
              <p:tags r:id="rId21"/>
            </p:custDataLst>
          </p:nvPr>
        </p:nvSpPr>
        <p:spPr>
          <a:xfrm>
            <a:off x="7495540" y="4580890"/>
            <a:ext cx="3542030" cy="874395"/>
          </a:xfrm>
          <a:prstGeom prst="rect">
            <a:avLst/>
          </a:prstGeom>
          <a:noFill/>
        </p:spPr>
        <p:txBody>
          <a:bodyPr wrap="square" bIns="0" rtlCol="0">
            <a:scene3d>
              <a:camera prst="orthographicFront"/>
              <a:lightRig rig="threePt" dir="t"/>
            </a:scene3d>
          </a:bodyPr>
          <a:p>
            <a:pPr indent="457200" fontAlgn="auto"/>
            <a:r>
              <a:rPr lang="zh-CN" altLang="en-US" sz="1600" b="1" spc="300">
                <a:solidFill>
                  <a:srgbClr val="4E60FF">
                    <a:lumMod val="75000"/>
                  </a:srgbClr>
                </a:solidFill>
                <a:latin typeface="思源黑体 CN Heavy" panose="020B0A00000000000000" charset="-122"/>
                <a:ea typeface="思源黑体 CN Heavy" panose="020B0A00000000000000" charset="-122"/>
              </a:rPr>
              <a:t>厚生省儿童家庭局将中央儿童福祉审议会制定的《保育所保育指南》通达给各都道府县知事，强调保育所异于幼儿园的托育功能和特色。</a:t>
            </a:r>
            <a:endParaRPr lang="zh-CN" altLang="en-US" sz="1600" b="1" spc="300">
              <a:solidFill>
                <a:srgbClr val="4E60FF">
                  <a:lumMod val="75000"/>
                </a:srgbClr>
              </a:solidFill>
              <a:latin typeface="思源黑体 CN Heavy" panose="020B0A00000000000000" charset="-122"/>
              <a:ea typeface="思源黑体 CN Heavy" panose="020B0A00000000000000" charset="-122"/>
            </a:endParaRPr>
          </a:p>
        </p:txBody>
      </p:sp>
      <p:sp>
        <p:nvSpPr>
          <p:cNvPr id="100" name="文本框 99"/>
          <p:cNvSpPr txBox="1"/>
          <p:nvPr/>
        </p:nvSpPr>
        <p:spPr>
          <a:xfrm>
            <a:off x="2095500" y="3451860"/>
            <a:ext cx="1661795" cy="398780"/>
          </a:xfrm>
          <a:prstGeom prst="rect">
            <a:avLst/>
          </a:prstGeom>
          <a:noFill/>
          <a:ln w="9525">
            <a:noFill/>
          </a:ln>
        </p:spPr>
        <p:txBody>
          <a:bodyPr wrap="square">
            <a:spAutoFit/>
          </a:bodyPr>
          <a:p>
            <a:pPr marL="0" indent="0" algn="l"/>
            <a:r>
              <a:rPr lang="en-US" sz="2000" b="1">
                <a:solidFill>
                  <a:schemeClr val="bg1"/>
                </a:solidFill>
                <a:latin typeface="宋体" charset="0"/>
                <a:cs typeface="宋体" charset="0"/>
              </a:rPr>
              <a:t> </a:t>
            </a:r>
            <a:r>
              <a:rPr lang="en-US" sz="2000" b="1">
                <a:solidFill>
                  <a:schemeClr val="bg1"/>
                </a:solidFill>
                <a:latin typeface="Calibri" charset="0"/>
                <a:cs typeface="宋体" charset="0"/>
              </a:rPr>
              <a:t>1947</a:t>
            </a:r>
            <a:r>
              <a:rPr lang="zh-CN" sz="2000" b="1">
                <a:solidFill>
                  <a:schemeClr val="bg1"/>
                </a:solidFill>
                <a:cs typeface="宋体" charset="0"/>
              </a:rPr>
              <a:t>年</a:t>
            </a:r>
            <a:r>
              <a:rPr lang="en-US" sz="2000" b="1">
                <a:solidFill>
                  <a:schemeClr val="bg1"/>
                </a:solidFill>
                <a:latin typeface="Calibri" charset="0"/>
                <a:cs typeface="宋体" charset="0"/>
              </a:rPr>
              <a:t>12</a:t>
            </a:r>
            <a:r>
              <a:rPr lang="zh-CN" sz="2000" b="1">
                <a:solidFill>
                  <a:schemeClr val="bg1"/>
                </a:solidFill>
                <a:cs typeface="宋体" charset="0"/>
              </a:rPr>
              <a:t>月</a:t>
            </a:r>
            <a:endParaRPr lang="zh-CN" altLang="en-US" sz="2000" b="1">
              <a:solidFill>
                <a:schemeClr val="bg1"/>
              </a:solidFill>
              <a:cs typeface="宋体" charset="0"/>
            </a:endParaRPr>
          </a:p>
        </p:txBody>
      </p:sp>
      <p:sp>
        <p:nvSpPr>
          <p:cNvPr id="41" name="文本框 40"/>
          <p:cNvSpPr txBox="1"/>
          <p:nvPr/>
        </p:nvSpPr>
        <p:spPr>
          <a:xfrm>
            <a:off x="4180205" y="3404235"/>
            <a:ext cx="1376045" cy="398780"/>
          </a:xfrm>
          <a:prstGeom prst="rect">
            <a:avLst/>
          </a:prstGeom>
          <a:noFill/>
          <a:ln w="9525">
            <a:noFill/>
          </a:ln>
        </p:spPr>
        <p:txBody>
          <a:bodyPr wrap="square">
            <a:spAutoFit/>
          </a:bodyPr>
          <a:p>
            <a:pPr marL="0" indent="0" algn="l"/>
            <a:r>
              <a:rPr lang="en-US" sz="2000" b="1">
                <a:solidFill>
                  <a:schemeClr val="bg1"/>
                </a:solidFill>
                <a:latin typeface="宋体" charset="0"/>
                <a:cs typeface="宋体" charset="0"/>
              </a:rPr>
              <a:t> </a:t>
            </a:r>
            <a:r>
              <a:rPr lang="en-US" sz="2000" b="1">
                <a:solidFill>
                  <a:schemeClr val="bg1"/>
                </a:solidFill>
                <a:latin typeface="Calibri" charset="0"/>
                <a:cs typeface="宋体" charset="0"/>
              </a:rPr>
              <a:t>1948</a:t>
            </a:r>
            <a:r>
              <a:rPr lang="zh-CN" sz="2000" b="1">
                <a:solidFill>
                  <a:schemeClr val="bg1"/>
                </a:solidFill>
                <a:cs typeface="宋体" charset="0"/>
              </a:rPr>
              <a:t>年</a:t>
            </a:r>
            <a:endParaRPr lang="zh-CN" altLang="en-US" sz="2000" b="1">
              <a:solidFill>
                <a:schemeClr val="bg1"/>
              </a:solidFill>
              <a:cs typeface="宋体" charset="0"/>
            </a:endParaRPr>
          </a:p>
        </p:txBody>
      </p:sp>
      <p:sp>
        <p:nvSpPr>
          <p:cNvPr id="48" name="文本框 47"/>
          <p:cNvSpPr txBox="1"/>
          <p:nvPr/>
        </p:nvSpPr>
        <p:spPr>
          <a:xfrm>
            <a:off x="5990590" y="3381375"/>
            <a:ext cx="1661795" cy="398780"/>
          </a:xfrm>
          <a:prstGeom prst="rect">
            <a:avLst/>
          </a:prstGeom>
          <a:noFill/>
          <a:ln w="9525">
            <a:noFill/>
          </a:ln>
        </p:spPr>
        <p:txBody>
          <a:bodyPr wrap="square">
            <a:spAutoFit/>
          </a:bodyPr>
          <a:p>
            <a:pPr marL="0" indent="0" algn="l"/>
            <a:r>
              <a:rPr lang="en-US" sz="2000" b="1">
                <a:solidFill>
                  <a:schemeClr val="bg1"/>
                </a:solidFill>
                <a:latin typeface="宋体" charset="0"/>
                <a:cs typeface="宋体" charset="0"/>
              </a:rPr>
              <a:t> </a:t>
            </a:r>
            <a:r>
              <a:rPr lang="en-US" sz="2000" b="1">
                <a:solidFill>
                  <a:schemeClr val="bg1"/>
                </a:solidFill>
                <a:latin typeface="Calibri" charset="0"/>
                <a:cs typeface="宋体" charset="0"/>
              </a:rPr>
              <a:t>1951</a:t>
            </a:r>
            <a:r>
              <a:rPr lang="zh-CN" altLang="en-US" sz="2000" b="1">
                <a:solidFill>
                  <a:schemeClr val="bg1"/>
                </a:solidFill>
                <a:latin typeface="Calibri" charset="0"/>
                <a:cs typeface="宋体" charset="0"/>
              </a:rPr>
              <a:t>年</a:t>
            </a:r>
            <a:endParaRPr lang="zh-CN" altLang="en-US" sz="2000" b="1">
              <a:solidFill>
                <a:schemeClr val="bg1"/>
              </a:solidFill>
              <a:latin typeface="Calibri" charset="0"/>
              <a:cs typeface="宋体" charset="0"/>
            </a:endParaRPr>
          </a:p>
        </p:txBody>
      </p:sp>
      <p:sp>
        <p:nvSpPr>
          <p:cNvPr id="49" name="文本框 48"/>
          <p:cNvSpPr txBox="1"/>
          <p:nvPr/>
        </p:nvSpPr>
        <p:spPr>
          <a:xfrm>
            <a:off x="7751445" y="3383915"/>
            <a:ext cx="1661795" cy="398780"/>
          </a:xfrm>
          <a:prstGeom prst="rect">
            <a:avLst/>
          </a:prstGeom>
          <a:noFill/>
          <a:ln w="9525">
            <a:noFill/>
          </a:ln>
        </p:spPr>
        <p:txBody>
          <a:bodyPr wrap="square">
            <a:spAutoFit/>
          </a:bodyPr>
          <a:p>
            <a:pPr marL="0" indent="0" algn="l"/>
            <a:r>
              <a:rPr lang="en-US" sz="2000" b="1">
                <a:solidFill>
                  <a:schemeClr val="bg1"/>
                </a:solidFill>
                <a:latin typeface="宋体" charset="0"/>
                <a:cs typeface="宋体" charset="0"/>
              </a:rPr>
              <a:t> </a:t>
            </a:r>
            <a:r>
              <a:rPr lang="en-US" sz="2000" b="1">
                <a:solidFill>
                  <a:schemeClr val="bg1"/>
                </a:solidFill>
                <a:latin typeface="Calibri" charset="0"/>
                <a:cs typeface="宋体" charset="0"/>
              </a:rPr>
              <a:t>1965</a:t>
            </a:r>
            <a:r>
              <a:rPr lang="zh-CN" sz="2000" b="1">
                <a:solidFill>
                  <a:schemeClr val="bg1"/>
                </a:solidFill>
                <a:cs typeface="宋体" charset="0"/>
              </a:rPr>
              <a:t>年</a:t>
            </a:r>
            <a:endParaRPr lang="zh-CN" altLang="en-US" sz="2000" b="1">
              <a:solidFill>
                <a:schemeClr val="bg1"/>
              </a:solidFill>
              <a:cs typeface="宋体" charset="0"/>
            </a:endParaRPr>
          </a:p>
        </p:txBody>
      </p:sp>
    </p:spTree>
    <p:custDataLst>
      <p:tags r:id="rId22"/>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9" name="标题 1"/>
          <p:cNvSpPr>
            <a:spLocks noGrp="1"/>
          </p:cNvSpPr>
          <p:nvPr/>
        </p:nvSpPr>
        <p:spPr>
          <a:xfrm>
            <a:off x="837565" y="7239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a:solidFill>
                  <a:schemeClr val="tx1"/>
                </a:solidFill>
              </a:rPr>
              <a:t>三、 20世纪90年代至今：“少子化”改变托育服务方向</a:t>
            </a:r>
            <a:endParaRPr lang="zh-CN" altLang="en-US" sz="3200">
              <a:solidFill>
                <a:schemeClr val="tx1"/>
              </a:solidFill>
            </a:endParaRPr>
          </a:p>
        </p:txBody>
      </p:sp>
      <p:sp>
        <p:nvSpPr>
          <p:cNvPr id="100" name="文本框 99"/>
          <p:cNvSpPr txBox="1"/>
          <p:nvPr/>
        </p:nvSpPr>
        <p:spPr>
          <a:xfrm>
            <a:off x="1602105" y="1983105"/>
            <a:ext cx="8801100" cy="1938020"/>
          </a:xfrm>
          <a:prstGeom prst="rect">
            <a:avLst/>
          </a:prstGeom>
          <a:noFill/>
          <a:ln w="9525">
            <a:noFill/>
          </a:ln>
        </p:spPr>
        <p:txBody>
          <a:bodyPr wrap="square">
            <a:spAutoFit/>
          </a:bodyPr>
          <a:p>
            <a:pPr marL="0" indent="457200" algn="l" fontAlgn="auto"/>
            <a:r>
              <a:rPr lang="zh-CN" sz="2400" b="0">
                <a:cs typeface="宋体" charset="0"/>
              </a:rPr>
              <a:t>少子化”一词源自日语(しょぅしか)，是指人口生育率下降造成幼年人口逐渐减少的现象。</a:t>
            </a:r>
            <a:endParaRPr lang="zh-CN" sz="2400" b="0">
              <a:cs typeface="宋体" charset="0"/>
            </a:endParaRPr>
          </a:p>
          <a:p>
            <a:pPr marL="0" indent="457200" algn="l" fontAlgn="auto"/>
            <a:endParaRPr lang="zh-CN" sz="2400" b="0">
              <a:cs typeface="宋体" charset="0"/>
            </a:endParaRPr>
          </a:p>
          <a:p>
            <a:pPr marL="0" indent="457200" algn="l" fontAlgn="auto"/>
            <a:r>
              <a:rPr lang="zh-CN" sz="2400" b="0">
                <a:cs typeface="宋体" charset="0"/>
              </a:rPr>
              <a:t>“少子化”现象日益突出，日本政府提出建设</a:t>
            </a:r>
            <a:r>
              <a:rPr lang="en-US" sz="2400" b="0">
                <a:latin typeface="宋体" charset="0"/>
                <a:cs typeface="宋体" charset="0"/>
              </a:rPr>
              <a:t>“</a:t>
            </a:r>
            <a:r>
              <a:rPr lang="zh-CN" sz="2400" b="0">
                <a:solidFill>
                  <a:srgbClr val="FF0000"/>
                </a:solidFill>
                <a:cs typeface="宋体" charset="0"/>
              </a:rPr>
              <a:t>你来生，社会来照顾”的育儿、</a:t>
            </a:r>
            <a:r>
              <a:rPr lang="zh-CN" sz="2400" b="0">
                <a:cs typeface="宋体" charset="0"/>
              </a:rPr>
              <a:t>工作双得意的福祉社会。</a:t>
            </a:r>
            <a:endParaRPr lang="zh-CN" altLang="en-US" sz="2400" b="0">
              <a:cs typeface="宋体" charset="0"/>
            </a:endParaRPr>
          </a:p>
        </p:txBody>
      </p:sp>
    </p:spTree>
    <p:custDataLst>
      <p:tags r:id="rId6"/>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42340" y="117665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（一）“天使计划”及“新天使计划”</a:t>
            </a:r>
            <a:endParaRPr lang="zh-CN" altLang="en-US" sz="2400" spc="300">
              <a:solidFill>
                <a:srgbClr val="000000">
                  <a:lumMod val="75000"/>
                  <a:lumOff val="25000"/>
                </a:srgbClr>
              </a:solidFill>
              <a:latin typeface="黑体" charset="0"/>
              <a:ea typeface="黑体" charset="0"/>
              <a:cs typeface="黑体"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
        <p:nvSpPr>
          <p:cNvPr id="3" name="标题 1"/>
          <p:cNvSpPr>
            <a:spLocks noGrp="1"/>
          </p:cNvSpPr>
          <p:nvPr/>
        </p:nvSpPr>
        <p:spPr>
          <a:xfrm>
            <a:off x="837565" y="7239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a:solidFill>
                  <a:schemeClr val="tx1"/>
                </a:solidFill>
              </a:rPr>
              <a:t>三、 20世纪90年代至今：“少子化”改变托育服务方向</a:t>
            </a:r>
            <a:endParaRPr lang="zh-CN" altLang="en-US" sz="3200">
              <a:solidFill>
                <a:schemeClr val="tx1"/>
              </a:solidFill>
            </a:endParaRPr>
          </a:p>
        </p:txBody>
      </p:sp>
      <p:sp>
        <p:nvSpPr>
          <p:cNvPr id="18" name="矩形 17"/>
          <p:cNvSpPr/>
          <p:nvPr/>
        </p:nvSpPr>
        <p:spPr>
          <a:xfrm>
            <a:off x="1138555" y="1848485"/>
            <a:ext cx="3284855" cy="465455"/>
          </a:xfrm>
          <a:prstGeom prst="rect">
            <a:avLst/>
          </a:prstGeom>
          <a:solidFill>
            <a:srgbClr val="4196A6"/>
          </a:solidFill>
          <a:ln>
            <a:solidFill>
              <a:srgbClr val="3D9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t>天使计划</a:t>
            </a:r>
            <a:endParaRPr lang="zh-CN" altLang="en-US" sz="2400"/>
          </a:p>
        </p:txBody>
      </p:sp>
      <p:sp>
        <p:nvSpPr>
          <p:cNvPr id="23" name="圆角矩形 22"/>
          <p:cNvSpPr/>
          <p:nvPr/>
        </p:nvSpPr>
        <p:spPr>
          <a:xfrm>
            <a:off x="1028065" y="2463165"/>
            <a:ext cx="3509645" cy="3584575"/>
          </a:xfrm>
          <a:prstGeom prst="roundRect">
            <a:avLst/>
          </a:prstGeom>
          <a:ln>
            <a:solidFill>
              <a:srgbClr val="6096E6"/>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r>
              <a:rPr lang="zh-CN" altLang="en-US"/>
              <a:t>《关于今后援助育儿措施的基本方向（1995—1999年）》，主要目的是平衡民众育儿与工作的负担。主要内容包括：扩大低年龄婴幼儿的托育服务；延长保育所下午六点以后的托育服务；推动保育所的临时托育服务；促进病后恢复期幼儿的托育照顾；充实保育所的多重功能，回应家长有关育儿的相关咨询；成立地区性育儿支持中心等。</a:t>
            </a:r>
            <a:endParaRPr lang="zh-CN" altLang="en-US"/>
          </a:p>
        </p:txBody>
      </p:sp>
      <p:grpSp>
        <p:nvGrpSpPr>
          <p:cNvPr id="31" name="组合 30"/>
          <p:cNvGrpSpPr/>
          <p:nvPr/>
        </p:nvGrpSpPr>
        <p:grpSpPr>
          <a:xfrm>
            <a:off x="4975860" y="1751330"/>
            <a:ext cx="2998470" cy="4198620"/>
            <a:chOff x="7836" y="2758"/>
            <a:chExt cx="5526" cy="6612"/>
          </a:xfrm>
        </p:grpSpPr>
        <p:sp>
          <p:nvSpPr>
            <p:cNvPr id="25" name="矩形 24"/>
            <p:cNvSpPr/>
            <p:nvPr/>
          </p:nvSpPr>
          <p:spPr>
            <a:xfrm>
              <a:off x="8010" y="2758"/>
              <a:ext cx="5173" cy="733"/>
            </a:xfrm>
            <a:prstGeom prst="rect">
              <a:avLst/>
            </a:prstGeom>
            <a:solidFill>
              <a:srgbClr val="4196A6"/>
            </a:solidFill>
            <a:ln>
              <a:solidFill>
                <a:srgbClr val="3D9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t>新天使计划</a:t>
              </a:r>
              <a:endParaRPr lang="zh-CN" altLang="en-US" sz="2400"/>
            </a:p>
          </p:txBody>
        </p:sp>
        <p:sp>
          <p:nvSpPr>
            <p:cNvPr id="26" name="圆角矩形 25"/>
            <p:cNvSpPr/>
            <p:nvPr/>
          </p:nvSpPr>
          <p:spPr>
            <a:xfrm>
              <a:off x="7836" y="3726"/>
              <a:ext cx="5527" cy="5645"/>
            </a:xfrm>
            <a:prstGeom prst="roundRect">
              <a:avLst/>
            </a:prstGeom>
            <a:ln>
              <a:solidFill>
                <a:srgbClr val="6096E6"/>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r>
                <a:rPr lang="zh-CN" altLang="en-US"/>
                <a:t>《关于重点推动少子化对策具体实施计划（2000—2004年）》，主要致力于在育儿支持方面继续完成之前未完成的目标，并加强了保育所的假日托育服务与家庭支持服务。</a:t>
              </a:r>
              <a:endParaRPr lang="zh-CN" altLang="en-US"/>
            </a:p>
          </p:txBody>
        </p:sp>
      </p:grpSp>
      <p:grpSp>
        <p:nvGrpSpPr>
          <p:cNvPr id="32" name="组合 31"/>
          <p:cNvGrpSpPr/>
          <p:nvPr/>
        </p:nvGrpSpPr>
        <p:grpSpPr>
          <a:xfrm>
            <a:off x="8314055" y="1666875"/>
            <a:ext cx="2998470" cy="4198620"/>
            <a:chOff x="7836" y="2758"/>
            <a:chExt cx="5526" cy="6612"/>
          </a:xfrm>
        </p:grpSpPr>
        <p:sp>
          <p:nvSpPr>
            <p:cNvPr id="38" name="矩形 37"/>
            <p:cNvSpPr/>
            <p:nvPr/>
          </p:nvSpPr>
          <p:spPr>
            <a:xfrm>
              <a:off x="8010" y="2758"/>
              <a:ext cx="5173" cy="733"/>
            </a:xfrm>
            <a:prstGeom prst="rect">
              <a:avLst/>
            </a:prstGeom>
            <a:solidFill>
              <a:srgbClr val="4196A6"/>
            </a:solidFill>
            <a:ln>
              <a:solidFill>
                <a:srgbClr val="3D9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t>新新天使计划</a:t>
              </a:r>
              <a:endParaRPr lang="zh-CN" altLang="en-US" sz="2400"/>
            </a:p>
          </p:txBody>
        </p:sp>
        <p:sp>
          <p:nvSpPr>
            <p:cNvPr id="39" name="圆角矩形 38"/>
            <p:cNvSpPr/>
            <p:nvPr/>
          </p:nvSpPr>
          <p:spPr>
            <a:xfrm>
              <a:off x="7836" y="3726"/>
              <a:ext cx="5527" cy="5645"/>
            </a:xfrm>
            <a:prstGeom prst="roundRect">
              <a:avLst/>
            </a:prstGeom>
            <a:ln>
              <a:solidFill>
                <a:srgbClr val="6096E6"/>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r>
                <a:rPr lang="zh-CN" altLang="en-US"/>
                <a:t>主要内容是增加保育所托育名额，实施临时、特定、假日、夜间托育，以及整合地域、邻里、社区托育支持中心等。</a:t>
              </a:r>
              <a:endParaRPr lang="zh-CN" altLang="en-US"/>
            </a:p>
          </p:txBody>
        </p:sp>
      </p:grpSp>
    </p:spTree>
    <p:custDataLst>
      <p:tags r:id="rId9"/>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42340" y="1176655"/>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《关于支持工作与育儿两全的政策方针》</a:t>
            </a:r>
            <a:endParaRPr lang="zh-CN" altLang="en-US" sz="2400" spc="300">
              <a:solidFill>
                <a:srgbClr val="000000">
                  <a:lumMod val="75000"/>
                  <a:lumOff val="25000"/>
                </a:srgbClr>
              </a:solidFill>
              <a:latin typeface="黑体" charset="0"/>
              <a:ea typeface="黑体" charset="0"/>
              <a:cs typeface="黑体" charset="0"/>
            </a:endParaRPr>
          </a:p>
        </p:txBody>
      </p:sp>
      <p:sp>
        <p:nvSpPr>
          <p:cNvPr id="26" name="TextBox 23"/>
          <p:cNvSpPr txBox="1"/>
          <p:nvPr/>
        </p:nvSpPr>
        <p:spPr>
          <a:xfrm>
            <a:off x="1142365" y="2497455"/>
            <a:ext cx="4624705" cy="2399665"/>
          </a:xfrm>
          <a:prstGeom prst="rect">
            <a:avLst/>
          </a:prstGeom>
          <a:solidFill>
            <a:schemeClr val="accent2"/>
          </a:solidFill>
        </p:spPr>
        <p:txBody>
          <a:bodyPr wrap="square" rtlCol="0">
            <a:spAutoFit/>
          </a:bodyPr>
          <a:p>
            <a:pPr algn="l" fontAlgn="auto">
              <a:lnSpc>
                <a:spcPct val="150000"/>
              </a:lnSpc>
            </a:pPr>
            <a:r>
              <a:rPr lang="zh-CN" altLang="en-US" sz="2000" b="1" dirty="0">
                <a:solidFill>
                  <a:schemeClr val="bg1"/>
                </a:solidFill>
                <a:latin typeface="汉仪旗黑-55简" panose="00020600040101010101" charset="-128"/>
                <a:ea typeface="汉仪旗黑-55简" panose="00020600040101010101" charset="-128"/>
                <a:cs typeface="Calibri Light" pitchFamily="34" charset="0"/>
              </a:rPr>
              <a:t>    2001年，文部科学省制定了《关于支持工作与育儿两全的政策方针》，目的是解决职业女性的托育困扰，促进男女平等工作，鼓励企业改进雇佣制度，帮助家长兼顾育儿与工作。</a:t>
            </a:r>
            <a:endParaRPr lang="zh-CN" altLang="en-US" sz="2000" b="1" dirty="0">
              <a:solidFill>
                <a:schemeClr val="bg1"/>
              </a:solidFill>
              <a:latin typeface="汉仪旗黑-55简" panose="00020600040101010101" charset="-128"/>
              <a:ea typeface="汉仪旗黑-55简" panose="00020600040101010101" charset="-128"/>
              <a:cs typeface="Calibri Light" pitchFamily="34" charset="0"/>
            </a:endParaRPr>
          </a:p>
        </p:txBody>
      </p:sp>
      <p:sp>
        <p:nvSpPr>
          <p:cNvPr id="3" name="TextBox 51"/>
          <p:cNvSpPr txBox="1"/>
          <p:nvPr/>
        </p:nvSpPr>
        <p:spPr>
          <a:xfrm>
            <a:off x="6470134" y="3044224"/>
            <a:ext cx="4718979" cy="2769870"/>
          </a:xfrm>
          <a:prstGeom prst="rect">
            <a:avLst/>
          </a:prstGeom>
          <a:noFill/>
        </p:spPr>
        <p:txBody>
          <a:bodyPr wrap="square" lIns="0" tIns="0" rIns="0" bIns="0" rtlCol="0">
            <a:spAutoFit/>
          </a:bodyPr>
          <a:p>
            <a:pPr>
              <a:lnSpc>
                <a:spcPct val="200000"/>
              </a:lnSpc>
              <a:defRPr/>
            </a:pPr>
            <a:r>
              <a:rPr lang="zh-CN" altLang="en-US" dirty="0">
                <a:solidFill>
                  <a:srgbClr val="444444"/>
                </a:solidFill>
                <a:latin typeface="汉仪旗黑-55简" panose="00020600040101010101" charset="-128"/>
                <a:ea typeface="汉仪旗黑-55简" panose="00020600040101010101" charset="-128"/>
                <a:cs typeface="Calibri Light" pitchFamily="34" charset="0"/>
              </a:rPr>
              <a:t>在于放宽保育所的招收名额以及园所的设置基准，让更多幼儿可以顺利进入保育所，并利用民间企业或非营利组织的力量，利用学校的空余教室等资源，让“待机儿”能顺利进入有质量保障的保育所。</a:t>
            </a:r>
            <a:endParaRPr lang="zh-CN" altLang="en-US" dirty="0">
              <a:solidFill>
                <a:srgbClr val="444444"/>
              </a:solidFill>
              <a:latin typeface="汉仪旗黑-55简" panose="00020600040101010101" charset="-128"/>
              <a:ea typeface="汉仪旗黑-55简" panose="00020600040101010101" charset="-128"/>
              <a:cs typeface="Calibri Light" pitchFamily="34" charset="0"/>
            </a:endParaRPr>
          </a:p>
        </p:txBody>
      </p:sp>
      <p:sp>
        <p:nvSpPr>
          <p:cNvPr id="5" name="TextBox 23"/>
          <p:cNvSpPr txBox="1"/>
          <p:nvPr/>
        </p:nvSpPr>
        <p:spPr>
          <a:xfrm>
            <a:off x="6381750" y="2204085"/>
            <a:ext cx="4747895" cy="706755"/>
          </a:xfrm>
          <a:prstGeom prst="rect">
            <a:avLst/>
          </a:prstGeom>
          <a:solidFill>
            <a:schemeClr val="accent1"/>
          </a:solidFill>
        </p:spPr>
        <p:txBody>
          <a:bodyPr wrap="square" rtlCol="0">
            <a:spAutoFit/>
          </a:bodyPr>
          <a:p>
            <a:pPr algn="l"/>
            <a:r>
              <a:rPr lang="zh-CN" altLang="en-US" sz="2000" dirty="0">
                <a:solidFill>
                  <a:schemeClr val="bg1"/>
                </a:solidFill>
                <a:latin typeface="汉仪旗黑-55简" panose="00020600040101010101" charset="-128"/>
                <a:ea typeface="汉仪旗黑-55简" panose="00020600040101010101" charset="-128"/>
                <a:cs typeface="Calibri Light" pitchFamily="34" charset="0"/>
                <a:sym typeface="+mn-ea"/>
              </a:rPr>
              <a:t>《关于支持工作与育儿两全的政策方针》的主要诉求</a:t>
            </a:r>
            <a:endParaRPr lang="zh-CN" altLang="en-US" sz="2000" b="1" dirty="0">
              <a:solidFill>
                <a:schemeClr val="bg1"/>
              </a:solidFill>
              <a:latin typeface="汉仪旗黑-55简" panose="00020600040101010101" charset="-128"/>
              <a:ea typeface="汉仪旗黑-55简" panose="00020600040101010101" charset="-128"/>
              <a:cs typeface="Calibri Light" pitchFamily="34" charset="0"/>
              <a:sym typeface="+mn-ea"/>
            </a:endParaRPr>
          </a:p>
        </p:txBody>
      </p:sp>
      <p:sp>
        <p:nvSpPr>
          <p:cNvPr id="8" name="标题 1"/>
          <p:cNvSpPr>
            <a:spLocks noGrp="1"/>
          </p:cNvSpPr>
          <p:nvPr/>
        </p:nvSpPr>
        <p:spPr>
          <a:xfrm>
            <a:off x="837565" y="7239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a:solidFill>
                  <a:schemeClr val="tx1"/>
                </a:solidFill>
              </a:rPr>
              <a:t>三、 20世纪90年代至今：“少子化”改变托育服务方向</a:t>
            </a:r>
            <a:endParaRPr lang="zh-CN" altLang="en-US" sz="3200">
              <a:solidFill>
                <a:schemeClr val="tx1"/>
              </a:solidFill>
            </a:endParaRPr>
          </a:p>
        </p:txBody>
      </p:sp>
    </p:spTree>
    <p:custDataLst>
      <p:tags r:id="rId7"/>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42340" y="1176655"/>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（三） 《“少子化”对策+1》</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ym typeface="+mn-ea"/>
              </a:rPr>
              <a:t>三、 20世纪90年代至今：“少子化”改变托育服务方向</a:t>
            </a:r>
            <a:endParaRPr lang="zh-CN" altLang="en-US" sz="2800">
              <a:solidFill>
                <a:schemeClr val="tx1"/>
              </a:solidFill>
            </a:endParaRPr>
          </a:p>
        </p:txBody>
      </p:sp>
      <p:sp>
        <p:nvSpPr>
          <p:cNvPr id="7" name="文本框 6"/>
          <p:cNvSpPr txBox="1"/>
          <p:nvPr/>
        </p:nvSpPr>
        <p:spPr>
          <a:xfrm>
            <a:off x="1368425" y="1993900"/>
            <a:ext cx="9100185" cy="1614805"/>
          </a:xfrm>
          <a:prstGeom prst="rect">
            <a:avLst/>
          </a:prstGeom>
          <a:noFill/>
        </p:spPr>
        <p:txBody>
          <a:bodyPr wrap="square" rtlCol="0">
            <a:spAutoFit/>
          </a:bodyPr>
          <a:p>
            <a:pPr indent="457200" fontAlgn="auto">
              <a:lnSpc>
                <a:spcPct val="150000"/>
              </a:lnSpc>
            </a:pPr>
            <a:r>
              <a:rPr lang="zh-CN" altLang="en-US" sz="2200"/>
              <a:t>2002年9月，厚生劳动省提出了增强性的《“少子化”对策+1》，以补充“新天使计划”的不足。《“少子化”对策+1》的育儿支援项目主要有以下几方面。</a:t>
            </a:r>
            <a:endParaRPr lang="zh-CN" altLang="en-US" sz="2200"/>
          </a:p>
        </p:txBody>
      </p:sp>
      <p:sp>
        <p:nvSpPr>
          <p:cNvPr id="3" name="矩形 2"/>
          <p:cNvSpPr/>
          <p:nvPr>
            <p:custDataLst>
              <p:tags r:id="rId7"/>
            </p:custDataLst>
          </p:nvPr>
        </p:nvSpPr>
        <p:spPr>
          <a:xfrm>
            <a:off x="2658162" y="4259825"/>
            <a:ext cx="1685736" cy="675603"/>
          </a:xfrm>
          <a:prstGeom prst="rect">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90000" lnSpcReduction="20000"/>
          </a:bodyPr>
          <a:p>
            <a:pPr algn="ctr">
              <a:lnSpc>
                <a:spcPct val="120000"/>
              </a:lnSpc>
            </a:pPr>
            <a:r>
              <a:rPr lang="zh-CN" altLang="en-US" sz="2000" b="1" spc="300">
                <a:solidFill>
                  <a:sysClr val="window" lastClr="FFFFFF"/>
                </a:solidFill>
                <a:latin typeface="Arial" panose="020B0604020202020204" pitchFamily="34" charset="0"/>
                <a:ea typeface="微软雅黑" charset="-122"/>
                <a:cs typeface="+mn-ea"/>
                <a:sym typeface="Arial" panose="020B0604020202020204" pitchFamily="34" charset="0"/>
              </a:rPr>
              <a:t>“待机儿零作战”</a:t>
            </a:r>
            <a:endParaRPr lang="zh-CN" altLang="en-US" sz="2000" b="1" spc="300">
              <a:solidFill>
                <a:sysClr val="window" lastClr="FFFFFF"/>
              </a:solidFill>
              <a:latin typeface="Arial" panose="020B0604020202020204" pitchFamily="34" charset="0"/>
              <a:ea typeface="微软雅黑" charset="-122"/>
              <a:cs typeface="+mn-ea"/>
              <a:sym typeface="Arial" panose="020B0604020202020204" pitchFamily="34" charset="0"/>
            </a:endParaRPr>
          </a:p>
        </p:txBody>
      </p:sp>
      <p:sp>
        <p:nvSpPr>
          <p:cNvPr id="5" name="文本框 4"/>
          <p:cNvSpPr txBox="1"/>
          <p:nvPr>
            <p:custDataLst>
              <p:tags r:id="rId8"/>
            </p:custDataLst>
          </p:nvPr>
        </p:nvSpPr>
        <p:spPr>
          <a:xfrm>
            <a:off x="1547939" y="4099724"/>
            <a:ext cx="1069972" cy="995805"/>
          </a:xfrm>
          <a:prstGeom prst="rect">
            <a:avLst/>
          </a:prstGeom>
          <a:noFill/>
        </p:spPr>
        <p:txBody>
          <a:bodyPr wrap="square" lIns="91440" tIns="45720" rIns="91440" bIns="45720" rtlCol="0" anchor="ctr" anchorCtr="1">
            <a:normAutofit fontScale="55000" lnSpcReduction="20000"/>
          </a:bodyPr>
          <a:p>
            <a:pPr algn="ctr">
              <a:lnSpc>
                <a:spcPct val="140000"/>
              </a:lnSpc>
            </a:pPr>
            <a:r>
              <a:rPr lang="en-US" altLang="zh-CN" sz="8000" b="1" spc="300" dirty="0">
                <a:solidFill>
                  <a:srgbClr val="1F74AD"/>
                </a:solidFill>
                <a:latin typeface="Arial" panose="020B0604020202020204" pitchFamily="34" charset="0"/>
                <a:ea typeface="微软雅黑" charset="-122"/>
                <a:sym typeface="Arial" panose="020B0604020202020204" pitchFamily="34" charset="0"/>
              </a:rPr>
              <a:t>01</a:t>
            </a:r>
            <a:endParaRPr lang="zh-CN" altLang="en-US" sz="8000" b="1" spc="300" dirty="0">
              <a:solidFill>
                <a:srgbClr val="1F74AD"/>
              </a:solidFill>
              <a:latin typeface="Arial" panose="020B0604020202020204" pitchFamily="34" charset="0"/>
              <a:ea typeface="微软雅黑" charset="-122"/>
              <a:sym typeface="Arial" panose="020B0604020202020204" pitchFamily="34" charset="0"/>
            </a:endParaRPr>
          </a:p>
        </p:txBody>
      </p:sp>
      <p:sp>
        <p:nvSpPr>
          <p:cNvPr id="11" name="矩形 10"/>
          <p:cNvSpPr/>
          <p:nvPr>
            <p:custDataLst>
              <p:tags r:id="rId9"/>
            </p:custDataLst>
          </p:nvPr>
        </p:nvSpPr>
        <p:spPr>
          <a:xfrm>
            <a:off x="5745378" y="4259825"/>
            <a:ext cx="1685736" cy="675603"/>
          </a:xfrm>
          <a:prstGeom prst="rect">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90000" lnSpcReduction="20000"/>
          </a:bodyPr>
          <a:p>
            <a:pPr algn="ctr">
              <a:lnSpc>
                <a:spcPct val="120000"/>
              </a:lnSpc>
            </a:pPr>
            <a:r>
              <a:rPr lang="zh-CN" altLang="en-US" sz="2000" b="1" spc="300">
                <a:solidFill>
                  <a:sysClr val="window" lastClr="FFFFFF"/>
                </a:solidFill>
                <a:latin typeface="Arial" panose="020B0604020202020204" pitchFamily="34" charset="0"/>
                <a:ea typeface="微软雅黑" charset="-122"/>
                <a:cs typeface="+mn-ea"/>
                <a:sym typeface="Arial" panose="020B0604020202020204" pitchFamily="34" charset="0"/>
              </a:rPr>
              <a:t>扩大幼儿的弹性托育</a:t>
            </a:r>
            <a:endParaRPr lang="zh-CN" altLang="en-US" sz="2000" b="1" spc="300">
              <a:solidFill>
                <a:sysClr val="window" lastClr="FFFFFF"/>
              </a:solidFill>
              <a:latin typeface="Arial" panose="020B0604020202020204" pitchFamily="34" charset="0"/>
              <a:ea typeface="微软雅黑" charset="-122"/>
              <a:cs typeface="+mn-ea"/>
              <a:sym typeface="Arial" panose="020B0604020202020204" pitchFamily="34" charset="0"/>
            </a:endParaRPr>
          </a:p>
        </p:txBody>
      </p:sp>
      <p:sp>
        <p:nvSpPr>
          <p:cNvPr id="12" name="文本框 11"/>
          <p:cNvSpPr txBox="1"/>
          <p:nvPr>
            <p:custDataLst>
              <p:tags r:id="rId10"/>
            </p:custDataLst>
          </p:nvPr>
        </p:nvSpPr>
        <p:spPr>
          <a:xfrm>
            <a:off x="4635156" y="4099724"/>
            <a:ext cx="1069972" cy="995805"/>
          </a:xfrm>
          <a:prstGeom prst="rect">
            <a:avLst/>
          </a:prstGeom>
          <a:noFill/>
        </p:spPr>
        <p:txBody>
          <a:bodyPr wrap="square" lIns="91440" tIns="45720" rIns="91440" bIns="45720" rtlCol="0" anchor="ctr" anchorCtr="1">
            <a:normAutofit fontScale="55000" lnSpcReduction="20000"/>
          </a:bodyPr>
          <a:p>
            <a:pPr algn="ctr">
              <a:lnSpc>
                <a:spcPct val="140000"/>
              </a:lnSpc>
            </a:pPr>
            <a:r>
              <a:rPr lang="en-US" altLang="zh-CN" sz="8000" b="1" spc="300" dirty="0">
                <a:solidFill>
                  <a:srgbClr val="3498DB"/>
                </a:solidFill>
                <a:latin typeface="Arial" panose="020B0604020202020204" pitchFamily="34" charset="0"/>
                <a:ea typeface="微软雅黑" charset="-122"/>
                <a:sym typeface="Arial" panose="020B0604020202020204" pitchFamily="34" charset="0"/>
              </a:rPr>
              <a:t>02</a:t>
            </a:r>
            <a:endParaRPr lang="zh-CN" altLang="en-US" sz="8000" b="1" spc="300" dirty="0">
              <a:solidFill>
                <a:srgbClr val="3498DB"/>
              </a:solidFill>
              <a:latin typeface="Arial" panose="020B0604020202020204" pitchFamily="34" charset="0"/>
              <a:ea typeface="微软雅黑" charset="-122"/>
              <a:sym typeface="Arial" panose="020B0604020202020204" pitchFamily="34" charset="0"/>
            </a:endParaRPr>
          </a:p>
        </p:txBody>
      </p:sp>
      <p:sp>
        <p:nvSpPr>
          <p:cNvPr id="14" name="矩形 13"/>
          <p:cNvSpPr/>
          <p:nvPr>
            <p:custDataLst>
              <p:tags r:id="rId11"/>
            </p:custDataLst>
          </p:nvPr>
        </p:nvSpPr>
        <p:spPr>
          <a:xfrm>
            <a:off x="8832595" y="4259825"/>
            <a:ext cx="1685736" cy="675603"/>
          </a:xfrm>
          <a:prstGeom prst="rect">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90000" lnSpcReduction="20000"/>
          </a:bodyPr>
          <a:p>
            <a:pPr algn="ctr">
              <a:lnSpc>
                <a:spcPct val="120000"/>
              </a:lnSpc>
            </a:pPr>
            <a:r>
              <a:rPr lang="zh-CN" altLang="en-US" sz="2000" b="1" spc="300">
                <a:solidFill>
                  <a:sysClr val="window" lastClr="FFFFFF"/>
                </a:solidFill>
                <a:latin typeface="Arial" panose="020B0604020202020204" pitchFamily="34" charset="0"/>
                <a:ea typeface="微软雅黑" charset="-122"/>
                <a:cs typeface="+mn-ea"/>
                <a:sym typeface="Arial" panose="020B0604020202020204" pitchFamily="34" charset="0"/>
              </a:rPr>
              <a:t>“学童课后托育设施”</a:t>
            </a:r>
            <a:endParaRPr lang="zh-CN" altLang="en-US" sz="2000" b="1" spc="300">
              <a:solidFill>
                <a:sysClr val="window" lastClr="FFFFFF"/>
              </a:solidFill>
              <a:latin typeface="Arial" panose="020B0604020202020204" pitchFamily="34" charset="0"/>
              <a:ea typeface="微软雅黑" charset="-122"/>
              <a:cs typeface="+mn-ea"/>
              <a:sym typeface="Arial" panose="020B0604020202020204" pitchFamily="34" charset="0"/>
            </a:endParaRPr>
          </a:p>
        </p:txBody>
      </p:sp>
      <p:sp>
        <p:nvSpPr>
          <p:cNvPr id="15" name="文本框 14"/>
          <p:cNvSpPr txBox="1"/>
          <p:nvPr>
            <p:custDataLst>
              <p:tags r:id="rId12"/>
            </p:custDataLst>
          </p:nvPr>
        </p:nvSpPr>
        <p:spPr>
          <a:xfrm>
            <a:off x="7722373" y="4099724"/>
            <a:ext cx="1069972" cy="995805"/>
          </a:xfrm>
          <a:prstGeom prst="rect">
            <a:avLst/>
          </a:prstGeom>
          <a:noFill/>
        </p:spPr>
        <p:txBody>
          <a:bodyPr wrap="square" lIns="91440" tIns="45720" rIns="91440" bIns="45720" rtlCol="0" anchor="ctr" anchorCtr="1">
            <a:normAutofit fontScale="55000" lnSpcReduction="20000"/>
          </a:bodyPr>
          <a:p>
            <a:pPr algn="ctr">
              <a:lnSpc>
                <a:spcPct val="140000"/>
              </a:lnSpc>
            </a:pPr>
            <a:r>
              <a:rPr lang="en-US" altLang="zh-CN" sz="8000" b="1" spc="300" dirty="0">
                <a:solidFill>
                  <a:srgbClr val="1AA3AA"/>
                </a:solidFill>
                <a:latin typeface="Arial" panose="020B0604020202020204" pitchFamily="34" charset="0"/>
                <a:ea typeface="微软雅黑" charset="-122"/>
                <a:sym typeface="Arial" panose="020B0604020202020204" pitchFamily="34" charset="0"/>
              </a:rPr>
              <a:t>03</a:t>
            </a:r>
            <a:endParaRPr lang="zh-CN" altLang="en-US" sz="8000" b="1" spc="300" dirty="0">
              <a:solidFill>
                <a:srgbClr val="1AA3AA"/>
              </a:solidFill>
              <a:latin typeface="Arial" panose="020B0604020202020204" pitchFamily="34" charset="0"/>
              <a:ea typeface="微软雅黑" charset="-122"/>
              <a:sym typeface="Arial" panose="020B0604020202020204" pitchFamily="34" charset="0"/>
            </a:endParaRPr>
          </a:p>
        </p:txBody>
      </p:sp>
    </p:spTree>
    <p:custDataLst>
      <p:tags r:id="rId13"/>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78450"/>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7900" y="110617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（四） 《“少子化”社会对策基本法》与“支援儿童、支援育儿计划”</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4826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sym typeface="+mn-ea"/>
              </a:rPr>
              <a:t>三、 20世纪90年代至今：“少子化”改变托育服务方向</a:t>
            </a:r>
            <a:endParaRPr lang="zh-CN" altLang="en-US" sz="2800">
              <a:solidFill>
                <a:schemeClr val="tx1"/>
              </a:solidFill>
              <a:sym typeface="+mn-ea"/>
            </a:endParaRPr>
          </a:p>
        </p:txBody>
      </p:sp>
      <p:sp>
        <p:nvSpPr>
          <p:cNvPr id="7" name="矩形 6"/>
          <p:cNvSpPr/>
          <p:nvPr>
            <p:custDataLst>
              <p:tags r:id="rId7"/>
            </p:custDataLst>
          </p:nvPr>
        </p:nvSpPr>
        <p:spPr>
          <a:xfrm flipV="1">
            <a:off x="1363345" y="3237230"/>
            <a:ext cx="4270375" cy="3241675"/>
          </a:xfrm>
          <a:prstGeom prst="rect">
            <a:avLst/>
          </a:prstGeom>
          <a:solidFill>
            <a:schemeClr val="accent1">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9" name="同侧圆角矩形 8"/>
          <p:cNvSpPr/>
          <p:nvPr>
            <p:custDataLst>
              <p:tags r:id="rId8"/>
            </p:custDataLst>
          </p:nvPr>
        </p:nvSpPr>
        <p:spPr>
          <a:xfrm>
            <a:off x="1370330" y="2312670"/>
            <a:ext cx="4270375" cy="798195"/>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11" name="文本框 10"/>
          <p:cNvSpPr txBox="1"/>
          <p:nvPr>
            <p:custDataLst>
              <p:tags r:id="rId9"/>
            </p:custDataLst>
          </p:nvPr>
        </p:nvSpPr>
        <p:spPr>
          <a:xfrm>
            <a:off x="2252540" y="2553602"/>
            <a:ext cx="2191861" cy="416093"/>
          </a:xfrm>
          <a:prstGeom prst="rect">
            <a:avLst/>
          </a:prstGeom>
          <a:noFill/>
        </p:spPr>
        <p:txBody>
          <a:bodyPr wrap="square" bIns="0" rtlCol="0" anchor="ctr" anchorCtr="0"/>
          <a:p>
            <a:pPr algn="ctr"/>
            <a:r>
              <a:rPr lang="zh-CN" altLang="en-US" sz="2400" spc="300">
                <a:solidFill>
                  <a:schemeClr val="bg1"/>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2003年7月</a:t>
            </a:r>
            <a:endParaRPr lang="zh-CN" altLang="en-US" sz="2400" spc="300">
              <a:solidFill>
                <a:schemeClr val="bg1"/>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3" name="椭圆 12"/>
          <p:cNvSpPr/>
          <p:nvPr>
            <p:custDataLst>
              <p:tags r:id="rId10"/>
            </p:custDataLst>
          </p:nvPr>
        </p:nvSpPr>
        <p:spPr>
          <a:xfrm>
            <a:off x="4027252" y="5933521"/>
            <a:ext cx="82925" cy="829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17" name="椭圆 16"/>
          <p:cNvSpPr/>
          <p:nvPr>
            <p:custDataLst>
              <p:tags r:id="rId11"/>
            </p:custDataLst>
          </p:nvPr>
        </p:nvSpPr>
        <p:spPr>
          <a:xfrm>
            <a:off x="4143200" y="5933521"/>
            <a:ext cx="82925" cy="82925"/>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3" name="文本框 22"/>
          <p:cNvSpPr txBox="1"/>
          <p:nvPr>
            <p:custDataLst>
              <p:tags r:id="rId12"/>
            </p:custDataLst>
          </p:nvPr>
        </p:nvSpPr>
        <p:spPr>
          <a:xfrm>
            <a:off x="1408430" y="3252470"/>
            <a:ext cx="4281805" cy="2950845"/>
          </a:xfrm>
          <a:prstGeom prst="rect">
            <a:avLst/>
          </a:prstGeom>
          <a:noFill/>
        </p:spPr>
        <p:txBody>
          <a:bodyPr wrap="square" bIns="0" rtlCol="0" anchor="ctr" anchorCtr="0"/>
          <a:p>
            <a:pPr marL="0" indent="457200" algn="l" fontAlgn="auto">
              <a:lnSpc>
                <a:spcPct val="100000"/>
              </a:lnSpc>
              <a:spcBef>
                <a:spcPts val="0"/>
              </a:spcBef>
              <a:spcAft>
                <a:spcPts val="0"/>
              </a:spcAft>
              <a:buSzPct val="100000"/>
            </a:pPr>
            <a:r>
              <a:rPr lang="zh-CN" altLang="en-US"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日本颁布了《“少子化”社会对策基本法》，指出日本面临着前所未有的严重的“少子化”危机，“少子化”将对民众的生活产生巨大影响，并明确了“少子化”对策将围绕几大重点展开：年轻人的自立与健壮孩子的培养、边工作边照顾家庭的两立支援政策和重新调整工作模式；促进对生命重要性和家庭作用的理解；对育儿的新支援和联合支援制度。</a:t>
            </a:r>
            <a:endParaRPr lang="zh-CN" altLang="en-US"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26" name="矩形 25"/>
          <p:cNvSpPr/>
          <p:nvPr>
            <p:custDataLst>
              <p:tags r:id="rId13"/>
            </p:custDataLst>
          </p:nvPr>
        </p:nvSpPr>
        <p:spPr>
          <a:xfrm flipV="1">
            <a:off x="6581775" y="3237230"/>
            <a:ext cx="4394835" cy="3241675"/>
          </a:xfrm>
          <a:prstGeom prst="rect">
            <a:avLst/>
          </a:prstGeom>
          <a:solidFill>
            <a:schemeClr val="accent2">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7" name="同侧圆角矩形 26"/>
          <p:cNvSpPr/>
          <p:nvPr>
            <p:custDataLst>
              <p:tags r:id="rId14"/>
            </p:custDataLst>
          </p:nvPr>
        </p:nvSpPr>
        <p:spPr>
          <a:xfrm>
            <a:off x="6574155" y="2312670"/>
            <a:ext cx="4371975" cy="798195"/>
          </a:xfrm>
          <a:prstGeom prst="round2Same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8" name="文本框 27"/>
          <p:cNvSpPr txBox="1"/>
          <p:nvPr>
            <p:custDataLst>
              <p:tags r:id="rId15"/>
            </p:custDataLst>
          </p:nvPr>
        </p:nvSpPr>
        <p:spPr>
          <a:xfrm>
            <a:off x="7328535" y="2517140"/>
            <a:ext cx="3051175" cy="415925"/>
          </a:xfrm>
          <a:prstGeom prst="rect">
            <a:avLst/>
          </a:prstGeom>
          <a:noFill/>
        </p:spPr>
        <p:txBody>
          <a:bodyPr wrap="square" bIns="0" rtlCol="0" anchor="ctr" anchorCtr="0">
            <a:normAutofit/>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2005年4月</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29" name="椭圆 28"/>
          <p:cNvSpPr/>
          <p:nvPr>
            <p:custDataLst>
              <p:tags r:id="rId16"/>
            </p:custDataLst>
          </p:nvPr>
        </p:nvSpPr>
        <p:spPr>
          <a:xfrm>
            <a:off x="7874062" y="5933521"/>
            <a:ext cx="82925" cy="82925"/>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0" name="椭圆 29"/>
          <p:cNvSpPr/>
          <p:nvPr>
            <p:custDataLst>
              <p:tags r:id="rId17"/>
            </p:custDataLst>
          </p:nvPr>
        </p:nvSpPr>
        <p:spPr>
          <a:xfrm>
            <a:off x="7990010" y="5933521"/>
            <a:ext cx="82925" cy="829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1" name="文本框 30"/>
          <p:cNvSpPr txBox="1"/>
          <p:nvPr>
            <p:custDataLst>
              <p:tags r:id="rId18"/>
            </p:custDataLst>
          </p:nvPr>
        </p:nvSpPr>
        <p:spPr>
          <a:xfrm>
            <a:off x="6637655" y="3277870"/>
            <a:ext cx="4294505" cy="2846070"/>
          </a:xfrm>
          <a:prstGeom prst="rect">
            <a:avLst/>
          </a:prstGeom>
          <a:noFill/>
        </p:spPr>
        <p:txBody>
          <a:bodyPr wrap="square" bIns="0" rtlCol="0" anchor="ctr" anchorCtr="0"/>
          <a:p>
            <a:pPr marL="0" indent="457200" algn="l" fontAlgn="auto">
              <a:lnSpc>
                <a:spcPct val="100000"/>
              </a:lnSpc>
              <a:spcBef>
                <a:spcPts val="0"/>
              </a:spcBef>
              <a:spcAft>
                <a:spcPts val="0"/>
              </a:spcAft>
              <a:buSzPct val="100000"/>
            </a:pPr>
            <a:r>
              <a:rPr lang="zh-CN" altLang="en-US" spc="300">
                <a:solidFill>
                  <a:srgbClr val="000000"/>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在《“少子化”社会对策基本法》的指导下，日本政府推出了“支援儿童、支援育儿计划”，决定从结婚、生育、育儿等更广泛的角度出发解决“少子化”问题：支援年轻人自立；从工作和家庭两方面同时加大支援力度；从中学生入手，讲授生命的重要性和对待家庭的责任；为缓和“少子化”提供全方位的服务。</a:t>
            </a:r>
            <a:endParaRPr lang="zh-CN" altLang="en-US" spc="300">
              <a:solidFill>
                <a:srgbClr val="000000"/>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Tree>
    <p:custDataLst>
      <p:tags r:id="rId19"/>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7900" y="110617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（五） 新育儿支援制度改革</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4826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sym typeface="+mn-ea"/>
              </a:rPr>
              <a:t>三、 20世纪90年代至今：“少子化”改变托育服务方向</a:t>
            </a:r>
            <a:endParaRPr lang="zh-CN" altLang="en-US" sz="2800">
              <a:solidFill>
                <a:schemeClr val="tx1"/>
              </a:solidFill>
              <a:sym typeface="+mn-ea"/>
            </a:endParaRPr>
          </a:p>
        </p:txBody>
      </p:sp>
      <p:sp>
        <p:nvSpPr>
          <p:cNvPr id="7" name="圆角矩形 6"/>
          <p:cNvSpPr/>
          <p:nvPr/>
        </p:nvSpPr>
        <p:spPr>
          <a:xfrm>
            <a:off x="1129665" y="2045335"/>
            <a:ext cx="9663430" cy="351536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200000"/>
              </a:lnSpc>
            </a:pPr>
            <a:r>
              <a:rPr lang="zh-CN" altLang="en-US" sz="2000"/>
              <a:t>《育儿支援法》《认定儿童园法修正案》《育儿支援法以及认定儿童园修正法实施相关整备法律》等法案，被综合地称为新育儿支援制度改革。</a:t>
            </a:r>
            <a:endParaRPr lang="zh-CN" altLang="en-US" sz="2000"/>
          </a:p>
          <a:p>
            <a:pPr indent="457200" algn="l" fontAlgn="auto">
              <a:lnSpc>
                <a:spcPct val="200000"/>
              </a:lnSpc>
            </a:pPr>
            <a:r>
              <a:rPr lang="zh-CN" altLang="en-US" sz="2000"/>
              <a:t> 新育儿支援制度将以往由政府委托保育所向婴幼儿提供托育服务的“间接契约”修改为“直接契约”的方式。构建了更为缜密的托育必要性认定体系，它根据婴幼儿年龄及其监护人是否符合托育服务申请事由将婴幼儿划分为四种类型。</a:t>
            </a:r>
            <a:endParaRPr lang="zh-CN" altLang="en-US" sz="2000"/>
          </a:p>
        </p:txBody>
      </p:sp>
    </p:spTree>
    <p:custDataLst>
      <p:tags r:id="rId7"/>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977900" y="110617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（六） 企业促进保育事业</a:t>
            </a:r>
            <a:endParaRPr lang="zh-CN" altLang="en-US" sz="2400" spc="300">
              <a:solidFill>
                <a:srgbClr val="000000">
                  <a:lumMod val="75000"/>
                  <a:lumOff val="25000"/>
                </a:srgbClr>
              </a:solidFill>
              <a:latin typeface="黑体" charset="0"/>
              <a:ea typeface="黑体" charset="0"/>
              <a:cs typeface="黑体" charset="0"/>
            </a:endParaRPr>
          </a:p>
        </p:txBody>
      </p:sp>
      <p:sp>
        <p:nvSpPr>
          <p:cNvPr id="3" name="圆角矩形 2"/>
          <p:cNvSpPr/>
          <p:nvPr/>
        </p:nvSpPr>
        <p:spPr>
          <a:xfrm>
            <a:off x="1246505" y="2106930"/>
            <a:ext cx="9838055" cy="3424555"/>
          </a:xfrm>
          <a:prstGeom prst="roundRect">
            <a:avLst/>
          </a:prstGeom>
          <a:ln w="28575" cmpd="sng">
            <a:solidFill>
              <a:schemeClr val="accent1">
                <a:shade val="50000"/>
              </a:schemeClr>
            </a:solidFill>
            <a:prstDash val="dash"/>
          </a:ln>
        </p:spPr>
        <p:style>
          <a:lnRef idx="2">
            <a:schemeClr val="accent2"/>
          </a:lnRef>
          <a:fillRef idx="1">
            <a:schemeClr val="lt1"/>
          </a:fillRef>
          <a:effectRef idx="0">
            <a:schemeClr val="accent2"/>
          </a:effectRef>
          <a:fontRef idx="minor">
            <a:schemeClr val="dk1"/>
          </a:fontRef>
        </p:style>
        <p:txBody>
          <a:bodyPr rtlCol="0" anchor="ctr"/>
          <a:p>
            <a:pPr indent="457200" algn="l" fontAlgn="auto">
              <a:lnSpc>
                <a:spcPct val="200000"/>
              </a:lnSpc>
            </a:pPr>
            <a:r>
              <a:rPr lang="zh-CN" altLang="en-US" sz="2200"/>
              <a:t>  2016年，《关于企业主导型保育事业的实施》及《企业主导型保育事业费补助金实施纲要》等规定出台，其中对企业办园标准、师生比例、补助等内容进行了详细规定。</a:t>
            </a:r>
            <a:endParaRPr lang="zh-CN" altLang="en-US" sz="2200"/>
          </a:p>
          <a:p>
            <a:pPr indent="457200" algn="l" fontAlgn="auto">
              <a:lnSpc>
                <a:spcPct val="200000"/>
              </a:lnSpc>
            </a:pPr>
            <a:r>
              <a:rPr lang="zh-CN" altLang="en-US" sz="2200"/>
              <a:t>2013—2017年，日本政府在全国共提供了约53万个保育园托位，并计划持续增加供给数量以满足入托需求。</a:t>
            </a:r>
            <a:endParaRPr lang="zh-CN" altLang="en-US" sz="2200"/>
          </a:p>
        </p:txBody>
      </p:sp>
      <p:sp>
        <p:nvSpPr>
          <p:cNvPr id="5" name="标题 1"/>
          <p:cNvSpPr>
            <a:spLocks noGrp="1"/>
          </p:cNvSpPr>
          <p:nvPr/>
        </p:nvSpPr>
        <p:spPr>
          <a:xfrm>
            <a:off x="837565" y="4826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sym typeface="+mn-ea"/>
              </a:rPr>
              <a:t>三、 20世纪90年代至今：“少子化”改变托育服务方向</a:t>
            </a:r>
            <a:endParaRPr lang="zh-CN" altLang="en-US" sz="2800">
              <a:solidFill>
                <a:schemeClr val="tx1"/>
              </a:solidFill>
              <a:sym typeface="+mn-ea"/>
            </a:endParaRPr>
          </a:p>
        </p:txBody>
      </p:sp>
    </p:spTree>
    <p:custDataLst>
      <p:tags r:id="rId7"/>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sp>
        <p:nvSpPr>
          <p:cNvPr id="8" name="矩形 7"/>
          <p:cNvSpPr/>
          <p:nvPr userDrawn="1">
            <p:custDataLst>
              <p:tags r:id="rId1"/>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0" name="图片 9"/>
          <p:cNvPicPr>
            <a:picLocks noChangeAspect="1"/>
          </p:cNvPicPr>
          <p:nvPr userDrawn="1">
            <p:custDataLst>
              <p:tags r:id="rId2"/>
            </p:custDataLst>
          </p:nvPr>
        </p:nvPicPr>
        <p:blipFill rotWithShape="1">
          <a:blip r:embed="rId3"/>
          <a:srcRect/>
          <a:stretch>
            <a:fillRect/>
          </a:stretch>
        </p:blipFill>
        <p:spPr>
          <a:xfrm>
            <a:off x="10814368" y="34925"/>
            <a:ext cx="1226398" cy="1789360"/>
          </a:xfrm>
          <a:prstGeom prst="rect">
            <a:avLst/>
          </a:prstGeom>
        </p:spPr>
      </p:pic>
      <p:pic>
        <p:nvPicPr>
          <p:cNvPr id="12" name="图片 11"/>
          <p:cNvPicPr>
            <a:picLocks noChangeAspect="1"/>
          </p:cNvPicPr>
          <p:nvPr userDrawn="1">
            <p:custDataLst>
              <p:tags r:id="rId4"/>
            </p:custDataLst>
          </p:nvPr>
        </p:nvPicPr>
        <p:blipFill rotWithShape="1">
          <a:blip r:embed="rId5"/>
          <a:srcRect/>
          <a:stretch>
            <a:fillRect/>
          </a:stretch>
        </p:blipFill>
        <p:spPr>
          <a:xfrm>
            <a:off x="254797" y="5105543"/>
            <a:ext cx="1238310" cy="1615932"/>
          </a:xfrm>
          <a:prstGeom prst="rect">
            <a:avLst/>
          </a:prstGeom>
        </p:spPr>
      </p:pic>
      <p:grpSp>
        <p:nvGrpSpPr>
          <p:cNvPr id="61" name="组合 60"/>
          <p:cNvGrpSpPr/>
          <p:nvPr/>
        </p:nvGrpSpPr>
        <p:grpSpPr>
          <a:xfrm>
            <a:off x="332105" y="1450340"/>
            <a:ext cx="1866265" cy="3765550"/>
            <a:chOff x="1929" y="2782"/>
            <a:chExt cx="4154" cy="5432"/>
          </a:xfrm>
        </p:grpSpPr>
        <p:sp>
          <p:nvSpPr>
            <p:cNvPr id="50" name="圆角矩形 49"/>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第一节</a:t>
              </a:r>
              <a:endParaRPr lang="zh-CN" altLang="en-US" sz="4000"/>
            </a:p>
          </p:txBody>
        </p:sp>
        <p:sp>
          <p:nvSpPr>
            <p:cNvPr id="51" name="矩形 50"/>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800"/>
                <a:t>英国婴幼儿托育服务政策与法规</a:t>
              </a:r>
              <a:endParaRPr lang="zh-CN" altLang="en-US" sz="2800"/>
            </a:p>
          </p:txBody>
        </p:sp>
      </p:grpSp>
      <p:grpSp>
        <p:nvGrpSpPr>
          <p:cNvPr id="4" name="组合 3"/>
          <p:cNvGrpSpPr/>
          <p:nvPr/>
        </p:nvGrpSpPr>
        <p:grpSpPr>
          <a:xfrm>
            <a:off x="2338070" y="1421765"/>
            <a:ext cx="1866265" cy="3800475"/>
            <a:chOff x="1929" y="2782"/>
            <a:chExt cx="4154" cy="5432"/>
          </a:xfrm>
        </p:grpSpPr>
        <p:sp>
          <p:nvSpPr>
            <p:cNvPr id="5" name="圆角矩形 4"/>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二节</a:t>
              </a:r>
              <a:endParaRPr lang="zh-CN" altLang="en-US" sz="4000"/>
            </a:p>
          </p:txBody>
        </p:sp>
        <p:sp>
          <p:nvSpPr>
            <p:cNvPr id="6" name="矩形 5"/>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800"/>
                <a:t>美国婴幼儿托育服务政策与法规</a:t>
              </a:r>
              <a:endParaRPr lang="zh-CN" altLang="en-US" sz="2800"/>
            </a:p>
          </p:txBody>
        </p:sp>
      </p:grpSp>
      <p:grpSp>
        <p:nvGrpSpPr>
          <p:cNvPr id="7" name="组合 6"/>
          <p:cNvGrpSpPr/>
          <p:nvPr/>
        </p:nvGrpSpPr>
        <p:grpSpPr>
          <a:xfrm>
            <a:off x="4378325" y="1463675"/>
            <a:ext cx="1796415" cy="3817620"/>
            <a:chOff x="1929" y="2782"/>
            <a:chExt cx="4154" cy="5432"/>
          </a:xfrm>
        </p:grpSpPr>
        <p:sp>
          <p:nvSpPr>
            <p:cNvPr id="9" name="圆角矩形 8"/>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三节</a:t>
              </a:r>
              <a:endParaRPr lang="zh-CN" altLang="en-US" sz="4000"/>
            </a:p>
          </p:txBody>
        </p:sp>
        <p:sp>
          <p:nvSpPr>
            <p:cNvPr id="11" name="矩形 10"/>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800"/>
                <a:t>日本婴幼儿托育服务政策与法规</a:t>
              </a:r>
              <a:endParaRPr lang="zh-CN" altLang="en-US" sz="2800"/>
            </a:p>
          </p:txBody>
        </p:sp>
      </p:grpSp>
      <p:grpSp>
        <p:nvGrpSpPr>
          <p:cNvPr id="13" name="组合 12"/>
          <p:cNvGrpSpPr/>
          <p:nvPr/>
        </p:nvGrpSpPr>
        <p:grpSpPr>
          <a:xfrm>
            <a:off x="6317615" y="1401445"/>
            <a:ext cx="1936115" cy="3921760"/>
            <a:chOff x="1929" y="2782"/>
            <a:chExt cx="4154" cy="5432"/>
          </a:xfrm>
        </p:grpSpPr>
        <p:sp>
          <p:nvSpPr>
            <p:cNvPr id="14" name="圆角矩形 13"/>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四节</a:t>
              </a:r>
              <a:endParaRPr lang="zh-CN" altLang="en-US" sz="4000"/>
            </a:p>
          </p:txBody>
        </p:sp>
        <p:sp>
          <p:nvSpPr>
            <p:cNvPr id="15" name="矩形 14"/>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800"/>
                <a:t>澳大利亚婴幼儿托育服务政策与法规</a:t>
              </a:r>
              <a:endParaRPr lang="zh-CN" altLang="en-US" sz="2800"/>
            </a:p>
          </p:txBody>
        </p:sp>
      </p:grpSp>
      <p:grpSp>
        <p:nvGrpSpPr>
          <p:cNvPr id="16" name="组合 15"/>
          <p:cNvGrpSpPr/>
          <p:nvPr/>
        </p:nvGrpSpPr>
        <p:grpSpPr>
          <a:xfrm>
            <a:off x="8360410" y="1356995"/>
            <a:ext cx="1795780" cy="3956685"/>
            <a:chOff x="1929" y="2782"/>
            <a:chExt cx="4154" cy="5432"/>
          </a:xfrm>
        </p:grpSpPr>
        <p:sp>
          <p:nvSpPr>
            <p:cNvPr id="17" name="圆角矩形 16"/>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五节</a:t>
              </a:r>
              <a:endParaRPr lang="zh-CN" altLang="en-US" sz="4000"/>
            </a:p>
          </p:txBody>
        </p:sp>
        <p:sp>
          <p:nvSpPr>
            <p:cNvPr id="18" name="矩形 17"/>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800"/>
                <a:t>丹麦婴幼儿托育服务政策与法规</a:t>
              </a:r>
              <a:endParaRPr lang="zh-CN" altLang="en-US" sz="2800"/>
            </a:p>
          </p:txBody>
        </p:sp>
      </p:grpSp>
      <p:grpSp>
        <p:nvGrpSpPr>
          <p:cNvPr id="19" name="组合 18"/>
          <p:cNvGrpSpPr/>
          <p:nvPr/>
        </p:nvGrpSpPr>
        <p:grpSpPr>
          <a:xfrm>
            <a:off x="10270490" y="1346835"/>
            <a:ext cx="1795780" cy="3956685"/>
            <a:chOff x="1929" y="2782"/>
            <a:chExt cx="4154" cy="5432"/>
          </a:xfrm>
        </p:grpSpPr>
        <p:sp>
          <p:nvSpPr>
            <p:cNvPr id="20" name="圆角矩形 19"/>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六节</a:t>
              </a:r>
              <a:endParaRPr lang="zh-CN" altLang="en-US" sz="4000"/>
            </a:p>
          </p:txBody>
        </p:sp>
        <p:sp>
          <p:nvSpPr>
            <p:cNvPr id="21" name="矩形 20"/>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800"/>
                <a:t>挪威婴幼儿托育服务政策与法规</a:t>
              </a:r>
              <a:endParaRPr lang="zh-CN" altLang="en-US" sz="2800"/>
            </a:p>
          </p:txBody>
        </p:sp>
      </p:grpSp>
    </p:spTree>
    <p:custDataLst>
      <p:tags r:id="rId6"/>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8298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（七） 《保育所保育指南（2017）》与《幼儿园教育纲要》</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4826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sym typeface="+mn-ea"/>
              </a:rPr>
              <a:t>三、 20世纪90年代至今：“少子化”改变托育服务方向</a:t>
            </a:r>
            <a:endParaRPr lang="zh-CN" altLang="en-US" sz="2800">
              <a:solidFill>
                <a:schemeClr val="tx1"/>
              </a:solidFill>
              <a:sym typeface="+mn-ea"/>
            </a:endParaRPr>
          </a:p>
        </p:txBody>
      </p:sp>
      <p:sp>
        <p:nvSpPr>
          <p:cNvPr id="58" name="椭圆 57"/>
          <p:cNvSpPr/>
          <p:nvPr>
            <p:custDataLst>
              <p:tags r:id="rId7"/>
            </p:custDataLst>
          </p:nvPr>
        </p:nvSpPr>
        <p:spPr>
          <a:xfrm>
            <a:off x="5012465" y="2469925"/>
            <a:ext cx="3185609" cy="3185608"/>
          </a:xfrm>
          <a:prstGeom prst="ellipse">
            <a:avLst/>
          </a:prstGeom>
          <a:noFill/>
          <a:ln w="25400">
            <a:solidFill>
              <a:sysClr val="window" lastClr="FFFFFF">
                <a:lumMod val="85000"/>
              </a:sysClr>
            </a:solid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9" name="椭圆 8"/>
          <p:cNvSpPr/>
          <p:nvPr>
            <p:custDataLst>
              <p:tags r:id="rId8"/>
            </p:custDataLst>
          </p:nvPr>
        </p:nvSpPr>
        <p:spPr>
          <a:xfrm>
            <a:off x="5418474" y="2875934"/>
            <a:ext cx="2373591" cy="2373590"/>
          </a:xfrm>
          <a:prstGeom prst="ellipse">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24" name="椭圆 23"/>
          <p:cNvSpPr/>
          <p:nvPr>
            <p:custDataLst>
              <p:tags r:id="rId9"/>
            </p:custDataLst>
          </p:nvPr>
        </p:nvSpPr>
        <p:spPr>
          <a:xfrm rot="3600000">
            <a:off x="5029374" y="2778727"/>
            <a:ext cx="585163" cy="585161"/>
          </a:xfrm>
          <a:prstGeom prst="ellipse">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26" name="KSO_Shape"/>
          <p:cNvSpPr/>
          <p:nvPr>
            <p:custDataLst>
              <p:tags r:id="rId10"/>
            </p:custDataLst>
          </p:nvPr>
        </p:nvSpPr>
        <p:spPr>
          <a:xfrm>
            <a:off x="5181705" y="2940640"/>
            <a:ext cx="280500" cy="261332"/>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ysClr val="window" lastClr="FFFFFF"/>
          </a:solidFill>
          <a:ln>
            <a:noFill/>
          </a:ln>
        </p:spPr>
        <p:style>
          <a:lnRef idx="2">
            <a:srgbClr val="8590CA">
              <a:shade val="50000"/>
            </a:srgbClr>
          </a:lnRef>
          <a:fillRef idx="1">
            <a:srgbClr val="8590CA"/>
          </a:fillRef>
          <a:effectRef idx="0">
            <a:srgbClr val="8590CA"/>
          </a:effectRef>
          <a:fontRef idx="minor">
            <a:sysClr val="window" lastClr="FFFFFF"/>
          </a:fontRef>
        </p:style>
        <p:txBody>
          <a:bodyPr anchor="ctr">
            <a:scene3d>
              <a:camera prst="orthographicFront"/>
              <a:lightRig rig="threePt" dir="t"/>
            </a:scene3d>
            <a:sp3d contourW="12700">
              <a:contourClr>
                <a:srgbClr val="FFFFFF"/>
              </a:contourClr>
            </a:sp3d>
          </a:bodyPr>
          <a:lstStyle/>
          <a:p>
            <a:pPr algn="ctr">
              <a:lnSpc>
                <a:spcPct val="120000"/>
              </a:lnSpc>
            </a:pPr>
            <a:endParaRPr lang="zh-CN" altLang="en-US">
              <a:solidFill>
                <a:srgbClr val="FFFFFF"/>
              </a:solidFill>
              <a:latin typeface="Arial" panose="020B0604020202020204" pitchFamily="34" charset="0"/>
              <a:ea typeface="微软雅黑" charset="-122"/>
              <a:sym typeface="Arial" panose="020B0604020202020204" pitchFamily="34" charset="0"/>
            </a:endParaRPr>
          </a:p>
        </p:txBody>
      </p:sp>
      <p:sp>
        <p:nvSpPr>
          <p:cNvPr id="11" name="椭圆 10"/>
          <p:cNvSpPr/>
          <p:nvPr>
            <p:custDataLst>
              <p:tags r:id="rId11"/>
            </p:custDataLst>
          </p:nvPr>
        </p:nvSpPr>
        <p:spPr>
          <a:xfrm>
            <a:off x="5029373" y="4703764"/>
            <a:ext cx="585163" cy="585163"/>
          </a:xfrm>
          <a:prstGeom prst="ellipse">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12" name="KSO_Shape"/>
          <p:cNvSpPr/>
          <p:nvPr>
            <p:custDataLst>
              <p:tags r:id="rId12"/>
            </p:custDataLst>
          </p:nvPr>
        </p:nvSpPr>
        <p:spPr>
          <a:xfrm>
            <a:off x="5204548" y="4857288"/>
            <a:ext cx="230834" cy="278112"/>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ysClr val="window" lastClr="FFFFFF"/>
          </a:solidFill>
          <a:ln w="12700">
            <a:noFill/>
          </a:ln>
        </p:spPr>
        <p:style>
          <a:lnRef idx="2">
            <a:srgbClr val="8590CA">
              <a:shade val="50000"/>
            </a:srgbClr>
          </a:lnRef>
          <a:fillRef idx="1">
            <a:srgbClr val="8590CA"/>
          </a:fillRef>
          <a:effectRef idx="0">
            <a:srgbClr val="8590CA"/>
          </a:effectRef>
          <a:fontRef idx="minor">
            <a:sysClr val="window" lastClr="FFFFFF"/>
          </a:fontRef>
        </p:style>
        <p:txBody>
          <a:bodyPr anchor="ctr">
            <a:scene3d>
              <a:camera prst="orthographicFront"/>
              <a:lightRig rig="threePt" dir="t"/>
            </a:scene3d>
            <a:sp3d contourW="12700">
              <a:contourClr>
                <a:srgbClr val="FFFFFF"/>
              </a:contourClr>
            </a:sp3d>
          </a:bodyPr>
          <a:lstStyle/>
          <a:p>
            <a:pPr algn="ctr">
              <a:lnSpc>
                <a:spcPct val="120000"/>
              </a:lnSpc>
            </a:pPr>
            <a:endParaRPr lang="zh-CN" altLang="en-US" dirty="0">
              <a:solidFill>
                <a:srgbClr val="FFFFFF"/>
              </a:solidFill>
              <a:latin typeface="Arial" panose="020B0604020202020204" pitchFamily="34" charset="0"/>
              <a:ea typeface="微软雅黑" charset="-122"/>
              <a:sym typeface="Arial" panose="020B0604020202020204" pitchFamily="34" charset="0"/>
            </a:endParaRPr>
          </a:p>
        </p:txBody>
      </p:sp>
      <p:sp>
        <p:nvSpPr>
          <p:cNvPr id="14" name="矩形 13"/>
          <p:cNvSpPr/>
          <p:nvPr>
            <p:custDataLst>
              <p:tags r:id="rId13"/>
            </p:custDataLst>
          </p:nvPr>
        </p:nvSpPr>
        <p:spPr>
          <a:xfrm>
            <a:off x="1777365" y="1739900"/>
            <a:ext cx="3223260" cy="1835150"/>
          </a:xfrm>
          <a:prstGeom prst="rect">
            <a:avLst/>
          </a:prstGeom>
          <a:solidFill>
            <a:schemeClr val="bg1"/>
          </a:solidFill>
        </p:spPr>
        <p:txBody>
          <a:bodyPr wrap="square" lIns="91440" tIns="45720" rIns="91440" bIns="0" anchor="b"/>
          <a:lstStyle/>
          <a:p>
            <a:pPr>
              <a:lnSpc>
                <a:spcPct val="120000"/>
              </a:lnSpc>
            </a:pPr>
            <a:r>
              <a:rPr lang="zh-CN" altLang="en-US" sz="2000">
                <a:solidFill>
                  <a:srgbClr val="828DC5"/>
                </a:solidFill>
                <a:sym typeface="+mn-ea"/>
              </a:rPr>
              <a:t>包含了关于保育所保育的基本思路、目标及内容等，还有与保育的实施有关的事项及与此相关的运营事项。</a:t>
            </a:r>
            <a:endParaRPr lang="zh-CN" altLang="en-US" sz="2000" b="1" spc="300">
              <a:solidFill>
                <a:srgbClr val="828DC5"/>
              </a:solidFill>
              <a:latin typeface="Arial" panose="020B0604020202020204" pitchFamily="34" charset="0"/>
              <a:ea typeface="微软雅黑" charset="-122"/>
              <a:sym typeface="+mn-ea"/>
            </a:endParaRPr>
          </a:p>
        </p:txBody>
      </p:sp>
      <p:sp>
        <p:nvSpPr>
          <p:cNvPr id="16" name="矩形 15"/>
          <p:cNvSpPr/>
          <p:nvPr>
            <p:custDataLst>
              <p:tags r:id="rId14"/>
            </p:custDataLst>
          </p:nvPr>
        </p:nvSpPr>
        <p:spPr>
          <a:xfrm>
            <a:off x="1585595" y="3903345"/>
            <a:ext cx="3239770" cy="2485390"/>
          </a:xfrm>
          <a:prstGeom prst="rect">
            <a:avLst/>
          </a:prstGeom>
          <a:solidFill>
            <a:schemeClr val="bg1"/>
          </a:solidFill>
        </p:spPr>
        <p:txBody>
          <a:bodyPr wrap="square" lIns="91440" tIns="45720" rIns="91440" bIns="0" anchor="b"/>
          <a:lstStyle/>
          <a:p>
            <a:pPr indent="457200" fontAlgn="auto">
              <a:lnSpc>
                <a:spcPct val="120000"/>
              </a:lnSpc>
            </a:pPr>
            <a:r>
              <a:rPr lang="zh-CN" altLang="en-US">
                <a:solidFill>
                  <a:srgbClr val="74B8BD"/>
                </a:solidFill>
                <a:sym typeface="+mn-ea"/>
              </a:rPr>
              <a:t>在儿童年龄的划分上更为细致，分别从0—1岁、1—3岁和3—5岁三个年龄段介绍课程内容和目标，同时列出了每一个目标的主要教育内容和儿童应该达到的发展水平，以及在保育和教育中的注意事项。</a:t>
            </a:r>
            <a:endParaRPr lang="zh-CN" altLang="en-US" b="1" spc="300">
              <a:solidFill>
                <a:srgbClr val="74B8BD"/>
              </a:solidFill>
              <a:latin typeface="Arial" panose="020B0604020202020204" pitchFamily="34" charset="0"/>
              <a:ea typeface="微软雅黑" charset="-122"/>
              <a:sym typeface="+mn-ea"/>
            </a:endParaRPr>
          </a:p>
        </p:txBody>
      </p:sp>
      <p:sp>
        <p:nvSpPr>
          <p:cNvPr id="35" name="矩形 34"/>
          <p:cNvSpPr/>
          <p:nvPr>
            <p:custDataLst>
              <p:tags r:id="rId15"/>
            </p:custDataLst>
          </p:nvPr>
        </p:nvSpPr>
        <p:spPr>
          <a:xfrm>
            <a:off x="5584190" y="3395980"/>
            <a:ext cx="2042160" cy="1456690"/>
          </a:xfrm>
          <a:prstGeom prst="rect">
            <a:avLst/>
          </a:prstGeom>
        </p:spPr>
        <p:txBody>
          <a:bodyPr wrap="square" anchor="ctr" anchorCtr="0"/>
          <a:lstStyle/>
          <a:p>
            <a:pPr algn="ctr">
              <a:lnSpc>
                <a:spcPct val="120000"/>
              </a:lnSpc>
            </a:pPr>
            <a:r>
              <a:rPr lang="zh-CN" altLang="en-US" sz="2800" b="1" spc="300">
                <a:solidFill>
                  <a:schemeClr val="bg1"/>
                </a:solidFill>
                <a:latin typeface="黑体" charset="0"/>
                <a:ea typeface="黑体" charset="0"/>
                <a:cs typeface="黑体" charset="0"/>
                <a:sym typeface="+mn-ea"/>
              </a:rPr>
              <a:t>《保育所保育指南（2017）》</a:t>
            </a:r>
            <a:endParaRPr lang="zh-CN" altLang="en-US" sz="2800" b="1" spc="300">
              <a:solidFill>
                <a:schemeClr val="bg1"/>
              </a:solidFill>
              <a:latin typeface="黑体" charset="0"/>
              <a:ea typeface="黑体" charset="0"/>
              <a:cs typeface="黑体" charset="0"/>
              <a:sym typeface="+mn-ea"/>
            </a:endParaRPr>
          </a:p>
        </p:txBody>
      </p:sp>
      <p:sp>
        <p:nvSpPr>
          <p:cNvPr id="36" name="椭圆 35"/>
          <p:cNvSpPr/>
          <p:nvPr>
            <p:custDataLst>
              <p:tags r:id="rId16"/>
            </p:custDataLst>
          </p:nvPr>
        </p:nvSpPr>
        <p:spPr>
          <a:xfrm>
            <a:off x="7917122" y="3722421"/>
            <a:ext cx="585163" cy="585163"/>
          </a:xfrm>
          <a:prstGeom prst="ellipse">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37" name="KSO_Shape"/>
          <p:cNvSpPr>
            <a:spLocks noChangeArrowheads="1"/>
          </p:cNvSpPr>
          <p:nvPr>
            <p:custDataLst>
              <p:tags r:id="rId17"/>
            </p:custDataLst>
          </p:nvPr>
        </p:nvSpPr>
        <p:spPr bwMode="auto">
          <a:xfrm>
            <a:off x="8093858" y="3900700"/>
            <a:ext cx="231690" cy="228602"/>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ysClr val="window" lastClr="FFFFFF"/>
          </a:solidFill>
          <a:ln>
            <a:noFill/>
          </a:ln>
        </p:spPr>
        <p:txBody>
          <a:bodyPr anchor="ctr">
            <a:scene3d>
              <a:camera prst="orthographicFront"/>
              <a:lightRig rig="threePt" dir="t"/>
            </a:scene3d>
            <a:sp3d contourW="12700">
              <a:contourClr>
                <a:srgbClr val="FFFFFF"/>
              </a:contourClr>
            </a:sp3d>
          </a:bodyPr>
          <a:lstStyle/>
          <a:p>
            <a:pPr algn="ctr">
              <a:lnSpc>
                <a:spcPct val="120000"/>
              </a:lnSpc>
            </a:pPr>
            <a:endParaRPr lang="zh-CN" altLang="en-US">
              <a:solidFill>
                <a:srgbClr val="FFFFFF"/>
              </a:solidFill>
              <a:latin typeface="Arial" panose="020B0604020202020204" pitchFamily="34" charset="0"/>
              <a:ea typeface="微软雅黑" charset="-122"/>
              <a:sym typeface="Arial" panose="020B0604020202020204" pitchFamily="34" charset="0"/>
            </a:endParaRPr>
          </a:p>
        </p:txBody>
      </p:sp>
      <p:sp>
        <p:nvSpPr>
          <p:cNvPr id="39" name="矩形 38"/>
          <p:cNvSpPr/>
          <p:nvPr>
            <p:custDataLst>
              <p:tags r:id="rId18"/>
            </p:custDataLst>
          </p:nvPr>
        </p:nvSpPr>
        <p:spPr>
          <a:xfrm>
            <a:off x="8572500" y="1929130"/>
            <a:ext cx="2518410" cy="3064510"/>
          </a:xfrm>
          <a:prstGeom prst="rect">
            <a:avLst/>
          </a:prstGeom>
          <a:solidFill>
            <a:schemeClr val="bg1"/>
          </a:solidFill>
        </p:spPr>
        <p:txBody>
          <a:bodyPr wrap="square" lIns="91440" tIns="45720" rIns="91440" bIns="0" anchor="b"/>
          <a:lstStyle/>
          <a:p>
            <a:pPr indent="457200" fontAlgn="auto">
              <a:lnSpc>
                <a:spcPct val="120000"/>
              </a:lnSpc>
            </a:pPr>
            <a:r>
              <a:rPr lang="zh-CN" altLang="en-US" b="1" spc="300">
                <a:solidFill>
                  <a:srgbClr val="8EAADC"/>
                </a:solidFill>
                <a:latin typeface="Arial" panose="020B0604020202020204" pitchFamily="34" charset="0"/>
                <a:ea typeface="微软雅黑" charset="-122"/>
                <a:sym typeface="Arial" panose="020B0604020202020204" pitchFamily="34" charset="0"/>
              </a:rPr>
              <a:t>指出：0—5岁对儿童一生的发展都极为重要，因此保育所的教育必须以后续的学习和生活衔接作为目标，为儿童创造理想的未来打下坚实的基础。</a:t>
            </a:r>
            <a:endParaRPr lang="zh-CN" altLang="en-US" b="1" spc="300">
              <a:solidFill>
                <a:srgbClr val="8EAADC"/>
              </a:solidFill>
              <a:latin typeface="Arial" panose="020B0604020202020204" pitchFamily="34" charset="0"/>
              <a:ea typeface="微软雅黑" charset="-122"/>
              <a:sym typeface="Arial" panose="020B0604020202020204" pitchFamily="34" charset="0"/>
            </a:endParaRPr>
          </a:p>
        </p:txBody>
      </p:sp>
    </p:spTree>
    <p:custDataLst>
      <p:tags r:id="rId19"/>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8298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（七） 《保育所保育指南（2017）》与《幼儿园教育纲要》</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4826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sym typeface="+mn-ea"/>
              </a:rPr>
              <a:t>三、 20世纪90年代至今：“少子化”改变托育服务方向</a:t>
            </a:r>
            <a:endParaRPr lang="zh-CN" altLang="en-US" sz="2800">
              <a:solidFill>
                <a:schemeClr val="tx1"/>
              </a:solidFill>
              <a:sym typeface="+mn-ea"/>
            </a:endParaRPr>
          </a:p>
        </p:txBody>
      </p:sp>
      <p:sp>
        <p:nvSpPr>
          <p:cNvPr id="13" name="矩形 12"/>
          <p:cNvSpPr/>
          <p:nvPr/>
        </p:nvSpPr>
        <p:spPr>
          <a:xfrm>
            <a:off x="1756410" y="1912620"/>
            <a:ext cx="5990590" cy="56261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3200" spc="300">
                <a:solidFill>
                  <a:schemeClr val="bg1"/>
                </a:solidFill>
                <a:latin typeface="黑体" charset="0"/>
                <a:ea typeface="黑体" charset="0"/>
                <a:cs typeface="黑体" charset="0"/>
                <a:sym typeface="+mn-ea"/>
              </a:rPr>
              <a:t>《幼儿园教育纲要》</a:t>
            </a:r>
            <a:r>
              <a:rPr lang="zh-CN" altLang="en-US" sz="3200">
                <a:sym typeface="+mn-ea"/>
              </a:rPr>
              <a:t>的新态势</a:t>
            </a:r>
            <a:endParaRPr lang="zh-CN" altLang="en-US" sz="3200" spc="300">
              <a:solidFill>
                <a:schemeClr val="bg1"/>
              </a:solidFill>
              <a:latin typeface="黑体" charset="0"/>
              <a:ea typeface="黑体" charset="0"/>
              <a:cs typeface="黑体" charset="0"/>
              <a:sym typeface="+mn-ea"/>
            </a:endParaRPr>
          </a:p>
        </p:txBody>
      </p:sp>
      <p:sp>
        <p:nvSpPr>
          <p:cNvPr id="15" name="矩形 14"/>
          <p:cNvSpPr/>
          <p:nvPr>
            <p:custDataLst>
              <p:tags r:id="rId7"/>
            </p:custDataLst>
          </p:nvPr>
        </p:nvSpPr>
        <p:spPr>
          <a:xfrm>
            <a:off x="1696869" y="3009348"/>
            <a:ext cx="702825" cy="657964"/>
          </a:xfrm>
          <a:prstGeom prst="rect">
            <a:avLst/>
          </a:prstGeom>
          <a:solidFill>
            <a:srgbClr val="00B0F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16" name="矩形 15"/>
          <p:cNvSpPr/>
          <p:nvPr>
            <p:custDataLst>
              <p:tags r:id="rId8"/>
            </p:custDataLst>
          </p:nvPr>
        </p:nvSpPr>
        <p:spPr>
          <a:xfrm>
            <a:off x="2399212" y="3009348"/>
            <a:ext cx="7227957" cy="657964"/>
          </a:xfrm>
          <a:prstGeom prst="rect">
            <a:avLst/>
          </a:prstGeom>
          <a:solidFill>
            <a:srgbClr val="FFFFFF">
              <a:lumMod val="95000"/>
              <a:alpha val="50000"/>
            </a:srgbClr>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17" name="文本框 16"/>
          <p:cNvSpPr txBox="1"/>
          <p:nvPr>
            <p:custDataLst>
              <p:tags r:id="rId9"/>
            </p:custDataLst>
          </p:nvPr>
        </p:nvSpPr>
        <p:spPr>
          <a:xfrm>
            <a:off x="2621880" y="2929315"/>
            <a:ext cx="7592730" cy="698360"/>
          </a:xfrm>
          <a:prstGeom prst="rect">
            <a:avLst/>
          </a:prstGeom>
        </p:spPr>
        <p:txBody>
          <a:bodyPr wrap="square" lIns="90000" tIns="46800" rIns="90000" bIns="46800" anchor="ctr" anchorCtr="0">
            <a:noAutofit/>
          </a:bodyPr>
          <a:lstStyle>
            <a:defPPr>
              <a:defRPr lang="zh-CN"/>
            </a:defPPr>
            <a:lvl1pPr>
              <a:defRPr sz="1400">
                <a:solidFill>
                  <a:prstClr val="white"/>
                </a:solidFill>
              </a:defRPr>
            </a:lvl1pPr>
          </a:lstStyle>
          <a:p>
            <a:pPr fontAlgn="auto">
              <a:lnSpc>
                <a:spcPct val="120000"/>
              </a:lnSpc>
            </a:pPr>
            <a:r>
              <a:rPr lang="zh-CN" altLang="en-US" sz="2400">
                <a:solidFill>
                  <a:schemeClr val="tx1"/>
                </a:solidFill>
                <a:sym typeface="+mn-ea"/>
              </a:rPr>
              <a:t>从纵向上看，更加强调幼儿园与小学教育的连续性；</a:t>
            </a:r>
            <a:endParaRPr lang="zh-CN" altLang="en-US" sz="2400" spc="100" dirty="0">
              <a:solidFill>
                <a:schemeClr val="tx1"/>
              </a:solidFill>
              <a:uFillTx/>
              <a:latin typeface="Arial" panose="020B0604020202020204" pitchFamily="34" charset="0"/>
              <a:ea typeface="微软雅黑" charset="-122"/>
              <a:sym typeface="+mn-ea"/>
            </a:endParaRPr>
          </a:p>
        </p:txBody>
      </p:sp>
      <p:sp>
        <p:nvSpPr>
          <p:cNvPr id="18" name="矩形 17"/>
          <p:cNvSpPr/>
          <p:nvPr>
            <p:custDataLst>
              <p:tags r:id="rId10"/>
            </p:custDataLst>
          </p:nvPr>
        </p:nvSpPr>
        <p:spPr>
          <a:xfrm>
            <a:off x="1696869" y="4014142"/>
            <a:ext cx="702825" cy="657964"/>
          </a:xfrm>
          <a:prstGeom prst="rect">
            <a:avLst/>
          </a:prstGeom>
          <a:solidFill>
            <a:srgbClr val="FFC00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19" name="矩形 18"/>
          <p:cNvSpPr/>
          <p:nvPr>
            <p:custDataLst>
              <p:tags r:id="rId11"/>
            </p:custDataLst>
          </p:nvPr>
        </p:nvSpPr>
        <p:spPr>
          <a:xfrm>
            <a:off x="2399212" y="4014142"/>
            <a:ext cx="7227957" cy="657964"/>
          </a:xfrm>
          <a:prstGeom prst="rect">
            <a:avLst/>
          </a:prstGeom>
          <a:solidFill>
            <a:srgbClr val="FFFFFF">
              <a:lumMod val="95000"/>
              <a:alpha val="50000"/>
            </a:srgbClr>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20" name="文本框 19"/>
          <p:cNvSpPr txBox="1"/>
          <p:nvPr>
            <p:custDataLst>
              <p:tags r:id="rId12"/>
            </p:custDataLst>
          </p:nvPr>
        </p:nvSpPr>
        <p:spPr>
          <a:xfrm>
            <a:off x="2621589" y="4053697"/>
            <a:ext cx="6889810" cy="578854"/>
          </a:xfrm>
          <a:prstGeom prst="rect">
            <a:avLst/>
          </a:prstGeom>
        </p:spPr>
        <p:txBody>
          <a:bodyPr wrap="square" lIns="90000" tIns="46800" rIns="90000" bIns="46800" anchor="ctr" anchorCtr="0">
            <a:noAutofit/>
          </a:bodyPr>
          <a:lstStyle>
            <a:defPPr>
              <a:defRPr lang="zh-CN"/>
            </a:defPPr>
            <a:lvl1pPr>
              <a:defRPr sz="1400">
                <a:solidFill>
                  <a:prstClr val="white"/>
                </a:solidFill>
              </a:defRPr>
            </a:lvl1pPr>
          </a:lstStyle>
          <a:p>
            <a:pPr lvl="0" algn="l">
              <a:lnSpc>
                <a:spcPct val="120000"/>
              </a:lnSpc>
              <a:buClrTx/>
              <a:buSzTx/>
              <a:buFontTx/>
            </a:pPr>
            <a:r>
              <a:rPr lang="zh-CN" altLang="en-US" sz="2400">
                <a:solidFill>
                  <a:schemeClr val="tx1"/>
                </a:solidFill>
                <a:sym typeface="+mn-ea"/>
              </a:rPr>
              <a:t>从横向上看，日益强化幼儿教育的一体化与同步性；</a:t>
            </a:r>
            <a:endParaRPr lang="zh-CN" altLang="en-US" sz="2400" spc="100" dirty="0">
              <a:solidFill>
                <a:schemeClr val="tx1"/>
              </a:solidFill>
              <a:uFillTx/>
              <a:latin typeface="Arial" panose="020B0604020202020204" pitchFamily="34" charset="0"/>
              <a:ea typeface="微软雅黑" charset="-122"/>
              <a:sym typeface="+mn-ea"/>
            </a:endParaRPr>
          </a:p>
        </p:txBody>
      </p:sp>
      <p:sp>
        <p:nvSpPr>
          <p:cNvPr id="21" name="矩形 20"/>
          <p:cNvSpPr/>
          <p:nvPr>
            <p:custDataLst>
              <p:tags r:id="rId13"/>
            </p:custDataLst>
          </p:nvPr>
        </p:nvSpPr>
        <p:spPr>
          <a:xfrm>
            <a:off x="1696869" y="5018936"/>
            <a:ext cx="702825" cy="657964"/>
          </a:xfrm>
          <a:prstGeom prst="rect">
            <a:avLst/>
          </a:prstGeom>
          <a:solidFill>
            <a:srgbClr val="92D05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22" name="矩形 21"/>
          <p:cNvSpPr/>
          <p:nvPr>
            <p:custDataLst>
              <p:tags r:id="rId14"/>
            </p:custDataLst>
          </p:nvPr>
        </p:nvSpPr>
        <p:spPr>
          <a:xfrm>
            <a:off x="2399212" y="5018936"/>
            <a:ext cx="7227957" cy="657964"/>
          </a:xfrm>
          <a:prstGeom prst="rect">
            <a:avLst/>
          </a:prstGeom>
          <a:solidFill>
            <a:srgbClr val="FFFFFF">
              <a:lumMod val="95000"/>
              <a:alpha val="50000"/>
            </a:srgbClr>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23" name="文本框 22"/>
          <p:cNvSpPr txBox="1"/>
          <p:nvPr>
            <p:custDataLst>
              <p:tags r:id="rId15"/>
            </p:custDataLst>
          </p:nvPr>
        </p:nvSpPr>
        <p:spPr>
          <a:xfrm>
            <a:off x="2621589" y="5058491"/>
            <a:ext cx="6889810" cy="578854"/>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2400">
                <a:solidFill>
                  <a:schemeClr val="tx1"/>
                </a:solidFill>
                <a:sym typeface="+mn-ea"/>
              </a:rPr>
              <a:t>从功能上看，不断充实幼儿园临时保育与育儿援助。</a:t>
            </a:r>
            <a:endParaRPr lang="zh-CN" altLang="en-US" sz="2400" spc="100" dirty="0">
              <a:solidFill>
                <a:schemeClr val="tx1"/>
              </a:solidFill>
              <a:uFillTx/>
              <a:latin typeface="Arial" panose="020B0604020202020204" pitchFamily="34" charset="0"/>
              <a:ea typeface="微软雅黑" charset="-122"/>
              <a:sym typeface="+mn-ea"/>
            </a:endParaRPr>
          </a:p>
        </p:txBody>
      </p:sp>
      <p:sp>
        <p:nvSpPr>
          <p:cNvPr id="24" name="文本框 23"/>
          <p:cNvSpPr txBox="1"/>
          <p:nvPr>
            <p:custDataLst>
              <p:tags r:id="rId16"/>
            </p:custDataLst>
          </p:nvPr>
        </p:nvSpPr>
        <p:spPr>
          <a:xfrm>
            <a:off x="1859913" y="5079716"/>
            <a:ext cx="376738" cy="536887"/>
          </a:xfrm>
          <a:prstGeom prst="rect">
            <a:avLst/>
          </a:prstGeom>
          <a:noFill/>
        </p:spPr>
        <p:txBody>
          <a:bodyPr wrap="square" rtlCol="0">
            <a:normAutofit fontScale="60000"/>
          </a:bodyPr>
          <a:lstStyle/>
          <a:p>
            <a:r>
              <a:rPr lang="en-US" altLang="zh-CN" sz="4000" b="1">
                <a:solidFill>
                  <a:srgbClr val="FFFFFF"/>
                </a:solidFill>
                <a:latin typeface="微软雅黑" charset="-122"/>
                <a:ea typeface="微软雅黑" charset="-122"/>
              </a:rPr>
              <a:t>3</a:t>
            </a:r>
            <a:endParaRPr lang="en-US" altLang="zh-CN" sz="4000" b="1">
              <a:solidFill>
                <a:srgbClr val="FFFFFF"/>
              </a:solidFill>
              <a:latin typeface="微软雅黑" charset="-122"/>
              <a:ea typeface="微软雅黑" charset="-122"/>
            </a:endParaRPr>
          </a:p>
        </p:txBody>
      </p:sp>
      <p:sp>
        <p:nvSpPr>
          <p:cNvPr id="25" name="文本框 24"/>
          <p:cNvSpPr txBox="1"/>
          <p:nvPr>
            <p:custDataLst>
              <p:tags r:id="rId17"/>
            </p:custDataLst>
          </p:nvPr>
        </p:nvSpPr>
        <p:spPr>
          <a:xfrm>
            <a:off x="1859913" y="4074921"/>
            <a:ext cx="376738" cy="536887"/>
          </a:xfrm>
          <a:prstGeom prst="rect">
            <a:avLst/>
          </a:prstGeom>
          <a:noFill/>
        </p:spPr>
        <p:txBody>
          <a:bodyPr wrap="square" rtlCol="0">
            <a:normAutofit fontScale="60000"/>
          </a:bodyPr>
          <a:lstStyle/>
          <a:p>
            <a:r>
              <a:rPr lang="en-US" altLang="zh-CN" sz="4000" b="1">
                <a:solidFill>
                  <a:srgbClr val="FFFFFF"/>
                </a:solidFill>
                <a:latin typeface="微软雅黑" charset="-122"/>
                <a:ea typeface="微软雅黑" charset="-122"/>
              </a:rPr>
              <a:t>2</a:t>
            </a:r>
            <a:endParaRPr lang="en-US" altLang="zh-CN" sz="4000" b="1">
              <a:solidFill>
                <a:srgbClr val="FFFFFF"/>
              </a:solidFill>
              <a:latin typeface="微软雅黑" charset="-122"/>
              <a:ea typeface="微软雅黑" charset="-122"/>
            </a:endParaRPr>
          </a:p>
        </p:txBody>
      </p:sp>
      <p:sp>
        <p:nvSpPr>
          <p:cNvPr id="26" name="文本框 25"/>
          <p:cNvSpPr txBox="1"/>
          <p:nvPr>
            <p:custDataLst>
              <p:tags r:id="rId18"/>
            </p:custDataLst>
          </p:nvPr>
        </p:nvSpPr>
        <p:spPr>
          <a:xfrm>
            <a:off x="1859913" y="3070127"/>
            <a:ext cx="376738" cy="536887"/>
          </a:xfrm>
          <a:prstGeom prst="rect">
            <a:avLst/>
          </a:prstGeom>
          <a:noFill/>
        </p:spPr>
        <p:txBody>
          <a:bodyPr wrap="square" rtlCol="0">
            <a:normAutofit fontScale="60000"/>
          </a:bodyPr>
          <a:lstStyle/>
          <a:p>
            <a:r>
              <a:rPr lang="en-US" altLang="zh-CN" sz="4000" b="1">
                <a:solidFill>
                  <a:srgbClr val="FFFFFF"/>
                </a:solidFill>
                <a:latin typeface="微软雅黑" charset="-122"/>
                <a:ea typeface="微软雅黑" charset="-122"/>
              </a:rPr>
              <a:t>1</a:t>
            </a:r>
            <a:endParaRPr lang="en-US" altLang="zh-CN" sz="4000" b="1">
              <a:solidFill>
                <a:srgbClr val="FFFFFF"/>
              </a:solidFill>
              <a:latin typeface="微软雅黑" charset="-122"/>
              <a:ea typeface="微软雅黑" charset="-122"/>
            </a:endParaRPr>
          </a:p>
        </p:txBody>
      </p:sp>
    </p:spTree>
    <p:custDataLst>
      <p:tags r:id="rId19"/>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8298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（八） 幼儿教育无偿化</a:t>
            </a:r>
            <a:endParaRPr lang="zh-CN" altLang="en-US" sz="2400" spc="300">
              <a:solidFill>
                <a:srgbClr val="000000">
                  <a:lumMod val="75000"/>
                  <a:lumOff val="25000"/>
                </a:srgbClr>
              </a:solidFill>
              <a:latin typeface="黑体" charset="0"/>
              <a:ea typeface="黑体" charset="0"/>
              <a:cs typeface="黑体" charset="0"/>
            </a:endParaRPr>
          </a:p>
        </p:txBody>
      </p:sp>
      <p:sp>
        <p:nvSpPr>
          <p:cNvPr id="12" name="标题 1"/>
          <p:cNvSpPr>
            <a:spLocks noGrp="1"/>
          </p:cNvSpPr>
          <p:nvPr/>
        </p:nvSpPr>
        <p:spPr>
          <a:xfrm>
            <a:off x="837565" y="4826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sym typeface="+mn-ea"/>
              </a:rPr>
              <a:t>三、 20世纪90年代至今：“少子化”改变托育服务方向</a:t>
            </a:r>
            <a:endParaRPr lang="zh-CN" altLang="en-US" sz="2800">
              <a:solidFill>
                <a:schemeClr val="tx1"/>
              </a:solidFill>
              <a:sym typeface="+mn-ea"/>
            </a:endParaRPr>
          </a:p>
        </p:txBody>
      </p:sp>
      <p:sp>
        <p:nvSpPr>
          <p:cNvPr id="13" name="矩形 12"/>
          <p:cNvSpPr/>
          <p:nvPr/>
        </p:nvSpPr>
        <p:spPr>
          <a:xfrm>
            <a:off x="1131570" y="1946910"/>
            <a:ext cx="10083800" cy="8083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r>
              <a:rPr lang="zh-CN" altLang="en-US" sz="2000"/>
              <a:t> 2018年，文部科学省发布幼儿教育无偿化的推进状况，并决定从2019年提高消费税的同时，免除所有3—5岁儿童在幼儿园、保育所以及认定儿童园托育的一切费用。</a:t>
            </a:r>
            <a:endParaRPr lang="zh-CN" altLang="en-US" sz="2000"/>
          </a:p>
        </p:txBody>
      </p:sp>
      <p:sp>
        <p:nvSpPr>
          <p:cNvPr id="15" name="文本框 14"/>
          <p:cNvSpPr txBox="1"/>
          <p:nvPr/>
        </p:nvSpPr>
        <p:spPr>
          <a:xfrm>
            <a:off x="1254125" y="3001010"/>
            <a:ext cx="9855200" cy="2399665"/>
          </a:xfrm>
          <a:prstGeom prst="rect">
            <a:avLst/>
          </a:prstGeom>
          <a:noFill/>
        </p:spPr>
        <p:txBody>
          <a:bodyPr wrap="square" rtlCol="0">
            <a:spAutoFit/>
          </a:bodyPr>
          <a:p>
            <a:pPr indent="457200" fontAlgn="auto">
              <a:lnSpc>
                <a:spcPct val="150000"/>
              </a:lnSpc>
            </a:pPr>
            <a:r>
              <a:rPr lang="zh-CN" altLang="en-US" sz="2000"/>
              <a:t> 文部科学省发布的说明资料中详细说明了享受免除幼儿教育费用的四类儿童，分别是在保育所以及认定儿童园等机构中享受保育服务的儿童，在幼儿园中享受保育服务的儿童，在其他托育机构中享受保育服务的儿童，以及所有在残障儿童活动中心等福利机构中享受保育服务的特殊儿童，并分别给出了免除和补助费用的具体说明及各类幼儿教育机构的服务内容。</a:t>
            </a:r>
            <a:endParaRPr lang="zh-CN" altLang="en-US" sz="2000"/>
          </a:p>
        </p:txBody>
      </p:sp>
    </p:spTree>
    <p:custDataLst>
      <p:tags r:id="rId7"/>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2569210" y="2667635"/>
            <a:ext cx="8790940" cy="1118870"/>
          </a:xfrm>
        </p:spPr>
        <p:txBody>
          <a:bodyPr>
            <a:normAutofit fontScale="90000"/>
          </a:bodyPr>
          <a:p>
            <a:r>
              <a:rPr lang="en-US" altLang="zh-CN">
                <a:solidFill>
                  <a:schemeClr val="accent2">
                    <a:lumMod val="75000"/>
                  </a:schemeClr>
                </a:solidFill>
              </a:rPr>
              <a:t>  澳大利亚</a:t>
            </a:r>
            <a:r>
              <a:rPr lang="zh-CN" altLang="en-US">
                <a:solidFill>
                  <a:schemeClr val="accent2">
                    <a:lumMod val="75000"/>
                  </a:schemeClr>
                </a:solidFill>
              </a:rPr>
              <a:t>婴幼儿托育服务政策与法规</a:t>
            </a:r>
            <a:endParaRPr lang="zh-CN" altLang="en-US">
              <a:solidFill>
                <a:schemeClr val="accent2">
                  <a:lumMod val="75000"/>
                </a:schemeClr>
              </a:solidFill>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282759" y="1652947"/>
            <a:ext cx="1519497" cy="2522353"/>
          </a:xfrm>
          <a:prstGeom prst="rect">
            <a:avLst/>
          </a:prstGeom>
        </p:spPr>
      </p:pic>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四节</a:t>
            </a:r>
            <a:endParaRPr lang="zh-CN" altLang="en-US" sz="4400" b="0">
              <a:cs typeface="宋体" charset="0"/>
            </a:endParaRPr>
          </a:p>
        </p:txBody>
      </p:sp>
    </p:spTree>
    <p:custDataLst>
      <p:tags r:id="rId4"/>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8298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（一） 19世纪末至20世纪初：托育服务大多具有社会慈善性</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澳大利亚婴幼儿托育服务政策与法规的历史演进</a:t>
            </a:r>
            <a:endParaRPr lang="zh-CN" altLang="en-US" sz="2800">
              <a:solidFill>
                <a:schemeClr val="tx1"/>
              </a:solidFill>
            </a:endParaRPr>
          </a:p>
        </p:txBody>
      </p:sp>
      <p:sp>
        <p:nvSpPr>
          <p:cNvPr id="5" name="圆角矩形 4"/>
          <p:cNvSpPr/>
          <p:nvPr/>
        </p:nvSpPr>
        <p:spPr>
          <a:xfrm>
            <a:off x="1121410" y="2076450"/>
            <a:ext cx="10093960" cy="3340100"/>
          </a:xfrm>
          <a:prstGeom prst="round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000"/>
              <a:t> 19世纪末，慈善幼儿园运动（Philanthropic Kindergarten Movement）于1895年兴起，新南威尔士幼儿园联盟（New South Wales Kindergarten Union）成立。该幼儿园联盟开始在贫困郊区设立免费的幼儿园。到1911年，免费的幼儿园遍布澳大利亚各地。</a:t>
            </a:r>
            <a:endParaRPr lang="zh-CN" altLang="en-US" sz="2000"/>
          </a:p>
          <a:p>
            <a:pPr indent="457200" algn="l" fontAlgn="auto">
              <a:lnSpc>
                <a:spcPct val="150000"/>
              </a:lnSpc>
            </a:pPr>
            <a:r>
              <a:rPr lang="zh-CN" altLang="en-US" sz="2000">
                <a:sym typeface="+mn-ea"/>
              </a:rPr>
              <a:t>20世纪初，全日托儿所运动（Day Nursery Movement）兴起。</a:t>
            </a:r>
            <a:endParaRPr lang="zh-CN" altLang="en-US" sz="2000"/>
          </a:p>
          <a:p>
            <a:pPr indent="457200" algn="l" fontAlgn="auto">
              <a:lnSpc>
                <a:spcPct val="150000"/>
              </a:lnSpc>
            </a:pPr>
            <a:endParaRPr lang="zh-CN" altLang="en-US" sz="2000"/>
          </a:p>
        </p:txBody>
      </p:sp>
    </p:spTree>
    <p:custDataLst>
      <p:tags r:id="rId7"/>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8298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20世纪30年代至80年代：联邦政府开始介入托育服务</a:t>
            </a:r>
            <a:endParaRPr lang="zh-CN" altLang="en-US" sz="2400" spc="300">
              <a:solidFill>
                <a:srgbClr val="000000">
                  <a:lumMod val="75000"/>
                  <a:lumOff val="25000"/>
                </a:srgbClr>
              </a:solidFill>
              <a:latin typeface="黑体" charset="0"/>
              <a:ea typeface="黑体" charset="0"/>
              <a:cs typeface="黑体" charset="0"/>
            </a:endParaRPr>
          </a:p>
        </p:txBody>
      </p:sp>
      <p:sp>
        <p:nvSpPr>
          <p:cNvPr id="5" name="圆角矩形 4"/>
          <p:cNvSpPr/>
          <p:nvPr/>
        </p:nvSpPr>
        <p:spPr>
          <a:xfrm>
            <a:off x="1013460" y="1882775"/>
            <a:ext cx="9987915" cy="4112895"/>
          </a:xfrm>
          <a:prstGeom prst="roundRect">
            <a:avLst/>
          </a:prstGeom>
          <a:ln w="28575" cmpd="sng">
            <a:solidFill>
              <a:schemeClr val="accent1">
                <a:shade val="50000"/>
              </a:schemeClr>
            </a:solidFill>
            <a:prstDash val="sysDash"/>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100"/>
              <a:t>1938年，澳大利亚联邦政府开始参与提供托育服务，在每个州的首府建立了一所示范性的幼儿教育与健康中心（Demonstration Child Education and Health Centre），又名“高黎夫人幼儿中心”（the Lady Gowrie Child Centre）。该中心为0—6岁的婴幼儿提供服务，并对家长进行育儿指导，聘请了幼儿教育专家、幼儿教师、医生、社会工作者向基层托育机构的教师和工作人员传授知识，相关费用均由联邦政府承担。这也是澳大利亚联邦政府介入婴幼儿托育服务的首次尝试。</a:t>
            </a:r>
            <a:endParaRPr lang="zh-CN" altLang="en-US" sz="2100"/>
          </a:p>
        </p:txBody>
      </p:sp>
      <p:sp>
        <p:nvSpPr>
          <p:cNvPr id="3"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澳大利亚婴幼儿托育服务政策与法规的历史演进</a:t>
            </a:r>
            <a:endParaRPr lang="zh-CN" altLang="en-US" sz="2800">
              <a:solidFill>
                <a:schemeClr val="tx1"/>
              </a:solidFill>
            </a:endParaRPr>
          </a:p>
        </p:txBody>
      </p:sp>
    </p:spTree>
    <p:custDataLst>
      <p:tags r:id="rId7"/>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8298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（三） 20世纪80年代至今：政府转变对托育服务的投资方向</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澳大利亚婴幼儿托育服务政策与法规的历史演进</a:t>
            </a:r>
            <a:endParaRPr lang="zh-CN" altLang="en-US" sz="2800">
              <a:solidFill>
                <a:schemeClr val="tx1"/>
              </a:solidFill>
            </a:endParaRPr>
          </a:p>
        </p:txBody>
      </p:sp>
      <p:sp>
        <p:nvSpPr>
          <p:cNvPr id="182" name="五边形 181"/>
          <p:cNvSpPr/>
          <p:nvPr>
            <p:custDataLst>
              <p:tags r:id="rId7"/>
            </p:custDataLst>
          </p:nvPr>
        </p:nvSpPr>
        <p:spPr>
          <a:xfrm>
            <a:off x="8969680" y="1973566"/>
            <a:ext cx="2217139" cy="694698"/>
          </a:xfrm>
          <a:prstGeom prst="homePlate">
            <a:avLst/>
          </a:prstGeom>
          <a:noFill/>
          <a:ln>
            <a:gradFill>
              <a:gsLst>
                <a:gs pos="77000">
                  <a:srgbClr val="FFFFFF"/>
                </a:gs>
                <a:gs pos="100000">
                  <a:srgbClr val="F35B06"/>
                </a:gs>
              </a:gsLst>
              <a:lin ang="0" scaled="1"/>
            </a:grad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181" name="五边形 180"/>
          <p:cNvSpPr/>
          <p:nvPr>
            <p:custDataLst>
              <p:tags r:id="rId8"/>
            </p:custDataLst>
          </p:nvPr>
        </p:nvSpPr>
        <p:spPr>
          <a:xfrm>
            <a:off x="6347511" y="1971040"/>
            <a:ext cx="2217139" cy="694698"/>
          </a:xfrm>
          <a:prstGeom prst="homePlate">
            <a:avLst/>
          </a:prstGeom>
          <a:noFill/>
          <a:ln>
            <a:gradFill>
              <a:gsLst>
                <a:gs pos="77000">
                  <a:srgbClr val="FFFFFF"/>
                </a:gs>
                <a:gs pos="100000">
                  <a:srgbClr val="F18703"/>
                </a:gs>
              </a:gsLst>
              <a:lin ang="0" scaled="1"/>
            </a:grad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180" name="五边形 179"/>
          <p:cNvSpPr/>
          <p:nvPr>
            <p:custDataLst>
              <p:tags r:id="rId9"/>
            </p:custDataLst>
          </p:nvPr>
        </p:nvSpPr>
        <p:spPr>
          <a:xfrm>
            <a:off x="3725342" y="1971882"/>
            <a:ext cx="2217139" cy="694698"/>
          </a:xfrm>
          <a:prstGeom prst="homePlate">
            <a:avLst/>
          </a:prstGeom>
          <a:noFill/>
          <a:ln>
            <a:gradFill>
              <a:gsLst>
                <a:gs pos="77000">
                  <a:srgbClr val="FFFFFF"/>
                </a:gs>
                <a:gs pos="100000">
                  <a:srgbClr val="F7B802"/>
                </a:gs>
              </a:gsLst>
              <a:lin ang="0" scaled="1"/>
            </a:grad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77" name="五边形 76"/>
          <p:cNvSpPr/>
          <p:nvPr>
            <p:custDataLst>
              <p:tags r:id="rId10"/>
            </p:custDataLst>
          </p:nvPr>
        </p:nvSpPr>
        <p:spPr>
          <a:xfrm>
            <a:off x="1103172" y="1971040"/>
            <a:ext cx="2217139" cy="694698"/>
          </a:xfrm>
          <a:prstGeom prst="homePlate">
            <a:avLst/>
          </a:prstGeom>
          <a:noFill/>
          <a:ln>
            <a:gradFill>
              <a:gsLst>
                <a:gs pos="77000">
                  <a:srgbClr val="FFFFFF"/>
                </a:gs>
                <a:gs pos="100000">
                  <a:srgbClr val="7578EC"/>
                </a:gs>
              </a:gsLst>
              <a:lin ang="0" scaled="1"/>
            </a:grad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80" name="五边形 79"/>
          <p:cNvSpPr/>
          <p:nvPr>
            <p:custDataLst>
              <p:tags r:id="rId11"/>
            </p:custDataLst>
          </p:nvPr>
        </p:nvSpPr>
        <p:spPr>
          <a:xfrm>
            <a:off x="8764217" y="1971040"/>
            <a:ext cx="2217139" cy="694698"/>
          </a:xfrm>
          <a:prstGeom prst="homePlate">
            <a:avLst/>
          </a:prstGeom>
          <a:solidFill>
            <a:srgbClr val="F35B06"/>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83" name="五边形 82"/>
          <p:cNvSpPr/>
          <p:nvPr>
            <p:custDataLst>
              <p:tags r:id="rId12"/>
            </p:custDataLst>
          </p:nvPr>
        </p:nvSpPr>
        <p:spPr>
          <a:xfrm>
            <a:off x="6142048" y="1971040"/>
            <a:ext cx="2217139" cy="694698"/>
          </a:xfrm>
          <a:prstGeom prst="homePlate">
            <a:avLst/>
          </a:prstGeom>
          <a:solidFill>
            <a:srgbClr val="F18703"/>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86" name="五边形 85"/>
          <p:cNvSpPr/>
          <p:nvPr>
            <p:custDataLst>
              <p:tags r:id="rId13"/>
            </p:custDataLst>
          </p:nvPr>
        </p:nvSpPr>
        <p:spPr>
          <a:xfrm>
            <a:off x="3519879" y="1971040"/>
            <a:ext cx="2217139" cy="694698"/>
          </a:xfrm>
          <a:prstGeom prst="homePlate">
            <a:avLst/>
          </a:prstGeom>
          <a:solidFill>
            <a:srgbClr val="F7B802"/>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89" name="五边形 88"/>
          <p:cNvSpPr/>
          <p:nvPr>
            <p:custDataLst>
              <p:tags r:id="rId14"/>
            </p:custDataLst>
          </p:nvPr>
        </p:nvSpPr>
        <p:spPr>
          <a:xfrm>
            <a:off x="897710" y="1971882"/>
            <a:ext cx="2217139" cy="694698"/>
          </a:xfrm>
          <a:prstGeom prst="homePlate">
            <a:avLst/>
          </a:prstGeom>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92" name="矩形 91"/>
          <p:cNvSpPr/>
          <p:nvPr>
            <p:custDataLst>
              <p:tags r:id="rId15"/>
            </p:custDataLst>
          </p:nvPr>
        </p:nvSpPr>
        <p:spPr>
          <a:xfrm flipV="1">
            <a:off x="915670" y="2815590"/>
            <a:ext cx="2181860" cy="3107690"/>
          </a:xfrm>
          <a:prstGeom prst="rect">
            <a:avLst/>
          </a:prstGeom>
          <a:solidFill>
            <a:srgbClr val="7578EC">
              <a:alpha val="18000"/>
            </a:srgbClr>
          </a:solidFill>
          <a:ln>
            <a:noFill/>
          </a:ln>
          <a:effectLst/>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97" name="矩形 96"/>
          <p:cNvSpPr/>
          <p:nvPr>
            <p:custDataLst>
              <p:tags r:id="rId16"/>
            </p:custDataLst>
          </p:nvPr>
        </p:nvSpPr>
        <p:spPr>
          <a:xfrm flipV="1">
            <a:off x="3537585" y="2815590"/>
            <a:ext cx="2181860" cy="3161030"/>
          </a:xfrm>
          <a:prstGeom prst="rect">
            <a:avLst/>
          </a:prstGeom>
          <a:solidFill>
            <a:srgbClr val="7578EC">
              <a:alpha val="18000"/>
            </a:srgbClr>
          </a:solidFill>
          <a:ln>
            <a:noFill/>
          </a:ln>
          <a:effectLst/>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98" name="矩形 97"/>
          <p:cNvSpPr/>
          <p:nvPr>
            <p:custDataLst>
              <p:tags r:id="rId17"/>
            </p:custDataLst>
          </p:nvPr>
        </p:nvSpPr>
        <p:spPr>
          <a:xfrm flipV="1">
            <a:off x="6159500" y="2798445"/>
            <a:ext cx="2181860" cy="3141980"/>
          </a:xfrm>
          <a:prstGeom prst="rect">
            <a:avLst/>
          </a:prstGeom>
          <a:solidFill>
            <a:srgbClr val="7578EC">
              <a:alpha val="18000"/>
            </a:srgbClr>
          </a:solidFill>
          <a:ln>
            <a:noFill/>
          </a:ln>
          <a:effectLst/>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05" name="矩形 104"/>
          <p:cNvSpPr/>
          <p:nvPr>
            <p:custDataLst>
              <p:tags r:id="rId18"/>
            </p:custDataLst>
          </p:nvPr>
        </p:nvSpPr>
        <p:spPr>
          <a:xfrm flipV="1">
            <a:off x="8782050" y="2815590"/>
            <a:ext cx="2181860" cy="3195320"/>
          </a:xfrm>
          <a:prstGeom prst="rect">
            <a:avLst/>
          </a:prstGeom>
          <a:solidFill>
            <a:srgbClr val="7578EC">
              <a:alpha val="18000"/>
            </a:srgbClr>
          </a:solidFill>
          <a:ln>
            <a:noFill/>
          </a:ln>
          <a:effectLst/>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26" name="椭圆 125"/>
          <p:cNvSpPr/>
          <p:nvPr>
            <p:custDataLst>
              <p:tags r:id="rId19"/>
            </p:custDataLst>
          </p:nvPr>
        </p:nvSpPr>
        <p:spPr>
          <a:xfrm>
            <a:off x="1631985" y="5053815"/>
            <a:ext cx="95153" cy="95153"/>
          </a:xfrm>
          <a:prstGeom prst="ellipse">
            <a:avLst/>
          </a:prstGeom>
          <a:solidFill>
            <a:srgbClr val="7578EC"/>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33" name="椭圆 132"/>
          <p:cNvSpPr/>
          <p:nvPr>
            <p:custDataLst>
              <p:tags r:id="rId20"/>
            </p:custDataLst>
          </p:nvPr>
        </p:nvSpPr>
        <p:spPr>
          <a:xfrm>
            <a:off x="1765030"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34" name="椭圆 133"/>
          <p:cNvSpPr/>
          <p:nvPr>
            <p:custDataLst>
              <p:tags r:id="rId21"/>
            </p:custDataLst>
          </p:nvPr>
        </p:nvSpPr>
        <p:spPr>
          <a:xfrm>
            <a:off x="1898075"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35" name="椭圆 134"/>
          <p:cNvSpPr/>
          <p:nvPr>
            <p:custDataLst>
              <p:tags r:id="rId22"/>
            </p:custDataLst>
          </p:nvPr>
        </p:nvSpPr>
        <p:spPr>
          <a:xfrm>
            <a:off x="2031121"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36" name="椭圆 135"/>
          <p:cNvSpPr/>
          <p:nvPr>
            <p:custDataLst>
              <p:tags r:id="rId23"/>
            </p:custDataLst>
          </p:nvPr>
        </p:nvSpPr>
        <p:spPr>
          <a:xfrm>
            <a:off x="2164166"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37" name="椭圆 136"/>
          <p:cNvSpPr/>
          <p:nvPr>
            <p:custDataLst>
              <p:tags r:id="rId24"/>
            </p:custDataLst>
          </p:nvPr>
        </p:nvSpPr>
        <p:spPr>
          <a:xfrm>
            <a:off x="2297211"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38" name="椭圆 137"/>
          <p:cNvSpPr/>
          <p:nvPr>
            <p:custDataLst>
              <p:tags r:id="rId25"/>
            </p:custDataLst>
          </p:nvPr>
        </p:nvSpPr>
        <p:spPr>
          <a:xfrm>
            <a:off x="4254154"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39" name="椭圆 138"/>
          <p:cNvSpPr/>
          <p:nvPr>
            <p:custDataLst>
              <p:tags r:id="rId26"/>
            </p:custDataLst>
          </p:nvPr>
        </p:nvSpPr>
        <p:spPr>
          <a:xfrm>
            <a:off x="4387199" y="5053815"/>
            <a:ext cx="95153" cy="95153"/>
          </a:xfrm>
          <a:prstGeom prst="ellipse">
            <a:avLst/>
          </a:prstGeom>
          <a:solidFill>
            <a:srgbClr val="7578EC"/>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40" name="椭圆 139"/>
          <p:cNvSpPr/>
          <p:nvPr>
            <p:custDataLst>
              <p:tags r:id="rId27"/>
            </p:custDataLst>
          </p:nvPr>
        </p:nvSpPr>
        <p:spPr>
          <a:xfrm>
            <a:off x="4520244"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41" name="椭圆 140"/>
          <p:cNvSpPr/>
          <p:nvPr>
            <p:custDataLst>
              <p:tags r:id="rId28"/>
            </p:custDataLst>
          </p:nvPr>
        </p:nvSpPr>
        <p:spPr>
          <a:xfrm>
            <a:off x="4653290"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42" name="椭圆 141"/>
          <p:cNvSpPr/>
          <p:nvPr>
            <p:custDataLst>
              <p:tags r:id="rId29"/>
            </p:custDataLst>
          </p:nvPr>
        </p:nvSpPr>
        <p:spPr>
          <a:xfrm>
            <a:off x="4786335"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43" name="椭圆 142"/>
          <p:cNvSpPr/>
          <p:nvPr>
            <p:custDataLst>
              <p:tags r:id="rId30"/>
            </p:custDataLst>
          </p:nvPr>
        </p:nvSpPr>
        <p:spPr>
          <a:xfrm>
            <a:off x="4919380"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44" name="椭圆 143"/>
          <p:cNvSpPr/>
          <p:nvPr>
            <p:custDataLst>
              <p:tags r:id="rId31"/>
            </p:custDataLst>
          </p:nvPr>
        </p:nvSpPr>
        <p:spPr>
          <a:xfrm>
            <a:off x="6876323"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45" name="椭圆 144"/>
          <p:cNvSpPr/>
          <p:nvPr>
            <p:custDataLst>
              <p:tags r:id="rId32"/>
            </p:custDataLst>
          </p:nvPr>
        </p:nvSpPr>
        <p:spPr>
          <a:xfrm>
            <a:off x="7009368"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46" name="椭圆 145"/>
          <p:cNvSpPr/>
          <p:nvPr>
            <p:custDataLst>
              <p:tags r:id="rId33"/>
            </p:custDataLst>
          </p:nvPr>
        </p:nvSpPr>
        <p:spPr>
          <a:xfrm>
            <a:off x="7142413" y="5053815"/>
            <a:ext cx="95153" cy="95153"/>
          </a:xfrm>
          <a:prstGeom prst="ellipse">
            <a:avLst/>
          </a:prstGeom>
          <a:solidFill>
            <a:srgbClr val="7578EC"/>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47" name="椭圆 146"/>
          <p:cNvSpPr/>
          <p:nvPr>
            <p:custDataLst>
              <p:tags r:id="rId34"/>
            </p:custDataLst>
          </p:nvPr>
        </p:nvSpPr>
        <p:spPr>
          <a:xfrm>
            <a:off x="7275459" y="503603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48" name="椭圆 147"/>
          <p:cNvSpPr/>
          <p:nvPr>
            <p:custDataLst>
              <p:tags r:id="rId35"/>
            </p:custDataLst>
          </p:nvPr>
        </p:nvSpPr>
        <p:spPr>
          <a:xfrm>
            <a:off x="7408504"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49" name="椭圆 148"/>
          <p:cNvSpPr/>
          <p:nvPr>
            <p:custDataLst>
              <p:tags r:id="rId36"/>
            </p:custDataLst>
          </p:nvPr>
        </p:nvSpPr>
        <p:spPr>
          <a:xfrm>
            <a:off x="7541549"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50" name="椭圆 149"/>
          <p:cNvSpPr/>
          <p:nvPr>
            <p:custDataLst>
              <p:tags r:id="rId37"/>
            </p:custDataLst>
          </p:nvPr>
        </p:nvSpPr>
        <p:spPr>
          <a:xfrm>
            <a:off x="9498492"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51" name="椭圆 150"/>
          <p:cNvSpPr/>
          <p:nvPr>
            <p:custDataLst>
              <p:tags r:id="rId38"/>
            </p:custDataLst>
          </p:nvPr>
        </p:nvSpPr>
        <p:spPr>
          <a:xfrm>
            <a:off x="9631537"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52" name="椭圆 151"/>
          <p:cNvSpPr/>
          <p:nvPr>
            <p:custDataLst>
              <p:tags r:id="rId39"/>
            </p:custDataLst>
          </p:nvPr>
        </p:nvSpPr>
        <p:spPr>
          <a:xfrm>
            <a:off x="9764583"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53" name="椭圆 152"/>
          <p:cNvSpPr/>
          <p:nvPr>
            <p:custDataLst>
              <p:tags r:id="rId40"/>
            </p:custDataLst>
          </p:nvPr>
        </p:nvSpPr>
        <p:spPr>
          <a:xfrm>
            <a:off x="9897628" y="5053815"/>
            <a:ext cx="95153" cy="95153"/>
          </a:xfrm>
          <a:prstGeom prst="ellipse">
            <a:avLst/>
          </a:prstGeom>
          <a:solidFill>
            <a:srgbClr val="7578EC"/>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54" name="椭圆 153"/>
          <p:cNvSpPr/>
          <p:nvPr>
            <p:custDataLst>
              <p:tags r:id="rId41"/>
            </p:custDataLst>
          </p:nvPr>
        </p:nvSpPr>
        <p:spPr>
          <a:xfrm>
            <a:off x="10030673"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55" name="椭圆 154"/>
          <p:cNvSpPr/>
          <p:nvPr>
            <p:custDataLst>
              <p:tags r:id="rId42"/>
            </p:custDataLst>
          </p:nvPr>
        </p:nvSpPr>
        <p:spPr>
          <a:xfrm>
            <a:off x="10163718" y="5053815"/>
            <a:ext cx="95153" cy="95153"/>
          </a:xfrm>
          <a:prstGeom prst="ellipse">
            <a:avLst/>
          </a:prstGeom>
          <a:solidFill>
            <a:srgbClr val="7578EC">
              <a:alpha val="3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cs typeface="MiSans" panose="00000500000000000000" charset="-122"/>
            </a:endParaRPr>
          </a:p>
        </p:txBody>
      </p:sp>
      <p:sp>
        <p:nvSpPr>
          <p:cNvPr id="168" name="文本框 167"/>
          <p:cNvSpPr txBox="1"/>
          <p:nvPr>
            <p:custDataLst>
              <p:tags r:id="rId43"/>
            </p:custDataLst>
          </p:nvPr>
        </p:nvSpPr>
        <p:spPr>
          <a:xfrm>
            <a:off x="864870" y="2085560"/>
            <a:ext cx="2181773" cy="468184"/>
          </a:xfrm>
          <a:prstGeom prst="rect">
            <a:avLst/>
          </a:prstGeom>
          <a:noFill/>
        </p:spPr>
        <p:txBody>
          <a:bodyPr wrap="square" bIns="0" rtlCol="0">
            <a:normAutofit/>
          </a:bodyPr>
          <a:p>
            <a:pPr algn="ctr"/>
            <a:r>
              <a:rPr lang="zh-CN" altLang="en-US" sz="2000" b="1" spc="300">
                <a:solidFill>
                  <a:srgbClr val="FFFFFF"/>
                </a:solidFill>
                <a:uFillTx/>
                <a:latin typeface="思源黑体 CN Bold" panose="020B0800000000000000" charset="-122"/>
                <a:ea typeface="思源黑体 CN Bold" panose="020B0800000000000000" charset="-122"/>
              </a:rPr>
              <a:t>1993年</a:t>
            </a:r>
            <a:endParaRPr lang="zh-CN" altLang="en-US" sz="2000" b="1" spc="300">
              <a:solidFill>
                <a:srgbClr val="FFFFFF"/>
              </a:solidFill>
              <a:uFillTx/>
              <a:latin typeface="思源黑体 CN Bold" panose="020B0800000000000000" charset="-122"/>
              <a:ea typeface="思源黑体 CN Bold" panose="020B0800000000000000" charset="-122"/>
            </a:endParaRPr>
          </a:p>
        </p:txBody>
      </p:sp>
      <p:sp>
        <p:nvSpPr>
          <p:cNvPr id="170" name="文本框 169"/>
          <p:cNvSpPr txBox="1"/>
          <p:nvPr>
            <p:custDataLst>
              <p:tags r:id="rId44"/>
            </p:custDataLst>
          </p:nvPr>
        </p:nvSpPr>
        <p:spPr>
          <a:xfrm>
            <a:off x="3487039" y="2084718"/>
            <a:ext cx="2181773" cy="468184"/>
          </a:xfrm>
          <a:prstGeom prst="rect">
            <a:avLst/>
          </a:prstGeom>
          <a:noFill/>
        </p:spPr>
        <p:txBody>
          <a:bodyPr wrap="square" bIns="0" rtlCol="0">
            <a:normAutofit/>
          </a:bodyPr>
          <a:p>
            <a:pPr algn="ctr"/>
            <a:r>
              <a:rPr lang="zh-CN" altLang="en-US" sz="2000" b="1" spc="300">
                <a:solidFill>
                  <a:srgbClr val="FFFFFF"/>
                </a:solidFill>
                <a:uFillTx/>
                <a:latin typeface="思源黑体 CN Bold" panose="020B0800000000000000" charset="-122"/>
                <a:ea typeface="思源黑体 CN Bold" panose="020B0800000000000000" charset="-122"/>
              </a:rPr>
              <a:t>1994年</a:t>
            </a:r>
            <a:endParaRPr lang="zh-CN" altLang="en-US" sz="2000" b="1" spc="300">
              <a:solidFill>
                <a:srgbClr val="FFFFFF"/>
              </a:solidFill>
              <a:uFillTx/>
              <a:latin typeface="思源黑体 CN Bold" panose="020B0800000000000000" charset="-122"/>
              <a:ea typeface="思源黑体 CN Bold" panose="020B0800000000000000" charset="-122"/>
            </a:endParaRPr>
          </a:p>
        </p:txBody>
      </p:sp>
      <p:sp>
        <p:nvSpPr>
          <p:cNvPr id="172" name="文本框 171"/>
          <p:cNvSpPr txBox="1"/>
          <p:nvPr>
            <p:custDataLst>
              <p:tags r:id="rId45"/>
            </p:custDataLst>
          </p:nvPr>
        </p:nvSpPr>
        <p:spPr>
          <a:xfrm>
            <a:off x="6109208" y="2084718"/>
            <a:ext cx="2181773" cy="468184"/>
          </a:xfrm>
          <a:prstGeom prst="rect">
            <a:avLst/>
          </a:prstGeom>
          <a:noFill/>
        </p:spPr>
        <p:txBody>
          <a:bodyPr wrap="square" bIns="0" rtlCol="0">
            <a:normAutofit/>
          </a:bodyPr>
          <a:p>
            <a:pPr algn="ctr"/>
            <a:r>
              <a:rPr lang="zh-CN" altLang="en-US" sz="2000" b="1" spc="300">
                <a:solidFill>
                  <a:srgbClr val="FFFFFF"/>
                </a:solidFill>
                <a:uFillTx/>
                <a:latin typeface="思源黑体 CN Bold" panose="020B0800000000000000" charset="-122"/>
                <a:ea typeface="思源黑体 CN Bold" panose="020B0800000000000000" charset="-122"/>
              </a:rPr>
              <a:t>  2000年7月</a:t>
            </a:r>
            <a:endParaRPr lang="zh-CN" altLang="en-US" sz="2000" b="1" spc="300">
              <a:solidFill>
                <a:srgbClr val="FFFFFF"/>
              </a:solidFill>
              <a:uFillTx/>
              <a:latin typeface="思源黑体 CN Bold" panose="020B0800000000000000" charset="-122"/>
              <a:ea typeface="思源黑体 CN Bold" panose="020B0800000000000000" charset="-122"/>
            </a:endParaRPr>
          </a:p>
        </p:txBody>
      </p:sp>
      <p:sp>
        <p:nvSpPr>
          <p:cNvPr id="174" name="文本框 173"/>
          <p:cNvSpPr txBox="1"/>
          <p:nvPr>
            <p:custDataLst>
              <p:tags r:id="rId46"/>
            </p:custDataLst>
          </p:nvPr>
        </p:nvSpPr>
        <p:spPr>
          <a:xfrm>
            <a:off x="8731377" y="2084718"/>
            <a:ext cx="2181773" cy="468184"/>
          </a:xfrm>
          <a:prstGeom prst="rect">
            <a:avLst/>
          </a:prstGeom>
          <a:noFill/>
        </p:spPr>
        <p:txBody>
          <a:bodyPr wrap="square" bIns="0" rtlCol="0">
            <a:normAutofit/>
          </a:bodyPr>
          <a:p>
            <a:pPr algn="ctr"/>
            <a:r>
              <a:rPr lang="zh-CN" altLang="en-US" sz="2000" b="1" spc="300">
                <a:solidFill>
                  <a:srgbClr val="FFFFFF"/>
                </a:solidFill>
                <a:uFillTx/>
                <a:latin typeface="思源黑体 CN Bold" panose="020B0800000000000000" charset="-122"/>
                <a:ea typeface="思源黑体 CN Bold" panose="020B0800000000000000" charset="-122"/>
              </a:rPr>
              <a:t>从2004年起</a:t>
            </a:r>
            <a:endParaRPr lang="zh-CN" altLang="en-US" sz="2000" b="1" spc="300">
              <a:solidFill>
                <a:srgbClr val="FFFFFF"/>
              </a:solidFill>
              <a:uFillTx/>
              <a:latin typeface="思源黑体 CN Bold" panose="020B0800000000000000" charset="-122"/>
              <a:ea typeface="思源黑体 CN Bold" panose="020B0800000000000000" charset="-122"/>
            </a:endParaRPr>
          </a:p>
        </p:txBody>
      </p:sp>
      <p:cxnSp>
        <p:nvCxnSpPr>
          <p:cNvPr id="186" name="直接连接符 185"/>
          <p:cNvCxnSpPr/>
          <p:nvPr>
            <p:custDataLst>
              <p:tags r:id="rId47"/>
            </p:custDataLst>
          </p:nvPr>
        </p:nvCxnSpPr>
        <p:spPr>
          <a:xfrm>
            <a:off x="3320312" y="2856043"/>
            <a:ext cx="0" cy="2399866"/>
          </a:xfrm>
          <a:prstGeom prst="line">
            <a:avLst/>
          </a:prstGeom>
          <a:ln>
            <a:gradFill>
              <a:gsLst>
                <a:gs pos="100000">
                  <a:srgbClr val="FFFFFF"/>
                </a:gs>
                <a:gs pos="0">
                  <a:srgbClr val="7578EC"/>
                </a:gs>
              </a:gsLst>
              <a:path path="circle">
                <a:fillToRect l="50000" t="50000" r="50000" b="50000"/>
              </a:path>
              <a:tileRect/>
            </a:gradFill>
          </a:ln>
        </p:spPr>
        <p:style>
          <a:lnRef idx="1">
            <a:srgbClr val="7578EC"/>
          </a:lnRef>
          <a:fillRef idx="0">
            <a:srgbClr val="7578EC"/>
          </a:fillRef>
          <a:effectRef idx="0">
            <a:srgbClr val="7578EC"/>
          </a:effectRef>
          <a:fontRef idx="minor">
            <a:srgbClr val="000000"/>
          </a:fontRef>
        </p:style>
      </p:cxnSp>
      <p:cxnSp>
        <p:nvCxnSpPr>
          <p:cNvPr id="187" name="直接连接符 186"/>
          <p:cNvCxnSpPr/>
          <p:nvPr>
            <p:custDataLst>
              <p:tags r:id="rId48"/>
            </p:custDataLst>
          </p:nvPr>
        </p:nvCxnSpPr>
        <p:spPr>
          <a:xfrm>
            <a:off x="5942481" y="2858569"/>
            <a:ext cx="0" cy="2399866"/>
          </a:xfrm>
          <a:prstGeom prst="line">
            <a:avLst/>
          </a:prstGeom>
          <a:ln>
            <a:gradFill>
              <a:gsLst>
                <a:gs pos="100000">
                  <a:srgbClr val="FFFFFF"/>
                </a:gs>
                <a:gs pos="0">
                  <a:srgbClr val="7578EC"/>
                </a:gs>
              </a:gsLst>
              <a:path path="circle">
                <a:fillToRect l="50000" t="50000" r="50000" b="50000"/>
              </a:path>
              <a:tileRect/>
            </a:gradFill>
          </a:ln>
        </p:spPr>
        <p:style>
          <a:lnRef idx="1">
            <a:srgbClr val="7578EC"/>
          </a:lnRef>
          <a:fillRef idx="0">
            <a:srgbClr val="7578EC"/>
          </a:fillRef>
          <a:effectRef idx="0">
            <a:srgbClr val="7578EC"/>
          </a:effectRef>
          <a:fontRef idx="minor">
            <a:srgbClr val="000000"/>
          </a:fontRef>
        </p:style>
      </p:cxnSp>
      <p:cxnSp>
        <p:nvCxnSpPr>
          <p:cNvPr id="188" name="直接连接符 187"/>
          <p:cNvCxnSpPr/>
          <p:nvPr>
            <p:custDataLst>
              <p:tags r:id="rId49"/>
            </p:custDataLst>
          </p:nvPr>
        </p:nvCxnSpPr>
        <p:spPr>
          <a:xfrm>
            <a:off x="8569702" y="2858569"/>
            <a:ext cx="0" cy="2399866"/>
          </a:xfrm>
          <a:prstGeom prst="line">
            <a:avLst/>
          </a:prstGeom>
          <a:ln>
            <a:gradFill>
              <a:gsLst>
                <a:gs pos="100000">
                  <a:srgbClr val="FFFFFF"/>
                </a:gs>
                <a:gs pos="0">
                  <a:srgbClr val="7578EC"/>
                </a:gs>
              </a:gsLst>
              <a:path path="circle">
                <a:fillToRect l="50000" t="50000" r="50000" b="50000"/>
              </a:path>
              <a:tileRect/>
            </a:gradFill>
          </a:ln>
        </p:spPr>
        <p:style>
          <a:lnRef idx="1">
            <a:srgbClr val="7578EC"/>
          </a:lnRef>
          <a:fillRef idx="0">
            <a:srgbClr val="7578EC"/>
          </a:fillRef>
          <a:effectRef idx="0">
            <a:srgbClr val="7578EC"/>
          </a:effectRef>
          <a:fontRef idx="minor">
            <a:srgbClr val="000000"/>
          </a:fontRef>
        </p:style>
      </p:cxnSp>
      <p:sp>
        <p:nvSpPr>
          <p:cNvPr id="7" name="文本框 6"/>
          <p:cNvSpPr txBox="1"/>
          <p:nvPr>
            <p:custDataLst>
              <p:tags r:id="rId50"/>
            </p:custDataLst>
          </p:nvPr>
        </p:nvSpPr>
        <p:spPr>
          <a:xfrm>
            <a:off x="875665" y="2999105"/>
            <a:ext cx="2261870" cy="2833370"/>
          </a:xfrm>
          <a:prstGeom prst="rect">
            <a:avLst/>
          </a:prstGeom>
          <a:noFill/>
        </p:spPr>
        <p:txBody>
          <a:bodyPr wrap="square" rtlCol="0">
            <a:noAutofit/>
          </a:bodyPr>
          <a:p>
            <a:pPr indent="457200" algn="l" fontAlgn="auto">
              <a:lnSpc>
                <a:spcPct val="130000"/>
              </a:lnSpc>
              <a:spcAft>
                <a:spcPts val="1000"/>
              </a:spcAft>
            </a:pPr>
            <a:r>
              <a:rPr lang="zh-CN" altLang="en-US" sz="22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rPr>
              <a:t>澳大利亚国家保育认证委员会成立，负责与婴幼儿托育机构相关的政策制定、质量认证等工作。</a:t>
            </a:r>
            <a:endParaRPr lang="zh-CN" altLang="en-US" sz="22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endParaRPr>
          </a:p>
        </p:txBody>
      </p:sp>
      <p:sp>
        <p:nvSpPr>
          <p:cNvPr id="8" name="文本框 7"/>
          <p:cNvSpPr txBox="1"/>
          <p:nvPr>
            <p:custDataLst>
              <p:tags r:id="rId51"/>
            </p:custDataLst>
          </p:nvPr>
        </p:nvSpPr>
        <p:spPr>
          <a:xfrm>
            <a:off x="3498215" y="2999105"/>
            <a:ext cx="2261870" cy="2955925"/>
          </a:xfrm>
          <a:prstGeom prst="rect">
            <a:avLst/>
          </a:prstGeom>
          <a:noFill/>
        </p:spPr>
        <p:txBody>
          <a:bodyPr wrap="square" rtlCol="0">
            <a:noAutofit/>
          </a:bodyPr>
          <a:p>
            <a:pPr indent="457200" algn="l" fontAlgn="auto">
              <a:lnSpc>
                <a:spcPct val="130000"/>
              </a:lnSpc>
              <a:spcAft>
                <a:spcPts val="1000"/>
              </a:spcAft>
            </a:pPr>
            <a:r>
              <a:rPr lang="zh-CN" altLang="en-US" sz="21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rPr>
              <a:t>针对全日托中心建立了质量促进和认证系统，于2001年针对家庭日托建立了家庭日托的质量保障系统。</a:t>
            </a:r>
            <a:endParaRPr lang="zh-CN" altLang="en-US" sz="21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endParaRPr>
          </a:p>
        </p:txBody>
      </p:sp>
      <p:sp>
        <p:nvSpPr>
          <p:cNvPr id="11" name="文本框 10"/>
          <p:cNvSpPr txBox="1"/>
          <p:nvPr>
            <p:custDataLst>
              <p:tags r:id="rId52"/>
            </p:custDataLst>
          </p:nvPr>
        </p:nvSpPr>
        <p:spPr>
          <a:xfrm>
            <a:off x="6137275" y="2810510"/>
            <a:ext cx="2261870" cy="3149600"/>
          </a:xfrm>
          <a:prstGeom prst="rect">
            <a:avLst/>
          </a:prstGeom>
          <a:noFill/>
        </p:spPr>
        <p:txBody>
          <a:bodyPr wrap="square" rtlCol="0">
            <a:noAutofit/>
          </a:bodyPr>
          <a:p>
            <a:pPr algn="l" fontAlgn="auto">
              <a:lnSpc>
                <a:spcPct val="130000"/>
              </a:lnSpc>
              <a:spcAft>
                <a:spcPts val="1000"/>
              </a:spcAft>
            </a:pPr>
            <a:r>
              <a:rPr lang="zh-CN" altLang="en-US"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rPr>
              <a:t>澳大利亚联邦政府颁布了《家庭帮助法案》（Family Assistance Act），开始实施幼儿照顾补助方案，且不论家长选择何种托育服务均可接受补助。</a:t>
            </a:r>
            <a:endParaRPr lang="zh-CN" altLang="en-US"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endParaRPr>
          </a:p>
        </p:txBody>
      </p:sp>
      <p:sp>
        <p:nvSpPr>
          <p:cNvPr id="12" name="文本框 11"/>
          <p:cNvSpPr txBox="1"/>
          <p:nvPr>
            <p:custDataLst>
              <p:tags r:id="rId53"/>
            </p:custDataLst>
          </p:nvPr>
        </p:nvSpPr>
        <p:spPr>
          <a:xfrm>
            <a:off x="8742045" y="2999105"/>
            <a:ext cx="2261870" cy="3079115"/>
          </a:xfrm>
          <a:prstGeom prst="rect">
            <a:avLst/>
          </a:prstGeom>
          <a:noFill/>
        </p:spPr>
        <p:txBody>
          <a:bodyPr wrap="square" rtlCol="0">
            <a:noAutofit/>
          </a:bodyPr>
          <a:p>
            <a:pPr algn="l" fontAlgn="auto">
              <a:lnSpc>
                <a:spcPct val="130000"/>
              </a:lnSpc>
              <a:spcAft>
                <a:spcPts val="1000"/>
              </a:spcAft>
            </a:pPr>
            <a:r>
              <a:rPr lang="zh-CN" altLang="en-US"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rPr>
              <a:t>澳大利亚联邦政府设立了幼儿保育税费返回（Child Care Tax Rebate）制度，通过所得税现金退税的形式减免家庭30%的幼儿保育成本。</a:t>
            </a:r>
            <a:endParaRPr lang="zh-CN" altLang="en-US"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endParaRPr>
          </a:p>
        </p:txBody>
      </p:sp>
    </p:spTree>
    <p:custDataLst>
      <p:tags r:id="rId54"/>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澳大利亚婴幼儿托育服务政策与法规的主要内容</a:t>
            </a:r>
            <a:endParaRPr lang="zh-CN" altLang="en-US" sz="2800">
              <a:solidFill>
                <a:schemeClr val="tx1"/>
              </a:solidFill>
            </a:endParaRPr>
          </a:p>
        </p:txBody>
      </p:sp>
      <p:sp>
        <p:nvSpPr>
          <p:cNvPr id="20" name="文本框 19"/>
          <p:cNvSpPr txBox="1"/>
          <p:nvPr>
            <p:custDataLst>
              <p:tags r:id="rId6"/>
            </p:custDataLst>
          </p:nvPr>
        </p:nvSpPr>
        <p:spPr>
          <a:xfrm>
            <a:off x="1048385" y="824865"/>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（一） 澳大利亚婴幼儿托育服务的主管部门</a:t>
            </a:r>
            <a:endParaRPr lang="zh-CN" altLang="en-US" sz="2400" spc="300">
              <a:solidFill>
                <a:srgbClr val="000000">
                  <a:lumMod val="75000"/>
                  <a:lumOff val="25000"/>
                </a:srgbClr>
              </a:solidFill>
              <a:latin typeface="黑体" charset="0"/>
              <a:ea typeface="黑体" charset="0"/>
              <a:cs typeface="黑体" charset="0"/>
            </a:endParaRPr>
          </a:p>
        </p:txBody>
      </p:sp>
      <p:sp>
        <p:nvSpPr>
          <p:cNvPr id="3" name="任意多边形: 形状 8"/>
          <p:cNvSpPr/>
          <p:nvPr>
            <p:custDataLst>
              <p:tags r:id="rId7"/>
            </p:custDataLst>
          </p:nvPr>
        </p:nvSpPr>
        <p:spPr>
          <a:xfrm>
            <a:off x="3409872" y="5019886"/>
            <a:ext cx="7295247" cy="459741"/>
          </a:xfrm>
          <a:custGeom>
            <a:avLst/>
            <a:gdLst>
              <a:gd name="connsiteX0" fmla="*/ 0 w 8428382"/>
              <a:gd name="connsiteY0" fmla="*/ 506896 h 506896"/>
              <a:gd name="connsiteX1" fmla="*/ 1669774 w 8428382"/>
              <a:gd name="connsiteY1" fmla="*/ 506896 h 506896"/>
              <a:gd name="connsiteX2" fmla="*/ 2136913 w 8428382"/>
              <a:gd name="connsiteY2" fmla="*/ 0 h 506896"/>
              <a:gd name="connsiteX3" fmla="*/ 8428382 w 8428382"/>
              <a:gd name="connsiteY3" fmla="*/ 0 h 506896"/>
            </a:gdLst>
            <a:ahLst/>
            <a:cxnLst>
              <a:cxn ang="0">
                <a:pos x="connsiteX0" y="connsiteY0"/>
              </a:cxn>
              <a:cxn ang="0">
                <a:pos x="connsiteX1" y="connsiteY1"/>
              </a:cxn>
              <a:cxn ang="0">
                <a:pos x="connsiteX2" y="connsiteY2"/>
              </a:cxn>
              <a:cxn ang="0">
                <a:pos x="connsiteX3" y="connsiteY3"/>
              </a:cxn>
            </a:cxnLst>
            <a:rect l="l" t="t" r="r" b="b"/>
            <a:pathLst>
              <a:path w="8428382" h="506896">
                <a:moveTo>
                  <a:pt x="0" y="506896"/>
                </a:moveTo>
                <a:lnTo>
                  <a:pt x="1669774" y="506896"/>
                </a:lnTo>
                <a:lnTo>
                  <a:pt x="2136913" y="0"/>
                </a:lnTo>
                <a:lnTo>
                  <a:pt x="8428382" y="0"/>
                </a:lnTo>
              </a:path>
            </a:pathLst>
          </a:custGeom>
          <a:noFill/>
          <a:ln w="12700" cap="flat" cmpd="sng" algn="ctr">
            <a:solidFill>
              <a:srgbClr val="3B72FF">
                <a:alpha val="60000"/>
              </a:srgbClr>
            </a:solidFill>
            <a:prstDash val="dash"/>
            <a:miter lim="800000"/>
          </a:ln>
          <a:effectLst/>
        </p:spPr>
        <p:txBody>
          <a:bodyPr rtlCol="0" anchor="ctr"/>
          <a:p>
            <a:pPr algn="ctr"/>
            <a:endParaRPr lang="zh-CN" altLang="en-US"/>
          </a:p>
        </p:txBody>
      </p:sp>
      <p:sp>
        <p:nvSpPr>
          <p:cNvPr id="5" name="任意多边形: 形状 18"/>
          <p:cNvSpPr/>
          <p:nvPr>
            <p:custDataLst>
              <p:tags r:id="rId8"/>
            </p:custDataLst>
          </p:nvPr>
        </p:nvSpPr>
        <p:spPr>
          <a:xfrm>
            <a:off x="3409872" y="3547239"/>
            <a:ext cx="7295247" cy="459741"/>
          </a:xfrm>
          <a:custGeom>
            <a:avLst/>
            <a:gdLst>
              <a:gd name="connsiteX0" fmla="*/ 0 w 8428382"/>
              <a:gd name="connsiteY0" fmla="*/ 506896 h 506896"/>
              <a:gd name="connsiteX1" fmla="*/ 1669774 w 8428382"/>
              <a:gd name="connsiteY1" fmla="*/ 506896 h 506896"/>
              <a:gd name="connsiteX2" fmla="*/ 2136913 w 8428382"/>
              <a:gd name="connsiteY2" fmla="*/ 0 h 506896"/>
              <a:gd name="connsiteX3" fmla="*/ 8428382 w 8428382"/>
              <a:gd name="connsiteY3" fmla="*/ 0 h 506896"/>
            </a:gdLst>
            <a:ahLst/>
            <a:cxnLst>
              <a:cxn ang="0">
                <a:pos x="connsiteX0" y="connsiteY0"/>
              </a:cxn>
              <a:cxn ang="0">
                <a:pos x="connsiteX1" y="connsiteY1"/>
              </a:cxn>
              <a:cxn ang="0">
                <a:pos x="connsiteX2" y="connsiteY2"/>
              </a:cxn>
              <a:cxn ang="0">
                <a:pos x="connsiteX3" y="connsiteY3"/>
              </a:cxn>
            </a:cxnLst>
            <a:rect l="l" t="t" r="r" b="b"/>
            <a:pathLst>
              <a:path w="8428382" h="506896">
                <a:moveTo>
                  <a:pt x="0" y="506896"/>
                </a:moveTo>
                <a:lnTo>
                  <a:pt x="1669774" y="506896"/>
                </a:lnTo>
                <a:lnTo>
                  <a:pt x="2136913" y="0"/>
                </a:lnTo>
                <a:lnTo>
                  <a:pt x="8428382" y="0"/>
                </a:lnTo>
              </a:path>
            </a:pathLst>
          </a:custGeom>
          <a:noFill/>
          <a:ln w="12700" cap="flat" cmpd="sng" algn="ctr">
            <a:solidFill>
              <a:srgbClr val="3B72FF">
                <a:alpha val="60000"/>
              </a:srgbClr>
            </a:solidFill>
            <a:prstDash val="dash"/>
            <a:miter lim="800000"/>
          </a:ln>
          <a:effectLst/>
        </p:spPr>
        <p:txBody>
          <a:bodyPr rtlCol="0" anchor="ctr"/>
          <a:p>
            <a:pPr algn="ctr"/>
            <a:endParaRPr lang="zh-CN" altLang="en-US"/>
          </a:p>
        </p:txBody>
      </p:sp>
      <p:sp>
        <p:nvSpPr>
          <p:cNvPr id="31" name="任意多边形: 形状 30"/>
          <p:cNvSpPr/>
          <p:nvPr>
            <p:custDataLst>
              <p:tags r:id="rId9"/>
            </p:custDataLst>
          </p:nvPr>
        </p:nvSpPr>
        <p:spPr>
          <a:xfrm>
            <a:off x="942023" y="2718480"/>
            <a:ext cx="2894381" cy="2894381"/>
          </a:xfrm>
          <a:custGeom>
            <a:avLst/>
            <a:gdLst>
              <a:gd name="connsiteX0" fmla="*/ 1583813 w 3191256"/>
              <a:gd name="connsiteY0" fmla="*/ 492315 h 3191256"/>
              <a:gd name="connsiteX1" fmla="*/ 491213 w 3191256"/>
              <a:gd name="connsiteY1" fmla="*/ 1584915 h 3191256"/>
              <a:gd name="connsiteX2" fmla="*/ 1583813 w 3191256"/>
              <a:gd name="connsiteY2" fmla="*/ 2677515 h 3191256"/>
              <a:gd name="connsiteX3" fmla="*/ 2676413 w 3191256"/>
              <a:gd name="connsiteY3" fmla="*/ 1584915 h 3191256"/>
              <a:gd name="connsiteX4" fmla="*/ 1583813 w 3191256"/>
              <a:gd name="connsiteY4" fmla="*/ 492315 h 3191256"/>
              <a:gd name="connsiteX5" fmla="*/ 1595628 w 3191256"/>
              <a:gd name="connsiteY5" fmla="*/ 0 h 3191256"/>
              <a:gd name="connsiteX6" fmla="*/ 3191256 w 3191256"/>
              <a:gd name="connsiteY6" fmla="*/ 1595628 h 3191256"/>
              <a:gd name="connsiteX7" fmla="*/ 1595628 w 3191256"/>
              <a:gd name="connsiteY7" fmla="*/ 3191256 h 3191256"/>
              <a:gd name="connsiteX8" fmla="*/ 0 w 3191256"/>
              <a:gd name="connsiteY8" fmla="*/ 1595628 h 3191256"/>
              <a:gd name="connsiteX9" fmla="*/ 1595628 w 3191256"/>
              <a:gd name="connsiteY9" fmla="*/ 0 h 3191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1256" h="3191256">
                <a:moveTo>
                  <a:pt x="1583813" y="492315"/>
                </a:moveTo>
                <a:cubicBezTo>
                  <a:pt x="980387" y="492315"/>
                  <a:pt x="491213" y="981489"/>
                  <a:pt x="491213" y="1584915"/>
                </a:cubicBezTo>
                <a:cubicBezTo>
                  <a:pt x="491213" y="2188341"/>
                  <a:pt x="980387" y="2677515"/>
                  <a:pt x="1583813" y="2677515"/>
                </a:cubicBezTo>
                <a:cubicBezTo>
                  <a:pt x="2187239" y="2677515"/>
                  <a:pt x="2676413" y="2188341"/>
                  <a:pt x="2676413" y="1584915"/>
                </a:cubicBezTo>
                <a:cubicBezTo>
                  <a:pt x="2676413" y="981489"/>
                  <a:pt x="2187239" y="492315"/>
                  <a:pt x="1583813" y="492315"/>
                </a:cubicBezTo>
                <a:close/>
                <a:moveTo>
                  <a:pt x="1595628" y="0"/>
                </a:moveTo>
                <a:cubicBezTo>
                  <a:pt x="2476869" y="0"/>
                  <a:pt x="3191256" y="714387"/>
                  <a:pt x="3191256" y="1595628"/>
                </a:cubicBezTo>
                <a:cubicBezTo>
                  <a:pt x="3191256" y="2476869"/>
                  <a:pt x="2476869" y="3191256"/>
                  <a:pt x="1595628" y="3191256"/>
                </a:cubicBezTo>
                <a:cubicBezTo>
                  <a:pt x="714387" y="3191256"/>
                  <a:pt x="0" y="2476869"/>
                  <a:pt x="0" y="1595628"/>
                </a:cubicBezTo>
                <a:cubicBezTo>
                  <a:pt x="0" y="714387"/>
                  <a:pt x="714387" y="0"/>
                  <a:pt x="1595628" y="0"/>
                </a:cubicBezTo>
                <a:close/>
              </a:path>
            </a:pathLst>
          </a:custGeom>
          <a:solidFill>
            <a:srgbClr val="000000">
              <a:lumMod val="40000"/>
              <a:lumOff val="60000"/>
              <a:alpha val="15000"/>
            </a:srgbClr>
          </a:solidFill>
        </p:spPr>
        <p:txBody>
          <a:bodyPr wrap="square">
            <a:noAutofit/>
          </a:bodyPr>
          <a:p>
            <a:endParaRPr lang="zh-CN" altLang="en-US"/>
          </a:p>
        </p:txBody>
      </p:sp>
      <p:sp>
        <p:nvSpPr>
          <p:cNvPr id="34" name="任意多边形: 形状 33"/>
          <p:cNvSpPr/>
          <p:nvPr>
            <p:custDataLst>
              <p:tags r:id="rId10"/>
            </p:custDataLst>
          </p:nvPr>
        </p:nvSpPr>
        <p:spPr>
          <a:xfrm>
            <a:off x="2402575" y="4655900"/>
            <a:ext cx="1476553" cy="1230831"/>
          </a:xfrm>
          <a:custGeom>
            <a:avLst/>
            <a:gdLst>
              <a:gd name="connsiteX0" fmla="*/ 925566 w 1628002"/>
              <a:gd name="connsiteY0" fmla="*/ 0 h 1357077"/>
              <a:gd name="connsiteX1" fmla="*/ 1600200 w 1628002"/>
              <a:gd name="connsiteY1" fmla="*/ 387813 h 1357077"/>
              <a:gd name="connsiteX2" fmla="*/ 1618488 w 1628002"/>
              <a:gd name="connsiteY2" fmla="*/ 460965 h 1357077"/>
              <a:gd name="connsiteX3" fmla="*/ 950976 w 1628002"/>
              <a:gd name="connsiteY3" fmla="*/ 1110189 h 1357077"/>
              <a:gd name="connsiteX4" fmla="*/ 54864 w 1628002"/>
              <a:gd name="connsiteY4" fmla="*/ 1357077 h 1357077"/>
              <a:gd name="connsiteX5" fmla="*/ 0 w 1628002"/>
              <a:gd name="connsiteY5" fmla="*/ 1293069 h 1357077"/>
              <a:gd name="connsiteX6" fmla="*/ 0 w 1628002"/>
              <a:gd name="connsiteY6" fmla="*/ 550646 h 1357077"/>
              <a:gd name="connsiteX7" fmla="*/ 88695 w 1628002"/>
              <a:gd name="connsiteY7" fmla="*/ 546167 h 1357077"/>
              <a:gd name="connsiteX8" fmla="*/ 882984 w 1628002"/>
              <a:gd name="connsiteY8" fmla="*/ 70091 h 135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8002" h="1357077">
                <a:moveTo>
                  <a:pt x="925566" y="0"/>
                </a:moveTo>
                <a:lnTo>
                  <a:pt x="1600200" y="387813"/>
                </a:lnTo>
                <a:cubicBezTo>
                  <a:pt x="1627632" y="406101"/>
                  <a:pt x="1636776" y="433533"/>
                  <a:pt x="1618488" y="460965"/>
                </a:cubicBezTo>
                <a:cubicBezTo>
                  <a:pt x="1453896" y="726141"/>
                  <a:pt x="1225296" y="945597"/>
                  <a:pt x="950976" y="1110189"/>
                </a:cubicBezTo>
                <a:cubicBezTo>
                  <a:pt x="676656" y="1265637"/>
                  <a:pt x="356616" y="1357077"/>
                  <a:pt x="54864" y="1357077"/>
                </a:cubicBezTo>
                <a:cubicBezTo>
                  <a:pt x="27432" y="1357077"/>
                  <a:pt x="0" y="1329645"/>
                  <a:pt x="0" y="1293069"/>
                </a:cubicBezTo>
                <a:lnTo>
                  <a:pt x="0" y="550646"/>
                </a:lnTo>
                <a:lnTo>
                  <a:pt x="88695" y="546167"/>
                </a:lnTo>
                <a:cubicBezTo>
                  <a:pt x="419265" y="512596"/>
                  <a:pt x="706271" y="331661"/>
                  <a:pt x="882984" y="70091"/>
                </a:cubicBezTo>
                <a:close/>
              </a:path>
            </a:pathLst>
          </a:custGeom>
          <a:solidFill>
            <a:srgbClr val="3B72FF">
              <a:lumMod val="20000"/>
              <a:lumOff val="80000"/>
            </a:srgbClr>
          </a:solidFill>
          <a:ln w="25400" cap="flat" cmpd="sng" algn="ctr">
            <a:solidFill>
              <a:srgbClr val="FFFFFF"/>
            </a:solidFill>
            <a:prstDash val="solid"/>
            <a:miter lim="800000"/>
          </a:ln>
          <a:effectLst/>
        </p:spPr>
        <p:txBody>
          <a:bodyPr wrap="square">
            <a:noAutofit/>
          </a:bodyPr>
          <a:p>
            <a:endParaRPr lang="zh-CN" altLang="en-US"/>
          </a:p>
        </p:txBody>
      </p:sp>
      <p:sp>
        <p:nvSpPr>
          <p:cNvPr id="33" name="任意多边形: 形状 32"/>
          <p:cNvSpPr/>
          <p:nvPr>
            <p:custDataLst>
              <p:tags r:id="rId11"/>
            </p:custDataLst>
          </p:nvPr>
        </p:nvSpPr>
        <p:spPr>
          <a:xfrm>
            <a:off x="3232487" y="3274250"/>
            <a:ext cx="969809" cy="1780073"/>
          </a:xfrm>
          <a:custGeom>
            <a:avLst/>
            <a:gdLst>
              <a:gd name="connsiteX0" fmla="*/ 778817 w 1069282"/>
              <a:gd name="connsiteY0" fmla="*/ 799 h 1962654"/>
              <a:gd name="connsiteX1" fmla="*/ 831538 w 1069282"/>
              <a:gd name="connsiteY1" fmla="*/ 27802 h 1962654"/>
              <a:gd name="connsiteX2" fmla="*/ 1069282 w 1069282"/>
              <a:gd name="connsiteY2" fmla="*/ 978778 h 1962654"/>
              <a:gd name="connsiteX3" fmla="*/ 831538 w 1069282"/>
              <a:gd name="connsiteY3" fmla="*/ 1938898 h 1962654"/>
              <a:gd name="connsiteX4" fmla="*/ 758386 w 1069282"/>
              <a:gd name="connsiteY4" fmla="*/ 1957186 h 1962654"/>
              <a:gd name="connsiteX5" fmla="*/ 0 w 1069282"/>
              <a:gd name="connsiteY5" fmla="*/ 1517667 h 1962654"/>
              <a:gd name="connsiteX6" fmla="*/ 64993 w 1069282"/>
              <a:gd name="connsiteY6" fmla="*/ 1397926 h 1962654"/>
              <a:gd name="connsiteX7" fmla="*/ 150855 w 1069282"/>
              <a:gd name="connsiteY7" fmla="*/ 972637 h 1962654"/>
              <a:gd name="connsiteX8" fmla="*/ 64993 w 1069282"/>
              <a:gd name="connsiteY8" fmla="*/ 547348 h 1962654"/>
              <a:gd name="connsiteX9" fmla="*/ 8847 w 1069282"/>
              <a:gd name="connsiteY9" fmla="*/ 443906 h 1962654"/>
              <a:gd name="connsiteX10" fmla="*/ 758386 w 1069282"/>
              <a:gd name="connsiteY10" fmla="*/ 9514 h 1962654"/>
              <a:gd name="connsiteX11" fmla="*/ 778817 w 1069282"/>
              <a:gd name="connsiteY11" fmla="*/ 799 h 1962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69282" h="1962654">
                <a:moveTo>
                  <a:pt x="778817" y="799"/>
                </a:moveTo>
                <a:cubicBezTo>
                  <a:pt x="798963" y="-3059"/>
                  <a:pt x="817822" y="7228"/>
                  <a:pt x="831538" y="27802"/>
                </a:cubicBezTo>
                <a:cubicBezTo>
                  <a:pt x="986986" y="320410"/>
                  <a:pt x="1069282" y="649594"/>
                  <a:pt x="1069282" y="978778"/>
                </a:cubicBezTo>
                <a:cubicBezTo>
                  <a:pt x="1069282" y="1317106"/>
                  <a:pt x="986986" y="1646290"/>
                  <a:pt x="831538" y="1938898"/>
                </a:cubicBezTo>
                <a:cubicBezTo>
                  <a:pt x="813250" y="1966330"/>
                  <a:pt x="785818" y="1966330"/>
                  <a:pt x="758386" y="1957186"/>
                </a:cubicBezTo>
                <a:lnTo>
                  <a:pt x="0" y="1517667"/>
                </a:lnTo>
                <a:lnTo>
                  <a:pt x="64993" y="1397926"/>
                </a:lnTo>
                <a:cubicBezTo>
                  <a:pt x="120282" y="1267209"/>
                  <a:pt x="150855" y="1123494"/>
                  <a:pt x="150855" y="972637"/>
                </a:cubicBezTo>
                <a:cubicBezTo>
                  <a:pt x="150855" y="821781"/>
                  <a:pt x="120282" y="678065"/>
                  <a:pt x="64993" y="547348"/>
                </a:cubicBezTo>
                <a:lnTo>
                  <a:pt x="8847" y="443906"/>
                </a:lnTo>
                <a:lnTo>
                  <a:pt x="758386" y="9514"/>
                </a:lnTo>
                <a:cubicBezTo>
                  <a:pt x="765244" y="4942"/>
                  <a:pt x="772102" y="2085"/>
                  <a:pt x="778817" y="799"/>
                </a:cubicBezTo>
                <a:close/>
              </a:path>
            </a:pathLst>
          </a:custGeom>
          <a:solidFill>
            <a:srgbClr val="3B72FF">
              <a:lumMod val="60000"/>
              <a:lumOff val="40000"/>
            </a:srgbClr>
          </a:solidFill>
          <a:ln w="25400" cap="flat" cmpd="sng" algn="ctr">
            <a:solidFill>
              <a:srgbClr val="FFFFFF"/>
            </a:solidFill>
            <a:prstDash val="solid"/>
            <a:miter lim="800000"/>
          </a:ln>
          <a:effectLst/>
        </p:spPr>
        <p:txBody>
          <a:bodyPr wrap="square">
            <a:noAutofit/>
          </a:bodyPr>
          <a:p>
            <a:endParaRPr lang="zh-CN" altLang="en-US"/>
          </a:p>
        </p:txBody>
      </p:sp>
      <p:sp>
        <p:nvSpPr>
          <p:cNvPr id="32" name="任意多边形: 形状 31"/>
          <p:cNvSpPr/>
          <p:nvPr>
            <p:custDataLst>
              <p:tags r:id="rId12"/>
            </p:custDataLst>
          </p:nvPr>
        </p:nvSpPr>
        <p:spPr>
          <a:xfrm>
            <a:off x="2384721" y="2262345"/>
            <a:ext cx="1635734" cy="1410944"/>
          </a:xfrm>
          <a:custGeom>
            <a:avLst/>
            <a:gdLst>
              <a:gd name="connsiteX0" fmla="*/ 56636 w 1803510"/>
              <a:gd name="connsiteY0" fmla="*/ 0 h 1555664"/>
              <a:gd name="connsiteX1" fmla="*/ 1053332 w 1803510"/>
              <a:gd name="connsiteY1" fmla="*/ 283464 h 1555664"/>
              <a:gd name="connsiteX2" fmla="*/ 1793996 w 1803510"/>
              <a:gd name="connsiteY2" fmla="*/ 1005840 h 1555664"/>
              <a:gd name="connsiteX3" fmla="*/ 1775708 w 1803510"/>
              <a:gd name="connsiteY3" fmla="*/ 1078992 h 1555664"/>
              <a:gd name="connsiteX4" fmla="*/ 947101 w 1803510"/>
              <a:gd name="connsiteY4" fmla="*/ 1555664 h 1555664"/>
              <a:gd name="connsiteX5" fmla="*/ 899282 w 1803510"/>
              <a:gd name="connsiteY5" fmla="*/ 1476952 h 1555664"/>
              <a:gd name="connsiteX6" fmla="*/ 104993 w 1803510"/>
              <a:gd name="connsiteY6" fmla="*/ 1000876 h 1555664"/>
              <a:gd name="connsiteX7" fmla="*/ 46060 w 1803510"/>
              <a:gd name="connsiteY7" fmla="*/ 997900 h 1555664"/>
              <a:gd name="connsiteX8" fmla="*/ 1772 w 1803510"/>
              <a:gd name="connsiteY8" fmla="*/ 45720 h 1555664"/>
              <a:gd name="connsiteX9" fmla="*/ 56636 w 1803510"/>
              <a:gd name="connsiteY9" fmla="*/ 0 h 1555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3510" h="1555664">
                <a:moveTo>
                  <a:pt x="56636" y="0"/>
                </a:moveTo>
                <a:cubicBezTo>
                  <a:pt x="404108" y="9144"/>
                  <a:pt x="751580" y="100584"/>
                  <a:pt x="1053332" y="283464"/>
                </a:cubicBezTo>
                <a:cubicBezTo>
                  <a:pt x="1355084" y="457200"/>
                  <a:pt x="1611116" y="704088"/>
                  <a:pt x="1793996" y="1005840"/>
                </a:cubicBezTo>
                <a:cubicBezTo>
                  <a:pt x="1812284" y="1033272"/>
                  <a:pt x="1803140" y="1060704"/>
                  <a:pt x="1775708" y="1078992"/>
                </a:cubicBezTo>
                <a:lnTo>
                  <a:pt x="947101" y="1555664"/>
                </a:lnTo>
                <a:lnTo>
                  <a:pt x="899282" y="1476952"/>
                </a:lnTo>
                <a:cubicBezTo>
                  <a:pt x="722569" y="1215382"/>
                  <a:pt x="435563" y="1034447"/>
                  <a:pt x="104993" y="1000876"/>
                </a:cubicBezTo>
                <a:lnTo>
                  <a:pt x="46060" y="997900"/>
                </a:lnTo>
                <a:lnTo>
                  <a:pt x="1772" y="45720"/>
                </a:lnTo>
                <a:cubicBezTo>
                  <a:pt x="-7372" y="18288"/>
                  <a:pt x="20060" y="0"/>
                  <a:pt x="56636" y="0"/>
                </a:cubicBezTo>
                <a:close/>
              </a:path>
            </a:pathLst>
          </a:custGeom>
          <a:solidFill>
            <a:srgbClr val="3B72FF"/>
          </a:solidFill>
          <a:ln w="25400" cap="flat" cmpd="sng" algn="ctr">
            <a:solidFill>
              <a:srgbClr val="FFFFFF"/>
            </a:solidFill>
            <a:prstDash val="solid"/>
            <a:miter lim="800000"/>
          </a:ln>
          <a:effectLst/>
        </p:spPr>
        <p:txBody>
          <a:bodyPr wrap="square">
            <a:noAutofit/>
          </a:bodyPr>
          <a:p>
            <a:endParaRPr lang="zh-CN" altLang="en-US"/>
          </a:p>
        </p:txBody>
      </p:sp>
      <p:sp>
        <p:nvSpPr>
          <p:cNvPr id="7" name="对象16"/>
          <p:cNvSpPr/>
          <p:nvPr>
            <p:custDataLst>
              <p:tags r:id="rId13"/>
            </p:custDataLst>
          </p:nvPr>
        </p:nvSpPr>
        <p:spPr>
          <a:xfrm>
            <a:off x="1473604" y="3257548"/>
            <a:ext cx="1816245" cy="1816245"/>
          </a:xfrm>
          <a:custGeom>
            <a:avLst/>
            <a:gdLst/>
            <a:ahLst/>
            <a:cxnLst/>
            <a:rect l="l" t="t" r="r" b="b"/>
            <a:pathLst>
              <a:path w="2002536" h="2002536">
                <a:moveTo>
                  <a:pt x="987552" y="0"/>
                </a:moveTo>
                <a:cubicBezTo>
                  <a:pt x="987552" y="0"/>
                  <a:pt x="996696" y="0"/>
                  <a:pt x="1005840" y="0"/>
                </a:cubicBezTo>
                <a:cubicBezTo>
                  <a:pt x="1005840" y="0"/>
                  <a:pt x="1014984" y="0"/>
                  <a:pt x="1024128" y="0"/>
                </a:cubicBezTo>
                <a:lnTo>
                  <a:pt x="1024128" y="27432"/>
                </a:lnTo>
                <a:cubicBezTo>
                  <a:pt x="1014984" y="27432"/>
                  <a:pt x="1005840" y="27432"/>
                  <a:pt x="1005840" y="27432"/>
                </a:cubicBezTo>
                <a:cubicBezTo>
                  <a:pt x="996696" y="27432"/>
                  <a:pt x="987552" y="27432"/>
                  <a:pt x="987552" y="27432"/>
                </a:cubicBezTo>
                <a:lnTo>
                  <a:pt x="987552" y="0"/>
                </a:lnTo>
                <a:moveTo>
                  <a:pt x="905256" y="9144"/>
                </a:moveTo>
                <a:cubicBezTo>
                  <a:pt x="914400" y="0"/>
                  <a:pt x="932688" y="0"/>
                  <a:pt x="941832" y="0"/>
                </a:cubicBezTo>
                <a:lnTo>
                  <a:pt x="941832" y="27432"/>
                </a:lnTo>
                <a:cubicBezTo>
                  <a:pt x="932688" y="27432"/>
                  <a:pt x="923544" y="27432"/>
                  <a:pt x="905256" y="27432"/>
                </a:cubicBezTo>
                <a:lnTo>
                  <a:pt x="905256" y="9144"/>
                </a:lnTo>
                <a:moveTo>
                  <a:pt x="1060704" y="0"/>
                </a:moveTo>
                <a:cubicBezTo>
                  <a:pt x="1078992" y="0"/>
                  <a:pt x="1088136" y="0"/>
                  <a:pt x="1097280" y="9144"/>
                </a:cubicBezTo>
                <a:lnTo>
                  <a:pt x="1097280" y="27432"/>
                </a:lnTo>
                <a:cubicBezTo>
                  <a:pt x="1088136" y="27432"/>
                  <a:pt x="1069848" y="27432"/>
                  <a:pt x="1060704" y="27432"/>
                </a:cubicBezTo>
                <a:lnTo>
                  <a:pt x="1060704" y="0"/>
                </a:lnTo>
                <a:moveTo>
                  <a:pt x="822960" y="18288"/>
                </a:moveTo>
                <a:cubicBezTo>
                  <a:pt x="841248" y="9144"/>
                  <a:pt x="850392" y="9144"/>
                  <a:pt x="868680" y="9144"/>
                </a:cubicBezTo>
                <a:lnTo>
                  <a:pt x="868680" y="36576"/>
                </a:lnTo>
                <a:cubicBezTo>
                  <a:pt x="859536" y="36576"/>
                  <a:pt x="841248" y="36576"/>
                  <a:pt x="832104" y="36576"/>
                </a:cubicBezTo>
                <a:lnTo>
                  <a:pt x="822960" y="18288"/>
                </a:lnTo>
                <a:moveTo>
                  <a:pt x="1143000" y="9144"/>
                </a:moveTo>
                <a:cubicBezTo>
                  <a:pt x="1152144" y="9144"/>
                  <a:pt x="1170432" y="9144"/>
                  <a:pt x="1179576" y="18288"/>
                </a:cubicBezTo>
                <a:lnTo>
                  <a:pt x="1179576" y="36576"/>
                </a:lnTo>
                <a:cubicBezTo>
                  <a:pt x="1161288" y="36576"/>
                  <a:pt x="1152144" y="36576"/>
                  <a:pt x="1133856" y="36576"/>
                </a:cubicBezTo>
                <a:lnTo>
                  <a:pt x="1143000" y="9144"/>
                </a:lnTo>
                <a:moveTo>
                  <a:pt x="749808" y="36576"/>
                </a:moveTo>
                <a:cubicBezTo>
                  <a:pt x="758952" y="27432"/>
                  <a:pt x="777240" y="27432"/>
                  <a:pt x="786384" y="27432"/>
                </a:cubicBezTo>
                <a:lnTo>
                  <a:pt x="795528" y="45720"/>
                </a:lnTo>
                <a:cubicBezTo>
                  <a:pt x="777240" y="54864"/>
                  <a:pt x="768096" y="54864"/>
                  <a:pt x="758952" y="54864"/>
                </a:cubicBezTo>
                <a:lnTo>
                  <a:pt x="749808" y="36576"/>
                </a:lnTo>
                <a:moveTo>
                  <a:pt x="1216152" y="27432"/>
                </a:moveTo>
                <a:cubicBezTo>
                  <a:pt x="1234440" y="27432"/>
                  <a:pt x="1243584" y="27432"/>
                  <a:pt x="1252728" y="36576"/>
                </a:cubicBezTo>
                <a:lnTo>
                  <a:pt x="1252728" y="54864"/>
                </a:lnTo>
                <a:cubicBezTo>
                  <a:pt x="1234440" y="54864"/>
                  <a:pt x="1225296" y="54864"/>
                  <a:pt x="1216152" y="45720"/>
                </a:cubicBezTo>
                <a:lnTo>
                  <a:pt x="1216152" y="27432"/>
                </a:lnTo>
                <a:moveTo>
                  <a:pt x="676656" y="54864"/>
                </a:moveTo>
                <a:cubicBezTo>
                  <a:pt x="685800" y="54864"/>
                  <a:pt x="694944" y="45720"/>
                  <a:pt x="713232" y="45720"/>
                </a:cubicBezTo>
                <a:lnTo>
                  <a:pt x="722376" y="64008"/>
                </a:lnTo>
                <a:cubicBezTo>
                  <a:pt x="704088" y="73152"/>
                  <a:pt x="694944" y="73152"/>
                  <a:pt x="685800" y="82296"/>
                </a:cubicBezTo>
                <a:lnTo>
                  <a:pt x="676656" y="54864"/>
                </a:lnTo>
                <a:moveTo>
                  <a:pt x="1298448" y="45720"/>
                </a:moveTo>
                <a:cubicBezTo>
                  <a:pt x="1307592" y="45720"/>
                  <a:pt x="1316736" y="54864"/>
                  <a:pt x="1335024" y="54864"/>
                </a:cubicBezTo>
                <a:lnTo>
                  <a:pt x="1325880" y="82296"/>
                </a:lnTo>
                <a:cubicBezTo>
                  <a:pt x="1307592" y="73152"/>
                  <a:pt x="1298448" y="73152"/>
                  <a:pt x="1289304" y="64008"/>
                </a:cubicBezTo>
                <a:lnTo>
                  <a:pt x="1298448" y="45720"/>
                </a:lnTo>
                <a:moveTo>
                  <a:pt x="603504" y="82296"/>
                </a:moveTo>
                <a:cubicBezTo>
                  <a:pt x="612648" y="82296"/>
                  <a:pt x="621792" y="73152"/>
                  <a:pt x="640080" y="73152"/>
                </a:cubicBezTo>
                <a:lnTo>
                  <a:pt x="649224" y="91440"/>
                </a:lnTo>
                <a:cubicBezTo>
                  <a:pt x="630936" y="100584"/>
                  <a:pt x="621792" y="100584"/>
                  <a:pt x="612648" y="109728"/>
                </a:cubicBezTo>
                <a:lnTo>
                  <a:pt x="603504" y="82296"/>
                </a:lnTo>
                <a:moveTo>
                  <a:pt x="1371600" y="73152"/>
                </a:moveTo>
                <a:cubicBezTo>
                  <a:pt x="1380744" y="73152"/>
                  <a:pt x="1389888" y="82296"/>
                  <a:pt x="1408176" y="82296"/>
                </a:cubicBezTo>
                <a:lnTo>
                  <a:pt x="1399032" y="109728"/>
                </a:lnTo>
                <a:cubicBezTo>
                  <a:pt x="1380744" y="100584"/>
                  <a:pt x="1371600" y="100584"/>
                  <a:pt x="1362456" y="91440"/>
                </a:cubicBezTo>
                <a:lnTo>
                  <a:pt x="1371600" y="73152"/>
                </a:lnTo>
                <a:moveTo>
                  <a:pt x="530352" y="118872"/>
                </a:moveTo>
                <a:cubicBezTo>
                  <a:pt x="539496" y="109728"/>
                  <a:pt x="557784" y="109728"/>
                  <a:pt x="566928" y="100584"/>
                </a:cubicBezTo>
                <a:lnTo>
                  <a:pt x="576072" y="118872"/>
                </a:lnTo>
                <a:cubicBezTo>
                  <a:pt x="566928" y="128016"/>
                  <a:pt x="557784" y="137160"/>
                  <a:pt x="539496" y="137160"/>
                </a:cubicBezTo>
                <a:lnTo>
                  <a:pt x="530352" y="118872"/>
                </a:lnTo>
                <a:moveTo>
                  <a:pt x="1444752" y="100584"/>
                </a:moveTo>
                <a:cubicBezTo>
                  <a:pt x="1453896" y="109728"/>
                  <a:pt x="1463040" y="109728"/>
                  <a:pt x="1472184" y="118872"/>
                </a:cubicBezTo>
                <a:lnTo>
                  <a:pt x="1463040" y="137160"/>
                </a:lnTo>
                <a:cubicBezTo>
                  <a:pt x="1453896" y="137160"/>
                  <a:pt x="1444752" y="128016"/>
                  <a:pt x="1426464" y="118872"/>
                </a:cubicBezTo>
                <a:lnTo>
                  <a:pt x="1444752" y="100584"/>
                </a:lnTo>
                <a:moveTo>
                  <a:pt x="466344" y="155448"/>
                </a:moveTo>
                <a:cubicBezTo>
                  <a:pt x="475488" y="155448"/>
                  <a:pt x="484632" y="146304"/>
                  <a:pt x="493776" y="137160"/>
                </a:cubicBezTo>
                <a:lnTo>
                  <a:pt x="512064" y="155448"/>
                </a:lnTo>
                <a:cubicBezTo>
                  <a:pt x="493776" y="164592"/>
                  <a:pt x="484632" y="173736"/>
                  <a:pt x="475488" y="182880"/>
                </a:cubicBezTo>
                <a:lnTo>
                  <a:pt x="466344" y="155448"/>
                </a:lnTo>
                <a:moveTo>
                  <a:pt x="1508760" y="137160"/>
                </a:moveTo>
                <a:cubicBezTo>
                  <a:pt x="1517904" y="146304"/>
                  <a:pt x="1536192" y="155448"/>
                  <a:pt x="1545336" y="155448"/>
                </a:cubicBezTo>
                <a:lnTo>
                  <a:pt x="1527048" y="182880"/>
                </a:lnTo>
                <a:cubicBezTo>
                  <a:pt x="1517904" y="173736"/>
                  <a:pt x="1508760" y="164592"/>
                  <a:pt x="1499616" y="155448"/>
                </a:cubicBezTo>
                <a:lnTo>
                  <a:pt x="1508760" y="137160"/>
                </a:lnTo>
                <a:moveTo>
                  <a:pt x="1572768" y="182880"/>
                </a:moveTo>
                <a:cubicBezTo>
                  <a:pt x="1591056" y="192024"/>
                  <a:pt x="1600200" y="192024"/>
                  <a:pt x="1609344" y="201168"/>
                </a:cubicBezTo>
                <a:lnTo>
                  <a:pt x="1591056" y="219456"/>
                </a:lnTo>
                <a:cubicBezTo>
                  <a:pt x="1581912" y="219456"/>
                  <a:pt x="1572768" y="210312"/>
                  <a:pt x="1563624" y="201168"/>
                </a:cubicBezTo>
                <a:lnTo>
                  <a:pt x="1572768" y="182880"/>
                </a:lnTo>
                <a:moveTo>
                  <a:pt x="393192" y="201168"/>
                </a:moveTo>
                <a:cubicBezTo>
                  <a:pt x="411480" y="192024"/>
                  <a:pt x="420624" y="192024"/>
                  <a:pt x="429768" y="182880"/>
                </a:cubicBezTo>
                <a:lnTo>
                  <a:pt x="448056" y="201168"/>
                </a:lnTo>
                <a:cubicBezTo>
                  <a:pt x="429768" y="210312"/>
                  <a:pt x="420624" y="219456"/>
                  <a:pt x="411480" y="219456"/>
                </a:cubicBezTo>
                <a:lnTo>
                  <a:pt x="393192" y="201168"/>
                </a:lnTo>
                <a:moveTo>
                  <a:pt x="1636776" y="228600"/>
                </a:moveTo>
                <a:cubicBezTo>
                  <a:pt x="1645920" y="237744"/>
                  <a:pt x="1664208" y="246888"/>
                  <a:pt x="1673352" y="256032"/>
                </a:cubicBezTo>
                <a:lnTo>
                  <a:pt x="1655064" y="274320"/>
                </a:lnTo>
                <a:cubicBezTo>
                  <a:pt x="1645920" y="265176"/>
                  <a:pt x="1636776" y="256032"/>
                  <a:pt x="1627632" y="246888"/>
                </a:cubicBezTo>
                <a:lnTo>
                  <a:pt x="1636776" y="228600"/>
                </a:lnTo>
                <a:moveTo>
                  <a:pt x="338328" y="256032"/>
                </a:moveTo>
                <a:cubicBezTo>
                  <a:pt x="347472" y="246888"/>
                  <a:pt x="356616" y="237744"/>
                  <a:pt x="365760" y="228600"/>
                </a:cubicBezTo>
                <a:lnTo>
                  <a:pt x="384048" y="246888"/>
                </a:lnTo>
                <a:cubicBezTo>
                  <a:pt x="374904" y="256032"/>
                  <a:pt x="365760" y="265176"/>
                  <a:pt x="356616" y="274320"/>
                </a:cubicBezTo>
                <a:lnTo>
                  <a:pt x="338328" y="256032"/>
                </a:lnTo>
                <a:moveTo>
                  <a:pt x="1700784" y="283464"/>
                </a:moveTo>
                <a:cubicBezTo>
                  <a:pt x="1709928" y="292608"/>
                  <a:pt x="1719072" y="301752"/>
                  <a:pt x="1728216" y="310896"/>
                </a:cubicBezTo>
                <a:lnTo>
                  <a:pt x="1709928" y="329184"/>
                </a:lnTo>
                <a:cubicBezTo>
                  <a:pt x="1700784" y="320040"/>
                  <a:pt x="1691640" y="310896"/>
                  <a:pt x="1682496" y="301752"/>
                </a:cubicBezTo>
                <a:lnTo>
                  <a:pt x="1700784" y="283464"/>
                </a:lnTo>
                <a:moveTo>
                  <a:pt x="283464" y="310896"/>
                </a:moveTo>
                <a:cubicBezTo>
                  <a:pt x="292608" y="301752"/>
                  <a:pt x="301752" y="292608"/>
                  <a:pt x="310896" y="283464"/>
                </a:cubicBezTo>
                <a:lnTo>
                  <a:pt x="329184" y="301752"/>
                </a:lnTo>
                <a:cubicBezTo>
                  <a:pt x="320040" y="310896"/>
                  <a:pt x="310896" y="320040"/>
                  <a:pt x="301752" y="329184"/>
                </a:cubicBezTo>
                <a:lnTo>
                  <a:pt x="283464" y="310896"/>
                </a:lnTo>
                <a:moveTo>
                  <a:pt x="1755648" y="338328"/>
                </a:moveTo>
                <a:cubicBezTo>
                  <a:pt x="1764792" y="347472"/>
                  <a:pt x="1773936" y="356616"/>
                  <a:pt x="1783080" y="365760"/>
                </a:cubicBezTo>
                <a:lnTo>
                  <a:pt x="1755648" y="384048"/>
                </a:lnTo>
                <a:cubicBezTo>
                  <a:pt x="1755648" y="374904"/>
                  <a:pt x="1746504" y="365760"/>
                  <a:pt x="1737360" y="356616"/>
                </a:cubicBezTo>
                <a:lnTo>
                  <a:pt x="1755648" y="338328"/>
                </a:lnTo>
                <a:moveTo>
                  <a:pt x="228600" y="365760"/>
                </a:moveTo>
                <a:cubicBezTo>
                  <a:pt x="237744" y="356616"/>
                  <a:pt x="246888" y="347472"/>
                  <a:pt x="256032" y="338328"/>
                </a:cubicBezTo>
                <a:lnTo>
                  <a:pt x="274320" y="356616"/>
                </a:lnTo>
                <a:cubicBezTo>
                  <a:pt x="265176" y="365760"/>
                  <a:pt x="256032" y="374904"/>
                  <a:pt x="246888" y="384048"/>
                </a:cubicBezTo>
                <a:lnTo>
                  <a:pt x="228600" y="365760"/>
                </a:lnTo>
                <a:moveTo>
                  <a:pt x="1801368" y="393192"/>
                </a:moveTo>
                <a:cubicBezTo>
                  <a:pt x="1810512" y="411480"/>
                  <a:pt x="1819656" y="420624"/>
                  <a:pt x="1828800" y="429768"/>
                </a:cubicBezTo>
                <a:lnTo>
                  <a:pt x="1801368" y="448056"/>
                </a:lnTo>
                <a:cubicBezTo>
                  <a:pt x="1801368" y="429768"/>
                  <a:pt x="1792224" y="420624"/>
                  <a:pt x="1783080" y="411480"/>
                </a:cubicBezTo>
                <a:lnTo>
                  <a:pt x="1801368" y="393192"/>
                </a:lnTo>
                <a:moveTo>
                  <a:pt x="182880" y="429768"/>
                </a:moveTo>
                <a:cubicBezTo>
                  <a:pt x="192024" y="420624"/>
                  <a:pt x="192024" y="411480"/>
                  <a:pt x="201168" y="393192"/>
                </a:cubicBezTo>
                <a:lnTo>
                  <a:pt x="219456" y="411480"/>
                </a:lnTo>
                <a:cubicBezTo>
                  <a:pt x="219456" y="420624"/>
                  <a:pt x="210312" y="429768"/>
                  <a:pt x="201168" y="448056"/>
                </a:cubicBezTo>
                <a:lnTo>
                  <a:pt x="182880" y="429768"/>
                </a:lnTo>
                <a:moveTo>
                  <a:pt x="1847088" y="466344"/>
                </a:moveTo>
                <a:cubicBezTo>
                  <a:pt x="1856232" y="475488"/>
                  <a:pt x="1865376" y="484632"/>
                  <a:pt x="1865376" y="493776"/>
                </a:cubicBezTo>
                <a:lnTo>
                  <a:pt x="1847088" y="512064"/>
                </a:lnTo>
                <a:cubicBezTo>
                  <a:pt x="1837944" y="493776"/>
                  <a:pt x="1837944" y="484632"/>
                  <a:pt x="1828800" y="475488"/>
                </a:cubicBezTo>
                <a:lnTo>
                  <a:pt x="1847088" y="466344"/>
                </a:lnTo>
                <a:moveTo>
                  <a:pt x="137160" y="493776"/>
                </a:moveTo>
                <a:cubicBezTo>
                  <a:pt x="146304" y="484632"/>
                  <a:pt x="155448" y="475488"/>
                  <a:pt x="155448" y="466344"/>
                </a:cubicBezTo>
                <a:lnTo>
                  <a:pt x="182880" y="475488"/>
                </a:lnTo>
                <a:cubicBezTo>
                  <a:pt x="173736" y="484632"/>
                  <a:pt x="164592" y="493776"/>
                  <a:pt x="155448" y="512064"/>
                </a:cubicBezTo>
                <a:lnTo>
                  <a:pt x="137160" y="493776"/>
                </a:lnTo>
                <a:moveTo>
                  <a:pt x="100584" y="566928"/>
                </a:moveTo>
                <a:cubicBezTo>
                  <a:pt x="109728" y="557784"/>
                  <a:pt x="109728" y="539496"/>
                  <a:pt x="118872" y="530352"/>
                </a:cubicBezTo>
                <a:lnTo>
                  <a:pt x="137160" y="539496"/>
                </a:lnTo>
                <a:cubicBezTo>
                  <a:pt x="137160" y="557784"/>
                  <a:pt x="128016" y="566928"/>
                  <a:pt x="118872" y="576072"/>
                </a:cubicBezTo>
                <a:lnTo>
                  <a:pt x="100584" y="566928"/>
                </a:lnTo>
                <a:moveTo>
                  <a:pt x="1892808" y="530352"/>
                </a:moveTo>
                <a:cubicBezTo>
                  <a:pt x="1892808" y="539496"/>
                  <a:pt x="1901952" y="557784"/>
                  <a:pt x="1901952" y="566928"/>
                </a:cubicBezTo>
                <a:lnTo>
                  <a:pt x="1883664" y="576072"/>
                </a:lnTo>
                <a:cubicBezTo>
                  <a:pt x="1874520" y="566928"/>
                  <a:pt x="1874520" y="557784"/>
                  <a:pt x="1865376" y="539496"/>
                </a:cubicBezTo>
                <a:lnTo>
                  <a:pt x="1892808" y="530352"/>
                </a:lnTo>
                <a:moveTo>
                  <a:pt x="73152" y="640080"/>
                </a:moveTo>
                <a:cubicBezTo>
                  <a:pt x="73152" y="621792"/>
                  <a:pt x="82296" y="612648"/>
                  <a:pt x="82296" y="603504"/>
                </a:cubicBezTo>
                <a:lnTo>
                  <a:pt x="109728" y="612648"/>
                </a:lnTo>
                <a:cubicBezTo>
                  <a:pt x="100584" y="621792"/>
                  <a:pt x="100584" y="630936"/>
                  <a:pt x="91440" y="649224"/>
                </a:cubicBezTo>
                <a:lnTo>
                  <a:pt x="73152" y="640080"/>
                </a:lnTo>
                <a:moveTo>
                  <a:pt x="1920240" y="603504"/>
                </a:moveTo>
                <a:cubicBezTo>
                  <a:pt x="1929384" y="612648"/>
                  <a:pt x="1929384" y="621792"/>
                  <a:pt x="1938528" y="640080"/>
                </a:cubicBezTo>
                <a:lnTo>
                  <a:pt x="1911096" y="649224"/>
                </a:lnTo>
                <a:cubicBezTo>
                  <a:pt x="1911096" y="630936"/>
                  <a:pt x="1901952" y="621792"/>
                  <a:pt x="1901952" y="612648"/>
                </a:cubicBezTo>
                <a:lnTo>
                  <a:pt x="1920240" y="603504"/>
                </a:lnTo>
                <a:moveTo>
                  <a:pt x="45720" y="713232"/>
                </a:moveTo>
                <a:cubicBezTo>
                  <a:pt x="45720" y="694944"/>
                  <a:pt x="54864" y="685800"/>
                  <a:pt x="54864" y="676656"/>
                </a:cubicBezTo>
                <a:lnTo>
                  <a:pt x="82296" y="685800"/>
                </a:lnTo>
                <a:cubicBezTo>
                  <a:pt x="73152" y="694944"/>
                  <a:pt x="73152" y="704088"/>
                  <a:pt x="64008" y="722376"/>
                </a:cubicBezTo>
                <a:lnTo>
                  <a:pt x="45720" y="713232"/>
                </a:lnTo>
                <a:moveTo>
                  <a:pt x="1947672" y="676656"/>
                </a:moveTo>
                <a:cubicBezTo>
                  <a:pt x="1956816" y="685800"/>
                  <a:pt x="1956816" y="694944"/>
                  <a:pt x="1965960" y="713232"/>
                </a:cubicBezTo>
                <a:lnTo>
                  <a:pt x="1938528" y="722376"/>
                </a:lnTo>
                <a:cubicBezTo>
                  <a:pt x="1938528" y="704088"/>
                  <a:pt x="1929384" y="694944"/>
                  <a:pt x="1929384" y="685800"/>
                </a:cubicBezTo>
                <a:lnTo>
                  <a:pt x="1947672" y="676656"/>
                </a:lnTo>
                <a:moveTo>
                  <a:pt x="27432" y="786384"/>
                </a:moveTo>
                <a:cubicBezTo>
                  <a:pt x="27432" y="777240"/>
                  <a:pt x="27432" y="758952"/>
                  <a:pt x="36576" y="749808"/>
                </a:cubicBezTo>
                <a:lnTo>
                  <a:pt x="54864" y="758952"/>
                </a:lnTo>
                <a:cubicBezTo>
                  <a:pt x="54864" y="768096"/>
                  <a:pt x="54864" y="777240"/>
                  <a:pt x="45720" y="795528"/>
                </a:cubicBezTo>
                <a:lnTo>
                  <a:pt x="27432" y="786384"/>
                </a:lnTo>
                <a:moveTo>
                  <a:pt x="1975104" y="749808"/>
                </a:moveTo>
                <a:cubicBezTo>
                  <a:pt x="1975104" y="758952"/>
                  <a:pt x="1984248" y="777240"/>
                  <a:pt x="1984248" y="786384"/>
                </a:cubicBezTo>
                <a:lnTo>
                  <a:pt x="1956816" y="795528"/>
                </a:lnTo>
                <a:cubicBezTo>
                  <a:pt x="1956816" y="777240"/>
                  <a:pt x="1956816" y="768096"/>
                  <a:pt x="1947672" y="758952"/>
                </a:cubicBezTo>
                <a:lnTo>
                  <a:pt x="1975104" y="749808"/>
                </a:lnTo>
                <a:moveTo>
                  <a:pt x="9144" y="868680"/>
                </a:moveTo>
                <a:cubicBezTo>
                  <a:pt x="9144" y="850392"/>
                  <a:pt x="9144" y="841248"/>
                  <a:pt x="18288" y="822960"/>
                </a:cubicBezTo>
                <a:lnTo>
                  <a:pt x="36576" y="832104"/>
                </a:lnTo>
                <a:cubicBezTo>
                  <a:pt x="36576" y="841248"/>
                  <a:pt x="36576" y="859536"/>
                  <a:pt x="36576" y="868680"/>
                </a:cubicBezTo>
                <a:lnTo>
                  <a:pt x="9144" y="868680"/>
                </a:lnTo>
                <a:moveTo>
                  <a:pt x="1993392" y="822960"/>
                </a:moveTo>
                <a:cubicBezTo>
                  <a:pt x="1993392" y="841248"/>
                  <a:pt x="1993392" y="850392"/>
                  <a:pt x="1993392" y="868680"/>
                </a:cubicBezTo>
                <a:lnTo>
                  <a:pt x="1975104" y="868680"/>
                </a:lnTo>
                <a:cubicBezTo>
                  <a:pt x="1965960" y="859536"/>
                  <a:pt x="1965960" y="841248"/>
                  <a:pt x="1965960" y="832104"/>
                </a:cubicBezTo>
                <a:lnTo>
                  <a:pt x="1993392" y="822960"/>
                </a:lnTo>
                <a:moveTo>
                  <a:pt x="0" y="941832"/>
                </a:moveTo>
                <a:cubicBezTo>
                  <a:pt x="0" y="932688"/>
                  <a:pt x="0" y="914400"/>
                  <a:pt x="9144" y="905256"/>
                </a:cubicBezTo>
                <a:lnTo>
                  <a:pt x="27432" y="905256"/>
                </a:lnTo>
                <a:cubicBezTo>
                  <a:pt x="27432" y="923544"/>
                  <a:pt x="27432" y="932688"/>
                  <a:pt x="27432" y="941832"/>
                </a:cubicBezTo>
                <a:lnTo>
                  <a:pt x="0" y="941832"/>
                </a:lnTo>
                <a:moveTo>
                  <a:pt x="2002536" y="905256"/>
                </a:moveTo>
                <a:cubicBezTo>
                  <a:pt x="2002536" y="914400"/>
                  <a:pt x="2002536" y="932688"/>
                  <a:pt x="2002536" y="941832"/>
                </a:cubicBezTo>
                <a:lnTo>
                  <a:pt x="1975104" y="941832"/>
                </a:lnTo>
                <a:cubicBezTo>
                  <a:pt x="1975104" y="932688"/>
                  <a:pt x="1975104" y="923544"/>
                  <a:pt x="1975104" y="905256"/>
                </a:cubicBezTo>
                <a:lnTo>
                  <a:pt x="2002536" y="905256"/>
                </a:lnTo>
                <a:moveTo>
                  <a:pt x="0" y="1005840"/>
                </a:moveTo>
                <a:cubicBezTo>
                  <a:pt x="0" y="996696"/>
                  <a:pt x="0" y="987552"/>
                  <a:pt x="0" y="987552"/>
                </a:cubicBezTo>
                <a:lnTo>
                  <a:pt x="27432" y="987552"/>
                </a:lnTo>
                <a:cubicBezTo>
                  <a:pt x="27432" y="987552"/>
                  <a:pt x="27432" y="996696"/>
                  <a:pt x="27432" y="1005840"/>
                </a:cubicBezTo>
                <a:cubicBezTo>
                  <a:pt x="27432" y="1005840"/>
                  <a:pt x="27432" y="1014984"/>
                  <a:pt x="27432" y="1024128"/>
                </a:cubicBezTo>
                <a:lnTo>
                  <a:pt x="0" y="1024128"/>
                </a:lnTo>
                <a:cubicBezTo>
                  <a:pt x="0" y="1014984"/>
                  <a:pt x="0" y="1005840"/>
                  <a:pt x="0" y="1005840"/>
                </a:cubicBezTo>
                <a:moveTo>
                  <a:pt x="2002536" y="987552"/>
                </a:moveTo>
                <a:cubicBezTo>
                  <a:pt x="2002536" y="987552"/>
                  <a:pt x="2002536" y="996696"/>
                  <a:pt x="2002536" y="1005840"/>
                </a:cubicBezTo>
                <a:cubicBezTo>
                  <a:pt x="2002536" y="1005840"/>
                  <a:pt x="2002536" y="1014984"/>
                  <a:pt x="2002536" y="1024128"/>
                </a:cubicBezTo>
                <a:lnTo>
                  <a:pt x="1984248" y="1024128"/>
                </a:lnTo>
                <a:cubicBezTo>
                  <a:pt x="1984248" y="1014984"/>
                  <a:pt x="1984248" y="1005840"/>
                  <a:pt x="1984248" y="1005840"/>
                </a:cubicBezTo>
                <a:cubicBezTo>
                  <a:pt x="1984248" y="996696"/>
                  <a:pt x="1984248" y="987552"/>
                  <a:pt x="1984248" y="987552"/>
                </a:cubicBezTo>
                <a:lnTo>
                  <a:pt x="2002536" y="987552"/>
                </a:lnTo>
                <a:moveTo>
                  <a:pt x="9144" y="1097280"/>
                </a:moveTo>
                <a:cubicBezTo>
                  <a:pt x="0" y="1088136"/>
                  <a:pt x="0" y="1078992"/>
                  <a:pt x="0" y="1060704"/>
                </a:cubicBezTo>
                <a:lnTo>
                  <a:pt x="27432" y="1060704"/>
                </a:lnTo>
                <a:cubicBezTo>
                  <a:pt x="27432" y="1069848"/>
                  <a:pt x="27432" y="1088136"/>
                  <a:pt x="27432" y="1097280"/>
                </a:cubicBezTo>
                <a:lnTo>
                  <a:pt x="9144" y="1097280"/>
                </a:lnTo>
                <a:moveTo>
                  <a:pt x="2002536" y="1060704"/>
                </a:moveTo>
                <a:cubicBezTo>
                  <a:pt x="2002536" y="1078992"/>
                  <a:pt x="2002536" y="1088136"/>
                  <a:pt x="2002536" y="1097280"/>
                </a:cubicBezTo>
                <a:lnTo>
                  <a:pt x="1975104" y="1097280"/>
                </a:lnTo>
                <a:cubicBezTo>
                  <a:pt x="1975104" y="1088136"/>
                  <a:pt x="1975104" y="1069848"/>
                  <a:pt x="1975104" y="1060704"/>
                </a:cubicBezTo>
                <a:lnTo>
                  <a:pt x="2002536" y="1060704"/>
                </a:lnTo>
                <a:moveTo>
                  <a:pt x="18288" y="1179576"/>
                </a:moveTo>
                <a:cubicBezTo>
                  <a:pt x="9144" y="1170432"/>
                  <a:pt x="9144" y="1152144"/>
                  <a:pt x="9144" y="1143000"/>
                </a:cubicBezTo>
                <a:lnTo>
                  <a:pt x="36576" y="1133856"/>
                </a:lnTo>
                <a:cubicBezTo>
                  <a:pt x="36576" y="1152144"/>
                  <a:pt x="36576" y="1161288"/>
                  <a:pt x="36576" y="1179576"/>
                </a:cubicBezTo>
                <a:lnTo>
                  <a:pt x="18288" y="1179576"/>
                </a:lnTo>
                <a:moveTo>
                  <a:pt x="1993392" y="1143000"/>
                </a:moveTo>
                <a:cubicBezTo>
                  <a:pt x="1993392" y="1152144"/>
                  <a:pt x="1993392" y="1170432"/>
                  <a:pt x="1993392" y="1179576"/>
                </a:cubicBezTo>
                <a:lnTo>
                  <a:pt x="1965960" y="1179576"/>
                </a:lnTo>
                <a:cubicBezTo>
                  <a:pt x="1965960" y="1161288"/>
                  <a:pt x="1965960" y="1152144"/>
                  <a:pt x="1975104" y="1133856"/>
                </a:cubicBezTo>
                <a:lnTo>
                  <a:pt x="1993392" y="1143000"/>
                </a:lnTo>
                <a:moveTo>
                  <a:pt x="36576" y="1252728"/>
                </a:moveTo>
                <a:cubicBezTo>
                  <a:pt x="27432" y="1243584"/>
                  <a:pt x="27432" y="1234440"/>
                  <a:pt x="27432" y="1216152"/>
                </a:cubicBezTo>
                <a:lnTo>
                  <a:pt x="45720" y="1216152"/>
                </a:lnTo>
                <a:cubicBezTo>
                  <a:pt x="54864" y="1225296"/>
                  <a:pt x="54864" y="1234440"/>
                  <a:pt x="54864" y="1252728"/>
                </a:cubicBezTo>
                <a:lnTo>
                  <a:pt x="36576" y="1252728"/>
                </a:lnTo>
                <a:moveTo>
                  <a:pt x="1984248" y="1216152"/>
                </a:moveTo>
                <a:cubicBezTo>
                  <a:pt x="1984248" y="1234440"/>
                  <a:pt x="1975104" y="1243584"/>
                  <a:pt x="1975104" y="1252728"/>
                </a:cubicBezTo>
                <a:lnTo>
                  <a:pt x="1947672" y="1252728"/>
                </a:lnTo>
                <a:cubicBezTo>
                  <a:pt x="1956816" y="1234440"/>
                  <a:pt x="1956816" y="1225296"/>
                  <a:pt x="1956816" y="1216152"/>
                </a:cubicBezTo>
                <a:lnTo>
                  <a:pt x="1984248" y="1216152"/>
                </a:lnTo>
                <a:moveTo>
                  <a:pt x="54864" y="1335024"/>
                </a:moveTo>
                <a:cubicBezTo>
                  <a:pt x="54864" y="1316736"/>
                  <a:pt x="45720" y="1307592"/>
                  <a:pt x="45720" y="1298448"/>
                </a:cubicBezTo>
                <a:lnTo>
                  <a:pt x="64008" y="1289304"/>
                </a:lnTo>
                <a:cubicBezTo>
                  <a:pt x="73152" y="1298448"/>
                  <a:pt x="73152" y="1307592"/>
                  <a:pt x="82296" y="1325880"/>
                </a:cubicBezTo>
                <a:lnTo>
                  <a:pt x="54864" y="1335024"/>
                </a:lnTo>
                <a:moveTo>
                  <a:pt x="1965960" y="1298448"/>
                </a:moveTo>
                <a:cubicBezTo>
                  <a:pt x="1956816" y="1307592"/>
                  <a:pt x="1956816" y="1316736"/>
                  <a:pt x="1947672" y="1335024"/>
                </a:cubicBezTo>
                <a:lnTo>
                  <a:pt x="1929384" y="1325880"/>
                </a:lnTo>
                <a:cubicBezTo>
                  <a:pt x="1929384" y="1307592"/>
                  <a:pt x="1938528" y="1298448"/>
                  <a:pt x="1938528" y="1289304"/>
                </a:cubicBezTo>
                <a:lnTo>
                  <a:pt x="1965960" y="1298448"/>
                </a:lnTo>
                <a:moveTo>
                  <a:pt x="82296" y="1408176"/>
                </a:moveTo>
                <a:cubicBezTo>
                  <a:pt x="82296" y="1389888"/>
                  <a:pt x="73152" y="1380744"/>
                  <a:pt x="73152" y="1371600"/>
                </a:cubicBezTo>
                <a:lnTo>
                  <a:pt x="91440" y="1362456"/>
                </a:lnTo>
                <a:cubicBezTo>
                  <a:pt x="100584" y="1371600"/>
                  <a:pt x="100584" y="1380744"/>
                  <a:pt x="109728" y="1399032"/>
                </a:cubicBezTo>
                <a:lnTo>
                  <a:pt x="82296" y="1408176"/>
                </a:lnTo>
                <a:moveTo>
                  <a:pt x="1938528" y="1371600"/>
                </a:moveTo>
                <a:cubicBezTo>
                  <a:pt x="1929384" y="1380744"/>
                  <a:pt x="1929384" y="1389888"/>
                  <a:pt x="1920240" y="1408176"/>
                </a:cubicBezTo>
                <a:lnTo>
                  <a:pt x="1901952" y="1399032"/>
                </a:lnTo>
                <a:cubicBezTo>
                  <a:pt x="1901952" y="1380744"/>
                  <a:pt x="1911096" y="1371600"/>
                  <a:pt x="1911096" y="1362456"/>
                </a:cubicBezTo>
                <a:lnTo>
                  <a:pt x="1938528" y="1371600"/>
                </a:lnTo>
                <a:moveTo>
                  <a:pt x="118872" y="1472184"/>
                </a:moveTo>
                <a:cubicBezTo>
                  <a:pt x="109728" y="1463040"/>
                  <a:pt x="109728" y="1453896"/>
                  <a:pt x="100584" y="1444752"/>
                </a:cubicBezTo>
                <a:lnTo>
                  <a:pt x="118872" y="1426464"/>
                </a:lnTo>
                <a:cubicBezTo>
                  <a:pt x="128016" y="1444752"/>
                  <a:pt x="137160" y="1453896"/>
                  <a:pt x="137160" y="1463040"/>
                </a:cubicBezTo>
                <a:lnTo>
                  <a:pt x="118872" y="1472184"/>
                </a:lnTo>
                <a:moveTo>
                  <a:pt x="1901952" y="1444752"/>
                </a:moveTo>
                <a:cubicBezTo>
                  <a:pt x="1901952" y="1453896"/>
                  <a:pt x="1892808" y="1463040"/>
                  <a:pt x="1892808" y="1472184"/>
                </a:cubicBezTo>
                <a:lnTo>
                  <a:pt x="1865376" y="1463040"/>
                </a:lnTo>
                <a:cubicBezTo>
                  <a:pt x="1874520" y="1453896"/>
                  <a:pt x="1874520" y="1444752"/>
                  <a:pt x="1883664" y="1426464"/>
                </a:cubicBezTo>
                <a:lnTo>
                  <a:pt x="1901952" y="1444752"/>
                </a:lnTo>
                <a:moveTo>
                  <a:pt x="155448" y="1545336"/>
                </a:moveTo>
                <a:cubicBezTo>
                  <a:pt x="155448" y="1536192"/>
                  <a:pt x="146304" y="1517904"/>
                  <a:pt x="137160" y="1508760"/>
                </a:cubicBezTo>
                <a:lnTo>
                  <a:pt x="155448" y="1499616"/>
                </a:lnTo>
                <a:cubicBezTo>
                  <a:pt x="164592" y="1508760"/>
                  <a:pt x="173736" y="1517904"/>
                  <a:pt x="182880" y="1527048"/>
                </a:cubicBezTo>
                <a:lnTo>
                  <a:pt x="155448" y="1545336"/>
                </a:lnTo>
                <a:moveTo>
                  <a:pt x="1865376" y="1508760"/>
                </a:moveTo>
                <a:cubicBezTo>
                  <a:pt x="1865376" y="1517904"/>
                  <a:pt x="1856232" y="1536192"/>
                  <a:pt x="1847088" y="1545336"/>
                </a:cubicBezTo>
                <a:lnTo>
                  <a:pt x="1828800" y="1527048"/>
                </a:lnTo>
                <a:cubicBezTo>
                  <a:pt x="1837944" y="1517904"/>
                  <a:pt x="1837944" y="1508760"/>
                  <a:pt x="1847088" y="1499616"/>
                </a:cubicBezTo>
                <a:lnTo>
                  <a:pt x="1865376" y="1508760"/>
                </a:lnTo>
                <a:moveTo>
                  <a:pt x="201168" y="1609344"/>
                </a:moveTo>
                <a:cubicBezTo>
                  <a:pt x="192024" y="1600200"/>
                  <a:pt x="192024" y="1591056"/>
                  <a:pt x="182880" y="1572768"/>
                </a:cubicBezTo>
                <a:lnTo>
                  <a:pt x="201168" y="1563624"/>
                </a:lnTo>
                <a:cubicBezTo>
                  <a:pt x="210312" y="1572768"/>
                  <a:pt x="219456" y="1581912"/>
                  <a:pt x="219456" y="1591056"/>
                </a:cubicBezTo>
                <a:lnTo>
                  <a:pt x="201168" y="1609344"/>
                </a:lnTo>
                <a:moveTo>
                  <a:pt x="1828800" y="1572768"/>
                </a:moveTo>
                <a:cubicBezTo>
                  <a:pt x="1819656" y="1591056"/>
                  <a:pt x="1810512" y="1600200"/>
                  <a:pt x="1801368" y="1609344"/>
                </a:cubicBezTo>
                <a:lnTo>
                  <a:pt x="1783080" y="1591056"/>
                </a:lnTo>
                <a:cubicBezTo>
                  <a:pt x="1792224" y="1581912"/>
                  <a:pt x="1801368" y="1572768"/>
                  <a:pt x="1801368" y="1563624"/>
                </a:cubicBezTo>
                <a:lnTo>
                  <a:pt x="1828800" y="1572768"/>
                </a:lnTo>
                <a:moveTo>
                  <a:pt x="1783080" y="1636776"/>
                </a:moveTo>
                <a:cubicBezTo>
                  <a:pt x="1773936" y="1645920"/>
                  <a:pt x="1764792" y="1664208"/>
                  <a:pt x="1755648" y="1673352"/>
                </a:cubicBezTo>
                <a:lnTo>
                  <a:pt x="1737360" y="1655064"/>
                </a:lnTo>
                <a:cubicBezTo>
                  <a:pt x="1746504" y="1645920"/>
                  <a:pt x="1755648" y="1636776"/>
                  <a:pt x="1755648" y="1627632"/>
                </a:cubicBezTo>
                <a:lnTo>
                  <a:pt x="1783080" y="1636776"/>
                </a:lnTo>
                <a:moveTo>
                  <a:pt x="256032" y="1673352"/>
                </a:moveTo>
                <a:cubicBezTo>
                  <a:pt x="246888" y="1664208"/>
                  <a:pt x="237744" y="1645920"/>
                  <a:pt x="228600" y="1636776"/>
                </a:cubicBezTo>
                <a:lnTo>
                  <a:pt x="246888" y="1627632"/>
                </a:lnTo>
                <a:cubicBezTo>
                  <a:pt x="256032" y="1636776"/>
                  <a:pt x="265176" y="1645920"/>
                  <a:pt x="274320" y="1655064"/>
                </a:cubicBezTo>
                <a:lnTo>
                  <a:pt x="256032" y="1673352"/>
                </a:lnTo>
                <a:moveTo>
                  <a:pt x="1728216" y="1700784"/>
                </a:moveTo>
                <a:cubicBezTo>
                  <a:pt x="1719072" y="1709928"/>
                  <a:pt x="1709928" y="1719072"/>
                  <a:pt x="1700784" y="1728216"/>
                </a:cubicBezTo>
                <a:lnTo>
                  <a:pt x="1682496" y="1709928"/>
                </a:lnTo>
                <a:cubicBezTo>
                  <a:pt x="1691640" y="1700784"/>
                  <a:pt x="1700784" y="1691640"/>
                  <a:pt x="1709928" y="1682496"/>
                </a:cubicBezTo>
                <a:lnTo>
                  <a:pt x="1728216" y="1700784"/>
                </a:lnTo>
                <a:moveTo>
                  <a:pt x="310896" y="1728216"/>
                </a:moveTo>
                <a:cubicBezTo>
                  <a:pt x="301752" y="1719072"/>
                  <a:pt x="292608" y="1709928"/>
                  <a:pt x="283464" y="1700784"/>
                </a:cubicBezTo>
                <a:lnTo>
                  <a:pt x="301752" y="1682496"/>
                </a:lnTo>
                <a:cubicBezTo>
                  <a:pt x="310896" y="1691640"/>
                  <a:pt x="320040" y="1700784"/>
                  <a:pt x="329184" y="1709928"/>
                </a:cubicBezTo>
                <a:lnTo>
                  <a:pt x="310896" y="1728216"/>
                </a:lnTo>
                <a:moveTo>
                  <a:pt x="365760" y="1783080"/>
                </a:moveTo>
                <a:cubicBezTo>
                  <a:pt x="356616" y="1773936"/>
                  <a:pt x="347472" y="1764792"/>
                  <a:pt x="338328" y="1755648"/>
                </a:cubicBezTo>
                <a:lnTo>
                  <a:pt x="356616" y="1737360"/>
                </a:lnTo>
                <a:cubicBezTo>
                  <a:pt x="365760" y="1746504"/>
                  <a:pt x="374904" y="1755648"/>
                  <a:pt x="384048" y="1755648"/>
                </a:cubicBezTo>
                <a:lnTo>
                  <a:pt x="365760" y="1783080"/>
                </a:lnTo>
                <a:moveTo>
                  <a:pt x="1673352" y="1755648"/>
                </a:moveTo>
                <a:cubicBezTo>
                  <a:pt x="1664208" y="1764792"/>
                  <a:pt x="1645920" y="1773936"/>
                  <a:pt x="1636776" y="1783080"/>
                </a:cubicBezTo>
                <a:lnTo>
                  <a:pt x="1627632" y="1755648"/>
                </a:lnTo>
                <a:cubicBezTo>
                  <a:pt x="1636776" y="1755648"/>
                  <a:pt x="1645920" y="1746504"/>
                  <a:pt x="1655064" y="1737360"/>
                </a:cubicBezTo>
                <a:lnTo>
                  <a:pt x="1673352" y="1755648"/>
                </a:lnTo>
                <a:moveTo>
                  <a:pt x="429768" y="1828800"/>
                </a:moveTo>
                <a:cubicBezTo>
                  <a:pt x="420624" y="1819656"/>
                  <a:pt x="411480" y="1810512"/>
                  <a:pt x="393192" y="1801368"/>
                </a:cubicBezTo>
                <a:lnTo>
                  <a:pt x="411480" y="1783080"/>
                </a:lnTo>
                <a:cubicBezTo>
                  <a:pt x="420624" y="1792224"/>
                  <a:pt x="429768" y="1801368"/>
                  <a:pt x="448056" y="1801368"/>
                </a:cubicBezTo>
                <a:lnTo>
                  <a:pt x="429768" y="1828800"/>
                </a:lnTo>
                <a:moveTo>
                  <a:pt x="1609344" y="1801368"/>
                </a:moveTo>
                <a:cubicBezTo>
                  <a:pt x="1600200" y="1810512"/>
                  <a:pt x="1591056" y="1819656"/>
                  <a:pt x="1572768" y="1828800"/>
                </a:cubicBezTo>
                <a:lnTo>
                  <a:pt x="1563624" y="1801368"/>
                </a:lnTo>
                <a:cubicBezTo>
                  <a:pt x="1572768" y="1801368"/>
                  <a:pt x="1581912" y="1792224"/>
                  <a:pt x="1591056" y="1783080"/>
                </a:cubicBezTo>
                <a:lnTo>
                  <a:pt x="1609344" y="1801368"/>
                </a:lnTo>
                <a:moveTo>
                  <a:pt x="493776" y="1865376"/>
                </a:moveTo>
                <a:cubicBezTo>
                  <a:pt x="484632" y="1865376"/>
                  <a:pt x="475488" y="1856232"/>
                  <a:pt x="466344" y="1847088"/>
                </a:cubicBezTo>
                <a:lnTo>
                  <a:pt x="475488" y="1828800"/>
                </a:lnTo>
                <a:cubicBezTo>
                  <a:pt x="484632" y="1837944"/>
                  <a:pt x="493776" y="1837944"/>
                  <a:pt x="512064" y="1847088"/>
                </a:cubicBezTo>
                <a:lnTo>
                  <a:pt x="493776" y="1865376"/>
                </a:lnTo>
                <a:moveTo>
                  <a:pt x="1545336" y="1847088"/>
                </a:moveTo>
                <a:cubicBezTo>
                  <a:pt x="1536192" y="1856232"/>
                  <a:pt x="1517904" y="1865376"/>
                  <a:pt x="1508760" y="1865376"/>
                </a:cubicBezTo>
                <a:lnTo>
                  <a:pt x="1499616" y="1847088"/>
                </a:lnTo>
                <a:cubicBezTo>
                  <a:pt x="1508760" y="1837944"/>
                  <a:pt x="1517904" y="1837944"/>
                  <a:pt x="1527048" y="1828800"/>
                </a:cubicBezTo>
                <a:lnTo>
                  <a:pt x="1545336" y="1847088"/>
                </a:lnTo>
                <a:moveTo>
                  <a:pt x="566928" y="1901952"/>
                </a:moveTo>
                <a:cubicBezTo>
                  <a:pt x="557784" y="1901952"/>
                  <a:pt x="539496" y="1892808"/>
                  <a:pt x="530352" y="1892808"/>
                </a:cubicBezTo>
                <a:lnTo>
                  <a:pt x="539496" y="1865376"/>
                </a:lnTo>
                <a:cubicBezTo>
                  <a:pt x="557784" y="1874520"/>
                  <a:pt x="566928" y="1874520"/>
                  <a:pt x="576072" y="1883664"/>
                </a:cubicBezTo>
                <a:lnTo>
                  <a:pt x="566928" y="1901952"/>
                </a:lnTo>
                <a:moveTo>
                  <a:pt x="1472184" y="1892808"/>
                </a:moveTo>
                <a:cubicBezTo>
                  <a:pt x="1463040" y="1892808"/>
                  <a:pt x="1453896" y="1901952"/>
                  <a:pt x="1444752" y="1901952"/>
                </a:cubicBezTo>
                <a:lnTo>
                  <a:pt x="1426464" y="1883664"/>
                </a:lnTo>
                <a:cubicBezTo>
                  <a:pt x="1444752" y="1874520"/>
                  <a:pt x="1453896" y="1874520"/>
                  <a:pt x="1463040" y="1865376"/>
                </a:cubicBezTo>
                <a:lnTo>
                  <a:pt x="1472184" y="1892808"/>
                </a:lnTo>
                <a:moveTo>
                  <a:pt x="640080" y="1938528"/>
                </a:moveTo>
                <a:cubicBezTo>
                  <a:pt x="621792" y="1929384"/>
                  <a:pt x="612648" y="1929384"/>
                  <a:pt x="603504" y="1920240"/>
                </a:cubicBezTo>
                <a:lnTo>
                  <a:pt x="612648" y="1901952"/>
                </a:lnTo>
                <a:cubicBezTo>
                  <a:pt x="621792" y="1901952"/>
                  <a:pt x="630936" y="1911096"/>
                  <a:pt x="649224" y="1911096"/>
                </a:cubicBezTo>
                <a:lnTo>
                  <a:pt x="640080" y="1938528"/>
                </a:lnTo>
                <a:moveTo>
                  <a:pt x="1408176" y="1920240"/>
                </a:moveTo>
                <a:cubicBezTo>
                  <a:pt x="1389888" y="1929384"/>
                  <a:pt x="1380744" y="1929384"/>
                  <a:pt x="1371600" y="1938528"/>
                </a:cubicBezTo>
                <a:lnTo>
                  <a:pt x="1362456" y="1911096"/>
                </a:lnTo>
                <a:cubicBezTo>
                  <a:pt x="1371600" y="1911096"/>
                  <a:pt x="1380744" y="1901952"/>
                  <a:pt x="1399032" y="1901952"/>
                </a:cubicBezTo>
                <a:lnTo>
                  <a:pt x="1408176" y="1920240"/>
                </a:lnTo>
                <a:moveTo>
                  <a:pt x="713232" y="1965960"/>
                </a:moveTo>
                <a:cubicBezTo>
                  <a:pt x="694944" y="1956816"/>
                  <a:pt x="685800" y="1956816"/>
                  <a:pt x="676656" y="1947672"/>
                </a:cubicBezTo>
                <a:lnTo>
                  <a:pt x="685800" y="1929384"/>
                </a:lnTo>
                <a:cubicBezTo>
                  <a:pt x="694944" y="1929384"/>
                  <a:pt x="704088" y="1938528"/>
                  <a:pt x="722376" y="1938528"/>
                </a:cubicBezTo>
                <a:lnTo>
                  <a:pt x="713232" y="1965960"/>
                </a:lnTo>
                <a:moveTo>
                  <a:pt x="1335024" y="1947672"/>
                </a:moveTo>
                <a:cubicBezTo>
                  <a:pt x="1316736" y="1956816"/>
                  <a:pt x="1307592" y="1956816"/>
                  <a:pt x="1298448" y="1965960"/>
                </a:cubicBezTo>
                <a:lnTo>
                  <a:pt x="1289304" y="1938528"/>
                </a:lnTo>
                <a:cubicBezTo>
                  <a:pt x="1298448" y="1938528"/>
                  <a:pt x="1307592" y="1929384"/>
                  <a:pt x="1325880" y="1929384"/>
                </a:cubicBezTo>
                <a:lnTo>
                  <a:pt x="1335024" y="1947672"/>
                </a:lnTo>
                <a:moveTo>
                  <a:pt x="786384" y="1984248"/>
                </a:moveTo>
                <a:cubicBezTo>
                  <a:pt x="777240" y="1984248"/>
                  <a:pt x="758952" y="1975104"/>
                  <a:pt x="749808" y="1975104"/>
                </a:cubicBezTo>
                <a:lnTo>
                  <a:pt x="758952" y="1947672"/>
                </a:lnTo>
                <a:cubicBezTo>
                  <a:pt x="768096" y="1956816"/>
                  <a:pt x="777240" y="1956816"/>
                  <a:pt x="795528" y="1956816"/>
                </a:cubicBezTo>
                <a:lnTo>
                  <a:pt x="786384" y="1984248"/>
                </a:lnTo>
                <a:moveTo>
                  <a:pt x="1252728" y="1975104"/>
                </a:moveTo>
                <a:cubicBezTo>
                  <a:pt x="1243584" y="1975104"/>
                  <a:pt x="1234440" y="1984248"/>
                  <a:pt x="1216152" y="1984248"/>
                </a:cubicBezTo>
                <a:lnTo>
                  <a:pt x="1216152" y="1956816"/>
                </a:lnTo>
                <a:cubicBezTo>
                  <a:pt x="1225296" y="1956816"/>
                  <a:pt x="1234440" y="1956816"/>
                  <a:pt x="1252728" y="1947672"/>
                </a:cubicBezTo>
                <a:lnTo>
                  <a:pt x="1252728" y="1975104"/>
                </a:lnTo>
                <a:moveTo>
                  <a:pt x="868680" y="1993392"/>
                </a:moveTo>
                <a:cubicBezTo>
                  <a:pt x="850392" y="1993392"/>
                  <a:pt x="841248" y="1993392"/>
                  <a:pt x="822960" y="1993392"/>
                </a:cubicBezTo>
                <a:lnTo>
                  <a:pt x="832104" y="1965960"/>
                </a:lnTo>
                <a:cubicBezTo>
                  <a:pt x="841248" y="1965960"/>
                  <a:pt x="859536" y="1965960"/>
                  <a:pt x="868680" y="1975104"/>
                </a:cubicBezTo>
                <a:lnTo>
                  <a:pt x="868680" y="1993392"/>
                </a:lnTo>
                <a:moveTo>
                  <a:pt x="1179576" y="1993392"/>
                </a:moveTo>
                <a:cubicBezTo>
                  <a:pt x="1170432" y="1993392"/>
                  <a:pt x="1152144" y="1993392"/>
                  <a:pt x="1143000" y="1993392"/>
                </a:cubicBezTo>
                <a:lnTo>
                  <a:pt x="1133856" y="1975104"/>
                </a:lnTo>
                <a:cubicBezTo>
                  <a:pt x="1152144" y="1965960"/>
                  <a:pt x="1161288" y="1965960"/>
                  <a:pt x="1179576" y="1965960"/>
                </a:cubicBezTo>
                <a:lnTo>
                  <a:pt x="1179576" y="1993392"/>
                </a:lnTo>
                <a:moveTo>
                  <a:pt x="941832" y="2002536"/>
                </a:moveTo>
                <a:cubicBezTo>
                  <a:pt x="932688" y="2002536"/>
                  <a:pt x="914400" y="2002536"/>
                  <a:pt x="905256" y="2002536"/>
                </a:cubicBezTo>
                <a:lnTo>
                  <a:pt x="905256" y="1975104"/>
                </a:lnTo>
                <a:cubicBezTo>
                  <a:pt x="923544" y="1975104"/>
                  <a:pt x="932688" y="1975104"/>
                  <a:pt x="941832" y="1975104"/>
                </a:cubicBezTo>
                <a:lnTo>
                  <a:pt x="941832" y="2002536"/>
                </a:lnTo>
                <a:moveTo>
                  <a:pt x="1097280" y="2002536"/>
                </a:moveTo>
                <a:cubicBezTo>
                  <a:pt x="1088136" y="2002536"/>
                  <a:pt x="1078992" y="2002536"/>
                  <a:pt x="1060704" y="2002536"/>
                </a:cubicBezTo>
                <a:lnTo>
                  <a:pt x="1060704" y="1975104"/>
                </a:lnTo>
                <a:cubicBezTo>
                  <a:pt x="1069848" y="1975104"/>
                  <a:pt x="1088136" y="1975104"/>
                  <a:pt x="1097280" y="1975104"/>
                </a:cubicBezTo>
                <a:lnTo>
                  <a:pt x="1097280" y="2002536"/>
                </a:lnTo>
                <a:moveTo>
                  <a:pt x="1005840" y="2002536"/>
                </a:moveTo>
                <a:cubicBezTo>
                  <a:pt x="996696" y="2002536"/>
                  <a:pt x="987552" y="2002536"/>
                  <a:pt x="987552" y="2002536"/>
                </a:cubicBezTo>
                <a:lnTo>
                  <a:pt x="987552" y="1984248"/>
                </a:lnTo>
                <a:cubicBezTo>
                  <a:pt x="987552" y="1984248"/>
                  <a:pt x="996696" y="1984248"/>
                  <a:pt x="1005840" y="1984248"/>
                </a:cubicBezTo>
                <a:cubicBezTo>
                  <a:pt x="1005840" y="1984248"/>
                  <a:pt x="1014984" y="1984248"/>
                  <a:pt x="1024128" y="1984248"/>
                </a:cubicBezTo>
                <a:lnTo>
                  <a:pt x="1024128" y="2002536"/>
                </a:lnTo>
                <a:cubicBezTo>
                  <a:pt x="1014984" y="2002536"/>
                  <a:pt x="1005840" y="2002536"/>
                  <a:pt x="1005840" y="2002536"/>
                </a:cubicBezTo>
              </a:path>
            </a:pathLst>
          </a:custGeom>
          <a:solidFill>
            <a:srgbClr val="3B72FF">
              <a:lumMod val="20000"/>
              <a:lumOff val="80000"/>
            </a:srgbClr>
          </a:solidFill>
        </p:spPr>
        <p:txBody>
          <a:bodyPr/>
          <a:p>
            <a:endParaRPr lang="zh-CN" altLang="en-US"/>
          </a:p>
        </p:txBody>
      </p:sp>
      <p:sp>
        <p:nvSpPr>
          <p:cNvPr id="8" name="任意多边形: 形状 7"/>
          <p:cNvSpPr/>
          <p:nvPr>
            <p:custDataLst>
              <p:tags r:id="rId14"/>
            </p:custDataLst>
          </p:nvPr>
        </p:nvSpPr>
        <p:spPr>
          <a:xfrm>
            <a:off x="3409872" y="2076897"/>
            <a:ext cx="7295247" cy="459741"/>
          </a:xfrm>
          <a:custGeom>
            <a:avLst/>
            <a:gdLst>
              <a:gd name="connsiteX0" fmla="*/ 0 w 8428382"/>
              <a:gd name="connsiteY0" fmla="*/ 506896 h 506896"/>
              <a:gd name="connsiteX1" fmla="*/ 1669774 w 8428382"/>
              <a:gd name="connsiteY1" fmla="*/ 506896 h 506896"/>
              <a:gd name="connsiteX2" fmla="*/ 2136913 w 8428382"/>
              <a:gd name="connsiteY2" fmla="*/ 0 h 506896"/>
              <a:gd name="connsiteX3" fmla="*/ 8428382 w 8428382"/>
              <a:gd name="connsiteY3" fmla="*/ 0 h 506896"/>
            </a:gdLst>
            <a:ahLst/>
            <a:cxnLst>
              <a:cxn ang="0">
                <a:pos x="connsiteX0" y="connsiteY0"/>
              </a:cxn>
              <a:cxn ang="0">
                <a:pos x="connsiteX1" y="connsiteY1"/>
              </a:cxn>
              <a:cxn ang="0">
                <a:pos x="connsiteX2" y="connsiteY2"/>
              </a:cxn>
              <a:cxn ang="0">
                <a:pos x="connsiteX3" y="connsiteY3"/>
              </a:cxn>
            </a:cxnLst>
            <a:rect l="l" t="t" r="r" b="b"/>
            <a:pathLst>
              <a:path w="8428382" h="506896">
                <a:moveTo>
                  <a:pt x="0" y="506896"/>
                </a:moveTo>
                <a:lnTo>
                  <a:pt x="1669774" y="506896"/>
                </a:lnTo>
                <a:lnTo>
                  <a:pt x="2136913" y="0"/>
                </a:lnTo>
                <a:lnTo>
                  <a:pt x="8428382" y="0"/>
                </a:lnTo>
              </a:path>
            </a:pathLst>
          </a:custGeom>
          <a:noFill/>
          <a:ln w="12700" cap="flat" cmpd="sng" algn="ctr">
            <a:solidFill>
              <a:srgbClr val="3B72FF"/>
            </a:solidFill>
            <a:prstDash val="dash"/>
            <a:miter lim="800000"/>
          </a:ln>
          <a:effectLst/>
        </p:spPr>
        <p:txBody>
          <a:bodyPr rtlCol="0" anchor="ctr"/>
          <a:p>
            <a:pPr algn="ctr"/>
            <a:endParaRPr lang="zh-CN" altLang="en-US"/>
          </a:p>
        </p:txBody>
      </p:sp>
      <p:sp>
        <p:nvSpPr>
          <p:cNvPr id="11" name="矩形 10"/>
          <p:cNvSpPr/>
          <p:nvPr>
            <p:custDataLst>
              <p:tags r:id="rId15"/>
            </p:custDataLst>
          </p:nvPr>
        </p:nvSpPr>
        <p:spPr>
          <a:xfrm>
            <a:off x="8074025" y="2099310"/>
            <a:ext cx="1980565" cy="1070610"/>
          </a:xfrm>
          <a:prstGeom prst="rect">
            <a:avLst/>
          </a:prstGeom>
          <a:noFill/>
        </p:spPr>
        <p:txBody>
          <a:bodyPr wrap="square" lIns="0" tIns="0" rIns="0" bIns="0" rtlCol="0" anchor="t" anchorCtr="0">
            <a:noAutofit/>
          </a:bodyPr>
          <a:p>
            <a:pPr algn="l">
              <a:lnSpc>
                <a:spcPct val="150000"/>
              </a:lnSpc>
              <a:spcBef>
                <a:spcPct val="0"/>
              </a:spcBef>
              <a:spcAft>
                <a:spcPct val="0"/>
              </a:spcAft>
            </a:pPr>
            <a:r>
              <a:rPr lang="zh-CN" altLang="en-US" sz="3200" dirty="0">
                <a:solidFill>
                  <a:srgbClr val="000000">
                    <a:lumMod val="85000"/>
                    <a:lumOff val="15000"/>
                  </a:srgbClr>
                </a:solidFill>
                <a:latin typeface="微软雅黑" charset="-122"/>
                <a:cs typeface="微软雅黑" charset="-122"/>
              </a:rPr>
              <a:t>联邦政府</a:t>
            </a:r>
            <a:endParaRPr lang="zh-CN" altLang="en-US" sz="3200" dirty="0">
              <a:solidFill>
                <a:srgbClr val="000000">
                  <a:lumMod val="85000"/>
                  <a:lumOff val="15000"/>
                </a:srgbClr>
              </a:solidFill>
              <a:latin typeface="微软雅黑" charset="-122"/>
              <a:cs typeface="微软雅黑" charset="-122"/>
            </a:endParaRPr>
          </a:p>
        </p:txBody>
      </p:sp>
      <p:sp>
        <p:nvSpPr>
          <p:cNvPr id="13" name="矩形 12"/>
          <p:cNvSpPr/>
          <p:nvPr>
            <p:custDataLst>
              <p:tags r:id="rId16"/>
            </p:custDataLst>
          </p:nvPr>
        </p:nvSpPr>
        <p:spPr>
          <a:xfrm>
            <a:off x="5164723" y="1756105"/>
            <a:ext cx="5469298" cy="313438"/>
          </a:xfrm>
          <a:prstGeom prst="rect">
            <a:avLst/>
          </a:prstGeom>
          <a:noFill/>
        </p:spPr>
        <p:txBody>
          <a:bodyPr wrap="none" lIns="0" tIns="0" rIns="0" bIns="0" rtlCol="0" anchor="ctr">
            <a:noAutofit/>
          </a:bodyPr>
          <a:p>
            <a:pPr algn="r">
              <a:spcBef>
                <a:spcPct val="0"/>
              </a:spcBef>
              <a:spcAft>
                <a:spcPct val="0"/>
              </a:spcAft>
            </a:pPr>
            <a:r>
              <a:rPr lang="en-US" altLang="zh-CN" b="1">
                <a:solidFill>
                  <a:srgbClr val="3B72FF"/>
                </a:solidFill>
                <a:latin typeface="微软雅黑" charset="-122"/>
                <a:cs typeface="微软雅黑" charset="-122"/>
              </a:rPr>
              <a:t>01</a:t>
            </a:r>
            <a:endParaRPr lang="zh-CN" altLang="en-US" b="1">
              <a:solidFill>
                <a:srgbClr val="3B72FF"/>
              </a:solidFill>
              <a:latin typeface="微软雅黑" charset="-122"/>
              <a:cs typeface="微软雅黑" charset="-122"/>
            </a:endParaRPr>
          </a:p>
        </p:txBody>
      </p:sp>
      <p:sp>
        <p:nvSpPr>
          <p:cNvPr id="22" name="矩形 21"/>
          <p:cNvSpPr/>
          <p:nvPr>
            <p:custDataLst>
              <p:tags r:id="rId17"/>
            </p:custDataLst>
          </p:nvPr>
        </p:nvSpPr>
        <p:spPr>
          <a:xfrm>
            <a:off x="7178040" y="3495040"/>
            <a:ext cx="2630805" cy="1069975"/>
          </a:xfrm>
          <a:prstGeom prst="rect">
            <a:avLst/>
          </a:prstGeom>
          <a:noFill/>
        </p:spPr>
        <p:txBody>
          <a:bodyPr wrap="square" lIns="0" tIns="0" rIns="0" bIns="0" rtlCol="0" anchor="t" anchorCtr="0">
            <a:noAutofit/>
          </a:bodyPr>
          <a:p>
            <a:pPr algn="l">
              <a:lnSpc>
                <a:spcPct val="150000"/>
              </a:lnSpc>
              <a:spcBef>
                <a:spcPct val="0"/>
              </a:spcBef>
              <a:spcAft>
                <a:spcPct val="0"/>
              </a:spcAft>
            </a:pPr>
            <a:r>
              <a:rPr lang="zh-CN" altLang="en-US" sz="3200" dirty="0">
                <a:solidFill>
                  <a:srgbClr val="000000">
                    <a:lumMod val="85000"/>
                    <a:lumOff val="15000"/>
                  </a:srgbClr>
                </a:solidFill>
                <a:latin typeface="微软雅黑" charset="-122"/>
                <a:cs typeface="微软雅黑" charset="-122"/>
              </a:rPr>
              <a:t>州政府、</a:t>
            </a:r>
            <a:endParaRPr lang="zh-CN" altLang="en-US" sz="3200" dirty="0">
              <a:solidFill>
                <a:srgbClr val="000000">
                  <a:lumMod val="85000"/>
                  <a:lumOff val="15000"/>
                </a:srgbClr>
              </a:solidFill>
              <a:latin typeface="微软雅黑" charset="-122"/>
              <a:cs typeface="微软雅黑" charset="-122"/>
            </a:endParaRPr>
          </a:p>
          <a:p>
            <a:pPr algn="l">
              <a:lnSpc>
                <a:spcPct val="150000"/>
              </a:lnSpc>
              <a:spcBef>
                <a:spcPct val="0"/>
              </a:spcBef>
              <a:spcAft>
                <a:spcPct val="0"/>
              </a:spcAft>
            </a:pPr>
            <a:r>
              <a:rPr lang="zh-CN" altLang="en-US" sz="3200" dirty="0">
                <a:solidFill>
                  <a:srgbClr val="000000">
                    <a:lumMod val="85000"/>
                    <a:lumOff val="15000"/>
                  </a:srgbClr>
                </a:solidFill>
                <a:latin typeface="微软雅黑" charset="-122"/>
                <a:cs typeface="微软雅黑" charset="-122"/>
              </a:rPr>
              <a:t>领地政府</a:t>
            </a:r>
            <a:endParaRPr lang="zh-CN" altLang="en-US" sz="3200" dirty="0">
              <a:solidFill>
                <a:srgbClr val="000000">
                  <a:lumMod val="85000"/>
                  <a:lumOff val="15000"/>
                </a:srgbClr>
              </a:solidFill>
              <a:latin typeface="微软雅黑" charset="-122"/>
              <a:cs typeface="微软雅黑" charset="-122"/>
            </a:endParaRPr>
          </a:p>
        </p:txBody>
      </p:sp>
      <p:sp>
        <p:nvSpPr>
          <p:cNvPr id="23" name="矩形 22"/>
          <p:cNvSpPr/>
          <p:nvPr>
            <p:custDataLst>
              <p:tags r:id="rId18"/>
            </p:custDataLst>
          </p:nvPr>
        </p:nvSpPr>
        <p:spPr>
          <a:xfrm>
            <a:off x="5164723" y="3231055"/>
            <a:ext cx="5469298" cy="313438"/>
          </a:xfrm>
          <a:prstGeom prst="rect">
            <a:avLst/>
          </a:prstGeom>
          <a:noFill/>
        </p:spPr>
        <p:txBody>
          <a:bodyPr wrap="none" lIns="0" tIns="0" rIns="0" bIns="0" rtlCol="0" anchor="ctr">
            <a:noAutofit/>
          </a:bodyPr>
          <a:p>
            <a:pPr algn="r">
              <a:spcBef>
                <a:spcPct val="0"/>
              </a:spcBef>
              <a:spcAft>
                <a:spcPct val="0"/>
              </a:spcAft>
            </a:pPr>
            <a:r>
              <a:rPr lang="en-US" altLang="zh-CN" b="1">
                <a:solidFill>
                  <a:srgbClr val="3B72FF"/>
                </a:solidFill>
                <a:latin typeface="微软雅黑" charset="-122"/>
                <a:cs typeface="微软雅黑" charset="-122"/>
              </a:rPr>
              <a:t>02</a:t>
            </a:r>
            <a:endParaRPr lang="zh-CN" altLang="en-US" b="1">
              <a:solidFill>
                <a:srgbClr val="3B72FF"/>
              </a:solidFill>
              <a:latin typeface="微软雅黑" charset="-122"/>
              <a:cs typeface="微软雅黑" charset="-122"/>
            </a:endParaRPr>
          </a:p>
        </p:txBody>
      </p:sp>
      <p:sp>
        <p:nvSpPr>
          <p:cNvPr id="25" name="矩形 24"/>
          <p:cNvSpPr/>
          <p:nvPr>
            <p:custDataLst>
              <p:tags r:id="rId19"/>
            </p:custDataLst>
          </p:nvPr>
        </p:nvSpPr>
        <p:spPr>
          <a:xfrm>
            <a:off x="5297805" y="5088890"/>
            <a:ext cx="2507615" cy="1069975"/>
          </a:xfrm>
          <a:prstGeom prst="rect">
            <a:avLst/>
          </a:prstGeom>
          <a:noFill/>
        </p:spPr>
        <p:txBody>
          <a:bodyPr wrap="square" lIns="0" tIns="0" rIns="0" bIns="0" rtlCol="0" anchor="t" anchorCtr="0">
            <a:noAutofit/>
          </a:bodyPr>
          <a:p>
            <a:pPr algn="l">
              <a:lnSpc>
                <a:spcPct val="150000"/>
              </a:lnSpc>
              <a:spcBef>
                <a:spcPct val="0"/>
              </a:spcBef>
              <a:spcAft>
                <a:spcPct val="0"/>
              </a:spcAft>
            </a:pPr>
            <a:r>
              <a:rPr lang="zh-CN" altLang="en-US" sz="4000" dirty="0">
                <a:solidFill>
                  <a:srgbClr val="000000">
                    <a:lumMod val="85000"/>
                    <a:lumOff val="15000"/>
                  </a:srgbClr>
                </a:solidFill>
                <a:latin typeface="微软雅黑" charset="-122"/>
                <a:cs typeface="微软雅黑" charset="-122"/>
              </a:rPr>
              <a:t>地方政府</a:t>
            </a:r>
            <a:endParaRPr lang="zh-CN" altLang="en-US" sz="4000" dirty="0">
              <a:solidFill>
                <a:srgbClr val="000000">
                  <a:lumMod val="85000"/>
                  <a:lumOff val="15000"/>
                </a:srgbClr>
              </a:solidFill>
              <a:latin typeface="微软雅黑" charset="-122"/>
              <a:cs typeface="微软雅黑" charset="-122"/>
            </a:endParaRPr>
          </a:p>
        </p:txBody>
      </p:sp>
      <p:sp>
        <p:nvSpPr>
          <p:cNvPr id="26" name="矩形 25"/>
          <p:cNvSpPr/>
          <p:nvPr>
            <p:custDataLst>
              <p:tags r:id="rId20"/>
            </p:custDataLst>
          </p:nvPr>
        </p:nvSpPr>
        <p:spPr>
          <a:xfrm>
            <a:off x="5164723" y="4696791"/>
            <a:ext cx="5469298" cy="313438"/>
          </a:xfrm>
          <a:prstGeom prst="rect">
            <a:avLst/>
          </a:prstGeom>
          <a:noFill/>
        </p:spPr>
        <p:txBody>
          <a:bodyPr wrap="none" lIns="0" tIns="0" rIns="0" bIns="0" rtlCol="0" anchor="ctr">
            <a:noAutofit/>
          </a:bodyPr>
          <a:p>
            <a:pPr algn="r">
              <a:spcBef>
                <a:spcPct val="0"/>
              </a:spcBef>
              <a:spcAft>
                <a:spcPct val="0"/>
              </a:spcAft>
            </a:pPr>
            <a:r>
              <a:rPr lang="en-US" altLang="zh-CN" b="1">
                <a:solidFill>
                  <a:srgbClr val="3B72FF"/>
                </a:solidFill>
                <a:latin typeface="微软雅黑" charset="-122"/>
                <a:cs typeface="微软雅黑" charset="-122"/>
              </a:rPr>
              <a:t>03</a:t>
            </a:r>
            <a:endParaRPr lang="zh-CN" altLang="en-US" b="1">
              <a:solidFill>
                <a:srgbClr val="3B72FF"/>
              </a:solidFill>
              <a:latin typeface="微软雅黑" charset="-122"/>
              <a:cs typeface="微软雅黑" charset="-122"/>
            </a:endParaRPr>
          </a:p>
        </p:txBody>
      </p:sp>
      <p:sp>
        <p:nvSpPr>
          <p:cNvPr id="27" name="任意多边形: 形状 22"/>
          <p:cNvSpPr/>
          <p:nvPr>
            <p:custDataLst>
              <p:tags r:id="rId21"/>
            </p:custDataLst>
          </p:nvPr>
        </p:nvSpPr>
        <p:spPr>
          <a:xfrm>
            <a:off x="2994053" y="2833089"/>
            <a:ext cx="287440" cy="286901"/>
          </a:xfrm>
          <a:custGeom>
            <a:avLst/>
            <a:gdLst>
              <a:gd name="connsiteX0" fmla="*/ 182937 w 316923"/>
              <a:gd name="connsiteY0" fmla="*/ 179450 h 316328"/>
              <a:gd name="connsiteX1" fmla="*/ 276806 w 316923"/>
              <a:gd name="connsiteY1" fmla="*/ 179450 h 316328"/>
              <a:gd name="connsiteX2" fmla="*/ 298831 w 316923"/>
              <a:gd name="connsiteY2" fmla="*/ 201308 h 316328"/>
              <a:gd name="connsiteX3" fmla="*/ 298831 w 316923"/>
              <a:gd name="connsiteY3" fmla="*/ 294470 h 316328"/>
              <a:gd name="connsiteX4" fmla="*/ 276806 w 316923"/>
              <a:gd name="connsiteY4" fmla="*/ 316328 h 316328"/>
              <a:gd name="connsiteX5" fmla="*/ 182937 w 316923"/>
              <a:gd name="connsiteY5" fmla="*/ 316328 h 316328"/>
              <a:gd name="connsiteX6" fmla="*/ 160913 w 316923"/>
              <a:gd name="connsiteY6" fmla="*/ 294470 h 316328"/>
              <a:gd name="connsiteX7" fmla="*/ 160913 w 316923"/>
              <a:gd name="connsiteY7" fmla="*/ 201308 h 316328"/>
              <a:gd name="connsiteX8" fmla="*/ 182937 w 316923"/>
              <a:gd name="connsiteY8" fmla="*/ 179450 h 316328"/>
              <a:gd name="connsiteX9" fmla="*/ 22024 w 316923"/>
              <a:gd name="connsiteY9" fmla="*/ 179450 h 316328"/>
              <a:gd name="connsiteX10" fmla="*/ 115893 w 316923"/>
              <a:gd name="connsiteY10" fmla="*/ 179450 h 316328"/>
              <a:gd name="connsiteX11" fmla="*/ 137918 w 316923"/>
              <a:gd name="connsiteY11" fmla="*/ 201308 h 316328"/>
              <a:gd name="connsiteX12" fmla="*/ 137918 w 316923"/>
              <a:gd name="connsiteY12" fmla="*/ 294470 h 316328"/>
              <a:gd name="connsiteX13" fmla="*/ 115893 w 316923"/>
              <a:gd name="connsiteY13" fmla="*/ 316328 h 316328"/>
              <a:gd name="connsiteX14" fmla="*/ 22024 w 316923"/>
              <a:gd name="connsiteY14" fmla="*/ 316328 h 316328"/>
              <a:gd name="connsiteX15" fmla="*/ 0 w 316923"/>
              <a:gd name="connsiteY15" fmla="*/ 294470 h 316328"/>
              <a:gd name="connsiteX16" fmla="*/ 0 w 316923"/>
              <a:gd name="connsiteY16" fmla="*/ 201308 h 316328"/>
              <a:gd name="connsiteX17" fmla="*/ 22024 w 316923"/>
              <a:gd name="connsiteY17" fmla="*/ 179450 h 316328"/>
              <a:gd name="connsiteX18" fmla="*/ 232596 w 316923"/>
              <a:gd name="connsiteY18" fmla="*/ 52762 h 316328"/>
              <a:gd name="connsiteX19" fmla="*/ 201453 w 316923"/>
              <a:gd name="connsiteY19" fmla="*/ 83670 h 316328"/>
              <a:gd name="connsiteX20" fmla="*/ 232596 w 316923"/>
              <a:gd name="connsiteY20" fmla="*/ 114579 h 316328"/>
              <a:gd name="connsiteX21" fmla="*/ 263740 w 316923"/>
              <a:gd name="connsiteY21" fmla="*/ 83670 h 316328"/>
              <a:gd name="connsiteX22" fmla="*/ 22024 w 316923"/>
              <a:gd name="connsiteY22" fmla="*/ 19751 h 316328"/>
              <a:gd name="connsiteX23" fmla="*/ 115893 w 316923"/>
              <a:gd name="connsiteY23" fmla="*/ 19751 h 316328"/>
              <a:gd name="connsiteX24" fmla="*/ 137918 w 316923"/>
              <a:gd name="connsiteY24" fmla="*/ 41610 h 316328"/>
              <a:gd name="connsiteX25" fmla="*/ 137918 w 316923"/>
              <a:gd name="connsiteY25" fmla="*/ 134772 h 316328"/>
              <a:gd name="connsiteX26" fmla="*/ 115893 w 316923"/>
              <a:gd name="connsiteY26" fmla="*/ 156630 h 316328"/>
              <a:gd name="connsiteX27" fmla="*/ 22024 w 316923"/>
              <a:gd name="connsiteY27" fmla="*/ 156630 h 316328"/>
              <a:gd name="connsiteX28" fmla="*/ 0 w 316923"/>
              <a:gd name="connsiteY28" fmla="*/ 134772 h 316328"/>
              <a:gd name="connsiteX29" fmla="*/ 0 w 316923"/>
              <a:gd name="connsiteY29" fmla="*/ 41610 h 316328"/>
              <a:gd name="connsiteX30" fmla="*/ 22024 w 316923"/>
              <a:gd name="connsiteY30" fmla="*/ 19751 h 316328"/>
              <a:gd name="connsiteX31" fmla="*/ 232575 w 316923"/>
              <a:gd name="connsiteY31" fmla="*/ 0 h 316328"/>
              <a:gd name="connsiteX32" fmla="*/ 248146 w 316923"/>
              <a:gd name="connsiteY32" fmla="*/ 6400 h 316328"/>
              <a:gd name="connsiteX33" fmla="*/ 248167 w 316923"/>
              <a:gd name="connsiteY33" fmla="*/ 6400 h 316328"/>
              <a:gd name="connsiteX34" fmla="*/ 310476 w 316923"/>
              <a:gd name="connsiteY34" fmla="*/ 68216 h 316328"/>
              <a:gd name="connsiteX35" fmla="*/ 310476 w 316923"/>
              <a:gd name="connsiteY35" fmla="*/ 99124 h 316328"/>
              <a:gd name="connsiteX36" fmla="*/ 248167 w 316923"/>
              <a:gd name="connsiteY36" fmla="*/ 160962 h 316328"/>
              <a:gd name="connsiteX37" fmla="*/ 217025 w 316923"/>
              <a:gd name="connsiteY37" fmla="*/ 160962 h 316328"/>
              <a:gd name="connsiteX38" fmla="*/ 154738 w 316923"/>
              <a:gd name="connsiteY38" fmla="*/ 99124 h 316328"/>
              <a:gd name="connsiteX39" fmla="*/ 154738 w 316923"/>
              <a:gd name="connsiteY39" fmla="*/ 68216 h 316328"/>
              <a:gd name="connsiteX40" fmla="*/ 217003 w 316923"/>
              <a:gd name="connsiteY40" fmla="*/ 6400 h 316328"/>
              <a:gd name="connsiteX41" fmla="*/ 232575 w 316923"/>
              <a:gd name="connsiteY41" fmla="*/ 0 h 316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16923" h="316328">
                <a:moveTo>
                  <a:pt x="182937" y="179450"/>
                </a:moveTo>
                <a:lnTo>
                  <a:pt x="276806" y="179450"/>
                </a:lnTo>
                <a:cubicBezTo>
                  <a:pt x="288970" y="179450"/>
                  <a:pt x="298831" y="189236"/>
                  <a:pt x="298831" y="201308"/>
                </a:cubicBezTo>
                <a:lnTo>
                  <a:pt x="298831" y="294470"/>
                </a:lnTo>
                <a:cubicBezTo>
                  <a:pt x="298831" y="306542"/>
                  <a:pt x="288970" y="316328"/>
                  <a:pt x="276806" y="316328"/>
                </a:cubicBezTo>
                <a:lnTo>
                  <a:pt x="182937" y="316328"/>
                </a:lnTo>
                <a:cubicBezTo>
                  <a:pt x="170773" y="316328"/>
                  <a:pt x="160913" y="306542"/>
                  <a:pt x="160913" y="294470"/>
                </a:cubicBezTo>
                <a:lnTo>
                  <a:pt x="160913" y="201308"/>
                </a:lnTo>
                <a:cubicBezTo>
                  <a:pt x="160913" y="189236"/>
                  <a:pt x="170773" y="179450"/>
                  <a:pt x="182937" y="179450"/>
                </a:cubicBezTo>
                <a:close/>
                <a:moveTo>
                  <a:pt x="22024" y="179450"/>
                </a:moveTo>
                <a:lnTo>
                  <a:pt x="115893" y="179450"/>
                </a:lnTo>
                <a:cubicBezTo>
                  <a:pt x="128057" y="179450"/>
                  <a:pt x="137918" y="189236"/>
                  <a:pt x="137918" y="201308"/>
                </a:cubicBezTo>
                <a:lnTo>
                  <a:pt x="137918" y="294470"/>
                </a:lnTo>
                <a:cubicBezTo>
                  <a:pt x="137918" y="306542"/>
                  <a:pt x="128057" y="316328"/>
                  <a:pt x="115893" y="316328"/>
                </a:cubicBezTo>
                <a:lnTo>
                  <a:pt x="22024" y="316328"/>
                </a:lnTo>
                <a:cubicBezTo>
                  <a:pt x="9860" y="316328"/>
                  <a:pt x="0" y="306542"/>
                  <a:pt x="0" y="294470"/>
                </a:cubicBezTo>
                <a:lnTo>
                  <a:pt x="0" y="201308"/>
                </a:lnTo>
                <a:cubicBezTo>
                  <a:pt x="0" y="189236"/>
                  <a:pt x="9860" y="179450"/>
                  <a:pt x="22024" y="179450"/>
                </a:cubicBezTo>
                <a:close/>
                <a:moveTo>
                  <a:pt x="232596" y="52762"/>
                </a:moveTo>
                <a:lnTo>
                  <a:pt x="201453" y="83670"/>
                </a:lnTo>
                <a:lnTo>
                  <a:pt x="232596" y="114579"/>
                </a:lnTo>
                <a:lnTo>
                  <a:pt x="263740" y="83670"/>
                </a:lnTo>
                <a:close/>
                <a:moveTo>
                  <a:pt x="22024" y="19751"/>
                </a:moveTo>
                <a:lnTo>
                  <a:pt x="115893" y="19751"/>
                </a:lnTo>
                <a:cubicBezTo>
                  <a:pt x="128057" y="19751"/>
                  <a:pt x="137918" y="29538"/>
                  <a:pt x="137918" y="41610"/>
                </a:cubicBezTo>
                <a:lnTo>
                  <a:pt x="137918" y="134772"/>
                </a:lnTo>
                <a:cubicBezTo>
                  <a:pt x="137918" y="146843"/>
                  <a:pt x="128057" y="156630"/>
                  <a:pt x="115893" y="156630"/>
                </a:cubicBezTo>
                <a:lnTo>
                  <a:pt x="22024" y="156630"/>
                </a:lnTo>
                <a:cubicBezTo>
                  <a:pt x="9860" y="156630"/>
                  <a:pt x="0" y="146843"/>
                  <a:pt x="0" y="134772"/>
                </a:cubicBezTo>
                <a:lnTo>
                  <a:pt x="0" y="41610"/>
                </a:lnTo>
                <a:cubicBezTo>
                  <a:pt x="0" y="29538"/>
                  <a:pt x="9860" y="19751"/>
                  <a:pt x="22024" y="19751"/>
                </a:cubicBezTo>
                <a:close/>
                <a:moveTo>
                  <a:pt x="232575" y="0"/>
                </a:moveTo>
                <a:cubicBezTo>
                  <a:pt x="238210" y="0"/>
                  <a:pt x="243846" y="2133"/>
                  <a:pt x="248146" y="6400"/>
                </a:cubicBezTo>
                <a:lnTo>
                  <a:pt x="248167" y="6400"/>
                </a:lnTo>
                <a:lnTo>
                  <a:pt x="310476" y="68216"/>
                </a:lnTo>
                <a:cubicBezTo>
                  <a:pt x="319073" y="76752"/>
                  <a:pt x="319073" y="90589"/>
                  <a:pt x="310476" y="99124"/>
                </a:cubicBezTo>
                <a:lnTo>
                  <a:pt x="248167" y="160962"/>
                </a:lnTo>
                <a:cubicBezTo>
                  <a:pt x="239566" y="169496"/>
                  <a:pt x="225625" y="169496"/>
                  <a:pt x="217025" y="160962"/>
                </a:cubicBezTo>
                <a:lnTo>
                  <a:pt x="154738" y="99124"/>
                </a:lnTo>
                <a:cubicBezTo>
                  <a:pt x="146141" y="90589"/>
                  <a:pt x="146141" y="76752"/>
                  <a:pt x="154738" y="68216"/>
                </a:cubicBezTo>
                <a:lnTo>
                  <a:pt x="217003" y="6400"/>
                </a:lnTo>
                <a:cubicBezTo>
                  <a:pt x="221304" y="2133"/>
                  <a:pt x="226939" y="0"/>
                  <a:pt x="232575" y="0"/>
                </a:cubicBezTo>
                <a:close/>
              </a:path>
            </a:pathLst>
          </a:custGeom>
          <a:solidFill>
            <a:srgbClr val="FFFFFF"/>
          </a:solidFill>
          <a:ln w="11230" cap="flat">
            <a:noFill/>
            <a:prstDash val="solid"/>
            <a:miter/>
          </a:ln>
        </p:spPr>
        <p:txBody>
          <a:bodyPr rtlCol="0" anchor="ctr"/>
          <a:p>
            <a:endParaRPr lang="zh-CN" altLang="en-US"/>
          </a:p>
        </p:txBody>
      </p:sp>
      <p:sp>
        <p:nvSpPr>
          <p:cNvPr id="28" name="图片 15" descr="343439383331313b343532303033313bd3a6d3c3c9ccb3c7"/>
          <p:cNvSpPr/>
          <p:nvPr>
            <p:custDataLst>
              <p:tags r:id="rId22"/>
            </p:custDataLst>
          </p:nvPr>
        </p:nvSpPr>
        <p:spPr>
          <a:xfrm>
            <a:off x="3628725" y="4013741"/>
            <a:ext cx="266340" cy="287388"/>
          </a:xfrm>
          <a:custGeom>
            <a:avLst/>
            <a:gdLst>
              <a:gd name="connsiteX0" fmla="*/ 238713 w 293658"/>
              <a:gd name="connsiteY0" fmla="*/ 316979 h 316865"/>
              <a:gd name="connsiteX1" fmla="*/ 55176 w 293658"/>
              <a:gd name="connsiteY1" fmla="*/ 316979 h 316865"/>
              <a:gd name="connsiteX2" fmla="*/ 115 w 293658"/>
              <a:gd name="connsiteY2" fmla="*/ 264168 h 316865"/>
              <a:gd name="connsiteX3" fmla="*/ 115 w 293658"/>
              <a:gd name="connsiteY3" fmla="*/ 52925 h 316865"/>
              <a:gd name="connsiteX4" fmla="*/ 55176 w 293658"/>
              <a:gd name="connsiteY4" fmla="*/ 114 h 316865"/>
              <a:gd name="connsiteX5" fmla="*/ 238713 w 293658"/>
              <a:gd name="connsiteY5" fmla="*/ 114 h 316865"/>
              <a:gd name="connsiteX6" fmla="*/ 293774 w 293658"/>
              <a:gd name="connsiteY6" fmla="*/ 52925 h 316865"/>
              <a:gd name="connsiteX7" fmla="*/ 293774 w 293658"/>
              <a:gd name="connsiteY7" fmla="*/ 264168 h 316865"/>
              <a:gd name="connsiteX8" fmla="*/ 238713 w 293658"/>
              <a:gd name="connsiteY8" fmla="*/ 316979 h 316865"/>
              <a:gd name="connsiteX9" fmla="*/ 146944 w 293658"/>
              <a:gd name="connsiteY9" fmla="*/ 145973 h 316865"/>
              <a:gd name="connsiteX10" fmla="*/ 220358 w 293658"/>
              <a:gd name="connsiteY10" fmla="*/ 73043 h 316865"/>
              <a:gd name="connsiteX11" fmla="*/ 202005 w 293658"/>
              <a:gd name="connsiteY11" fmla="*/ 54811 h 316865"/>
              <a:gd name="connsiteX12" fmla="*/ 183652 w 293658"/>
              <a:gd name="connsiteY12" fmla="*/ 73043 h 316865"/>
              <a:gd name="connsiteX13" fmla="*/ 146944 w 293658"/>
              <a:gd name="connsiteY13" fmla="*/ 109508 h 316865"/>
              <a:gd name="connsiteX14" fmla="*/ 110237 w 293658"/>
              <a:gd name="connsiteY14" fmla="*/ 73043 h 316865"/>
              <a:gd name="connsiteX15" fmla="*/ 91883 w 293658"/>
              <a:gd name="connsiteY15" fmla="*/ 54811 h 316865"/>
              <a:gd name="connsiteX16" fmla="*/ 73530 w 293658"/>
              <a:gd name="connsiteY16" fmla="*/ 73043 h 316865"/>
              <a:gd name="connsiteX17" fmla="*/ 146944 w 293658"/>
              <a:gd name="connsiteY17" fmla="*/ 145973 h 316865"/>
              <a:gd name="connsiteX18" fmla="*/ 183652 w 293658"/>
              <a:gd name="connsiteY18" fmla="*/ 255367 h 316865"/>
              <a:gd name="connsiteX19" fmla="*/ 202005 w 293658"/>
              <a:gd name="connsiteY19" fmla="*/ 237134 h 316865"/>
              <a:gd name="connsiteX20" fmla="*/ 183652 w 293658"/>
              <a:gd name="connsiteY20" fmla="*/ 218901 h 316865"/>
              <a:gd name="connsiteX21" fmla="*/ 110237 w 293658"/>
              <a:gd name="connsiteY21" fmla="*/ 218901 h 316865"/>
              <a:gd name="connsiteX22" fmla="*/ 91883 w 293658"/>
              <a:gd name="connsiteY22" fmla="*/ 237134 h 316865"/>
              <a:gd name="connsiteX23" fmla="*/ 110237 w 293658"/>
              <a:gd name="connsiteY23" fmla="*/ 255367 h 316865"/>
              <a:gd name="connsiteX24" fmla="*/ 183652 w 293658"/>
              <a:gd name="connsiteY24" fmla="*/ 255367 h 31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93658" h="316865">
                <a:moveTo>
                  <a:pt x="238713" y="316979"/>
                </a:moveTo>
                <a:lnTo>
                  <a:pt x="55176" y="316979"/>
                </a:lnTo>
                <a:cubicBezTo>
                  <a:pt x="23975" y="316979"/>
                  <a:pt x="115" y="294095"/>
                  <a:pt x="115" y="264168"/>
                </a:cubicBezTo>
                <a:lnTo>
                  <a:pt x="115" y="52925"/>
                </a:lnTo>
                <a:cubicBezTo>
                  <a:pt x="115" y="22999"/>
                  <a:pt x="23975" y="114"/>
                  <a:pt x="55176" y="114"/>
                </a:cubicBezTo>
                <a:lnTo>
                  <a:pt x="238713" y="114"/>
                </a:lnTo>
                <a:cubicBezTo>
                  <a:pt x="269914" y="114"/>
                  <a:pt x="293774" y="22999"/>
                  <a:pt x="293774" y="52925"/>
                </a:cubicBezTo>
                <a:lnTo>
                  <a:pt x="293774" y="264168"/>
                </a:lnTo>
                <a:cubicBezTo>
                  <a:pt x="293774" y="294095"/>
                  <a:pt x="269914" y="316979"/>
                  <a:pt x="238713" y="316979"/>
                </a:cubicBezTo>
                <a:moveTo>
                  <a:pt x="146944" y="145973"/>
                </a:moveTo>
                <a:cubicBezTo>
                  <a:pt x="187322" y="145973"/>
                  <a:pt x="220358" y="113154"/>
                  <a:pt x="220358" y="73043"/>
                </a:cubicBezTo>
                <a:cubicBezTo>
                  <a:pt x="220358" y="62104"/>
                  <a:pt x="213017" y="54811"/>
                  <a:pt x="202005" y="54811"/>
                </a:cubicBezTo>
                <a:cubicBezTo>
                  <a:pt x="190993" y="54811"/>
                  <a:pt x="183652" y="62104"/>
                  <a:pt x="183652" y="73043"/>
                </a:cubicBezTo>
                <a:cubicBezTo>
                  <a:pt x="183652" y="93099"/>
                  <a:pt x="167133" y="109508"/>
                  <a:pt x="146944" y="109508"/>
                </a:cubicBezTo>
                <a:cubicBezTo>
                  <a:pt x="126755" y="109508"/>
                  <a:pt x="110237" y="93099"/>
                  <a:pt x="110237" y="73043"/>
                </a:cubicBezTo>
                <a:cubicBezTo>
                  <a:pt x="110237" y="62104"/>
                  <a:pt x="102895" y="54811"/>
                  <a:pt x="91883" y="54811"/>
                </a:cubicBezTo>
                <a:cubicBezTo>
                  <a:pt x="80871" y="54811"/>
                  <a:pt x="73530" y="62104"/>
                  <a:pt x="73530" y="73043"/>
                </a:cubicBezTo>
                <a:cubicBezTo>
                  <a:pt x="73530" y="113154"/>
                  <a:pt x="106566" y="145973"/>
                  <a:pt x="146944" y="145973"/>
                </a:cubicBezTo>
                <a:moveTo>
                  <a:pt x="183652" y="255367"/>
                </a:moveTo>
                <a:cubicBezTo>
                  <a:pt x="194664" y="255367"/>
                  <a:pt x="202005" y="248073"/>
                  <a:pt x="202005" y="237134"/>
                </a:cubicBezTo>
                <a:cubicBezTo>
                  <a:pt x="202005" y="226195"/>
                  <a:pt x="194664" y="218901"/>
                  <a:pt x="183652" y="218901"/>
                </a:cubicBezTo>
                <a:lnTo>
                  <a:pt x="110237" y="218901"/>
                </a:lnTo>
                <a:cubicBezTo>
                  <a:pt x="99225" y="218901"/>
                  <a:pt x="91883" y="226195"/>
                  <a:pt x="91883" y="237134"/>
                </a:cubicBezTo>
                <a:cubicBezTo>
                  <a:pt x="91883" y="248073"/>
                  <a:pt x="99225" y="255367"/>
                  <a:pt x="110237" y="255367"/>
                </a:cubicBezTo>
                <a:lnTo>
                  <a:pt x="183652" y="255367"/>
                </a:lnTo>
              </a:path>
            </a:pathLst>
          </a:custGeom>
          <a:solidFill>
            <a:srgbClr val="FFFFFF"/>
          </a:solidFill>
          <a:ln w="11227" cap="flat">
            <a:noFill/>
            <a:prstDash val="solid"/>
            <a:miter/>
          </a:ln>
        </p:spPr>
        <p:txBody>
          <a:bodyPr rtlCol="0" anchor="ctr"/>
          <a:p>
            <a:endParaRPr lang="zh-CN" altLang="en-US"/>
          </a:p>
        </p:txBody>
      </p:sp>
      <p:sp>
        <p:nvSpPr>
          <p:cNvPr id="29" name="图片 14" descr="343435383038363b343532323339393bd6b4d0d0d5aad2aa"/>
          <p:cNvSpPr/>
          <p:nvPr>
            <p:custDataLst>
              <p:tags r:id="rId23"/>
            </p:custDataLst>
          </p:nvPr>
        </p:nvSpPr>
        <p:spPr>
          <a:xfrm>
            <a:off x="3015362" y="5147166"/>
            <a:ext cx="244585" cy="287388"/>
          </a:xfrm>
          <a:custGeom>
            <a:avLst/>
            <a:gdLst>
              <a:gd name="connsiteX0" fmla="*/ 89214 w 269672"/>
              <a:gd name="connsiteY0" fmla="*/ 33317 h 316865"/>
              <a:gd name="connsiteX1" fmla="*/ 134452 w 269672"/>
              <a:gd name="connsiteY1" fmla="*/ -392 h 316865"/>
              <a:gd name="connsiteX2" fmla="*/ 179691 w 269672"/>
              <a:gd name="connsiteY2" fmla="*/ 33317 h 316865"/>
              <a:gd name="connsiteX3" fmla="*/ 242321 w 269672"/>
              <a:gd name="connsiteY3" fmla="*/ 33317 h 316865"/>
              <a:gd name="connsiteX4" fmla="*/ 269289 w 269672"/>
              <a:gd name="connsiteY4" fmla="*/ 60284 h 316865"/>
              <a:gd name="connsiteX5" fmla="*/ 269289 w 269672"/>
              <a:gd name="connsiteY5" fmla="*/ 289506 h 316865"/>
              <a:gd name="connsiteX6" fmla="*/ 242321 w 269672"/>
              <a:gd name="connsiteY6" fmla="*/ 316473 h 316865"/>
              <a:gd name="connsiteX7" fmla="*/ 26583 w 269672"/>
              <a:gd name="connsiteY7" fmla="*/ 316473 h 316865"/>
              <a:gd name="connsiteX8" fmla="*/ -384 w 269672"/>
              <a:gd name="connsiteY8" fmla="*/ 289506 h 316865"/>
              <a:gd name="connsiteX9" fmla="*/ -384 w 269672"/>
              <a:gd name="connsiteY9" fmla="*/ 60284 h 316865"/>
              <a:gd name="connsiteX10" fmla="*/ 26583 w 269672"/>
              <a:gd name="connsiteY10" fmla="*/ 33317 h 316865"/>
              <a:gd name="connsiteX11" fmla="*/ 89214 w 269672"/>
              <a:gd name="connsiteY11" fmla="*/ 33317 h 316865"/>
              <a:gd name="connsiteX12" fmla="*/ 134452 w 269672"/>
              <a:gd name="connsiteY12" fmla="*/ 53543 h 316865"/>
              <a:gd name="connsiteX13" fmla="*/ 147936 w 269672"/>
              <a:gd name="connsiteY13" fmla="*/ 40059 h 316865"/>
              <a:gd name="connsiteX14" fmla="*/ 134452 w 269672"/>
              <a:gd name="connsiteY14" fmla="*/ 26575 h 316865"/>
              <a:gd name="connsiteX15" fmla="*/ 120969 w 269672"/>
              <a:gd name="connsiteY15" fmla="*/ 40059 h 316865"/>
              <a:gd name="connsiteX16" fmla="*/ 134452 w 269672"/>
              <a:gd name="connsiteY16" fmla="*/ 53543 h 316865"/>
              <a:gd name="connsiteX17" fmla="*/ 67034 w 269672"/>
              <a:gd name="connsiteY17" fmla="*/ 100735 h 316865"/>
              <a:gd name="connsiteX18" fmla="*/ 53551 w 269672"/>
              <a:gd name="connsiteY18" fmla="*/ 114219 h 316865"/>
              <a:gd name="connsiteX19" fmla="*/ 67034 w 269672"/>
              <a:gd name="connsiteY19" fmla="*/ 127703 h 316865"/>
              <a:gd name="connsiteX20" fmla="*/ 201871 w 269672"/>
              <a:gd name="connsiteY20" fmla="*/ 127703 h 316865"/>
              <a:gd name="connsiteX21" fmla="*/ 215354 w 269672"/>
              <a:gd name="connsiteY21" fmla="*/ 114219 h 316865"/>
              <a:gd name="connsiteX22" fmla="*/ 201871 w 269672"/>
              <a:gd name="connsiteY22" fmla="*/ 100735 h 316865"/>
              <a:gd name="connsiteX23" fmla="*/ 67034 w 269672"/>
              <a:gd name="connsiteY23" fmla="*/ 100735 h 316865"/>
              <a:gd name="connsiteX24" fmla="*/ 67034 w 269672"/>
              <a:gd name="connsiteY24" fmla="*/ 161412 h 316865"/>
              <a:gd name="connsiteX25" fmla="*/ 53551 w 269672"/>
              <a:gd name="connsiteY25" fmla="*/ 174895 h 316865"/>
              <a:gd name="connsiteX26" fmla="*/ 67034 w 269672"/>
              <a:gd name="connsiteY26" fmla="*/ 188379 h 316865"/>
              <a:gd name="connsiteX27" fmla="*/ 201871 w 269672"/>
              <a:gd name="connsiteY27" fmla="*/ 188379 h 316865"/>
              <a:gd name="connsiteX28" fmla="*/ 215354 w 269672"/>
              <a:gd name="connsiteY28" fmla="*/ 174895 h 316865"/>
              <a:gd name="connsiteX29" fmla="*/ 201871 w 269672"/>
              <a:gd name="connsiteY29" fmla="*/ 161412 h 316865"/>
              <a:gd name="connsiteX30" fmla="*/ 67034 w 269672"/>
              <a:gd name="connsiteY30" fmla="*/ 161412 h 316865"/>
              <a:gd name="connsiteX31" fmla="*/ 67034 w 269672"/>
              <a:gd name="connsiteY31" fmla="*/ 222088 h 316865"/>
              <a:gd name="connsiteX32" fmla="*/ 53551 w 269672"/>
              <a:gd name="connsiteY32" fmla="*/ 235572 h 316865"/>
              <a:gd name="connsiteX33" fmla="*/ 67034 w 269672"/>
              <a:gd name="connsiteY33" fmla="*/ 249055 h 316865"/>
              <a:gd name="connsiteX34" fmla="*/ 134452 w 269672"/>
              <a:gd name="connsiteY34" fmla="*/ 249055 h 316865"/>
              <a:gd name="connsiteX35" fmla="*/ 147936 w 269672"/>
              <a:gd name="connsiteY35" fmla="*/ 235572 h 316865"/>
              <a:gd name="connsiteX36" fmla="*/ 134452 w 269672"/>
              <a:gd name="connsiteY36" fmla="*/ 222088 h 316865"/>
              <a:gd name="connsiteX37" fmla="*/ 67034 w 269672"/>
              <a:gd name="connsiteY37" fmla="*/ 222088 h 31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69672" h="316865">
                <a:moveTo>
                  <a:pt x="89214" y="33317"/>
                </a:moveTo>
                <a:cubicBezTo>
                  <a:pt x="95016" y="13823"/>
                  <a:pt x="113074" y="-392"/>
                  <a:pt x="134452" y="-392"/>
                </a:cubicBezTo>
                <a:cubicBezTo>
                  <a:pt x="155831" y="-392"/>
                  <a:pt x="173889" y="13823"/>
                  <a:pt x="179691" y="33317"/>
                </a:cubicBezTo>
                <a:lnTo>
                  <a:pt x="242321" y="33317"/>
                </a:lnTo>
                <a:cubicBezTo>
                  <a:pt x="257215" y="33317"/>
                  <a:pt x="269289" y="45391"/>
                  <a:pt x="269289" y="60284"/>
                </a:cubicBezTo>
                <a:lnTo>
                  <a:pt x="269289" y="289506"/>
                </a:lnTo>
                <a:cubicBezTo>
                  <a:pt x="269289" y="304400"/>
                  <a:pt x="257215" y="316473"/>
                  <a:pt x="242321" y="316473"/>
                </a:cubicBezTo>
                <a:lnTo>
                  <a:pt x="26583" y="316473"/>
                </a:lnTo>
                <a:cubicBezTo>
                  <a:pt x="11690" y="316473"/>
                  <a:pt x="-384" y="304400"/>
                  <a:pt x="-384" y="289506"/>
                </a:cubicBezTo>
                <a:lnTo>
                  <a:pt x="-384" y="60284"/>
                </a:lnTo>
                <a:cubicBezTo>
                  <a:pt x="-384" y="45391"/>
                  <a:pt x="11690" y="33317"/>
                  <a:pt x="26583" y="33317"/>
                </a:cubicBezTo>
                <a:lnTo>
                  <a:pt x="89214" y="33317"/>
                </a:lnTo>
                <a:moveTo>
                  <a:pt x="134452" y="53543"/>
                </a:moveTo>
                <a:cubicBezTo>
                  <a:pt x="141899" y="53543"/>
                  <a:pt x="147936" y="47506"/>
                  <a:pt x="147936" y="40059"/>
                </a:cubicBezTo>
                <a:cubicBezTo>
                  <a:pt x="147936" y="32612"/>
                  <a:pt x="141899" y="26575"/>
                  <a:pt x="134452" y="26575"/>
                </a:cubicBezTo>
                <a:cubicBezTo>
                  <a:pt x="127006" y="26575"/>
                  <a:pt x="120969" y="32612"/>
                  <a:pt x="120969" y="40059"/>
                </a:cubicBezTo>
                <a:cubicBezTo>
                  <a:pt x="120969" y="47506"/>
                  <a:pt x="127006" y="53543"/>
                  <a:pt x="134452" y="53543"/>
                </a:cubicBezTo>
                <a:moveTo>
                  <a:pt x="67034" y="100735"/>
                </a:moveTo>
                <a:cubicBezTo>
                  <a:pt x="59587" y="100735"/>
                  <a:pt x="53551" y="106772"/>
                  <a:pt x="53551" y="114219"/>
                </a:cubicBezTo>
                <a:cubicBezTo>
                  <a:pt x="53551" y="121666"/>
                  <a:pt x="59587" y="127703"/>
                  <a:pt x="67034" y="127703"/>
                </a:cubicBezTo>
                <a:lnTo>
                  <a:pt x="201871" y="127703"/>
                </a:lnTo>
                <a:cubicBezTo>
                  <a:pt x="209317" y="127703"/>
                  <a:pt x="215354" y="121666"/>
                  <a:pt x="215354" y="114219"/>
                </a:cubicBezTo>
                <a:cubicBezTo>
                  <a:pt x="215354" y="106772"/>
                  <a:pt x="209317" y="100735"/>
                  <a:pt x="201871" y="100735"/>
                </a:cubicBezTo>
                <a:lnTo>
                  <a:pt x="67034" y="100735"/>
                </a:lnTo>
                <a:moveTo>
                  <a:pt x="67034" y="161412"/>
                </a:moveTo>
                <a:cubicBezTo>
                  <a:pt x="59587" y="161412"/>
                  <a:pt x="53551" y="167449"/>
                  <a:pt x="53551" y="174895"/>
                </a:cubicBezTo>
                <a:cubicBezTo>
                  <a:pt x="53551" y="182342"/>
                  <a:pt x="59587" y="188379"/>
                  <a:pt x="67034" y="188379"/>
                </a:cubicBezTo>
                <a:lnTo>
                  <a:pt x="201871" y="188379"/>
                </a:lnTo>
                <a:cubicBezTo>
                  <a:pt x="209317" y="188379"/>
                  <a:pt x="215354" y="182342"/>
                  <a:pt x="215354" y="174895"/>
                </a:cubicBezTo>
                <a:cubicBezTo>
                  <a:pt x="215354" y="167449"/>
                  <a:pt x="209317" y="161412"/>
                  <a:pt x="201871" y="161412"/>
                </a:cubicBezTo>
                <a:lnTo>
                  <a:pt x="67034" y="161412"/>
                </a:lnTo>
                <a:moveTo>
                  <a:pt x="67034" y="222088"/>
                </a:moveTo>
                <a:cubicBezTo>
                  <a:pt x="59587" y="222088"/>
                  <a:pt x="53551" y="228125"/>
                  <a:pt x="53551" y="235572"/>
                </a:cubicBezTo>
                <a:cubicBezTo>
                  <a:pt x="53551" y="243018"/>
                  <a:pt x="59587" y="249055"/>
                  <a:pt x="67034" y="249055"/>
                </a:cubicBezTo>
                <a:lnTo>
                  <a:pt x="134452" y="249055"/>
                </a:lnTo>
                <a:cubicBezTo>
                  <a:pt x="141899" y="249055"/>
                  <a:pt x="147936" y="243018"/>
                  <a:pt x="147936" y="235572"/>
                </a:cubicBezTo>
                <a:cubicBezTo>
                  <a:pt x="147936" y="228125"/>
                  <a:pt x="141899" y="222088"/>
                  <a:pt x="134452" y="222088"/>
                </a:cubicBezTo>
                <a:lnTo>
                  <a:pt x="67034" y="222088"/>
                </a:lnTo>
              </a:path>
            </a:pathLst>
          </a:custGeom>
          <a:solidFill>
            <a:srgbClr val="FFFFFF"/>
          </a:solidFill>
          <a:ln w="418" cap="flat">
            <a:noFill/>
            <a:prstDash val="solid"/>
            <a:miter/>
          </a:ln>
        </p:spPr>
        <p:txBody>
          <a:bodyPr rtlCol="0" anchor="ctr"/>
          <a:p>
            <a:endParaRPr lang="zh-CN" altLang="en-US"/>
          </a:p>
        </p:txBody>
      </p:sp>
      <p:sp>
        <p:nvSpPr>
          <p:cNvPr id="36" name="文本框 35"/>
          <p:cNvSpPr txBox="1"/>
          <p:nvPr>
            <p:custDataLst>
              <p:tags r:id="rId24"/>
            </p:custDataLst>
          </p:nvPr>
        </p:nvSpPr>
        <p:spPr>
          <a:xfrm>
            <a:off x="1463675" y="3408680"/>
            <a:ext cx="1939290" cy="1938020"/>
          </a:xfrm>
          <a:prstGeom prst="rect">
            <a:avLst/>
          </a:prstGeom>
          <a:noFill/>
        </p:spPr>
        <p:txBody>
          <a:bodyPr wrap="square">
            <a:spAutoFit/>
          </a:bodyPr>
          <a:p>
            <a:pPr lvl="0" algn="l">
              <a:spcBef>
                <a:spcPct val="0"/>
              </a:spcBef>
              <a:spcAft>
                <a:spcPct val="0"/>
              </a:spcAft>
              <a:buClrTx/>
              <a:buSzTx/>
              <a:buFontTx/>
            </a:pPr>
            <a:r>
              <a:rPr lang="zh-CN" altLang="en-US" sz="2400" spc="300">
                <a:solidFill>
                  <a:srgbClr val="000000">
                    <a:lumMod val="75000"/>
                    <a:lumOff val="25000"/>
                  </a:srgbClr>
                </a:solidFill>
                <a:latin typeface="黑体" charset="0"/>
                <a:ea typeface="黑体" charset="0"/>
                <a:cs typeface="黑体" charset="0"/>
                <a:sym typeface="+mn-ea"/>
              </a:rPr>
              <a:t>澳大利亚婴幼儿托育服务的主管部门</a:t>
            </a:r>
            <a:endParaRPr lang="zh-CN" altLang="en-US" sz="2400" spc="300">
              <a:solidFill>
                <a:srgbClr val="000000">
                  <a:lumMod val="75000"/>
                  <a:lumOff val="25000"/>
                </a:srgbClr>
              </a:solidFill>
              <a:latin typeface="黑体" charset="0"/>
              <a:ea typeface="黑体" charset="0"/>
              <a:cs typeface="黑体" charset="0"/>
            </a:endParaRPr>
          </a:p>
          <a:p>
            <a:pPr lvl="0" algn="l">
              <a:spcBef>
                <a:spcPct val="0"/>
              </a:spcBef>
              <a:spcAft>
                <a:spcPct val="0"/>
              </a:spcAft>
              <a:buClrTx/>
              <a:buSzTx/>
              <a:buFontTx/>
            </a:pPr>
            <a:endParaRPr lang="zh-CN" altLang="en-US" sz="2400" b="1" spc="300" dirty="0">
              <a:solidFill>
                <a:srgbClr val="000000">
                  <a:lumMod val="75000"/>
                  <a:lumOff val="25000"/>
                </a:srgbClr>
              </a:solidFill>
              <a:latin typeface="黑体" charset="0"/>
              <a:ea typeface="黑体" charset="0"/>
              <a:cs typeface="黑体" charset="0"/>
              <a:sym typeface="微软雅黑" charset="-122"/>
            </a:endParaRPr>
          </a:p>
        </p:txBody>
      </p:sp>
    </p:spTree>
    <p:custDataLst>
      <p:tags r:id="rId25"/>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澳大利亚婴幼儿托育服务政策与法规的主要内容</a:t>
            </a:r>
            <a:endParaRPr lang="zh-CN" altLang="en-US" sz="2800">
              <a:solidFill>
                <a:schemeClr val="tx1"/>
              </a:solidFill>
            </a:endParaRPr>
          </a:p>
        </p:txBody>
      </p:sp>
      <p:sp>
        <p:nvSpPr>
          <p:cNvPr id="24" name="矩形 23"/>
          <p:cNvSpPr/>
          <p:nvPr>
            <p:custDataLst>
              <p:tags r:id="rId6"/>
            </p:custDataLst>
          </p:nvPr>
        </p:nvSpPr>
        <p:spPr>
          <a:xfrm>
            <a:off x="3002280" y="4640580"/>
            <a:ext cx="8126730" cy="1572260"/>
          </a:xfrm>
          <a:prstGeom prst="rect">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12" name="Text Placeholder 17"/>
          <p:cNvSpPr txBox="1"/>
          <p:nvPr>
            <p:custDataLst>
              <p:tags r:id="rId7"/>
            </p:custDataLst>
          </p:nvPr>
        </p:nvSpPr>
        <p:spPr>
          <a:xfrm>
            <a:off x="1167130" y="5074377"/>
            <a:ext cx="1623695" cy="460375"/>
          </a:xfrm>
          <a:prstGeom prst="rect">
            <a:avLst/>
          </a:prstGeom>
          <a:noFill/>
        </p:spPr>
        <p:txBody>
          <a:bodyPr wrap="square" rtlCol="0" anchor="b" anchorCtr="0">
            <a:normAutofit/>
          </a:bodyPr>
          <a:lstStyle>
            <a:defPPr>
              <a:defRPr lang="zh-CN"/>
            </a:defPPr>
            <a:lvl1pPr algn="ctr">
              <a:lnSpc>
                <a:spcPct val="100000"/>
              </a:lnSpc>
              <a:defRPr sz="4000" b="1" spc="150">
                <a:solidFill>
                  <a:srgbClr val="000000">
                    <a:lumMod val="65000"/>
                    <a:lumOff val="35000"/>
                  </a:srgbClr>
                </a:solidFill>
                <a:latin typeface="微软雅黑" charset="-122"/>
                <a:ea typeface="微软雅黑"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20000"/>
              </a:lnSpc>
              <a:buClrTx/>
              <a:buSzTx/>
              <a:buFontTx/>
              <a:buNone/>
            </a:pPr>
            <a:r>
              <a:rPr kumimoji="0" lang="zh-CN" altLang="en-US" sz="2000" b="1" i="0" u="none" strike="noStrike" kern="1200" cap="none" spc="300" normalizeH="0" noProof="0">
                <a:ln>
                  <a:noFill/>
                </a:ln>
                <a:solidFill>
                  <a:srgbClr val="1AA3AA"/>
                </a:solidFill>
                <a:effectLst/>
                <a:uLnTx/>
                <a:uFillTx/>
                <a:latin typeface="Arial" panose="020B0604020202020204" pitchFamily="34" charset="0"/>
                <a:sym typeface="Arial" panose="020B0604020202020204" pitchFamily="34" charset="0"/>
              </a:rPr>
              <a:t>2017年</a:t>
            </a:r>
            <a:endParaRPr kumimoji="0" lang="zh-CN" altLang="en-US" sz="2000" b="1" i="0" u="none" strike="noStrike" kern="1200" cap="none" spc="300" normalizeH="0" noProof="0">
              <a:ln>
                <a:noFill/>
              </a:ln>
              <a:solidFill>
                <a:srgbClr val="1AA3AA"/>
              </a:solidFill>
              <a:effectLst/>
              <a:uLnTx/>
              <a:uFillTx/>
              <a:latin typeface="Arial" panose="020B0604020202020204" pitchFamily="34" charset="0"/>
              <a:sym typeface="Arial" panose="020B0604020202020204" pitchFamily="34" charset="0"/>
            </a:endParaRPr>
          </a:p>
        </p:txBody>
      </p:sp>
      <p:sp>
        <p:nvSpPr>
          <p:cNvPr id="14" name="TextBox 48"/>
          <p:cNvSpPr txBox="1"/>
          <p:nvPr>
            <p:custDataLst>
              <p:tags r:id="rId8"/>
            </p:custDataLst>
          </p:nvPr>
        </p:nvSpPr>
        <p:spPr>
          <a:xfrm>
            <a:off x="3271520" y="4598670"/>
            <a:ext cx="7822565" cy="1324610"/>
          </a:xfrm>
          <a:prstGeom prst="rect">
            <a:avLst/>
          </a:prstGeom>
          <a:noFill/>
        </p:spPr>
        <p:txBody>
          <a:bodyPr wrap="square" rtlCol="0" anchor="ctr" anchorCtr="0">
            <a:normAutofit/>
          </a:bodyPr>
          <a:lstStyle>
            <a:defPPr>
              <a:defRPr lang="zh-CN"/>
            </a:defPPr>
            <a:lvl1pPr>
              <a:lnSpc>
                <a:spcPct val="120000"/>
              </a:lnSpc>
              <a:defRPr spc="150">
                <a:solidFill>
                  <a:srgbClr val="000000">
                    <a:lumMod val="75000"/>
                    <a:lumOff val="25000"/>
                  </a:srgbClr>
                </a:solidFill>
                <a:latin typeface="微软雅黑" charset="-122"/>
                <a:ea typeface="微软雅黑" charset="-122"/>
              </a:defRPr>
            </a:lvl1pPr>
          </a:lstStyle>
          <a:p>
            <a:pPr marR="0" lvl="0" indent="457200" fontAlgn="auto">
              <a:buClrTx/>
              <a:buSzTx/>
              <a:buFontTx/>
              <a:buNone/>
            </a:pPr>
            <a:r>
              <a:rPr lang="zh-CN" altLang="en-US" sz="2000">
                <a:solidFill>
                  <a:srgbClr val="000000">
                    <a:lumMod val="85000"/>
                    <a:lumOff val="15000"/>
                  </a:srgbClr>
                </a:solidFill>
                <a:latin typeface="Arial" panose="020B0604020202020204" pitchFamily="34" charset="0"/>
                <a:sym typeface="Arial" panose="020B0604020202020204" pitchFamily="34" charset="0"/>
              </a:rPr>
              <a:t>澳大利亚联邦政府着手对《国家质量框架》进行修订，该框架规定了幼儿托育服务的一系列国家标准，标志着联邦政府开始高度重视幼儿早期托育服务并进行了强有力的干预。</a:t>
            </a:r>
            <a:endParaRPr lang="zh-CN" altLang="en-US" sz="2000">
              <a:solidFill>
                <a:srgbClr val="000000">
                  <a:lumMod val="85000"/>
                  <a:lumOff val="15000"/>
                </a:srgbClr>
              </a:solidFill>
              <a:latin typeface="Arial" panose="020B0604020202020204" pitchFamily="34" charset="0"/>
              <a:sym typeface="Arial" panose="020B0604020202020204" pitchFamily="34" charset="0"/>
            </a:endParaRPr>
          </a:p>
        </p:txBody>
      </p:sp>
      <p:cxnSp>
        <p:nvCxnSpPr>
          <p:cNvPr id="43" name="直接连接符 42"/>
          <p:cNvCxnSpPr/>
          <p:nvPr>
            <p:custDataLst>
              <p:tags r:id="rId9"/>
            </p:custDataLst>
          </p:nvPr>
        </p:nvCxnSpPr>
        <p:spPr>
          <a:xfrm>
            <a:off x="3002280" y="4972142"/>
            <a:ext cx="0" cy="647700"/>
          </a:xfrm>
          <a:prstGeom prst="line">
            <a:avLst/>
          </a:prstGeom>
          <a:ln w="38100">
            <a:solidFill>
              <a:srgbClr val="1AA3AA"/>
            </a:solidFill>
          </a:ln>
        </p:spPr>
        <p:style>
          <a:lnRef idx="1">
            <a:srgbClr val="1F74AD"/>
          </a:lnRef>
          <a:fillRef idx="0">
            <a:srgbClr val="1F74AD"/>
          </a:fillRef>
          <a:effectRef idx="0">
            <a:srgbClr val="1F74AD"/>
          </a:effectRef>
          <a:fontRef idx="minor">
            <a:srgbClr val="000000"/>
          </a:fontRef>
        </p:style>
      </p:cxnSp>
      <p:sp>
        <p:nvSpPr>
          <p:cNvPr id="21" name="矩形 20"/>
          <p:cNvSpPr/>
          <p:nvPr>
            <p:custDataLst>
              <p:tags r:id="rId10"/>
            </p:custDataLst>
          </p:nvPr>
        </p:nvSpPr>
        <p:spPr>
          <a:xfrm>
            <a:off x="3002280" y="3300730"/>
            <a:ext cx="8126730" cy="1256030"/>
          </a:xfrm>
          <a:prstGeom prst="rect">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15" name="Text Placeholder 17"/>
          <p:cNvSpPr txBox="1"/>
          <p:nvPr>
            <p:custDataLst>
              <p:tags r:id="rId11"/>
            </p:custDataLst>
          </p:nvPr>
        </p:nvSpPr>
        <p:spPr>
          <a:xfrm>
            <a:off x="1167130" y="3681730"/>
            <a:ext cx="1798320" cy="565785"/>
          </a:xfrm>
          <a:prstGeom prst="rect">
            <a:avLst/>
          </a:prstGeom>
          <a:noFill/>
        </p:spPr>
        <p:txBody>
          <a:bodyPr wrap="square" rtlCol="0" anchor="b" anchorCtr="0"/>
          <a:lstStyle>
            <a:defPPr>
              <a:defRPr lang="zh-CN"/>
            </a:defPPr>
            <a:lvl1pPr algn="ctr">
              <a:lnSpc>
                <a:spcPct val="100000"/>
              </a:lnSpc>
              <a:defRPr sz="4000" b="1" spc="150">
                <a:solidFill>
                  <a:srgbClr val="000000">
                    <a:lumMod val="65000"/>
                    <a:lumOff val="35000"/>
                  </a:srgbClr>
                </a:solidFill>
                <a:latin typeface="微软雅黑" charset="-122"/>
                <a:ea typeface="微软雅黑"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20000"/>
              </a:lnSpc>
              <a:buClrTx/>
              <a:buSzTx/>
              <a:buFontTx/>
              <a:buNone/>
            </a:pPr>
            <a:r>
              <a:rPr kumimoji="0" lang="zh-CN" altLang="en-US" sz="1800" b="1" i="0" u="none" strike="noStrike" kern="1200" cap="none" spc="300" normalizeH="0" noProof="0">
                <a:ln>
                  <a:noFill/>
                </a:ln>
                <a:solidFill>
                  <a:srgbClr val="3498DB"/>
                </a:solidFill>
                <a:effectLst/>
                <a:uLnTx/>
                <a:uFillTx/>
                <a:latin typeface="Arial" panose="020B0604020202020204" pitchFamily="34" charset="0"/>
                <a:sym typeface="Arial" panose="020B0604020202020204" pitchFamily="34" charset="0"/>
              </a:rPr>
              <a:t>2009年12月</a:t>
            </a:r>
            <a:endParaRPr kumimoji="0" lang="zh-CN" altLang="en-US" sz="1800" b="1" i="0" u="none" strike="noStrike" kern="1200" cap="none" spc="300" normalizeH="0" noProof="0">
              <a:ln>
                <a:noFill/>
              </a:ln>
              <a:solidFill>
                <a:srgbClr val="3498DB"/>
              </a:solidFill>
              <a:effectLst/>
              <a:uLnTx/>
              <a:uFillTx/>
              <a:latin typeface="Arial" panose="020B0604020202020204" pitchFamily="34" charset="0"/>
              <a:sym typeface="Arial" panose="020B0604020202020204" pitchFamily="34" charset="0"/>
            </a:endParaRPr>
          </a:p>
        </p:txBody>
      </p:sp>
      <p:sp>
        <p:nvSpPr>
          <p:cNvPr id="16" name="TextBox 48"/>
          <p:cNvSpPr txBox="1"/>
          <p:nvPr>
            <p:custDataLst>
              <p:tags r:id="rId12"/>
            </p:custDataLst>
          </p:nvPr>
        </p:nvSpPr>
        <p:spPr>
          <a:xfrm>
            <a:off x="3271520" y="3275330"/>
            <a:ext cx="7822565" cy="956945"/>
          </a:xfrm>
          <a:prstGeom prst="rect">
            <a:avLst/>
          </a:prstGeom>
          <a:noFill/>
        </p:spPr>
        <p:txBody>
          <a:bodyPr wrap="square" rtlCol="0" anchor="ctr" anchorCtr="0">
            <a:noAutofit/>
          </a:bodyPr>
          <a:lstStyle>
            <a:defPPr>
              <a:defRPr lang="zh-CN"/>
            </a:defPPr>
            <a:lvl1pPr>
              <a:lnSpc>
                <a:spcPct val="120000"/>
              </a:lnSpc>
              <a:defRPr spc="150">
                <a:solidFill>
                  <a:srgbClr val="000000">
                    <a:lumMod val="75000"/>
                    <a:lumOff val="25000"/>
                  </a:srgbClr>
                </a:solidFill>
                <a:latin typeface="微软雅黑" charset="-122"/>
                <a:ea typeface="微软雅黑" charset="-122"/>
              </a:defRPr>
            </a:lvl1pPr>
          </a:lstStyle>
          <a:p>
            <a:pPr indent="457200" fontAlgn="auto"/>
            <a:r>
              <a:rPr lang="zh-CN" altLang="en-US" sz="2000">
                <a:solidFill>
                  <a:srgbClr val="000000">
                    <a:lumMod val="85000"/>
                    <a:lumOff val="15000"/>
                  </a:srgbClr>
                </a:solidFill>
                <a:latin typeface="Arial" panose="020B0604020202020204" pitchFamily="34" charset="0"/>
                <a:sym typeface="Arial" panose="020B0604020202020204" pitchFamily="34" charset="0"/>
              </a:rPr>
              <a:t>为了更有效地改进儿童早期教育的质量，澳大利亚联邦政府确立了针对早期教育和保育的《国家质量框架》（National Quality Framework），于2012年1月正式实施。</a:t>
            </a:r>
            <a:endParaRPr lang="zh-CN" altLang="en-US" sz="2000">
              <a:solidFill>
                <a:srgbClr val="000000">
                  <a:lumMod val="85000"/>
                  <a:lumOff val="15000"/>
                </a:srgbClr>
              </a:solidFill>
              <a:latin typeface="Arial" panose="020B0604020202020204" pitchFamily="34" charset="0"/>
              <a:sym typeface="Arial" panose="020B0604020202020204" pitchFamily="34" charset="0"/>
            </a:endParaRPr>
          </a:p>
        </p:txBody>
      </p:sp>
      <p:cxnSp>
        <p:nvCxnSpPr>
          <p:cNvPr id="44" name="直接连接符 43"/>
          <p:cNvCxnSpPr/>
          <p:nvPr>
            <p:custDataLst>
              <p:tags r:id="rId13"/>
            </p:custDataLst>
          </p:nvPr>
        </p:nvCxnSpPr>
        <p:spPr>
          <a:xfrm>
            <a:off x="3002280" y="3579177"/>
            <a:ext cx="0" cy="647700"/>
          </a:xfrm>
          <a:prstGeom prst="line">
            <a:avLst/>
          </a:prstGeom>
          <a:ln w="38100">
            <a:solidFill>
              <a:srgbClr val="3498DB"/>
            </a:solidFill>
          </a:ln>
        </p:spPr>
        <p:style>
          <a:lnRef idx="1">
            <a:srgbClr val="1F74AD"/>
          </a:lnRef>
          <a:fillRef idx="0">
            <a:srgbClr val="1F74AD"/>
          </a:fillRef>
          <a:effectRef idx="0">
            <a:srgbClr val="1F74AD"/>
          </a:effectRef>
          <a:fontRef idx="minor">
            <a:srgbClr val="000000"/>
          </a:fontRef>
        </p:style>
      </p:cxnSp>
      <p:sp>
        <p:nvSpPr>
          <p:cNvPr id="17" name="矩形 16"/>
          <p:cNvSpPr/>
          <p:nvPr>
            <p:custDataLst>
              <p:tags r:id="rId14"/>
            </p:custDataLst>
          </p:nvPr>
        </p:nvSpPr>
        <p:spPr>
          <a:xfrm>
            <a:off x="3002280" y="1751330"/>
            <a:ext cx="8126730" cy="1326515"/>
          </a:xfrm>
          <a:prstGeom prst="rect">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18" name="Text Placeholder 17"/>
          <p:cNvSpPr txBox="1"/>
          <p:nvPr>
            <p:custDataLst>
              <p:tags r:id="rId15"/>
            </p:custDataLst>
          </p:nvPr>
        </p:nvSpPr>
        <p:spPr>
          <a:xfrm>
            <a:off x="1167130" y="2289718"/>
            <a:ext cx="1623695" cy="460375"/>
          </a:xfrm>
          <a:prstGeom prst="rect">
            <a:avLst/>
          </a:prstGeom>
          <a:noFill/>
        </p:spPr>
        <p:txBody>
          <a:bodyPr wrap="square" rtlCol="0" anchor="b" anchorCtr="0">
            <a:normAutofit/>
          </a:bodyPr>
          <a:lstStyle>
            <a:defPPr>
              <a:defRPr lang="zh-CN"/>
            </a:defPPr>
            <a:lvl1pPr algn="ctr">
              <a:lnSpc>
                <a:spcPct val="100000"/>
              </a:lnSpc>
              <a:defRPr sz="4000" b="1" spc="150">
                <a:solidFill>
                  <a:srgbClr val="000000">
                    <a:lumMod val="65000"/>
                    <a:lumOff val="35000"/>
                  </a:srgbClr>
                </a:solidFill>
                <a:latin typeface="微软雅黑" charset="-122"/>
                <a:ea typeface="微软雅黑"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20000"/>
              </a:lnSpc>
              <a:buClrTx/>
              <a:buSzTx/>
              <a:buFontTx/>
              <a:buNone/>
            </a:pPr>
            <a:r>
              <a:rPr kumimoji="0" lang="zh-CN" altLang="en-US" sz="2000" b="1" i="0" u="none" strike="noStrike" kern="1200" cap="none" spc="300" normalizeH="0" noProof="0">
                <a:ln>
                  <a:noFill/>
                </a:ln>
                <a:solidFill>
                  <a:srgbClr val="1F74AD"/>
                </a:solidFill>
                <a:effectLst/>
                <a:uLnTx/>
                <a:uFillTx/>
                <a:latin typeface="Arial" panose="020B0604020202020204" pitchFamily="34" charset="0"/>
                <a:sym typeface="Arial" panose="020B0604020202020204" pitchFamily="34" charset="0"/>
              </a:rPr>
              <a:t>1972年</a:t>
            </a:r>
            <a:endParaRPr kumimoji="0" lang="zh-CN" altLang="en-US" sz="2000" b="1" i="0" u="none" strike="noStrike" kern="1200" cap="none" spc="300" normalizeH="0" noProof="0">
              <a:ln>
                <a:noFill/>
              </a:ln>
              <a:solidFill>
                <a:srgbClr val="1F74AD"/>
              </a:solidFill>
              <a:effectLst/>
              <a:uLnTx/>
              <a:uFillTx/>
              <a:latin typeface="Arial" panose="020B0604020202020204" pitchFamily="34" charset="0"/>
              <a:sym typeface="Arial" panose="020B0604020202020204" pitchFamily="34" charset="0"/>
            </a:endParaRPr>
          </a:p>
        </p:txBody>
      </p:sp>
      <p:sp>
        <p:nvSpPr>
          <p:cNvPr id="19" name="TextBox 48"/>
          <p:cNvSpPr txBox="1"/>
          <p:nvPr>
            <p:custDataLst>
              <p:tags r:id="rId16"/>
            </p:custDataLst>
          </p:nvPr>
        </p:nvSpPr>
        <p:spPr>
          <a:xfrm>
            <a:off x="3271520" y="1918970"/>
            <a:ext cx="7822565" cy="921385"/>
          </a:xfrm>
          <a:prstGeom prst="rect">
            <a:avLst/>
          </a:prstGeom>
          <a:noFill/>
        </p:spPr>
        <p:txBody>
          <a:bodyPr wrap="square" rtlCol="0" anchor="ctr" anchorCtr="0">
            <a:noAutofit/>
          </a:bodyPr>
          <a:lstStyle>
            <a:defPPr>
              <a:defRPr lang="zh-CN"/>
            </a:defPPr>
            <a:lvl1pPr>
              <a:lnSpc>
                <a:spcPct val="120000"/>
              </a:lnSpc>
              <a:defRPr sz="1400" spc="150">
                <a:solidFill>
                  <a:sysClr val="window" lastClr="FFFFFF">
                    <a:lumMod val="65000"/>
                  </a:sysClr>
                </a:solidFill>
                <a:latin typeface="微软雅黑" charset="-122"/>
                <a:ea typeface="微软雅黑" charset="-122"/>
              </a:defRPr>
            </a:lvl1pPr>
          </a:lstStyle>
          <a:p>
            <a:pPr marL="0" marR="0" lvl="0" indent="457200" algn="l" defTabSz="914400" rtl="0" fontAlgn="auto">
              <a:buClrTx/>
              <a:buSzTx/>
              <a:buFontTx/>
              <a:buNone/>
            </a:pPr>
            <a:r>
              <a:rPr kumimoji="0" lang="zh-CN" altLang="en-US" sz="2000" b="0" i="0" u="none" strike="noStrike" kern="1200" cap="none" spc="150" normalizeH="0" noProof="0">
                <a:ln>
                  <a:noFill/>
                </a:ln>
                <a:solidFill>
                  <a:srgbClr val="000000">
                    <a:lumMod val="85000"/>
                    <a:lumOff val="15000"/>
                  </a:srgbClr>
                </a:solidFill>
                <a:effectLst/>
                <a:uLnTx/>
                <a:uFillTx/>
                <a:latin typeface="Arial" panose="020B0604020202020204" pitchFamily="34" charset="0"/>
                <a:sym typeface="Arial" panose="020B0604020202020204" pitchFamily="34" charset="0"/>
              </a:rPr>
              <a:t>澳大利亚联邦政府颁布《幼儿照顾法案》（Child Care Act），这是政府首次明确自身对幼儿托育的义务与保障，同时确定开始为非营利性的托育机构提供一定的财政支持。</a:t>
            </a:r>
            <a:endParaRPr kumimoji="0" lang="zh-CN" altLang="en-US" sz="2000" b="0" i="0" u="none" strike="noStrike" kern="1200" cap="none" spc="150" normalizeH="0" noProof="0">
              <a:ln>
                <a:noFill/>
              </a:ln>
              <a:solidFill>
                <a:srgbClr val="000000">
                  <a:lumMod val="85000"/>
                  <a:lumOff val="15000"/>
                </a:srgbClr>
              </a:solidFill>
              <a:effectLst/>
              <a:uLnTx/>
              <a:uFillTx/>
              <a:latin typeface="Arial" panose="020B0604020202020204" pitchFamily="34" charset="0"/>
              <a:sym typeface="Arial" panose="020B0604020202020204" pitchFamily="34" charset="0"/>
            </a:endParaRPr>
          </a:p>
        </p:txBody>
      </p:sp>
      <p:cxnSp>
        <p:nvCxnSpPr>
          <p:cNvPr id="45" name="直接连接符 44"/>
          <p:cNvCxnSpPr/>
          <p:nvPr>
            <p:custDataLst>
              <p:tags r:id="rId17"/>
            </p:custDataLst>
          </p:nvPr>
        </p:nvCxnSpPr>
        <p:spPr>
          <a:xfrm>
            <a:off x="3002280" y="2186848"/>
            <a:ext cx="0" cy="647700"/>
          </a:xfrm>
          <a:prstGeom prst="line">
            <a:avLst/>
          </a:prstGeom>
          <a:ln w="38100">
            <a:solidFill>
              <a:srgbClr val="1F74AD"/>
            </a:solidFill>
          </a:ln>
        </p:spPr>
        <p:style>
          <a:lnRef idx="1">
            <a:srgbClr val="1F74AD"/>
          </a:lnRef>
          <a:fillRef idx="0">
            <a:srgbClr val="1F74AD"/>
          </a:fillRef>
          <a:effectRef idx="0">
            <a:srgbClr val="1F74AD"/>
          </a:effectRef>
          <a:fontRef idx="minor">
            <a:srgbClr val="000000"/>
          </a:fontRef>
        </p:style>
      </p:cxnSp>
      <p:sp>
        <p:nvSpPr>
          <p:cNvPr id="20" name="文本框 19"/>
          <p:cNvSpPr txBox="1"/>
          <p:nvPr>
            <p:custDataLst>
              <p:tags r:id="rId18"/>
            </p:custDataLst>
          </p:nvPr>
        </p:nvSpPr>
        <p:spPr>
          <a:xfrm>
            <a:off x="1048385" y="824865"/>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澳大利亚婴幼儿托育服务的政策法规</a:t>
            </a:r>
            <a:endParaRPr lang="zh-CN" altLang="en-US" sz="2400" spc="300">
              <a:solidFill>
                <a:srgbClr val="000000">
                  <a:lumMod val="75000"/>
                  <a:lumOff val="25000"/>
                </a:srgbClr>
              </a:solidFill>
              <a:latin typeface="黑体" charset="0"/>
              <a:ea typeface="黑体" charset="0"/>
              <a:cs typeface="黑体" charset="0"/>
            </a:endParaRPr>
          </a:p>
        </p:txBody>
      </p:sp>
    </p:spTree>
    <p:custDataLst>
      <p:tags r:id="rId19"/>
    </p:custData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9" name="矩形 18"/>
          <p:cNvSpPr/>
          <p:nvPr/>
        </p:nvSpPr>
        <p:spPr>
          <a:xfrm>
            <a:off x="6138545" y="2282825"/>
            <a:ext cx="5066665" cy="4008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澳大利亚婴幼儿托育服务政策与法规的主要内容</a:t>
            </a:r>
            <a:endParaRPr lang="zh-CN" altLang="en-US" sz="2800">
              <a:solidFill>
                <a:schemeClr val="tx1"/>
              </a:solidFill>
            </a:endParaRPr>
          </a:p>
        </p:txBody>
      </p:sp>
      <p:sp>
        <p:nvSpPr>
          <p:cNvPr id="3" name="十字星 2"/>
          <p:cNvSpPr/>
          <p:nvPr>
            <p:custDataLst>
              <p:tags r:id="rId6"/>
            </p:custDataLst>
          </p:nvPr>
        </p:nvSpPr>
        <p:spPr>
          <a:xfrm>
            <a:off x="11050905" y="156845"/>
            <a:ext cx="701040" cy="701040"/>
          </a:xfrm>
          <a:prstGeom prst="star4">
            <a:avLst>
              <a:gd name="adj" fmla="val 24818"/>
            </a:avLst>
          </a:prstGeom>
          <a:gradFill>
            <a:gsLst>
              <a:gs pos="51000">
                <a:srgbClr val="7578EC">
                  <a:lumMod val="40000"/>
                  <a:lumOff val="60000"/>
                </a:srgbClr>
              </a:gs>
              <a:gs pos="0">
                <a:srgbClr val="7578EC">
                  <a:lumMod val="40000"/>
                  <a:lumOff val="60000"/>
                </a:srgbClr>
              </a:gs>
              <a:gs pos="100000">
                <a:srgbClr val="7578EC">
                  <a:lumMod val="20000"/>
                  <a:lumOff val="80000"/>
                </a:srgbClr>
              </a:gs>
            </a:gsLst>
            <a:lin ang="13500000" scaled="0"/>
          </a:gra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148" name="Rectangle 15"/>
          <p:cNvSpPr/>
          <p:nvPr>
            <p:custDataLst>
              <p:tags r:id="rId7"/>
            </p:custDataLst>
          </p:nvPr>
        </p:nvSpPr>
        <p:spPr>
          <a:xfrm>
            <a:off x="1000870" y="1529977"/>
            <a:ext cx="4648194" cy="4904478"/>
          </a:xfrm>
          <a:prstGeom prst="rect">
            <a:avLst/>
          </a:prstGeom>
          <a:solidFill>
            <a:srgbClr val="F9F9F9"/>
          </a:solidFill>
          <a:ln w="12700" cap="sq">
            <a:noFill/>
          </a:ln>
          <a:effectLst>
            <a:outerShdw blurRad="177800" dist="38100" dir="2700000" algn="tl" rotWithShape="0">
              <a:prstClr val="black">
                <a:alpha val="40000"/>
              </a:prstClr>
            </a:outerShdw>
          </a:effectLst>
        </p:spPr>
        <p:style>
          <a:lnRef idx="2">
            <a:srgbClr val="36B89D">
              <a:shade val="50000"/>
            </a:srgbClr>
          </a:lnRef>
          <a:fillRef idx="1">
            <a:srgbClr val="36B89D"/>
          </a:fillRef>
          <a:effectRef idx="0">
            <a:srgbClr val="36B89D"/>
          </a:effectRef>
          <a:fontRef idx="minor">
            <a:srgbClr val="595959"/>
          </a:fontRef>
        </p:style>
        <p:txBody>
          <a:bodyPr wrap="square" lIns="90000" tIns="46800" rIns="90000" bIns="46800" rtlCol="0" anchor="ctr">
            <a:normAutofit/>
          </a:bodyPr>
          <a:lstStyle/>
          <a:p>
            <a:pPr algn="ctr"/>
            <a:endParaRPr lang="id-ID" sz="2400">
              <a:solidFill>
                <a:prstClr val="white"/>
              </a:solidFill>
            </a:endParaRPr>
          </a:p>
        </p:txBody>
      </p:sp>
      <p:sp>
        <p:nvSpPr>
          <p:cNvPr id="179" name="Freeform 9"/>
          <p:cNvSpPr>
            <a:spLocks noEditPoints="1"/>
          </p:cNvSpPr>
          <p:nvPr>
            <p:custDataLst>
              <p:tags r:id="rId8"/>
            </p:custDataLst>
          </p:nvPr>
        </p:nvSpPr>
        <p:spPr bwMode="auto">
          <a:xfrm>
            <a:off x="4855266" y="5171988"/>
            <a:ext cx="352231" cy="292005"/>
          </a:xfrm>
          <a:custGeom>
            <a:avLst/>
            <a:gdLst>
              <a:gd name="T0" fmla="*/ 221 w 242"/>
              <a:gd name="T1" fmla="*/ 0 h 200"/>
              <a:gd name="T2" fmla="*/ 171 w 242"/>
              <a:gd name="T3" fmla="*/ 0 h 200"/>
              <a:gd name="T4" fmla="*/ 135 w 242"/>
              <a:gd name="T5" fmla="*/ 15 h 200"/>
              <a:gd name="T6" fmla="*/ 51 w 242"/>
              <a:gd name="T7" fmla="*/ 99 h 200"/>
              <a:gd name="T8" fmla="*/ 51 w 242"/>
              <a:gd name="T9" fmla="*/ 129 h 200"/>
              <a:gd name="T10" fmla="*/ 113 w 242"/>
              <a:gd name="T11" fmla="*/ 192 h 200"/>
              <a:gd name="T12" fmla="*/ 143 w 242"/>
              <a:gd name="T13" fmla="*/ 192 h 200"/>
              <a:gd name="T14" fmla="*/ 227 w 242"/>
              <a:gd name="T15" fmla="*/ 108 h 200"/>
              <a:gd name="T16" fmla="*/ 242 w 242"/>
              <a:gd name="T17" fmla="*/ 71 h 200"/>
              <a:gd name="T18" fmla="*/ 242 w 242"/>
              <a:gd name="T19" fmla="*/ 22 h 200"/>
              <a:gd name="T20" fmla="*/ 221 w 242"/>
              <a:gd name="T21" fmla="*/ 0 h 200"/>
              <a:gd name="T22" fmla="*/ 192 w 242"/>
              <a:gd name="T23" fmla="*/ 71 h 200"/>
              <a:gd name="T24" fmla="*/ 171 w 242"/>
              <a:gd name="T25" fmla="*/ 50 h 200"/>
              <a:gd name="T26" fmla="*/ 192 w 242"/>
              <a:gd name="T27" fmla="*/ 29 h 200"/>
              <a:gd name="T28" fmla="*/ 214 w 242"/>
              <a:gd name="T29" fmla="*/ 50 h 200"/>
              <a:gd name="T30" fmla="*/ 192 w 242"/>
              <a:gd name="T31" fmla="*/ 71 h 200"/>
              <a:gd name="T32" fmla="*/ 19 w 242"/>
              <a:gd name="T33" fmla="*/ 119 h 200"/>
              <a:gd name="T34" fmla="*/ 95 w 242"/>
              <a:gd name="T35" fmla="*/ 196 h 200"/>
              <a:gd name="T36" fmla="*/ 70 w 242"/>
              <a:gd name="T37" fmla="*/ 192 h 200"/>
              <a:gd name="T38" fmla="*/ 8 w 242"/>
              <a:gd name="T39" fmla="*/ 129 h 200"/>
              <a:gd name="T40" fmla="*/ 8 w 242"/>
              <a:gd name="T41" fmla="*/ 99 h 200"/>
              <a:gd name="T42" fmla="*/ 92 w 242"/>
              <a:gd name="T43" fmla="*/ 15 h 200"/>
              <a:gd name="T44" fmla="*/ 128 w 242"/>
              <a:gd name="T45" fmla="*/ 0 h 200"/>
              <a:gd name="T46" fmla="*/ 19 w 242"/>
              <a:gd name="T47" fmla="*/ 109 h 200"/>
              <a:gd name="T48" fmla="*/ 19 w 242"/>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200">
                <a:moveTo>
                  <a:pt x="221" y="0"/>
                </a:moveTo>
                <a:cubicBezTo>
                  <a:pt x="171" y="0"/>
                  <a:pt x="171" y="0"/>
                  <a:pt x="171" y="0"/>
                </a:cubicBezTo>
                <a:cubicBezTo>
                  <a:pt x="159" y="0"/>
                  <a:pt x="143" y="7"/>
                  <a:pt x="135" y="15"/>
                </a:cubicBezTo>
                <a:cubicBezTo>
                  <a:pt x="51" y="99"/>
                  <a:pt x="51" y="99"/>
                  <a:pt x="51" y="99"/>
                </a:cubicBezTo>
                <a:cubicBezTo>
                  <a:pt x="42" y="107"/>
                  <a:pt x="42" y="121"/>
                  <a:pt x="51" y="129"/>
                </a:cubicBezTo>
                <a:cubicBezTo>
                  <a:pt x="113" y="192"/>
                  <a:pt x="113" y="192"/>
                  <a:pt x="113" y="192"/>
                </a:cubicBezTo>
                <a:cubicBezTo>
                  <a:pt x="121" y="200"/>
                  <a:pt x="135" y="200"/>
                  <a:pt x="143" y="192"/>
                </a:cubicBezTo>
                <a:cubicBezTo>
                  <a:pt x="227" y="108"/>
                  <a:pt x="227" y="108"/>
                  <a:pt x="227" y="108"/>
                </a:cubicBezTo>
                <a:cubicBezTo>
                  <a:pt x="236" y="100"/>
                  <a:pt x="242" y="83"/>
                  <a:pt x="242" y="71"/>
                </a:cubicBezTo>
                <a:cubicBezTo>
                  <a:pt x="242" y="22"/>
                  <a:pt x="242" y="22"/>
                  <a:pt x="242" y="22"/>
                </a:cubicBezTo>
                <a:cubicBezTo>
                  <a:pt x="242" y="10"/>
                  <a:pt x="233" y="0"/>
                  <a:pt x="221" y="0"/>
                </a:cubicBezTo>
                <a:moveTo>
                  <a:pt x="192" y="71"/>
                </a:moveTo>
                <a:cubicBezTo>
                  <a:pt x="181" y="71"/>
                  <a:pt x="171" y="62"/>
                  <a:pt x="171" y="50"/>
                </a:cubicBezTo>
                <a:cubicBezTo>
                  <a:pt x="171" y="38"/>
                  <a:pt x="181" y="29"/>
                  <a:pt x="192" y="29"/>
                </a:cubicBezTo>
                <a:cubicBezTo>
                  <a:pt x="204" y="29"/>
                  <a:pt x="214" y="38"/>
                  <a:pt x="214" y="50"/>
                </a:cubicBezTo>
                <a:cubicBezTo>
                  <a:pt x="214" y="62"/>
                  <a:pt x="204" y="71"/>
                  <a:pt x="192" y="71"/>
                </a:cubicBezTo>
                <a:moveTo>
                  <a:pt x="19" y="119"/>
                </a:moveTo>
                <a:cubicBezTo>
                  <a:pt x="95" y="196"/>
                  <a:pt x="95" y="196"/>
                  <a:pt x="95" y="196"/>
                </a:cubicBezTo>
                <a:cubicBezTo>
                  <a:pt x="87" y="200"/>
                  <a:pt x="77" y="199"/>
                  <a:pt x="70" y="192"/>
                </a:cubicBezTo>
                <a:cubicBezTo>
                  <a:pt x="8" y="129"/>
                  <a:pt x="8" y="129"/>
                  <a:pt x="8" y="129"/>
                </a:cubicBezTo>
                <a:cubicBezTo>
                  <a:pt x="0" y="121"/>
                  <a:pt x="0" y="107"/>
                  <a:pt x="8" y="99"/>
                </a:cubicBezTo>
                <a:cubicBezTo>
                  <a:pt x="92" y="15"/>
                  <a:pt x="92" y="15"/>
                  <a:pt x="92" y="15"/>
                </a:cubicBezTo>
                <a:cubicBezTo>
                  <a:pt x="100" y="7"/>
                  <a:pt x="116" y="0"/>
                  <a:pt x="128" y="0"/>
                </a:cubicBezTo>
                <a:cubicBezTo>
                  <a:pt x="19" y="109"/>
                  <a:pt x="19" y="109"/>
                  <a:pt x="19" y="109"/>
                </a:cubicBezTo>
                <a:cubicBezTo>
                  <a:pt x="16" y="112"/>
                  <a:pt x="16" y="117"/>
                  <a:pt x="19" y="119"/>
                </a:cubicBezTo>
              </a:path>
            </a:pathLst>
          </a:custGeom>
          <a:solidFill>
            <a:srgbClr val="FFFFFF"/>
          </a:solidFill>
          <a:ln>
            <a:noFill/>
          </a:ln>
        </p:spPr>
        <p:txBody>
          <a:bodyPr vert="horz" wrap="square" lIns="90000" tIns="46800" rIns="90000" bIns="46800" numCol="1" anchor="t" anchorCtr="0" compatLnSpc="1">
            <a:normAutofit fontScale="55000" lnSpcReduction="20000"/>
          </a:bodyPr>
          <a:lstStyle/>
          <a:p>
            <a:endParaRPr lang="id-ID" sz="2400">
              <a:solidFill>
                <a:prstClr val="black"/>
              </a:solidFill>
            </a:endParaRPr>
          </a:p>
        </p:txBody>
      </p:sp>
      <p:grpSp>
        <p:nvGrpSpPr>
          <p:cNvPr id="14" name="组合 13"/>
          <p:cNvGrpSpPr/>
          <p:nvPr/>
        </p:nvGrpSpPr>
        <p:grpSpPr>
          <a:xfrm>
            <a:off x="993140" y="1524031"/>
            <a:ext cx="4648194" cy="4800418"/>
            <a:chOff x="1093" y="1736"/>
            <a:chExt cx="7817" cy="8073"/>
          </a:xfrm>
        </p:grpSpPr>
        <p:sp>
          <p:nvSpPr>
            <p:cNvPr id="149" name="Rectangle 16"/>
            <p:cNvSpPr/>
            <p:nvPr>
              <p:custDataLst>
                <p:tags r:id="rId9"/>
              </p:custDataLst>
            </p:nvPr>
          </p:nvSpPr>
          <p:spPr>
            <a:xfrm>
              <a:off x="1093" y="1736"/>
              <a:ext cx="7817" cy="1684"/>
            </a:xfrm>
            <a:prstGeom prst="rect">
              <a:avLst/>
            </a:prstGeom>
            <a:solidFill>
              <a:srgbClr val="36B89D"/>
            </a:solidFill>
            <a:ln w="6350">
              <a:noFill/>
            </a:ln>
          </p:spPr>
          <p:style>
            <a:lnRef idx="2">
              <a:srgbClr val="36B89D">
                <a:shade val="50000"/>
              </a:srgbClr>
            </a:lnRef>
            <a:fillRef idx="1">
              <a:srgbClr val="36B89D"/>
            </a:fillRef>
            <a:effectRef idx="0">
              <a:srgbClr val="36B89D"/>
            </a:effectRef>
            <a:fontRef idx="minor">
              <a:srgbClr val="595959"/>
            </a:fontRef>
          </p:style>
          <p:txBody>
            <a:bodyPr wrap="square" lIns="90000" tIns="46800" rIns="90000" bIns="46800" rtlCol="0" anchor="ctr">
              <a:normAutofit/>
            </a:bodyPr>
            <a:lstStyle/>
            <a:p>
              <a:pPr algn="ctr"/>
              <a:endParaRPr lang="id-ID" sz="2400">
                <a:solidFill>
                  <a:prstClr val="white"/>
                </a:solidFill>
              </a:endParaRPr>
            </a:p>
          </p:txBody>
        </p:sp>
        <p:sp>
          <p:nvSpPr>
            <p:cNvPr id="196" name="文本框 47"/>
            <p:cNvSpPr txBox="1">
              <a:spLocks noChangeArrowheads="1"/>
            </p:cNvSpPr>
            <p:nvPr>
              <p:custDataLst>
                <p:tags r:id="rId10"/>
              </p:custDataLst>
            </p:nvPr>
          </p:nvSpPr>
          <p:spPr bwMode="auto">
            <a:xfrm>
              <a:off x="1276" y="3567"/>
              <a:ext cx="7490" cy="6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oAutofit/>
            </a:bodyPr>
            <a:lstStyle>
              <a:lvl1pPr>
                <a:spcBef>
                  <a:spcPct val="20000"/>
                </a:spcBef>
                <a:buFont typeface="Arial" panose="020B0604020202020204" pitchFamily="34" charset="0"/>
                <a:buChar char="•"/>
                <a:defRPr sz="3200">
                  <a:solidFill>
                    <a:srgbClr val="FFFFFF"/>
                  </a:solidFill>
                  <a:latin typeface="Calibri" charset="0"/>
                  <a:ea typeface="宋体" pitchFamily="2" charset="-122"/>
                  <a:sym typeface="Calibri" charset="0"/>
                </a:defRPr>
              </a:lvl1pPr>
              <a:lvl2pPr marL="742950" indent="-285750">
                <a:spcBef>
                  <a:spcPct val="20000"/>
                </a:spcBef>
                <a:buFont typeface="Arial" panose="020B0604020202020204" pitchFamily="34" charset="0"/>
                <a:buChar char="–"/>
                <a:defRPr sz="2800">
                  <a:solidFill>
                    <a:srgbClr val="FFFFFF"/>
                  </a:solidFill>
                  <a:latin typeface="Calibri" charset="0"/>
                  <a:ea typeface="宋体" pitchFamily="2" charset="-122"/>
                  <a:sym typeface="Calibri" charset="0"/>
                </a:defRPr>
              </a:lvl2pPr>
              <a:lvl3pPr marL="1143000" indent="-228600">
                <a:spcBef>
                  <a:spcPct val="20000"/>
                </a:spcBef>
                <a:buFont typeface="Arial" panose="020B0604020202020204" pitchFamily="34" charset="0"/>
                <a:buChar char="•"/>
                <a:defRPr sz="2400">
                  <a:solidFill>
                    <a:srgbClr val="FFFFFF"/>
                  </a:solidFill>
                  <a:latin typeface="Calibri" charset="0"/>
                  <a:ea typeface="宋体" pitchFamily="2" charset="-122"/>
                  <a:sym typeface="Calibri" charset="0"/>
                </a:defRPr>
              </a:lvl3pPr>
              <a:lvl4pPr marL="16002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4pPr>
              <a:lvl5pPr marL="20574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9pPr>
            </a:lstStyle>
            <a:p>
              <a:pPr indent="457200" algn="l" fontAlgn="auto">
                <a:lnSpc>
                  <a:spcPct val="100000"/>
                </a:lnSpc>
                <a:spcBef>
                  <a:spcPct val="0"/>
                </a:spcBef>
                <a:buFontTx/>
                <a:buNone/>
              </a:pPr>
              <a:r>
                <a:rPr lang="zh-CN" altLang="en-US" sz="2000" dirty="0">
                  <a:solidFill>
                    <a:srgbClr val="36B89D"/>
                  </a:solidFill>
                  <a:latin typeface="Arial" panose="020B0604020202020204" pitchFamily="34" charset="0"/>
                  <a:ea typeface="黑体" panose="02010609060101010101" pitchFamily="49" charset="-122"/>
                </a:rPr>
                <a:t>《国家教育和保育法》规定了《国家质量框架》的目标，即确保托育机构中幼儿的安全、健康和福祉，促进托育服务质量的提升。该法案规定了托育服务机构的资格认证程序、托育机构的最低质量标准等，还规定：澳大利亚儿童教育和保育质量管理局（Austrialian Children</a:t>
              </a:r>
              <a:r>
                <a:rPr lang="en-US" altLang="zh-CN" sz="2000" dirty="0">
                  <a:solidFill>
                    <a:srgbClr val="36B89D"/>
                  </a:solidFill>
                  <a:latin typeface="Arial" panose="020B0604020202020204" pitchFamily="34" charset="0"/>
                  <a:ea typeface="黑体" panose="02010609060101010101" pitchFamily="49" charset="-122"/>
                </a:rPr>
                <a:t> </a:t>
              </a:r>
              <a:r>
                <a:rPr lang="zh-CN" altLang="en-US" sz="2000" dirty="0">
                  <a:solidFill>
                    <a:srgbClr val="36B89D"/>
                  </a:solidFill>
                  <a:latin typeface="Arial" panose="020B0604020202020204" pitchFamily="34" charset="0"/>
                  <a:ea typeface="黑体" panose="02010609060101010101" pitchFamily="49" charset="-122"/>
                </a:rPr>
                <a:t>Education and Care Quality Authority）负责确保《国家质量框架》在澳大利亚各州和领地统一执行。</a:t>
              </a:r>
              <a:endParaRPr lang="zh-CN" altLang="en-US" sz="2000" dirty="0">
                <a:solidFill>
                  <a:srgbClr val="36B89D"/>
                </a:solidFill>
                <a:latin typeface="Arial" panose="020B0604020202020204" pitchFamily="34" charset="0"/>
                <a:ea typeface="黑体" panose="02010609060101010101" pitchFamily="49" charset="-122"/>
              </a:endParaRPr>
            </a:p>
          </p:txBody>
        </p:sp>
        <p:sp>
          <p:nvSpPr>
            <p:cNvPr id="55" name="TextBox 75"/>
            <p:cNvSpPr txBox="1"/>
            <p:nvPr>
              <p:custDataLst>
                <p:tags r:id="rId11"/>
              </p:custDataLst>
            </p:nvPr>
          </p:nvSpPr>
          <p:spPr>
            <a:xfrm>
              <a:off x="1163" y="1899"/>
              <a:ext cx="7676" cy="1412"/>
            </a:xfrm>
            <a:prstGeom prst="rect">
              <a:avLst/>
            </a:prstGeom>
            <a:noFill/>
            <a:ln>
              <a:noFill/>
            </a:ln>
          </p:spPr>
          <p:txBody>
            <a:bodyPr wrap="square" lIns="90000" tIns="46800" rIns="90000" bIns="46800" rtlCol="0" anchor="ctr" anchorCtr="0">
              <a:normAutofit fontScale="45000"/>
            </a:bodyPr>
            <a:lstStyle/>
            <a:p>
              <a:pPr algn="ctr"/>
              <a:r>
                <a:rPr lang="en-US" sz="4800" b="1" smtClean="0">
                  <a:solidFill>
                    <a:srgbClr val="FFFFFF"/>
                  </a:solidFill>
                </a:rPr>
                <a:t>1. 《国家教育和保育法》的内容</a:t>
              </a:r>
              <a:endParaRPr lang="en-US" sz="4800" b="1" smtClean="0">
                <a:solidFill>
                  <a:srgbClr val="FFFFFF"/>
                </a:solidFill>
              </a:endParaRPr>
            </a:p>
          </p:txBody>
        </p:sp>
      </p:grpSp>
      <p:grpSp>
        <p:nvGrpSpPr>
          <p:cNvPr id="15" name="组合 14"/>
          <p:cNvGrpSpPr/>
          <p:nvPr/>
        </p:nvGrpSpPr>
        <p:grpSpPr>
          <a:xfrm>
            <a:off x="6086709" y="1631658"/>
            <a:ext cx="5122111" cy="4800418"/>
            <a:chOff x="1093" y="1736"/>
            <a:chExt cx="8614" cy="8073"/>
          </a:xfrm>
        </p:grpSpPr>
        <p:sp>
          <p:nvSpPr>
            <p:cNvPr id="16" name="Rectangle 16"/>
            <p:cNvSpPr/>
            <p:nvPr>
              <p:custDataLst>
                <p:tags r:id="rId12"/>
              </p:custDataLst>
            </p:nvPr>
          </p:nvSpPr>
          <p:spPr>
            <a:xfrm>
              <a:off x="1093" y="1736"/>
              <a:ext cx="8614" cy="1684"/>
            </a:xfrm>
            <a:prstGeom prst="rect">
              <a:avLst/>
            </a:prstGeom>
            <a:solidFill>
              <a:srgbClr val="36B89D"/>
            </a:solidFill>
            <a:ln w="6350">
              <a:noFill/>
            </a:ln>
          </p:spPr>
          <p:style>
            <a:lnRef idx="2">
              <a:srgbClr val="36B89D">
                <a:shade val="50000"/>
              </a:srgbClr>
            </a:lnRef>
            <a:fillRef idx="1">
              <a:srgbClr val="36B89D"/>
            </a:fillRef>
            <a:effectRef idx="0">
              <a:srgbClr val="36B89D"/>
            </a:effectRef>
            <a:fontRef idx="minor">
              <a:srgbClr val="595959"/>
            </a:fontRef>
          </p:style>
          <p:txBody>
            <a:bodyPr wrap="square" lIns="90000" tIns="46800" rIns="90000" bIns="46800" rtlCol="0" anchor="ctr">
              <a:normAutofit/>
            </a:bodyPr>
            <a:lstStyle/>
            <a:p>
              <a:pPr algn="ctr"/>
              <a:endParaRPr lang="id-ID" sz="2400">
                <a:solidFill>
                  <a:prstClr val="white"/>
                </a:solidFill>
              </a:endParaRPr>
            </a:p>
          </p:txBody>
        </p:sp>
        <p:sp>
          <p:nvSpPr>
            <p:cNvPr id="17" name="文本框 47"/>
            <p:cNvSpPr txBox="1">
              <a:spLocks noChangeArrowheads="1"/>
            </p:cNvSpPr>
            <p:nvPr>
              <p:custDataLst>
                <p:tags r:id="rId13"/>
              </p:custDataLst>
            </p:nvPr>
          </p:nvSpPr>
          <p:spPr bwMode="auto">
            <a:xfrm>
              <a:off x="1276" y="3567"/>
              <a:ext cx="7794" cy="6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oAutofit/>
            </a:bodyPr>
            <a:lstStyle>
              <a:lvl1pPr>
                <a:spcBef>
                  <a:spcPct val="20000"/>
                </a:spcBef>
                <a:buFont typeface="Arial" panose="020B0604020202020204" pitchFamily="34" charset="0"/>
                <a:buChar char="•"/>
                <a:defRPr sz="3200">
                  <a:solidFill>
                    <a:srgbClr val="FFFFFF"/>
                  </a:solidFill>
                  <a:latin typeface="Calibri" charset="0"/>
                  <a:ea typeface="宋体" pitchFamily="2" charset="-122"/>
                  <a:sym typeface="Calibri" charset="0"/>
                </a:defRPr>
              </a:lvl1pPr>
              <a:lvl2pPr marL="742950" indent="-285750">
                <a:spcBef>
                  <a:spcPct val="20000"/>
                </a:spcBef>
                <a:buFont typeface="Arial" panose="020B0604020202020204" pitchFamily="34" charset="0"/>
                <a:buChar char="–"/>
                <a:defRPr sz="2800">
                  <a:solidFill>
                    <a:srgbClr val="FFFFFF"/>
                  </a:solidFill>
                  <a:latin typeface="Calibri" charset="0"/>
                  <a:ea typeface="宋体" pitchFamily="2" charset="-122"/>
                  <a:sym typeface="Calibri" charset="0"/>
                </a:defRPr>
              </a:lvl2pPr>
              <a:lvl3pPr marL="1143000" indent="-228600">
                <a:spcBef>
                  <a:spcPct val="20000"/>
                </a:spcBef>
                <a:buFont typeface="Arial" panose="020B0604020202020204" pitchFamily="34" charset="0"/>
                <a:buChar char="•"/>
                <a:defRPr sz="2400">
                  <a:solidFill>
                    <a:srgbClr val="FFFFFF"/>
                  </a:solidFill>
                  <a:latin typeface="Calibri" charset="0"/>
                  <a:ea typeface="宋体" pitchFamily="2" charset="-122"/>
                  <a:sym typeface="Calibri" charset="0"/>
                </a:defRPr>
              </a:lvl3pPr>
              <a:lvl4pPr marL="16002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4pPr>
              <a:lvl5pPr marL="20574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9pPr>
            </a:lstStyle>
            <a:p>
              <a:pPr indent="457200" algn="l" fontAlgn="auto">
                <a:lnSpc>
                  <a:spcPct val="150000"/>
                </a:lnSpc>
                <a:spcBef>
                  <a:spcPct val="0"/>
                </a:spcBef>
                <a:buFontTx/>
                <a:buNone/>
              </a:pPr>
              <a:r>
                <a:rPr sz="2000" dirty="0">
                  <a:solidFill>
                    <a:srgbClr val="36B89D"/>
                  </a:solidFill>
                  <a:latin typeface="Arial" panose="020B0604020202020204" pitchFamily="34" charset="0"/>
                  <a:ea typeface="黑体" panose="02010609060101010101" pitchFamily="49" charset="-122"/>
                </a:rPr>
                <a:t>《国家教育和保育条例》是针对幼儿托育服务制定的包含详细操作要求的法规，其具体内容包括托育服务机构的认证程序、托育机构质量评定量表的制定、托育机构质量的最低要求和监测的程序等。</a:t>
              </a:r>
              <a:endParaRPr sz="2000" dirty="0">
                <a:solidFill>
                  <a:srgbClr val="36B89D"/>
                </a:solidFill>
                <a:latin typeface="Arial" panose="020B0604020202020204" pitchFamily="34" charset="0"/>
                <a:ea typeface="黑体" panose="02010609060101010101" pitchFamily="49" charset="-122"/>
              </a:endParaRPr>
            </a:p>
          </p:txBody>
        </p:sp>
      </p:grpSp>
      <p:sp>
        <p:nvSpPr>
          <p:cNvPr id="21" name="文本框 20"/>
          <p:cNvSpPr txBox="1"/>
          <p:nvPr>
            <p:custDataLst>
              <p:tags r:id="rId14"/>
            </p:custDataLst>
          </p:nvPr>
        </p:nvSpPr>
        <p:spPr>
          <a:xfrm>
            <a:off x="1048385" y="824865"/>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澳大利亚婴幼儿托育服务的政策法规</a:t>
            </a:r>
            <a:endParaRPr lang="zh-CN" altLang="en-US" sz="2400" spc="300">
              <a:solidFill>
                <a:srgbClr val="000000">
                  <a:lumMod val="75000"/>
                  <a:lumOff val="25000"/>
                </a:srgbClr>
              </a:solidFill>
              <a:latin typeface="黑体" charset="0"/>
              <a:ea typeface="黑体" charset="0"/>
              <a:cs typeface="黑体" charset="0"/>
            </a:endParaRPr>
          </a:p>
        </p:txBody>
      </p:sp>
      <p:sp>
        <p:nvSpPr>
          <p:cNvPr id="22" name="TextBox 75"/>
          <p:cNvSpPr txBox="1"/>
          <p:nvPr>
            <p:custDataLst>
              <p:tags r:id="rId15"/>
            </p:custDataLst>
          </p:nvPr>
        </p:nvSpPr>
        <p:spPr>
          <a:xfrm>
            <a:off x="6110494" y="1745622"/>
            <a:ext cx="4845015" cy="839612"/>
          </a:xfrm>
          <a:prstGeom prst="rect">
            <a:avLst/>
          </a:prstGeom>
          <a:noFill/>
          <a:ln>
            <a:noFill/>
          </a:ln>
        </p:spPr>
        <p:txBody>
          <a:bodyPr wrap="square" lIns="90000" tIns="46800" rIns="90000" bIns="46800" rtlCol="0" anchor="ctr" anchorCtr="0">
            <a:normAutofit fontScale="50000"/>
          </a:bodyPr>
          <a:p>
            <a:pPr algn="ctr"/>
            <a:r>
              <a:rPr lang="en-US" sz="4800" b="1" smtClean="0">
                <a:solidFill>
                  <a:srgbClr val="FFFFFF"/>
                </a:solidFill>
              </a:rPr>
              <a:t>2. 《国家教育和保育条例》的内容</a:t>
            </a:r>
            <a:endParaRPr lang="en-US" sz="4800" b="1" smtClean="0">
              <a:solidFill>
                <a:srgbClr val="FFFFFF"/>
              </a:solidFill>
            </a:endParaRPr>
          </a:p>
        </p:txBody>
      </p:sp>
    </p:spTree>
    <p:custDataLst>
      <p:tags r:id="rId16"/>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30880" y="2667635"/>
            <a:ext cx="8001000" cy="1118870"/>
          </a:xfrm>
        </p:spPr>
        <p:txBody>
          <a:bodyPr>
            <a:normAutofit fontScale="90000"/>
          </a:bodyPr>
          <a:p>
            <a:r>
              <a:rPr lang="en-US" altLang="zh-CN">
                <a:solidFill>
                  <a:schemeClr val="accent2">
                    <a:lumMod val="75000"/>
                  </a:schemeClr>
                </a:solidFill>
              </a:rPr>
              <a:t>  </a:t>
            </a:r>
            <a:r>
              <a:rPr lang="zh-CN" altLang="en-US">
                <a:solidFill>
                  <a:schemeClr val="accent2">
                    <a:lumMod val="75000"/>
                  </a:schemeClr>
                </a:solidFill>
              </a:rPr>
              <a:t>英国婴幼儿托育服务政策与法规</a:t>
            </a:r>
            <a:endParaRPr lang="zh-CN" altLang="en-US">
              <a:solidFill>
                <a:schemeClr val="accent2">
                  <a:lumMod val="75000"/>
                </a:schemeClr>
              </a:solidFill>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642804" y="1652947"/>
            <a:ext cx="1519497" cy="2522353"/>
          </a:xfrm>
          <a:prstGeom prst="rect">
            <a:avLst/>
          </a:prstGeom>
        </p:spPr>
      </p:pic>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第一节</a:t>
            </a:r>
            <a:endParaRPr lang="zh-CN" altLang="en-US" sz="4400" b="0">
              <a:cs typeface="宋体" charset="0"/>
            </a:endParaRPr>
          </a:p>
        </p:txBody>
      </p:sp>
    </p:spTree>
    <p:custDataLst>
      <p:tags r:id="rId4"/>
    </p:custData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9" name="矩形 18"/>
          <p:cNvSpPr/>
          <p:nvPr/>
        </p:nvSpPr>
        <p:spPr>
          <a:xfrm>
            <a:off x="6761480" y="2282825"/>
            <a:ext cx="4364355" cy="4008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澳大利亚婴幼儿托育服务政策与法规的主要内容</a:t>
            </a:r>
            <a:endParaRPr lang="zh-CN" altLang="en-US" sz="2800">
              <a:solidFill>
                <a:schemeClr val="tx1"/>
              </a:solidFill>
            </a:endParaRPr>
          </a:p>
        </p:txBody>
      </p:sp>
      <p:sp>
        <p:nvSpPr>
          <p:cNvPr id="3" name="十字星 2"/>
          <p:cNvSpPr/>
          <p:nvPr>
            <p:custDataLst>
              <p:tags r:id="rId6"/>
            </p:custDataLst>
          </p:nvPr>
        </p:nvSpPr>
        <p:spPr>
          <a:xfrm>
            <a:off x="11050905" y="156845"/>
            <a:ext cx="701040" cy="701040"/>
          </a:xfrm>
          <a:prstGeom prst="star4">
            <a:avLst>
              <a:gd name="adj" fmla="val 24818"/>
            </a:avLst>
          </a:prstGeom>
          <a:gradFill>
            <a:gsLst>
              <a:gs pos="51000">
                <a:srgbClr val="7578EC">
                  <a:lumMod val="40000"/>
                  <a:lumOff val="60000"/>
                </a:srgbClr>
              </a:gs>
              <a:gs pos="0">
                <a:srgbClr val="7578EC">
                  <a:lumMod val="40000"/>
                  <a:lumOff val="60000"/>
                </a:srgbClr>
              </a:gs>
              <a:gs pos="100000">
                <a:srgbClr val="7578EC">
                  <a:lumMod val="20000"/>
                  <a:lumOff val="80000"/>
                </a:srgbClr>
              </a:gs>
            </a:gsLst>
            <a:lin ang="13500000" scaled="0"/>
          </a:gra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148" name="Rectangle 15"/>
          <p:cNvSpPr/>
          <p:nvPr>
            <p:custDataLst>
              <p:tags r:id="rId7"/>
            </p:custDataLst>
          </p:nvPr>
        </p:nvSpPr>
        <p:spPr>
          <a:xfrm>
            <a:off x="1212215" y="1363345"/>
            <a:ext cx="5122545" cy="4982845"/>
          </a:xfrm>
          <a:prstGeom prst="rect">
            <a:avLst/>
          </a:prstGeom>
          <a:solidFill>
            <a:srgbClr val="F9F9F9"/>
          </a:solidFill>
          <a:ln w="12700" cap="sq">
            <a:noFill/>
          </a:ln>
          <a:effectLst>
            <a:outerShdw blurRad="177800" dist="38100" dir="2700000" algn="tl" rotWithShape="0">
              <a:prstClr val="black">
                <a:alpha val="40000"/>
              </a:prstClr>
            </a:outerShdw>
          </a:effectLst>
        </p:spPr>
        <p:style>
          <a:lnRef idx="2">
            <a:srgbClr val="36B89D">
              <a:shade val="50000"/>
            </a:srgbClr>
          </a:lnRef>
          <a:fillRef idx="1">
            <a:srgbClr val="36B89D"/>
          </a:fillRef>
          <a:effectRef idx="0">
            <a:srgbClr val="36B89D"/>
          </a:effectRef>
          <a:fontRef idx="minor">
            <a:srgbClr val="595959"/>
          </a:fontRef>
        </p:style>
        <p:txBody>
          <a:bodyPr wrap="square" lIns="90000" tIns="46800" rIns="90000" bIns="46800" rtlCol="0" anchor="ctr">
            <a:normAutofit/>
          </a:bodyPr>
          <a:lstStyle/>
          <a:p>
            <a:pPr algn="ctr"/>
            <a:endParaRPr lang="id-ID" sz="2400">
              <a:solidFill>
                <a:prstClr val="white"/>
              </a:solidFill>
            </a:endParaRPr>
          </a:p>
        </p:txBody>
      </p:sp>
      <p:sp>
        <p:nvSpPr>
          <p:cNvPr id="179" name="Freeform 9"/>
          <p:cNvSpPr>
            <a:spLocks noEditPoints="1"/>
          </p:cNvSpPr>
          <p:nvPr>
            <p:custDataLst>
              <p:tags r:id="rId8"/>
            </p:custDataLst>
          </p:nvPr>
        </p:nvSpPr>
        <p:spPr bwMode="auto">
          <a:xfrm>
            <a:off x="5128118" y="5063446"/>
            <a:ext cx="357889" cy="296696"/>
          </a:xfrm>
          <a:custGeom>
            <a:avLst/>
            <a:gdLst>
              <a:gd name="T0" fmla="*/ 221 w 242"/>
              <a:gd name="T1" fmla="*/ 0 h 200"/>
              <a:gd name="T2" fmla="*/ 171 w 242"/>
              <a:gd name="T3" fmla="*/ 0 h 200"/>
              <a:gd name="T4" fmla="*/ 135 w 242"/>
              <a:gd name="T5" fmla="*/ 15 h 200"/>
              <a:gd name="T6" fmla="*/ 51 w 242"/>
              <a:gd name="T7" fmla="*/ 99 h 200"/>
              <a:gd name="T8" fmla="*/ 51 w 242"/>
              <a:gd name="T9" fmla="*/ 129 h 200"/>
              <a:gd name="T10" fmla="*/ 113 w 242"/>
              <a:gd name="T11" fmla="*/ 192 h 200"/>
              <a:gd name="T12" fmla="*/ 143 w 242"/>
              <a:gd name="T13" fmla="*/ 192 h 200"/>
              <a:gd name="T14" fmla="*/ 227 w 242"/>
              <a:gd name="T15" fmla="*/ 108 h 200"/>
              <a:gd name="T16" fmla="*/ 242 w 242"/>
              <a:gd name="T17" fmla="*/ 71 h 200"/>
              <a:gd name="T18" fmla="*/ 242 w 242"/>
              <a:gd name="T19" fmla="*/ 22 h 200"/>
              <a:gd name="T20" fmla="*/ 221 w 242"/>
              <a:gd name="T21" fmla="*/ 0 h 200"/>
              <a:gd name="T22" fmla="*/ 192 w 242"/>
              <a:gd name="T23" fmla="*/ 71 h 200"/>
              <a:gd name="T24" fmla="*/ 171 w 242"/>
              <a:gd name="T25" fmla="*/ 50 h 200"/>
              <a:gd name="T26" fmla="*/ 192 w 242"/>
              <a:gd name="T27" fmla="*/ 29 h 200"/>
              <a:gd name="T28" fmla="*/ 214 w 242"/>
              <a:gd name="T29" fmla="*/ 50 h 200"/>
              <a:gd name="T30" fmla="*/ 192 w 242"/>
              <a:gd name="T31" fmla="*/ 71 h 200"/>
              <a:gd name="T32" fmla="*/ 19 w 242"/>
              <a:gd name="T33" fmla="*/ 119 h 200"/>
              <a:gd name="T34" fmla="*/ 95 w 242"/>
              <a:gd name="T35" fmla="*/ 196 h 200"/>
              <a:gd name="T36" fmla="*/ 70 w 242"/>
              <a:gd name="T37" fmla="*/ 192 h 200"/>
              <a:gd name="T38" fmla="*/ 8 w 242"/>
              <a:gd name="T39" fmla="*/ 129 h 200"/>
              <a:gd name="T40" fmla="*/ 8 w 242"/>
              <a:gd name="T41" fmla="*/ 99 h 200"/>
              <a:gd name="T42" fmla="*/ 92 w 242"/>
              <a:gd name="T43" fmla="*/ 15 h 200"/>
              <a:gd name="T44" fmla="*/ 128 w 242"/>
              <a:gd name="T45" fmla="*/ 0 h 200"/>
              <a:gd name="T46" fmla="*/ 19 w 242"/>
              <a:gd name="T47" fmla="*/ 109 h 200"/>
              <a:gd name="T48" fmla="*/ 19 w 242"/>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200">
                <a:moveTo>
                  <a:pt x="221" y="0"/>
                </a:moveTo>
                <a:cubicBezTo>
                  <a:pt x="171" y="0"/>
                  <a:pt x="171" y="0"/>
                  <a:pt x="171" y="0"/>
                </a:cubicBezTo>
                <a:cubicBezTo>
                  <a:pt x="159" y="0"/>
                  <a:pt x="143" y="7"/>
                  <a:pt x="135" y="15"/>
                </a:cubicBezTo>
                <a:cubicBezTo>
                  <a:pt x="51" y="99"/>
                  <a:pt x="51" y="99"/>
                  <a:pt x="51" y="99"/>
                </a:cubicBezTo>
                <a:cubicBezTo>
                  <a:pt x="42" y="107"/>
                  <a:pt x="42" y="121"/>
                  <a:pt x="51" y="129"/>
                </a:cubicBezTo>
                <a:cubicBezTo>
                  <a:pt x="113" y="192"/>
                  <a:pt x="113" y="192"/>
                  <a:pt x="113" y="192"/>
                </a:cubicBezTo>
                <a:cubicBezTo>
                  <a:pt x="121" y="200"/>
                  <a:pt x="135" y="200"/>
                  <a:pt x="143" y="192"/>
                </a:cubicBezTo>
                <a:cubicBezTo>
                  <a:pt x="227" y="108"/>
                  <a:pt x="227" y="108"/>
                  <a:pt x="227" y="108"/>
                </a:cubicBezTo>
                <a:cubicBezTo>
                  <a:pt x="236" y="100"/>
                  <a:pt x="242" y="83"/>
                  <a:pt x="242" y="71"/>
                </a:cubicBezTo>
                <a:cubicBezTo>
                  <a:pt x="242" y="22"/>
                  <a:pt x="242" y="22"/>
                  <a:pt x="242" y="22"/>
                </a:cubicBezTo>
                <a:cubicBezTo>
                  <a:pt x="242" y="10"/>
                  <a:pt x="233" y="0"/>
                  <a:pt x="221" y="0"/>
                </a:cubicBezTo>
                <a:moveTo>
                  <a:pt x="192" y="71"/>
                </a:moveTo>
                <a:cubicBezTo>
                  <a:pt x="181" y="71"/>
                  <a:pt x="171" y="62"/>
                  <a:pt x="171" y="50"/>
                </a:cubicBezTo>
                <a:cubicBezTo>
                  <a:pt x="171" y="38"/>
                  <a:pt x="181" y="29"/>
                  <a:pt x="192" y="29"/>
                </a:cubicBezTo>
                <a:cubicBezTo>
                  <a:pt x="204" y="29"/>
                  <a:pt x="214" y="38"/>
                  <a:pt x="214" y="50"/>
                </a:cubicBezTo>
                <a:cubicBezTo>
                  <a:pt x="214" y="62"/>
                  <a:pt x="204" y="71"/>
                  <a:pt x="192" y="71"/>
                </a:cubicBezTo>
                <a:moveTo>
                  <a:pt x="19" y="119"/>
                </a:moveTo>
                <a:cubicBezTo>
                  <a:pt x="95" y="196"/>
                  <a:pt x="95" y="196"/>
                  <a:pt x="95" y="196"/>
                </a:cubicBezTo>
                <a:cubicBezTo>
                  <a:pt x="87" y="200"/>
                  <a:pt x="77" y="199"/>
                  <a:pt x="70" y="192"/>
                </a:cubicBezTo>
                <a:cubicBezTo>
                  <a:pt x="8" y="129"/>
                  <a:pt x="8" y="129"/>
                  <a:pt x="8" y="129"/>
                </a:cubicBezTo>
                <a:cubicBezTo>
                  <a:pt x="0" y="121"/>
                  <a:pt x="0" y="107"/>
                  <a:pt x="8" y="99"/>
                </a:cubicBezTo>
                <a:cubicBezTo>
                  <a:pt x="92" y="15"/>
                  <a:pt x="92" y="15"/>
                  <a:pt x="92" y="15"/>
                </a:cubicBezTo>
                <a:cubicBezTo>
                  <a:pt x="100" y="7"/>
                  <a:pt x="116" y="0"/>
                  <a:pt x="128" y="0"/>
                </a:cubicBezTo>
                <a:cubicBezTo>
                  <a:pt x="19" y="109"/>
                  <a:pt x="19" y="109"/>
                  <a:pt x="19" y="109"/>
                </a:cubicBezTo>
                <a:cubicBezTo>
                  <a:pt x="16" y="112"/>
                  <a:pt x="16" y="117"/>
                  <a:pt x="19" y="119"/>
                </a:cubicBezTo>
              </a:path>
            </a:pathLst>
          </a:custGeom>
          <a:solidFill>
            <a:srgbClr val="FFFFFF"/>
          </a:solidFill>
          <a:ln>
            <a:noFill/>
          </a:ln>
        </p:spPr>
        <p:txBody>
          <a:bodyPr vert="horz" wrap="square" lIns="90000" tIns="46800" rIns="90000" bIns="46800" numCol="1" anchor="t" anchorCtr="0" compatLnSpc="1">
            <a:normAutofit fontScale="55000" lnSpcReduction="20000"/>
          </a:bodyPr>
          <a:lstStyle/>
          <a:p>
            <a:endParaRPr lang="id-ID" sz="2400">
              <a:solidFill>
                <a:prstClr val="black"/>
              </a:solidFill>
            </a:endParaRPr>
          </a:p>
        </p:txBody>
      </p:sp>
      <p:grpSp>
        <p:nvGrpSpPr>
          <p:cNvPr id="14" name="组合 13"/>
          <p:cNvGrpSpPr/>
          <p:nvPr/>
        </p:nvGrpSpPr>
        <p:grpSpPr>
          <a:xfrm>
            <a:off x="1203960" y="1356880"/>
            <a:ext cx="5111889" cy="4807750"/>
            <a:chOff x="1093" y="1736"/>
            <a:chExt cx="7992" cy="7958"/>
          </a:xfrm>
        </p:grpSpPr>
        <p:sp>
          <p:nvSpPr>
            <p:cNvPr id="149" name="Rectangle 16"/>
            <p:cNvSpPr/>
            <p:nvPr>
              <p:custDataLst>
                <p:tags r:id="rId9"/>
              </p:custDataLst>
            </p:nvPr>
          </p:nvSpPr>
          <p:spPr>
            <a:xfrm>
              <a:off x="1093" y="1736"/>
              <a:ext cx="7817" cy="1684"/>
            </a:xfrm>
            <a:prstGeom prst="rect">
              <a:avLst/>
            </a:prstGeom>
            <a:solidFill>
              <a:schemeClr val="accent6"/>
            </a:solidFill>
            <a:ln w="6350">
              <a:noFill/>
            </a:ln>
          </p:spPr>
          <p:style>
            <a:lnRef idx="2">
              <a:srgbClr val="36B89D">
                <a:shade val="50000"/>
              </a:srgbClr>
            </a:lnRef>
            <a:fillRef idx="1">
              <a:srgbClr val="36B89D"/>
            </a:fillRef>
            <a:effectRef idx="0">
              <a:srgbClr val="36B89D"/>
            </a:effectRef>
            <a:fontRef idx="minor">
              <a:srgbClr val="595959"/>
            </a:fontRef>
          </p:style>
          <p:txBody>
            <a:bodyPr wrap="square" lIns="90000" tIns="46800" rIns="90000" bIns="46800" rtlCol="0" anchor="ctr">
              <a:normAutofit/>
            </a:bodyPr>
            <a:lstStyle/>
            <a:p>
              <a:pPr algn="ctr"/>
              <a:endParaRPr lang="id-ID" sz="2400">
                <a:solidFill>
                  <a:prstClr val="white"/>
                </a:solidFill>
              </a:endParaRPr>
            </a:p>
          </p:txBody>
        </p:sp>
        <p:sp>
          <p:nvSpPr>
            <p:cNvPr id="196" name="文本框 47"/>
            <p:cNvSpPr txBox="1">
              <a:spLocks noChangeArrowheads="1"/>
            </p:cNvSpPr>
            <p:nvPr>
              <p:custDataLst>
                <p:tags r:id="rId10"/>
              </p:custDataLst>
            </p:nvPr>
          </p:nvSpPr>
          <p:spPr bwMode="auto">
            <a:xfrm>
              <a:off x="1302" y="3452"/>
              <a:ext cx="7490" cy="6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oAutofit/>
            </a:bodyPr>
            <a:lstStyle>
              <a:lvl1pPr>
                <a:spcBef>
                  <a:spcPct val="20000"/>
                </a:spcBef>
                <a:buFont typeface="Arial" panose="020B0604020202020204" pitchFamily="34" charset="0"/>
                <a:buChar char="•"/>
                <a:defRPr sz="3200">
                  <a:solidFill>
                    <a:srgbClr val="FFFFFF"/>
                  </a:solidFill>
                  <a:latin typeface="Calibri" charset="0"/>
                  <a:ea typeface="宋体" pitchFamily="2" charset="-122"/>
                  <a:sym typeface="Calibri" charset="0"/>
                </a:defRPr>
              </a:lvl1pPr>
              <a:lvl2pPr marL="742950" indent="-285750">
                <a:spcBef>
                  <a:spcPct val="20000"/>
                </a:spcBef>
                <a:buFont typeface="Arial" panose="020B0604020202020204" pitchFamily="34" charset="0"/>
                <a:buChar char="–"/>
                <a:defRPr sz="2800">
                  <a:solidFill>
                    <a:srgbClr val="FFFFFF"/>
                  </a:solidFill>
                  <a:latin typeface="Calibri" charset="0"/>
                  <a:ea typeface="宋体" pitchFamily="2" charset="-122"/>
                  <a:sym typeface="Calibri" charset="0"/>
                </a:defRPr>
              </a:lvl2pPr>
              <a:lvl3pPr marL="1143000" indent="-228600">
                <a:spcBef>
                  <a:spcPct val="20000"/>
                </a:spcBef>
                <a:buFont typeface="Arial" panose="020B0604020202020204" pitchFamily="34" charset="0"/>
                <a:buChar char="•"/>
                <a:defRPr sz="2400">
                  <a:solidFill>
                    <a:srgbClr val="FFFFFF"/>
                  </a:solidFill>
                  <a:latin typeface="Calibri" charset="0"/>
                  <a:ea typeface="宋体" pitchFamily="2" charset="-122"/>
                  <a:sym typeface="Calibri" charset="0"/>
                </a:defRPr>
              </a:lvl3pPr>
              <a:lvl4pPr marL="16002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4pPr>
              <a:lvl5pPr marL="20574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9pPr>
            </a:lstStyle>
            <a:p>
              <a:pPr indent="457200" algn="l" fontAlgn="auto">
                <a:lnSpc>
                  <a:spcPct val="130000"/>
                </a:lnSpc>
                <a:spcBef>
                  <a:spcPct val="0"/>
                </a:spcBef>
                <a:buFontTx/>
                <a:buNone/>
              </a:pPr>
              <a:r>
                <a:rPr sz="2000" dirty="0">
                  <a:solidFill>
                    <a:schemeClr val="accent6"/>
                  </a:solidFill>
                  <a:latin typeface="Arial" panose="020B0604020202020204" pitchFamily="34" charset="0"/>
                  <a:ea typeface="黑体" panose="02010609060101010101" pitchFamily="49" charset="-122"/>
                </a:rPr>
                <a:t> 《国家质量标准》是《国家教育和保育条例》附录的一部分。《国家质量标准》设置了幼儿托育的国家标准，基于大量研究得出了高质量早期教育和保育的最佳方式与方法，以此促进儿童的发展。该标准的内容涵盖了与早期教育和保育质量相关的七个关键领域，分别是教育方案与实践、儿童的健康和安全、物理环境、工作人员安排、与儿童的关系、与家庭和社区的合作伙伴关系、领导与服务管理。</a:t>
              </a:r>
              <a:endParaRPr sz="2000" dirty="0">
                <a:solidFill>
                  <a:schemeClr val="accent6"/>
                </a:solidFill>
                <a:latin typeface="Arial" panose="020B0604020202020204" pitchFamily="34" charset="0"/>
                <a:ea typeface="黑体" panose="02010609060101010101" pitchFamily="49" charset="-122"/>
              </a:endParaRPr>
            </a:p>
          </p:txBody>
        </p:sp>
        <p:sp>
          <p:nvSpPr>
            <p:cNvPr id="55" name="TextBox 75"/>
            <p:cNvSpPr txBox="1"/>
            <p:nvPr>
              <p:custDataLst>
                <p:tags r:id="rId11"/>
              </p:custDataLst>
            </p:nvPr>
          </p:nvSpPr>
          <p:spPr>
            <a:xfrm>
              <a:off x="1163" y="1899"/>
              <a:ext cx="7922" cy="1412"/>
            </a:xfrm>
            <a:prstGeom prst="rect">
              <a:avLst/>
            </a:prstGeom>
            <a:noFill/>
            <a:ln>
              <a:noFill/>
            </a:ln>
          </p:spPr>
          <p:txBody>
            <a:bodyPr wrap="square" lIns="90000" tIns="46800" rIns="90000" bIns="46800" rtlCol="0" anchor="ctr" anchorCtr="0">
              <a:normAutofit fontScale="60000"/>
            </a:bodyPr>
            <a:lstStyle/>
            <a:p>
              <a:pPr algn="ctr"/>
              <a:r>
                <a:rPr lang="en-US" sz="4800" b="1" smtClean="0">
                  <a:solidFill>
                    <a:srgbClr val="FFFFFF"/>
                  </a:solidFill>
                </a:rPr>
                <a:t>  3. 《国家质量标准》的内容</a:t>
              </a:r>
              <a:endParaRPr lang="en-US" sz="4800" b="1" smtClean="0">
                <a:solidFill>
                  <a:srgbClr val="FFFFFF"/>
                </a:solidFill>
              </a:endParaRPr>
            </a:p>
          </p:txBody>
        </p:sp>
      </p:grpSp>
      <p:grpSp>
        <p:nvGrpSpPr>
          <p:cNvPr id="15" name="组合 14"/>
          <p:cNvGrpSpPr/>
          <p:nvPr/>
        </p:nvGrpSpPr>
        <p:grpSpPr>
          <a:xfrm>
            <a:off x="6743046" y="1535338"/>
            <a:ext cx="4455814" cy="4808347"/>
            <a:chOff x="1093" y="1736"/>
            <a:chExt cx="7977" cy="8073"/>
          </a:xfrm>
        </p:grpSpPr>
        <p:sp>
          <p:nvSpPr>
            <p:cNvPr id="16" name="Rectangle 16"/>
            <p:cNvSpPr/>
            <p:nvPr>
              <p:custDataLst>
                <p:tags r:id="rId12"/>
              </p:custDataLst>
            </p:nvPr>
          </p:nvSpPr>
          <p:spPr>
            <a:xfrm>
              <a:off x="1093" y="1736"/>
              <a:ext cx="7817" cy="1684"/>
            </a:xfrm>
            <a:prstGeom prst="rect">
              <a:avLst/>
            </a:prstGeom>
            <a:solidFill>
              <a:schemeClr val="accent6"/>
            </a:solidFill>
            <a:ln w="6350">
              <a:noFill/>
            </a:ln>
          </p:spPr>
          <p:style>
            <a:lnRef idx="2">
              <a:srgbClr val="36B89D">
                <a:shade val="50000"/>
              </a:srgbClr>
            </a:lnRef>
            <a:fillRef idx="1">
              <a:srgbClr val="36B89D"/>
            </a:fillRef>
            <a:effectRef idx="0">
              <a:srgbClr val="36B89D"/>
            </a:effectRef>
            <a:fontRef idx="minor">
              <a:srgbClr val="595959"/>
            </a:fontRef>
          </p:style>
          <p:txBody>
            <a:bodyPr wrap="square" lIns="90000" tIns="46800" rIns="90000" bIns="46800" rtlCol="0" anchor="ctr">
              <a:normAutofit/>
            </a:bodyPr>
            <a:lstStyle/>
            <a:p>
              <a:pPr algn="ctr"/>
              <a:endParaRPr lang="id-ID" sz="2400">
                <a:solidFill>
                  <a:prstClr val="white"/>
                </a:solidFill>
              </a:endParaRPr>
            </a:p>
          </p:txBody>
        </p:sp>
        <p:sp>
          <p:nvSpPr>
            <p:cNvPr id="17" name="文本框 47"/>
            <p:cNvSpPr txBox="1">
              <a:spLocks noChangeArrowheads="1"/>
            </p:cNvSpPr>
            <p:nvPr>
              <p:custDataLst>
                <p:tags r:id="rId13"/>
              </p:custDataLst>
            </p:nvPr>
          </p:nvSpPr>
          <p:spPr bwMode="auto">
            <a:xfrm>
              <a:off x="1276" y="3567"/>
              <a:ext cx="7794" cy="6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oAutofit/>
            </a:bodyPr>
            <a:lstStyle>
              <a:lvl1pPr>
                <a:spcBef>
                  <a:spcPct val="20000"/>
                </a:spcBef>
                <a:buFont typeface="Arial" panose="020B0604020202020204" pitchFamily="34" charset="0"/>
                <a:buChar char="•"/>
                <a:defRPr sz="3200">
                  <a:solidFill>
                    <a:srgbClr val="FFFFFF"/>
                  </a:solidFill>
                  <a:latin typeface="Calibri" charset="0"/>
                  <a:ea typeface="宋体" pitchFamily="2" charset="-122"/>
                  <a:sym typeface="Calibri" charset="0"/>
                </a:defRPr>
              </a:lvl1pPr>
              <a:lvl2pPr marL="742950" indent="-285750">
                <a:spcBef>
                  <a:spcPct val="20000"/>
                </a:spcBef>
                <a:buFont typeface="Arial" panose="020B0604020202020204" pitchFamily="34" charset="0"/>
                <a:buChar char="–"/>
                <a:defRPr sz="2800">
                  <a:solidFill>
                    <a:srgbClr val="FFFFFF"/>
                  </a:solidFill>
                  <a:latin typeface="Calibri" charset="0"/>
                  <a:ea typeface="宋体" pitchFamily="2" charset="-122"/>
                  <a:sym typeface="Calibri" charset="0"/>
                </a:defRPr>
              </a:lvl2pPr>
              <a:lvl3pPr marL="1143000" indent="-228600">
                <a:spcBef>
                  <a:spcPct val="20000"/>
                </a:spcBef>
                <a:buFont typeface="Arial" panose="020B0604020202020204" pitchFamily="34" charset="0"/>
                <a:buChar char="•"/>
                <a:defRPr sz="2400">
                  <a:solidFill>
                    <a:srgbClr val="FFFFFF"/>
                  </a:solidFill>
                  <a:latin typeface="Calibri" charset="0"/>
                  <a:ea typeface="宋体" pitchFamily="2" charset="-122"/>
                  <a:sym typeface="Calibri" charset="0"/>
                </a:defRPr>
              </a:lvl3pPr>
              <a:lvl4pPr marL="16002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4pPr>
              <a:lvl5pPr marL="20574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9pPr>
            </a:lstStyle>
            <a:p>
              <a:pPr indent="457200" algn="l" fontAlgn="auto">
                <a:lnSpc>
                  <a:spcPct val="150000"/>
                </a:lnSpc>
                <a:spcBef>
                  <a:spcPct val="0"/>
                </a:spcBef>
                <a:buFontTx/>
                <a:buNone/>
              </a:pPr>
              <a:r>
                <a:rPr sz="2400" dirty="0">
                  <a:solidFill>
                    <a:schemeClr val="accent6"/>
                  </a:solidFill>
                  <a:latin typeface="Arial" panose="020B0604020202020204" pitchFamily="34" charset="0"/>
                  <a:ea typeface="黑体" panose="02010609060101010101" pitchFamily="49" charset="-122"/>
                </a:rPr>
                <a:t>（1） 全国性监管机构：澳大利亚儿童教育和保育质量管理局。</a:t>
              </a:r>
              <a:endParaRPr sz="2400" dirty="0">
                <a:solidFill>
                  <a:schemeClr val="accent6"/>
                </a:solidFill>
                <a:latin typeface="Arial" panose="020B0604020202020204" pitchFamily="34" charset="0"/>
                <a:ea typeface="黑体" panose="02010609060101010101" pitchFamily="49" charset="-122"/>
              </a:endParaRPr>
            </a:p>
            <a:p>
              <a:pPr indent="457200" algn="l" fontAlgn="auto">
                <a:lnSpc>
                  <a:spcPct val="150000"/>
                </a:lnSpc>
                <a:spcBef>
                  <a:spcPct val="0"/>
                </a:spcBef>
                <a:buFontTx/>
                <a:buNone/>
              </a:pPr>
              <a:r>
                <a:rPr sz="2400" dirty="0">
                  <a:solidFill>
                    <a:schemeClr val="accent6"/>
                  </a:solidFill>
                  <a:latin typeface="Arial" panose="020B0604020202020204" pitchFamily="34" charset="0"/>
                  <a:ea typeface="黑体" panose="02010609060101010101" pitchFamily="49" charset="-122"/>
                </a:rPr>
                <a:t>（2） 各州、领地的监管机构。</a:t>
              </a:r>
              <a:endParaRPr sz="2400" dirty="0">
                <a:solidFill>
                  <a:schemeClr val="accent6"/>
                </a:solidFill>
                <a:latin typeface="Arial" panose="020B0604020202020204" pitchFamily="34" charset="0"/>
                <a:ea typeface="黑体" panose="02010609060101010101" pitchFamily="49" charset="-122"/>
              </a:endParaRPr>
            </a:p>
          </p:txBody>
        </p:sp>
        <p:sp>
          <p:nvSpPr>
            <p:cNvPr id="18" name="TextBox 75"/>
            <p:cNvSpPr txBox="1"/>
            <p:nvPr>
              <p:custDataLst>
                <p:tags r:id="rId14"/>
              </p:custDataLst>
            </p:nvPr>
          </p:nvSpPr>
          <p:spPr>
            <a:xfrm>
              <a:off x="1163" y="1899"/>
              <a:ext cx="7676" cy="1412"/>
            </a:xfrm>
            <a:prstGeom prst="rect">
              <a:avLst/>
            </a:prstGeom>
            <a:noFill/>
            <a:ln>
              <a:noFill/>
            </a:ln>
          </p:spPr>
          <p:txBody>
            <a:bodyPr wrap="square" lIns="90000" tIns="46800" rIns="90000" bIns="46800" rtlCol="0" anchor="ctr" anchorCtr="0"/>
            <a:lstStyle/>
            <a:p>
              <a:pPr algn="ctr"/>
              <a:r>
                <a:rPr lang="en-US" sz="3600" b="1" smtClean="0">
                  <a:solidFill>
                    <a:srgbClr val="FFFFFF"/>
                  </a:solidFill>
                </a:rPr>
                <a:t>4. 质量监管机构</a:t>
              </a:r>
              <a:endParaRPr lang="en-US" sz="3600" b="1" smtClean="0">
                <a:solidFill>
                  <a:srgbClr val="FFFFFF"/>
                </a:solidFill>
              </a:endParaRPr>
            </a:p>
          </p:txBody>
        </p:sp>
      </p:grpSp>
      <p:sp>
        <p:nvSpPr>
          <p:cNvPr id="21" name="文本框 20"/>
          <p:cNvSpPr txBox="1"/>
          <p:nvPr>
            <p:custDataLst>
              <p:tags r:id="rId15"/>
            </p:custDataLst>
          </p:nvPr>
        </p:nvSpPr>
        <p:spPr>
          <a:xfrm>
            <a:off x="1048385" y="824865"/>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澳大利亚婴幼儿托育服务的政策法规</a:t>
            </a:r>
            <a:endParaRPr lang="zh-CN" altLang="en-US" sz="2400" spc="300">
              <a:solidFill>
                <a:srgbClr val="000000">
                  <a:lumMod val="75000"/>
                  <a:lumOff val="25000"/>
                </a:srgbClr>
              </a:solidFill>
              <a:latin typeface="黑体" charset="0"/>
              <a:ea typeface="黑体" charset="0"/>
              <a:cs typeface="黑体" charset="0"/>
            </a:endParaRPr>
          </a:p>
        </p:txBody>
      </p:sp>
    </p:spTree>
    <p:custDataLst>
      <p:tags r:id="rId16"/>
    </p:custData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9" name="矩形 18"/>
          <p:cNvSpPr/>
          <p:nvPr/>
        </p:nvSpPr>
        <p:spPr>
          <a:xfrm>
            <a:off x="6138545" y="2282825"/>
            <a:ext cx="5066665" cy="4008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澳大利亚婴幼儿托育服务政策与法规的主要内容</a:t>
            </a:r>
            <a:endParaRPr lang="zh-CN" altLang="en-US" sz="2800">
              <a:solidFill>
                <a:schemeClr val="tx1"/>
              </a:solidFill>
            </a:endParaRPr>
          </a:p>
        </p:txBody>
      </p:sp>
      <p:sp>
        <p:nvSpPr>
          <p:cNvPr id="3" name="十字星 2"/>
          <p:cNvSpPr/>
          <p:nvPr>
            <p:custDataLst>
              <p:tags r:id="rId6"/>
            </p:custDataLst>
          </p:nvPr>
        </p:nvSpPr>
        <p:spPr>
          <a:xfrm>
            <a:off x="11050905" y="156845"/>
            <a:ext cx="701040" cy="701040"/>
          </a:xfrm>
          <a:prstGeom prst="star4">
            <a:avLst>
              <a:gd name="adj" fmla="val 24818"/>
            </a:avLst>
          </a:prstGeom>
          <a:gradFill>
            <a:gsLst>
              <a:gs pos="51000">
                <a:srgbClr val="7578EC">
                  <a:lumMod val="40000"/>
                  <a:lumOff val="60000"/>
                </a:srgbClr>
              </a:gs>
              <a:gs pos="0">
                <a:srgbClr val="7578EC">
                  <a:lumMod val="40000"/>
                  <a:lumOff val="60000"/>
                </a:srgbClr>
              </a:gs>
              <a:gs pos="100000">
                <a:srgbClr val="7578EC">
                  <a:lumMod val="20000"/>
                  <a:lumOff val="80000"/>
                </a:srgbClr>
              </a:gs>
            </a:gsLst>
            <a:lin ang="13500000" scaled="0"/>
          </a:gra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148" name="Rectangle 15"/>
          <p:cNvSpPr/>
          <p:nvPr>
            <p:custDataLst>
              <p:tags r:id="rId7"/>
            </p:custDataLst>
          </p:nvPr>
        </p:nvSpPr>
        <p:spPr>
          <a:xfrm>
            <a:off x="1246712" y="1380351"/>
            <a:ext cx="4706349" cy="4965839"/>
          </a:xfrm>
          <a:prstGeom prst="rect">
            <a:avLst/>
          </a:prstGeom>
          <a:solidFill>
            <a:srgbClr val="F9F9F9"/>
          </a:solidFill>
          <a:ln w="12700" cap="sq">
            <a:noFill/>
          </a:ln>
          <a:effectLst>
            <a:outerShdw blurRad="177800" dist="38100" dir="2700000" algn="tl" rotWithShape="0">
              <a:prstClr val="black">
                <a:alpha val="40000"/>
              </a:prstClr>
            </a:outerShdw>
          </a:effectLst>
        </p:spPr>
        <p:style>
          <a:lnRef idx="2">
            <a:srgbClr val="36B89D">
              <a:shade val="50000"/>
            </a:srgbClr>
          </a:lnRef>
          <a:fillRef idx="1">
            <a:srgbClr val="36B89D"/>
          </a:fillRef>
          <a:effectRef idx="0">
            <a:srgbClr val="36B89D"/>
          </a:effectRef>
          <a:fontRef idx="minor">
            <a:srgbClr val="595959"/>
          </a:fontRef>
        </p:style>
        <p:txBody>
          <a:bodyPr wrap="square" lIns="90000" tIns="46800" rIns="90000" bIns="46800" rtlCol="0" anchor="ctr">
            <a:normAutofit/>
          </a:bodyPr>
          <a:lstStyle/>
          <a:p>
            <a:pPr algn="ctr"/>
            <a:endParaRPr lang="id-ID" sz="2400">
              <a:solidFill>
                <a:prstClr val="white"/>
              </a:solidFill>
            </a:endParaRPr>
          </a:p>
        </p:txBody>
      </p:sp>
      <p:sp>
        <p:nvSpPr>
          <p:cNvPr id="179" name="Freeform 9"/>
          <p:cNvSpPr>
            <a:spLocks noEditPoints="1"/>
          </p:cNvSpPr>
          <p:nvPr>
            <p:custDataLst>
              <p:tags r:id="rId8"/>
            </p:custDataLst>
          </p:nvPr>
        </p:nvSpPr>
        <p:spPr bwMode="auto">
          <a:xfrm>
            <a:off x="5149331" y="5067928"/>
            <a:ext cx="356638" cy="295659"/>
          </a:xfrm>
          <a:custGeom>
            <a:avLst/>
            <a:gdLst>
              <a:gd name="T0" fmla="*/ 221 w 242"/>
              <a:gd name="T1" fmla="*/ 0 h 200"/>
              <a:gd name="T2" fmla="*/ 171 w 242"/>
              <a:gd name="T3" fmla="*/ 0 h 200"/>
              <a:gd name="T4" fmla="*/ 135 w 242"/>
              <a:gd name="T5" fmla="*/ 15 h 200"/>
              <a:gd name="T6" fmla="*/ 51 w 242"/>
              <a:gd name="T7" fmla="*/ 99 h 200"/>
              <a:gd name="T8" fmla="*/ 51 w 242"/>
              <a:gd name="T9" fmla="*/ 129 h 200"/>
              <a:gd name="T10" fmla="*/ 113 w 242"/>
              <a:gd name="T11" fmla="*/ 192 h 200"/>
              <a:gd name="T12" fmla="*/ 143 w 242"/>
              <a:gd name="T13" fmla="*/ 192 h 200"/>
              <a:gd name="T14" fmla="*/ 227 w 242"/>
              <a:gd name="T15" fmla="*/ 108 h 200"/>
              <a:gd name="T16" fmla="*/ 242 w 242"/>
              <a:gd name="T17" fmla="*/ 71 h 200"/>
              <a:gd name="T18" fmla="*/ 242 w 242"/>
              <a:gd name="T19" fmla="*/ 22 h 200"/>
              <a:gd name="T20" fmla="*/ 221 w 242"/>
              <a:gd name="T21" fmla="*/ 0 h 200"/>
              <a:gd name="T22" fmla="*/ 192 w 242"/>
              <a:gd name="T23" fmla="*/ 71 h 200"/>
              <a:gd name="T24" fmla="*/ 171 w 242"/>
              <a:gd name="T25" fmla="*/ 50 h 200"/>
              <a:gd name="T26" fmla="*/ 192 w 242"/>
              <a:gd name="T27" fmla="*/ 29 h 200"/>
              <a:gd name="T28" fmla="*/ 214 w 242"/>
              <a:gd name="T29" fmla="*/ 50 h 200"/>
              <a:gd name="T30" fmla="*/ 192 w 242"/>
              <a:gd name="T31" fmla="*/ 71 h 200"/>
              <a:gd name="T32" fmla="*/ 19 w 242"/>
              <a:gd name="T33" fmla="*/ 119 h 200"/>
              <a:gd name="T34" fmla="*/ 95 w 242"/>
              <a:gd name="T35" fmla="*/ 196 h 200"/>
              <a:gd name="T36" fmla="*/ 70 w 242"/>
              <a:gd name="T37" fmla="*/ 192 h 200"/>
              <a:gd name="T38" fmla="*/ 8 w 242"/>
              <a:gd name="T39" fmla="*/ 129 h 200"/>
              <a:gd name="T40" fmla="*/ 8 w 242"/>
              <a:gd name="T41" fmla="*/ 99 h 200"/>
              <a:gd name="T42" fmla="*/ 92 w 242"/>
              <a:gd name="T43" fmla="*/ 15 h 200"/>
              <a:gd name="T44" fmla="*/ 128 w 242"/>
              <a:gd name="T45" fmla="*/ 0 h 200"/>
              <a:gd name="T46" fmla="*/ 19 w 242"/>
              <a:gd name="T47" fmla="*/ 109 h 200"/>
              <a:gd name="T48" fmla="*/ 19 w 242"/>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200">
                <a:moveTo>
                  <a:pt x="221" y="0"/>
                </a:moveTo>
                <a:cubicBezTo>
                  <a:pt x="171" y="0"/>
                  <a:pt x="171" y="0"/>
                  <a:pt x="171" y="0"/>
                </a:cubicBezTo>
                <a:cubicBezTo>
                  <a:pt x="159" y="0"/>
                  <a:pt x="143" y="7"/>
                  <a:pt x="135" y="15"/>
                </a:cubicBezTo>
                <a:cubicBezTo>
                  <a:pt x="51" y="99"/>
                  <a:pt x="51" y="99"/>
                  <a:pt x="51" y="99"/>
                </a:cubicBezTo>
                <a:cubicBezTo>
                  <a:pt x="42" y="107"/>
                  <a:pt x="42" y="121"/>
                  <a:pt x="51" y="129"/>
                </a:cubicBezTo>
                <a:cubicBezTo>
                  <a:pt x="113" y="192"/>
                  <a:pt x="113" y="192"/>
                  <a:pt x="113" y="192"/>
                </a:cubicBezTo>
                <a:cubicBezTo>
                  <a:pt x="121" y="200"/>
                  <a:pt x="135" y="200"/>
                  <a:pt x="143" y="192"/>
                </a:cubicBezTo>
                <a:cubicBezTo>
                  <a:pt x="227" y="108"/>
                  <a:pt x="227" y="108"/>
                  <a:pt x="227" y="108"/>
                </a:cubicBezTo>
                <a:cubicBezTo>
                  <a:pt x="236" y="100"/>
                  <a:pt x="242" y="83"/>
                  <a:pt x="242" y="71"/>
                </a:cubicBezTo>
                <a:cubicBezTo>
                  <a:pt x="242" y="22"/>
                  <a:pt x="242" y="22"/>
                  <a:pt x="242" y="22"/>
                </a:cubicBezTo>
                <a:cubicBezTo>
                  <a:pt x="242" y="10"/>
                  <a:pt x="233" y="0"/>
                  <a:pt x="221" y="0"/>
                </a:cubicBezTo>
                <a:moveTo>
                  <a:pt x="192" y="71"/>
                </a:moveTo>
                <a:cubicBezTo>
                  <a:pt x="181" y="71"/>
                  <a:pt x="171" y="62"/>
                  <a:pt x="171" y="50"/>
                </a:cubicBezTo>
                <a:cubicBezTo>
                  <a:pt x="171" y="38"/>
                  <a:pt x="181" y="29"/>
                  <a:pt x="192" y="29"/>
                </a:cubicBezTo>
                <a:cubicBezTo>
                  <a:pt x="204" y="29"/>
                  <a:pt x="214" y="38"/>
                  <a:pt x="214" y="50"/>
                </a:cubicBezTo>
                <a:cubicBezTo>
                  <a:pt x="214" y="62"/>
                  <a:pt x="204" y="71"/>
                  <a:pt x="192" y="71"/>
                </a:cubicBezTo>
                <a:moveTo>
                  <a:pt x="19" y="119"/>
                </a:moveTo>
                <a:cubicBezTo>
                  <a:pt x="95" y="196"/>
                  <a:pt x="95" y="196"/>
                  <a:pt x="95" y="196"/>
                </a:cubicBezTo>
                <a:cubicBezTo>
                  <a:pt x="87" y="200"/>
                  <a:pt x="77" y="199"/>
                  <a:pt x="70" y="192"/>
                </a:cubicBezTo>
                <a:cubicBezTo>
                  <a:pt x="8" y="129"/>
                  <a:pt x="8" y="129"/>
                  <a:pt x="8" y="129"/>
                </a:cubicBezTo>
                <a:cubicBezTo>
                  <a:pt x="0" y="121"/>
                  <a:pt x="0" y="107"/>
                  <a:pt x="8" y="99"/>
                </a:cubicBezTo>
                <a:cubicBezTo>
                  <a:pt x="92" y="15"/>
                  <a:pt x="92" y="15"/>
                  <a:pt x="92" y="15"/>
                </a:cubicBezTo>
                <a:cubicBezTo>
                  <a:pt x="100" y="7"/>
                  <a:pt x="116" y="0"/>
                  <a:pt x="128" y="0"/>
                </a:cubicBezTo>
                <a:cubicBezTo>
                  <a:pt x="19" y="109"/>
                  <a:pt x="19" y="109"/>
                  <a:pt x="19" y="109"/>
                </a:cubicBezTo>
                <a:cubicBezTo>
                  <a:pt x="16" y="112"/>
                  <a:pt x="16" y="117"/>
                  <a:pt x="19" y="119"/>
                </a:cubicBezTo>
              </a:path>
            </a:pathLst>
          </a:custGeom>
          <a:solidFill>
            <a:srgbClr val="FFFFFF"/>
          </a:solidFill>
          <a:ln>
            <a:noFill/>
          </a:ln>
        </p:spPr>
        <p:txBody>
          <a:bodyPr vert="horz" wrap="square" lIns="90000" tIns="46800" rIns="90000" bIns="46800" numCol="1" anchor="t" anchorCtr="0" compatLnSpc="1">
            <a:normAutofit fontScale="55000" lnSpcReduction="20000"/>
          </a:bodyPr>
          <a:lstStyle/>
          <a:p>
            <a:endParaRPr lang="id-ID" sz="2400">
              <a:solidFill>
                <a:prstClr val="black"/>
              </a:solidFill>
            </a:endParaRPr>
          </a:p>
        </p:txBody>
      </p:sp>
      <p:grpSp>
        <p:nvGrpSpPr>
          <p:cNvPr id="14" name="组合 13"/>
          <p:cNvGrpSpPr/>
          <p:nvPr/>
        </p:nvGrpSpPr>
        <p:grpSpPr>
          <a:xfrm>
            <a:off x="1238885" y="1374330"/>
            <a:ext cx="4706349" cy="4860477"/>
            <a:chOff x="1093" y="1736"/>
            <a:chExt cx="7817" cy="8073"/>
          </a:xfrm>
        </p:grpSpPr>
        <p:sp>
          <p:nvSpPr>
            <p:cNvPr id="149" name="Rectangle 16"/>
            <p:cNvSpPr/>
            <p:nvPr>
              <p:custDataLst>
                <p:tags r:id="rId9"/>
              </p:custDataLst>
            </p:nvPr>
          </p:nvSpPr>
          <p:spPr>
            <a:xfrm>
              <a:off x="1093" y="1736"/>
              <a:ext cx="7817" cy="1684"/>
            </a:xfrm>
            <a:prstGeom prst="rect">
              <a:avLst/>
            </a:prstGeom>
            <a:solidFill>
              <a:schemeClr val="accent6"/>
            </a:solidFill>
            <a:ln w="6350">
              <a:noFill/>
            </a:ln>
          </p:spPr>
          <p:style>
            <a:lnRef idx="2">
              <a:srgbClr val="36B89D">
                <a:shade val="50000"/>
              </a:srgbClr>
            </a:lnRef>
            <a:fillRef idx="1">
              <a:srgbClr val="36B89D"/>
            </a:fillRef>
            <a:effectRef idx="0">
              <a:srgbClr val="36B89D"/>
            </a:effectRef>
            <a:fontRef idx="minor">
              <a:srgbClr val="595959"/>
            </a:fontRef>
          </p:style>
          <p:txBody>
            <a:bodyPr wrap="square" lIns="90000" tIns="46800" rIns="90000" bIns="46800" rtlCol="0" anchor="ctr">
              <a:normAutofit/>
            </a:bodyPr>
            <a:lstStyle/>
            <a:p>
              <a:pPr algn="ctr"/>
              <a:endParaRPr lang="id-ID" sz="2400">
                <a:solidFill>
                  <a:prstClr val="white"/>
                </a:solidFill>
              </a:endParaRPr>
            </a:p>
          </p:txBody>
        </p:sp>
        <p:sp>
          <p:nvSpPr>
            <p:cNvPr id="196" name="文本框 47"/>
            <p:cNvSpPr txBox="1">
              <a:spLocks noChangeArrowheads="1"/>
            </p:cNvSpPr>
            <p:nvPr>
              <p:custDataLst>
                <p:tags r:id="rId10"/>
              </p:custDataLst>
            </p:nvPr>
          </p:nvSpPr>
          <p:spPr bwMode="auto">
            <a:xfrm>
              <a:off x="1276" y="3567"/>
              <a:ext cx="7490" cy="6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oAutofit/>
            </a:bodyPr>
            <a:lstStyle>
              <a:lvl1pPr>
                <a:spcBef>
                  <a:spcPct val="20000"/>
                </a:spcBef>
                <a:buFont typeface="Arial" panose="020B0604020202020204" pitchFamily="34" charset="0"/>
                <a:buChar char="•"/>
                <a:defRPr sz="3200">
                  <a:solidFill>
                    <a:srgbClr val="FFFFFF"/>
                  </a:solidFill>
                  <a:latin typeface="Calibri" charset="0"/>
                  <a:ea typeface="宋体" pitchFamily="2" charset="-122"/>
                  <a:sym typeface="Calibri" charset="0"/>
                </a:defRPr>
              </a:lvl1pPr>
              <a:lvl2pPr marL="742950" indent="-285750">
                <a:spcBef>
                  <a:spcPct val="20000"/>
                </a:spcBef>
                <a:buFont typeface="Arial" panose="020B0604020202020204" pitchFamily="34" charset="0"/>
                <a:buChar char="–"/>
                <a:defRPr sz="2800">
                  <a:solidFill>
                    <a:srgbClr val="FFFFFF"/>
                  </a:solidFill>
                  <a:latin typeface="Calibri" charset="0"/>
                  <a:ea typeface="宋体" pitchFamily="2" charset="-122"/>
                  <a:sym typeface="Calibri" charset="0"/>
                </a:defRPr>
              </a:lvl2pPr>
              <a:lvl3pPr marL="1143000" indent="-228600">
                <a:spcBef>
                  <a:spcPct val="20000"/>
                </a:spcBef>
                <a:buFont typeface="Arial" panose="020B0604020202020204" pitchFamily="34" charset="0"/>
                <a:buChar char="•"/>
                <a:defRPr sz="2400">
                  <a:solidFill>
                    <a:srgbClr val="FFFFFF"/>
                  </a:solidFill>
                  <a:latin typeface="Calibri" charset="0"/>
                  <a:ea typeface="宋体" pitchFamily="2" charset="-122"/>
                  <a:sym typeface="Calibri" charset="0"/>
                </a:defRPr>
              </a:lvl3pPr>
              <a:lvl4pPr marL="16002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4pPr>
              <a:lvl5pPr marL="20574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9pPr>
            </a:lstStyle>
            <a:p>
              <a:pPr indent="457200" algn="l" fontAlgn="auto">
                <a:lnSpc>
                  <a:spcPct val="200000"/>
                </a:lnSpc>
                <a:spcBef>
                  <a:spcPct val="0"/>
                </a:spcBef>
                <a:buFontTx/>
                <a:buNone/>
              </a:pPr>
              <a:r>
                <a:rPr sz="2000" dirty="0">
                  <a:solidFill>
                    <a:schemeClr val="accent6"/>
                  </a:solidFill>
                  <a:latin typeface="Arial" panose="020B0604020202020204" pitchFamily="34" charset="0"/>
                  <a:ea typeface="黑体" panose="02010609060101010101" pitchFamily="49" charset="-122"/>
                </a:rPr>
                <a:t>澳大利亚儿童教育和保育质量管理局将监督全国评估和评价系统的执行情况。根据《国家质量标准》，托育机构会获得一个总体性评价以及针对七个质量领域的分评价。</a:t>
              </a:r>
              <a:endParaRPr sz="2000" dirty="0">
                <a:solidFill>
                  <a:schemeClr val="accent6"/>
                </a:solidFill>
                <a:latin typeface="Arial" panose="020B0604020202020204" pitchFamily="34" charset="0"/>
                <a:ea typeface="黑体" panose="02010609060101010101" pitchFamily="49" charset="-122"/>
              </a:endParaRPr>
            </a:p>
          </p:txBody>
        </p:sp>
        <p:sp>
          <p:nvSpPr>
            <p:cNvPr id="55" name="TextBox 75"/>
            <p:cNvSpPr txBox="1"/>
            <p:nvPr>
              <p:custDataLst>
                <p:tags r:id="rId11"/>
              </p:custDataLst>
            </p:nvPr>
          </p:nvSpPr>
          <p:spPr>
            <a:xfrm>
              <a:off x="1163" y="1899"/>
              <a:ext cx="7676" cy="1412"/>
            </a:xfrm>
            <a:prstGeom prst="rect">
              <a:avLst/>
            </a:prstGeom>
            <a:noFill/>
            <a:ln>
              <a:noFill/>
            </a:ln>
          </p:spPr>
          <p:txBody>
            <a:bodyPr wrap="square" lIns="90000" tIns="46800" rIns="90000" bIns="46800" rtlCol="0" anchor="ctr" anchorCtr="0">
              <a:normAutofit fontScale="80000"/>
            </a:bodyPr>
            <a:lstStyle/>
            <a:p>
              <a:pPr algn="ctr"/>
              <a:r>
                <a:rPr lang="en-US" sz="4800" b="1" smtClean="0">
                  <a:solidFill>
                    <a:srgbClr val="FFFFFF"/>
                  </a:solidFill>
                </a:rPr>
                <a:t> 5. 评估和评价系统</a:t>
              </a:r>
              <a:endParaRPr lang="en-US" sz="4800" b="1" smtClean="0">
                <a:solidFill>
                  <a:srgbClr val="FFFFFF"/>
                </a:solidFill>
              </a:endParaRPr>
            </a:p>
          </p:txBody>
        </p:sp>
      </p:grpSp>
      <p:grpSp>
        <p:nvGrpSpPr>
          <p:cNvPr id="15" name="组合 14"/>
          <p:cNvGrpSpPr/>
          <p:nvPr/>
        </p:nvGrpSpPr>
        <p:grpSpPr>
          <a:xfrm>
            <a:off x="6396181" y="1483304"/>
            <a:ext cx="4802679" cy="4860477"/>
            <a:chOff x="1093" y="1736"/>
            <a:chExt cx="7977" cy="8073"/>
          </a:xfrm>
        </p:grpSpPr>
        <p:sp>
          <p:nvSpPr>
            <p:cNvPr id="16" name="Rectangle 16"/>
            <p:cNvSpPr/>
            <p:nvPr>
              <p:custDataLst>
                <p:tags r:id="rId12"/>
              </p:custDataLst>
            </p:nvPr>
          </p:nvSpPr>
          <p:spPr>
            <a:xfrm>
              <a:off x="1093" y="1736"/>
              <a:ext cx="7817" cy="1684"/>
            </a:xfrm>
            <a:prstGeom prst="rect">
              <a:avLst/>
            </a:prstGeom>
            <a:solidFill>
              <a:schemeClr val="accent6"/>
            </a:solidFill>
            <a:ln w="6350">
              <a:noFill/>
            </a:ln>
          </p:spPr>
          <p:style>
            <a:lnRef idx="2">
              <a:srgbClr val="36B89D">
                <a:shade val="50000"/>
              </a:srgbClr>
            </a:lnRef>
            <a:fillRef idx="1">
              <a:srgbClr val="36B89D"/>
            </a:fillRef>
            <a:effectRef idx="0">
              <a:srgbClr val="36B89D"/>
            </a:effectRef>
            <a:fontRef idx="minor">
              <a:srgbClr val="595959"/>
            </a:fontRef>
          </p:style>
          <p:txBody>
            <a:bodyPr wrap="square" lIns="90000" tIns="46800" rIns="90000" bIns="46800" rtlCol="0" anchor="ctr">
              <a:normAutofit/>
            </a:bodyPr>
            <a:lstStyle/>
            <a:p>
              <a:pPr algn="ctr"/>
              <a:endParaRPr lang="id-ID" sz="2400">
                <a:solidFill>
                  <a:prstClr val="white"/>
                </a:solidFill>
              </a:endParaRPr>
            </a:p>
          </p:txBody>
        </p:sp>
        <p:sp>
          <p:nvSpPr>
            <p:cNvPr id="17" name="文本框 47"/>
            <p:cNvSpPr txBox="1">
              <a:spLocks noChangeArrowheads="1"/>
            </p:cNvSpPr>
            <p:nvPr>
              <p:custDataLst>
                <p:tags r:id="rId13"/>
              </p:custDataLst>
            </p:nvPr>
          </p:nvSpPr>
          <p:spPr bwMode="auto">
            <a:xfrm>
              <a:off x="1276" y="3567"/>
              <a:ext cx="7794" cy="6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oAutofit/>
            </a:bodyPr>
            <a:lstStyle>
              <a:lvl1pPr>
                <a:spcBef>
                  <a:spcPct val="20000"/>
                </a:spcBef>
                <a:buFont typeface="Arial" panose="020B0604020202020204" pitchFamily="34" charset="0"/>
                <a:buChar char="•"/>
                <a:defRPr sz="3200">
                  <a:solidFill>
                    <a:srgbClr val="FFFFFF"/>
                  </a:solidFill>
                  <a:latin typeface="Calibri" charset="0"/>
                  <a:ea typeface="宋体" pitchFamily="2" charset="-122"/>
                  <a:sym typeface="Calibri" charset="0"/>
                </a:defRPr>
              </a:lvl1pPr>
              <a:lvl2pPr marL="742950" indent="-285750">
                <a:spcBef>
                  <a:spcPct val="20000"/>
                </a:spcBef>
                <a:buFont typeface="Arial" panose="020B0604020202020204" pitchFamily="34" charset="0"/>
                <a:buChar char="–"/>
                <a:defRPr sz="2800">
                  <a:solidFill>
                    <a:srgbClr val="FFFFFF"/>
                  </a:solidFill>
                  <a:latin typeface="Calibri" charset="0"/>
                  <a:ea typeface="宋体" pitchFamily="2" charset="-122"/>
                  <a:sym typeface="Calibri" charset="0"/>
                </a:defRPr>
              </a:lvl2pPr>
              <a:lvl3pPr marL="1143000" indent="-228600">
                <a:spcBef>
                  <a:spcPct val="20000"/>
                </a:spcBef>
                <a:buFont typeface="Arial" panose="020B0604020202020204" pitchFamily="34" charset="0"/>
                <a:buChar char="•"/>
                <a:defRPr sz="2400">
                  <a:solidFill>
                    <a:srgbClr val="FFFFFF"/>
                  </a:solidFill>
                  <a:latin typeface="Calibri" charset="0"/>
                  <a:ea typeface="宋体" pitchFamily="2" charset="-122"/>
                  <a:sym typeface="Calibri" charset="0"/>
                </a:defRPr>
              </a:lvl3pPr>
              <a:lvl4pPr marL="16002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4pPr>
              <a:lvl5pPr marL="20574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9pPr>
            </a:lstStyle>
            <a:p>
              <a:pPr indent="457200" algn="l" fontAlgn="auto">
                <a:lnSpc>
                  <a:spcPct val="150000"/>
                </a:lnSpc>
                <a:spcBef>
                  <a:spcPct val="0"/>
                </a:spcBef>
                <a:buFontTx/>
                <a:buNone/>
              </a:pPr>
              <a:r>
                <a:rPr sz="2000" dirty="0">
                  <a:solidFill>
                    <a:schemeClr val="accent6"/>
                  </a:solidFill>
                  <a:latin typeface="Arial" panose="020B0604020202020204" pitchFamily="34" charset="0"/>
                  <a:ea typeface="黑体" panose="02010609060101010101" pitchFamily="49" charset="-122"/>
                </a:rPr>
                <a:t>父母在孩子出生前后享有52周没有薪水的育婴假。除了生育之后的第一周之外，父母可以轮流使用育婴假，两人加起来的育婴假不可超过52周。产前生产假最多可达6周。有薪水的育婴假（包括产假）通常是6到12周且需要经过公司同意。</a:t>
              </a:r>
              <a:endParaRPr sz="2000" dirty="0">
                <a:solidFill>
                  <a:schemeClr val="accent6"/>
                </a:solidFill>
                <a:latin typeface="Arial" panose="020B0604020202020204" pitchFamily="34" charset="0"/>
                <a:ea typeface="黑体" panose="02010609060101010101" pitchFamily="49" charset="-122"/>
              </a:endParaRPr>
            </a:p>
          </p:txBody>
        </p:sp>
        <p:sp>
          <p:nvSpPr>
            <p:cNvPr id="18" name="TextBox 75"/>
            <p:cNvSpPr txBox="1"/>
            <p:nvPr>
              <p:custDataLst>
                <p:tags r:id="rId14"/>
              </p:custDataLst>
            </p:nvPr>
          </p:nvSpPr>
          <p:spPr>
            <a:xfrm>
              <a:off x="1163" y="1899"/>
              <a:ext cx="7676" cy="1412"/>
            </a:xfrm>
            <a:prstGeom prst="rect">
              <a:avLst/>
            </a:prstGeom>
            <a:noFill/>
            <a:ln>
              <a:noFill/>
            </a:ln>
          </p:spPr>
          <p:txBody>
            <a:bodyPr wrap="square" lIns="90000" tIns="46800" rIns="90000" bIns="46800" rtlCol="0" anchor="ctr" anchorCtr="0"/>
            <a:lstStyle/>
            <a:p>
              <a:pPr algn="ctr"/>
              <a:r>
                <a:rPr lang="en-US" sz="3600" b="1" smtClean="0">
                  <a:solidFill>
                    <a:srgbClr val="FFFFFF"/>
                  </a:solidFill>
                </a:rPr>
                <a:t>6. 育婴假</a:t>
              </a:r>
              <a:endParaRPr lang="en-US" sz="3600" b="1" smtClean="0">
                <a:solidFill>
                  <a:srgbClr val="FFFFFF"/>
                </a:solidFill>
              </a:endParaRPr>
            </a:p>
          </p:txBody>
        </p:sp>
      </p:grpSp>
      <p:sp>
        <p:nvSpPr>
          <p:cNvPr id="21" name="文本框 20"/>
          <p:cNvSpPr txBox="1"/>
          <p:nvPr>
            <p:custDataLst>
              <p:tags r:id="rId15"/>
            </p:custDataLst>
          </p:nvPr>
        </p:nvSpPr>
        <p:spPr>
          <a:xfrm>
            <a:off x="1048385" y="824865"/>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澳大利亚婴幼儿托育服务的政策法规</a:t>
            </a:r>
            <a:endParaRPr lang="zh-CN" altLang="en-US" sz="2400" spc="300">
              <a:solidFill>
                <a:srgbClr val="000000">
                  <a:lumMod val="75000"/>
                  <a:lumOff val="25000"/>
                </a:srgbClr>
              </a:solidFill>
              <a:latin typeface="黑体" charset="0"/>
              <a:ea typeface="黑体" charset="0"/>
              <a:cs typeface="黑体" charset="0"/>
            </a:endParaRPr>
          </a:p>
        </p:txBody>
      </p:sp>
    </p:spTree>
    <p:custDataLst>
      <p:tags r:id="rId16"/>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澳大利亚婴幼儿托育服务政策与法规的主要内容</a:t>
            </a:r>
            <a:endParaRPr lang="zh-CN" altLang="en-US" sz="2800">
              <a:solidFill>
                <a:schemeClr val="tx1"/>
              </a:solidFill>
            </a:endParaRPr>
          </a:p>
        </p:txBody>
      </p:sp>
      <p:sp>
        <p:nvSpPr>
          <p:cNvPr id="3" name="十字星 2"/>
          <p:cNvSpPr/>
          <p:nvPr>
            <p:custDataLst>
              <p:tags r:id="rId6"/>
            </p:custDataLst>
          </p:nvPr>
        </p:nvSpPr>
        <p:spPr>
          <a:xfrm>
            <a:off x="11050905" y="156845"/>
            <a:ext cx="701040" cy="701040"/>
          </a:xfrm>
          <a:prstGeom prst="star4">
            <a:avLst>
              <a:gd name="adj" fmla="val 24818"/>
            </a:avLst>
          </a:prstGeom>
          <a:gradFill>
            <a:gsLst>
              <a:gs pos="51000">
                <a:srgbClr val="7578EC">
                  <a:lumMod val="40000"/>
                  <a:lumOff val="60000"/>
                </a:srgbClr>
              </a:gs>
              <a:gs pos="0">
                <a:srgbClr val="7578EC">
                  <a:lumMod val="40000"/>
                  <a:lumOff val="60000"/>
                </a:srgbClr>
              </a:gs>
              <a:gs pos="100000">
                <a:srgbClr val="7578EC">
                  <a:lumMod val="20000"/>
                  <a:lumOff val="80000"/>
                </a:srgbClr>
              </a:gs>
            </a:gsLst>
            <a:lin ang="13500000" scaled="0"/>
          </a:gra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5" name="Rectangle 15"/>
          <p:cNvSpPr/>
          <p:nvPr>
            <p:custDataLst>
              <p:tags r:id="rId7"/>
            </p:custDataLst>
          </p:nvPr>
        </p:nvSpPr>
        <p:spPr>
          <a:xfrm>
            <a:off x="1146810" y="1678853"/>
            <a:ext cx="3239418" cy="4497351"/>
          </a:xfrm>
          <a:prstGeom prst="rect">
            <a:avLst/>
          </a:prstGeom>
          <a:solidFill>
            <a:srgbClr val="F9F9F9"/>
          </a:solidFill>
          <a:ln w="12700" cap="sq">
            <a:noFill/>
          </a:ln>
          <a:effectLst>
            <a:outerShdw blurRad="177800" dist="38100" dir="2700000" algn="tl" rotWithShape="0">
              <a:prstClr val="black">
                <a:alpha val="40000"/>
              </a:prstClr>
            </a:outerShdw>
          </a:effectLst>
        </p:spPr>
        <p:style>
          <a:lnRef idx="2">
            <a:srgbClr val="36B89D">
              <a:shade val="50000"/>
            </a:srgbClr>
          </a:lnRef>
          <a:fillRef idx="1">
            <a:srgbClr val="36B89D"/>
          </a:fillRef>
          <a:effectRef idx="0">
            <a:srgbClr val="36B89D"/>
          </a:effectRef>
          <a:fontRef idx="minor">
            <a:srgbClr val="595959"/>
          </a:fontRef>
        </p:style>
        <p:txBody>
          <a:bodyPr wrap="square" lIns="90000" tIns="46800" rIns="90000" bIns="46800" rtlCol="0" anchor="ctr">
            <a:normAutofit/>
          </a:bodyPr>
          <a:lstStyle/>
          <a:p>
            <a:pPr algn="ctr"/>
            <a:endParaRPr lang="id-ID" sz="2400">
              <a:solidFill>
                <a:prstClr val="white"/>
              </a:solidFill>
            </a:endParaRPr>
          </a:p>
        </p:txBody>
      </p:sp>
      <p:sp>
        <p:nvSpPr>
          <p:cNvPr id="7" name="Rectangle 16"/>
          <p:cNvSpPr/>
          <p:nvPr>
            <p:custDataLst>
              <p:tags r:id="rId8"/>
            </p:custDataLst>
          </p:nvPr>
        </p:nvSpPr>
        <p:spPr>
          <a:xfrm>
            <a:off x="1147412" y="1693312"/>
            <a:ext cx="3239418" cy="984417"/>
          </a:xfrm>
          <a:prstGeom prst="rect">
            <a:avLst/>
          </a:prstGeom>
          <a:solidFill>
            <a:srgbClr val="36B89D"/>
          </a:solidFill>
          <a:ln w="6350">
            <a:noFill/>
          </a:ln>
        </p:spPr>
        <p:style>
          <a:lnRef idx="2">
            <a:srgbClr val="36B89D">
              <a:shade val="50000"/>
            </a:srgbClr>
          </a:lnRef>
          <a:fillRef idx="1">
            <a:srgbClr val="36B89D"/>
          </a:fillRef>
          <a:effectRef idx="0">
            <a:srgbClr val="36B89D"/>
          </a:effectRef>
          <a:fontRef idx="minor">
            <a:srgbClr val="595959"/>
          </a:fontRef>
        </p:style>
        <p:txBody>
          <a:bodyPr wrap="square" lIns="90000" tIns="46800" rIns="90000" bIns="46800" rtlCol="0" anchor="ctr">
            <a:normAutofit/>
          </a:bodyPr>
          <a:lstStyle/>
          <a:p>
            <a:pPr algn="ctr"/>
            <a:endParaRPr lang="id-ID" sz="2400">
              <a:solidFill>
                <a:prstClr val="white"/>
              </a:solidFill>
            </a:endParaRPr>
          </a:p>
        </p:txBody>
      </p:sp>
      <p:sp>
        <p:nvSpPr>
          <p:cNvPr id="164" name="Rectangle 34"/>
          <p:cNvSpPr/>
          <p:nvPr>
            <p:custDataLst>
              <p:tags r:id="rId9"/>
            </p:custDataLst>
          </p:nvPr>
        </p:nvSpPr>
        <p:spPr>
          <a:xfrm>
            <a:off x="4563953" y="1678853"/>
            <a:ext cx="3239418" cy="4524462"/>
          </a:xfrm>
          <a:prstGeom prst="rect">
            <a:avLst/>
          </a:prstGeom>
          <a:solidFill>
            <a:srgbClr val="F9F9F9"/>
          </a:solidFill>
          <a:ln w="12700" cap="sq">
            <a:noFill/>
          </a:ln>
          <a:effectLst>
            <a:outerShdw blurRad="177800" dist="38100" dir="2700000" algn="tl" rotWithShape="0">
              <a:prstClr val="black">
                <a:alpha val="40000"/>
              </a:prstClr>
            </a:outerShdw>
          </a:effectLst>
        </p:spPr>
        <p:style>
          <a:lnRef idx="2">
            <a:srgbClr val="36B89D">
              <a:shade val="50000"/>
            </a:srgbClr>
          </a:lnRef>
          <a:fillRef idx="1">
            <a:srgbClr val="36B89D"/>
          </a:fillRef>
          <a:effectRef idx="0">
            <a:srgbClr val="36B89D"/>
          </a:effectRef>
          <a:fontRef idx="minor">
            <a:srgbClr val="595959"/>
          </a:fontRef>
        </p:style>
        <p:txBody>
          <a:bodyPr wrap="square" lIns="90000" tIns="46800" rIns="90000" bIns="46800" rtlCol="0" anchor="ctr">
            <a:normAutofit/>
          </a:bodyPr>
          <a:lstStyle/>
          <a:p>
            <a:pPr algn="ctr"/>
            <a:endParaRPr lang="id-ID" sz="2400">
              <a:solidFill>
                <a:prstClr val="white"/>
              </a:solidFill>
            </a:endParaRPr>
          </a:p>
        </p:txBody>
      </p:sp>
      <p:sp>
        <p:nvSpPr>
          <p:cNvPr id="165" name="Rectangle 35"/>
          <p:cNvSpPr/>
          <p:nvPr>
            <p:custDataLst>
              <p:tags r:id="rId10"/>
            </p:custDataLst>
          </p:nvPr>
        </p:nvSpPr>
        <p:spPr>
          <a:xfrm>
            <a:off x="4580822" y="1719820"/>
            <a:ext cx="3239418" cy="934413"/>
          </a:xfrm>
          <a:prstGeom prst="rect">
            <a:avLst/>
          </a:prstGeom>
          <a:solidFill>
            <a:srgbClr val="36B89D"/>
          </a:solidFill>
          <a:ln w="6350">
            <a:noFill/>
          </a:ln>
        </p:spPr>
        <p:style>
          <a:lnRef idx="2">
            <a:srgbClr val="36B89D">
              <a:shade val="50000"/>
            </a:srgbClr>
          </a:lnRef>
          <a:fillRef idx="1">
            <a:srgbClr val="36B89D"/>
          </a:fillRef>
          <a:effectRef idx="0">
            <a:srgbClr val="36B89D"/>
          </a:effectRef>
          <a:fontRef idx="minor">
            <a:srgbClr val="595959"/>
          </a:fontRef>
        </p:style>
        <p:txBody>
          <a:bodyPr wrap="square" lIns="90000" tIns="46800" rIns="90000" bIns="46800" rtlCol="0" anchor="ctr">
            <a:normAutofit/>
          </a:bodyPr>
          <a:lstStyle/>
          <a:p>
            <a:pPr algn="ctr"/>
            <a:endParaRPr lang="id-ID" sz="2400">
              <a:solidFill>
                <a:prstClr val="white"/>
              </a:solidFill>
            </a:endParaRPr>
          </a:p>
        </p:txBody>
      </p:sp>
      <p:sp>
        <p:nvSpPr>
          <p:cNvPr id="170" name="TextBox 43"/>
          <p:cNvSpPr txBox="1"/>
          <p:nvPr>
            <p:custDataLst>
              <p:tags r:id="rId11"/>
            </p:custDataLst>
          </p:nvPr>
        </p:nvSpPr>
        <p:spPr>
          <a:xfrm>
            <a:off x="4623597" y="1776451"/>
            <a:ext cx="3044824" cy="794642"/>
          </a:xfrm>
          <a:prstGeom prst="rect">
            <a:avLst/>
          </a:prstGeom>
          <a:noFill/>
          <a:ln>
            <a:noFill/>
          </a:ln>
        </p:spPr>
        <p:txBody>
          <a:bodyPr wrap="square" lIns="90000" tIns="46800" rIns="90000" bIns="46800" rtlCol="0" anchor="ctr" anchorCtr="0">
            <a:normAutofit fontScale="60000"/>
          </a:bodyPr>
          <a:lstStyle/>
          <a:p>
            <a:pPr algn="ctr"/>
            <a:r>
              <a:rPr lang="id-ID" sz="4800" b="1" smtClean="0">
                <a:solidFill>
                  <a:srgbClr val="FFFFFF"/>
                </a:solidFill>
              </a:rPr>
              <a:t>8. 不利地区补助</a:t>
            </a:r>
            <a:endParaRPr lang="id-ID" sz="4800" b="1" smtClean="0">
              <a:solidFill>
                <a:srgbClr val="FFFFFF"/>
              </a:solidFill>
            </a:endParaRPr>
          </a:p>
        </p:txBody>
      </p:sp>
      <p:sp>
        <p:nvSpPr>
          <p:cNvPr id="8" name="Freeform 9"/>
          <p:cNvSpPr>
            <a:spLocks noEditPoints="1"/>
          </p:cNvSpPr>
          <p:nvPr>
            <p:custDataLst>
              <p:tags r:id="rId12"/>
            </p:custDataLst>
          </p:nvPr>
        </p:nvSpPr>
        <p:spPr bwMode="auto">
          <a:xfrm>
            <a:off x="4896704" y="5222483"/>
            <a:ext cx="342716" cy="284117"/>
          </a:xfrm>
          <a:custGeom>
            <a:avLst/>
            <a:gdLst>
              <a:gd name="T0" fmla="*/ 221 w 242"/>
              <a:gd name="T1" fmla="*/ 0 h 200"/>
              <a:gd name="T2" fmla="*/ 171 w 242"/>
              <a:gd name="T3" fmla="*/ 0 h 200"/>
              <a:gd name="T4" fmla="*/ 135 w 242"/>
              <a:gd name="T5" fmla="*/ 15 h 200"/>
              <a:gd name="T6" fmla="*/ 51 w 242"/>
              <a:gd name="T7" fmla="*/ 99 h 200"/>
              <a:gd name="T8" fmla="*/ 51 w 242"/>
              <a:gd name="T9" fmla="*/ 129 h 200"/>
              <a:gd name="T10" fmla="*/ 113 w 242"/>
              <a:gd name="T11" fmla="*/ 192 h 200"/>
              <a:gd name="T12" fmla="*/ 143 w 242"/>
              <a:gd name="T13" fmla="*/ 192 h 200"/>
              <a:gd name="T14" fmla="*/ 227 w 242"/>
              <a:gd name="T15" fmla="*/ 108 h 200"/>
              <a:gd name="T16" fmla="*/ 242 w 242"/>
              <a:gd name="T17" fmla="*/ 71 h 200"/>
              <a:gd name="T18" fmla="*/ 242 w 242"/>
              <a:gd name="T19" fmla="*/ 22 h 200"/>
              <a:gd name="T20" fmla="*/ 221 w 242"/>
              <a:gd name="T21" fmla="*/ 0 h 200"/>
              <a:gd name="T22" fmla="*/ 192 w 242"/>
              <a:gd name="T23" fmla="*/ 71 h 200"/>
              <a:gd name="T24" fmla="*/ 171 w 242"/>
              <a:gd name="T25" fmla="*/ 50 h 200"/>
              <a:gd name="T26" fmla="*/ 192 w 242"/>
              <a:gd name="T27" fmla="*/ 29 h 200"/>
              <a:gd name="T28" fmla="*/ 214 w 242"/>
              <a:gd name="T29" fmla="*/ 50 h 200"/>
              <a:gd name="T30" fmla="*/ 192 w 242"/>
              <a:gd name="T31" fmla="*/ 71 h 200"/>
              <a:gd name="T32" fmla="*/ 19 w 242"/>
              <a:gd name="T33" fmla="*/ 119 h 200"/>
              <a:gd name="T34" fmla="*/ 95 w 242"/>
              <a:gd name="T35" fmla="*/ 196 h 200"/>
              <a:gd name="T36" fmla="*/ 70 w 242"/>
              <a:gd name="T37" fmla="*/ 192 h 200"/>
              <a:gd name="T38" fmla="*/ 8 w 242"/>
              <a:gd name="T39" fmla="*/ 129 h 200"/>
              <a:gd name="T40" fmla="*/ 8 w 242"/>
              <a:gd name="T41" fmla="*/ 99 h 200"/>
              <a:gd name="T42" fmla="*/ 92 w 242"/>
              <a:gd name="T43" fmla="*/ 15 h 200"/>
              <a:gd name="T44" fmla="*/ 128 w 242"/>
              <a:gd name="T45" fmla="*/ 0 h 200"/>
              <a:gd name="T46" fmla="*/ 19 w 242"/>
              <a:gd name="T47" fmla="*/ 109 h 200"/>
              <a:gd name="T48" fmla="*/ 19 w 242"/>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200">
                <a:moveTo>
                  <a:pt x="221" y="0"/>
                </a:moveTo>
                <a:cubicBezTo>
                  <a:pt x="171" y="0"/>
                  <a:pt x="171" y="0"/>
                  <a:pt x="171" y="0"/>
                </a:cubicBezTo>
                <a:cubicBezTo>
                  <a:pt x="159" y="0"/>
                  <a:pt x="143" y="7"/>
                  <a:pt x="135" y="15"/>
                </a:cubicBezTo>
                <a:cubicBezTo>
                  <a:pt x="51" y="99"/>
                  <a:pt x="51" y="99"/>
                  <a:pt x="51" y="99"/>
                </a:cubicBezTo>
                <a:cubicBezTo>
                  <a:pt x="42" y="107"/>
                  <a:pt x="42" y="121"/>
                  <a:pt x="51" y="129"/>
                </a:cubicBezTo>
                <a:cubicBezTo>
                  <a:pt x="113" y="192"/>
                  <a:pt x="113" y="192"/>
                  <a:pt x="113" y="192"/>
                </a:cubicBezTo>
                <a:cubicBezTo>
                  <a:pt x="121" y="200"/>
                  <a:pt x="135" y="200"/>
                  <a:pt x="143" y="192"/>
                </a:cubicBezTo>
                <a:cubicBezTo>
                  <a:pt x="227" y="108"/>
                  <a:pt x="227" y="108"/>
                  <a:pt x="227" y="108"/>
                </a:cubicBezTo>
                <a:cubicBezTo>
                  <a:pt x="236" y="100"/>
                  <a:pt x="242" y="83"/>
                  <a:pt x="242" y="71"/>
                </a:cubicBezTo>
                <a:cubicBezTo>
                  <a:pt x="242" y="22"/>
                  <a:pt x="242" y="22"/>
                  <a:pt x="242" y="22"/>
                </a:cubicBezTo>
                <a:cubicBezTo>
                  <a:pt x="242" y="10"/>
                  <a:pt x="233" y="0"/>
                  <a:pt x="221" y="0"/>
                </a:cubicBezTo>
                <a:moveTo>
                  <a:pt x="192" y="71"/>
                </a:moveTo>
                <a:cubicBezTo>
                  <a:pt x="181" y="71"/>
                  <a:pt x="171" y="62"/>
                  <a:pt x="171" y="50"/>
                </a:cubicBezTo>
                <a:cubicBezTo>
                  <a:pt x="171" y="38"/>
                  <a:pt x="181" y="29"/>
                  <a:pt x="192" y="29"/>
                </a:cubicBezTo>
                <a:cubicBezTo>
                  <a:pt x="204" y="29"/>
                  <a:pt x="214" y="38"/>
                  <a:pt x="214" y="50"/>
                </a:cubicBezTo>
                <a:cubicBezTo>
                  <a:pt x="214" y="62"/>
                  <a:pt x="204" y="71"/>
                  <a:pt x="192" y="71"/>
                </a:cubicBezTo>
                <a:moveTo>
                  <a:pt x="19" y="119"/>
                </a:moveTo>
                <a:cubicBezTo>
                  <a:pt x="95" y="196"/>
                  <a:pt x="95" y="196"/>
                  <a:pt x="95" y="196"/>
                </a:cubicBezTo>
                <a:cubicBezTo>
                  <a:pt x="87" y="200"/>
                  <a:pt x="77" y="199"/>
                  <a:pt x="70" y="192"/>
                </a:cubicBezTo>
                <a:cubicBezTo>
                  <a:pt x="8" y="129"/>
                  <a:pt x="8" y="129"/>
                  <a:pt x="8" y="129"/>
                </a:cubicBezTo>
                <a:cubicBezTo>
                  <a:pt x="0" y="121"/>
                  <a:pt x="0" y="107"/>
                  <a:pt x="8" y="99"/>
                </a:cubicBezTo>
                <a:cubicBezTo>
                  <a:pt x="92" y="15"/>
                  <a:pt x="92" y="15"/>
                  <a:pt x="92" y="15"/>
                </a:cubicBezTo>
                <a:cubicBezTo>
                  <a:pt x="100" y="7"/>
                  <a:pt x="116" y="0"/>
                  <a:pt x="128" y="0"/>
                </a:cubicBezTo>
                <a:cubicBezTo>
                  <a:pt x="19" y="109"/>
                  <a:pt x="19" y="109"/>
                  <a:pt x="19" y="109"/>
                </a:cubicBezTo>
                <a:cubicBezTo>
                  <a:pt x="16" y="112"/>
                  <a:pt x="16" y="117"/>
                  <a:pt x="19" y="119"/>
                </a:cubicBezTo>
              </a:path>
            </a:pathLst>
          </a:custGeom>
          <a:solidFill>
            <a:srgbClr val="FFFFFF"/>
          </a:solidFill>
          <a:ln>
            <a:noFill/>
          </a:ln>
        </p:spPr>
        <p:txBody>
          <a:bodyPr vert="horz" wrap="square" lIns="90000" tIns="46800" rIns="90000" bIns="46800" numCol="1" anchor="t" anchorCtr="0" compatLnSpc="1">
            <a:normAutofit fontScale="55000" lnSpcReduction="20000"/>
          </a:bodyPr>
          <a:lstStyle/>
          <a:p>
            <a:endParaRPr lang="id-ID" sz="2400">
              <a:solidFill>
                <a:prstClr val="black"/>
              </a:solidFill>
            </a:endParaRPr>
          </a:p>
        </p:txBody>
      </p:sp>
      <p:sp>
        <p:nvSpPr>
          <p:cNvPr id="180" name="Rectangle 66"/>
          <p:cNvSpPr/>
          <p:nvPr>
            <p:custDataLst>
              <p:tags r:id="rId13"/>
            </p:custDataLst>
          </p:nvPr>
        </p:nvSpPr>
        <p:spPr>
          <a:xfrm>
            <a:off x="7982302" y="1678853"/>
            <a:ext cx="3239418" cy="4463613"/>
          </a:xfrm>
          <a:prstGeom prst="rect">
            <a:avLst/>
          </a:prstGeom>
          <a:solidFill>
            <a:srgbClr val="F9F9F9"/>
          </a:solidFill>
          <a:ln w="12700" cap="sq">
            <a:noFill/>
          </a:ln>
          <a:effectLst>
            <a:outerShdw blurRad="177800" dist="38100" dir="2700000" algn="tl" rotWithShape="0">
              <a:prstClr val="black">
                <a:alpha val="40000"/>
              </a:prstClr>
            </a:outerShdw>
          </a:effectLst>
        </p:spPr>
        <p:style>
          <a:lnRef idx="2">
            <a:srgbClr val="36B89D">
              <a:shade val="50000"/>
            </a:srgbClr>
          </a:lnRef>
          <a:fillRef idx="1">
            <a:srgbClr val="36B89D"/>
          </a:fillRef>
          <a:effectRef idx="0">
            <a:srgbClr val="36B89D"/>
          </a:effectRef>
          <a:fontRef idx="minor">
            <a:srgbClr val="595959"/>
          </a:fontRef>
        </p:style>
        <p:txBody>
          <a:bodyPr wrap="square" lIns="90000" tIns="46800" rIns="90000" bIns="46800" rtlCol="0" anchor="ctr">
            <a:normAutofit/>
          </a:bodyPr>
          <a:lstStyle/>
          <a:p>
            <a:pPr algn="ctr"/>
            <a:endParaRPr lang="id-ID" sz="2400">
              <a:solidFill>
                <a:prstClr val="white"/>
              </a:solidFill>
            </a:endParaRPr>
          </a:p>
        </p:txBody>
      </p:sp>
      <p:sp>
        <p:nvSpPr>
          <p:cNvPr id="181" name="Rectangle 67"/>
          <p:cNvSpPr/>
          <p:nvPr>
            <p:custDataLst>
              <p:tags r:id="rId14"/>
            </p:custDataLst>
          </p:nvPr>
        </p:nvSpPr>
        <p:spPr>
          <a:xfrm>
            <a:off x="7979892" y="1692710"/>
            <a:ext cx="3239418" cy="918146"/>
          </a:xfrm>
          <a:prstGeom prst="rect">
            <a:avLst/>
          </a:prstGeom>
          <a:solidFill>
            <a:srgbClr val="36B89D"/>
          </a:solidFill>
          <a:ln w="6350">
            <a:noFill/>
          </a:ln>
        </p:spPr>
        <p:style>
          <a:lnRef idx="2">
            <a:srgbClr val="36B89D">
              <a:shade val="50000"/>
            </a:srgbClr>
          </a:lnRef>
          <a:fillRef idx="1">
            <a:srgbClr val="36B89D"/>
          </a:fillRef>
          <a:effectRef idx="0">
            <a:srgbClr val="36B89D"/>
          </a:effectRef>
          <a:fontRef idx="minor">
            <a:srgbClr val="595959"/>
          </a:fontRef>
        </p:style>
        <p:txBody>
          <a:bodyPr wrap="square" lIns="90000" tIns="46800" rIns="90000" bIns="46800" rtlCol="0" anchor="ctr">
            <a:normAutofit/>
          </a:bodyPr>
          <a:lstStyle/>
          <a:p>
            <a:pPr algn="ctr"/>
            <a:endParaRPr lang="id-ID" sz="2400">
              <a:solidFill>
                <a:prstClr val="white"/>
              </a:solidFill>
            </a:endParaRPr>
          </a:p>
        </p:txBody>
      </p:sp>
      <p:sp>
        <p:nvSpPr>
          <p:cNvPr id="186" name="TextBox 75"/>
          <p:cNvSpPr txBox="1"/>
          <p:nvPr>
            <p:custDataLst>
              <p:tags r:id="rId15"/>
            </p:custDataLst>
          </p:nvPr>
        </p:nvSpPr>
        <p:spPr>
          <a:xfrm>
            <a:off x="8093757" y="1745124"/>
            <a:ext cx="3063500" cy="778979"/>
          </a:xfrm>
          <a:prstGeom prst="rect">
            <a:avLst/>
          </a:prstGeom>
          <a:noFill/>
          <a:ln>
            <a:noFill/>
          </a:ln>
        </p:spPr>
        <p:txBody>
          <a:bodyPr wrap="square" lIns="90000" tIns="46800" rIns="90000" bIns="46800" rtlCol="0" anchor="ctr" anchorCtr="0"/>
          <a:lstStyle/>
          <a:p>
            <a:pPr algn="ctr"/>
            <a:r>
              <a:rPr lang="en-US" sz="2400" b="1" smtClean="0">
                <a:solidFill>
                  <a:srgbClr val="FFFFFF"/>
                </a:solidFill>
              </a:rPr>
              <a:t>9. 政府在线育儿指导</a:t>
            </a:r>
            <a:endParaRPr lang="en-US" sz="2400" b="1" smtClean="0">
              <a:solidFill>
                <a:srgbClr val="FFFFFF"/>
              </a:solidFill>
            </a:endParaRPr>
          </a:p>
        </p:txBody>
      </p:sp>
      <p:sp>
        <p:nvSpPr>
          <p:cNvPr id="11" name="文本框 47"/>
          <p:cNvSpPr txBox="1">
            <a:spLocks noChangeArrowheads="1"/>
          </p:cNvSpPr>
          <p:nvPr>
            <p:custDataLst>
              <p:tags r:id="rId16"/>
            </p:custDataLst>
          </p:nvPr>
        </p:nvSpPr>
        <p:spPr bwMode="auto">
          <a:xfrm>
            <a:off x="1293207" y="2790389"/>
            <a:ext cx="2929755" cy="331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lstStyle>
            <a:lvl1pPr>
              <a:spcBef>
                <a:spcPct val="20000"/>
              </a:spcBef>
              <a:buFont typeface="Arial" panose="020B0604020202020204" pitchFamily="34" charset="0"/>
              <a:buChar char="•"/>
              <a:defRPr sz="3200">
                <a:solidFill>
                  <a:srgbClr val="FFFFFF"/>
                </a:solidFill>
                <a:latin typeface="Calibri" charset="0"/>
                <a:ea typeface="宋体" pitchFamily="2" charset="-122"/>
                <a:sym typeface="Calibri" charset="0"/>
              </a:defRPr>
            </a:lvl1pPr>
            <a:lvl2pPr marL="742950" indent="-285750">
              <a:spcBef>
                <a:spcPct val="20000"/>
              </a:spcBef>
              <a:buFont typeface="Arial" panose="020B0604020202020204" pitchFamily="34" charset="0"/>
              <a:buChar char="–"/>
              <a:defRPr sz="2800">
                <a:solidFill>
                  <a:srgbClr val="FFFFFF"/>
                </a:solidFill>
                <a:latin typeface="Calibri" charset="0"/>
                <a:ea typeface="宋体" pitchFamily="2" charset="-122"/>
                <a:sym typeface="Calibri" charset="0"/>
              </a:defRPr>
            </a:lvl2pPr>
            <a:lvl3pPr marL="1143000" indent="-228600">
              <a:spcBef>
                <a:spcPct val="20000"/>
              </a:spcBef>
              <a:buFont typeface="Arial" panose="020B0604020202020204" pitchFamily="34" charset="0"/>
              <a:buChar char="•"/>
              <a:defRPr sz="2400">
                <a:solidFill>
                  <a:srgbClr val="FFFFFF"/>
                </a:solidFill>
                <a:latin typeface="Calibri" charset="0"/>
                <a:ea typeface="宋体" pitchFamily="2" charset="-122"/>
                <a:sym typeface="Calibri" charset="0"/>
              </a:defRPr>
            </a:lvl3pPr>
            <a:lvl4pPr marL="16002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4pPr>
            <a:lvl5pPr marL="20574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9pPr>
          </a:lstStyle>
          <a:p>
            <a:pPr indent="457200" algn="l" fontAlgn="auto">
              <a:lnSpc>
                <a:spcPct val="150000"/>
              </a:lnSpc>
              <a:spcBef>
                <a:spcPct val="0"/>
              </a:spcBef>
              <a:buFontTx/>
              <a:buNone/>
            </a:pPr>
            <a:r>
              <a:rPr lang="zh-CN" altLang="en-US" sz="2400" dirty="0">
                <a:solidFill>
                  <a:srgbClr val="36B89D"/>
                </a:solidFill>
                <a:latin typeface="Arial" panose="020B0604020202020204" pitchFamily="34" charset="0"/>
                <a:ea typeface="黑体" panose="02010609060101010101" pitchFamily="49" charset="-122"/>
              </a:rPr>
              <a:t>家庭津贴是对育有16岁以下子女的家庭所给予的补助，且针对的是情况特殊、年纪较大、难以获得工作的父母。</a:t>
            </a:r>
            <a:endParaRPr lang="zh-CN" altLang="en-US" sz="2400" dirty="0">
              <a:solidFill>
                <a:srgbClr val="36B89D"/>
              </a:solidFill>
              <a:latin typeface="Arial" panose="020B0604020202020204" pitchFamily="34" charset="0"/>
              <a:ea typeface="黑体" panose="02010609060101010101" pitchFamily="49" charset="-122"/>
            </a:endParaRPr>
          </a:p>
        </p:txBody>
      </p:sp>
      <p:sp>
        <p:nvSpPr>
          <p:cNvPr id="197" name="文本框 47"/>
          <p:cNvSpPr txBox="1">
            <a:spLocks noChangeArrowheads="1"/>
          </p:cNvSpPr>
          <p:nvPr>
            <p:custDataLst>
              <p:tags r:id="rId17"/>
            </p:custDataLst>
          </p:nvPr>
        </p:nvSpPr>
        <p:spPr bwMode="auto">
          <a:xfrm>
            <a:off x="4860363" y="2976548"/>
            <a:ext cx="2646599" cy="1990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oAutofit/>
          </a:bodyPr>
          <a:lstStyle>
            <a:lvl1pPr>
              <a:spcBef>
                <a:spcPct val="20000"/>
              </a:spcBef>
              <a:buFont typeface="Arial" panose="020B0604020202020204" pitchFamily="34" charset="0"/>
              <a:buChar char="•"/>
              <a:defRPr sz="3200">
                <a:solidFill>
                  <a:srgbClr val="FFFFFF"/>
                </a:solidFill>
                <a:latin typeface="Calibri" charset="0"/>
                <a:ea typeface="宋体" pitchFamily="2" charset="-122"/>
                <a:sym typeface="Calibri" charset="0"/>
              </a:defRPr>
            </a:lvl1pPr>
            <a:lvl2pPr marL="742950" indent="-285750">
              <a:spcBef>
                <a:spcPct val="20000"/>
              </a:spcBef>
              <a:buFont typeface="Arial" panose="020B0604020202020204" pitchFamily="34" charset="0"/>
              <a:buChar char="–"/>
              <a:defRPr sz="2800">
                <a:solidFill>
                  <a:srgbClr val="FFFFFF"/>
                </a:solidFill>
                <a:latin typeface="Calibri" charset="0"/>
                <a:ea typeface="宋体" pitchFamily="2" charset="-122"/>
                <a:sym typeface="Calibri" charset="0"/>
              </a:defRPr>
            </a:lvl2pPr>
            <a:lvl3pPr marL="1143000" indent="-228600">
              <a:spcBef>
                <a:spcPct val="20000"/>
              </a:spcBef>
              <a:buFont typeface="Arial" panose="020B0604020202020204" pitchFamily="34" charset="0"/>
              <a:buChar char="•"/>
              <a:defRPr sz="2400">
                <a:solidFill>
                  <a:srgbClr val="FFFFFF"/>
                </a:solidFill>
                <a:latin typeface="Calibri" charset="0"/>
                <a:ea typeface="宋体" pitchFamily="2" charset="-122"/>
                <a:sym typeface="Calibri" charset="0"/>
              </a:defRPr>
            </a:lvl3pPr>
            <a:lvl4pPr marL="16002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4pPr>
            <a:lvl5pPr marL="20574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9pPr>
          </a:lstStyle>
          <a:p>
            <a:pPr indent="457200" algn="l" fontAlgn="auto">
              <a:lnSpc>
                <a:spcPct val="150000"/>
              </a:lnSpc>
              <a:spcBef>
                <a:spcPct val="0"/>
              </a:spcBef>
              <a:buFontTx/>
              <a:buNone/>
            </a:pPr>
            <a:r>
              <a:rPr lang="zh-CN" altLang="en-US" sz="2400" dirty="0">
                <a:solidFill>
                  <a:srgbClr val="36B89D"/>
                </a:solidFill>
                <a:latin typeface="Arial" panose="020B0604020202020204" pitchFamily="34" charset="0"/>
                <a:ea typeface="黑体" panose="02010609060101010101" pitchFamily="49" charset="-122"/>
              </a:rPr>
              <a:t> 针对偏远地区及都市边缘地区的托育机构所提供的补助。</a:t>
            </a:r>
            <a:endParaRPr lang="zh-CN" altLang="en-US" sz="2400" dirty="0">
              <a:solidFill>
                <a:srgbClr val="36B89D"/>
              </a:solidFill>
              <a:latin typeface="Arial" panose="020B0604020202020204" pitchFamily="34" charset="0"/>
              <a:ea typeface="黑体" panose="02010609060101010101" pitchFamily="49" charset="-122"/>
            </a:endParaRPr>
          </a:p>
        </p:txBody>
      </p:sp>
      <p:sp>
        <p:nvSpPr>
          <p:cNvPr id="198" name="文本框 47"/>
          <p:cNvSpPr txBox="1">
            <a:spLocks noChangeArrowheads="1"/>
          </p:cNvSpPr>
          <p:nvPr>
            <p:custDataLst>
              <p:tags r:id="rId18"/>
            </p:custDataLst>
          </p:nvPr>
        </p:nvSpPr>
        <p:spPr bwMode="auto">
          <a:xfrm>
            <a:off x="8079298" y="2706647"/>
            <a:ext cx="3096033" cy="3429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lstStyle>
            <a:lvl1pPr>
              <a:spcBef>
                <a:spcPct val="20000"/>
              </a:spcBef>
              <a:buFont typeface="Arial" panose="020B0604020202020204" pitchFamily="34" charset="0"/>
              <a:buChar char="•"/>
              <a:defRPr sz="3200">
                <a:solidFill>
                  <a:srgbClr val="FFFFFF"/>
                </a:solidFill>
                <a:latin typeface="Calibri" charset="0"/>
                <a:ea typeface="宋体" pitchFamily="2" charset="-122"/>
                <a:sym typeface="Calibri" charset="0"/>
              </a:defRPr>
            </a:lvl1pPr>
            <a:lvl2pPr marL="742950" indent="-285750">
              <a:spcBef>
                <a:spcPct val="20000"/>
              </a:spcBef>
              <a:buFont typeface="Arial" panose="020B0604020202020204" pitchFamily="34" charset="0"/>
              <a:buChar char="–"/>
              <a:defRPr sz="2800">
                <a:solidFill>
                  <a:srgbClr val="FFFFFF"/>
                </a:solidFill>
                <a:latin typeface="Calibri" charset="0"/>
                <a:ea typeface="宋体" pitchFamily="2" charset="-122"/>
                <a:sym typeface="Calibri" charset="0"/>
              </a:defRPr>
            </a:lvl2pPr>
            <a:lvl3pPr marL="1143000" indent="-228600">
              <a:spcBef>
                <a:spcPct val="20000"/>
              </a:spcBef>
              <a:buFont typeface="Arial" panose="020B0604020202020204" pitchFamily="34" charset="0"/>
              <a:buChar char="•"/>
              <a:defRPr sz="2400">
                <a:solidFill>
                  <a:srgbClr val="FFFFFF"/>
                </a:solidFill>
                <a:latin typeface="Calibri" charset="0"/>
                <a:ea typeface="宋体" pitchFamily="2" charset="-122"/>
                <a:sym typeface="Calibri" charset="0"/>
              </a:defRPr>
            </a:lvl3pPr>
            <a:lvl4pPr marL="16002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4pPr>
            <a:lvl5pPr marL="2057400" indent="-228600">
              <a:spcBef>
                <a:spcPct val="20000"/>
              </a:spcBef>
              <a:buFont typeface="Arial" panose="020B0604020202020204" pitchFamily="34" charset="0"/>
              <a:buChar char="»"/>
              <a:defRPr sz="2000">
                <a:solidFill>
                  <a:srgbClr val="FFFFFF"/>
                </a:solidFill>
                <a:latin typeface="Calibri" charset="0"/>
                <a:ea typeface="宋体" pitchFamily="2" charset="-122"/>
                <a:sym typeface="Calibri"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FFFFFF"/>
                </a:solidFill>
                <a:latin typeface="Calibri" charset="0"/>
                <a:ea typeface="宋体" pitchFamily="2" charset="-122"/>
                <a:sym typeface="Calibri" charset="0"/>
              </a:defRPr>
            </a:lvl9pPr>
          </a:lstStyle>
          <a:p>
            <a:pPr indent="457200" algn="l" fontAlgn="auto">
              <a:lnSpc>
                <a:spcPct val="100000"/>
              </a:lnSpc>
              <a:spcBef>
                <a:spcPct val="0"/>
              </a:spcBef>
              <a:buFontTx/>
              <a:buNone/>
            </a:pPr>
            <a:r>
              <a:rPr lang="zh-CN" altLang="en-US" sz="2200" dirty="0">
                <a:solidFill>
                  <a:srgbClr val="36B89D"/>
                </a:solidFill>
                <a:latin typeface="Arial" panose="020B0604020202020204" pitchFamily="34" charset="0"/>
                <a:ea typeface="黑体" panose="02010609060101010101" pitchFamily="49" charset="-122"/>
              </a:rPr>
              <a:t>澳大利亚的不同州和领地都会利用网络为家庭提供相关的育儿信息指导，澳大利亚健康指导协（Healthdirect Australia）则通过电话热线的方式24小时为家长提供专业的健康咨询与建议。</a:t>
            </a:r>
            <a:endParaRPr lang="zh-CN" altLang="en-US" sz="2200" dirty="0">
              <a:solidFill>
                <a:srgbClr val="36B89D"/>
              </a:solidFill>
              <a:latin typeface="Arial" panose="020B0604020202020204" pitchFamily="34" charset="0"/>
              <a:ea typeface="黑体" panose="02010609060101010101" pitchFamily="49" charset="-122"/>
            </a:endParaRPr>
          </a:p>
        </p:txBody>
      </p:sp>
      <p:sp>
        <p:nvSpPr>
          <p:cNvPr id="12" name="TextBox 75"/>
          <p:cNvSpPr txBox="1"/>
          <p:nvPr>
            <p:custDataLst>
              <p:tags r:id="rId19"/>
            </p:custDataLst>
          </p:nvPr>
        </p:nvSpPr>
        <p:spPr>
          <a:xfrm>
            <a:off x="1243806" y="1768017"/>
            <a:ext cx="3096033" cy="816933"/>
          </a:xfrm>
          <a:prstGeom prst="rect">
            <a:avLst/>
          </a:prstGeom>
          <a:noFill/>
          <a:ln>
            <a:noFill/>
          </a:ln>
        </p:spPr>
        <p:txBody>
          <a:bodyPr wrap="square" lIns="90000" tIns="46800" rIns="90000" bIns="46800" rtlCol="0" anchor="ctr" anchorCtr="0">
            <a:normAutofit fontScale="90000"/>
          </a:bodyPr>
          <a:lstStyle/>
          <a:p>
            <a:pPr algn="ctr"/>
            <a:r>
              <a:rPr lang="en-US" sz="4800" b="1" smtClean="0">
                <a:solidFill>
                  <a:srgbClr val="FFFFFF"/>
                </a:solidFill>
              </a:rPr>
              <a:t>7. 家庭津贴</a:t>
            </a:r>
            <a:endParaRPr lang="en-US" sz="4800" b="1" smtClean="0">
              <a:solidFill>
                <a:srgbClr val="FFFFFF"/>
              </a:solidFill>
            </a:endParaRPr>
          </a:p>
        </p:txBody>
      </p:sp>
      <p:sp>
        <p:nvSpPr>
          <p:cNvPr id="22" name="文本框 21"/>
          <p:cNvSpPr txBox="1"/>
          <p:nvPr>
            <p:custDataLst>
              <p:tags r:id="rId20"/>
            </p:custDataLst>
          </p:nvPr>
        </p:nvSpPr>
        <p:spPr>
          <a:xfrm>
            <a:off x="1048385" y="824865"/>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澳大利亚婴幼儿托育服务的政策法规</a:t>
            </a:r>
            <a:endParaRPr lang="zh-CN" altLang="en-US" sz="2400" spc="300">
              <a:solidFill>
                <a:srgbClr val="000000">
                  <a:lumMod val="75000"/>
                  <a:lumOff val="25000"/>
                </a:srgbClr>
              </a:solidFill>
              <a:latin typeface="黑体" charset="0"/>
              <a:ea typeface="黑体" charset="0"/>
              <a:cs typeface="黑体" charset="0"/>
            </a:endParaRPr>
          </a:p>
        </p:txBody>
      </p:sp>
    </p:spTree>
    <p:custDataLst>
      <p:tags r:id="rId21"/>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澳大利亚婴幼儿托育服务政策与法规的主要内容</a:t>
            </a:r>
            <a:endParaRPr lang="zh-CN" altLang="en-US" sz="2800">
              <a:solidFill>
                <a:schemeClr val="tx1"/>
              </a:solidFill>
            </a:endParaRPr>
          </a:p>
        </p:txBody>
      </p:sp>
      <p:sp>
        <p:nvSpPr>
          <p:cNvPr id="21" name="文本框 20"/>
          <p:cNvSpPr txBox="1"/>
          <p:nvPr>
            <p:custDataLst>
              <p:tags r:id="rId6"/>
            </p:custDataLst>
          </p:nvPr>
        </p:nvSpPr>
        <p:spPr>
          <a:xfrm>
            <a:off x="1048385" y="824865"/>
            <a:ext cx="9843770" cy="774700"/>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（三） 澳大利亚婴幼儿托育机构的类型</a:t>
            </a:r>
            <a:endParaRPr lang="zh-CN" altLang="en-US" sz="2400" spc="300">
              <a:solidFill>
                <a:srgbClr val="000000">
                  <a:lumMod val="75000"/>
                  <a:lumOff val="25000"/>
                </a:srgbClr>
              </a:solidFill>
              <a:latin typeface="黑体" charset="0"/>
              <a:ea typeface="黑体" charset="0"/>
              <a:cs typeface="黑体" charset="0"/>
            </a:endParaRPr>
          </a:p>
        </p:txBody>
      </p:sp>
      <p:sp>
        <p:nvSpPr>
          <p:cNvPr id="75" name="文本框 74"/>
          <p:cNvSpPr txBox="1"/>
          <p:nvPr>
            <p:custDataLst>
              <p:tags r:id="rId7"/>
            </p:custDataLst>
          </p:nvPr>
        </p:nvSpPr>
        <p:spPr>
          <a:xfrm>
            <a:off x="1054100" y="1767840"/>
            <a:ext cx="3103245" cy="604520"/>
          </a:xfrm>
          <a:prstGeom prst="rect">
            <a:avLst/>
          </a:prstGeom>
          <a:noFill/>
        </p:spPr>
        <p:txBody>
          <a:bodyPr wrap="square" bIns="0" rtlCol="0"/>
          <a:p>
            <a:pPr algn="r"/>
            <a:r>
              <a:rPr lang="en-US" altLang="zh-CN" sz="3600" spc="300">
                <a:solidFill>
                  <a:srgbClr val="CEB4D7">
                    <a:lumMod val="75000"/>
                  </a:srgbClr>
                </a:solidFill>
                <a:latin typeface="思源黑体 CN Bold" panose="020B0800000000000000" charset="-122"/>
                <a:ea typeface="思源黑体 CN Bold" panose="020B0800000000000000" charset="-122"/>
                <a:sym typeface="微软雅黑" charset="-122"/>
              </a:rPr>
              <a:t>全日托中心</a:t>
            </a:r>
            <a:endParaRPr lang="en-US" altLang="zh-CN" sz="3600" spc="300">
              <a:solidFill>
                <a:srgbClr val="CEB4D7">
                  <a:lumMod val="75000"/>
                </a:srgbClr>
              </a:solidFill>
              <a:latin typeface="思源黑体 CN Bold" panose="020B0800000000000000" charset="-122"/>
              <a:ea typeface="思源黑体 CN Bold" panose="020B0800000000000000" charset="-122"/>
              <a:sym typeface="微软雅黑" charset="-122"/>
            </a:endParaRPr>
          </a:p>
        </p:txBody>
      </p:sp>
      <p:sp>
        <p:nvSpPr>
          <p:cNvPr id="43" name="文本框 42"/>
          <p:cNvSpPr txBox="1"/>
          <p:nvPr>
            <p:custDataLst>
              <p:tags r:id="rId8"/>
            </p:custDataLst>
          </p:nvPr>
        </p:nvSpPr>
        <p:spPr>
          <a:xfrm>
            <a:off x="1127125" y="4208780"/>
            <a:ext cx="2999740" cy="623570"/>
          </a:xfrm>
          <a:prstGeom prst="rect">
            <a:avLst/>
          </a:prstGeom>
          <a:noFill/>
        </p:spPr>
        <p:txBody>
          <a:bodyPr wrap="square" bIns="0" rtlCol="0"/>
          <a:p>
            <a:pPr algn="r"/>
            <a:r>
              <a:rPr lang="en-US" altLang="zh-CN" sz="3200" spc="300">
                <a:solidFill>
                  <a:srgbClr val="CEB4D7">
                    <a:lumMod val="75000"/>
                  </a:srgbClr>
                </a:solidFill>
                <a:latin typeface="思源黑体 CN Bold" panose="020B0800000000000000" charset="-122"/>
                <a:ea typeface="思源黑体 CN Bold" panose="020B0800000000000000" charset="-122"/>
                <a:sym typeface="微软雅黑" charset="-122"/>
              </a:rPr>
              <a:t>临时托育机构</a:t>
            </a:r>
            <a:endParaRPr lang="en-US" altLang="zh-CN" sz="3200" spc="300">
              <a:solidFill>
                <a:srgbClr val="CEB4D7">
                  <a:lumMod val="75000"/>
                </a:srgbClr>
              </a:solidFill>
              <a:latin typeface="思源黑体 CN Bold" panose="020B0800000000000000" charset="-122"/>
              <a:ea typeface="思源黑体 CN Bold" panose="020B0800000000000000" charset="-122"/>
              <a:sym typeface="微软雅黑" charset="-122"/>
            </a:endParaRPr>
          </a:p>
        </p:txBody>
      </p:sp>
      <p:sp>
        <p:nvSpPr>
          <p:cNvPr id="104" name="六边形 103"/>
          <p:cNvSpPr/>
          <p:nvPr>
            <p:custDataLst>
              <p:tags r:id="rId9"/>
            </p:custDataLst>
          </p:nvPr>
        </p:nvSpPr>
        <p:spPr>
          <a:xfrm>
            <a:off x="7257102" y="2142704"/>
            <a:ext cx="872576" cy="769651"/>
          </a:xfrm>
          <a:prstGeom prst="hexagon">
            <a:avLst/>
          </a:prstGeom>
          <a:solidFill>
            <a:srgbClr val="636190">
              <a:lumMod val="75000"/>
            </a:srgbClr>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sp>
        <p:nvSpPr>
          <p:cNvPr id="71" name="文本框 70"/>
          <p:cNvSpPr txBox="1"/>
          <p:nvPr>
            <p:custDataLst>
              <p:tags r:id="rId10"/>
            </p:custDataLst>
          </p:nvPr>
        </p:nvSpPr>
        <p:spPr>
          <a:xfrm>
            <a:off x="8296910" y="1750695"/>
            <a:ext cx="2028190" cy="658495"/>
          </a:xfrm>
          <a:prstGeom prst="rect">
            <a:avLst/>
          </a:prstGeom>
          <a:noFill/>
        </p:spPr>
        <p:txBody>
          <a:bodyPr wrap="square" bIns="0" rtlCol="0"/>
          <a:p>
            <a:pPr algn="l"/>
            <a:r>
              <a:rPr lang="en-US" altLang="zh-CN" sz="3200" spc="300">
                <a:solidFill>
                  <a:srgbClr val="CEB4D7">
                    <a:lumMod val="75000"/>
                  </a:srgbClr>
                </a:solidFill>
                <a:latin typeface="思源黑体 CN Bold" panose="020B0800000000000000" charset="-122"/>
                <a:ea typeface="思源黑体 CN Bold" panose="020B0800000000000000" charset="-122"/>
                <a:sym typeface="微软雅黑" charset="-122"/>
              </a:rPr>
              <a:t>家庭日托</a:t>
            </a:r>
            <a:endParaRPr lang="en-US" altLang="zh-CN" sz="3200" spc="300">
              <a:solidFill>
                <a:srgbClr val="CEB4D7">
                  <a:lumMod val="75000"/>
                </a:srgbClr>
              </a:solidFill>
              <a:latin typeface="思源黑体 CN Bold" panose="020B0800000000000000" charset="-122"/>
              <a:ea typeface="思源黑体 CN Bold" panose="020B0800000000000000" charset="-122"/>
              <a:sym typeface="微软雅黑" charset="-122"/>
            </a:endParaRPr>
          </a:p>
        </p:txBody>
      </p:sp>
      <p:sp>
        <p:nvSpPr>
          <p:cNvPr id="74" name="六边形 73"/>
          <p:cNvSpPr/>
          <p:nvPr>
            <p:custDataLst>
              <p:tags r:id="rId11"/>
            </p:custDataLst>
          </p:nvPr>
        </p:nvSpPr>
        <p:spPr>
          <a:xfrm>
            <a:off x="7184599" y="2102143"/>
            <a:ext cx="872576" cy="769651"/>
          </a:xfrm>
          <a:prstGeom prst="hexagon">
            <a:avLst/>
          </a:prstGeom>
          <a:solidFill>
            <a:srgbClr val="CEB4D7"/>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pic>
        <p:nvPicPr>
          <p:cNvPr id="78" name="图片 77" descr="333639373138363b343435303830363bb1a8b1edb1e0d6c6"/>
          <p:cNvPicPr>
            <a:picLocks noChangeAspect="1"/>
          </p:cNvPicPr>
          <p:nvPr>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a:off x="7392476" y="2257797"/>
            <a:ext cx="457329" cy="465948"/>
          </a:xfrm>
          <a:prstGeom prst="rect">
            <a:avLst/>
          </a:prstGeom>
        </p:spPr>
      </p:pic>
      <p:sp>
        <p:nvSpPr>
          <p:cNvPr id="88" name="六边形 87"/>
          <p:cNvSpPr/>
          <p:nvPr>
            <p:custDataLst>
              <p:tags r:id="rId15"/>
            </p:custDataLst>
          </p:nvPr>
        </p:nvSpPr>
        <p:spPr>
          <a:xfrm>
            <a:off x="4234776" y="4561174"/>
            <a:ext cx="872576" cy="769651"/>
          </a:xfrm>
          <a:prstGeom prst="hexagon">
            <a:avLst/>
          </a:prstGeom>
          <a:solidFill>
            <a:srgbClr val="636190">
              <a:lumMod val="75000"/>
            </a:srgbClr>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sp>
        <p:nvSpPr>
          <p:cNvPr id="41" name="六边形 40"/>
          <p:cNvSpPr/>
          <p:nvPr>
            <p:custDataLst>
              <p:tags r:id="rId16"/>
            </p:custDataLst>
          </p:nvPr>
        </p:nvSpPr>
        <p:spPr>
          <a:xfrm>
            <a:off x="4312857" y="4525176"/>
            <a:ext cx="872576" cy="769651"/>
          </a:xfrm>
          <a:prstGeom prst="hexagon">
            <a:avLst/>
          </a:prstGeom>
          <a:solidFill>
            <a:srgbClr val="9A86C3"/>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pic>
        <p:nvPicPr>
          <p:cNvPr id="79" name="图片 78" descr="333639373138363b343435303830393bc8d5b3a3cac2ceef"/>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4517184" y="4681337"/>
            <a:ext cx="464934" cy="458343"/>
          </a:xfrm>
          <a:prstGeom prst="rect">
            <a:avLst/>
          </a:prstGeom>
        </p:spPr>
      </p:pic>
      <p:sp>
        <p:nvSpPr>
          <p:cNvPr id="105" name="六边形 104"/>
          <p:cNvSpPr/>
          <p:nvPr>
            <p:custDataLst>
              <p:tags r:id="rId20"/>
            </p:custDataLst>
          </p:nvPr>
        </p:nvSpPr>
        <p:spPr>
          <a:xfrm>
            <a:off x="7263186" y="4557118"/>
            <a:ext cx="872576" cy="769651"/>
          </a:xfrm>
          <a:prstGeom prst="hexagon">
            <a:avLst/>
          </a:prstGeom>
          <a:solidFill>
            <a:srgbClr val="636190">
              <a:lumMod val="75000"/>
            </a:srgbClr>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sp>
        <p:nvSpPr>
          <p:cNvPr id="64" name="文本框 63"/>
          <p:cNvSpPr txBox="1"/>
          <p:nvPr>
            <p:custDataLst>
              <p:tags r:id="rId21"/>
            </p:custDataLst>
          </p:nvPr>
        </p:nvSpPr>
        <p:spPr>
          <a:xfrm>
            <a:off x="8297545" y="4226560"/>
            <a:ext cx="2977515" cy="605790"/>
          </a:xfrm>
          <a:prstGeom prst="rect">
            <a:avLst/>
          </a:prstGeom>
          <a:noFill/>
        </p:spPr>
        <p:txBody>
          <a:bodyPr wrap="square" bIns="0" rtlCol="0"/>
          <a:p>
            <a:pPr algn="l"/>
            <a:r>
              <a:rPr lang="en-US" altLang="zh-CN" sz="3200" spc="300">
                <a:solidFill>
                  <a:srgbClr val="CEB4D7">
                    <a:lumMod val="75000"/>
                  </a:srgbClr>
                </a:solidFill>
                <a:latin typeface="思源黑体 CN Bold" panose="020B0800000000000000" charset="-122"/>
                <a:ea typeface="思源黑体 CN Bold" panose="020B0800000000000000" charset="-122"/>
                <a:sym typeface="微软雅黑" charset="-122"/>
              </a:rPr>
              <a:t>校外托育机构</a:t>
            </a:r>
            <a:endParaRPr lang="en-US" altLang="zh-CN" sz="3200" spc="300">
              <a:solidFill>
                <a:srgbClr val="CEB4D7">
                  <a:lumMod val="75000"/>
                </a:srgbClr>
              </a:solidFill>
              <a:latin typeface="思源黑体 CN Bold" panose="020B0800000000000000" charset="-122"/>
              <a:ea typeface="思源黑体 CN Bold" panose="020B0800000000000000" charset="-122"/>
              <a:sym typeface="微软雅黑" charset="-122"/>
            </a:endParaRPr>
          </a:p>
        </p:txBody>
      </p:sp>
      <p:sp>
        <p:nvSpPr>
          <p:cNvPr id="67" name="六边形 66"/>
          <p:cNvSpPr/>
          <p:nvPr>
            <p:custDataLst>
              <p:tags r:id="rId22"/>
            </p:custDataLst>
          </p:nvPr>
        </p:nvSpPr>
        <p:spPr>
          <a:xfrm>
            <a:off x="7185106" y="4525176"/>
            <a:ext cx="872576" cy="769651"/>
          </a:xfrm>
          <a:prstGeom prst="hexagon">
            <a:avLst/>
          </a:prstGeom>
          <a:solidFill>
            <a:srgbClr val="9F92B0"/>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pic>
        <p:nvPicPr>
          <p:cNvPr id="80" name="图片 79" descr="333639373138363b343435303831343bb9b5cda8b9dcc0ed"/>
          <p:cNvPicPr>
            <a:picLocks noChangeAspect="1"/>
          </p:cNvPicPr>
          <p:nvPr>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a:off x="7385377" y="4709223"/>
            <a:ext cx="471018" cy="465441"/>
          </a:xfrm>
          <a:prstGeom prst="rect">
            <a:avLst/>
          </a:prstGeom>
        </p:spPr>
      </p:pic>
      <p:sp>
        <p:nvSpPr>
          <p:cNvPr id="100" name="六边形 99"/>
          <p:cNvSpPr/>
          <p:nvPr>
            <p:custDataLst>
              <p:tags r:id="rId26"/>
            </p:custDataLst>
          </p:nvPr>
        </p:nvSpPr>
        <p:spPr>
          <a:xfrm>
            <a:off x="4239339" y="2152845"/>
            <a:ext cx="872576" cy="769651"/>
          </a:xfrm>
          <a:prstGeom prst="hexagon">
            <a:avLst/>
          </a:prstGeom>
          <a:solidFill>
            <a:srgbClr val="636190">
              <a:lumMod val="75000"/>
            </a:srgbClr>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sp>
        <p:nvSpPr>
          <p:cNvPr id="101" name="六边形 100"/>
          <p:cNvSpPr/>
          <p:nvPr>
            <p:custDataLst>
              <p:tags r:id="rId27"/>
            </p:custDataLst>
          </p:nvPr>
        </p:nvSpPr>
        <p:spPr>
          <a:xfrm>
            <a:off x="4317420" y="2109241"/>
            <a:ext cx="872576" cy="769651"/>
          </a:xfrm>
          <a:prstGeom prst="hexagon">
            <a:avLst/>
          </a:prstGeom>
          <a:solidFill>
            <a:srgbClr val="636190"/>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pic>
        <p:nvPicPr>
          <p:cNvPr id="23" name="图片 22" descr="333639373138363b343435303739363bd2b5cef1bcbcc4dc"/>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4520227" y="2264895"/>
            <a:ext cx="457836" cy="457836"/>
          </a:xfrm>
          <a:prstGeom prst="rect">
            <a:avLst/>
          </a:prstGeom>
        </p:spPr>
      </p:pic>
      <p:sp>
        <p:nvSpPr>
          <p:cNvPr id="7" name="六边形 6"/>
          <p:cNvSpPr/>
          <p:nvPr>
            <p:custDataLst>
              <p:tags r:id="rId31"/>
            </p:custDataLst>
          </p:nvPr>
        </p:nvSpPr>
        <p:spPr>
          <a:xfrm>
            <a:off x="4933445" y="2651749"/>
            <a:ext cx="2527478" cy="2136061"/>
          </a:xfrm>
          <a:prstGeom prst="hexagon">
            <a:avLst/>
          </a:prstGeom>
          <a:solidFill>
            <a:srgbClr val="636190"/>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sp>
        <p:nvSpPr>
          <p:cNvPr id="86" name="六边形 85"/>
          <p:cNvSpPr/>
          <p:nvPr>
            <p:custDataLst>
              <p:tags r:id="rId32"/>
            </p:custDataLst>
          </p:nvPr>
        </p:nvSpPr>
        <p:spPr>
          <a:xfrm>
            <a:off x="4990231" y="2650228"/>
            <a:ext cx="2413906" cy="2137582"/>
          </a:xfrm>
          <a:prstGeom prst="hexagon">
            <a:avLst/>
          </a:prstGeom>
          <a:solidFill>
            <a:srgbClr val="CEB4D7">
              <a:lumMod val="20000"/>
              <a:lumOff val="80000"/>
            </a:srgbClr>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sp>
        <p:nvSpPr>
          <p:cNvPr id="14" name="文本框 13"/>
          <p:cNvSpPr txBox="1"/>
          <p:nvPr>
            <p:custDataLst>
              <p:tags r:id="rId33"/>
            </p:custDataLst>
          </p:nvPr>
        </p:nvSpPr>
        <p:spPr>
          <a:xfrm>
            <a:off x="5297805" y="2802890"/>
            <a:ext cx="1816735" cy="966470"/>
          </a:xfrm>
          <a:prstGeom prst="rect">
            <a:avLst/>
          </a:prstGeom>
          <a:noFill/>
        </p:spPr>
        <p:txBody>
          <a:bodyPr wrap="square" bIns="0" rtlCol="0"/>
          <a:p>
            <a:pPr algn="ctr"/>
            <a:r>
              <a:rPr lang="zh-CN" altLang="en-US" sz="3200" spc="300">
                <a:solidFill>
                  <a:srgbClr val="636190">
                    <a:lumMod val="75000"/>
                  </a:srgbClr>
                </a:solidFill>
                <a:uFillTx/>
                <a:latin typeface="思源黑体 CN Bold" panose="020B0800000000000000" charset="-122"/>
                <a:ea typeface="思源黑体 CN Bold" panose="020B0800000000000000" charset="-122"/>
              </a:rPr>
              <a:t>婴幼儿托育机构的类型</a:t>
            </a:r>
            <a:endParaRPr lang="zh-CN" altLang="en-US" sz="3200" spc="300">
              <a:solidFill>
                <a:srgbClr val="636190">
                  <a:lumMod val="75000"/>
                </a:srgbClr>
              </a:solidFill>
              <a:uFillTx/>
              <a:latin typeface="思源黑体 CN Bold" panose="020B0800000000000000" charset="-122"/>
              <a:ea typeface="思源黑体 CN Bold" panose="020B0800000000000000" charset="-122"/>
            </a:endParaRPr>
          </a:p>
        </p:txBody>
      </p:sp>
      <p:sp>
        <p:nvSpPr>
          <p:cNvPr id="15" name="文本框 14"/>
          <p:cNvSpPr txBox="1"/>
          <p:nvPr/>
        </p:nvSpPr>
        <p:spPr>
          <a:xfrm>
            <a:off x="1088390" y="2474595"/>
            <a:ext cx="2969260" cy="1630045"/>
          </a:xfrm>
          <a:prstGeom prst="rect">
            <a:avLst/>
          </a:prstGeom>
          <a:noFill/>
        </p:spPr>
        <p:txBody>
          <a:bodyPr wrap="square" rtlCol="0">
            <a:spAutoFit/>
          </a:bodyPr>
          <a:p>
            <a:r>
              <a:rPr lang="zh-CN" altLang="en-US" sz="2000"/>
              <a:t>全日托中心开放时间为每天至少8小时，每周5天，一年48周，是澳大利亚最多的一种托育服务类型，</a:t>
            </a:r>
            <a:endParaRPr lang="zh-CN" altLang="en-US" sz="2000"/>
          </a:p>
        </p:txBody>
      </p:sp>
      <p:sp>
        <p:nvSpPr>
          <p:cNvPr id="16" name="文本框 15"/>
          <p:cNvSpPr txBox="1"/>
          <p:nvPr/>
        </p:nvSpPr>
        <p:spPr>
          <a:xfrm>
            <a:off x="8242935" y="2425700"/>
            <a:ext cx="2969260" cy="1938020"/>
          </a:xfrm>
          <a:prstGeom prst="rect">
            <a:avLst/>
          </a:prstGeom>
          <a:noFill/>
        </p:spPr>
        <p:txBody>
          <a:bodyPr wrap="square" rtlCol="0">
            <a:spAutoFit/>
          </a:bodyPr>
          <a:p>
            <a:r>
              <a:rPr lang="zh-CN" altLang="en-US" sz="2000"/>
              <a:t>由经过注册的保育员在家中提供灵活的托育服务，适用于由于父母工作或家庭偏远等原因而不能进入托育机构的婴幼儿。</a:t>
            </a:r>
            <a:endParaRPr lang="zh-CN" altLang="en-US" sz="2000"/>
          </a:p>
        </p:txBody>
      </p:sp>
      <p:sp>
        <p:nvSpPr>
          <p:cNvPr id="17" name="文本框 16"/>
          <p:cNvSpPr txBox="1"/>
          <p:nvPr/>
        </p:nvSpPr>
        <p:spPr>
          <a:xfrm>
            <a:off x="864235" y="4779645"/>
            <a:ext cx="3390900" cy="1938020"/>
          </a:xfrm>
          <a:prstGeom prst="rect">
            <a:avLst/>
          </a:prstGeom>
          <a:noFill/>
        </p:spPr>
        <p:txBody>
          <a:bodyPr wrap="square" rtlCol="0">
            <a:spAutoFit/>
          </a:bodyPr>
          <a:p>
            <a:r>
              <a:rPr lang="zh-CN" altLang="en-US" sz="2000"/>
              <a:t>为父母临时有事的0—6岁幼儿提供短暂的托育服务。通常设立在体育娱乐中心或社区中心，可独立经营或属于全日托中心，开放时间依机构而不同。</a:t>
            </a:r>
            <a:endParaRPr lang="zh-CN" altLang="en-US" sz="2000"/>
          </a:p>
        </p:txBody>
      </p:sp>
    </p:spTree>
    <p:custDataLst>
      <p:tags r:id="rId34"/>
    </p:custData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8298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（四） 澳大利亚婴幼儿托育课程标准的设置</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四、 2004年至今：托育服务体系重构，提倡责任共担</a:t>
            </a:r>
            <a:endParaRPr lang="zh-CN" altLang="en-US" sz="2800">
              <a:solidFill>
                <a:schemeClr val="tx1"/>
              </a:solidFill>
            </a:endParaRPr>
          </a:p>
        </p:txBody>
      </p:sp>
      <p:sp>
        <p:nvSpPr>
          <p:cNvPr id="5" name="圆角矩形 4"/>
          <p:cNvSpPr/>
          <p:nvPr/>
        </p:nvSpPr>
        <p:spPr>
          <a:xfrm>
            <a:off x="1013460" y="1964690"/>
            <a:ext cx="9882505" cy="4008755"/>
          </a:xfrm>
          <a:prstGeom prst="round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200"/>
              <a:t>《归属、存在与形成：澳大利亚婴幼儿早期学习框架》（Belonging， Being， Becoming: Early Years Learning Framework for Australia）于2009年由澳大利亚教育就业与劳资关系部颁布，是澳大利亚第一部面向幼儿教育工作者的全国幼儿教育框架。该学习框架规定了支持和提高0—5岁婴幼儿学习的关键原则、实践方式以及成效表现，还涉及有效衔接等相关事宜。该学习框架强调以游戏为基础的学习、交流的重要性，强调语言的发展以及婴幼儿的情绪发展。</a:t>
            </a:r>
            <a:endParaRPr lang="zh-CN" altLang="en-US" sz="2200"/>
          </a:p>
        </p:txBody>
      </p:sp>
    </p:spTree>
    <p:custDataLst>
      <p:tags r:id="rId7"/>
    </p:custData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17905" y="82042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（四） 澳大利亚婴幼儿托育课程标准的设置</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四、 2004年至今：托育服务体系重构，提倡责任共担</a:t>
            </a:r>
            <a:endParaRPr lang="zh-CN" altLang="en-US" sz="2800">
              <a:solidFill>
                <a:schemeClr val="tx1"/>
              </a:solidFill>
            </a:endParaRPr>
          </a:p>
        </p:txBody>
      </p:sp>
      <p:sp>
        <p:nvSpPr>
          <p:cNvPr id="29" name="文本框 28"/>
          <p:cNvSpPr txBox="1"/>
          <p:nvPr>
            <p:custDataLst>
              <p:tags r:id="rId7"/>
            </p:custDataLst>
          </p:nvPr>
        </p:nvSpPr>
        <p:spPr>
          <a:xfrm>
            <a:off x="5342890" y="1574165"/>
            <a:ext cx="1853565" cy="968375"/>
          </a:xfrm>
          <a:prstGeom prst="rect">
            <a:avLst/>
          </a:prstGeom>
          <a:solidFill>
            <a:schemeClr val="bg1"/>
          </a:solidFill>
        </p:spPr>
        <p:txBody>
          <a:bodyPr wrap="square" bIns="0" rtlCol="0"/>
          <a:p>
            <a:pPr algn="l"/>
            <a:r>
              <a:rPr lang="en-US" altLang="zh-CN" sz="2000" spc="300">
                <a:solidFill>
                  <a:srgbClr val="6096E6"/>
                </a:solidFill>
                <a:latin typeface="思源黑体 CN Heavy" panose="020B0A00000000000000" charset="-122"/>
                <a:ea typeface="思源黑体 CN Heavy" panose="020B0A00000000000000" charset="-122"/>
              </a:rPr>
              <a:t>婴幼儿形成强烈的身份认同</a:t>
            </a:r>
            <a:endParaRPr lang="en-US" altLang="zh-CN" sz="2000" spc="300">
              <a:solidFill>
                <a:srgbClr val="6096E6"/>
              </a:solidFill>
              <a:latin typeface="思源黑体 CN Heavy" panose="020B0A00000000000000" charset="-122"/>
              <a:ea typeface="思源黑体 CN Heavy" panose="020B0A00000000000000" charset="-122"/>
            </a:endParaRPr>
          </a:p>
        </p:txBody>
      </p:sp>
      <p:sp>
        <p:nvSpPr>
          <p:cNvPr id="35" name="文本框 34"/>
          <p:cNvSpPr txBox="1"/>
          <p:nvPr>
            <p:custDataLst>
              <p:tags r:id="rId8"/>
            </p:custDataLst>
          </p:nvPr>
        </p:nvSpPr>
        <p:spPr>
          <a:xfrm>
            <a:off x="4954067" y="1699108"/>
            <a:ext cx="354628" cy="330425"/>
          </a:xfrm>
          <a:prstGeom prst="rect">
            <a:avLst/>
          </a:prstGeom>
          <a:noFill/>
        </p:spPr>
        <p:txBody>
          <a:bodyPr wrap="square" bIns="0" rtlCol="0">
            <a:normAutofit fontScale="90000"/>
          </a:bodyPr>
          <a:p>
            <a:pPr algn="r"/>
            <a:r>
              <a:rPr lang="en-US" altLang="zh-CN" sz="2000" spc="300">
                <a:ln w="12700">
                  <a:solidFill>
                    <a:srgbClr val="6096E6"/>
                  </a:solidFill>
                </a:ln>
                <a:noFill/>
                <a:latin typeface="思源黑体 CN Heavy" panose="020B0A00000000000000" charset="-122"/>
                <a:ea typeface="思源黑体 CN Heavy" panose="020B0A00000000000000" charset="-122"/>
              </a:rPr>
              <a:t>1</a:t>
            </a:r>
            <a:endParaRPr lang="en-US" altLang="zh-CN" sz="2000" spc="300">
              <a:ln w="12700">
                <a:solidFill>
                  <a:srgbClr val="6096E6"/>
                </a:solidFill>
              </a:ln>
              <a:noFill/>
              <a:latin typeface="思源黑体 CN Heavy" panose="020B0A00000000000000" charset="-122"/>
              <a:ea typeface="思源黑体 CN Heavy" panose="020B0A00000000000000" charset="-122"/>
            </a:endParaRPr>
          </a:p>
        </p:txBody>
      </p:sp>
      <p:sp>
        <p:nvSpPr>
          <p:cNvPr id="38" name="文本框 37"/>
          <p:cNvSpPr txBox="1"/>
          <p:nvPr>
            <p:custDataLst>
              <p:tags r:id="rId9"/>
            </p:custDataLst>
          </p:nvPr>
        </p:nvSpPr>
        <p:spPr>
          <a:xfrm>
            <a:off x="8089265" y="2756535"/>
            <a:ext cx="1889760" cy="1330325"/>
          </a:xfrm>
          <a:prstGeom prst="rect">
            <a:avLst/>
          </a:prstGeom>
          <a:solidFill>
            <a:schemeClr val="bg1"/>
          </a:solidFill>
        </p:spPr>
        <p:txBody>
          <a:bodyPr wrap="square" bIns="0" rtlCol="0"/>
          <a:p>
            <a:pPr algn="l"/>
            <a:r>
              <a:rPr lang="en-US" altLang="zh-CN" sz="2000" spc="300">
                <a:solidFill>
                  <a:srgbClr val="F18870"/>
                </a:solidFill>
                <a:latin typeface="思源黑体 CN Heavy" panose="020B0A00000000000000" charset="-122"/>
                <a:ea typeface="思源黑体 CN Heavy" panose="020B0A00000000000000" charset="-122"/>
              </a:rPr>
              <a:t>婴幼儿能够与其他人有效地沟通交流</a:t>
            </a:r>
            <a:endParaRPr lang="en-US" altLang="zh-CN" sz="2000" spc="300">
              <a:solidFill>
                <a:srgbClr val="F18870"/>
              </a:solidFill>
              <a:latin typeface="思源黑体 CN Heavy" panose="020B0A00000000000000" charset="-122"/>
              <a:ea typeface="思源黑体 CN Heavy" panose="020B0A00000000000000" charset="-122"/>
            </a:endParaRPr>
          </a:p>
        </p:txBody>
      </p:sp>
      <p:sp>
        <p:nvSpPr>
          <p:cNvPr id="39" name="文本框 38"/>
          <p:cNvSpPr txBox="1"/>
          <p:nvPr>
            <p:custDataLst>
              <p:tags r:id="rId10"/>
            </p:custDataLst>
          </p:nvPr>
        </p:nvSpPr>
        <p:spPr>
          <a:xfrm>
            <a:off x="7792768" y="2868747"/>
            <a:ext cx="354628" cy="330425"/>
          </a:xfrm>
          <a:prstGeom prst="rect">
            <a:avLst/>
          </a:prstGeom>
          <a:noFill/>
        </p:spPr>
        <p:txBody>
          <a:bodyPr wrap="square" bIns="0" rtlCol="0">
            <a:normAutofit fontScale="90000"/>
          </a:bodyPr>
          <a:p>
            <a:pPr algn="r"/>
            <a:r>
              <a:rPr lang="en-US" altLang="zh-CN" sz="2000" spc="300">
                <a:ln w="12700">
                  <a:solidFill>
                    <a:srgbClr val="F18870"/>
                  </a:solidFill>
                </a:ln>
                <a:noFill/>
                <a:latin typeface="思源黑体 CN Heavy" panose="020B0A00000000000000" charset="-122"/>
                <a:ea typeface="思源黑体 CN Heavy" panose="020B0A00000000000000" charset="-122"/>
              </a:rPr>
              <a:t>5</a:t>
            </a:r>
            <a:endParaRPr lang="en-US" altLang="zh-CN" sz="2000" spc="300">
              <a:ln w="12700">
                <a:solidFill>
                  <a:srgbClr val="F18870"/>
                </a:solidFill>
              </a:ln>
              <a:noFill/>
              <a:latin typeface="思源黑体 CN Heavy" panose="020B0A00000000000000" charset="-122"/>
              <a:ea typeface="思源黑体 CN Heavy" panose="020B0A00000000000000" charset="-122"/>
            </a:endParaRPr>
          </a:p>
        </p:txBody>
      </p:sp>
      <p:sp>
        <p:nvSpPr>
          <p:cNvPr id="62" name="文本框 61"/>
          <p:cNvSpPr txBox="1"/>
          <p:nvPr>
            <p:custDataLst>
              <p:tags r:id="rId11"/>
            </p:custDataLst>
          </p:nvPr>
        </p:nvSpPr>
        <p:spPr>
          <a:xfrm>
            <a:off x="1762760" y="2631440"/>
            <a:ext cx="2105025" cy="1192530"/>
          </a:xfrm>
          <a:prstGeom prst="rect">
            <a:avLst/>
          </a:prstGeom>
          <a:solidFill>
            <a:schemeClr val="bg1"/>
          </a:solidFill>
        </p:spPr>
        <p:txBody>
          <a:bodyPr wrap="square" bIns="0" rtlCol="0"/>
          <a:p>
            <a:pPr algn="l"/>
            <a:r>
              <a:rPr lang="en-US" altLang="zh-CN" sz="2000" spc="300">
                <a:solidFill>
                  <a:srgbClr val="58B6E5"/>
                </a:solidFill>
                <a:latin typeface="思源黑体 CN Heavy" panose="020B0A00000000000000" charset="-122"/>
                <a:ea typeface="思源黑体 CN Heavy" panose="020B0A00000000000000" charset="-122"/>
              </a:rPr>
              <a:t>婴幼儿能与周围世界相联系并作出贡献</a:t>
            </a:r>
            <a:endParaRPr lang="en-US" altLang="zh-CN" sz="2000" spc="300">
              <a:solidFill>
                <a:srgbClr val="58B6E5"/>
              </a:solidFill>
              <a:latin typeface="思源黑体 CN Heavy" panose="020B0A00000000000000" charset="-122"/>
              <a:ea typeface="思源黑体 CN Heavy" panose="020B0A00000000000000" charset="-122"/>
            </a:endParaRPr>
          </a:p>
        </p:txBody>
      </p:sp>
      <p:sp>
        <p:nvSpPr>
          <p:cNvPr id="63" name="文本框 62"/>
          <p:cNvSpPr txBox="1"/>
          <p:nvPr>
            <p:custDataLst>
              <p:tags r:id="rId12"/>
            </p:custDataLst>
          </p:nvPr>
        </p:nvSpPr>
        <p:spPr>
          <a:xfrm>
            <a:off x="3951314" y="2868747"/>
            <a:ext cx="354628" cy="330425"/>
          </a:xfrm>
          <a:prstGeom prst="rect">
            <a:avLst/>
          </a:prstGeom>
          <a:noFill/>
        </p:spPr>
        <p:txBody>
          <a:bodyPr wrap="square" bIns="0" rtlCol="0">
            <a:normAutofit fontScale="90000"/>
          </a:bodyPr>
          <a:p>
            <a:pPr algn="r"/>
            <a:r>
              <a:rPr lang="en-US" altLang="zh-CN" sz="2000" spc="300">
                <a:ln w="12700">
                  <a:solidFill>
                    <a:srgbClr val="58B6E5"/>
                  </a:solidFill>
                </a:ln>
                <a:noFill/>
                <a:latin typeface="思源黑体 CN Heavy" panose="020B0A00000000000000" charset="-122"/>
                <a:ea typeface="思源黑体 CN Heavy" panose="020B0A00000000000000" charset="-122"/>
              </a:rPr>
              <a:t>2</a:t>
            </a:r>
            <a:endParaRPr lang="en-US" altLang="zh-CN" sz="2000" spc="300">
              <a:ln w="12700">
                <a:solidFill>
                  <a:srgbClr val="58B6E5"/>
                </a:solidFill>
              </a:ln>
              <a:noFill/>
              <a:latin typeface="思源黑体 CN Heavy" panose="020B0A00000000000000" charset="-122"/>
              <a:ea typeface="思源黑体 CN Heavy" panose="020B0A00000000000000" charset="-122"/>
            </a:endParaRPr>
          </a:p>
        </p:txBody>
      </p:sp>
      <p:sp>
        <p:nvSpPr>
          <p:cNvPr id="45" name="文本框 44"/>
          <p:cNvSpPr txBox="1"/>
          <p:nvPr>
            <p:custDataLst>
              <p:tags r:id="rId13"/>
            </p:custDataLst>
          </p:nvPr>
        </p:nvSpPr>
        <p:spPr>
          <a:xfrm>
            <a:off x="2200275" y="4476115"/>
            <a:ext cx="1715135" cy="1056005"/>
          </a:xfrm>
          <a:prstGeom prst="rect">
            <a:avLst/>
          </a:prstGeom>
          <a:solidFill>
            <a:schemeClr val="bg1"/>
          </a:solidFill>
        </p:spPr>
        <p:txBody>
          <a:bodyPr wrap="square" bIns="0" rtlCol="0">
            <a:normAutofit/>
          </a:bodyPr>
          <a:p>
            <a:pPr algn="l"/>
            <a:r>
              <a:rPr lang="en-US" altLang="zh-CN" sz="2000" spc="300">
                <a:solidFill>
                  <a:srgbClr val="56CA95"/>
                </a:solidFill>
                <a:latin typeface="思源黑体 CN Heavy" panose="020B0A00000000000000" charset="-122"/>
                <a:ea typeface="思源黑体 CN Heavy" panose="020B0A00000000000000" charset="-122"/>
              </a:rPr>
              <a:t>婴幼儿形成强烈的幸福感</a:t>
            </a:r>
            <a:endParaRPr lang="en-US" altLang="zh-CN" sz="2000" spc="300">
              <a:solidFill>
                <a:srgbClr val="56CA95"/>
              </a:solidFill>
              <a:latin typeface="思源黑体 CN Heavy" panose="020B0A00000000000000" charset="-122"/>
              <a:ea typeface="思源黑体 CN Heavy" panose="020B0A00000000000000" charset="-122"/>
            </a:endParaRPr>
          </a:p>
        </p:txBody>
      </p:sp>
      <p:sp>
        <p:nvSpPr>
          <p:cNvPr id="48" name="文本框 47"/>
          <p:cNvSpPr txBox="1"/>
          <p:nvPr>
            <p:custDataLst>
              <p:tags r:id="rId14"/>
            </p:custDataLst>
          </p:nvPr>
        </p:nvSpPr>
        <p:spPr>
          <a:xfrm>
            <a:off x="3926796" y="4493510"/>
            <a:ext cx="354628" cy="330425"/>
          </a:xfrm>
          <a:prstGeom prst="rect">
            <a:avLst/>
          </a:prstGeom>
          <a:noFill/>
        </p:spPr>
        <p:txBody>
          <a:bodyPr wrap="square" bIns="0" rtlCol="0">
            <a:normAutofit fontScale="90000"/>
          </a:bodyPr>
          <a:p>
            <a:pPr algn="r"/>
            <a:r>
              <a:rPr lang="en-US" altLang="zh-CN" sz="2000" spc="300">
                <a:ln w="12700">
                  <a:solidFill>
                    <a:srgbClr val="56CA95"/>
                  </a:solidFill>
                </a:ln>
                <a:noFill/>
                <a:latin typeface="思源黑体 CN Heavy" panose="020B0A00000000000000" charset="-122"/>
                <a:ea typeface="思源黑体 CN Heavy" panose="020B0A00000000000000" charset="-122"/>
              </a:rPr>
              <a:t>3</a:t>
            </a:r>
            <a:endParaRPr lang="en-US" altLang="zh-CN" sz="2000" spc="300">
              <a:ln w="12700">
                <a:solidFill>
                  <a:srgbClr val="56CA95"/>
                </a:solidFill>
              </a:ln>
              <a:noFill/>
              <a:latin typeface="思源黑体 CN Heavy" panose="020B0A00000000000000" charset="-122"/>
              <a:ea typeface="思源黑体 CN Heavy" panose="020B0A00000000000000" charset="-122"/>
            </a:endParaRPr>
          </a:p>
        </p:txBody>
      </p:sp>
      <p:sp>
        <p:nvSpPr>
          <p:cNvPr id="49" name="任意多边形 48"/>
          <p:cNvSpPr/>
          <p:nvPr>
            <p:custDataLst>
              <p:tags r:id="rId15"/>
            </p:custDataLst>
          </p:nvPr>
        </p:nvSpPr>
        <p:spPr>
          <a:xfrm>
            <a:off x="4657843" y="2923467"/>
            <a:ext cx="2636556" cy="258288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179" h="6179">
                <a:moveTo>
                  <a:pt x="0" y="3088"/>
                </a:moveTo>
                <a:cubicBezTo>
                  <a:pt x="-53" y="1355"/>
                  <a:pt x="1534" y="-42"/>
                  <a:pt x="3088" y="0"/>
                </a:cubicBezTo>
                <a:cubicBezTo>
                  <a:pt x="4821" y="-53"/>
                  <a:pt x="6218" y="1534"/>
                  <a:pt x="6176" y="3088"/>
                </a:cubicBezTo>
                <a:cubicBezTo>
                  <a:pt x="6229" y="4821"/>
                  <a:pt x="4642" y="6218"/>
                  <a:pt x="3088" y="6176"/>
                </a:cubicBezTo>
                <a:cubicBezTo>
                  <a:pt x="1355" y="6229"/>
                  <a:pt x="-42" y="4642"/>
                  <a:pt x="0" y="3088"/>
                </a:cubicBezTo>
                <a:close/>
                <a:moveTo>
                  <a:pt x="296" y="3088"/>
                </a:moveTo>
                <a:cubicBezTo>
                  <a:pt x="248" y="1521"/>
                  <a:pt x="1683" y="258"/>
                  <a:pt x="3088" y="296"/>
                </a:cubicBezTo>
                <a:cubicBezTo>
                  <a:pt x="4655" y="248"/>
                  <a:pt x="5918" y="1683"/>
                  <a:pt x="5880" y="3088"/>
                </a:cubicBezTo>
                <a:cubicBezTo>
                  <a:pt x="5928" y="4655"/>
                  <a:pt x="4493" y="5918"/>
                  <a:pt x="3088" y="5880"/>
                </a:cubicBezTo>
                <a:cubicBezTo>
                  <a:pt x="1521" y="5928"/>
                  <a:pt x="258" y="4493"/>
                  <a:pt x="296" y="3088"/>
                </a:cubicBezTo>
                <a:close/>
              </a:path>
            </a:pathLst>
          </a:custGeom>
          <a:solidFill>
            <a:srgbClr val="FFFFFF">
              <a:lumMod val="95000"/>
            </a:srgbClr>
          </a:solidFill>
          <a:ln>
            <a:noFill/>
          </a:ln>
        </p:spPr>
        <p:style>
          <a:lnRef idx="2">
            <a:srgbClr val="6096E6">
              <a:shade val="50000"/>
            </a:srgbClr>
          </a:lnRef>
          <a:fillRef idx="1">
            <a:srgbClr val="6096E6"/>
          </a:fillRef>
          <a:effectRef idx="0">
            <a:srgbClr val="6096E6"/>
          </a:effectRef>
          <a:fontRef idx="minor">
            <a:srgbClr val="FFFFFF"/>
          </a:fontRef>
        </p:style>
        <p:txBody>
          <a:bodyPr wrap="square" rtlCol="0" anchor="ctr">
            <a:noAutofit/>
          </a:bodyPr>
          <a:p>
            <a:pPr algn="ctr"/>
            <a:endParaRPr lang="zh-CN" altLang="en-US"/>
          </a:p>
        </p:txBody>
      </p:sp>
      <p:sp>
        <p:nvSpPr>
          <p:cNvPr id="51" name="椭圆 50"/>
          <p:cNvSpPr/>
          <p:nvPr>
            <p:custDataLst>
              <p:tags r:id="rId16"/>
            </p:custDataLst>
          </p:nvPr>
        </p:nvSpPr>
        <p:spPr>
          <a:xfrm>
            <a:off x="4410551" y="3430679"/>
            <a:ext cx="673477" cy="659797"/>
          </a:xfrm>
          <a:prstGeom prst="ellipse">
            <a:avLst/>
          </a:prstGeom>
          <a:solidFill>
            <a:srgbClr val="58B6E5"/>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67" name="图片 66" descr="343435383038363b343532323338393bbacfd7f7bbfad6c6"/>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4585760" y="3599048"/>
            <a:ext cx="323058" cy="323058"/>
          </a:xfrm>
          <a:prstGeom prst="rect">
            <a:avLst/>
          </a:prstGeom>
        </p:spPr>
      </p:pic>
      <p:sp>
        <p:nvSpPr>
          <p:cNvPr id="52" name="椭圆 51"/>
          <p:cNvSpPr/>
          <p:nvPr>
            <p:custDataLst>
              <p:tags r:id="rId20"/>
            </p:custDataLst>
          </p:nvPr>
        </p:nvSpPr>
        <p:spPr>
          <a:xfrm>
            <a:off x="6906097" y="3430679"/>
            <a:ext cx="673477" cy="659797"/>
          </a:xfrm>
          <a:prstGeom prst="ellipse">
            <a:avLst/>
          </a:prstGeom>
          <a:solidFill>
            <a:srgbClr val="F18870"/>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68" name="图片 67" descr="343439383331313b343532303032343bb7a2b2bcb9dcc0ed"/>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7072362" y="3571162"/>
            <a:ext cx="340948" cy="340948"/>
          </a:xfrm>
          <a:prstGeom prst="rect">
            <a:avLst/>
          </a:prstGeom>
        </p:spPr>
      </p:pic>
      <p:sp>
        <p:nvSpPr>
          <p:cNvPr id="53" name="椭圆 52"/>
          <p:cNvSpPr/>
          <p:nvPr>
            <p:custDataLst>
              <p:tags r:id="rId24"/>
            </p:custDataLst>
          </p:nvPr>
        </p:nvSpPr>
        <p:spPr>
          <a:xfrm>
            <a:off x="4712037" y="4691870"/>
            <a:ext cx="673477" cy="659797"/>
          </a:xfrm>
          <a:prstGeom prst="ellipse">
            <a:avLst/>
          </a:prstGeom>
          <a:solidFill>
            <a:srgbClr val="56CA95"/>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69" name="图片 68" descr="343439383331313b343532303032383bbfcdbba7b9dcc0ed"/>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a:off x="4893560" y="4853925"/>
            <a:ext cx="323058" cy="323058"/>
          </a:xfrm>
          <a:prstGeom prst="rect">
            <a:avLst/>
          </a:prstGeom>
        </p:spPr>
      </p:pic>
      <p:sp>
        <p:nvSpPr>
          <p:cNvPr id="54" name="椭圆 53"/>
          <p:cNvSpPr/>
          <p:nvPr>
            <p:custDataLst>
              <p:tags r:id="rId28"/>
            </p:custDataLst>
          </p:nvPr>
        </p:nvSpPr>
        <p:spPr>
          <a:xfrm>
            <a:off x="6580934" y="4691870"/>
            <a:ext cx="673477" cy="659797"/>
          </a:xfrm>
          <a:prstGeom prst="ellipse">
            <a:avLst/>
          </a:prstGeom>
          <a:solidFill>
            <a:srgbClr val="FFBA55"/>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70" name="图片 69" descr="343435383036303b343532343135353bb9dcc0edbfd8d6c6"/>
          <p:cNvPicPr>
            <a:picLocks noChangeAspect="1"/>
          </p:cNvPicPr>
          <p:nvPr>
            <p:custDataLst>
              <p:tags r:id="rId29"/>
            </p:custDataLst>
          </p:nvPr>
        </p:nvPicPr>
        <p:blipFill>
          <a:blip r:embed="rId30">
            <a:extLst>
              <a:ext uri="{96DAC541-7B7A-43D3-8B79-37D633B846F1}">
                <asvg:svgBlip xmlns:asvg="http://schemas.microsoft.com/office/drawing/2016/SVG/main" r:embed="rId31"/>
              </a:ext>
            </a:extLst>
          </a:blip>
          <a:stretch>
            <a:fillRect/>
          </a:stretch>
        </p:blipFill>
        <p:spPr>
          <a:xfrm>
            <a:off x="6762984" y="4867079"/>
            <a:ext cx="309378" cy="309378"/>
          </a:xfrm>
          <a:prstGeom prst="rect">
            <a:avLst/>
          </a:prstGeom>
        </p:spPr>
      </p:pic>
      <p:sp>
        <p:nvSpPr>
          <p:cNvPr id="64" name="椭圆 63"/>
          <p:cNvSpPr/>
          <p:nvPr>
            <p:custDataLst>
              <p:tags r:id="rId32"/>
            </p:custDataLst>
          </p:nvPr>
        </p:nvSpPr>
        <p:spPr>
          <a:xfrm>
            <a:off x="5639646" y="2585150"/>
            <a:ext cx="673477" cy="659797"/>
          </a:xfrm>
          <a:prstGeom prst="ellipse">
            <a:avLst/>
          </a:prstGeom>
          <a:solidFill>
            <a:srgbClr val="6096E6"/>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71" name="图片 70" descr="343439383331313b343532303033323bd3a6d3c3b9dcc0ed"/>
          <p:cNvPicPr>
            <a:picLocks noChangeAspect="1"/>
          </p:cNvPicPr>
          <p:nvPr>
            <p:custDataLst>
              <p:tags r:id="rId33"/>
            </p:custDataLst>
          </p:nvPr>
        </p:nvPicPr>
        <p:blipFill>
          <a:blip r:embed="rId34">
            <a:extLst>
              <a:ext uri="{96DAC541-7B7A-43D3-8B79-37D633B846F1}">
                <asvg:svgBlip xmlns:asvg="http://schemas.microsoft.com/office/drawing/2016/SVG/main" r:embed="rId35"/>
              </a:ext>
            </a:extLst>
          </a:blip>
          <a:stretch>
            <a:fillRect/>
          </a:stretch>
        </p:blipFill>
        <p:spPr>
          <a:xfrm>
            <a:off x="5854842" y="2768252"/>
            <a:ext cx="268338" cy="268338"/>
          </a:xfrm>
          <a:prstGeom prst="rect">
            <a:avLst/>
          </a:prstGeom>
        </p:spPr>
      </p:pic>
      <p:sp>
        <p:nvSpPr>
          <p:cNvPr id="89" name="文本框 88"/>
          <p:cNvSpPr txBox="1"/>
          <p:nvPr>
            <p:custDataLst>
              <p:tags r:id="rId36"/>
            </p:custDataLst>
          </p:nvPr>
        </p:nvSpPr>
        <p:spPr>
          <a:xfrm>
            <a:off x="7352030" y="4505960"/>
            <a:ext cx="1741805" cy="1242060"/>
          </a:xfrm>
          <a:prstGeom prst="rect">
            <a:avLst/>
          </a:prstGeom>
          <a:solidFill>
            <a:schemeClr val="bg1"/>
          </a:solidFill>
        </p:spPr>
        <p:txBody>
          <a:bodyPr wrap="square" bIns="0" rtlCol="0"/>
          <a:p>
            <a:pPr algn="l"/>
            <a:r>
              <a:rPr lang="en-US" altLang="zh-CN" sz="2200" b="1" spc="300">
                <a:solidFill>
                  <a:srgbClr val="FFBA55"/>
                </a:solidFill>
                <a:latin typeface="思源黑体 CN Heavy" panose="020B0A00000000000000" charset="-122"/>
                <a:ea typeface="思源黑体 CN Heavy" panose="020B0A00000000000000" charset="-122"/>
              </a:rPr>
              <a:t>婴幼儿成为自信、投入的学习者</a:t>
            </a:r>
            <a:endParaRPr lang="en-US" altLang="zh-CN" sz="2200" b="1" spc="300">
              <a:solidFill>
                <a:srgbClr val="FFBA55"/>
              </a:solidFill>
              <a:latin typeface="思源黑体 CN Heavy" panose="020B0A00000000000000" charset="-122"/>
              <a:ea typeface="思源黑体 CN Heavy" panose="020B0A00000000000000" charset="-122"/>
            </a:endParaRPr>
          </a:p>
        </p:txBody>
      </p:sp>
      <p:sp>
        <p:nvSpPr>
          <p:cNvPr id="90" name="文本框 89"/>
          <p:cNvSpPr txBox="1"/>
          <p:nvPr>
            <p:custDataLst>
              <p:tags r:id="rId37"/>
            </p:custDataLst>
          </p:nvPr>
        </p:nvSpPr>
        <p:spPr>
          <a:xfrm>
            <a:off x="9096176" y="4485654"/>
            <a:ext cx="354628" cy="330425"/>
          </a:xfrm>
          <a:prstGeom prst="rect">
            <a:avLst/>
          </a:prstGeom>
          <a:noFill/>
        </p:spPr>
        <p:txBody>
          <a:bodyPr wrap="square" bIns="0" rtlCol="0">
            <a:normAutofit fontScale="90000"/>
          </a:bodyPr>
          <a:p>
            <a:pPr algn="r"/>
            <a:r>
              <a:rPr lang="en-US" altLang="zh-CN" sz="2000" spc="300">
                <a:ln w="12700">
                  <a:solidFill>
                    <a:srgbClr val="FFBA55"/>
                  </a:solidFill>
                </a:ln>
                <a:noFill/>
                <a:latin typeface="思源黑体 CN Heavy" panose="020B0A00000000000000" charset="-122"/>
                <a:ea typeface="思源黑体 CN Heavy" panose="020B0A00000000000000" charset="-122"/>
              </a:rPr>
              <a:t>4</a:t>
            </a:r>
            <a:endParaRPr lang="en-US" altLang="zh-CN" sz="2000" spc="300">
              <a:ln w="12700">
                <a:solidFill>
                  <a:srgbClr val="FFBA55"/>
                </a:solidFill>
              </a:ln>
              <a:noFill/>
              <a:latin typeface="思源黑体 CN Heavy" panose="020B0A00000000000000" charset="-122"/>
              <a:ea typeface="思源黑体 CN Heavy" panose="020B0A00000000000000" charset="-122"/>
            </a:endParaRPr>
          </a:p>
        </p:txBody>
      </p:sp>
      <p:sp>
        <p:nvSpPr>
          <p:cNvPr id="73" name="文本框 72"/>
          <p:cNvSpPr txBox="1"/>
          <p:nvPr/>
        </p:nvSpPr>
        <p:spPr>
          <a:xfrm>
            <a:off x="5156200" y="3378200"/>
            <a:ext cx="1725930" cy="1476375"/>
          </a:xfrm>
          <a:prstGeom prst="rect">
            <a:avLst/>
          </a:prstGeom>
          <a:noFill/>
        </p:spPr>
        <p:txBody>
          <a:bodyPr wrap="square" rtlCol="0">
            <a:spAutoFit/>
          </a:bodyPr>
          <a:p>
            <a:pPr algn="ctr"/>
            <a:r>
              <a:rPr lang="zh-CN" altLang="en-US"/>
              <a:t>《归属、存在与形成：澳大利亚婴幼儿早期学习框架》的</a:t>
            </a:r>
            <a:r>
              <a:rPr lang="zh-CN" altLang="en-US"/>
              <a:t>学习成果</a:t>
            </a:r>
            <a:endParaRPr lang="zh-CN" altLang="en-US"/>
          </a:p>
        </p:txBody>
      </p:sp>
    </p:spTree>
    <p:custDataLst>
      <p:tags r:id="rId38"/>
    </p:custData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17905" y="82042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（四） 澳大利亚婴幼儿托育课程标准的设置</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四、 2004年至今：托育服务体系重构，提倡责任共担</a:t>
            </a:r>
            <a:endParaRPr lang="zh-CN" altLang="en-US" sz="2800">
              <a:solidFill>
                <a:schemeClr val="tx1"/>
              </a:solidFill>
            </a:endParaRPr>
          </a:p>
        </p:txBody>
      </p:sp>
      <p:sp>
        <p:nvSpPr>
          <p:cNvPr id="29" name="文本框 28"/>
          <p:cNvSpPr txBox="1"/>
          <p:nvPr>
            <p:custDataLst>
              <p:tags r:id="rId7"/>
            </p:custDataLst>
          </p:nvPr>
        </p:nvSpPr>
        <p:spPr>
          <a:xfrm>
            <a:off x="5342890" y="1574165"/>
            <a:ext cx="1853565" cy="968375"/>
          </a:xfrm>
          <a:prstGeom prst="rect">
            <a:avLst/>
          </a:prstGeom>
          <a:solidFill>
            <a:schemeClr val="bg1"/>
          </a:solidFill>
        </p:spPr>
        <p:txBody>
          <a:bodyPr wrap="square" bIns="0" rtlCol="0"/>
          <a:p>
            <a:pPr algn="l"/>
            <a:r>
              <a:rPr lang="en-US" altLang="zh-CN" sz="2000" spc="300">
                <a:solidFill>
                  <a:srgbClr val="6096E6"/>
                </a:solidFill>
                <a:latin typeface="思源黑体 CN Heavy" panose="020B0A00000000000000" charset="-122"/>
                <a:ea typeface="思源黑体 CN Heavy" panose="020B0A00000000000000" charset="-122"/>
              </a:rPr>
              <a:t>婴幼儿形成强烈的身份认同</a:t>
            </a:r>
            <a:endParaRPr lang="en-US" altLang="zh-CN" sz="2000" spc="300">
              <a:solidFill>
                <a:srgbClr val="6096E6"/>
              </a:solidFill>
              <a:latin typeface="思源黑体 CN Heavy" panose="020B0A00000000000000" charset="-122"/>
              <a:ea typeface="思源黑体 CN Heavy" panose="020B0A00000000000000" charset="-122"/>
            </a:endParaRPr>
          </a:p>
        </p:txBody>
      </p:sp>
      <p:sp>
        <p:nvSpPr>
          <p:cNvPr id="35" name="文本框 34"/>
          <p:cNvSpPr txBox="1"/>
          <p:nvPr>
            <p:custDataLst>
              <p:tags r:id="rId8"/>
            </p:custDataLst>
          </p:nvPr>
        </p:nvSpPr>
        <p:spPr>
          <a:xfrm>
            <a:off x="4954067" y="1699108"/>
            <a:ext cx="354628" cy="330425"/>
          </a:xfrm>
          <a:prstGeom prst="rect">
            <a:avLst/>
          </a:prstGeom>
          <a:noFill/>
        </p:spPr>
        <p:txBody>
          <a:bodyPr wrap="square" bIns="0" rtlCol="0">
            <a:normAutofit fontScale="90000"/>
          </a:bodyPr>
          <a:p>
            <a:pPr algn="r"/>
            <a:r>
              <a:rPr lang="en-US" altLang="zh-CN" sz="2000" spc="300">
                <a:ln w="12700">
                  <a:solidFill>
                    <a:srgbClr val="6096E6"/>
                  </a:solidFill>
                </a:ln>
                <a:noFill/>
                <a:latin typeface="思源黑体 CN Heavy" panose="020B0A00000000000000" charset="-122"/>
                <a:ea typeface="思源黑体 CN Heavy" panose="020B0A00000000000000" charset="-122"/>
              </a:rPr>
              <a:t>1</a:t>
            </a:r>
            <a:endParaRPr lang="en-US" altLang="zh-CN" sz="2000" spc="300">
              <a:ln w="12700">
                <a:solidFill>
                  <a:srgbClr val="6096E6"/>
                </a:solidFill>
              </a:ln>
              <a:noFill/>
              <a:latin typeface="思源黑体 CN Heavy" panose="020B0A00000000000000" charset="-122"/>
              <a:ea typeface="思源黑体 CN Heavy" panose="020B0A00000000000000" charset="-122"/>
            </a:endParaRPr>
          </a:p>
        </p:txBody>
      </p:sp>
      <p:sp>
        <p:nvSpPr>
          <p:cNvPr id="38" name="文本框 37"/>
          <p:cNvSpPr txBox="1"/>
          <p:nvPr>
            <p:custDataLst>
              <p:tags r:id="rId9"/>
            </p:custDataLst>
          </p:nvPr>
        </p:nvSpPr>
        <p:spPr>
          <a:xfrm>
            <a:off x="8089265" y="2756535"/>
            <a:ext cx="1889760" cy="1330325"/>
          </a:xfrm>
          <a:prstGeom prst="rect">
            <a:avLst/>
          </a:prstGeom>
          <a:solidFill>
            <a:schemeClr val="bg1"/>
          </a:solidFill>
        </p:spPr>
        <p:txBody>
          <a:bodyPr wrap="square" bIns="0" rtlCol="0"/>
          <a:p>
            <a:pPr algn="l"/>
            <a:r>
              <a:rPr lang="en-US" altLang="zh-CN" sz="2000" spc="300">
                <a:solidFill>
                  <a:srgbClr val="F18870"/>
                </a:solidFill>
                <a:latin typeface="思源黑体 CN Heavy" panose="020B0A00000000000000" charset="-122"/>
                <a:ea typeface="思源黑体 CN Heavy" panose="020B0A00000000000000" charset="-122"/>
              </a:rPr>
              <a:t>婴幼儿能够与其他人有效地沟通交流</a:t>
            </a:r>
            <a:endParaRPr lang="en-US" altLang="zh-CN" sz="2000" spc="300">
              <a:solidFill>
                <a:srgbClr val="F18870"/>
              </a:solidFill>
              <a:latin typeface="思源黑体 CN Heavy" panose="020B0A00000000000000" charset="-122"/>
              <a:ea typeface="思源黑体 CN Heavy" panose="020B0A00000000000000" charset="-122"/>
            </a:endParaRPr>
          </a:p>
        </p:txBody>
      </p:sp>
      <p:sp>
        <p:nvSpPr>
          <p:cNvPr id="39" name="文本框 38"/>
          <p:cNvSpPr txBox="1"/>
          <p:nvPr>
            <p:custDataLst>
              <p:tags r:id="rId10"/>
            </p:custDataLst>
          </p:nvPr>
        </p:nvSpPr>
        <p:spPr>
          <a:xfrm>
            <a:off x="7792768" y="2868747"/>
            <a:ext cx="354628" cy="330425"/>
          </a:xfrm>
          <a:prstGeom prst="rect">
            <a:avLst/>
          </a:prstGeom>
          <a:noFill/>
        </p:spPr>
        <p:txBody>
          <a:bodyPr wrap="square" bIns="0" rtlCol="0">
            <a:normAutofit fontScale="90000"/>
          </a:bodyPr>
          <a:p>
            <a:pPr algn="r"/>
            <a:r>
              <a:rPr lang="en-US" altLang="zh-CN" sz="2000" spc="300">
                <a:ln w="12700">
                  <a:solidFill>
                    <a:srgbClr val="F18870"/>
                  </a:solidFill>
                </a:ln>
                <a:noFill/>
                <a:latin typeface="思源黑体 CN Heavy" panose="020B0A00000000000000" charset="-122"/>
                <a:ea typeface="思源黑体 CN Heavy" panose="020B0A00000000000000" charset="-122"/>
              </a:rPr>
              <a:t>5</a:t>
            </a:r>
            <a:endParaRPr lang="en-US" altLang="zh-CN" sz="2000" spc="300">
              <a:ln w="12700">
                <a:solidFill>
                  <a:srgbClr val="F18870"/>
                </a:solidFill>
              </a:ln>
              <a:noFill/>
              <a:latin typeface="思源黑体 CN Heavy" panose="020B0A00000000000000" charset="-122"/>
              <a:ea typeface="思源黑体 CN Heavy" panose="020B0A00000000000000" charset="-122"/>
            </a:endParaRPr>
          </a:p>
        </p:txBody>
      </p:sp>
      <p:sp>
        <p:nvSpPr>
          <p:cNvPr id="62" name="文本框 61"/>
          <p:cNvSpPr txBox="1"/>
          <p:nvPr>
            <p:custDataLst>
              <p:tags r:id="rId11"/>
            </p:custDataLst>
          </p:nvPr>
        </p:nvSpPr>
        <p:spPr>
          <a:xfrm>
            <a:off x="1762760" y="2631440"/>
            <a:ext cx="2105025" cy="1192530"/>
          </a:xfrm>
          <a:prstGeom prst="rect">
            <a:avLst/>
          </a:prstGeom>
          <a:solidFill>
            <a:schemeClr val="bg1"/>
          </a:solidFill>
        </p:spPr>
        <p:txBody>
          <a:bodyPr wrap="square" bIns="0" rtlCol="0"/>
          <a:p>
            <a:pPr algn="l"/>
            <a:r>
              <a:rPr lang="en-US" altLang="zh-CN" sz="2000" spc="300">
                <a:solidFill>
                  <a:srgbClr val="58B6E5"/>
                </a:solidFill>
                <a:latin typeface="思源黑体 CN Heavy" panose="020B0A00000000000000" charset="-122"/>
                <a:ea typeface="思源黑体 CN Heavy" panose="020B0A00000000000000" charset="-122"/>
              </a:rPr>
              <a:t>婴幼儿能与周围世界相联系并作出贡献</a:t>
            </a:r>
            <a:endParaRPr lang="en-US" altLang="zh-CN" sz="2000" spc="300">
              <a:solidFill>
                <a:srgbClr val="58B6E5"/>
              </a:solidFill>
              <a:latin typeface="思源黑体 CN Heavy" panose="020B0A00000000000000" charset="-122"/>
              <a:ea typeface="思源黑体 CN Heavy" panose="020B0A00000000000000" charset="-122"/>
            </a:endParaRPr>
          </a:p>
        </p:txBody>
      </p:sp>
      <p:sp>
        <p:nvSpPr>
          <p:cNvPr id="63" name="文本框 62"/>
          <p:cNvSpPr txBox="1"/>
          <p:nvPr>
            <p:custDataLst>
              <p:tags r:id="rId12"/>
            </p:custDataLst>
          </p:nvPr>
        </p:nvSpPr>
        <p:spPr>
          <a:xfrm>
            <a:off x="3951314" y="2868747"/>
            <a:ext cx="354628" cy="330425"/>
          </a:xfrm>
          <a:prstGeom prst="rect">
            <a:avLst/>
          </a:prstGeom>
          <a:noFill/>
        </p:spPr>
        <p:txBody>
          <a:bodyPr wrap="square" bIns="0" rtlCol="0">
            <a:normAutofit fontScale="90000"/>
          </a:bodyPr>
          <a:p>
            <a:pPr algn="r"/>
            <a:r>
              <a:rPr lang="en-US" altLang="zh-CN" sz="2000" spc="300">
                <a:ln w="12700">
                  <a:solidFill>
                    <a:srgbClr val="58B6E5"/>
                  </a:solidFill>
                </a:ln>
                <a:noFill/>
                <a:latin typeface="思源黑体 CN Heavy" panose="020B0A00000000000000" charset="-122"/>
                <a:ea typeface="思源黑体 CN Heavy" panose="020B0A00000000000000" charset="-122"/>
              </a:rPr>
              <a:t>2</a:t>
            </a:r>
            <a:endParaRPr lang="en-US" altLang="zh-CN" sz="2000" spc="300">
              <a:ln w="12700">
                <a:solidFill>
                  <a:srgbClr val="58B6E5"/>
                </a:solidFill>
              </a:ln>
              <a:noFill/>
              <a:latin typeface="思源黑体 CN Heavy" panose="020B0A00000000000000" charset="-122"/>
              <a:ea typeface="思源黑体 CN Heavy" panose="020B0A00000000000000" charset="-122"/>
            </a:endParaRPr>
          </a:p>
        </p:txBody>
      </p:sp>
      <p:sp>
        <p:nvSpPr>
          <p:cNvPr id="45" name="文本框 44"/>
          <p:cNvSpPr txBox="1"/>
          <p:nvPr>
            <p:custDataLst>
              <p:tags r:id="rId13"/>
            </p:custDataLst>
          </p:nvPr>
        </p:nvSpPr>
        <p:spPr>
          <a:xfrm>
            <a:off x="2200275" y="4476115"/>
            <a:ext cx="1715135" cy="1056005"/>
          </a:xfrm>
          <a:prstGeom prst="rect">
            <a:avLst/>
          </a:prstGeom>
          <a:solidFill>
            <a:schemeClr val="bg1"/>
          </a:solidFill>
        </p:spPr>
        <p:txBody>
          <a:bodyPr wrap="square" bIns="0" rtlCol="0">
            <a:normAutofit/>
          </a:bodyPr>
          <a:p>
            <a:pPr algn="l"/>
            <a:r>
              <a:rPr lang="en-US" altLang="zh-CN" sz="2000" spc="300">
                <a:solidFill>
                  <a:srgbClr val="56CA95"/>
                </a:solidFill>
                <a:latin typeface="思源黑体 CN Heavy" panose="020B0A00000000000000" charset="-122"/>
                <a:ea typeface="思源黑体 CN Heavy" panose="020B0A00000000000000" charset="-122"/>
              </a:rPr>
              <a:t>婴幼儿形成强烈的幸福感</a:t>
            </a:r>
            <a:endParaRPr lang="en-US" altLang="zh-CN" sz="2000" spc="300">
              <a:solidFill>
                <a:srgbClr val="56CA95"/>
              </a:solidFill>
              <a:latin typeface="思源黑体 CN Heavy" panose="020B0A00000000000000" charset="-122"/>
              <a:ea typeface="思源黑体 CN Heavy" panose="020B0A00000000000000" charset="-122"/>
            </a:endParaRPr>
          </a:p>
        </p:txBody>
      </p:sp>
      <p:sp>
        <p:nvSpPr>
          <p:cNvPr id="48" name="文本框 47"/>
          <p:cNvSpPr txBox="1"/>
          <p:nvPr>
            <p:custDataLst>
              <p:tags r:id="rId14"/>
            </p:custDataLst>
          </p:nvPr>
        </p:nvSpPr>
        <p:spPr>
          <a:xfrm>
            <a:off x="3926796" y="4493510"/>
            <a:ext cx="354628" cy="330425"/>
          </a:xfrm>
          <a:prstGeom prst="rect">
            <a:avLst/>
          </a:prstGeom>
          <a:noFill/>
        </p:spPr>
        <p:txBody>
          <a:bodyPr wrap="square" bIns="0" rtlCol="0">
            <a:normAutofit fontScale="90000"/>
          </a:bodyPr>
          <a:p>
            <a:pPr algn="r"/>
            <a:r>
              <a:rPr lang="en-US" altLang="zh-CN" sz="2000" spc="300">
                <a:ln w="12700">
                  <a:solidFill>
                    <a:srgbClr val="56CA95"/>
                  </a:solidFill>
                </a:ln>
                <a:noFill/>
                <a:latin typeface="思源黑体 CN Heavy" panose="020B0A00000000000000" charset="-122"/>
                <a:ea typeface="思源黑体 CN Heavy" panose="020B0A00000000000000" charset="-122"/>
              </a:rPr>
              <a:t>3</a:t>
            </a:r>
            <a:endParaRPr lang="en-US" altLang="zh-CN" sz="2000" spc="300">
              <a:ln w="12700">
                <a:solidFill>
                  <a:srgbClr val="56CA95"/>
                </a:solidFill>
              </a:ln>
              <a:noFill/>
              <a:latin typeface="思源黑体 CN Heavy" panose="020B0A00000000000000" charset="-122"/>
              <a:ea typeface="思源黑体 CN Heavy" panose="020B0A00000000000000" charset="-122"/>
            </a:endParaRPr>
          </a:p>
        </p:txBody>
      </p:sp>
      <p:sp>
        <p:nvSpPr>
          <p:cNvPr id="49" name="任意多边形 48"/>
          <p:cNvSpPr/>
          <p:nvPr>
            <p:custDataLst>
              <p:tags r:id="rId15"/>
            </p:custDataLst>
          </p:nvPr>
        </p:nvSpPr>
        <p:spPr>
          <a:xfrm>
            <a:off x="4657843" y="2923467"/>
            <a:ext cx="2636556" cy="258288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179" h="6179">
                <a:moveTo>
                  <a:pt x="0" y="3088"/>
                </a:moveTo>
                <a:cubicBezTo>
                  <a:pt x="-53" y="1355"/>
                  <a:pt x="1534" y="-42"/>
                  <a:pt x="3088" y="0"/>
                </a:cubicBezTo>
                <a:cubicBezTo>
                  <a:pt x="4821" y="-53"/>
                  <a:pt x="6218" y="1534"/>
                  <a:pt x="6176" y="3088"/>
                </a:cubicBezTo>
                <a:cubicBezTo>
                  <a:pt x="6229" y="4821"/>
                  <a:pt x="4642" y="6218"/>
                  <a:pt x="3088" y="6176"/>
                </a:cubicBezTo>
                <a:cubicBezTo>
                  <a:pt x="1355" y="6229"/>
                  <a:pt x="-42" y="4642"/>
                  <a:pt x="0" y="3088"/>
                </a:cubicBezTo>
                <a:close/>
                <a:moveTo>
                  <a:pt x="296" y="3088"/>
                </a:moveTo>
                <a:cubicBezTo>
                  <a:pt x="248" y="1521"/>
                  <a:pt x="1683" y="258"/>
                  <a:pt x="3088" y="296"/>
                </a:cubicBezTo>
                <a:cubicBezTo>
                  <a:pt x="4655" y="248"/>
                  <a:pt x="5918" y="1683"/>
                  <a:pt x="5880" y="3088"/>
                </a:cubicBezTo>
                <a:cubicBezTo>
                  <a:pt x="5928" y="4655"/>
                  <a:pt x="4493" y="5918"/>
                  <a:pt x="3088" y="5880"/>
                </a:cubicBezTo>
                <a:cubicBezTo>
                  <a:pt x="1521" y="5928"/>
                  <a:pt x="258" y="4493"/>
                  <a:pt x="296" y="3088"/>
                </a:cubicBezTo>
                <a:close/>
              </a:path>
            </a:pathLst>
          </a:custGeom>
          <a:solidFill>
            <a:srgbClr val="FFFFFF">
              <a:lumMod val="95000"/>
            </a:srgbClr>
          </a:solidFill>
          <a:ln>
            <a:noFill/>
          </a:ln>
        </p:spPr>
        <p:style>
          <a:lnRef idx="2">
            <a:srgbClr val="6096E6">
              <a:shade val="50000"/>
            </a:srgbClr>
          </a:lnRef>
          <a:fillRef idx="1">
            <a:srgbClr val="6096E6"/>
          </a:fillRef>
          <a:effectRef idx="0">
            <a:srgbClr val="6096E6"/>
          </a:effectRef>
          <a:fontRef idx="minor">
            <a:srgbClr val="FFFFFF"/>
          </a:fontRef>
        </p:style>
        <p:txBody>
          <a:bodyPr wrap="square" rtlCol="0" anchor="ctr">
            <a:noAutofit/>
          </a:bodyPr>
          <a:p>
            <a:pPr algn="ctr"/>
            <a:endParaRPr lang="zh-CN" altLang="en-US"/>
          </a:p>
        </p:txBody>
      </p:sp>
      <p:sp>
        <p:nvSpPr>
          <p:cNvPr id="51" name="椭圆 50"/>
          <p:cNvSpPr/>
          <p:nvPr>
            <p:custDataLst>
              <p:tags r:id="rId16"/>
            </p:custDataLst>
          </p:nvPr>
        </p:nvSpPr>
        <p:spPr>
          <a:xfrm>
            <a:off x="4410551" y="3430679"/>
            <a:ext cx="673477" cy="659797"/>
          </a:xfrm>
          <a:prstGeom prst="ellipse">
            <a:avLst/>
          </a:prstGeom>
          <a:solidFill>
            <a:srgbClr val="58B6E5"/>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67" name="图片 66" descr="343435383038363b343532323338393bbacfd7f7bbfad6c6"/>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4585760" y="3599048"/>
            <a:ext cx="323058" cy="323058"/>
          </a:xfrm>
          <a:prstGeom prst="rect">
            <a:avLst/>
          </a:prstGeom>
        </p:spPr>
      </p:pic>
      <p:sp>
        <p:nvSpPr>
          <p:cNvPr id="52" name="椭圆 51"/>
          <p:cNvSpPr/>
          <p:nvPr>
            <p:custDataLst>
              <p:tags r:id="rId20"/>
            </p:custDataLst>
          </p:nvPr>
        </p:nvSpPr>
        <p:spPr>
          <a:xfrm>
            <a:off x="6906097" y="3430679"/>
            <a:ext cx="673477" cy="659797"/>
          </a:xfrm>
          <a:prstGeom prst="ellipse">
            <a:avLst/>
          </a:prstGeom>
          <a:solidFill>
            <a:srgbClr val="F18870"/>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68" name="图片 67" descr="343439383331313b343532303032343bb7a2b2bcb9dcc0ed"/>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7072362" y="3571162"/>
            <a:ext cx="340948" cy="340948"/>
          </a:xfrm>
          <a:prstGeom prst="rect">
            <a:avLst/>
          </a:prstGeom>
        </p:spPr>
      </p:pic>
      <p:sp>
        <p:nvSpPr>
          <p:cNvPr id="53" name="椭圆 52"/>
          <p:cNvSpPr/>
          <p:nvPr>
            <p:custDataLst>
              <p:tags r:id="rId24"/>
            </p:custDataLst>
          </p:nvPr>
        </p:nvSpPr>
        <p:spPr>
          <a:xfrm>
            <a:off x="4712037" y="4691870"/>
            <a:ext cx="673477" cy="659797"/>
          </a:xfrm>
          <a:prstGeom prst="ellipse">
            <a:avLst/>
          </a:prstGeom>
          <a:solidFill>
            <a:srgbClr val="56CA95"/>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69" name="图片 68" descr="343439383331313b343532303032383bbfcdbba7b9dcc0ed"/>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a:off x="4893560" y="4853925"/>
            <a:ext cx="323058" cy="323058"/>
          </a:xfrm>
          <a:prstGeom prst="rect">
            <a:avLst/>
          </a:prstGeom>
        </p:spPr>
      </p:pic>
      <p:sp>
        <p:nvSpPr>
          <p:cNvPr id="54" name="椭圆 53"/>
          <p:cNvSpPr/>
          <p:nvPr>
            <p:custDataLst>
              <p:tags r:id="rId28"/>
            </p:custDataLst>
          </p:nvPr>
        </p:nvSpPr>
        <p:spPr>
          <a:xfrm>
            <a:off x="6580934" y="4691870"/>
            <a:ext cx="673477" cy="659797"/>
          </a:xfrm>
          <a:prstGeom prst="ellipse">
            <a:avLst/>
          </a:prstGeom>
          <a:solidFill>
            <a:srgbClr val="FFBA55"/>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70" name="图片 69" descr="343435383036303b343532343135353bb9dcc0edbfd8d6c6"/>
          <p:cNvPicPr>
            <a:picLocks noChangeAspect="1"/>
          </p:cNvPicPr>
          <p:nvPr>
            <p:custDataLst>
              <p:tags r:id="rId29"/>
            </p:custDataLst>
          </p:nvPr>
        </p:nvPicPr>
        <p:blipFill>
          <a:blip r:embed="rId30">
            <a:extLst>
              <a:ext uri="{96DAC541-7B7A-43D3-8B79-37D633B846F1}">
                <asvg:svgBlip xmlns:asvg="http://schemas.microsoft.com/office/drawing/2016/SVG/main" r:embed="rId31"/>
              </a:ext>
            </a:extLst>
          </a:blip>
          <a:stretch>
            <a:fillRect/>
          </a:stretch>
        </p:blipFill>
        <p:spPr>
          <a:xfrm>
            <a:off x="6762984" y="4867079"/>
            <a:ext cx="309378" cy="309378"/>
          </a:xfrm>
          <a:prstGeom prst="rect">
            <a:avLst/>
          </a:prstGeom>
        </p:spPr>
      </p:pic>
      <p:sp>
        <p:nvSpPr>
          <p:cNvPr id="64" name="椭圆 63"/>
          <p:cNvSpPr/>
          <p:nvPr>
            <p:custDataLst>
              <p:tags r:id="rId32"/>
            </p:custDataLst>
          </p:nvPr>
        </p:nvSpPr>
        <p:spPr>
          <a:xfrm>
            <a:off x="5639646" y="2585150"/>
            <a:ext cx="673477" cy="659797"/>
          </a:xfrm>
          <a:prstGeom prst="ellipse">
            <a:avLst/>
          </a:prstGeom>
          <a:solidFill>
            <a:srgbClr val="6096E6"/>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71" name="图片 70" descr="343439383331313b343532303033323bd3a6d3c3b9dcc0ed"/>
          <p:cNvPicPr>
            <a:picLocks noChangeAspect="1"/>
          </p:cNvPicPr>
          <p:nvPr>
            <p:custDataLst>
              <p:tags r:id="rId33"/>
            </p:custDataLst>
          </p:nvPr>
        </p:nvPicPr>
        <p:blipFill>
          <a:blip r:embed="rId34">
            <a:extLst>
              <a:ext uri="{96DAC541-7B7A-43D3-8B79-37D633B846F1}">
                <asvg:svgBlip xmlns:asvg="http://schemas.microsoft.com/office/drawing/2016/SVG/main" r:embed="rId35"/>
              </a:ext>
            </a:extLst>
          </a:blip>
          <a:stretch>
            <a:fillRect/>
          </a:stretch>
        </p:blipFill>
        <p:spPr>
          <a:xfrm>
            <a:off x="5854842" y="2768252"/>
            <a:ext cx="268338" cy="268338"/>
          </a:xfrm>
          <a:prstGeom prst="rect">
            <a:avLst/>
          </a:prstGeom>
        </p:spPr>
      </p:pic>
      <p:sp>
        <p:nvSpPr>
          <p:cNvPr id="89" name="文本框 88"/>
          <p:cNvSpPr txBox="1"/>
          <p:nvPr>
            <p:custDataLst>
              <p:tags r:id="rId36"/>
            </p:custDataLst>
          </p:nvPr>
        </p:nvSpPr>
        <p:spPr>
          <a:xfrm>
            <a:off x="7352030" y="4505960"/>
            <a:ext cx="1741805" cy="1242060"/>
          </a:xfrm>
          <a:prstGeom prst="rect">
            <a:avLst/>
          </a:prstGeom>
          <a:solidFill>
            <a:schemeClr val="bg1"/>
          </a:solidFill>
        </p:spPr>
        <p:txBody>
          <a:bodyPr wrap="square" bIns="0" rtlCol="0"/>
          <a:p>
            <a:pPr algn="l"/>
            <a:r>
              <a:rPr lang="en-US" altLang="zh-CN" sz="2200" b="1" spc="300">
                <a:solidFill>
                  <a:srgbClr val="FFBA55"/>
                </a:solidFill>
                <a:latin typeface="思源黑体 CN Heavy" panose="020B0A00000000000000" charset="-122"/>
                <a:ea typeface="思源黑体 CN Heavy" panose="020B0A00000000000000" charset="-122"/>
              </a:rPr>
              <a:t>婴幼儿成为自信、投入的学习者</a:t>
            </a:r>
            <a:endParaRPr lang="en-US" altLang="zh-CN" sz="2200" b="1" spc="300">
              <a:solidFill>
                <a:srgbClr val="FFBA55"/>
              </a:solidFill>
              <a:latin typeface="思源黑体 CN Heavy" panose="020B0A00000000000000" charset="-122"/>
              <a:ea typeface="思源黑体 CN Heavy" panose="020B0A00000000000000" charset="-122"/>
            </a:endParaRPr>
          </a:p>
        </p:txBody>
      </p:sp>
      <p:sp>
        <p:nvSpPr>
          <p:cNvPr id="90" name="文本框 89"/>
          <p:cNvSpPr txBox="1"/>
          <p:nvPr>
            <p:custDataLst>
              <p:tags r:id="rId37"/>
            </p:custDataLst>
          </p:nvPr>
        </p:nvSpPr>
        <p:spPr>
          <a:xfrm>
            <a:off x="9096176" y="4485654"/>
            <a:ext cx="354628" cy="330425"/>
          </a:xfrm>
          <a:prstGeom prst="rect">
            <a:avLst/>
          </a:prstGeom>
          <a:noFill/>
        </p:spPr>
        <p:txBody>
          <a:bodyPr wrap="square" bIns="0" rtlCol="0">
            <a:normAutofit fontScale="90000"/>
          </a:bodyPr>
          <a:p>
            <a:pPr algn="r"/>
            <a:r>
              <a:rPr lang="en-US" altLang="zh-CN" sz="2000" spc="300">
                <a:ln w="12700">
                  <a:solidFill>
                    <a:srgbClr val="FFBA55"/>
                  </a:solidFill>
                </a:ln>
                <a:noFill/>
                <a:latin typeface="思源黑体 CN Heavy" panose="020B0A00000000000000" charset="-122"/>
                <a:ea typeface="思源黑体 CN Heavy" panose="020B0A00000000000000" charset="-122"/>
              </a:rPr>
              <a:t>4</a:t>
            </a:r>
            <a:endParaRPr lang="en-US" altLang="zh-CN" sz="2000" spc="300">
              <a:ln w="12700">
                <a:solidFill>
                  <a:srgbClr val="FFBA55"/>
                </a:solidFill>
              </a:ln>
              <a:noFill/>
              <a:latin typeface="思源黑体 CN Heavy" panose="020B0A00000000000000" charset="-122"/>
              <a:ea typeface="思源黑体 CN Heavy" panose="020B0A00000000000000" charset="-122"/>
            </a:endParaRPr>
          </a:p>
        </p:txBody>
      </p:sp>
      <p:sp>
        <p:nvSpPr>
          <p:cNvPr id="73" name="文本框 72"/>
          <p:cNvSpPr txBox="1"/>
          <p:nvPr/>
        </p:nvSpPr>
        <p:spPr>
          <a:xfrm>
            <a:off x="5156200" y="3378200"/>
            <a:ext cx="1725930" cy="1476375"/>
          </a:xfrm>
          <a:prstGeom prst="rect">
            <a:avLst/>
          </a:prstGeom>
          <a:noFill/>
        </p:spPr>
        <p:txBody>
          <a:bodyPr wrap="square" rtlCol="0">
            <a:spAutoFit/>
          </a:bodyPr>
          <a:p>
            <a:pPr algn="ctr"/>
            <a:r>
              <a:rPr lang="zh-CN" altLang="en-US"/>
              <a:t>《归属、存在与形成：澳大利亚婴幼儿早期学习框架》的</a:t>
            </a:r>
            <a:r>
              <a:rPr lang="zh-CN" altLang="en-US"/>
              <a:t>学习成果</a:t>
            </a:r>
            <a:endParaRPr lang="zh-CN" altLang="en-US"/>
          </a:p>
        </p:txBody>
      </p:sp>
    </p:spTree>
    <p:custDataLst>
      <p:tags r:id="rId38"/>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17905" y="82042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（五） 澳大利亚婴幼儿托育服务的环境设置</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四、 2004年至今：托育服务体系重构，提倡责任共担</a:t>
            </a:r>
            <a:endParaRPr lang="zh-CN" altLang="en-US" sz="2800">
              <a:solidFill>
                <a:schemeClr val="tx1"/>
              </a:solidFill>
            </a:endParaRPr>
          </a:p>
        </p:txBody>
      </p:sp>
      <p:sp>
        <p:nvSpPr>
          <p:cNvPr id="3" name="矩形 2"/>
          <p:cNvSpPr/>
          <p:nvPr>
            <p:custDataLst>
              <p:tags r:id="rId7"/>
            </p:custDataLst>
          </p:nvPr>
        </p:nvSpPr>
        <p:spPr>
          <a:xfrm>
            <a:off x="1020028" y="2745459"/>
            <a:ext cx="3021294" cy="3122318"/>
          </a:xfrm>
          <a:prstGeom prst="rect">
            <a:avLst/>
          </a:prstGeom>
          <a:no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5" name="形状 1"/>
          <p:cNvSpPr/>
          <p:nvPr>
            <p:custDataLst>
              <p:tags r:id="rId8"/>
            </p:custDataLst>
          </p:nvPr>
        </p:nvSpPr>
        <p:spPr>
          <a:xfrm>
            <a:off x="1020030" y="1644886"/>
            <a:ext cx="3021295" cy="1389500"/>
          </a:xfrm>
          <a:prstGeom prst="flowChartOffpageConnector">
            <a:avLst/>
          </a:prstGeom>
          <a:solidFill>
            <a:srgbClr val="1D6DC2"/>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7" name="文本框 6"/>
          <p:cNvSpPr txBox="1"/>
          <p:nvPr>
            <p:custDataLst>
              <p:tags r:id="rId9"/>
            </p:custDataLst>
          </p:nvPr>
        </p:nvSpPr>
        <p:spPr>
          <a:xfrm>
            <a:off x="1141465" y="1864275"/>
            <a:ext cx="2765441" cy="856935"/>
          </a:xfrm>
          <a:prstGeom prst="rect">
            <a:avLst/>
          </a:prstGeom>
          <a:noFill/>
        </p:spPr>
        <p:txBody>
          <a:bodyPr vert="horz" wrap="square" lIns="90000" tIns="46800" rIns="90000" bIns="46800" rtlCol="0" anchor="ctr" anchorCtr="0"/>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1. 师幼比及关键人员配置</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8" name="文本框 7"/>
          <p:cNvSpPr txBox="1"/>
          <p:nvPr>
            <p:custDataLst>
              <p:tags r:id="rId10"/>
            </p:custDataLst>
          </p:nvPr>
        </p:nvSpPr>
        <p:spPr>
          <a:xfrm>
            <a:off x="1042795" y="3118074"/>
            <a:ext cx="3001339" cy="2702058"/>
          </a:xfrm>
          <a:prstGeom prst="rect">
            <a:avLst/>
          </a:prstGeom>
          <a:noFill/>
        </p:spPr>
        <p:txBody>
          <a:bodyPr wrap="square" anchor="ctr"/>
          <a:p>
            <a:pPr indent="457200" fontAlgn="auto">
              <a:lnSpc>
                <a:spcPct val="130000"/>
              </a:lnSpc>
            </a:pPr>
            <a:r>
              <a:rPr lang="zh-CN" altLang="en-US" b="1" spc="150" dirty="0">
                <a:solidFill>
                  <a:srgbClr val="000000">
                    <a:lumMod val="65000"/>
                    <a:lumOff val="35000"/>
                  </a:srgbClr>
                </a:solidFill>
                <a:latin typeface="Arial" panose="020B0604020202020204" pitchFamily="34" charset="0"/>
                <a:ea typeface="微软雅黑" charset="-122"/>
                <a:sym typeface="微软雅黑" charset="-122"/>
              </a:rPr>
              <a:t> 澳大利亚《国家质量框架》规定了托育机构中教师与幼儿的比例，家庭日托为1∶7，其他机构则根据州和领地的规定以及服务对象的年龄段，规定了不同的师幼比。</a:t>
            </a:r>
            <a:endParaRPr lang="zh-CN" altLang="en-US" b="1"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11" name="矩形 10"/>
          <p:cNvSpPr/>
          <p:nvPr>
            <p:custDataLst>
              <p:tags r:id="rId11"/>
            </p:custDataLst>
          </p:nvPr>
        </p:nvSpPr>
        <p:spPr>
          <a:xfrm>
            <a:off x="4661595" y="2745459"/>
            <a:ext cx="3021294" cy="3122318"/>
          </a:xfrm>
          <a:prstGeom prst="rect">
            <a:avLst/>
          </a:prstGeom>
          <a:no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12" name="形状 1"/>
          <p:cNvSpPr/>
          <p:nvPr>
            <p:custDataLst>
              <p:tags r:id="rId12"/>
            </p:custDataLst>
          </p:nvPr>
        </p:nvSpPr>
        <p:spPr>
          <a:xfrm>
            <a:off x="4661596" y="1644886"/>
            <a:ext cx="3021295" cy="1389500"/>
          </a:xfrm>
          <a:prstGeom prst="flowChartOffpageConnector">
            <a:avLst/>
          </a:prstGeom>
          <a:solidFill>
            <a:srgbClr val="1D6DC2"/>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13" name="文本框 12"/>
          <p:cNvSpPr txBox="1"/>
          <p:nvPr>
            <p:custDataLst>
              <p:tags r:id="rId13"/>
            </p:custDataLst>
          </p:nvPr>
        </p:nvSpPr>
        <p:spPr>
          <a:xfrm>
            <a:off x="4809121" y="1864275"/>
            <a:ext cx="2631629" cy="856935"/>
          </a:xfrm>
          <a:prstGeom prst="rect">
            <a:avLst/>
          </a:prstGeom>
          <a:noFill/>
        </p:spPr>
        <p:txBody>
          <a:bodyPr vert="horz" wrap="square" lIns="90000" tIns="46800" rIns="90000" bIns="46800" rtlCol="0" anchor="ctr" anchorCtr="0"/>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2. 对托育人员的资历要求</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14" name="文本框 13"/>
          <p:cNvSpPr txBox="1"/>
          <p:nvPr>
            <p:custDataLst>
              <p:tags r:id="rId14"/>
            </p:custDataLst>
          </p:nvPr>
        </p:nvSpPr>
        <p:spPr>
          <a:xfrm>
            <a:off x="4705045" y="3054412"/>
            <a:ext cx="2922581" cy="2688276"/>
          </a:xfrm>
          <a:prstGeom prst="rect">
            <a:avLst/>
          </a:prstGeom>
          <a:noFill/>
        </p:spPr>
        <p:txBody>
          <a:bodyPr wrap="square" anchor="ctr"/>
          <a:p>
            <a:pPr>
              <a:lnSpc>
                <a:spcPct val="130000"/>
              </a:lnSpc>
            </a:pPr>
            <a:r>
              <a:rPr lang="zh-CN" altLang="en-US" sz="1600" b="1" spc="150" dirty="0">
                <a:solidFill>
                  <a:srgbClr val="000000">
                    <a:lumMod val="65000"/>
                    <a:lumOff val="35000"/>
                  </a:srgbClr>
                </a:solidFill>
                <a:latin typeface="Arial" panose="020B0604020202020204" pitchFamily="34" charset="0"/>
                <a:ea typeface="微软雅黑" charset="-122"/>
                <a:sym typeface="微软雅黑" charset="-122"/>
              </a:rPr>
              <a:t>（1）一般儿童或特定年龄的保育教育资格；（2）已获批准的教育保育相关文凭；（3）已获批准的教育保育三级资格证书；（4）合格人员的核定资格认证；</a:t>
            </a:r>
            <a:endParaRPr lang="zh-CN" altLang="en-US" sz="1600" b="1" spc="150" dirty="0">
              <a:solidFill>
                <a:srgbClr val="000000">
                  <a:lumMod val="65000"/>
                  <a:lumOff val="35000"/>
                </a:srgbClr>
              </a:solidFill>
              <a:latin typeface="Arial" panose="020B0604020202020204" pitchFamily="34" charset="0"/>
              <a:ea typeface="微软雅黑" charset="-122"/>
              <a:sym typeface="微软雅黑" charset="-122"/>
            </a:endParaRPr>
          </a:p>
          <a:p>
            <a:pPr>
              <a:lnSpc>
                <a:spcPct val="130000"/>
              </a:lnSpc>
            </a:pPr>
            <a:r>
              <a:rPr lang="zh-CN" altLang="en-US" sz="1600" b="1" spc="150" dirty="0">
                <a:solidFill>
                  <a:srgbClr val="000000">
                    <a:lumMod val="65000"/>
                    <a:lumOff val="35000"/>
                  </a:srgbClr>
                </a:solidFill>
                <a:latin typeface="Arial" panose="020B0604020202020204" pitchFamily="34" charset="0"/>
                <a:ea typeface="微软雅黑" charset="-122"/>
                <a:sym typeface="微软雅黑" charset="-122"/>
              </a:rPr>
              <a:t>（5）急救资格和相关紧急事件的培训认证等。</a:t>
            </a:r>
            <a:endParaRPr lang="zh-CN" altLang="en-US" sz="1600" b="1" spc="150" dirty="0">
              <a:solidFill>
                <a:srgbClr val="000000">
                  <a:lumMod val="65000"/>
                  <a:lumOff val="35000"/>
                </a:srgbClr>
              </a:solidFill>
              <a:latin typeface="Arial" panose="020B0604020202020204" pitchFamily="34" charset="0"/>
              <a:ea typeface="微软雅黑" charset="-122"/>
              <a:sym typeface="微软雅黑" charset="-122"/>
            </a:endParaRPr>
          </a:p>
        </p:txBody>
      </p:sp>
      <p:sp>
        <p:nvSpPr>
          <p:cNvPr id="15" name="矩形 14"/>
          <p:cNvSpPr/>
          <p:nvPr>
            <p:custDataLst>
              <p:tags r:id="rId15"/>
            </p:custDataLst>
          </p:nvPr>
        </p:nvSpPr>
        <p:spPr>
          <a:xfrm>
            <a:off x="8303160" y="2745459"/>
            <a:ext cx="3021294" cy="3122318"/>
          </a:xfrm>
          <a:prstGeom prst="rect">
            <a:avLst/>
          </a:prstGeom>
          <a:no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a:p>
        </p:txBody>
      </p:sp>
      <p:sp>
        <p:nvSpPr>
          <p:cNvPr id="16" name="形状 1"/>
          <p:cNvSpPr/>
          <p:nvPr>
            <p:custDataLst>
              <p:tags r:id="rId16"/>
            </p:custDataLst>
          </p:nvPr>
        </p:nvSpPr>
        <p:spPr>
          <a:xfrm>
            <a:off x="8303160" y="1644886"/>
            <a:ext cx="3021295" cy="1389500"/>
          </a:xfrm>
          <a:prstGeom prst="flowChartOffpageConnector">
            <a:avLst/>
          </a:prstGeom>
          <a:solidFill>
            <a:srgbClr val="1D6DC2"/>
          </a:solidFill>
          <a:ln w="22225">
            <a:solidFill>
              <a:srgbClr val="1D6DC2"/>
            </a:solidFill>
          </a:ln>
        </p:spPr>
        <p:style>
          <a:lnRef idx="2">
            <a:srgbClr val="1D6DC2">
              <a:shade val="50000"/>
            </a:srgbClr>
          </a:lnRef>
          <a:fillRef idx="1">
            <a:srgbClr val="1D6DC2"/>
          </a:fillRef>
          <a:effectRef idx="0">
            <a:srgbClr val="1D6DC2"/>
          </a:effectRef>
          <a:fontRef idx="minor">
            <a:srgbClr val="FFFFFF"/>
          </a:fontRef>
        </p:style>
        <p:txBody>
          <a:bodyPr rtlCol="0" anchor="ctr"/>
          <a:p>
            <a:pPr algn="ctr"/>
            <a:endParaRPr lang="zh-CN" altLang="en-US" dirty="0"/>
          </a:p>
        </p:txBody>
      </p:sp>
      <p:sp>
        <p:nvSpPr>
          <p:cNvPr id="17" name="文本框 16"/>
          <p:cNvSpPr txBox="1"/>
          <p:nvPr>
            <p:custDataLst>
              <p:tags r:id="rId17"/>
            </p:custDataLst>
          </p:nvPr>
        </p:nvSpPr>
        <p:spPr>
          <a:xfrm>
            <a:off x="8465288" y="1864275"/>
            <a:ext cx="2645146" cy="856935"/>
          </a:xfrm>
          <a:prstGeom prst="rect">
            <a:avLst/>
          </a:prstGeom>
          <a:noFill/>
        </p:spPr>
        <p:txBody>
          <a:bodyPr vert="horz" wrap="square" lIns="90000" tIns="46800" rIns="90000" bIns="46800" rtlCol="0" anchor="ctr" anchorCtr="0"/>
          <a:p>
            <a:pPr algn="ctr" fontAlgn="auto">
              <a:lnSpc>
                <a:spcPct val="130000"/>
              </a:lnSpc>
            </a:pPr>
            <a:r>
              <a:rPr lang="zh-CN" altLang="en-US" sz="2400" spc="300" dirty="0">
                <a:solidFill>
                  <a:srgbClr val="FFFFFF"/>
                </a:solidFill>
                <a:latin typeface="Arial" panose="020B0604020202020204" pitchFamily="34" charset="0"/>
                <a:ea typeface="微软雅黑" charset="-122"/>
                <a:sym typeface="微软雅黑" charset="-122"/>
              </a:rPr>
              <a:t> 3. 对托育机构的场地要求</a:t>
            </a:r>
            <a:endParaRPr lang="zh-CN" altLang="en-US" sz="2400" spc="300" dirty="0">
              <a:solidFill>
                <a:srgbClr val="FFFFFF"/>
              </a:solidFill>
              <a:latin typeface="Arial" panose="020B0604020202020204" pitchFamily="34" charset="0"/>
              <a:ea typeface="微软雅黑" charset="-122"/>
              <a:sym typeface="微软雅黑" charset="-122"/>
            </a:endParaRPr>
          </a:p>
        </p:txBody>
      </p:sp>
      <p:sp>
        <p:nvSpPr>
          <p:cNvPr id="18" name="文本框 17"/>
          <p:cNvSpPr txBox="1"/>
          <p:nvPr>
            <p:custDataLst>
              <p:tags r:id="rId18"/>
            </p:custDataLst>
          </p:nvPr>
        </p:nvSpPr>
        <p:spPr>
          <a:xfrm>
            <a:off x="8358107" y="3105604"/>
            <a:ext cx="2910767" cy="2702058"/>
          </a:xfrm>
          <a:prstGeom prst="rect">
            <a:avLst/>
          </a:prstGeom>
          <a:noFill/>
        </p:spPr>
        <p:txBody>
          <a:bodyPr wrap="square" anchor="ctr"/>
          <a:p>
            <a:pPr>
              <a:lnSpc>
                <a:spcPct val="130000"/>
              </a:lnSpc>
            </a:pPr>
            <a:r>
              <a:rPr lang="zh-CN" altLang="en-US" sz="1600" b="1" spc="150" dirty="0">
                <a:solidFill>
                  <a:srgbClr val="000000">
                    <a:lumMod val="65000"/>
                    <a:lumOff val="35000"/>
                  </a:srgbClr>
                </a:solidFill>
                <a:latin typeface="Arial" panose="020B0604020202020204" pitchFamily="34" charset="0"/>
                <a:ea typeface="微软雅黑" charset="-122"/>
                <a:sym typeface="微软雅黑" charset="-122"/>
              </a:rPr>
              <a:t>每位幼儿至少拥有3.25平方米的通风良好、自然光线充足且温度适宜的室内空间；每位幼儿还必须拥有至少7平方米无障碍、使用自然资源、能够让儿童探索和体验的自然环境，要能提供适当可保护幼儿免受紫外线过度照射的室外空间</a:t>
            </a:r>
            <a:endParaRPr lang="zh-CN" altLang="en-US" sz="1600" b="1" spc="150" dirty="0">
              <a:solidFill>
                <a:srgbClr val="000000">
                  <a:lumMod val="65000"/>
                  <a:lumOff val="35000"/>
                </a:srgbClr>
              </a:solidFill>
              <a:latin typeface="Arial" panose="020B0604020202020204" pitchFamily="34" charset="0"/>
              <a:ea typeface="微软雅黑" charset="-122"/>
              <a:sym typeface="微软雅黑" charset="-122"/>
            </a:endParaRPr>
          </a:p>
        </p:txBody>
      </p:sp>
    </p:spTree>
    <p:custDataLst>
      <p:tags r:id="rId19"/>
    </p:custData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17905" y="82042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（一） 澳大利亚婴幼儿托育服务的优点</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澳大利亚婴幼儿托育服务政策与法规的特点</a:t>
            </a:r>
            <a:endParaRPr lang="zh-CN" altLang="en-US" sz="2800">
              <a:solidFill>
                <a:schemeClr val="tx1"/>
              </a:solidFill>
            </a:endParaRPr>
          </a:p>
        </p:txBody>
      </p:sp>
      <p:sp>
        <p:nvSpPr>
          <p:cNvPr id="29" name="矩形 28"/>
          <p:cNvSpPr/>
          <p:nvPr>
            <p:custDataLst>
              <p:tags r:id="rId7"/>
            </p:custDataLst>
          </p:nvPr>
        </p:nvSpPr>
        <p:spPr>
          <a:xfrm>
            <a:off x="1137285" y="1835150"/>
            <a:ext cx="4189730" cy="4110355"/>
          </a:xfrm>
          <a:prstGeom prst="rect">
            <a:avLst/>
          </a:prstGeom>
          <a:noFill/>
          <a:ln w="57150">
            <a:solidFill>
              <a:srgbClr val="2CBEBB"/>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normAutofit lnSpcReduction="20000"/>
          </a:bodyPr>
          <a:p>
            <a:pPr indent="457200" algn="l" fontAlgn="auto">
              <a:lnSpc>
                <a:spcPct val="130000"/>
              </a:lnSpc>
            </a:pPr>
            <a:r>
              <a:rPr lang="zh-CN" altLang="en-US" dirty="0">
                <a:solidFill>
                  <a:srgbClr val="FFFFFF">
                    <a:lumMod val="50000"/>
                  </a:srgbClr>
                </a:solidFill>
                <a:sym typeface="Arial" panose="020B0604020202020204" pitchFamily="34" charset="0"/>
              </a:rPr>
              <a:t> 澳大利亚十分注重托育服务的质量，制定了托育机构质量认证和监管的相关制度。《国家质量框架》指出，每个州和领地的监管机构都要对其所在地区的托育机构进行监督和管理，改善托育服务质量。监督和管理的内容涉及师幼比、空间面积等方面，如果有不符合标准的，则需要及时进行整改或关停，并且对质量的监测由第三方完成，使得监督管理具有公平性。这一监督与管理制度在全球都是较为完善且领先的。</a:t>
            </a:r>
            <a:endParaRPr lang="zh-CN" altLang="en-US" dirty="0">
              <a:solidFill>
                <a:srgbClr val="FFFFFF">
                  <a:lumMod val="50000"/>
                </a:srgbClr>
              </a:solidFill>
              <a:sym typeface="Arial" panose="020B0604020202020204" pitchFamily="34" charset="0"/>
            </a:endParaRPr>
          </a:p>
        </p:txBody>
      </p:sp>
      <p:sp>
        <p:nvSpPr>
          <p:cNvPr id="30" name="任意多边形 29"/>
          <p:cNvSpPr/>
          <p:nvPr>
            <p:custDataLst>
              <p:tags r:id="rId8"/>
            </p:custDataLst>
          </p:nvPr>
        </p:nvSpPr>
        <p:spPr>
          <a:xfrm>
            <a:off x="1595755" y="1604645"/>
            <a:ext cx="3021330" cy="889000"/>
          </a:xfrm>
          <a:custGeom>
            <a:avLst/>
            <a:gdLst>
              <a:gd name="connsiteX0" fmla="*/ 0 w 1699491"/>
              <a:gd name="connsiteY0" fmla="*/ 0 h 342537"/>
              <a:gd name="connsiteX1" fmla="*/ 1699491 w 1699491"/>
              <a:gd name="connsiteY1" fmla="*/ 0 h 342537"/>
              <a:gd name="connsiteX2" fmla="*/ 1699491 w 1699491"/>
              <a:gd name="connsiteY2" fmla="*/ 185519 h 342537"/>
              <a:gd name="connsiteX3" fmla="*/ 858982 w 1699491"/>
              <a:gd name="connsiteY3" fmla="*/ 342537 h 342537"/>
              <a:gd name="connsiteX4" fmla="*/ 0 w 1699491"/>
              <a:gd name="connsiteY4" fmla="*/ 185519 h 342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9491" h="342537">
                <a:moveTo>
                  <a:pt x="0" y="0"/>
                </a:moveTo>
                <a:lnTo>
                  <a:pt x="1699491" y="0"/>
                </a:lnTo>
                <a:lnTo>
                  <a:pt x="1699491" y="185519"/>
                </a:lnTo>
                <a:lnTo>
                  <a:pt x="858982" y="342537"/>
                </a:lnTo>
                <a:lnTo>
                  <a:pt x="0" y="185519"/>
                </a:lnTo>
                <a:close/>
              </a:path>
            </a:pathLst>
          </a:custGeom>
          <a:ln>
            <a:noFill/>
          </a:ln>
        </p:spPr>
        <p:style>
          <a:lnRef idx="2">
            <a:srgbClr val="2CBEBB">
              <a:shade val="50000"/>
            </a:srgbClr>
          </a:lnRef>
          <a:fillRef idx="1">
            <a:srgbClr val="2CBEBB"/>
          </a:fillRef>
          <a:effectRef idx="0">
            <a:srgbClr val="2CBEBB"/>
          </a:effectRef>
          <a:fontRef idx="minor">
            <a:srgbClr val="FFFFFF"/>
          </a:fontRef>
        </p:style>
        <p:txBody>
          <a:bodyPr rtlCol="0" anchor="ctr">
            <a:normAutofit fontScale="90000"/>
          </a:bodyPr>
          <a:p>
            <a:pPr algn="ctr"/>
            <a:r>
              <a:rPr lang="en-US" altLang="zh-CN" sz="2800" b="1" dirty="0">
                <a:solidFill>
                  <a:srgbClr val="FFFFFF"/>
                </a:solidFill>
                <a:sym typeface="Arial" panose="020B0604020202020204" pitchFamily="34" charset="0"/>
              </a:rPr>
              <a:t> 1. 完整的监督与管理政策</a:t>
            </a:r>
            <a:endParaRPr lang="en-US" altLang="zh-CN" sz="2800" b="1" dirty="0">
              <a:solidFill>
                <a:srgbClr val="FFFFFF"/>
              </a:solidFill>
              <a:sym typeface="Arial" panose="020B0604020202020204" pitchFamily="34" charset="0"/>
            </a:endParaRPr>
          </a:p>
        </p:txBody>
      </p:sp>
      <p:sp>
        <p:nvSpPr>
          <p:cNvPr id="31" name="矩形 30"/>
          <p:cNvSpPr/>
          <p:nvPr>
            <p:custDataLst>
              <p:tags r:id="rId9"/>
            </p:custDataLst>
          </p:nvPr>
        </p:nvSpPr>
        <p:spPr>
          <a:xfrm>
            <a:off x="6733540" y="1835150"/>
            <a:ext cx="4164330" cy="4048125"/>
          </a:xfrm>
          <a:prstGeom prst="rect">
            <a:avLst/>
          </a:prstGeom>
          <a:noFill/>
          <a:ln w="57150">
            <a:solidFill>
              <a:srgbClr val="40D096"/>
            </a:solidFill>
          </a:ln>
        </p:spPr>
        <p:style>
          <a:lnRef idx="2">
            <a:srgbClr val="2CBEBB">
              <a:shade val="50000"/>
            </a:srgbClr>
          </a:lnRef>
          <a:fillRef idx="1">
            <a:srgbClr val="2CBEBB"/>
          </a:fillRef>
          <a:effectRef idx="0">
            <a:srgbClr val="2CBEBB"/>
          </a:effectRef>
          <a:fontRef idx="minor">
            <a:srgbClr val="FFFFFF"/>
          </a:fontRef>
        </p:style>
        <p:txBody>
          <a:bodyPr lIns="108000" tIns="396000" rIns="108000" rtlCol="0" anchor="ctr">
            <a:normAutofit/>
          </a:bodyPr>
          <a:p>
            <a:pPr indent="457200" algn="l" fontAlgn="auto">
              <a:lnSpc>
                <a:spcPct val="130000"/>
              </a:lnSpc>
            </a:pPr>
            <a:r>
              <a:rPr lang="zh-CN" altLang="en-US" sz="2000" dirty="0">
                <a:solidFill>
                  <a:srgbClr val="FFFFFF">
                    <a:lumMod val="50000"/>
                  </a:srgbClr>
                </a:solidFill>
                <a:sym typeface="Arial" panose="020B0604020202020204" pitchFamily="34" charset="0"/>
              </a:rPr>
              <a:t> 澳大利亚的师资培养强调构建教师职业资格认证体系与从业资格标准体系，严格制定行业从业规范，提高行业准入门槛，完善政府与社会的监督机制，在全国形成统一、有效的师资认证制度，其托育人员的专业性在全世界范围内都较为领先。</a:t>
            </a:r>
            <a:endParaRPr lang="zh-CN" altLang="en-US" sz="2000" dirty="0">
              <a:solidFill>
                <a:srgbClr val="FFFFFF">
                  <a:lumMod val="50000"/>
                </a:srgbClr>
              </a:solidFill>
              <a:sym typeface="Arial" panose="020B0604020202020204" pitchFamily="34" charset="0"/>
            </a:endParaRPr>
          </a:p>
        </p:txBody>
      </p:sp>
      <p:sp>
        <p:nvSpPr>
          <p:cNvPr id="32" name="任意多边形 31"/>
          <p:cNvSpPr/>
          <p:nvPr>
            <p:custDataLst>
              <p:tags r:id="rId10"/>
            </p:custDataLst>
          </p:nvPr>
        </p:nvSpPr>
        <p:spPr>
          <a:xfrm>
            <a:off x="7373620" y="1630045"/>
            <a:ext cx="2945765" cy="876300"/>
          </a:xfrm>
          <a:custGeom>
            <a:avLst/>
            <a:gdLst>
              <a:gd name="connsiteX0" fmla="*/ 0 w 1699491"/>
              <a:gd name="connsiteY0" fmla="*/ 0 h 342537"/>
              <a:gd name="connsiteX1" fmla="*/ 1699491 w 1699491"/>
              <a:gd name="connsiteY1" fmla="*/ 0 h 342537"/>
              <a:gd name="connsiteX2" fmla="*/ 1699491 w 1699491"/>
              <a:gd name="connsiteY2" fmla="*/ 185519 h 342537"/>
              <a:gd name="connsiteX3" fmla="*/ 858982 w 1699491"/>
              <a:gd name="connsiteY3" fmla="*/ 342537 h 342537"/>
              <a:gd name="connsiteX4" fmla="*/ 0 w 1699491"/>
              <a:gd name="connsiteY4" fmla="*/ 185519 h 342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9491" h="342537">
                <a:moveTo>
                  <a:pt x="0" y="0"/>
                </a:moveTo>
                <a:lnTo>
                  <a:pt x="1699491" y="0"/>
                </a:lnTo>
                <a:lnTo>
                  <a:pt x="1699491" y="185519"/>
                </a:lnTo>
                <a:lnTo>
                  <a:pt x="858982" y="342537"/>
                </a:lnTo>
                <a:lnTo>
                  <a:pt x="0" y="185519"/>
                </a:lnTo>
                <a:close/>
              </a:path>
            </a:pathLst>
          </a:custGeom>
          <a:solidFill>
            <a:srgbClr val="40D096"/>
          </a:solidFill>
          <a:ln>
            <a:noFill/>
          </a:ln>
        </p:spPr>
        <p:style>
          <a:lnRef idx="2">
            <a:srgbClr val="2CBEBB">
              <a:shade val="50000"/>
            </a:srgbClr>
          </a:lnRef>
          <a:fillRef idx="1">
            <a:srgbClr val="2CBEBB"/>
          </a:fillRef>
          <a:effectRef idx="0">
            <a:srgbClr val="2CBEBB"/>
          </a:effectRef>
          <a:fontRef idx="minor">
            <a:srgbClr val="FFFFFF"/>
          </a:fontRef>
        </p:style>
        <p:txBody>
          <a:bodyPr rtlCol="0" anchor="ctr">
            <a:normAutofit fontScale="90000"/>
          </a:bodyPr>
          <a:p>
            <a:pPr algn="ctr"/>
            <a:r>
              <a:rPr lang="en-US" altLang="zh-CN" sz="2800" b="1" dirty="0">
                <a:solidFill>
                  <a:srgbClr val="FFFFFF"/>
                </a:solidFill>
                <a:sym typeface="Arial" panose="020B0604020202020204" pitchFamily="34" charset="0"/>
              </a:rPr>
              <a:t>2. 教师行业准入门槛高</a:t>
            </a:r>
            <a:endParaRPr lang="en-US" altLang="zh-CN" sz="2800" b="1" dirty="0">
              <a:solidFill>
                <a:srgbClr val="FFFFFF"/>
              </a:solidFill>
              <a:sym typeface="Arial" panose="020B0604020202020204" pitchFamily="34" charset="0"/>
            </a:endParaRPr>
          </a:p>
        </p:txBody>
      </p:sp>
    </p:spTree>
    <p:custDataLst>
      <p:tags r:id="rId11"/>
    </p:custData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17905" y="82042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澳大利亚婴幼儿托育服务的不足</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澳大利亚婴幼儿托育服务政策与法规的特点</a:t>
            </a:r>
            <a:endParaRPr lang="zh-CN" altLang="en-US" sz="2800">
              <a:solidFill>
                <a:schemeClr val="tx1"/>
              </a:solidFill>
            </a:endParaRPr>
          </a:p>
        </p:txBody>
      </p:sp>
      <p:sp>
        <p:nvSpPr>
          <p:cNvPr id="69" name="圆角矩形 68"/>
          <p:cNvSpPr/>
          <p:nvPr>
            <p:custDataLst>
              <p:tags r:id="rId7"/>
            </p:custDataLst>
          </p:nvPr>
        </p:nvSpPr>
        <p:spPr>
          <a:xfrm>
            <a:off x="1266190" y="2142676"/>
            <a:ext cx="2388164" cy="3956408"/>
          </a:xfrm>
          <a:prstGeom prst="roundRect">
            <a:avLst/>
          </a:prstGeom>
          <a:noFill/>
          <a:ln>
            <a:gradFill>
              <a:gsLst>
                <a:gs pos="0">
                  <a:srgbClr val="FFFFFF"/>
                </a:gs>
                <a:gs pos="65000">
                  <a:srgbClr val="098902"/>
                </a:gs>
              </a:gsLst>
              <a:lin ang="16200000" scaled="1"/>
            </a:grad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72" name="椭圆 71"/>
          <p:cNvSpPr/>
          <p:nvPr>
            <p:custDataLst>
              <p:tags r:id="rId8"/>
            </p:custDataLst>
          </p:nvPr>
        </p:nvSpPr>
        <p:spPr>
          <a:xfrm>
            <a:off x="2038380" y="1719079"/>
            <a:ext cx="843784" cy="843784"/>
          </a:xfrm>
          <a:prstGeom prst="ellipse">
            <a:avLst/>
          </a:prstGeom>
          <a:ln>
            <a:noFill/>
          </a:ln>
          <a:effectLst>
            <a:outerShdw blurRad="63500" dist="50800" dir="5400000" algn="ctr" rotWithShape="0">
              <a:srgbClr val="000000">
                <a:alpha val="18000"/>
              </a:srgbClr>
            </a:outerShdw>
          </a:effectLst>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91" name="椭圆 90"/>
          <p:cNvSpPr/>
          <p:nvPr>
            <p:custDataLst>
              <p:tags r:id="rId9"/>
            </p:custDataLst>
          </p:nvPr>
        </p:nvSpPr>
        <p:spPr>
          <a:xfrm>
            <a:off x="1897749" y="1578449"/>
            <a:ext cx="1125045" cy="1125045"/>
          </a:xfrm>
          <a:prstGeom prst="ellipse">
            <a:avLst/>
          </a:prstGeom>
          <a:noFill/>
          <a:ln>
            <a:solidFill>
              <a:srgbClr val="098902"/>
            </a:solid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103" name="文本框 102"/>
          <p:cNvSpPr txBox="1"/>
          <p:nvPr>
            <p:custDataLst>
              <p:tags r:id="rId10"/>
            </p:custDataLst>
          </p:nvPr>
        </p:nvSpPr>
        <p:spPr>
          <a:xfrm>
            <a:off x="1356535" y="2880773"/>
            <a:ext cx="2208327" cy="473883"/>
          </a:xfrm>
          <a:prstGeom prst="rect">
            <a:avLst/>
          </a:prstGeom>
          <a:noFill/>
        </p:spPr>
        <p:txBody>
          <a:bodyPr wrap="square" bIns="0" rtlCol="0"/>
          <a:p>
            <a:pPr indent="-457200" algn="l" fontAlgn="auto"/>
            <a:r>
              <a:rPr lang="zh-CN" altLang="en-US" sz="2000" spc="300">
                <a:solidFill>
                  <a:srgbClr val="098902"/>
                </a:solidFill>
                <a:uFillTx/>
                <a:latin typeface="思源黑体 CN Bold" panose="020B0800000000000000" charset="-122"/>
                <a:ea typeface="思源黑体 CN Bold" panose="020B0800000000000000" charset="-122"/>
              </a:rPr>
              <a:t> 澳大利亚托育服务的市场化程度较高，托育机构多为私立，所以托育服务的费用相对较高。</a:t>
            </a:r>
            <a:endParaRPr lang="zh-CN" altLang="en-US" sz="2000" spc="300">
              <a:solidFill>
                <a:srgbClr val="098902"/>
              </a:solidFill>
              <a:uFillTx/>
              <a:latin typeface="思源黑体 CN Bold" panose="020B0800000000000000" charset="-122"/>
              <a:ea typeface="思源黑体 CN Bold" panose="020B0800000000000000" charset="-122"/>
            </a:endParaRPr>
          </a:p>
        </p:txBody>
      </p:sp>
      <p:sp>
        <p:nvSpPr>
          <p:cNvPr id="113" name="椭圆 112"/>
          <p:cNvSpPr/>
          <p:nvPr>
            <p:custDataLst>
              <p:tags r:id="rId11"/>
            </p:custDataLst>
          </p:nvPr>
        </p:nvSpPr>
        <p:spPr>
          <a:xfrm>
            <a:off x="1821042" y="1842664"/>
            <a:ext cx="191769" cy="191769"/>
          </a:xfrm>
          <a:prstGeom prst="ellipse">
            <a:avLst/>
          </a:prstGeom>
          <a:ln>
            <a:no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73" name="圆角矩形 72"/>
          <p:cNvSpPr/>
          <p:nvPr>
            <p:custDataLst>
              <p:tags r:id="rId12"/>
            </p:custDataLst>
          </p:nvPr>
        </p:nvSpPr>
        <p:spPr>
          <a:xfrm>
            <a:off x="4758091" y="2142676"/>
            <a:ext cx="2388164" cy="3956408"/>
          </a:xfrm>
          <a:prstGeom prst="roundRect">
            <a:avLst/>
          </a:prstGeom>
          <a:noFill/>
          <a:ln>
            <a:gradFill>
              <a:gsLst>
                <a:gs pos="0">
                  <a:srgbClr val="FFFFFF"/>
                </a:gs>
                <a:gs pos="65000">
                  <a:srgbClr val="098902"/>
                </a:gs>
              </a:gsLst>
              <a:lin ang="16200000" scaled="1"/>
            </a:grad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74" name="椭圆 73"/>
          <p:cNvSpPr/>
          <p:nvPr>
            <p:custDataLst>
              <p:tags r:id="rId13"/>
            </p:custDataLst>
          </p:nvPr>
        </p:nvSpPr>
        <p:spPr>
          <a:xfrm>
            <a:off x="5530281" y="1719079"/>
            <a:ext cx="843784" cy="843784"/>
          </a:xfrm>
          <a:prstGeom prst="ellipse">
            <a:avLst/>
          </a:prstGeom>
          <a:solidFill>
            <a:srgbClr val="0A9307"/>
          </a:solidFill>
          <a:ln>
            <a:noFill/>
          </a:ln>
          <a:effectLst>
            <a:outerShdw blurRad="63500" dist="50800" dir="5400000" algn="ctr" rotWithShape="0">
              <a:srgbClr val="000000">
                <a:alpha val="18000"/>
              </a:srgbClr>
            </a:outerShdw>
          </a:effectLst>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94" name="椭圆 93"/>
          <p:cNvSpPr/>
          <p:nvPr>
            <p:custDataLst>
              <p:tags r:id="rId14"/>
            </p:custDataLst>
          </p:nvPr>
        </p:nvSpPr>
        <p:spPr>
          <a:xfrm>
            <a:off x="5389650" y="1578449"/>
            <a:ext cx="1125045" cy="1125045"/>
          </a:xfrm>
          <a:prstGeom prst="ellipse">
            <a:avLst/>
          </a:prstGeom>
          <a:noFill/>
          <a:ln>
            <a:solidFill>
              <a:srgbClr val="0A9307"/>
            </a:solid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105" name="文本框 104"/>
          <p:cNvSpPr txBox="1"/>
          <p:nvPr>
            <p:custDataLst>
              <p:tags r:id="rId15"/>
            </p:custDataLst>
          </p:nvPr>
        </p:nvSpPr>
        <p:spPr>
          <a:xfrm>
            <a:off x="4854575" y="2880995"/>
            <a:ext cx="2196465" cy="2863850"/>
          </a:xfrm>
          <a:prstGeom prst="rect">
            <a:avLst/>
          </a:prstGeom>
          <a:noFill/>
        </p:spPr>
        <p:txBody>
          <a:bodyPr wrap="square" bIns="0" rtlCol="0"/>
          <a:p>
            <a:pPr algn="l"/>
            <a:r>
              <a:rPr lang="en-US" altLang="zh-CN" sz="2000" spc="300">
                <a:solidFill>
                  <a:srgbClr val="098902"/>
                </a:solidFill>
                <a:uFillTx/>
                <a:latin typeface="思源黑体 CN Bold" panose="020B0800000000000000" charset="-122"/>
                <a:ea typeface="思源黑体 CN Bold" panose="020B0800000000000000" charset="-122"/>
              </a:rPr>
              <a:t>  </a:t>
            </a:r>
            <a:r>
              <a:rPr lang="zh-CN" altLang="en-US" sz="2000" spc="300">
                <a:solidFill>
                  <a:srgbClr val="098902"/>
                </a:solidFill>
                <a:uFillTx/>
                <a:latin typeface="思源黑体 CN Bold" panose="020B0800000000000000" charset="-122"/>
                <a:ea typeface="思源黑体 CN Bold" panose="020B0800000000000000" charset="-122"/>
              </a:rPr>
              <a:t>澳大利亚强调家庭为育儿的主要场所，弱化了政府在托育服务中的作用，因此育儿费用大部分由家庭承担。</a:t>
            </a:r>
            <a:endParaRPr lang="zh-CN" altLang="en-US" sz="2000" spc="300">
              <a:solidFill>
                <a:srgbClr val="098902"/>
              </a:solidFill>
              <a:uFillTx/>
              <a:latin typeface="思源黑体 CN Bold" panose="020B0800000000000000" charset="-122"/>
              <a:ea typeface="思源黑体 CN Bold" panose="020B0800000000000000" charset="-122"/>
            </a:endParaRPr>
          </a:p>
        </p:txBody>
      </p:sp>
      <p:sp>
        <p:nvSpPr>
          <p:cNvPr id="114" name="椭圆 113"/>
          <p:cNvSpPr/>
          <p:nvPr>
            <p:custDataLst>
              <p:tags r:id="rId16"/>
            </p:custDataLst>
          </p:nvPr>
        </p:nvSpPr>
        <p:spPr>
          <a:xfrm>
            <a:off x="5433970" y="1627030"/>
            <a:ext cx="191769" cy="191769"/>
          </a:xfrm>
          <a:prstGeom prst="ellipse">
            <a:avLst/>
          </a:prstGeom>
          <a:solidFill>
            <a:srgbClr val="0A9307"/>
          </a:solidFill>
          <a:ln>
            <a:no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75" name="圆角矩形 74"/>
          <p:cNvSpPr/>
          <p:nvPr>
            <p:custDataLst>
              <p:tags r:id="rId17"/>
            </p:custDataLst>
          </p:nvPr>
        </p:nvSpPr>
        <p:spPr>
          <a:xfrm>
            <a:off x="8249991" y="2196371"/>
            <a:ext cx="2388164" cy="3956408"/>
          </a:xfrm>
          <a:prstGeom prst="roundRect">
            <a:avLst/>
          </a:prstGeom>
          <a:noFill/>
          <a:ln>
            <a:gradFill>
              <a:gsLst>
                <a:gs pos="0">
                  <a:srgbClr val="FFFFFF"/>
                </a:gs>
                <a:gs pos="65000">
                  <a:srgbClr val="098902"/>
                </a:gs>
              </a:gsLst>
              <a:lin ang="16200000" scaled="1"/>
            </a:grad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83" name="椭圆 82"/>
          <p:cNvSpPr/>
          <p:nvPr>
            <p:custDataLst>
              <p:tags r:id="rId18"/>
            </p:custDataLst>
          </p:nvPr>
        </p:nvSpPr>
        <p:spPr>
          <a:xfrm>
            <a:off x="9022181" y="1772775"/>
            <a:ext cx="843784" cy="843784"/>
          </a:xfrm>
          <a:prstGeom prst="ellipse">
            <a:avLst/>
          </a:prstGeom>
          <a:solidFill>
            <a:srgbClr val="2BAF2B"/>
          </a:solidFill>
          <a:ln>
            <a:noFill/>
          </a:ln>
          <a:effectLst>
            <a:outerShdw blurRad="63500" dist="50800" dir="5400000" algn="ctr" rotWithShape="0">
              <a:srgbClr val="000000">
                <a:alpha val="18000"/>
              </a:srgbClr>
            </a:outerShdw>
          </a:effectLst>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95" name="椭圆 94"/>
          <p:cNvSpPr/>
          <p:nvPr>
            <p:custDataLst>
              <p:tags r:id="rId19"/>
            </p:custDataLst>
          </p:nvPr>
        </p:nvSpPr>
        <p:spPr>
          <a:xfrm>
            <a:off x="8881551" y="1632144"/>
            <a:ext cx="1125045" cy="1125045"/>
          </a:xfrm>
          <a:prstGeom prst="ellipse">
            <a:avLst/>
          </a:prstGeom>
          <a:noFill/>
          <a:ln>
            <a:solidFill>
              <a:srgbClr val="2BAF2B"/>
            </a:solid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107" name="文本框 106"/>
          <p:cNvSpPr txBox="1"/>
          <p:nvPr>
            <p:custDataLst>
              <p:tags r:id="rId20"/>
            </p:custDataLst>
          </p:nvPr>
        </p:nvSpPr>
        <p:spPr>
          <a:xfrm>
            <a:off x="8352155" y="2934335"/>
            <a:ext cx="2208530" cy="2726055"/>
          </a:xfrm>
          <a:prstGeom prst="rect">
            <a:avLst/>
          </a:prstGeom>
          <a:noFill/>
        </p:spPr>
        <p:txBody>
          <a:bodyPr wrap="square" bIns="0" rtlCol="0"/>
          <a:p>
            <a:pPr algn="l"/>
            <a:r>
              <a:rPr lang="en-US" altLang="zh-CN" sz="2000" spc="300">
                <a:solidFill>
                  <a:srgbClr val="098902"/>
                </a:solidFill>
                <a:uFillTx/>
                <a:latin typeface="思源黑体 CN Bold" panose="020B0800000000000000" charset="-122"/>
                <a:ea typeface="思源黑体 CN Bold" panose="020B0800000000000000" charset="-122"/>
              </a:rPr>
              <a:t>  </a:t>
            </a:r>
            <a:r>
              <a:rPr lang="zh-CN" altLang="en-US" sz="2000" spc="300">
                <a:solidFill>
                  <a:srgbClr val="098902"/>
                </a:solidFill>
                <a:uFillTx/>
                <a:latin typeface="思源黑体 CN Bold" panose="020B0800000000000000" charset="-122"/>
                <a:ea typeface="思源黑体 CN Bold" panose="020B0800000000000000" charset="-122"/>
              </a:rPr>
              <a:t>虽有一些补助，但相较于一些北欧国家，昂贵的托育费用仍给澳大利亚的工薪家庭造成了较大的负担。</a:t>
            </a:r>
            <a:endParaRPr lang="zh-CN" altLang="en-US" sz="2000" spc="300">
              <a:solidFill>
                <a:srgbClr val="098902"/>
              </a:solidFill>
              <a:uFillTx/>
              <a:latin typeface="思源黑体 CN Bold" panose="020B0800000000000000" charset="-122"/>
              <a:ea typeface="思源黑体 CN Bold" panose="020B0800000000000000" charset="-122"/>
            </a:endParaRPr>
          </a:p>
        </p:txBody>
      </p:sp>
      <p:sp>
        <p:nvSpPr>
          <p:cNvPr id="115" name="椭圆 114"/>
          <p:cNvSpPr/>
          <p:nvPr>
            <p:custDataLst>
              <p:tags r:id="rId21"/>
            </p:custDataLst>
          </p:nvPr>
        </p:nvSpPr>
        <p:spPr>
          <a:xfrm>
            <a:off x="9377593" y="1523901"/>
            <a:ext cx="191769" cy="191769"/>
          </a:xfrm>
          <a:prstGeom prst="ellipse">
            <a:avLst/>
          </a:prstGeom>
          <a:solidFill>
            <a:srgbClr val="2BAF2B"/>
          </a:solidFill>
          <a:ln>
            <a:no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5" name="文本框 4"/>
          <p:cNvSpPr txBox="1"/>
          <p:nvPr/>
        </p:nvSpPr>
        <p:spPr>
          <a:xfrm>
            <a:off x="2139950" y="1789430"/>
            <a:ext cx="609600" cy="645160"/>
          </a:xfrm>
          <a:prstGeom prst="rect">
            <a:avLst/>
          </a:prstGeom>
          <a:noFill/>
        </p:spPr>
        <p:txBody>
          <a:bodyPr wrap="square" rtlCol="0">
            <a:spAutoFit/>
          </a:bodyPr>
          <a:p>
            <a:pPr algn="ctr"/>
            <a:r>
              <a:rPr lang="en-US" altLang="zh-CN" sz="3600">
                <a:solidFill>
                  <a:schemeClr val="bg1"/>
                </a:solidFill>
              </a:rPr>
              <a:t>1</a:t>
            </a:r>
            <a:endParaRPr lang="en-US" altLang="zh-CN" sz="3600">
              <a:solidFill>
                <a:schemeClr val="bg1"/>
              </a:solidFill>
            </a:endParaRPr>
          </a:p>
        </p:txBody>
      </p:sp>
      <p:sp>
        <p:nvSpPr>
          <p:cNvPr id="7" name="文本框 6"/>
          <p:cNvSpPr txBox="1"/>
          <p:nvPr/>
        </p:nvSpPr>
        <p:spPr>
          <a:xfrm>
            <a:off x="5645785" y="1853565"/>
            <a:ext cx="609600" cy="645160"/>
          </a:xfrm>
          <a:prstGeom prst="rect">
            <a:avLst/>
          </a:prstGeom>
          <a:noFill/>
        </p:spPr>
        <p:txBody>
          <a:bodyPr wrap="square" rtlCol="0">
            <a:spAutoFit/>
          </a:bodyPr>
          <a:p>
            <a:pPr algn="ctr"/>
            <a:r>
              <a:rPr lang="en-US" altLang="zh-CN" sz="3600">
                <a:solidFill>
                  <a:schemeClr val="bg1"/>
                </a:solidFill>
              </a:rPr>
              <a:t>2</a:t>
            </a:r>
            <a:endParaRPr lang="en-US" altLang="zh-CN" sz="3600">
              <a:solidFill>
                <a:schemeClr val="bg1"/>
              </a:solidFill>
            </a:endParaRPr>
          </a:p>
        </p:txBody>
      </p:sp>
      <p:sp>
        <p:nvSpPr>
          <p:cNvPr id="8" name="文本框 7"/>
          <p:cNvSpPr txBox="1"/>
          <p:nvPr/>
        </p:nvSpPr>
        <p:spPr>
          <a:xfrm>
            <a:off x="9151620" y="1855470"/>
            <a:ext cx="609600" cy="645160"/>
          </a:xfrm>
          <a:prstGeom prst="rect">
            <a:avLst/>
          </a:prstGeom>
          <a:noFill/>
        </p:spPr>
        <p:txBody>
          <a:bodyPr wrap="square" rtlCol="0">
            <a:spAutoFit/>
          </a:bodyPr>
          <a:p>
            <a:pPr algn="ctr"/>
            <a:r>
              <a:rPr lang="en-US" altLang="zh-CN" sz="3600">
                <a:solidFill>
                  <a:schemeClr val="bg1"/>
                </a:solidFill>
              </a:rPr>
              <a:t>3</a:t>
            </a:r>
            <a:endParaRPr lang="en-US" altLang="zh-CN" sz="3600">
              <a:solidFill>
                <a:schemeClr val="bg1"/>
              </a:solidFill>
            </a:endParaRPr>
          </a:p>
        </p:txBody>
      </p:sp>
    </p:spTree>
    <p:custDataLst>
      <p:tags r:id="rId2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999490" y="1488440"/>
            <a:ext cx="10515600" cy="2360295"/>
          </a:xfrm>
        </p:spPr>
        <p:txBody>
          <a:bodyPr/>
          <a:p>
            <a:pPr marL="0" indent="0">
              <a:buNone/>
            </a:pPr>
            <a:endParaRPr lang="zh-CN" altLang="en-US"/>
          </a:p>
          <a:p>
            <a:pPr marL="0" algn="l">
              <a:buClrTx/>
              <a:buSzTx/>
              <a:buNone/>
            </a:pPr>
            <a:endParaRPr lang="zh-CN" altLang="en-US"/>
          </a:p>
        </p:txBody>
      </p:sp>
      <p:sp>
        <p:nvSpPr>
          <p:cNvPr id="10" name="矩形 9"/>
          <p:cNvSpPr/>
          <p:nvPr userDrawn="1">
            <p:custDataLst>
              <p:tags r:id="rId1"/>
            </p:custDataLst>
          </p:nvPr>
        </p:nvSpPr>
        <p:spPr>
          <a:xfrm>
            <a:off x="0" y="0"/>
            <a:ext cx="12192000" cy="100901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ph type="title"/>
          </p:nvPr>
        </p:nvSpPr>
        <p:spPr>
          <a:xfrm>
            <a:off x="90805" y="173990"/>
            <a:ext cx="10515600" cy="691515"/>
          </a:xfrm>
        </p:spPr>
        <p:txBody>
          <a:bodyPr>
            <a:normAutofit fontScale="90000"/>
          </a:bodyPr>
          <a:p>
            <a:r>
              <a:rPr lang="en-US" altLang="zh-CN"/>
              <a:t>  </a:t>
            </a:r>
            <a:r>
              <a:rPr lang="zh-CN" altLang="en-US"/>
              <a:t>一、 19世纪前：自由、放任的托育政策</a:t>
            </a:r>
            <a:endParaRPr lang="zh-CN" altLang="en-US"/>
          </a:p>
        </p:txBody>
      </p:sp>
      <p:sp>
        <p:nvSpPr>
          <p:cNvPr id="5" name="文本框 4"/>
          <p:cNvSpPr txBox="1"/>
          <p:nvPr/>
        </p:nvSpPr>
        <p:spPr>
          <a:xfrm>
            <a:off x="1838325" y="1981200"/>
            <a:ext cx="7905115" cy="1124585"/>
          </a:xfrm>
          <a:prstGeom prst="rect">
            <a:avLst/>
          </a:prstGeom>
          <a:noFill/>
        </p:spPr>
        <p:txBody>
          <a:bodyPr wrap="square" rtlCol="0" anchor="t">
            <a:spAutoFit/>
          </a:bodyPr>
          <a:p>
            <a:pPr marL="0" indent="457200" fontAlgn="auto">
              <a:lnSpc>
                <a:spcPct val="140000"/>
              </a:lnSpc>
              <a:buNone/>
            </a:pPr>
            <a:r>
              <a:rPr lang="zh-CN" altLang="en-US" sz="2400">
                <a:sym typeface="+mn-ea"/>
              </a:rPr>
              <a:t> 在中世纪，英国的教会与慈善团体承担着幼儿托育、教育的重要任务，当时接受托育服务的幼儿大多是孤儿。</a:t>
            </a:r>
            <a:endParaRPr lang="zh-CN" altLang="en-US" sz="2400">
              <a:sym typeface="+mn-ea"/>
            </a:endParaRPr>
          </a:p>
        </p:txBody>
      </p:sp>
      <p:pic>
        <p:nvPicPr>
          <p:cNvPr id="6" name="图片 5"/>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9022080" y="3977640"/>
            <a:ext cx="2287270" cy="2287270"/>
          </a:xfrm>
          <a:prstGeom prst="rect">
            <a:avLst/>
          </a:prstGeom>
        </p:spPr>
      </p:pic>
    </p:spTree>
    <p:custDataLst>
      <p:tags r:id="rId5"/>
    </p:custData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30880" y="2667635"/>
            <a:ext cx="8001000" cy="1118870"/>
          </a:xfrm>
        </p:spPr>
        <p:txBody>
          <a:bodyPr>
            <a:normAutofit fontScale="90000"/>
          </a:bodyPr>
          <a:p>
            <a:r>
              <a:rPr lang="en-US" altLang="zh-CN">
                <a:solidFill>
                  <a:schemeClr val="accent2">
                    <a:lumMod val="75000"/>
                  </a:schemeClr>
                </a:solidFill>
              </a:rPr>
              <a:t>   </a:t>
            </a:r>
            <a:r>
              <a:rPr lang="zh-CN" altLang="en-US">
                <a:solidFill>
                  <a:schemeClr val="accent2">
                    <a:lumMod val="75000"/>
                  </a:schemeClr>
                </a:solidFill>
              </a:rPr>
              <a:t>丹麦婴幼儿托育服务政策与法规</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五节</a:t>
            </a:r>
            <a:endParaRPr lang="zh-CN" altLang="en-US" sz="4400" b="0">
              <a:cs typeface="宋体" charset="0"/>
            </a:endParaRPr>
          </a:p>
        </p:txBody>
      </p:sp>
      <p:pic>
        <p:nvPicPr>
          <p:cNvPr id="12" name="图片 11"/>
          <p:cNvPicPr>
            <a:picLocks noChangeAspect="1"/>
          </p:cNvPicPr>
          <p:nvPr userDrawn="1">
            <p:custDataLst>
              <p:tags r:id="rId2"/>
            </p:custDataLst>
          </p:nvPr>
        </p:nvPicPr>
        <p:blipFill rotWithShape="1">
          <a:blip r:embed="rId3"/>
          <a:srcRect/>
          <a:stretch>
            <a:fillRect/>
          </a:stretch>
        </p:blipFill>
        <p:spPr>
          <a:xfrm>
            <a:off x="1672649" y="1718352"/>
            <a:ext cx="1519497" cy="2522353"/>
          </a:xfrm>
          <a:prstGeom prst="rect">
            <a:avLst/>
          </a:prstGeom>
        </p:spPr>
      </p:pic>
    </p:spTree>
    <p:custDataLst>
      <p:tags r:id="rId4"/>
    </p:custData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丹麦婴幼儿托育服务政策与法规的历史演进</a:t>
            </a:r>
            <a:endParaRPr lang="zh-CN" altLang="en-US" sz="2800">
              <a:solidFill>
                <a:schemeClr val="tx1"/>
              </a:solidFill>
            </a:endParaRPr>
          </a:p>
        </p:txBody>
      </p:sp>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（一） 伦理和职业伦理</a:t>
            </a:r>
            <a:endParaRPr lang="zh-CN" altLang="en-US" sz="2800" spc="300">
              <a:solidFill>
                <a:srgbClr val="000000">
                  <a:lumMod val="75000"/>
                  <a:lumOff val="25000"/>
                </a:srgbClr>
              </a:solidFill>
              <a:latin typeface="黑体" charset="0"/>
              <a:ea typeface="黑体" charset="0"/>
              <a:cs typeface="黑体" charset="0"/>
            </a:endParaRPr>
          </a:p>
        </p:txBody>
      </p:sp>
      <p:sp>
        <p:nvSpPr>
          <p:cNvPr id="24" name="矩形 23"/>
          <p:cNvSpPr/>
          <p:nvPr>
            <p:custDataLst>
              <p:tags r:id="rId5"/>
            </p:custDataLst>
          </p:nvPr>
        </p:nvSpPr>
        <p:spPr>
          <a:xfrm>
            <a:off x="2945765" y="4701540"/>
            <a:ext cx="8275320" cy="1216660"/>
          </a:xfrm>
          <a:prstGeom prst="rect">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7" name="Text Placeholder 17"/>
          <p:cNvSpPr txBox="1"/>
          <p:nvPr>
            <p:custDataLst>
              <p:tags r:id="rId6"/>
            </p:custDataLst>
          </p:nvPr>
        </p:nvSpPr>
        <p:spPr>
          <a:xfrm>
            <a:off x="1076960" y="4803340"/>
            <a:ext cx="1653340" cy="468781"/>
          </a:xfrm>
          <a:prstGeom prst="rect">
            <a:avLst/>
          </a:prstGeom>
          <a:noFill/>
        </p:spPr>
        <p:txBody>
          <a:bodyPr wrap="square" rtlCol="0" anchor="b" anchorCtr="0"/>
          <a:lstStyle>
            <a:defPPr>
              <a:defRPr lang="zh-CN"/>
            </a:defPPr>
            <a:lvl1pPr algn="ctr">
              <a:lnSpc>
                <a:spcPct val="100000"/>
              </a:lnSpc>
              <a:defRPr sz="4000" b="1" spc="150">
                <a:solidFill>
                  <a:srgbClr val="000000">
                    <a:lumMod val="65000"/>
                    <a:lumOff val="35000"/>
                  </a:srgbClr>
                </a:solidFill>
                <a:latin typeface="微软雅黑" charset="-122"/>
                <a:ea typeface="微软雅黑"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20000"/>
              </a:lnSpc>
              <a:buClrTx/>
              <a:buSzTx/>
              <a:buFontTx/>
              <a:buNone/>
            </a:pPr>
            <a:r>
              <a:rPr kumimoji="0" lang="zh-CN" altLang="en-US" sz="1800" b="1" i="0" u="none" strike="noStrike" kern="1200" cap="none" spc="300" normalizeH="0" noProof="0">
                <a:ln>
                  <a:noFill/>
                </a:ln>
                <a:solidFill>
                  <a:srgbClr val="1AA3AA"/>
                </a:solidFill>
                <a:effectLst/>
                <a:uLnTx/>
                <a:uFillTx/>
                <a:latin typeface="Arial" panose="020B0604020202020204" pitchFamily="34" charset="0"/>
                <a:sym typeface="Arial" panose="020B0604020202020204" pitchFamily="34" charset="0"/>
              </a:rPr>
              <a:t>20世纪50年代初</a:t>
            </a:r>
            <a:endParaRPr kumimoji="0" lang="zh-CN" altLang="en-US" sz="1800" b="1" i="0" u="none" strike="noStrike" kern="1200" cap="none" spc="300" normalizeH="0" noProof="0">
              <a:ln>
                <a:noFill/>
              </a:ln>
              <a:solidFill>
                <a:srgbClr val="1AA3AA"/>
              </a:solidFill>
              <a:effectLst/>
              <a:uLnTx/>
              <a:uFillTx/>
              <a:latin typeface="Arial" panose="020B0604020202020204" pitchFamily="34" charset="0"/>
              <a:sym typeface="Arial" panose="020B0604020202020204" pitchFamily="34" charset="0"/>
            </a:endParaRPr>
          </a:p>
        </p:txBody>
      </p:sp>
      <p:sp>
        <p:nvSpPr>
          <p:cNvPr id="6" name="TextBox 48"/>
          <p:cNvSpPr txBox="1"/>
          <p:nvPr>
            <p:custDataLst>
              <p:tags r:id="rId7"/>
            </p:custDataLst>
          </p:nvPr>
        </p:nvSpPr>
        <p:spPr>
          <a:xfrm>
            <a:off x="3220085" y="4693285"/>
            <a:ext cx="7965440" cy="795655"/>
          </a:xfrm>
          <a:prstGeom prst="rect">
            <a:avLst/>
          </a:prstGeom>
          <a:noFill/>
        </p:spPr>
        <p:txBody>
          <a:bodyPr wrap="square" rtlCol="0" anchor="ctr" anchorCtr="0">
            <a:noAutofit/>
          </a:bodyPr>
          <a:lstStyle>
            <a:defPPr>
              <a:defRPr lang="zh-CN"/>
            </a:defPPr>
            <a:lvl1pPr>
              <a:lnSpc>
                <a:spcPct val="120000"/>
              </a:lnSpc>
              <a:defRPr spc="150">
                <a:solidFill>
                  <a:srgbClr val="000000">
                    <a:lumMod val="75000"/>
                    <a:lumOff val="25000"/>
                  </a:srgbClr>
                </a:solidFill>
                <a:latin typeface="微软雅黑" charset="-122"/>
                <a:ea typeface="微软雅黑" charset="-122"/>
              </a:defRPr>
            </a:lvl1pPr>
          </a:lstStyle>
          <a:p>
            <a:pPr marR="0" lvl="0" indent="0" fontAlgn="auto">
              <a:buClrTx/>
              <a:buSzTx/>
              <a:buFontTx/>
              <a:buNone/>
            </a:pPr>
            <a:r>
              <a:rPr lang="zh-CN" altLang="en-US" sz="2000">
                <a:solidFill>
                  <a:srgbClr val="000000">
                    <a:lumMod val="85000"/>
                    <a:lumOff val="15000"/>
                  </a:srgbClr>
                </a:solidFill>
                <a:latin typeface="Arial" panose="020B0604020202020204" pitchFamily="34" charset="0"/>
                <a:sym typeface="Arial" panose="020B0604020202020204" pitchFamily="34" charset="0"/>
              </a:rPr>
              <a:t>丹麦政府正式修订完成关于托育机构的立法，规定了托育机构设立的标准。</a:t>
            </a:r>
            <a:endParaRPr lang="zh-CN" altLang="en-US" sz="2000">
              <a:solidFill>
                <a:srgbClr val="000000">
                  <a:lumMod val="85000"/>
                  <a:lumOff val="15000"/>
                </a:srgbClr>
              </a:solidFill>
              <a:latin typeface="Arial" panose="020B0604020202020204" pitchFamily="34" charset="0"/>
              <a:sym typeface="Arial" panose="020B0604020202020204" pitchFamily="34" charset="0"/>
            </a:endParaRPr>
          </a:p>
        </p:txBody>
      </p:sp>
      <p:cxnSp>
        <p:nvCxnSpPr>
          <p:cNvPr id="43" name="直接连接符 42"/>
          <p:cNvCxnSpPr/>
          <p:nvPr>
            <p:custDataLst>
              <p:tags r:id="rId8"/>
            </p:custDataLst>
          </p:nvPr>
        </p:nvCxnSpPr>
        <p:spPr>
          <a:xfrm>
            <a:off x="2945616" y="4699239"/>
            <a:ext cx="0" cy="659526"/>
          </a:xfrm>
          <a:prstGeom prst="line">
            <a:avLst/>
          </a:prstGeom>
          <a:ln w="38100">
            <a:solidFill>
              <a:srgbClr val="1AA3AA"/>
            </a:solidFill>
          </a:ln>
        </p:spPr>
        <p:style>
          <a:lnRef idx="1">
            <a:srgbClr val="1F74AD"/>
          </a:lnRef>
          <a:fillRef idx="0">
            <a:srgbClr val="1F74AD"/>
          </a:fillRef>
          <a:effectRef idx="0">
            <a:srgbClr val="1F74AD"/>
          </a:effectRef>
          <a:fontRef idx="minor">
            <a:srgbClr val="000000"/>
          </a:fontRef>
        </p:style>
      </p:cxnSp>
      <p:sp>
        <p:nvSpPr>
          <p:cNvPr id="2" name="矩形 1"/>
          <p:cNvSpPr/>
          <p:nvPr>
            <p:custDataLst>
              <p:tags r:id="rId9"/>
            </p:custDataLst>
          </p:nvPr>
        </p:nvSpPr>
        <p:spPr>
          <a:xfrm>
            <a:off x="2945765" y="3284220"/>
            <a:ext cx="8275320" cy="1177290"/>
          </a:xfrm>
          <a:prstGeom prst="rect">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5" name="Text Placeholder 17"/>
          <p:cNvSpPr txBox="1"/>
          <p:nvPr>
            <p:custDataLst>
              <p:tags r:id="rId10"/>
            </p:custDataLst>
          </p:nvPr>
        </p:nvSpPr>
        <p:spPr>
          <a:xfrm>
            <a:off x="1076960" y="3385589"/>
            <a:ext cx="1653340" cy="468781"/>
          </a:xfrm>
          <a:prstGeom prst="rect">
            <a:avLst/>
          </a:prstGeom>
          <a:noFill/>
        </p:spPr>
        <p:txBody>
          <a:bodyPr wrap="square" rtlCol="0" anchor="b" anchorCtr="0"/>
          <a:lstStyle>
            <a:defPPr>
              <a:defRPr lang="zh-CN"/>
            </a:defPPr>
            <a:lvl1pPr algn="ctr">
              <a:lnSpc>
                <a:spcPct val="100000"/>
              </a:lnSpc>
              <a:defRPr sz="4000" b="1" spc="150">
                <a:solidFill>
                  <a:srgbClr val="000000">
                    <a:lumMod val="65000"/>
                    <a:lumOff val="35000"/>
                  </a:srgbClr>
                </a:solidFill>
                <a:latin typeface="微软雅黑" charset="-122"/>
                <a:ea typeface="微软雅黑"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20000"/>
              </a:lnSpc>
              <a:buClrTx/>
              <a:buSzTx/>
              <a:buFontTx/>
              <a:buNone/>
            </a:pPr>
            <a:r>
              <a:rPr kumimoji="0" lang="zh-CN" altLang="en-US" sz="1800" b="1" i="0" u="none" strike="noStrike" kern="1200" cap="none" spc="300" normalizeH="0" noProof="0">
                <a:ln>
                  <a:noFill/>
                </a:ln>
                <a:solidFill>
                  <a:srgbClr val="3498DB"/>
                </a:solidFill>
                <a:effectLst/>
                <a:uLnTx/>
                <a:uFillTx/>
                <a:latin typeface="Arial" panose="020B0604020202020204" pitchFamily="34" charset="0"/>
                <a:sym typeface="Arial" panose="020B0604020202020204" pitchFamily="34" charset="0"/>
              </a:rPr>
              <a:t> 1850—1900年</a:t>
            </a:r>
            <a:endParaRPr kumimoji="0" lang="zh-CN" altLang="en-US" sz="1800" b="1" i="0" u="none" strike="noStrike" kern="1200" cap="none" spc="300" normalizeH="0" noProof="0">
              <a:ln>
                <a:noFill/>
              </a:ln>
              <a:solidFill>
                <a:srgbClr val="3498DB"/>
              </a:solidFill>
              <a:effectLst/>
              <a:uLnTx/>
              <a:uFillTx/>
              <a:latin typeface="Arial" panose="020B0604020202020204" pitchFamily="34" charset="0"/>
              <a:sym typeface="Arial" panose="020B0604020202020204" pitchFamily="34" charset="0"/>
            </a:endParaRPr>
          </a:p>
        </p:txBody>
      </p:sp>
      <p:sp>
        <p:nvSpPr>
          <p:cNvPr id="4" name="TextBox 48"/>
          <p:cNvSpPr txBox="1"/>
          <p:nvPr>
            <p:custDataLst>
              <p:tags r:id="rId11"/>
            </p:custDataLst>
          </p:nvPr>
        </p:nvSpPr>
        <p:spPr>
          <a:xfrm>
            <a:off x="3220085" y="3275965"/>
            <a:ext cx="7965440" cy="883920"/>
          </a:xfrm>
          <a:prstGeom prst="rect">
            <a:avLst/>
          </a:prstGeom>
          <a:noFill/>
        </p:spPr>
        <p:txBody>
          <a:bodyPr wrap="square" rtlCol="0" anchor="ctr" anchorCtr="0"/>
          <a:lstStyle>
            <a:defPPr>
              <a:defRPr lang="zh-CN"/>
            </a:defPPr>
            <a:lvl1pPr>
              <a:lnSpc>
                <a:spcPct val="120000"/>
              </a:lnSpc>
              <a:defRPr spc="150">
                <a:solidFill>
                  <a:srgbClr val="000000">
                    <a:lumMod val="75000"/>
                    <a:lumOff val="25000"/>
                  </a:srgbClr>
                </a:solidFill>
                <a:latin typeface="微软雅黑" charset="-122"/>
                <a:ea typeface="微软雅黑" charset="-122"/>
              </a:defRPr>
            </a:lvl1pPr>
          </a:lstStyle>
          <a:p>
            <a:r>
              <a:rPr lang="zh-CN" altLang="en-US" sz="2000">
                <a:solidFill>
                  <a:srgbClr val="000000">
                    <a:lumMod val="85000"/>
                    <a:lumOff val="15000"/>
                  </a:srgbClr>
                </a:solidFill>
                <a:latin typeface="Arial" panose="020B0604020202020204" pitchFamily="34" charset="0"/>
                <a:sym typeface="Arial" panose="020B0604020202020204" pitchFamily="34" charset="0"/>
              </a:rPr>
              <a:t>丹麦的托育机构分化成两种方向，一种是为0—2岁婴儿设立的托婴中心（Creche），而另一种则是为3—7岁幼儿所设立的幼儿园（Kindergarten）。</a:t>
            </a:r>
            <a:endParaRPr lang="zh-CN" altLang="en-US" sz="2000">
              <a:solidFill>
                <a:srgbClr val="000000">
                  <a:lumMod val="85000"/>
                  <a:lumOff val="15000"/>
                </a:srgbClr>
              </a:solidFill>
              <a:latin typeface="Arial" panose="020B0604020202020204" pitchFamily="34" charset="0"/>
              <a:sym typeface="Arial" panose="020B0604020202020204" pitchFamily="34" charset="0"/>
            </a:endParaRPr>
          </a:p>
        </p:txBody>
      </p:sp>
      <p:cxnSp>
        <p:nvCxnSpPr>
          <p:cNvPr id="44" name="直接连接符 43"/>
          <p:cNvCxnSpPr/>
          <p:nvPr>
            <p:custDataLst>
              <p:tags r:id="rId12"/>
            </p:custDataLst>
          </p:nvPr>
        </p:nvCxnSpPr>
        <p:spPr>
          <a:xfrm>
            <a:off x="2945616" y="3280841"/>
            <a:ext cx="0" cy="659526"/>
          </a:xfrm>
          <a:prstGeom prst="line">
            <a:avLst/>
          </a:prstGeom>
          <a:ln w="38100">
            <a:solidFill>
              <a:srgbClr val="3498DB"/>
            </a:solidFill>
          </a:ln>
        </p:spPr>
        <p:style>
          <a:lnRef idx="1">
            <a:srgbClr val="1F74AD"/>
          </a:lnRef>
          <a:fillRef idx="0">
            <a:srgbClr val="1F74AD"/>
          </a:fillRef>
          <a:effectRef idx="0">
            <a:srgbClr val="1F74AD"/>
          </a:effectRef>
          <a:fontRef idx="minor">
            <a:srgbClr val="000000"/>
          </a:fontRef>
        </p:style>
      </p:cxnSp>
      <p:sp>
        <p:nvSpPr>
          <p:cNvPr id="13" name="矩形 12"/>
          <p:cNvSpPr/>
          <p:nvPr>
            <p:custDataLst>
              <p:tags r:id="rId13"/>
            </p:custDataLst>
          </p:nvPr>
        </p:nvSpPr>
        <p:spPr>
          <a:xfrm>
            <a:off x="2945765" y="1866265"/>
            <a:ext cx="8275320" cy="1090930"/>
          </a:xfrm>
          <a:prstGeom prst="rect">
            <a:avLst/>
          </a:prstGeom>
          <a:solidFill>
            <a:sysClr val="window" lastClr="FFFFFF">
              <a:lumMod val="95000"/>
            </a:sys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3" name="Text Placeholder 17"/>
          <p:cNvSpPr txBox="1"/>
          <p:nvPr>
            <p:custDataLst>
              <p:tags r:id="rId14"/>
            </p:custDataLst>
          </p:nvPr>
        </p:nvSpPr>
        <p:spPr>
          <a:xfrm>
            <a:off x="1076960" y="1967839"/>
            <a:ext cx="1653340" cy="468781"/>
          </a:xfrm>
          <a:prstGeom prst="rect">
            <a:avLst/>
          </a:prstGeom>
          <a:noFill/>
        </p:spPr>
        <p:txBody>
          <a:bodyPr wrap="square" rtlCol="0" anchor="b" anchorCtr="0"/>
          <a:lstStyle>
            <a:defPPr>
              <a:defRPr lang="zh-CN"/>
            </a:defPPr>
            <a:lvl1pPr algn="ctr">
              <a:lnSpc>
                <a:spcPct val="100000"/>
              </a:lnSpc>
              <a:defRPr sz="4000" b="1" spc="150">
                <a:solidFill>
                  <a:srgbClr val="000000">
                    <a:lumMod val="65000"/>
                    <a:lumOff val="35000"/>
                  </a:srgbClr>
                </a:solidFill>
                <a:latin typeface="微软雅黑" charset="-122"/>
                <a:ea typeface="微软雅黑"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20000"/>
              </a:lnSpc>
              <a:buClrTx/>
              <a:buSzTx/>
              <a:buFontTx/>
              <a:buNone/>
            </a:pPr>
            <a:r>
              <a:rPr kumimoji="0" lang="zh-CN" altLang="en-US" sz="1800" b="1" i="0" u="none" strike="noStrike" kern="1200" cap="none" spc="300" normalizeH="0" noProof="0">
                <a:ln>
                  <a:noFill/>
                </a:ln>
                <a:solidFill>
                  <a:srgbClr val="1F74AD"/>
                </a:solidFill>
                <a:effectLst/>
                <a:uLnTx/>
                <a:uFillTx/>
                <a:latin typeface="Arial" panose="020B0604020202020204" pitchFamily="34" charset="0"/>
                <a:sym typeface="Arial" panose="020B0604020202020204" pitchFamily="34" charset="0"/>
              </a:rPr>
              <a:t> 19世纪20年代</a:t>
            </a:r>
            <a:endParaRPr kumimoji="0" lang="zh-CN" altLang="en-US" sz="1800" b="1" i="0" u="none" strike="noStrike" kern="1200" cap="none" spc="300" normalizeH="0" noProof="0">
              <a:ln>
                <a:noFill/>
              </a:ln>
              <a:solidFill>
                <a:srgbClr val="1F74AD"/>
              </a:solidFill>
              <a:effectLst/>
              <a:uLnTx/>
              <a:uFillTx/>
              <a:latin typeface="Arial" panose="020B0604020202020204" pitchFamily="34" charset="0"/>
              <a:sym typeface="Arial" panose="020B0604020202020204" pitchFamily="34" charset="0"/>
            </a:endParaRPr>
          </a:p>
        </p:txBody>
      </p:sp>
      <p:sp>
        <p:nvSpPr>
          <p:cNvPr id="8" name="TextBox 48"/>
          <p:cNvSpPr txBox="1"/>
          <p:nvPr>
            <p:custDataLst>
              <p:tags r:id="rId15"/>
            </p:custDataLst>
          </p:nvPr>
        </p:nvSpPr>
        <p:spPr>
          <a:xfrm>
            <a:off x="3220085" y="1858010"/>
            <a:ext cx="7965440" cy="671195"/>
          </a:xfrm>
          <a:prstGeom prst="rect">
            <a:avLst/>
          </a:prstGeom>
          <a:noFill/>
        </p:spPr>
        <p:txBody>
          <a:bodyPr wrap="square" rtlCol="0" anchor="ctr" anchorCtr="0"/>
          <a:lstStyle>
            <a:defPPr>
              <a:defRPr lang="zh-CN"/>
            </a:defPPr>
            <a:lvl1pPr>
              <a:lnSpc>
                <a:spcPct val="120000"/>
              </a:lnSpc>
              <a:defRPr sz="1400" spc="150">
                <a:solidFill>
                  <a:sysClr val="window" lastClr="FFFFFF">
                    <a:lumMod val="65000"/>
                  </a:sysClr>
                </a:solidFill>
                <a:latin typeface="微软雅黑" charset="-122"/>
                <a:ea typeface="微软雅黑" charset="-122"/>
              </a:defRPr>
            </a:lvl1pPr>
          </a:lstStyle>
          <a:p>
            <a:pPr marL="0" marR="0" lvl="0" indent="0" algn="l" defTabSz="914400" rtl="0" eaLnBrk="1" fontAlgn="auto" latinLnBrk="0" hangingPunct="1">
              <a:buClrTx/>
              <a:buSzTx/>
              <a:buFontTx/>
              <a:buNone/>
            </a:pPr>
            <a:r>
              <a:rPr kumimoji="0" lang="zh-CN" altLang="en-US" sz="2000" b="0" i="0" u="none" strike="noStrike" kern="1200" cap="none" spc="150" normalizeH="0" noProof="0">
                <a:ln>
                  <a:noFill/>
                </a:ln>
                <a:solidFill>
                  <a:srgbClr val="000000">
                    <a:lumMod val="85000"/>
                    <a:lumOff val="15000"/>
                  </a:srgbClr>
                </a:solidFill>
                <a:effectLst/>
                <a:uLnTx/>
                <a:uFillTx/>
                <a:latin typeface="Arial" panose="020B0604020202020204" pitchFamily="34" charset="0"/>
                <a:sym typeface="Arial" panose="020B0604020202020204" pitchFamily="34" charset="0"/>
              </a:rPr>
              <a:t>出现了由私人开办的育幼院（Asylum）。育幼院主要为0—7岁的婴幼儿提供照料服务，是丹麦最早的托育机构。</a:t>
            </a:r>
            <a:endParaRPr kumimoji="0" lang="zh-CN" altLang="en-US" sz="2000" b="0" i="0" u="none" strike="noStrike" kern="1200" cap="none" spc="150" normalizeH="0" noProof="0">
              <a:ln>
                <a:noFill/>
              </a:ln>
              <a:solidFill>
                <a:srgbClr val="000000">
                  <a:lumMod val="85000"/>
                  <a:lumOff val="15000"/>
                </a:srgbClr>
              </a:solidFill>
              <a:effectLst/>
              <a:uLnTx/>
              <a:uFillTx/>
              <a:latin typeface="Arial" panose="020B0604020202020204" pitchFamily="34" charset="0"/>
              <a:sym typeface="Arial" panose="020B0604020202020204" pitchFamily="34" charset="0"/>
            </a:endParaRPr>
          </a:p>
        </p:txBody>
      </p:sp>
      <p:cxnSp>
        <p:nvCxnSpPr>
          <p:cNvPr id="11" name="直接连接符 10"/>
          <p:cNvCxnSpPr/>
          <p:nvPr>
            <p:custDataLst>
              <p:tags r:id="rId16"/>
            </p:custDataLst>
          </p:nvPr>
        </p:nvCxnSpPr>
        <p:spPr>
          <a:xfrm>
            <a:off x="2945616" y="1863091"/>
            <a:ext cx="0" cy="659526"/>
          </a:xfrm>
          <a:prstGeom prst="line">
            <a:avLst/>
          </a:prstGeom>
          <a:ln w="38100">
            <a:solidFill>
              <a:srgbClr val="1F74AD"/>
            </a:solidFill>
          </a:ln>
        </p:spPr>
        <p:style>
          <a:lnRef idx="1">
            <a:srgbClr val="1F74AD"/>
          </a:lnRef>
          <a:fillRef idx="0">
            <a:srgbClr val="1F74AD"/>
          </a:fillRef>
          <a:effectRef idx="0">
            <a:srgbClr val="1F74AD"/>
          </a:effectRef>
          <a:fontRef idx="minor">
            <a:srgbClr val="000000"/>
          </a:fontRef>
        </p:style>
      </p:cxnSp>
    </p:spTree>
    <p:custDataLst>
      <p:tags r:id="rId17"/>
    </p:custData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丹麦婴幼儿托育服务政策与法规的主要内容</a:t>
            </a:r>
            <a:endParaRPr lang="zh-CN" altLang="en-US" sz="2800">
              <a:solidFill>
                <a:schemeClr val="tx1"/>
              </a:solidFill>
            </a:endParaRPr>
          </a:p>
        </p:txBody>
      </p:sp>
      <p:sp>
        <p:nvSpPr>
          <p:cNvPr id="65" name="文本框 64"/>
          <p:cNvSpPr txBox="1"/>
          <p:nvPr>
            <p:custDataLst>
              <p:tags r:id="rId4"/>
            </p:custDataLst>
          </p:nvPr>
        </p:nvSpPr>
        <p:spPr>
          <a:xfrm>
            <a:off x="1030605" y="80772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（一） 丹麦婴幼儿托育服务的主管部门</a:t>
            </a:r>
            <a:endParaRPr lang="zh-CN" altLang="en-US" sz="2800" spc="300">
              <a:solidFill>
                <a:srgbClr val="000000">
                  <a:lumMod val="75000"/>
                  <a:lumOff val="25000"/>
                </a:srgbClr>
              </a:solidFill>
              <a:latin typeface="黑体" charset="0"/>
              <a:ea typeface="黑体" charset="0"/>
              <a:cs typeface="黑体" charset="0"/>
            </a:endParaRPr>
          </a:p>
        </p:txBody>
      </p:sp>
      <p:sp>
        <p:nvSpPr>
          <p:cNvPr id="3" name="椭圆 2"/>
          <p:cNvSpPr/>
          <p:nvPr>
            <p:custDataLst>
              <p:tags r:id="rId5"/>
            </p:custDataLst>
          </p:nvPr>
        </p:nvSpPr>
        <p:spPr>
          <a:xfrm>
            <a:off x="1383086" y="2097403"/>
            <a:ext cx="695170" cy="695170"/>
          </a:xfrm>
          <a:prstGeom prst="ellipse">
            <a:avLst/>
          </a:prstGeom>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44" name="圆角矩形 43"/>
          <p:cNvSpPr/>
          <p:nvPr>
            <p:custDataLst>
              <p:tags r:id="rId6"/>
            </p:custDataLst>
          </p:nvPr>
        </p:nvSpPr>
        <p:spPr>
          <a:xfrm>
            <a:off x="2204752" y="2956011"/>
            <a:ext cx="3208864" cy="67166"/>
          </a:xfrm>
          <a:prstGeom prst="roundRect">
            <a:avLst>
              <a:gd name="adj" fmla="val 50000"/>
            </a:avLst>
          </a:prstGeom>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4" name="椭圆 3"/>
          <p:cNvSpPr/>
          <p:nvPr>
            <p:custDataLst>
              <p:tags r:id="rId7"/>
            </p:custDataLst>
          </p:nvPr>
        </p:nvSpPr>
        <p:spPr>
          <a:xfrm>
            <a:off x="1256030" y="1970347"/>
            <a:ext cx="948722" cy="948722"/>
          </a:xfrm>
          <a:prstGeom prst="ellipse">
            <a:avLst/>
          </a:prstGeom>
          <a:noFill/>
          <a:ln>
            <a:solidFill>
              <a:srgbClr val="77D65E"/>
            </a:solid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5" name="椭圆 4"/>
          <p:cNvSpPr/>
          <p:nvPr>
            <p:custDataLst>
              <p:tags r:id="rId8"/>
            </p:custDataLst>
          </p:nvPr>
        </p:nvSpPr>
        <p:spPr>
          <a:xfrm>
            <a:off x="1383086" y="3754169"/>
            <a:ext cx="695170" cy="695170"/>
          </a:xfrm>
          <a:prstGeom prst="ellipse">
            <a:avLst/>
          </a:prstGeom>
          <a:solidFill>
            <a:srgbClr val="45BF55"/>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6" name="圆角矩形 5"/>
          <p:cNvSpPr/>
          <p:nvPr>
            <p:custDataLst>
              <p:tags r:id="rId9"/>
            </p:custDataLst>
          </p:nvPr>
        </p:nvSpPr>
        <p:spPr>
          <a:xfrm>
            <a:off x="2204752" y="4558483"/>
            <a:ext cx="3208864" cy="67166"/>
          </a:xfrm>
          <a:prstGeom prst="roundRect">
            <a:avLst>
              <a:gd name="adj" fmla="val 50000"/>
            </a:avLst>
          </a:prstGeom>
          <a:solidFill>
            <a:srgbClr val="45BF55"/>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7" name="椭圆 6"/>
          <p:cNvSpPr/>
          <p:nvPr>
            <p:custDataLst>
              <p:tags r:id="rId10"/>
            </p:custDataLst>
          </p:nvPr>
        </p:nvSpPr>
        <p:spPr>
          <a:xfrm>
            <a:off x="1256030" y="3627113"/>
            <a:ext cx="948722" cy="948722"/>
          </a:xfrm>
          <a:prstGeom prst="ellipse">
            <a:avLst/>
          </a:prstGeom>
          <a:noFill/>
          <a:ln>
            <a:solidFill>
              <a:srgbClr val="45BF55"/>
            </a:solid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55" name="椭圆 54"/>
          <p:cNvSpPr/>
          <p:nvPr>
            <p:custDataLst>
              <p:tags r:id="rId11"/>
            </p:custDataLst>
          </p:nvPr>
        </p:nvSpPr>
        <p:spPr>
          <a:xfrm>
            <a:off x="1383086" y="5410934"/>
            <a:ext cx="695170" cy="695170"/>
          </a:xfrm>
          <a:prstGeom prst="ellipse">
            <a:avLst/>
          </a:prstGeom>
          <a:solidFill>
            <a:srgbClr val="178039"/>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57" name="椭圆 56"/>
          <p:cNvSpPr/>
          <p:nvPr>
            <p:custDataLst>
              <p:tags r:id="rId12"/>
            </p:custDataLst>
          </p:nvPr>
        </p:nvSpPr>
        <p:spPr>
          <a:xfrm>
            <a:off x="1256030" y="5283878"/>
            <a:ext cx="948722" cy="948722"/>
          </a:xfrm>
          <a:prstGeom prst="ellipse">
            <a:avLst/>
          </a:prstGeom>
          <a:noFill/>
          <a:ln>
            <a:solidFill>
              <a:srgbClr val="178039"/>
            </a:solid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59" name="椭圆 58"/>
          <p:cNvSpPr/>
          <p:nvPr>
            <p:custDataLst>
              <p:tags r:id="rId13"/>
            </p:custDataLst>
          </p:nvPr>
        </p:nvSpPr>
        <p:spPr>
          <a:xfrm>
            <a:off x="6221848" y="2190211"/>
            <a:ext cx="695170" cy="695170"/>
          </a:xfrm>
          <a:prstGeom prst="ellipse">
            <a:avLst/>
          </a:prstGeom>
          <a:solidFill>
            <a:srgbClr val="9EED89"/>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60" name="圆角矩形 59"/>
          <p:cNvSpPr/>
          <p:nvPr>
            <p:custDataLst>
              <p:tags r:id="rId14"/>
            </p:custDataLst>
          </p:nvPr>
        </p:nvSpPr>
        <p:spPr>
          <a:xfrm>
            <a:off x="7043515" y="2919069"/>
            <a:ext cx="3208864" cy="67166"/>
          </a:xfrm>
          <a:prstGeom prst="roundRect">
            <a:avLst>
              <a:gd name="adj" fmla="val 50000"/>
            </a:avLst>
          </a:prstGeom>
          <a:solidFill>
            <a:srgbClr val="9EED89"/>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61" name="椭圆 60"/>
          <p:cNvSpPr/>
          <p:nvPr>
            <p:custDataLst>
              <p:tags r:id="rId15"/>
            </p:custDataLst>
          </p:nvPr>
        </p:nvSpPr>
        <p:spPr>
          <a:xfrm>
            <a:off x="6094792" y="2079492"/>
            <a:ext cx="948722" cy="948722"/>
          </a:xfrm>
          <a:prstGeom prst="ellipse">
            <a:avLst/>
          </a:prstGeom>
          <a:noFill/>
          <a:ln>
            <a:solidFill>
              <a:srgbClr val="9EED89"/>
            </a:solid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63" name="椭圆 62"/>
          <p:cNvSpPr/>
          <p:nvPr>
            <p:custDataLst>
              <p:tags r:id="rId16"/>
            </p:custDataLst>
          </p:nvPr>
        </p:nvSpPr>
        <p:spPr>
          <a:xfrm>
            <a:off x="6221848" y="3863314"/>
            <a:ext cx="695170" cy="695170"/>
          </a:xfrm>
          <a:prstGeom prst="ellipse">
            <a:avLst/>
          </a:prstGeom>
          <a:solidFill>
            <a:srgbClr val="52CA32"/>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64" name="圆角矩形 63"/>
          <p:cNvSpPr/>
          <p:nvPr>
            <p:custDataLst>
              <p:tags r:id="rId17"/>
            </p:custDataLst>
          </p:nvPr>
        </p:nvSpPr>
        <p:spPr>
          <a:xfrm>
            <a:off x="7043515" y="4575835"/>
            <a:ext cx="3208864" cy="67166"/>
          </a:xfrm>
          <a:prstGeom prst="roundRect">
            <a:avLst>
              <a:gd name="adj" fmla="val 50000"/>
            </a:avLst>
          </a:prstGeom>
          <a:solidFill>
            <a:srgbClr val="52CA32"/>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8" name="椭圆 7"/>
          <p:cNvSpPr/>
          <p:nvPr>
            <p:custDataLst>
              <p:tags r:id="rId18"/>
            </p:custDataLst>
          </p:nvPr>
        </p:nvSpPr>
        <p:spPr>
          <a:xfrm>
            <a:off x="6094792" y="3736258"/>
            <a:ext cx="948722" cy="948722"/>
          </a:xfrm>
          <a:prstGeom prst="ellipse">
            <a:avLst/>
          </a:prstGeom>
          <a:noFill/>
          <a:ln>
            <a:solidFill>
              <a:srgbClr val="52CA32"/>
            </a:solid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146" name="文本框 145"/>
          <p:cNvSpPr txBox="1"/>
          <p:nvPr>
            <p:custDataLst>
              <p:tags r:id="rId19"/>
            </p:custDataLst>
          </p:nvPr>
        </p:nvSpPr>
        <p:spPr>
          <a:xfrm>
            <a:off x="2291080" y="1705610"/>
            <a:ext cx="2864485" cy="410845"/>
          </a:xfrm>
          <a:prstGeom prst="rect">
            <a:avLst/>
          </a:prstGeom>
          <a:noFill/>
        </p:spPr>
        <p:txBody>
          <a:bodyPr wrap="square" bIns="0" rtlCol="0"/>
          <a:p>
            <a:pPr algn="l"/>
            <a:r>
              <a:rPr lang="zh-CN" altLang="en-US" sz="2000" b="1" spc="300">
                <a:solidFill>
                  <a:srgbClr val="45BF55"/>
                </a:solidFill>
                <a:uFillTx/>
                <a:latin typeface="思源黑体 CN Bold" panose="020B0800000000000000" charset="-122"/>
                <a:ea typeface="思源黑体 CN Bold" panose="020B0800000000000000" charset="-122"/>
              </a:rPr>
              <a:t>家庭和消费者事务部</a:t>
            </a:r>
            <a:endParaRPr lang="zh-CN" altLang="en-US" sz="2000" b="1" spc="300">
              <a:solidFill>
                <a:srgbClr val="45BF55"/>
              </a:solidFill>
              <a:uFillTx/>
              <a:latin typeface="思源黑体 CN Bold" panose="020B0800000000000000" charset="-122"/>
              <a:ea typeface="思源黑体 CN Bold" panose="020B0800000000000000" charset="-122"/>
            </a:endParaRPr>
          </a:p>
        </p:txBody>
      </p:sp>
      <p:sp>
        <p:nvSpPr>
          <p:cNvPr id="147" name="文本框 146"/>
          <p:cNvSpPr txBox="1"/>
          <p:nvPr>
            <p:custDataLst>
              <p:tags r:id="rId20"/>
            </p:custDataLst>
          </p:nvPr>
        </p:nvSpPr>
        <p:spPr>
          <a:xfrm>
            <a:off x="2291080" y="2146935"/>
            <a:ext cx="3287395" cy="809625"/>
          </a:xfrm>
          <a:prstGeom prst="rect">
            <a:avLst/>
          </a:prstGeom>
          <a:noFill/>
        </p:spPr>
        <p:txBody>
          <a:bodyPr wrap="square" rtlCol="0"/>
          <a:p>
            <a:pPr algn="l" fontAlgn="auto">
              <a:lnSpc>
                <a:spcPct val="130000"/>
              </a:lnSpc>
              <a:spcAft>
                <a:spcPts val="1000"/>
              </a:spcAft>
            </a:pPr>
            <a:r>
              <a:rPr lang="zh-CN" altLang="en-US" sz="16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rPr>
              <a:t>负责幼儿托育服务政策的制定，并对幼儿托育服务的质量进行监督。</a:t>
            </a:r>
            <a:endParaRPr lang="zh-CN" altLang="en-US" sz="16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endParaRPr>
          </a:p>
        </p:txBody>
      </p:sp>
      <p:sp>
        <p:nvSpPr>
          <p:cNvPr id="70" name="文本框 69"/>
          <p:cNvSpPr txBox="1"/>
          <p:nvPr>
            <p:custDataLst>
              <p:tags r:id="rId21"/>
            </p:custDataLst>
          </p:nvPr>
        </p:nvSpPr>
        <p:spPr>
          <a:xfrm>
            <a:off x="2303649" y="3295308"/>
            <a:ext cx="1450229" cy="311203"/>
          </a:xfrm>
          <a:prstGeom prst="rect">
            <a:avLst/>
          </a:prstGeom>
          <a:noFill/>
        </p:spPr>
        <p:txBody>
          <a:bodyPr wrap="square" bIns="0" rtlCol="0"/>
          <a:p>
            <a:pPr algn="l"/>
            <a:r>
              <a:rPr lang="zh-CN" altLang="en-US" sz="2400" spc="300">
                <a:solidFill>
                  <a:srgbClr val="45BF55"/>
                </a:solidFill>
                <a:uFillTx/>
                <a:latin typeface="思源黑体 CN Bold" panose="020B0800000000000000" charset="-122"/>
                <a:ea typeface="思源黑体 CN Bold" panose="020B0800000000000000" charset="-122"/>
              </a:rPr>
              <a:t>教育部</a:t>
            </a:r>
            <a:endParaRPr lang="zh-CN" altLang="en-US" sz="2400" spc="300">
              <a:solidFill>
                <a:srgbClr val="45BF55"/>
              </a:solidFill>
              <a:uFillTx/>
              <a:latin typeface="思源黑体 CN Bold" panose="020B0800000000000000" charset="-122"/>
              <a:ea typeface="思源黑体 CN Bold" panose="020B0800000000000000" charset="-122"/>
            </a:endParaRPr>
          </a:p>
        </p:txBody>
      </p:sp>
      <p:sp>
        <p:nvSpPr>
          <p:cNvPr id="71" name="文本框 70"/>
          <p:cNvSpPr txBox="1"/>
          <p:nvPr>
            <p:custDataLst>
              <p:tags r:id="rId22"/>
            </p:custDataLst>
          </p:nvPr>
        </p:nvSpPr>
        <p:spPr>
          <a:xfrm>
            <a:off x="2291080" y="3712210"/>
            <a:ext cx="3537585" cy="796925"/>
          </a:xfrm>
          <a:prstGeom prst="rect">
            <a:avLst/>
          </a:prstGeom>
          <a:noFill/>
        </p:spPr>
        <p:txBody>
          <a:bodyPr wrap="square" rtlCol="0">
            <a:noAutofit/>
          </a:bodyPr>
          <a:p>
            <a:pPr algn="l" fontAlgn="auto">
              <a:lnSpc>
                <a:spcPct val="130000"/>
              </a:lnSpc>
              <a:spcAft>
                <a:spcPts val="1000"/>
              </a:spcAft>
            </a:pPr>
            <a:r>
              <a:rPr lang="zh-CN" altLang="en-US" sz="16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rPr>
              <a:t>负责对托育人员的从业资格进行认定，并对其进行职前、职后培训。</a:t>
            </a:r>
            <a:endParaRPr lang="zh-CN" altLang="en-US" sz="16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endParaRPr>
          </a:p>
        </p:txBody>
      </p:sp>
      <p:sp>
        <p:nvSpPr>
          <p:cNvPr id="75" name="文本框 74"/>
          <p:cNvSpPr txBox="1"/>
          <p:nvPr>
            <p:custDataLst>
              <p:tags r:id="rId23"/>
            </p:custDataLst>
          </p:nvPr>
        </p:nvSpPr>
        <p:spPr>
          <a:xfrm>
            <a:off x="2353310" y="4909820"/>
            <a:ext cx="3727450" cy="347980"/>
          </a:xfrm>
          <a:prstGeom prst="rect">
            <a:avLst/>
          </a:prstGeom>
          <a:noFill/>
        </p:spPr>
        <p:txBody>
          <a:bodyPr wrap="square" bIns="0" rtlCol="0"/>
          <a:p>
            <a:pPr algn="l"/>
            <a:r>
              <a:rPr lang="zh-CN" altLang="en-US" sz="2000" spc="300">
                <a:solidFill>
                  <a:srgbClr val="45BF55"/>
                </a:solidFill>
                <a:uFillTx/>
                <a:latin typeface="思源黑体 CN Bold" panose="020B0800000000000000" charset="-122"/>
                <a:ea typeface="思源黑体 CN Bold" panose="020B0800000000000000" charset="-122"/>
              </a:rPr>
              <a:t>跨部门儿童委员会及政府儿童委员会</a:t>
            </a:r>
            <a:endParaRPr lang="zh-CN" altLang="en-US" sz="2000" spc="300">
              <a:solidFill>
                <a:srgbClr val="45BF55"/>
              </a:solidFill>
              <a:uFillTx/>
              <a:latin typeface="思源黑体 CN Bold" panose="020B0800000000000000" charset="-122"/>
              <a:ea typeface="思源黑体 CN Bold" panose="020B0800000000000000" charset="-122"/>
            </a:endParaRPr>
          </a:p>
        </p:txBody>
      </p:sp>
      <p:sp>
        <p:nvSpPr>
          <p:cNvPr id="76" name="文本框 75"/>
          <p:cNvSpPr txBox="1"/>
          <p:nvPr>
            <p:custDataLst>
              <p:tags r:id="rId24"/>
            </p:custDataLst>
          </p:nvPr>
        </p:nvSpPr>
        <p:spPr>
          <a:xfrm>
            <a:off x="2303780" y="5615305"/>
            <a:ext cx="6939280" cy="633730"/>
          </a:xfrm>
          <a:prstGeom prst="rect">
            <a:avLst/>
          </a:prstGeom>
          <a:noFill/>
        </p:spPr>
        <p:txBody>
          <a:bodyPr wrap="square" rtlCol="0"/>
          <a:p>
            <a:pPr algn="l" fontAlgn="auto">
              <a:lnSpc>
                <a:spcPct val="130000"/>
              </a:lnSpc>
              <a:spcAft>
                <a:spcPts val="1000"/>
              </a:spcAft>
            </a:pPr>
            <a:r>
              <a:rPr lang="zh-CN" altLang="en-US" sz="16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rPr>
              <a:t>负责处理对幼儿、家庭影响重大的法案，主要负责协调、整合跨部门的重大议题，改善幼儿的生活环境。</a:t>
            </a:r>
            <a:endParaRPr lang="zh-CN" altLang="en-US" sz="16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endParaRPr>
          </a:p>
        </p:txBody>
      </p:sp>
      <p:sp>
        <p:nvSpPr>
          <p:cNvPr id="78" name="文本框 77"/>
          <p:cNvSpPr txBox="1"/>
          <p:nvPr>
            <p:custDataLst>
              <p:tags r:id="rId25"/>
            </p:custDataLst>
          </p:nvPr>
        </p:nvSpPr>
        <p:spPr>
          <a:xfrm>
            <a:off x="7153916" y="1618354"/>
            <a:ext cx="1450229" cy="311203"/>
          </a:xfrm>
          <a:prstGeom prst="rect">
            <a:avLst/>
          </a:prstGeom>
          <a:noFill/>
        </p:spPr>
        <p:txBody>
          <a:bodyPr wrap="square" bIns="0" rtlCol="0"/>
          <a:p>
            <a:pPr algn="l"/>
            <a:r>
              <a:rPr lang="zh-CN" altLang="en-US" sz="2400" spc="300">
                <a:solidFill>
                  <a:srgbClr val="45BF55"/>
                </a:solidFill>
                <a:uFillTx/>
                <a:latin typeface="思源黑体 CN Bold" panose="020B0800000000000000" charset="-122"/>
                <a:ea typeface="思源黑体 CN Bold" panose="020B0800000000000000" charset="-122"/>
              </a:rPr>
              <a:t>儿童局</a:t>
            </a:r>
            <a:endParaRPr lang="zh-CN" altLang="en-US" sz="2400" spc="300">
              <a:solidFill>
                <a:srgbClr val="45BF55"/>
              </a:solidFill>
              <a:uFillTx/>
              <a:latin typeface="思源黑体 CN Bold" panose="020B0800000000000000" charset="-122"/>
              <a:ea typeface="思源黑体 CN Bold" panose="020B0800000000000000" charset="-122"/>
            </a:endParaRPr>
          </a:p>
        </p:txBody>
      </p:sp>
      <p:sp>
        <p:nvSpPr>
          <p:cNvPr id="79" name="文本框 78"/>
          <p:cNvSpPr txBox="1"/>
          <p:nvPr>
            <p:custDataLst>
              <p:tags r:id="rId26"/>
            </p:custDataLst>
          </p:nvPr>
        </p:nvSpPr>
        <p:spPr>
          <a:xfrm>
            <a:off x="7116445" y="2072005"/>
            <a:ext cx="4150995" cy="772160"/>
          </a:xfrm>
          <a:prstGeom prst="rect">
            <a:avLst/>
          </a:prstGeom>
          <a:noFill/>
        </p:spPr>
        <p:txBody>
          <a:bodyPr wrap="square" rtlCol="0"/>
          <a:p>
            <a:pPr algn="l" fontAlgn="auto">
              <a:lnSpc>
                <a:spcPct val="130000"/>
              </a:lnSpc>
              <a:spcAft>
                <a:spcPts val="1000"/>
              </a:spcAft>
            </a:pPr>
            <a:r>
              <a:rPr lang="zh-CN" altLang="en-US" sz="16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rPr>
              <a:t>负责确保幼儿的权益，向政府有关部门提供关于幼儿发展的指导建议，沟通和协调儿童福利工作，监督幼儿托育服务的立法工作。</a:t>
            </a:r>
            <a:endParaRPr lang="zh-CN" altLang="en-US" sz="1600"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endParaRPr>
          </a:p>
        </p:txBody>
      </p:sp>
      <p:sp>
        <p:nvSpPr>
          <p:cNvPr id="81" name="文本框 80"/>
          <p:cNvSpPr txBox="1"/>
          <p:nvPr>
            <p:custDataLst>
              <p:tags r:id="rId27"/>
            </p:custDataLst>
          </p:nvPr>
        </p:nvSpPr>
        <p:spPr>
          <a:xfrm>
            <a:off x="7166610" y="3651250"/>
            <a:ext cx="3126740" cy="974090"/>
          </a:xfrm>
          <a:prstGeom prst="rect">
            <a:avLst/>
          </a:prstGeom>
          <a:noFill/>
        </p:spPr>
        <p:txBody>
          <a:bodyPr wrap="square" bIns="0" rtlCol="0"/>
          <a:p>
            <a:pPr algn="l"/>
            <a:r>
              <a:rPr lang="zh-CN" altLang="en-US" sz="2400" spc="300">
                <a:solidFill>
                  <a:srgbClr val="45BF55"/>
                </a:solidFill>
                <a:uFillTx/>
                <a:latin typeface="思源黑体 CN Bold" panose="020B0800000000000000" charset="-122"/>
                <a:ea typeface="思源黑体 CN Bold" panose="020B0800000000000000" charset="-122"/>
              </a:rPr>
              <a:t>地方政府负责具体政策的实施</a:t>
            </a:r>
            <a:endParaRPr lang="zh-CN" altLang="en-US" sz="2400" spc="300">
              <a:solidFill>
                <a:srgbClr val="45BF55"/>
              </a:solidFill>
              <a:uFillTx/>
              <a:latin typeface="思源黑体 CN Bold" panose="020B0800000000000000" charset="-122"/>
              <a:ea typeface="思源黑体 CN Bold" panose="020B0800000000000000" charset="-122"/>
            </a:endParaRPr>
          </a:p>
        </p:txBody>
      </p:sp>
      <p:sp>
        <p:nvSpPr>
          <p:cNvPr id="20" name="文本框 19"/>
          <p:cNvSpPr txBox="1"/>
          <p:nvPr/>
        </p:nvSpPr>
        <p:spPr>
          <a:xfrm>
            <a:off x="1426845" y="2127250"/>
            <a:ext cx="596900" cy="583565"/>
          </a:xfrm>
          <a:prstGeom prst="rect">
            <a:avLst/>
          </a:prstGeom>
          <a:noFill/>
        </p:spPr>
        <p:txBody>
          <a:bodyPr wrap="square" rtlCol="0">
            <a:spAutoFit/>
          </a:bodyPr>
          <a:p>
            <a:pPr algn="ctr"/>
            <a:r>
              <a:rPr lang="en-US" altLang="zh-CN" sz="3200">
                <a:solidFill>
                  <a:schemeClr val="bg1"/>
                </a:solidFill>
              </a:rPr>
              <a:t>1</a:t>
            </a:r>
            <a:endParaRPr lang="en-US" altLang="zh-CN" sz="3200">
              <a:solidFill>
                <a:schemeClr val="bg1"/>
              </a:solidFill>
            </a:endParaRPr>
          </a:p>
        </p:txBody>
      </p:sp>
      <p:sp>
        <p:nvSpPr>
          <p:cNvPr id="21" name="文本框 20"/>
          <p:cNvSpPr txBox="1"/>
          <p:nvPr/>
        </p:nvSpPr>
        <p:spPr>
          <a:xfrm>
            <a:off x="1403350" y="3818255"/>
            <a:ext cx="596900" cy="583565"/>
          </a:xfrm>
          <a:prstGeom prst="rect">
            <a:avLst/>
          </a:prstGeom>
          <a:noFill/>
        </p:spPr>
        <p:txBody>
          <a:bodyPr wrap="square" rtlCol="0">
            <a:spAutoFit/>
          </a:bodyPr>
          <a:p>
            <a:pPr algn="ctr"/>
            <a:r>
              <a:rPr lang="en-US" altLang="zh-CN" sz="3200">
                <a:solidFill>
                  <a:schemeClr val="bg1"/>
                </a:solidFill>
              </a:rPr>
              <a:t>2</a:t>
            </a:r>
            <a:endParaRPr lang="en-US" altLang="zh-CN" sz="3200">
              <a:solidFill>
                <a:schemeClr val="bg1"/>
              </a:solidFill>
            </a:endParaRPr>
          </a:p>
        </p:txBody>
      </p:sp>
      <p:sp>
        <p:nvSpPr>
          <p:cNvPr id="22" name="文本框 21"/>
          <p:cNvSpPr txBox="1"/>
          <p:nvPr/>
        </p:nvSpPr>
        <p:spPr>
          <a:xfrm>
            <a:off x="1417955" y="5447030"/>
            <a:ext cx="596900" cy="583565"/>
          </a:xfrm>
          <a:prstGeom prst="rect">
            <a:avLst/>
          </a:prstGeom>
          <a:noFill/>
        </p:spPr>
        <p:txBody>
          <a:bodyPr wrap="square" rtlCol="0">
            <a:spAutoFit/>
          </a:bodyPr>
          <a:p>
            <a:pPr algn="ctr"/>
            <a:r>
              <a:rPr lang="en-US" altLang="zh-CN" sz="3200">
                <a:solidFill>
                  <a:schemeClr val="bg1"/>
                </a:solidFill>
              </a:rPr>
              <a:t>3</a:t>
            </a:r>
            <a:endParaRPr lang="en-US" altLang="zh-CN" sz="3200">
              <a:solidFill>
                <a:schemeClr val="bg1"/>
              </a:solidFill>
            </a:endParaRPr>
          </a:p>
        </p:txBody>
      </p:sp>
      <p:sp>
        <p:nvSpPr>
          <p:cNvPr id="23" name="文本框 22"/>
          <p:cNvSpPr txBox="1"/>
          <p:nvPr/>
        </p:nvSpPr>
        <p:spPr>
          <a:xfrm>
            <a:off x="6275705" y="2232660"/>
            <a:ext cx="596900" cy="583565"/>
          </a:xfrm>
          <a:prstGeom prst="rect">
            <a:avLst/>
          </a:prstGeom>
          <a:noFill/>
        </p:spPr>
        <p:txBody>
          <a:bodyPr wrap="square" rtlCol="0">
            <a:spAutoFit/>
          </a:bodyPr>
          <a:p>
            <a:pPr algn="ctr"/>
            <a:r>
              <a:rPr lang="en-US" altLang="zh-CN" sz="3200">
                <a:solidFill>
                  <a:schemeClr val="bg1"/>
                </a:solidFill>
              </a:rPr>
              <a:t>4</a:t>
            </a:r>
            <a:endParaRPr lang="en-US" altLang="zh-CN" sz="3200">
              <a:solidFill>
                <a:schemeClr val="bg1"/>
              </a:solidFill>
            </a:endParaRPr>
          </a:p>
        </p:txBody>
      </p:sp>
      <p:sp>
        <p:nvSpPr>
          <p:cNvPr id="24" name="文本框 23"/>
          <p:cNvSpPr txBox="1"/>
          <p:nvPr/>
        </p:nvSpPr>
        <p:spPr>
          <a:xfrm>
            <a:off x="6290310" y="3911600"/>
            <a:ext cx="596900" cy="583565"/>
          </a:xfrm>
          <a:prstGeom prst="rect">
            <a:avLst/>
          </a:prstGeom>
          <a:noFill/>
        </p:spPr>
        <p:txBody>
          <a:bodyPr wrap="square" rtlCol="0">
            <a:spAutoFit/>
          </a:bodyPr>
          <a:p>
            <a:pPr algn="ctr"/>
            <a:r>
              <a:rPr lang="en-US" altLang="zh-CN" sz="3200">
                <a:solidFill>
                  <a:schemeClr val="bg1"/>
                </a:solidFill>
              </a:rPr>
              <a:t>5</a:t>
            </a:r>
            <a:endParaRPr lang="en-US" altLang="zh-CN" sz="3200">
              <a:solidFill>
                <a:schemeClr val="bg1"/>
              </a:solidFill>
            </a:endParaRPr>
          </a:p>
        </p:txBody>
      </p:sp>
    </p:spTree>
    <p:custDataLst>
      <p:tags r:id="rId28"/>
    </p:custData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3" name="矩形 2"/>
          <p:cNvSpPr/>
          <p:nvPr>
            <p:custDataLst>
              <p:tags r:id="rId4"/>
            </p:custDataLst>
          </p:nvPr>
        </p:nvSpPr>
        <p:spPr>
          <a:xfrm flipV="1">
            <a:off x="1003935" y="2590165"/>
            <a:ext cx="4410075" cy="3216275"/>
          </a:xfrm>
          <a:prstGeom prst="rect">
            <a:avLst/>
          </a:prstGeom>
          <a:solidFill>
            <a:srgbClr val="6096E6">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 name="同侧圆角矩形 3"/>
          <p:cNvSpPr/>
          <p:nvPr>
            <p:custDataLst>
              <p:tags r:id="rId5"/>
            </p:custDataLst>
          </p:nvPr>
        </p:nvSpPr>
        <p:spPr>
          <a:xfrm>
            <a:off x="1003935" y="1758315"/>
            <a:ext cx="4343400" cy="769620"/>
          </a:xfrm>
          <a:prstGeom prst="round2SameRect">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8" name="文本框 37"/>
          <p:cNvSpPr txBox="1"/>
          <p:nvPr>
            <p:custDataLst>
              <p:tags r:id="rId6"/>
            </p:custDataLst>
          </p:nvPr>
        </p:nvSpPr>
        <p:spPr>
          <a:xfrm>
            <a:off x="1409065" y="1913255"/>
            <a:ext cx="3182620" cy="573405"/>
          </a:xfrm>
          <a:prstGeom prst="rect">
            <a:avLst/>
          </a:prstGeom>
          <a:noFill/>
        </p:spPr>
        <p:txBody>
          <a:bodyPr wrap="square" bIns="0" rtlCol="0" anchor="ctr" anchorCtr="0">
            <a:normAutofit/>
          </a:bodyPr>
          <a:p>
            <a:pPr algn="ctr"/>
            <a:r>
              <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1产假和育婴假</a:t>
            </a:r>
            <a:endPar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2" name="椭圆 41"/>
          <p:cNvSpPr/>
          <p:nvPr>
            <p:custDataLst>
              <p:tags r:id="rId7"/>
            </p:custDataLst>
          </p:nvPr>
        </p:nvSpPr>
        <p:spPr>
          <a:xfrm>
            <a:off x="3348052" y="5015502"/>
            <a:ext cx="74590" cy="74590"/>
          </a:xfrm>
          <a:prstGeom prst="ellipse">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3" name="椭圆 42"/>
          <p:cNvSpPr/>
          <p:nvPr>
            <p:custDataLst>
              <p:tags r:id="rId8"/>
            </p:custDataLst>
          </p:nvPr>
        </p:nvSpPr>
        <p:spPr>
          <a:xfrm>
            <a:off x="3452347" y="5015502"/>
            <a:ext cx="74590" cy="74590"/>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4" name="椭圆 43"/>
          <p:cNvSpPr/>
          <p:nvPr>
            <p:custDataLst>
              <p:tags r:id="rId9"/>
            </p:custDataLst>
          </p:nvPr>
        </p:nvSpPr>
        <p:spPr>
          <a:xfrm>
            <a:off x="3556641" y="5015502"/>
            <a:ext cx="74590" cy="74590"/>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 name="文本框 4"/>
          <p:cNvSpPr txBox="1"/>
          <p:nvPr>
            <p:custDataLst>
              <p:tags r:id="rId10"/>
            </p:custDataLst>
          </p:nvPr>
        </p:nvSpPr>
        <p:spPr>
          <a:xfrm>
            <a:off x="1063625" y="2685733"/>
            <a:ext cx="4272280" cy="2815590"/>
          </a:xfrm>
          <a:prstGeom prst="rect">
            <a:avLst/>
          </a:prstGeom>
          <a:noFill/>
        </p:spPr>
        <p:txBody>
          <a:bodyPr wrap="square" bIns="0" rtlCol="0" anchor="ctr" anchorCtr="0">
            <a:spAutoFit/>
          </a:bodyPr>
          <a:p>
            <a:pPr algn="l"/>
            <a:r>
              <a:rPr lang="en-US" altLang="zh-CN"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a:t>
            </a:r>
            <a:r>
              <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生育休假制度包括产假及育婴（MaternityandParental Leave），较为灵活。对于母亲来讲，生育休假分为三个阶段，分别是：产前假（4周）、产假（14周）和育婴假（父母双方总共最多可休64周）。育婴假的最高时限为64周，但育婴津贴只发放32周。</a:t>
            </a:r>
            <a:endPar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5" name="矩形 14"/>
          <p:cNvSpPr/>
          <p:nvPr>
            <p:custDataLst>
              <p:tags r:id="rId11"/>
            </p:custDataLst>
          </p:nvPr>
        </p:nvSpPr>
        <p:spPr>
          <a:xfrm flipV="1">
            <a:off x="6078855" y="2640330"/>
            <a:ext cx="4363720" cy="3091180"/>
          </a:xfrm>
          <a:prstGeom prst="rect">
            <a:avLst/>
          </a:prstGeom>
          <a:solidFill>
            <a:srgbClr val="58B6E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7" name="同侧圆角矩形 6"/>
          <p:cNvSpPr/>
          <p:nvPr>
            <p:custDataLst>
              <p:tags r:id="rId12"/>
            </p:custDataLst>
          </p:nvPr>
        </p:nvSpPr>
        <p:spPr>
          <a:xfrm>
            <a:off x="6034405" y="1733550"/>
            <a:ext cx="4426585" cy="742950"/>
          </a:xfrm>
          <a:prstGeom prst="round2SameRect">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9" name="文本框 38"/>
          <p:cNvSpPr txBox="1"/>
          <p:nvPr>
            <p:custDataLst>
              <p:tags r:id="rId13"/>
            </p:custDataLst>
          </p:nvPr>
        </p:nvSpPr>
        <p:spPr>
          <a:xfrm>
            <a:off x="6367145" y="1811020"/>
            <a:ext cx="3892550" cy="518160"/>
          </a:xfrm>
          <a:prstGeom prst="rect">
            <a:avLst/>
          </a:prstGeom>
          <a:noFill/>
        </p:spPr>
        <p:txBody>
          <a:bodyPr wrap="square" bIns="0" rtlCol="0" anchor="ctr" anchorCtr="0"/>
          <a:p>
            <a:pPr algn="ctr"/>
            <a:r>
              <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2经济补贴</a:t>
            </a:r>
            <a:endPar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9" name="椭圆 48"/>
          <p:cNvSpPr/>
          <p:nvPr>
            <p:custDataLst>
              <p:tags r:id="rId14"/>
            </p:custDataLst>
          </p:nvPr>
        </p:nvSpPr>
        <p:spPr>
          <a:xfrm>
            <a:off x="6808255" y="5015502"/>
            <a:ext cx="74590" cy="74590"/>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0" name="椭圆 49"/>
          <p:cNvSpPr/>
          <p:nvPr>
            <p:custDataLst>
              <p:tags r:id="rId15"/>
            </p:custDataLst>
          </p:nvPr>
        </p:nvSpPr>
        <p:spPr>
          <a:xfrm>
            <a:off x="6912550" y="5015502"/>
            <a:ext cx="74590" cy="74590"/>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8" name="椭圆 7"/>
          <p:cNvSpPr/>
          <p:nvPr>
            <p:custDataLst>
              <p:tags r:id="rId16"/>
            </p:custDataLst>
          </p:nvPr>
        </p:nvSpPr>
        <p:spPr>
          <a:xfrm>
            <a:off x="7016845" y="5015502"/>
            <a:ext cx="74590" cy="74590"/>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1" name="文本框 10"/>
          <p:cNvSpPr txBox="1"/>
          <p:nvPr>
            <p:custDataLst>
              <p:tags r:id="rId17"/>
            </p:custDataLst>
          </p:nvPr>
        </p:nvSpPr>
        <p:spPr>
          <a:xfrm>
            <a:off x="6168390" y="2674303"/>
            <a:ext cx="4248150" cy="2507615"/>
          </a:xfrm>
          <a:prstGeom prst="rect">
            <a:avLst/>
          </a:prstGeom>
          <a:noFill/>
        </p:spPr>
        <p:txBody>
          <a:bodyPr wrap="square" bIns="0" rtlCol="0" anchor="ctr" anchorCtr="0">
            <a:spAutoFit/>
          </a:bodyPr>
          <a:p>
            <a:pPr algn="l"/>
            <a:r>
              <a:rPr lang="en-US" altLang="zh-CN" sz="20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a:t>
            </a:r>
            <a:r>
              <a:rPr lang="zh-CN" altLang="en-US" sz="20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丹麦政府为婴幼儿提供的种类丰富的经济（Allowance），是丹麦福利政策的重要组成部分。对于普通家庭来说，不同年龄段的幼儿有不同金额的补助：0—2岁婴幼儿的补助为11700丹麦克朗/年，3—6岁幼儿的补助为10600丹麦克朗/年。</a:t>
            </a:r>
            <a:endParaRPr lang="zh-CN" altLang="en-US" sz="20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54" name="椭圆 53"/>
          <p:cNvSpPr/>
          <p:nvPr>
            <p:custDataLst>
              <p:tags r:id="rId18"/>
            </p:custDataLst>
          </p:nvPr>
        </p:nvSpPr>
        <p:spPr>
          <a:xfrm>
            <a:off x="10268460" y="5015502"/>
            <a:ext cx="74590" cy="74590"/>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5" name="椭圆 54"/>
          <p:cNvSpPr/>
          <p:nvPr>
            <p:custDataLst>
              <p:tags r:id="rId19"/>
            </p:custDataLst>
          </p:nvPr>
        </p:nvSpPr>
        <p:spPr>
          <a:xfrm>
            <a:off x="10372754" y="5015502"/>
            <a:ext cx="74590" cy="74590"/>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6" name="椭圆 55"/>
          <p:cNvSpPr/>
          <p:nvPr>
            <p:custDataLst>
              <p:tags r:id="rId20"/>
            </p:custDataLst>
          </p:nvPr>
        </p:nvSpPr>
        <p:spPr>
          <a:xfrm>
            <a:off x="10477049" y="5015502"/>
            <a:ext cx="74590" cy="74590"/>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丹麦婴幼儿托育服务政策与法规的主要内容</a:t>
            </a:r>
            <a:endParaRPr lang="zh-CN" altLang="en-US" sz="2800">
              <a:solidFill>
                <a:schemeClr val="tx1"/>
              </a:solidFill>
            </a:endParaRPr>
          </a:p>
        </p:txBody>
      </p:sp>
      <p:sp>
        <p:nvSpPr>
          <p:cNvPr id="65" name="文本框 64"/>
          <p:cNvSpPr txBox="1"/>
          <p:nvPr>
            <p:custDataLst>
              <p:tags r:id="rId21"/>
            </p:custDataLst>
          </p:nvPr>
        </p:nvSpPr>
        <p:spPr>
          <a:xfrm>
            <a:off x="1030605" y="807720"/>
            <a:ext cx="9843770" cy="897255"/>
          </a:xfrm>
          <a:prstGeom prst="rect">
            <a:avLst/>
          </a:prstGeom>
          <a:noFill/>
        </p:spPr>
        <p:txBody>
          <a:bodyPr wrap="square" bIns="0" rtlCol="0"/>
          <a:p>
            <a:pPr fontAlgn="auto">
              <a:lnSpc>
                <a:spcPct val="150000"/>
              </a:lnSpc>
            </a:pPr>
            <a:r>
              <a:rPr lang="en-US" altLang="zh-CN" sz="2800" spc="300">
                <a:solidFill>
                  <a:srgbClr val="000000">
                    <a:lumMod val="75000"/>
                    <a:lumOff val="25000"/>
                  </a:srgbClr>
                </a:solidFill>
                <a:latin typeface="黑体" charset="0"/>
                <a:ea typeface="黑体" charset="0"/>
                <a:cs typeface="黑体" charset="0"/>
              </a:rPr>
              <a:t> （二） 丹麦婴幼儿托育的相关政策</a:t>
            </a:r>
            <a:endParaRPr lang="en-US" altLang="zh-CN" sz="2800" spc="300">
              <a:solidFill>
                <a:srgbClr val="000000">
                  <a:lumMod val="75000"/>
                  <a:lumOff val="25000"/>
                </a:srgbClr>
              </a:solidFill>
              <a:latin typeface="黑体" charset="0"/>
              <a:ea typeface="黑体" charset="0"/>
              <a:cs typeface="黑体" charset="0"/>
            </a:endParaRPr>
          </a:p>
        </p:txBody>
      </p:sp>
    </p:spTree>
    <p:custDataLst>
      <p:tags r:id="rId22"/>
    </p:custData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2"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丹麦婴幼儿托育服务政策与法规的主要内容</a:t>
            </a:r>
            <a:endParaRPr lang="zh-CN" altLang="en-US" sz="2800">
              <a:solidFill>
                <a:schemeClr val="tx1"/>
              </a:solidFill>
            </a:endParaRPr>
          </a:p>
        </p:txBody>
      </p:sp>
      <p:sp>
        <p:nvSpPr>
          <p:cNvPr id="65" name="文本框 64"/>
          <p:cNvSpPr txBox="1"/>
          <p:nvPr>
            <p:custDataLst>
              <p:tags r:id="rId4"/>
            </p:custDataLst>
          </p:nvPr>
        </p:nvSpPr>
        <p:spPr>
          <a:xfrm>
            <a:off x="1030605" y="807720"/>
            <a:ext cx="9843770" cy="897255"/>
          </a:xfrm>
          <a:prstGeom prst="rect">
            <a:avLst/>
          </a:prstGeom>
          <a:noFill/>
        </p:spPr>
        <p:txBody>
          <a:bodyPr wrap="square" bIns="0" rtlCol="0"/>
          <a:p>
            <a:pPr fontAlgn="auto">
              <a:lnSpc>
                <a:spcPct val="150000"/>
              </a:lnSpc>
            </a:pPr>
            <a:r>
              <a:rPr lang="en-US" altLang="zh-CN" sz="2800" spc="300">
                <a:solidFill>
                  <a:srgbClr val="000000">
                    <a:lumMod val="75000"/>
                    <a:lumOff val="25000"/>
                  </a:srgbClr>
                </a:solidFill>
                <a:latin typeface="黑体" charset="0"/>
                <a:ea typeface="黑体" charset="0"/>
                <a:cs typeface="黑体" charset="0"/>
              </a:rPr>
              <a:t>（三） 丹麦婴幼儿托育机构的主要类型</a:t>
            </a:r>
            <a:endParaRPr lang="en-US" altLang="zh-CN" sz="2800" spc="300">
              <a:solidFill>
                <a:srgbClr val="000000">
                  <a:lumMod val="75000"/>
                  <a:lumOff val="25000"/>
                </a:srgbClr>
              </a:solidFill>
              <a:latin typeface="黑体" charset="0"/>
              <a:ea typeface="黑体" charset="0"/>
              <a:cs typeface="黑体" charset="0"/>
            </a:endParaRPr>
          </a:p>
        </p:txBody>
      </p:sp>
      <p:sp>
        <p:nvSpPr>
          <p:cNvPr id="58" name="椭圆 57"/>
          <p:cNvSpPr/>
          <p:nvPr>
            <p:custDataLst>
              <p:tags r:id="rId5"/>
            </p:custDataLst>
          </p:nvPr>
        </p:nvSpPr>
        <p:spPr>
          <a:xfrm>
            <a:off x="4632963" y="2423126"/>
            <a:ext cx="2826643" cy="2826642"/>
          </a:xfrm>
          <a:prstGeom prst="ellipse">
            <a:avLst/>
          </a:prstGeom>
          <a:noFill/>
          <a:ln w="25400">
            <a:solidFill>
              <a:sysClr val="window" lastClr="FFFFFF">
                <a:lumMod val="85000"/>
              </a:sysClr>
            </a:solid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9" name="椭圆 8"/>
          <p:cNvSpPr/>
          <p:nvPr>
            <p:custDataLst>
              <p:tags r:id="rId6"/>
            </p:custDataLst>
          </p:nvPr>
        </p:nvSpPr>
        <p:spPr>
          <a:xfrm>
            <a:off x="4993221" y="2783384"/>
            <a:ext cx="2106126" cy="2106125"/>
          </a:xfrm>
          <a:prstGeom prst="ellipse">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24" name="椭圆 23"/>
          <p:cNvSpPr/>
          <p:nvPr>
            <p:custDataLst>
              <p:tags r:id="rId7"/>
            </p:custDataLst>
          </p:nvPr>
        </p:nvSpPr>
        <p:spPr>
          <a:xfrm rot="3600000">
            <a:off x="4647966" y="2697131"/>
            <a:ext cx="519225" cy="519223"/>
          </a:xfrm>
          <a:prstGeom prst="ellipse">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26" name="KSO_Shape"/>
          <p:cNvSpPr/>
          <p:nvPr>
            <p:custDataLst>
              <p:tags r:id="rId8"/>
            </p:custDataLst>
          </p:nvPr>
        </p:nvSpPr>
        <p:spPr>
          <a:xfrm>
            <a:off x="4783132" y="2840799"/>
            <a:ext cx="248892" cy="231884"/>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ysClr val="window" lastClr="FFFFFF"/>
          </a:solidFill>
          <a:ln>
            <a:noFill/>
          </a:ln>
        </p:spPr>
        <p:style>
          <a:lnRef idx="2">
            <a:srgbClr val="8590CA">
              <a:shade val="50000"/>
            </a:srgbClr>
          </a:lnRef>
          <a:fillRef idx="1">
            <a:srgbClr val="8590CA"/>
          </a:fillRef>
          <a:effectRef idx="0">
            <a:srgbClr val="8590CA"/>
          </a:effectRef>
          <a:fontRef idx="minor">
            <a:sysClr val="window" lastClr="FFFFFF"/>
          </a:fontRef>
        </p:style>
        <p:txBody>
          <a:bodyPr anchor="ctr">
            <a:scene3d>
              <a:camera prst="orthographicFront"/>
              <a:lightRig rig="threePt" dir="t"/>
            </a:scene3d>
            <a:sp3d contourW="12700">
              <a:contourClr>
                <a:srgbClr val="FFFFFF"/>
              </a:contourClr>
            </a:sp3d>
          </a:bodyPr>
          <a:lstStyle/>
          <a:p>
            <a:pPr algn="ctr">
              <a:lnSpc>
                <a:spcPct val="120000"/>
              </a:lnSpc>
            </a:pPr>
            <a:endParaRPr lang="zh-CN" altLang="en-US">
              <a:solidFill>
                <a:srgbClr val="FFFFFF"/>
              </a:solidFill>
              <a:latin typeface="Arial" panose="020B0604020202020204" pitchFamily="34" charset="0"/>
              <a:ea typeface="微软雅黑" charset="-122"/>
              <a:sym typeface="Arial" panose="020B0604020202020204" pitchFamily="34" charset="0"/>
            </a:endParaRPr>
          </a:p>
        </p:txBody>
      </p:sp>
      <p:sp>
        <p:nvSpPr>
          <p:cNvPr id="27" name="椭圆 26"/>
          <p:cNvSpPr/>
          <p:nvPr>
            <p:custDataLst>
              <p:tags r:id="rId9"/>
            </p:custDataLst>
          </p:nvPr>
        </p:nvSpPr>
        <p:spPr>
          <a:xfrm>
            <a:off x="4647965" y="4405248"/>
            <a:ext cx="519225" cy="519225"/>
          </a:xfrm>
          <a:prstGeom prst="ellipse">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28" name="KSO_Shape"/>
          <p:cNvSpPr/>
          <p:nvPr>
            <p:custDataLst>
              <p:tags r:id="rId10"/>
            </p:custDataLst>
          </p:nvPr>
        </p:nvSpPr>
        <p:spPr>
          <a:xfrm>
            <a:off x="4803401" y="4541472"/>
            <a:ext cx="204823" cy="246773"/>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ysClr val="window" lastClr="FFFFFF"/>
          </a:solidFill>
          <a:ln w="12700">
            <a:noFill/>
          </a:ln>
        </p:spPr>
        <p:style>
          <a:lnRef idx="2">
            <a:srgbClr val="8590CA">
              <a:shade val="50000"/>
            </a:srgbClr>
          </a:lnRef>
          <a:fillRef idx="1">
            <a:srgbClr val="8590CA"/>
          </a:fillRef>
          <a:effectRef idx="0">
            <a:srgbClr val="8590CA"/>
          </a:effectRef>
          <a:fontRef idx="minor">
            <a:sysClr val="window" lastClr="FFFFFF"/>
          </a:fontRef>
        </p:style>
        <p:txBody>
          <a:bodyPr anchor="ctr">
            <a:scene3d>
              <a:camera prst="orthographicFront"/>
              <a:lightRig rig="threePt" dir="t"/>
            </a:scene3d>
            <a:sp3d contourW="12700">
              <a:contourClr>
                <a:srgbClr val="FFFFFF"/>
              </a:contourClr>
            </a:sp3d>
          </a:bodyPr>
          <a:lstStyle/>
          <a:p>
            <a:pPr algn="ctr">
              <a:lnSpc>
                <a:spcPct val="120000"/>
              </a:lnSpc>
            </a:pPr>
            <a:endParaRPr lang="zh-CN" altLang="en-US" dirty="0">
              <a:solidFill>
                <a:srgbClr val="FFFFFF"/>
              </a:solidFill>
              <a:latin typeface="Arial" panose="020B0604020202020204" pitchFamily="34" charset="0"/>
              <a:ea typeface="微软雅黑" charset="-122"/>
              <a:sym typeface="Arial" panose="020B0604020202020204" pitchFamily="34" charset="0"/>
            </a:endParaRPr>
          </a:p>
        </p:txBody>
      </p:sp>
      <p:sp>
        <p:nvSpPr>
          <p:cNvPr id="29" name="矩形 28"/>
          <p:cNvSpPr/>
          <p:nvPr>
            <p:custDataLst>
              <p:tags r:id="rId11"/>
            </p:custDataLst>
          </p:nvPr>
        </p:nvSpPr>
        <p:spPr>
          <a:xfrm>
            <a:off x="1390071" y="2648225"/>
            <a:ext cx="2889730" cy="583685"/>
          </a:xfrm>
          <a:prstGeom prst="rect">
            <a:avLst/>
          </a:prstGeom>
        </p:spPr>
        <p:txBody>
          <a:bodyPr wrap="square" lIns="91440" tIns="0" rIns="91440" bIns="45720">
            <a:noAutofit/>
          </a:bodyPr>
          <a:lstStyle/>
          <a:p>
            <a:pPr>
              <a:lnSpc>
                <a:spcPct val="120000"/>
              </a:lnSpc>
            </a:pPr>
            <a:r>
              <a:rPr lang="zh-CN" altLang="en-US" sz="2000" spc="150">
                <a:solidFill>
                  <a:sysClr val="windowText" lastClr="000000">
                    <a:lumMod val="65000"/>
                    <a:lumOff val="35000"/>
                  </a:sysClr>
                </a:solidFill>
                <a:latin typeface="Arial" panose="020B0604020202020204" pitchFamily="34" charset="0"/>
                <a:ea typeface="微软雅黑" charset="-122"/>
                <a:sym typeface="Arial" panose="020B0604020202020204" pitchFamily="34" charset="0"/>
              </a:rPr>
              <a:t>托婴中心为6个月至2岁的婴幼儿提供服务</a:t>
            </a:r>
            <a:endParaRPr lang="zh-CN" altLang="en-US" sz="2000" spc="150">
              <a:solidFill>
                <a:sysClr val="windowText" lastClr="000000">
                  <a:lumMod val="65000"/>
                  <a:lumOff val="35000"/>
                </a:sysClr>
              </a:solidFill>
              <a:latin typeface="Arial" panose="020B0604020202020204" pitchFamily="34" charset="0"/>
              <a:ea typeface="微软雅黑" charset="-122"/>
              <a:sym typeface="Arial" panose="020B0604020202020204" pitchFamily="34" charset="0"/>
            </a:endParaRPr>
          </a:p>
          <a:p>
            <a:pPr>
              <a:lnSpc>
                <a:spcPct val="120000"/>
              </a:lnSpc>
            </a:pPr>
            <a:endParaRPr lang="zh-CN" altLang="en-US" sz="2000" spc="150">
              <a:solidFill>
                <a:sysClr val="windowText" lastClr="000000">
                  <a:lumMod val="65000"/>
                  <a:lumOff val="35000"/>
                </a:sysClr>
              </a:solidFill>
              <a:latin typeface="Arial" panose="020B0604020202020204" pitchFamily="34" charset="0"/>
              <a:ea typeface="微软雅黑" charset="-122"/>
              <a:sym typeface="Arial" panose="020B0604020202020204" pitchFamily="34" charset="0"/>
            </a:endParaRPr>
          </a:p>
        </p:txBody>
      </p:sp>
      <p:sp>
        <p:nvSpPr>
          <p:cNvPr id="30" name="矩形 29"/>
          <p:cNvSpPr/>
          <p:nvPr>
            <p:custDataLst>
              <p:tags r:id="rId12"/>
            </p:custDataLst>
          </p:nvPr>
        </p:nvSpPr>
        <p:spPr>
          <a:xfrm>
            <a:off x="1390071" y="2289621"/>
            <a:ext cx="2889730" cy="351496"/>
          </a:xfrm>
          <a:prstGeom prst="rect">
            <a:avLst/>
          </a:prstGeom>
        </p:spPr>
        <p:txBody>
          <a:bodyPr wrap="square" lIns="91440" tIns="45720" rIns="91440" bIns="0" anchor="b"/>
          <a:lstStyle/>
          <a:p>
            <a:pPr algn="r">
              <a:lnSpc>
                <a:spcPct val="120000"/>
              </a:lnSpc>
            </a:pPr>
            <a:r>
              <a:rPr lang="zh-CN" altLang="en-US" sz="2800" b="1" spc="300">
                <a:solidFill>
                  <a:srgbClr val="8EAADC"/>
                </a:solidFill>
                <a:latin typeface="Arial" panose="020B0604020202020204" pitchFamily="34" charset="0"/>
                <a:ea typeface="微软雅黑" charset="-122"/>
                <a:sym typeface="Arial" panose="020B0604020202020204" pitchFamily="34" charset="0"/>
              </a:rPr>
              <a:t>托婴中心</a:t>
            </a:r>
            <a:endParaRPr lang="zh-CN" altLang="en-US" sz="2800" b="1" spc="300">
              <a:solidFill>
                <a:srgbClr val="8EAADC"/>
              </a:solidFill>
              <a:latin typeface="Arial" panose="020B0604020202020204" pitchFamily="34" charset="0"/>
              <a:ea typeface="微软雅黑" charset="-122"/>
              <a:sym typeface="Arial" panose="020B0604020202020204" pitchFamily="34" charset="0"/>
            </a:endParaRPr>
          </a:p>
        </p:txBody>
      </p:sp>
      <p:sp>
        <p:nvSpPr>
          <p:cNvPr id="32" name="矩形 31"/>
          <p:cNvSpPr/>
          <p:nvPr>
            <p:custDataLst>
              <p:tags r:id="rId13"/>
            </p:custDataLst>
          </p:nvPr>
        </p:nvSpPr>
        <p:spPr>
          <a:xfrm>
            <a:off x="1390071" y="4350718"/>
            <a:ext cx="2889730" cy="583685"/>
          </a:xfrm>
          <a:prstGeom prst="rect">
            <a:avLst/>
          </a:prstGeom>
        </p:spPr>
        <p:txBody>
          <a:bodyPr wrap="square" lIns="91440" tIns="0" rIns="91440" bIns="45720">
            <a:noAutofit/>
          </a:bodyPr>
          <a:lstStyle/>
          <a:p>
            <a:pPr>
              <a:lnSpc>
                <a:spcPct val="120000"/>
              </a:lnSpc>
            </a:pPr>
            <a:r>
              <a:rPr lang="zh-CN" altLang="en-US" sz="2000" spc="150">
                <a:solidFill>
                  <a:sysClr val="windowText" lastClr="000000">
                    <a:lumMod val="65000"/>
                    <a:lumOff val="35000"/>
                  </a:sysClr>
                </a:solidFill>
                <a:latin typeface="Arial" panose="020B0604020202020204" pitchFamily="34" charset="0"/>
                <a:ea typeface="微软雅黑" charset="-122"/>
                <a:sym typeface="Arial" panose="020B0604020202020204" pitchFamily="34" charset="0"/>
              </a:rPr>
              <a:t>居家保姆负责照料14岁以下的儿童</a:t>
            </a:r>
            <a:endParaRPr lang="zh-CN" altLang="en-US" sz="2000" spc="150">
              <a:solidFill>
                <a:sysClr val="windowText" lastClr="000000">
                  <a:lumMod val="65000"/>
                  <a:lumOff val="35000"/>
                </a:sysClr>
              </a:solidFill>
              <a:latin typeface="Arial" panose="020B0604020202020204" pitchFamily="34" charset="0"/>
              <a:ea typeface="微软雅黑" charset="-122"/>
              <a:sym typeface="Arial" panose="020B0604020202020204" pitchFamily="34" charset="0"/>
            </a:endParaRPr>
          </a:p>
        </p:txBody>
      </p:sp>
      <p:sp>
        <p:nvSpPr>
          <p:cNvPr id="33" name="矩形 32"/>
          <p:cNvSpPr/>
          <p:nvPr>
            <p:custDataLst>
              <p:tags r:id="rId14"/>
            </p:custDataLst>
          </p:nvPr>
        </p:nvSpPr>
        <p:spPr>
          <a:xfrm>
            <a:off x="1390071" y="3992114"/>
            <a:ext cx="2889730" cy="351496"/>
          </a:xfrm>
          <a:prstGeom prst="rect">
            <a:avLst/>
          </a:prstGeom>
        </p:spPr>
        <p:txBody>
          <a:bodyPr wrap="square" lIns="91440" tIns="45720" rIns="91440" bIns="0" anchor="b">
            <a:noAutofit/>
          </a:bodyPr>
          <a:lstStyle/>
          <a:p>
            <a:pPr algn="r">
              <a:lnSpc>
                <a:spcPct val="120000"/>
              </a:lnSpc>
            </a:pPr>
            <a:r>
              <a:rPr lang="zh-CN" altLang="en-US" sz="2800" b="1" spc="300">
                <a:solidFill>
                  <a:srgbClr val="7AC2C7"/>
                </a:solidFill>
                <a:latin typeface="Arial" panose="020B0604020202020204" pitchFamily="34" charset="0"/>
                <a:ea typeface="微软雅黑" charset="-122"/>
                <a:sym typeface="Arial" panose="020B0604020202020204" pitchFamily="34" charset="0"/>
              </a:rPr>
              <a:t>居家保姆</a:t>
            </a:r>
            <a:endParaRPr lang="zh-CN" altLang="en-US" sz="2800" b="1" spc="300">
              <a:solidFill>
                <a:srgbClr val="7AC2C7"/>
              </a:solidFill>
              <a:latin typeface="Arial" panose="020B0604020202020204" pitchFamily="34" charset="0"/>
              <a:ea typeface="微软雅黑" charset="-122"/>
              <a:sym typeface="Arial" panose="020B0604020202020204" pitchFamily="34" charset="0"/>
            </a:endParaRPr>
          </a:p>
        </p:txBody>
      </p:sp>
      <p:sp>
        <p:nvSpPr>
          <p:cNvPr id="35" name="矩形 34"/>
          <p:cNvSpPr/>
          <p:nvPr>
            <p:custDataLst>
              <p:tags r:id="rId15"/>
            </p:custDataLst>
          </p:nvPr>
        </p:nvSpPr>
        <p:spPr>
          <a:xfrm>
            <a:off x="5233403" y="3244957"/>
            <a:ext cx="1625764" cy="1182979"/>
          </a:xfrm>
          <a:prstGeom prst="rect">
            <a:avLst/>
          </a:prstGeom>
        </p:spPr>
        <p:txBody>
          <a:bodyPr wrap="square" anchor="ctr" anchorCtr="0">
            <a:normAutofit lnSpcReduction="20000"/>
          </a:bodyPr>
          <a:lstStyle/>
          <a:p>
            <a:pPr algn="ctr">
              <a:lnSpc>
                <a:spcPct val="120000"/>
              </a:lnSpc>
            </a:pPr>
            <a:r>
              <a:rPr lang="zh-CN" altLang="en-US" sz="2400" b="1" spc="300">
                <a:solidFill>
                  <a:sysClr val="window" lastClr="FFFFFF"/>
                </a:solidFill>
                <a:latin typeface="Arial" panose="020B0604020202020204" pitchFamily="34" charset="0"/>
                <a:ea typeface="微软雅黑" charset="-122"/>
                <a:sym typeface="Arial" panose="020B0604020202020204" pitchFamily="34" charset="0"/>
              </a:rPr>
              <a:t>丹麦托育服务机构</a:t>
            </a:r>
            <a:endParaRPr lang="zh-CN" altLang="en-US" sz="2400" b="1" spc="30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36" name="椭圆 35"/>
          <p:cNvSpPr/>
          <p:nvPr>
            <p:custDataLst>
              <p:tags r:id="rId16"/>
            </p:custDataLst>
          </p:nvPr>
        </p:nvSpPr>
        <p:spPr>
          <a:xfrm>
            <a:off x="7210313" y="3534486"/>
            <a:ext cx="519225" cy="519225"/>
          </a:xfrm>
          <a:prstGeom prst="ellipse">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37" name="KSO_Shape"/>
          <p:cNvSpPr>
            <a:spLocks noChangeArrowheads="1"/>
          </p:cNvSpPr>
          <p:nvPr>
            <p:custDataLst>
              <p:tags r:id="rId17"/>
            </p:custDataLst>
          </p:nvPr>
        </p:nvSpPr>
        <p:spPr bwMode="auto">
          <a:xfrm>
            <a:off x="7367133" y="3692676"/>
            <a:ext cx="205582" cy="202842"/>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ysClr val="window" lastClr="FFFFFF"/>
          </a:solidFill>
          <a:ln>
            <a:noFill/>
          </a:ln>
        </p:spPr>
        <p:txBody>
          <a:bodyPr anchor="ctr">
            <a:scene3d>
              <a:camera prst="orthographicFront"/>
              <a:lightRig rig="threePt" dir="t"/>
            </a:scene3d>
            <a:sp3d contourW="12700">
              <a:contourClr>
                <a:srgbClr val="FFFFFF"/>
              </a:contourClr>
            </a:sp3d>
          </a:bodyPr>
          <a:lstStyle/>
          <a:p>
            <a:pPr algn="ctr">
              <a:lnSpc>
                <a:spcPct val="120000"/>
              </a:lnSpc>
            </a:pPr>
            <a:endParaRPr lang="zh-CN" altLang="en-US">
              <a:solidFill>
                <a:srgbClr val="FFFFFF"/>
              </a:solidFill>
              <a:latin typeface="Arial" panose="020B0604020202020204" pitchFamily="34" charset="0"/>
              <a:ea typeface="微软雅黑" charset="-122"/>
              <a:sym typeface="Arial" panose="020B0604020202020204" pitchFamily="34" charset="0"/>
            </a:endParaRPr>
          </a:p>
        </p:txBody>
      </p:sp>
      <p:sp>
        <p:nvSpPr>
          <p:cNvPr id="6" name="矩形 5"/>
          <p:cNvSpPr/>
          <p:nvPr>
            <p:custDataLst>
              <p:tags r:id="rId18"/>
            </p:custDataLst>
          </p:nvPr>
        </p:nvSpPr>
        <p:spPr>
          <a:xfrm>
            <a:off x="8055524" y="3496545"/>
            <a:ext cx="2889730" cy="583685"/>
          </a:xfrm>
          <a:prstGeom prst="rect">
            <a:avLst/>
          </a:prstGeom>
        </p:spPr>
        <p:txBody>
          <a:bodyPr wrap="square" lIns="91440" tIns="0" rIns="91440" bIns="45720">
            <a:noAutofit/>
          </a:bodyPr>
          <a:lstStyle/>
          <a:p>
            <a:pPr>
              <a:lnSpc>
                <a:spcPct val="120000"/>
              </a:lnSpc>
            </a:pPr>
            <a:r>
              <a:rPr lang="zh-CN" altLang="en-US" sz="2000" spc="150">
                <a:solidFill>
                  <a:sysClr val="windowText" lastClr="000000">
                    <a:lumMod val="65000"/>
                    <a:lumOff val="35000"/>
                  </a:sysClr>
                </a:solidFill>
                <a:latin typeface="Arial" panose="020B0604020202020204" pitchFamily="34" charset="0"/>
                <a:ea typeface="微软雅黑" charset="-122"/>
                <a:sym typeface="Arial" panose="020B0604020202020204" pitchFamily="34" charset="0"/>
              </a:rPr>
              <a:t>混龄托儿所为6个月至6岁婴幼儿提供服务</a:t>
            </a:r>
            <a:endParaRPr lang="zh-CN" altLang="en-US" sz="2000" spc="150">
              <a:solidFill>
                <a:sysClr val="windowText" lastClr="000000">
                  <a:lumMod val="65000"/>
                  <a:lumOff val="35000"/>
                </a:sysClr>
              </a:solidFill>
              <a:latin typeface="Arial" panose="020B0604020202020204" pitchFamily="34" charset="0"/>
              <a:ea typeface="微软雅黑" charset="-122"/>
              <a:sym typeface="Arial" panose="020B0604020202020204" pitchFamily="34" charset="0"/>
            </a:endParaRPr>
          </a:p>
        </p:txBody>
      </p:sp>
      <p:sp>
        <p:nvSpPr>
          <p:cNvPr id="13" name="矩形 12"/>
          <p:cNvSpPr/>
          <p:nvPr>
            <p:custDataLst>
              <p:tags r:id="rId19"/>
            </p:custDataLst>
          </p:nvPr>
        </p:nvSpPr>
        <p:spPr>
          <a:xfrm>
            <a:off x="8055524" y="3030715"/>
            <a:ext cx="2889730" cy="351496"/>
          </a:xfrm>
          <a:prstGeom prst="rect">
            <a:avLst/>
          </a:prstGeom>
        </p:spPr>
        <p:txBody>
          <a:bodyPr wrap="square" lIns="91440" tIns="45720" rIns="91440" bIns="0" anchor="b">
            <a:noAutofit/>
          </a:bodyPr>
          <a:lstStyle/>
          <a:p>
            <a:pPr>
              <a:lnSpc>
                <a:spcPct val="120000"/>
              </a:lnSpc>
            </a:pPr>
            <a:r>
              <a:rPr lang="zh-CN" altLang="en-US" sz="2800" b="1" spc="300">
                <a:solidFill>
                  <a:srgbClr val="8EAADC"/>
                </a:solidFill>
                <a:latin typeface="Arial" panose="020B0604020202020204" pitchFamily="34" charset="0"/>
                <a:ea typeface="微软雅黑" charset="-122"/>
                <a:sym typeface="Arial" panose="020B0604020202020204" pitchFamily="34" charset="0"/>
              </a:rPr>
              <a:t>混龄托儿所</a:t>
            </a:r>
            <a:endParaRPr lang="zh-CN" altLang="en-US" sz="2800" b="1" spc="300">
              <a:solidFill>
                <a:srgbClr val="8EAADC"/>
              </a:solidFill>
              <a:latin typeface="Arial" panose="020B0604020202020204" pitchFamily="34" charset="0"/>
              <a:ea typeface="微软雅黑" charset="-122"/>
              <a:sym typeface="Arial" panose="020B0604020202020204" pitchFamily="34" charset="0"/>
            </a:endParaRPr>
          </a:p>
        </p:txBody>
      </p:sp>
    </p:spTree>
    <p:custDataLst>
      <p:tags r:id="rId20"/>
    </p:custData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2"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丹麦婴幼儿托育服务政策与法规的主要内容</a:t>
            </a:r>
            <a:endParaRPr lang="zh-CN" altLang="en-US" sz="2800">
              <a:solidFill>
                <a:schemeClr val="tx1"/>
              </a:solidFill>
            </a:endParaRPr>
          </a:p>
        </p:txBody>
      </p:sp>
      <p:sp>
        <p:nvSpPr>
          <p:cNvPr id="65" name="文本框 64"/>
          <p:cNvSpPr txBox="1"/>
          <p:nvPr>
            <p:custDataLst>
              <p:tags r:id="rId4"/>
            </p:custDataLst>
          </p:nvPr>
        </p:nvSpPr>
        <p:spPr>
          <a:xfrm>
            <a:off x="1030605" y="807720"/>
            <a:ext cx="9843770" cy="897255"/>
          </a:xfrm>
          <a:prstGeom prst="rect">
            <a:avLst/>
          </a:prstGeom>
          <a:noFill/>
        </p:spPr>
        <p:txBody>
          <a:bodyPr wrap="square" bIns="0" rtlCol="0"/>
          <a:p>
            <a:pPr fontAlgn="auto">
              <a:lnSpc>
                <a:spcPct val="150000"/>
              </a:lnSpc>
            </a:pPr>
            <a:r>
              <a:rPr lang="en-US" altLang="zh-CN" sz="2800" spc="300">
                <a:solidFill>
                  <a:srgbClr val="000000">
                    <a:lumMod val="75000"/>
                    <a:lumOff val="25000"/>
                  </a:srgbClr>
                </a:solidFill>
                <a:latin typeface="黑体" charset="0"/>
                <a:ea typeface="黑体" charset="0"/>
                <a:cs typeface="黑体" charset="0"/>
              </a:rPr>
              <a:t>（四） 丹麦婴幼儿托育机构的相关规定</a:t>
            </a:r>
            <a:endParaRPr lang="en-US" altLang="zh-CN" sz="2800" spc="300">
              <a:solidFill>
                <a:srgbClr val="000000">
                  <a:lumMod val="75000"/>
                  <a:lumOff val="25000"/>
                </a:srgbClr>
              </a:solidFill>
              <a:latin typeface="黑体" charset="0"/>
              <a:ea typeface="黑体" charset="0"/>
              <a:cs typeface="黑体" charset="0"/>
            </a:endParaRPr>
          </a:p>
        </p:txBody>
      </p:sp>
      <p:sp>
        <p:nvSpPr>
          <p:cNvPr id="3" name="矩形 2"/>
          <p:cNvSpPr/>
          <p:nvPr>
            <p:custDataLst>
              <p:tags r:id="rId5"/>
            </p:custDataLst>
          </p:nvPr>
        </p:nvSpPr>
        <p:spPr>
          <a:xfrm flipV="1">
            <a:off x="751257" y="2734723"/>
            <a:ext cx="2891756" cy="3233642"/>
          </a:xfrm>
          <a:prstGeom prst="rect">
            <a:avLst/>
          </a:prstGeom>
          <a:solidFill>
            <a:srgbClr val="6096E6">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 name="同侧圆角矩形 3"/>
          <p:cNvSpPr/>
          <p:nvPr>
            <p:custDataLst>
              <p:tags r:id="rId6"/>
            </p:custDataLst>
          </p:nvPr>
        </p:nvSpPr>
        <p:spPr>
          <a:xfrm>
            <a:off x="743936" y="1812290"/>
            <a:ext cx="2906397" cy="796514"/>
          </a:xfrm>
          <a:prstGeom prst="round2SameRect">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8" name="文本框 37"/>
          <p:cNvSpPr txBox="1"/>
          <p:nvPr>
            <p:custDataLst>
              <p:tags r:id="rId7"/>
            </p:custDataLst>
          </p:nvPr>
        </p:nvSpPr>
        <p:spPr>
          <a:xfrm>
            <a:off x="882015" y="2003425"/>
            <a:ext cx="2567940" cy="415290"/>
          </a:xfrm>
          <a:prstGeom prst="rect">
            <a:avLst/>
          </a:prstGeom>
          <a:noFill/>
        </p:spPr>
        <p:txBody>
          <a:bodyPr wrap="square" bIns="0" rtlCol="0" anchor="ctr" anchorCtr="0"/>
          <a:p>
            <a:pPr algn="ctr"/>
            <a:r>
              <a:rPr lang="en-US" altLang="zh-CN" sz="2800">
                <a:solidFill>
                  <a:srgbClr val="FFFFFF"/>
                </a:solidFill>
                <a:latin typeface="思源黑体 CN Bold" panose="020B0800000000000000" charset="-122"/>
                <a:ea typeface="思源黑体 CN Bold" panose="020B0800000000000000" charset="-122"/>
                <a:cs typeface="思源黑体 CN Regular" panose="020B0500000000000000" charset="-122"/>
              </a:rPr>
              <a:t>01. 经费支持</a:t>
            </a:r>
            <a:endParaRPr lang="en-US" altLang="zh-CN" sz="28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2" name="椭圆 41"/>
          <p:cNvSpPr/>
          <p:nvPr>
            <p:custDataLst>
              <p:tags r:id="rId8"/>
            </p:custDataLst>
          </p:nvPr>
        </p:nvSpPr>
        <p:spPr>
          <a:xfrm>
            <a:off x="2040467" y="5424422"/>
            <a:ext cx="82726" cy="82726"/>
          </a:xfrm>
          <a:prstGeom prst="ellipse">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3" name="椭圆 42"/>
          <p:cNvSpPr/>
          <p:nvPr>
            <p:custDataLst>
              <p:tags r:id="rId9"/>
            </p:custDataLst>
          </p:nvPr>
        </p:nvSpPr>
        <p:spPr>
          <a:xfrm>
            <a:off x="2156138" y="5424422"/>
            <a:ext cx="82726" cy="82726"/>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4" name="椭圆 43"/>
          <p:cNvSpPr/>
          <p:nvPr>
            <p:custDataLst>
              <p:tags r:id="rId10"/>
            </p:custDataLst>
          </p:nvPr>
        </p:nvSpPr>
        <p:spPr>
          <a:xfrm>
            <a:off x="2271808" y="5424422"/>
            <a:ext cx="82726" cy="82726"/>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 name="文本框 4"/>
          <p:cNvSpPr txBox="1"/>
          <p:nvPr>
            <p:custDataLst>
              <p:tags r:id="rId11"/>
            </p:custDataLst>
          </p:nvPr>
        </p:nvSpPr>
        <p:spPr>
          <a:xfrm>
            <a:off x="908050" y="3122930"/>
            <a:ext cx="2653665" cy="2261235"/>
          </a:xfrm>
          <a:prstGeom prst="rect">
            <a:avLst/>
          </a:prstGeom>
          <a:noFill/>
        </p:spPr>
        <p:txBody>
          <a:bodyPr wrap="square" bIns="0" rtlCol="0" anchor="ctr" anchorCtr="0">
            <a:spAutoFit/>
          </a:bodyPr>
          <a:p>
            <a:pPr algn="l"/>
            <a:r>
              <a:rPr lang="en-US" altLang="zh-CN"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a:t>
            </a:r>
            <a:r>
              <a:rPr lang="zh-CN" altLang="en-US"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丹麦采取融合税金支付与部分自付的方式，对弱势家庭的幼儿进行补助。丹麦政府对于家庭自付额采取了务实的浮动比例原则，随国库的盈缺随时调整。</a:t>
            </a:r>
            <a:endParaRPr lang="zh-CN" altLang="en-US"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5" name="矩形 14"/>
          <p:cNvSpPr/>
          <p:nvPr>
            <p:custDataLst>
              <p:tags r:id="rId12"/>
            </p:custDataLst>
          </p:nvPr>
        </p:nvSpPr>
        <p:spPr>
          <a:xfrm flipV="1">
            <a:off x="4588873" y="2734723"/>
            <a:ext cx="2891756" cy="3233642"/>
          </a:xfrm>
          <a:prstGeom prst="rect">
            <a:avLst/>
          </a:prstGeom>
          <a:solidFill>
            <a:srgbClr val="58B6E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8" name="同侧圆角矩形 7"/>
          <p:cNvSpPr/>
          <p:nvPr>
            <p:custDataLst>
              <p:tags r:id="rId13"/>
            </p:custDataLst>
          </p:nvPr>
        </p:nvSpPr>
        <p:spPr>
          <a:xfrm>
            <a:off x="4581552" y="1812290"/>
            <a:ext cx="2906397" cy="796514"/>
          </a:xfrm>
          <a:prstGeom prst="round2SameRect">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9" name="文本框 38"/>
          <p:cNvSpPr txBox="1"/>
          <p:nvPr>
            <p:custDataLst>
              <p:tags r:id="rId14"/>
            </p:custDataLst>
          </p:nvPr>
        </p:nvSpPr>
        <p:spPr>
          <a:xfrm>
            <a:off x="4556760" y="2003425"/>
            <a:ext cx="2767965" cy="464820"/>
          </a:xfrm>
          <a:prstGeom prst="rect">
            <a:avLst/>
          </a:prstGeom>
          <a:noFill/>
        </p:spPr>
        <p:txBody>
          <a:bodyPr wrap="square" bIns="0" rtlCol="0" anchor="ctr" anchorCtr="0"/>
          <a:p>
            <a:pPr algn="ctr"/>
            <a:r>
              <a:rPr lang="en-US" altLang="zh-CN" sz="2800">
                <a:solidFill>
                  <a:srgbClr val="FFFFFF"/>
                </a:solidFill>
                <a:latin typeface="思源黑体 CN Bold" panose="020B0800000000000000" charset="-122"/>
                <a:ea typeface="思源黑体 CN Bold" panose="020B0800000000000000" charset="-122"/>
                <a:cs typeface="思源黑体 CN Regular" panose="020B0500000000000000" charset="-122"/>
              </a:rPr>
              <a:t>02托育内容</a:t>
            </a:r>
            <a:endParaRPr lang="en-US" altLang="zh-CN" sz="28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9" name="椭圆 48"/>
          <p:cNvSpPr/>
          <p:nvPr>
            <p:custDataLst>
              <p:tags r:id="rId15"/>
            </p:custDataLst>
          </p:nvPr>
        </p:nvSpPr>
        <p:spPr>
          <a:xfrm>
            <a:off x="5878083" y="5424422"/>
            <a:ext cx="82726" cy="82726"/>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0" name="椭圆 49"/>
          <p:cNvSpPr/>
          <p:nvPr>
            <p:custDataLst>
              <p:tags r:id="rId16"/>
            </p:custDataLst>
          </p:nvPr>
        </p:nvSpPr>
        <p:spPr>
          <a:xfrm>
            <a:off x="5993753" y="5424422"/>
            <a:ext cx="82726" cy="82726"/>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1" name="椭圆 50"/>
          <p:cNvSpPr/>
          <p:nvPr>
            <p:custDataLst>
              <p:tags r:id="rId17"/>
            </p:custDataLst>
          </p:nvPr>
        </p:nvSpPr>
        <p:spPr>
          <a:xfrm>
            <a:off x="6109424" y="5424422"/>
            <a:ext cx="82726" cy="82726"/>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1" name="文本框 10"/>
          <p:cNvSpPr txBox="1"/>
          <p:nvPr>
            <p:custDataLst>
              <p:tags r:id="rId18"/>
            </p:custDataLst>
          </p:nvPr>
        </p:nvSpPr>
        <p:spPr>
          <a:xfrm>
            <a:off x="4608164" y="2824436"/>
            <a:ext cx="3003765" cy="3092450"/>
          </a:xfrm>
          <a:prstGeom prst="rect">
            <a:avLst/>
          </a:prstGeom>
          <a:noFill/>
        </p:spPr>
        <p:txBody>
          <a:bodyPr wrap="square" bIns="0" rtlCol="0" anchor="ctr" anchorCtr="0">
            <a:spAutoFit/>
          </a:bodyPr>
          <a:p>
            <a:pPr algn="l"/>
            <a:r>
              <a:rPr lang="en-US" altLang="zh-CN"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a:t>
            </a:r>
            <a:r>
              <a:rPr lang="zh-CN" altLang="en-US"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托育机构的一般目的是与父母共同促进幼儿的健康成长，兼有教育、保育及社会福利三大功能。幼儿通过游戏、观察成人、与成人互动来进行学习。托育机构重视对幼儿身体及情绪上的照顾，注重对幼儿语言、想象力、创造力及社交技巧的发展。</a:t>
            </a:r>
            <a:endParaRPr lang="zh-CN" altLang="en-US"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6" name="矩形 15"/>
          <p:cNvSpPr/>
          <p:nvPr>
            <p:custDataLst>
              <p:tags r:id="rId19"/>
            </p:custDataLst>
          </p:nvPr>
        </p:nvSpPr>
        <p:spPr>
          <a:xfrm flipV="1">
            <a:off x="8426488" y="2734723"/>
            <a:ext cx="2891756" cy="3233642"/>
          </a:xfrm>
          <a:prstGeom prst="rect">
            <a:avLst/>
          </a:prstGeom>
          <a:solidFill>
            <a:srgbClr val="56CA9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7" name="同侧圆角矩形 16"/>
          <p:cNvSpPr/>
          <p:nvPr>
            <p:custDataLst>
              <p:tags r:id="rId20"/>
            </p:custDataLst>
          </p:nvPr>
        </p:nvSpPr>
        <p:spPr>
          <a:xfrm>
            <a:off x="8419168" y="1812290"/>
            <a:ext cx="2906397" cy="796514"/>
          </a:xfrm>
          <a:prstGeom prst="round2SameRect">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0" name="文本框 39"/>
          <p:cNvSpPr txBox="1"/>
          <p:nvPr>
            <p:custDataLst>
              <p:tags r:id="rId21"/>
            </p:custDataLst>
          </p:nvPr>
        </p:nvSpPr>
        <p:spPr>
          <a:xfrm>
            <a:off x="8432165" y="1965960"/>
            <a:ext cx="2905125" cy="540385"/>
          </a:xfrm>
          <a:prstGeom prst="rect">
            <a:avLst/>
          </a:prstGeom>
          <a:noFill/>
        </p:spPr>
        <p:txBody>
          <a:bodyPr wrap="square" bIns="0" rtlCol="0" anchor="ctr" anchorCtr="0"/>
          <a:p>
            <a:pPr algn="ctr"/>
            <a:r>
              <a:rPr lang="en-US" altLang="zh-CN" sz="2800">
                <a:solidFill>
                  <a:srgbClr val="FFFFFF"/>
                </a:solidFill>
                <a:latin typeface="思源黑体 CN Bold" panose="020B0800000000000000" charset="-122"/>
                <a:ea typeface="思源黑体 CN Bold" panose="020B0800000000000000" charset="-122"/>
                <a:cs typeface="思源黑体 CN Regular" panose="020B0500000000000000" charset="-122"/>
              </a:rPr>
              <a:t>03.人员配备</a:t>
            </a:r>
            <a:endParaRPr lang="en-US" altLang="zh-CN" sz="28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54" name="椭圆 53"/>
          <p:cNvSpPr/>
          <p:nvPr>
            <p:custDataLst>
              <p:tags r:id="rId22"/>
            </p:custDataLst>
          </p:nvPr>
        </p:nvSpPr>
        <p:spPr>
          <a:xfrm>
            <a:off x="9715699" y="5424422"/>
            <a:ext cx="82726" cy="82726"/>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5" name="椭圆 54"/>
          <p:cNvSpPr/>
          <p:nvPr>
            <p:custDataLst>
              <p:tags r:id="rId23"/>
            </p:custDataLst>
          </p:nvPr>
        </p:nvSpPr>
        <p:spPr>
          <a:xfrm>
            <a:off x="9831369" y="5424422"/>
            <a:ext cx="82726" cy="82726"/>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6" name="椭圆 55"/>
          <p:cNvSpPr/>
          <p:nvPr>
            <p:custDataLst>
              <p:tags r:id="rId24"/>
            </p:custDataLst>
          </p:nvPr>
        </p:nvSpPr>
        <p:spPr>
          <a:xfrm>
            <a:off x="9947039" y="5424422"/>
            <a:ext cx="82726" cy="82726"/>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0" name="文本框 19"/>
          <p:cNvSpPr txBox="1"/>
          <p:nvPr>
            <p:custDataLst>
              <p:tags r:id="rId25"/>
            </p:custDataLst>
          </p:nvPr>
        </p:nvSpPr>
        <p:spPr>
          <a:xfrm>
            <a:off x="8471535" y="2657793"/>
            <a:ext cx="2853055" cy="3646805"/>
          </a:xfrm>
          <a:prstGeom prst="rect">
            <a:avLst/>
          </a:prstGeom>
          <a:noFill/>
        </p:spPr>
        <p:txBody>
          <a:bodyPr wrap="square" bIns="0" rtlCol="0" anchor="ctr" anchorCtr="0">
            <a:spAutoFit/>
          </a:bodyPr>
          <a:p>
            <a:pPr indent="457200" algn="l" fontAlgn="auto"/>
            <a:r>
              <a:rPr lang="zh-CN" altLang="en-US"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除居家保姆外，所有的托育机构都有一位主管和一位副主管，两者都必须是具备正式资质的托育人员，负责托育机构行政及教学上的任务。在托育机构中，0—2岁的婴儿与托育人员的比例为3.3∶1，3—5岁的幼儿与托育人员的比例为7.2∶1，混龄托儿所的幼儿与托育人员比例为6∶1</a:t>
            </a:r>
            <a:endParaRPr lang="zh-CN" altLang="en-US"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Tree>
    <p:custDataLst>
      <p:tags r:id="rId26"/>
    </p:custData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2"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丹麦婴幼儿托育服务政策与法规的主要内容</a:t>
            </a:r>
            <a:endParaRPr lang="zh-CN" altLang="en-US" sz="2800">
              <a:solidFill>
                <a:schemeClr val="tx1"/>
              </a:solidFill>
            </a:endParaRPr>
          </a:p>
        </p:txBody>
      </p:sp>
      <p:sp>
        <p:nvSpPr>
          <p:cNvPr id="65" name="文本框 64"/>
          <p:cNvSpPr txBox="1"/>
          <p:nvPr>
            <p:custDataLst>
              <p:tags r:id="rId4"/>
            </p:custDataLst>
          </p:nvPr>
        </p:nvSpPr>
        <p:spPr>
          <a:xfrm>
            <a:off x="1030605" y="807720"/>
            <a:ext cx="9843770" cy="897255"/>
          </a:xfrm>
          <a:prstGeom prst="rect">
            <a:avLst/>
          </a:prstGeom>
          <a:noFill/>
        </p:spPr>
        <p:txBody>
          <a:bodyPr wrap="square" bIns="0" rtlCol="0"/>
          <a:p>
            <a:pPr fontAlgn="auto">
              <a:lnSpc>
                <a:spcPct val="150000"/>
              </a:lnSpc>
            </a:pPr>
            <a:r>
              <a:rPr lang="en-US" altLang="zh-CN" sz="2800" spc="300">
                <a:solidFill>
                  <a:srgbClr val="000000">
                    <a:lumMod val="75000"/>
                    <a:lumOff val="25000"/>
                  </a:srgbClr>
                </a:solidFill>
                <a:latin typeface="黑体" charset="0"/>
                <a:ea typeface="黑体" charset="0"/>
                <a:cs typeface="黑体" charset="0"/>
              </a:rPr>
              <a:t>（四） 丹麦婴幼儿托育机构的相关规定</a:t>
            </a:r>
            <a:endParaRPr lang="en-US" altLang="zh-CN" sz="2800" spc="300">
              <a:solidFill>
                <a:srgbClr val="000000">
                  <a:lumMod val="75000"/>
                  <a:lumOff val="25000"/>
                </a:srgbClr>
              </a:solidFill>
              <a:latin typeface="黑体" charset="0"/>
              <a:ea typeface="黑体" charset="0"/>
              <a:cs typeface="黑体" charset="0"/>
            </a:endParaRPr>
          </a:p>
        </p:txBody>
      </p:sp>
      <p:sp>
        <p:nvSpPr>
          <p:cNvPr id="3" name="矩形 2"/>
          <p:cNvSpPr/>
          <p:nvPr>
            <p:custDataLst>
              <p:tags r:id="rId5"/>
            </p:custDataLst>
          </p:nvPr>
        </p:nvSpPr>
        <p:spPr>
          <a:xfrm flipV="1">
            <a:off x="751257" y="2734723"/>
            <a:ext cx="2891756" cy="3233642"/>
          </a:xfrm>
          <a:prstGeom prst="rect">
            <a:avLst/>
          </a:prstGeom>
          <a:solidFill>
            <a:srgbClr val="6096E6">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 name="同侧圆角矩形 3"/>
          <p:cNvSpPr/>
          <p:nvPr>
            <p:custDataLst>
              <p:tags r:id="rId6"/>
            </p:custDataLst>
          </p:nvPr>
        </p:nvSpPr>
        <p:spPr>
          <a:xfrm>
            <a:off x="743936" y="1812290"/>
            <a:ext cx="2906397" cy="796514"/>
          </a:xfrm>
          <a:prstGeom prst="round2SameRect">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8" name="文本框 37"/>
          <p:cNvSpPr txBox="1"/>
          <p:nvPr>
            <p:custDataLst>
              <p:tags r:id="rId7"/>
            </p:custDataLst>
          </p:nvPr>
        </p:nvSpPr>
        <p:spPr>
          <a:xfrm>
            <a:off x="882015" y="2003425"/>
            <a:ext cx="2567940" cy="415290"/>
          </a:xfrm>
          <a:prstGeom prst="rect">
            <a:avLst/>
          </a:prstGeom>
          <a:noFill/>
        </p:spPr>
        <p:txBody>
          <a:bodyPr wrap="square" bIns="0" rtlCol="0" anchor="ctr" anchorCtr="0"/>
          <a:p>
            <a:pPr algn="ctr"/>
            <a:r>
              <a:rPr lang="en-US" altLang="zh-CN" sz="2800">
                <a:solidFill>
                  <a:srgbClr val="FFFFFF"/>
                </a:solidFill>
                <a:latin typeface="思源黑体 CN Bold" panose="020B0800000000000000" charset="-122"/>
                <a:ea typeface="思源黑体 CN Bold" panose="020B0800000000000000" charset="-122"/>
                <a:cs typeface="思源黑体 CN Regular" panose="020B0500000000000000" charset="-122"/>
              </a:rPr>
              <a:t>01. 经费支持</a:t>
            </a:r>
            <a:endParaRPr lang="en-US" altLang="zh-CN" sz="28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2" name="椭圆 41"/>
          <p:cNvSpPr/>
          <p:nvPr>
            <p:custDataLst>
              <p:tags r:id="rId8"/>
            </p:custDataLst>
          </p:nvPr>
        </p:nvSpPr>
        <p:spPr>
          <a:xfrm>
            <a:off x="2040467" y="5424422"/>
            <a:ext cx="82726" cy="82726"/>
          </a:xfrm>
          <a:prstGeom prst="ellipse">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3" name="椭圆 42"/>
          <p:cNvSpPr/>
          <p:nvPr>
            <p:custDataLst>
              <p:tags r:id="rId9"/>
            </p:custDataLst>
          </p:nvPr>
        </p:nvSpPr>
        <p:spPr>
          <a:xfrm>
            <a:off x="2156138" y="5424422"/>
            <a:ext cx="82726" cy="82726"/>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4" name="椭圆 43"/>
          <p:cNvSpPr/>
          <p:nvPr>
            <p:custDataLst>
              <p:tags r:id="rId10"/>
            </p:custDataLst>
          </p:nvPr>
        </p:nvSpPr>
        <p:spPr>
          <a:xfrm>
            <a:off x="2271808" y="5424422"/>
            <a:ext cx="82726" cy="82726"/>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 name="文本框 4"/>
          <p:cNvSpPr txBox="1"/>
          <p:nvPr>
            <p:custDataLst>
              <p:tags r:id="rId11"/>
            </p:custDataLst>
          </p:nvPr>
        </p:nvSpPr>
        <p:spPr>
          <a:xfrm>
            <a:off x="908050" y="3122930"/>
            <a:ext cx="2653665" cy="2261235"/>
          </a:xfrm>
          <a:prstGeom prst="rect">
            <a:avLst/>
          </a:prstGeom>
          <a:noFill/>
        </p:spPr>
        <p:txBody>
          <a:bodyPr wrap="square" bIns="0" rtlCol="0" anchor="ctr" anchorCtr="0">
            <a:spAutoFit/>
          </a:bodyPr>
          <a:p>
            <a:pPr algn="l"/>
            <a:r>
              <a:rPr lang="en-US" altLang="zh-CN"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a:t>
            </a:r>
            <a:r>
              <a:rPr lang="zh-CN" altLang="en-US"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丹麦采取融合税金支付与部分自付的方式，对弱势家庭的幼儿进行补助。丹麦政府对于家庭自付额采取了务实的浮动比例原则，随国库的盈缺随时调整。</a:t>
            </a:r>
            <a:endParaRPr lang="zh-CN" altLang="en-US"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5" name="矩形 14"/>
          <p:cNvSpPr/>
          <p:nvPr>
            <p:custDataLst>
              <p:tags r:id="rId12"/>
            </p:custDataLst>
          </p:nvPr>
        </p:nvSpPr>
        <p:spPr>
          <a:xfrm flipV="1">
            <a:off x="4588873" y="2734723"/>
            <a:ext cx="2891756" cy="3233642"/>
          </a:xfrm>
          <a:prstGeom prst="rect">
            <a:avLst/>
          </a:prstGeom>
          <a:solidFill>
            <a:srgbClr val="58B6E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8" name="同侧圆角矩形 7"/>
          <p:cNvSpPr/>
          <p:nvPr>
            <p:custDataLst>
              <p:tags r:id="rId13"/>
            </p:custDataLst>
          </p:nvPr>
        </p:nvSpPr>
        <p:spPr>
          <a:xfrm>
            <a:off x="4581552" y="1812290"/>
            <a:ext cx="2906397" cy="796514"/>
          </a:xfrm>
          <a:prstGeom prst="round2SameRect">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9" name="文本框 38"/>
          <p:cNvSpPr txBox="1"/>
          <p:nvPr>
            <p:custDataLst>
              <p:tags r:id="rId14"/>
            </p:custDataLst>
          </p:nvPr>
        </p:nvSpPr>
        <p:spPr>
          <a:xfrm>
            <a:off x="4556760" y="2003425"/>
            <a:ext cx="2767965" cy="464820"/>
          </a:xfrm>
          <a:prstGeom prst="rect">
            <a:avLst/>
          </a:prstGeom>
          <a:noFill/>
        </p:spPr>
        <p:txBody>
          <a:bodyPr wrap="square" bIns="0" rtlCol="0" anchor="ctr" anchorCtr="0"/>
          <a:p>
            <a:pPr algn="ctr"/>
            <a:r>
              <a:rPr lang="en-US" altLang="zh-CN" sz="2800">
                <a:solidFill>
                  <a:srgbClr val="FFFFFF"/>
                </a:solidFill>
                <a:latin typeface="思源黑体 CN Bold" panose="020B0800000000000000" charset="-122"/>
                <a:ea typeface="思源黑体 CN Bold" panose="020B0800000000000000" charset="-122"/>
                <a:cs typeface="思源黑体 CN Regular" panose="020B0500000000000000" charset="-122"/>
              </a:rPr>
              <a:t>02托育内容</a:t>
            </a:r>
            <a:endParaRPr lang="en-US" altLang="zh-CN" sz="28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9" name="椭圆 48"/>
          <p:cNvSpPr/>
          <p:nvPr>
            <p:custDataLst>
              <p:tags r:id="rId15"/>
            </p:custDataLst>
          </p:nvPr>
        </p:nvSpPr>
        <p:spPr>
          <a:xfrm>
            <a:off x="5878083" y="5424422"/>
            <a:ext cx="82726" cy="82726"/>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0" name="椭圆 49"/>
          <p:cNvSpPr/>
          <p:nvPr>
            <p:custDataLst>
              <p:tags r:id="rId16"/>
            </p:custDataLst>
          </p:nvPr>
        </p:nvSpPr>
        <p:spPr>
          <a:xfrm>
            <a:off x="5993753" y="5424422"/>
            <a:ext cx="82726" cy="82726"/>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1" name="椭圆 50"/>
          <p:cNvSpPr/>
          <p:nvPr>
            <p:custDataLst>
              <p:tags r:id="rId17"/>
            </p:custDataLst>
          </p:nvPr>
        </p:nvSpPr>
        <p:spPr>
          <a:xfrm>
            <a:off x="6109424" y="5424422"/>
            <a:ext cx="82726" cy="82726"/>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1" name="文本框 10"/>
          <p:cNvSpPr txBox="1"/>
          <p:nvPr>
            <p:custDataLst>
              <p:tags r:id="rId18"/>
            </p:custDataLst>
          </p:nvPr>
        </p:nvSpPr>
        <p:spPr>
          <a:xfrm>
            <a:off x="4608164" y="2824436"/>
            <a:ext cx="3003765" cy="3092450"/>
          </a:xfrm>
          <a:prstGeom prst="rect">
            <a:avLst/>
          </a:prstGeom>
          <a:noFill/>
        </p:spPr>
        <p:txBody>
          <a:bodyPr wrap="square" bIns="0" rtlCol="0" anchor="ctr" anchorCtr="0">
            <a:spAutoFit/>
          </a:bodyPr>
          <a:p>
            <a:pPr algn="l"/>
            <a:r>
              <a:rPr lang="en-US" altLang="zh-CN"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a:t>
            </a:r>
            <a:r>
              <a:rPr lang="zh-CN" altLang="en-US"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托育机构的一般目的是与父母共同促进幼儿的健康成长，兼有教育、保育及社会福利三大功能。幼儿通过游戏、观察成人、与成人互动来进行学习。托育机构重视对幼儿身体及情绪上的照顾，注重对幼儿语言、想象力、创造力及社交技巧的发展。</a:t>
            </a:r>
            <a:endParaRPr lang="zh-CN" altLang="en-US"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6" name="矩形 15"/>
          <p:cNvSpPr/>
          <p:nvPr>
            <p:custDataLst>
              <p:tags r:id="rId19"/>
            </p:custDataLst>
          </p:nvPr>
        </p:nvSpPr>
        <p:spPr>
          <a:xfrm flipV="1">
            <a:off x="8426488" y="2734723"/>
            <a:ext cx="2891756" cy="3233642"/>
          </a:xfrm>
          <a:prstGeom prst="rect">
            <a:avLst/>
          </a:prstGeom>
          <a:solidFill>
            <a:srgbClr val="56CA9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7" name="同侧圆角矩形 16"/>
          <p:cNvSpPr/>
          <p:nvPr>
            <p:custDataLst>
              <p:tags r:id="rId20"/>
            </p:custDataLst>
          </p:nvPr>
        </p:nvSpPr>
        <p:spPr>
          <a:xfrm>
            <a:off x="8419168" y="1812290"/>
            <a:ext cx="2906397" cy="796514"/>
          </a:xfrm>
          <a:prstGeom prst="round2SameRect">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0" name="文本框 39"/>
          <p:cNvSpPr txBox="1"/>
          <p:nvPr>
            <p:custDataLst>
              <p:tags r:id="rId21"/>
            </p:custDataLst>
          </p:nvPr>
        </p:nvSpPr>
        <p:spPr>
          <a:xfrm>
            <a:off x="8432165" y="1965960"/>
            <a:ext cx="2905125" cy="540385"/>
          </a:xfrm>
          <a:prstGeom prst="rect">
            <a:avLst/>
          </a:prstGeom>
          <a:noFill/>
        </p:spPr>
        <p:txBody>
          <a:bodyPr wrap="square" bIns="0" rtlCol="0" anchor="ctr" anchorCtr="0"/>
          <a:p>
            <a:pPr algn="ctr"/>
            <a:r>
              <a:rPr lang="en-US" altLang="zh-CN" sz="2800">
                <a:solidFill>
                  <a:srgbClr val="FFFFFF"/>
                </a:solidFill>
                <a:latin typeface="思源黑体 CN Bold" panose="020B0800000000000000" charset="-122"/>
                <a:ea typeface="思源黑体 CN Bold" panose="020B0800000000000000" charset="-122"/>
                <a:cs typeface="思源黑体 CN Regular" panose="020B0500000000000000" charset="-122"/>
              </a:rPr>
              <a:t>03.人员配备</a:t>
            </a:r>
            <a:endParaRPr lang="en-US" altLang="zh-CN" sz="28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54" name="椭圆 53"/>
          <p:cNvSpPr/>
          <p:nvPr>
            <p:custDataLst>
              <p:tags r:id="rId22"/>
            </p:custDataLst>
          </p:nvPr>
        </p:nvSpPr>
        <p:spPr>
          <a:xfrm>
            <a:off x="9715699" y="5424422"/>
            <a:ext cx="82726" cy="82726"/>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5" name="椭圆 54"/>
          <p:cNvSpPr/>
          <p:nvPr>
            <p:custDataLst>
              <p:tags r:id="rId23"/>
            </p:custDataLst>
          </p:nvPr>
        </p:nvSpPr>
        <p:spPr>
          <a:xfrm>
            <a:off x="9831369" y="5424422"/>
            <a:ext cx="82726" cy="82726"/>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6" name="椭圆 55"/>
          <p:cNvSpPr/>
          <p:nvPr>
            <p:custDataLst>
              <p:tags r:id="rId24"/>
            </p:custDataLst>
          </p:nvPr>
        </p:nvSpPr>
        <p:spPr>
          <a:xfrm>
            <a:off x="9947039" y="5424422"/>
            <a:ext cx="82726" cy="82726"/>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0" name="文本框 19"/>
          <p:cNvSpPr txBox="1"/>
          <p:nvPr>
            <p:custDataLst>
              <p:tags r:id="rId25"/>
            </p:custDataLst>
          </p:nvPr>
        </p:nvSpPr>
        <p:spPr>
          <a:xfrm>
            <a:off x="8471535" y="2657793"/>
            <a:ext cx="2853055" cy="3646805"/>
          </a:xfrm>
          <a:prstGeom prst="rect">
            <a:avLst/>
          </a:prstGeom>
          <a:noFill/>
        </p:spPr>
        <p:txBody>
          <a:bodyPr wrap="square" bIns="0" rtlCol="0" anchor="ctr" anchorCtr="0">
            <a:spAutoFit/>
          </a:bodyPr>
          <a:p>
            <a:pPr indent="457200" algn="l" fontAlgn="auto"/>
            <a:r>
              <a:rPr lang="zh-CN" altLang="en-US"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除居家保姆外，所有的托育机构都有一位主管和一位副主管，两者都必须是具备正式资质的托育人员，负责托育机构行政及教学上的任务。在托育机构中，0—2岁的婴儿与托育人员的比例为3.3∶1，3—5岁的幼儿与托育人员的比例为7.2∶1，混龄托儿所的幼儿与托育人员比例为6∶1</a:t>
            </a:r>
            <a:endParaRPr lang="zh-CN" altLang="en-US"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Tree>
    <p:custDataLst>
      <p:tags r:id="rId26"/>
    </p:custData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2"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丹麦婴幼儿托育服务政策与法规的主要内容</a:t>
            </a:r>
            <a:endParaRPr lang="zh-CN" altLang="en-US" sz="2800">
              <a:solidFill>
                <a:schemeClr val="tx1"/>
              </a:solidFill>
            </a:endParaRPr>
          </a:p>
        </p:txBody>
      </p:sp>
      <p:sp>
        <p:nvSpPr>
          <p:cNvPr id="65" name="文本框 64"/>
          <p:cNvSpPr txBox="1"/>
          <p:nvPr>
            <p:custDataLst>
              <p:tags r:id="rId4"/>
            </p:custDataLst>
          </p:nvPr>
        </p:nvSpPr>
        <p:spPr>
          <a:xfrm>
            <a:off x="993140" y="795020"/>
            <a:ext cx="9843770" cy="897255"/>
          </a:xfrm>
          <a:prstGeom prst="rect">
            <a:avLst/>
          </a:prstGeom>
          <a:noFill/>
        </p:spPr>
        <p:txBody>
          <a:bodyPr wrap="square" bIns="0" rtlCol="0"/>
          <a:p>
            <a:pPr fontAlgn="auto">
              <a:lnSpc>
                <a:spcPct val="150000"/>
              </a:lnSpc>
            </a:pPr>
            <a:r>
              <a:rPr lang="en-US" altLang="zh-CN" sz="2800" spc="300">
                <a:solidFill>
                  <a:srgbClr val="000000">
                    <a:lumMod val="75000"/>
                    <a:lumOff val="25000"/>
                  </a:srgbClr>
                </a:solidFill>
                <a:latin typeface="黑体" charset="0"/>
                <a:ea typeface="黑体" charset="0"/>
                <a:cs typeface="黑体" charset="0"/>
              </a:rPr>
              <a:t>（五） 丹麦婴幼儿托育质量评价与监管</a:t>
            </a:r>
            <a:endParaRPr lang="en-US" altLang="zh-CN" sz="2800" spc="300">
              <a:solidFill>
                <a:srgbClr val="000000">
                  <a:lumMod val="75000"/>
                  <a:lumOff val="25000"/>
                </a:srgbClr>
              </a:solidFill>
              <a:latin typeface="黑体" charset="0"/>
              <a:ea typeface="黑体" charset="0"/>
              <a:cs typeface="黑体" charset="0"/>
            </a:endParaRPr>
          </a:p>
        </p:txBody>
      </p:sp>
      <p:sp>
        <p:nvSpPr>
          <p:cNvPr id="26" name="矩形 25"/>
          <p:cNvSpPr/>
          <p:nvPr>
            <p:custDataLst>
              <p:tags r:id="rId5"/>
            </p:custDataLst>
          </p:nvPr>
        </p:nvSpPr>
        <p:spPr>
          <a:xfrm>
            <a:off x="4512959" y="1891507"/>
            <a:ext cx="5400026" cy="1417360"/>
          </a:xfrm>
          <a:prstGeom prst="rect">
            <a:avLst/>
          </a:prstGeom>
          <a:noFill/>
          <a:ln w="38100">
            <a:solidFill>
              <a:srgbClr val="6096E6"/>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r>
              <a:rPr lang="en-US" altLang="zh-CN"/>
              <a:t>a</a:t>
            </a:r>
            <a:r>
              <a:rPr lang="en-US" altLang="zh-CN"/>
              <a:t>aa</a:t>
            </a:r>
            <a:endParaRPr lang="en-US" altLang="zh-CN"/>
          </a:p>
        </p:txBody>
      </p:sp>
      <p:sp>
        <p:nvSpPr>
          <p:cNvPr id="27" name="剪去单角的矩形 26"/>
          <p:cNvSpPr/>
          <p:nvPr>
            <p:custDataLst>
              <p:tags r:id="rId6"/>
            </p:custDataLst>
          </p:nvPr>
        </p:nvSpPr>
        <p:spPr>
          <a:xfrm>
            <a:off x="4132995" y="1702623"/>
            <a:ext cx="1653099" cy="1795860"/>
          </a:xfrm>
          <a:prstGeom prst="snip1Rect">
            <a:avLst>
              <a:gd name="adj" fmla="val 50000"/>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8" name="文本框 27"/>
          <p:cNvSpPr txBox="1"/>
          <p:nvPr>
            <p:custDataLst>
              <p:tags r:id="rId7"/>
            </p:custDataLst>
          </p:nvPr>
        </p:nvSpPr>
        <p:spPr>
          <a:xfrm>
            <a:off x="5837342" y="1998394"/>
            <a:ext cx="4074911" cy="549081"/>
          </a:xfrm>
          <a:prstGeom prst="rect">
            <a:avLst/>
          </a:prstGeom>
          <a:noFill/>
        </p:spPr>
        <p:txBody>
          <a:bodyPr wrap="square" bIns="0" rtlCol="0"/>
          <a:p>
            <a:pPr indent="457200" algn="l" fontAlgn="auto"/>
            <a:r>
              <a:rPr lang="zh-CN" altLang="en-US" sz="2000" spc="300">
                <a:solidFill>
                  <a:srgbClr val="6096E6"/>
                </a:solidFill>
                <a:uFillTx/>
                <a:latin typeface="思源黑体 CN Regular" panose="020B0500000000000000" charset="-122"/>
                <a:ea typeface="思源黑体 CN Regular" panose="020B0500000000000000" charset="-122"/>
              </a:rPr>
              <a:t>在丹麦，对于婴幼儿托育服务的评价与监管主要由家庭和消费者事务部负责，目前没有国家级的评价与监管体系。</a:t>
            </a:r>
            <a:endParaRPr lang="zh-CN" altLang="en-US" sz="2000" spc="300">
              <a:solidFill>
                <a:srgbClr val="6096E6"/>
              </a:solidFill>
              <a:uFillTx/>
              <a:latin typeface="思源黑体 CN Regular" panose="020B0500000000000000" charset="-122"/>
              <a:ea typeface="思源黑体 CN Regular" panose="020B0500000000000000" charset="-122"/>
            </a:endParaRPr>
          </a:p>
        </p:txBody>
      </p:sp>
      <p:sp>
        <p:nvSpPr>
          <p:cNvPr id="53" name="矩形 52"/>
          <p:cNvSpPr/>
          <p:nvPr>
            <p:custDataLst>
              <p:tags r:id="rId8"/>
            </p:custDataLst>
          </p:nvPr>
        </p:nvSpPr>
        <p:spPr>
          <a:xfrm>
            <a:off x="2860040" y="4551045"/>
            <a:ext cx="7101205" cy="1417320"/>
          </a:xfrm>
          <a:prstGeom prst="rect">
            <a:avLst/>
          </a:prstGeom>
          <a:noFill/>
          <a:ln w="38100">
            <a:solidFill>
              <a:srgbClr val="58B6E5"/>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r>
              <a:rPr lang="en-US" altLang="zh-CN"/>
              <a:t>a</a:t>
            </a:r>
            <a:r>
              <a:rPr lang="en-US" altLang="zh-CN"/>
              <a:t>aa</a:t>
            </a:r>
            <a:endParaRPr lang="en-US" altLang="zh-CN"/>
          </a:p>
        </p:txBody>
      </p:sp>
      <p:sp>
        <p:nvSpPr>
          <p:cNvPr id="19" name="剪去单角的矩形 18"/>
          <p:cNvSpPr/>
          <p:nvPr>
            <p:custDataLst>
              <p:tags r:id="rId9"/>
            </p:custDataLst>
          </p:nvPr>
        </p:nvSpPr>
        <p:spPr>
          <a:xfrm>
            <a:off x="2479896" y="4361638"/>
            <a:ext cx="1653099" cy="1795860"/>
          </a:xfrm>
          <a:prstGeom prst="snip1Rect">
            <a:avLst>
              <a:gd name="adj" fmla="val 50000"/>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1" name="文本框 20"/>
          <p:cNvSpPr txBox="1"/>
          <p:nvPr>
            <p:custDataLst>
              <p:tags r:id="rId10"/>
            </p:custDataLst>
          </p:nvPr>
        </p:nvSpPr>
        <p:spPr>
          <a:xfrm>
            <a:off x="4184015" y="4658360"/>
            <a:ext cx="5575300" cy="1275080"/>
          </a:xfrm>
          <a:prstGeom prst="rect">
            <a:avLst/>
          </a:prstGeom>
          <a:noFill/>
        </p:spPr>
        <p:txBody>
          <a:bodyPr wrap="square" bIns="0" rtlCol="0"/>
          <a:p>
            <a:pPr indent="457200" algn="l" fontAlgn="auto"/>
            <a:r>
              <a:rPr lang="zh-CN" altLang="en-US" sz="1600" spc="300">
                <a:solidFill>
                  <a:srgbClr val="58B6E5"/>
                </a:solidFill>
                <a:uFillTx/>
                <a:latin typeface="思源黑体 CN Regular" panose="020B0500000000000000" charset="-122"/>
                <a:ea typeface="思源黑体 CN Regular" panose="020B0500000000000000" charset="-122"/>
              </a:rPr>
              <a:t> 在丹麦的托育服务机构中，对托育服务质量的监督是基于大规模的自我监督、自发性的自我提升，家长对于托育机构所提供的服务品质有着重要的影响力，体现了去中央化的特色，而非建立在政府部门的评鉴机制之上。</a:t>
            </a:r>
            <a:endParaRPr lang="zh-CN" altLang="en-US" sz="1600" spc="300">
              <a:solidFill>
                <a:srgbClr val="58B6E5"/>
              </a:solidFill>
              <a:uFillTx/>
              <a:latin typeface="思源黑体 CN Regular" panose="020B0500000000000000" charset="-122"/>
              <a:ea typeface="思源黑体 CN Regular" panose="020B0500000000000000" charset="-122"/>
            </a:endParaRPr>
          </a:p>
        </p:txBody>
      </p:sp>
    </p:spTree>
    <p:custDataLst>
      <p:tags r:id="rId11"/>
    </p:custData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2"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丹麦婴幼儿托育服务政策与法规的特点</a:t>
            </a:r>
            <a:endParaRPr lang="zh-CN" altLang="en-US" sz="2800">
              <a:solidFill>
                <a:schemeClr val="tx1"/>
              </a:solidFill>
            </a:endParaRPr>
          </a:p>
        </p:txBody>
      </p:sp>
      <p:sp>
        <p:nvSpPr>
          <p:cNvPr id="15" name="矩形 14"/>
          <p:cNvSpPr/>
          <p:nvPr>
            <p:custDataLst>
              <p:tags r:id="rId4"/>
            </p:custDataLst>
          </p:nvPr>
        </p:nvSpPr>
        <p:spPr>
          <a:xfrm>
            <a:off x="1018115" y="4826086"/>
            <a:ext cx="2108709" cy="641592"/>
          </a:xfrm>
          <a:prstGeom prst="rect">
            <a:avLst/>
          </a:prstGeom>
          <a:solidFill>
            <a:srgbClr val="FFFFFF"/>
          </a:solidFill>
          <a:ln w="3175">
            <a:solidFill>
              <a:srgbClr val="F58F33"/>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endParaRPr lang="zh-CN" altLang="en-US">
              <a:solidFill>
                <a:srgbClr val="FFFFFF"/>
              </a:solidFill>
              <a:latin typeface="微软雅黑" charset="-122"/>
              <a:ea typeface="微软雅黑" charset="-122"/>
            </a:endParaRPr>
          </a:p>
        </p:txBody>
      </p:sp>
      <p:sp>
        <p:nvSpPr>
          <p:cNvPr id="3" name="矩形 2"/>
          <p:cNvSpPr/>
          <p:nvPr>
            <p:custDataLst>
              <p:tags r:id="rId5"/>
            </p:custDataLst>
          </p:nvPr>
        </p:nvSpPr>
        <p:spPr>
          <a:xfrm>
            <a:off x="1018115" y="5467678"/>
            <a:ext cx="2108709" cy="47297"/>
          </a:xfrm>
          <a:prstGeom prst="rect">
            <a:avLst/>
          </a:prstGeom>
          <a:solidFill>
            <a:srgbClr val="F58F33"/>
          </a:solidFill>
          <a:ln w="3175">
            <a:solidFill>
              <a:srgbClr val="EAB42E"/>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fontScale="25000" lnSpcReduction="20000"/>
          </a:bodyPr>
          <a:lstStyle/>
          <a:p>
            <a:pPr algn="ctr"/>
            <a:endParaRPr lang="zh-CN" altLang="en-US">
              <a:solidFill>
                <a:srgbClr val="FFFFFF"/>
              </a:solidFill>
              <a:latin typeface="微软雅黑" charset="-122"/>
              <a:ea typeface="微软雅黑" charset="-122"/>
            </a:endParaRPr>
          </a:p>
        </p:txBody>
      </p:sp>
      <p:cxnSp>
        <p:nvCxnSpPr>
          <p:cNvPr id="37" name="直接连接符 36"/>
          <p:cNvCxnSpPr/>
          <p:nvPr>
            <p:custDataLst>
              <p:tags r:id="rId6"/>
            </p:custDataLst>
          </p:nvPr>
        </p:nvCxnSpPr>
        <p:spPr>
          <a:xfrm flipH="1">
            <a:off x="1018115" y="4826086"/>
            <a:ext cx="2108709" cy="639574"/>
          </a:xfrm>
          <a:prstGeom prst="line">
            <a:avLst/>
          </a:prstGeom>
          <a:ln>
            <a:solidFill>
              <a:srgbClr val="F58F33"/>
            </a:solidFill>
          </a:ln>
        </p:spPr>
        <p:style>
          <a:lnRef idx="1">
            <a:srgbClr val="F58F33"/>
          </a:lnRef>
          <a:fillRef idx="0">
            <a:srgbClr val="F58F33"/>
          </a:fillRef>
          <a:effectRef idx="0">
            <a:srgbClr val="F58F33"/>
          </a:effectRef>
          <a:fontRef idx="minor">
            <a:srgbClr val="000000"/>
          </a:fontRef>
        </p:style>
      </p:cxnSp>
      <p:sp>
        <p:nvSpPr>
          <p:cNvPr id="20" name="任意多边形 19"/>
          <p:cNvSpPr/>
          <p:nvPr>
            <p:custDataLst>
              <p:tags r:id="rId7"/>
            </p:custDataLst>
          </p:nvPr>
        </p:nvSpPr>
        <p:spPr>
          <a:xfrm>
            <a:off x="1849014" y="4875357"/>
            <a:ext cx="446912" cy="543049"/>
          </a:xfrm>
          <a:custGeom>
            <a:avLst/>
            <a:gdLst>
              <a:gd name="connsiteX0" fmla="*/ 216000 w 432000"/>
              <a:gd name="connsiteY0" fmla="*/ 0 h 524930"/>
              <a:gd name="connsiteX1" fmla="*/ 432000 w 432000"/>
              <a:gd name="connsiteY1" fmla="*/ 135467 h 524930"/>
              <a:gd name="connsiteX2" fmla="*/ 432000 w 432000"/>
              <a:gd name="connsiteY2" fmla="*/ 389463 h 524930"/>
              <a:gd name="connsiteX3" fmla="*/ 432000 w 432000"/>
              <a:gd name="connsiteY3" fmla="*/ 389466 h 524930"/>
              <a:gd name="connsiteX4" fmla="*/ 431995 w 432000"/>
              <a:gd name="connsiteY4" fmla="*/ 389466 h 524930"/>
              <a:gd name="connsiteX5" fmla="*/ 216000 w 432000"/>
              <a:gd name="connsiteY5" fmla="*/ 524930 h 524930"/>
              <a:gd name="connsiteX6" fmla="*/ 5 w 432000"/>
              <a:gd name="connsiteY6" fmla="*/ 389466 h 524930"/>
              <a:gd name="connsiteX7" fmla="*/ 0 w 432000"/>
              <a:gd name="connsiteY7" fmla="*/ 389466 h 524930"/>
              <a:gd name="connsiteX8" fmla="*/ 0 w 432000"/>
              <a:gd name="connsiteY8" fmla="*/ 389463 h 524930"/>
              <a:gd name="connsiteX9" fmla="*/ 0 w 432000"/>
              <a:gd name="connsiteY9" fmla="*/ 135467 h 52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2000" h="524930">
                <a:moveTo>
                  <a:pt x="216000" y="0"/>
                </a:moveTo>
                <a:lnTo>
                  <a:pt x="432000" y="135467"/>
                </a:lnTo>
                <a:lnTo>
                  <a:pt x="432000" y="389463"/>
                </a:lnTo>
                <a:lnTo>
                  <a:pt x="432000" y="389466"/>
                </a:lnTo>
                <a:lnTo>
                  <a:pt x="431995" y="389466"/>
                </a:lnTo>
                <a:lnTo>
                  <a:pt x="216000" y="524930"/>
                </a:lnTo>
                <a:lnTo>
                  <a:pt x="5" y="389466"/>
                </a:lnTo>
                <a:lnTo>
                  <a:pt x="0" y="389466"/>
                </a:lnTo>
                <a:lnTo>
                  <a:pt x="0" y="389463"/>
                </a:lnTo>
                <a:lnTo>
                  <a:pt x="0" y="135467"/>
                </a:lnTo>
                <a:close/>
              </a:path>
            </a:pathLst>
          </a:custGeom>
          <a:solidFill>
            <a:srgbClr val="F58F33"/>
          </a:solidFill>
          <a:ln w="3175">
            <a:solidFill>
              <a:srgbClr val="FFFFFF"/>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r>
              <a:rPr lang="en-US" altLang="zh-CN" dirty="0">
                <a:solidFill>
                  <a:srgbClr val="FFFFFF"/>
                </a:solidFill>
                <a:latin typeface="Arial" panose="020B0604020202020204" pitchFamily="34" charset="0"/>
                <a:ea typeface="微软雅黑" charset="-122"/>
                <a:cs typeface="Arial" panose="020B0604020202020204" pitchFamily="34" charset="0"/>
              </a:rPr>
              <a:t>1</a:t>
            </a:r>
            <a:endParaRPr lang="en-US" altLang="zh-CN" dirty="0">
              <a:solidFill>
                <a:srgbClr val="FFFFFF"/>
              </a:solidFill>
              <a:latin typeface="Arial" panose="020B0604020202020204" pitchFamily="34" charset="0"/>
              <a:ea typeface="微软雅黑" charset="-122"/>
              <a:cs typeface="Arial" panose="020B0604020202020204" pitchFamily="34" charset="0"/>
            </a:endParaRPr>
          </a:p>
        </p:txBody>
      </p:sp>
      <p:sp>
        <p:nvSpPr>
          <p:cNvPr id="17" name="矩形 16"/>
          <p:cNvSpPr/>
          <p:nvPr>
            <p:custDataLst>
              <p:tags r:id="rId8"/>
            </p:custDataLst>
          </p:nvPr>
        </p:nvSpPr>
        <p:spPr>
          <a:xfrm>
            <a:off x="1018115" y="1952625"/>
            <a:ext cx="2108709" cy="2871444"/>
          </a:xfrm>
          <a:prstGeom prst="rect">
            <a:avLst/>
          </a:prstGeom>
          <a:solidFill>
            <a:srgbClr val="FFFFFF"/>
          </a:solidFill>
          <a:ln w="3175">
            <a:solidFill>
              <a:srgbClr val="F58F33"/>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lnSpc>
                <a:spcPct val="150000"/>
              </a:lnSpc>
            </a:pPr>
            <a:endParaRPr lang="zh-CN" altLang="en-US" dirty="0">
              <a:solidFill>
                <a:srgbClr val="FFFFFF"/>
              </a:solidFill>
              <a:latin typeface="微软雅黑" charset="-122"/>
              <a:ea typeface="微软雅黑" charset="-122"/>
            </a:endParaRPr>
          </a:p>
        </p:txBody>
      </p:sp>
      <p:sp>
        <p:nvSpPr>
          <p:cNvPr id="4" name="文本框 3"/>
          <p:cNvSpPr txBox="1"/>
          <p:nvPr>
            <p:custDataLst>
              <p:tags r:id="rId9"/>
            </p:custDataLst>
          </p:nvPr>
        </p:nvSpPr>
        <p:spPr>
          <a:xfrm>
            <a:off x="1018115" y="2069782"/>
            <a:ext cx="2108709" cy="2637129"/>
          </a:xfrm>
          <a:prstGeom prst="rect">
            <a:avLst/>
          </a:prstGeom>
          <a:noFill/>
        </p:spPr>
        <p:txBody>
          <a:bodyPr wrap="square" rtlCol="0" anchor="ctr">
            <a:normAutofit/>
          </a:bodyPr>
          <a:lstStyle>
            <a:defPPr>
              <a:defRPr lang="zh-CN"/>
            </a:defPPr>
            <a:lvl1pPr algn="ctr">
              <a:lnSpc>
                <a:spcPct val="120000"/>
              </a:lnSpc>
              <a:defRPr sz="1200" spc="150">
                <a:solidFill>
                  <a:srgbClr val="000000">
                    <a:lumMod val="75000"/>
                    <a:lumOff val="25000"/>
                  </a:srgbClr>
                </a:solidFill>
                <a:latin typeface="微软雅黑" charset="-122"/>
                <a:ea typeface="微软雅黑" charset="-122"/>
              </a:defRPr>
            </a:lvl1pPr>
          </a:lstStyle>
          <a:p>
            <a:r>
              <a:rPr lang="zh-CN" altLang="en-US" sz="2800"/>
              <a:t> 托育服务趋向弹性化</a:t>
            </a:r>
            <a:endParaRPr lang="zh-CN" altLang="en-US" sz="2800"/>
          </a:p>
        </p:txBody>
      </p:sp>
      <p:sp>
        <p:nvSpPr>
          <p:cNvPr id="29" name="矩形 28"/>
          <p:cNvSpPr/>
          <p:nvPr>
            <p:custDataLst>
              <p:tags r:id="rId10"/>
            </p:custDataLst>
          </p:nvPr>
        </p:nvSpPr>
        <p:spPr>
          <a:xfrm>
            <a:off x="3758261" y="4826086"/>
            <a:ext cx="2108709" cy="641592"/>
          </a:xfrm>
          <a:prstGeom prst="rect">
            <a:avLst/>
          </a:prstGeom>
          <a:solidFill>
            <a:srgbClr val="FFFFFF"/>
          </a:solidFill>
          <a:ln w="3175">
            <a:solidFill>
              <a:srgbClr val="F58F33"/>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endParaRPr lang="zh-CN" altLang="en-US">
              <a:solidFill>
                <a:srgbClr val="FFFFFF"/>
              </a:solidFill>
              <a:latin typeface="微软雅黑" charset="-122"/>
              <a:ea typeface="微软雅黑" charset="-122"/>
            </a:endParaRPr>
          </a:p>
        </p:txBody>
      </p:sp>
      <p:sp>
        <p:nvSpPr>
          <p:cNvPr id="30" name="矩形 29"/>
          <p:cNvSpPr/>
          <p:nvPr>
            <p:custDataLst>
              <p:tags r:id="rId11"/>
            </p:custDataLst>
          </p:nvPr>
        </p:nvSpPr>
        <p:spPr>
          <a:xfrm>
            <a:off x="3758261" y="5467678"/>
            <a:ext cx="2108709" cy="47297"/>
          </a:xfrm>
          <a:prstGeom prst="rect">
            <a:avLst/>
          </a:prstGeom>
          <a:solidFill>
            <a:srgbClr val="F58F33"/>
          </a:solidFill>
          <a:ln w="3175">
            <a:solidFill>
              <a:srgbClr val="EAB42E"/>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fontScale="25000" lnSpcReduction="20000"/>
          </a:bodyPr>
          <a:lstStyle/>
          <a:p>
            <a:pPr algn="ctr"/>
            <a:endParaRPr lang="zh-CN" altLang="en-US">
              <a:solidFill>
                <a:srgbClr val="FFFFFF"/>
              </a:solidFill>
              <a:latin typeface="微软雅黑" charset="-122"/>
              <a:ea typeface="微软雅黑" charset="-122"/>
            </a:endParaRPr>
          </a:p>
        </p:txBody>
      </p:sp>
      <p:cxnSp>
        <p:nvCxnSpPr>
          <p:cNvPr id="31" name="直接连接符 30"/>
          <p:cNvCxnSpPr/>
          <p:nvPr>
            <p:custDataLst>
              <p:tags r:id="rId12"/>
            </p:custDataLst>
          </p:nvPr>
        </p:nvCxnSpPr>
        <p:spPr>
          <a:xfrm flipH="1">
            <a:off x="3758261" y="4826086"/>
            <a:ext cx="2108709" cy="639574"/>
          </a:xfrm>
          <a:prstGeom prst="line">
            <a:avLst/>
          </a:prstGeom>
          <a:ln>
            <a:solidFill>
              <a:srgbClr val="F58F33"/>
            </a:solidFill>
          </a:ln>
        </p:spPr>
        <p:style>
          <a:lnRef idx="1">
            <a:srgbClr val="F58F33"/>
          </a:lnRef>
          <a:fillRef idx="0">
            <a:srgbClr val="F58F33"/>
          </a:fillRef>
          <a:effectRef idx="0">
            <a:srgbClr val="F58F33"/>
          </a:effectRef>
          <a:fontRef idx="minor">
            <a:srgbClr val="000000"/>
          </a:fontRef>
        </p:style>
      </p:cxnSp>
      <p:sp>
        <p:nvSpPr>
          <p:cNvPr id="32" name="任意多边形 31"/>
          <p:cNvSpPr/>
          <p:nvPr>
            <p:custDataLst>
              <p:tags r:id="rId13"/>
            </p:custDataLst>
          </p:nvPr>
        </p:nvSpPr>
        <p:spPr>
          <a:xfrm>
            <a:off x="4589160" y="4875357"/>
            <a:ext cx="446912" cy="543049"/>
          </a:xfrm>
          <a:custGeom>
            <a:avLst/>
            <a:gdLst>
              <a:gd name="connsiteX0" fmla="*/ 216000 w 432000"/>
              <a:gd name="connsiteY0" fmla="*/ 0 h 524930"/>
              <a:gd name="connsiteX1" fmla="*/ 432000 w 432000"/>
              <a:gd name="connsiteY1" fmla="*/ 135467 h 524930"/>
              <a:gd name="connsiteX2" fmla="*/ 432000 w 432000"/>
              <a:gd name="connsiteY2" fmla="*/ 389463 h 524930"/>
              <a:gd name="connsiteX3" fmla="*/ 432000 w 432000"/>
              <a:gd name="connsiteY3" fmla="*/ 389466 h 524930"/>
              <a:gd name="connsiteX4" fmla="*/ 431995 w 432000"/>
              <a:gd name="connsiteY4" fmla="*/ 389466 h 524930"/>
              <a:gd name="connsiteX5" fmla="*/ 216000 w 432000"/>
              <a:gd name="connsiteY5" fmla="*/ 524930 h 524930"/>
              <a:gd name="connsiteX6" fmla="*/ 5 w 432000"/>
              <a:gd name="connsiteY6" fmla="*/ 389466 h 524930"/>
              <a:gd name="connsiteX7" fmla="*/ 0 w 432000"/>
              <a:gd name="connsiteY7" fmla="*/ 389466 h 524930"/>
              <a:gd name="connsiteX8" fmla="*/ 0 w 432000"/>
              <a:gd name="connsiteY8" fmla="*/ 389463 h 524930"/>
              <a:gd name="connsiteX9" fmla="*/ 0 w 432000"/>
              <a:gd name="connsiteY9" fmla="*/ 135467 h 52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2000" h="524930">
                <a:moveTo>
                  <a:pt x="216000" y="0"/>
                </a:moveTo>
                <a:lnTo>
                  <a:pt x="432000" y="135467"/>
                </a:lnTo>
                <a:lnTo>
                  <a:pt x="432000" y="389463"/>
                </a:lnTo>
                <a:lnTo>
                  <a:pt x="432000" y="389466"/>
                </a:lnTo>
                <a:lnTo>
                  <a:pt x="431995" y="389466"/>
                </a:lnTo>
                <a:lnTo>
                  <a:pt x="216000" y="524930"/>
                </a:lnTo>
                <a:lnTo>
                  <a:pt x="5" y="389466"/>
                </a:lnTo>
                <a:lnTo>
                  <a:pt x="0" y="389466"/>
                </a:lnTo>
                <a:lnTo>
                  <a:pt x="0" y="389463"/>
                </a:lnTo>
                <a:lnTo>
                  <a:pt x="0" y="135467"/>
                </a:lnTo>
                <a:close/>
              </a:path>
            </a:pathLst>
          </a:custGeom>
          <a:solidFill>
            <a:srgbClr val="F58F33"/>
          </a:solidFill>
          <a:ln w="3175">
            <a:solidFill>
              <a:srgbClr val="FFFFFF"/>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r>
              <a:rPr lang="en-US" altLang="zh-CN" dirty="0">
                <a:solidFill>
                  <a:srgbClr val="FFFFFF"/>
                </a:solidFill>
                <a:latin typeface="Arial" panose="020B0604020202020204" pitchFamily="34" charset="0"/>
                <a:ea typeface="微软雅黑" charset="-122"/>
                <a:cs typeface="Arial" panose="020B0604020202020204" pitchFamily="34" charset="0"/>
              </a:rPr>
              <a:t>2</a:t>
            </a:r>
            <a:endParaRPr lang="en-US" altLang="zh-CN" dirty="0">
              <a:solidFill>
                <a:srgbClr val="FFFFFF"/>
              </a:solidFill>
              <a:latin typeface="Arial" panose="020B0604020202020204" pitchFamily="34" charset="0"/>
              <a:ea typeface="微软雅黑" charset="-122"/>
              <a:cs typeface="Arial" panose="020B0604020202020204" pitchFamily="34" charset="0"/>
            </a:endParaRPr>
          </a:p>
        </p:txBody>
      </p:sp>
      <p:sp>
        <p:nvSpPr>
          <p:cNvPr id="33" name="矩形 32"/>
          <p:cNvSpPr/>
          <p:nvPr>
            <p:custDataLst>
              <p:tags r:id="rId14"/>
            </p:custDataLst>
          </p:nvPr>
        </p:nvSpPr>
        <p:spPr>
          <a:xfrm>
            <a:off x="3758261" y="1952625"/>
            <a:ext cx="2108709" cy="2871444"/>
          </a:xfrm>
          <a:prstGeom prst="rect">
            <a:avLst/>
          </a:prstGeom>
          <a:solidFill>
            <a:srgbClr val="FFFFFF"/>
          </a:solidFill>
          <a:ln w="3175">
            <a:solidFill>
              <a:srgbClr val="F58F33"/>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lnSpc>
                <a:spcPct val="150000"/>
              </a:lnSpc>
            </a:pPr>
            <a:endParaRPr lang="zh-CN" altLang="en-US" dirty="0">
              <a:solidFill>
                <a:srgbClr val="FFFFFF"/>
              </a:solidFill>
              <a:latin typeface="微软雅黑" charset="-122"/>
              <a:ea typeface="微软雅黑" charset="-122"/>
            </a:endParaRPr>
          </a:p>
        </p:txBody>
      </p:sp>
      <p:sp>
        <p:nvSpPr>
          <p:cNvPr id="44" name="文本框 43"/>
          <p:cNvSpPr txBox="1"/>
          <p:nvPr>
            <p:custDataLst>
              <p:tags r:id="rId15"/>
            </p:custDataLst>
          </p:nvPr>
        </p:nvSpPr>
        <p:spPr>
          <a:xfrm>
            <a:off x="3756489" y="2069782"/>
            <a:ext cx="2108709" cy="2637129"/>
          </a:xfrm>
          <a:prstGeom prst="rect">
            <a:avLst/>
          </a:prstGeom>
          <a:noFill/>
        </p:spPr>
        <p:txBody>
          <a:bodyPr wrap="square" rtlCol="0" anchor="ctr">
            <a:normAutofit/>
          </a:bodyPr>
          <a:lstStyle>
            <a:defPPr>
              <a:defRPr lang="zh-CN"/>
            </a:defPPr>
            <a:lvl1pPr algn="ctr">
              <a:lnSpc>
                <a:spcPct val="120000"/>
              </a:lnSpc>
              <a:defRPr sz="1200" spc="150">
                <a:solidFill>
                  <a:srgbClr val="000000">
                    <a:lumMod val="75000"/>
                    <a:lumOff val="25000"/>
                  </a:srgbClr>
                </a:solidFill>
                <a:latin typeface="微软雅黑" charset="-122"/>
                <a:ea typeface="微软雅黑" charset="-122"/>
              </a:defRPr>
            </a:lvl1pPr>
          </a:lstStyle>
          <a:p>
            <a:r>
              <a:rPr lang="zh-CN" altLang="en-US" sz="2800"/>
              <a:t>坚持以儿童为本的导向</a:t>
            </a:r>
            <a:endParaRPr lang="zh-CN" altLang="en-US" sz="2800"/>
          </a:p>
        </p:txBody>
      </p:sp>
      <p:sp>
        <p:nvSpPr>
          <p:cNvPr id="35" name="矩形 34"/>
          <p:cNvSpPr/>
          <p:nvPr>
            <p:custDataLst>
              <p:tags r:id="rId16"/>
            </p:custDataLst>
          </p:nvPr>
        </p:nvSpPr>
        <p:spPr>
          <a:xfrm>
            <a:off x="6500178" y="4826086"/>
            <a:ext cx="2108709" cy="641592"/>
          </a:xfrm>
          <a:prstGeom prst="rect">
            <a:avLst/>
          </a:prstGeom>
          <a:solidFill>
            <a:srgbClr val="FFFFFF"/>
          </a:solidFill>
          <a:ln w="3175">
            <a:solidFill>
              <a:srgbClr val="F58F33"/>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endParaRPr lang="zh-CN" altLang="en-US">
              <a:solidFill>
                <a:srgbClr val="FFFFFF"/>
              </a:solidFill>
              <a:latin typeface="微软雅黑" charset="-122"/>
              <a:ea typeface="微软雅黑" charset="-122"/>
            </a:endParaRPr>
          </a:p>
        </p:txBody>
      </p:sp>
      <p:sp>
        <p:nvSpPr>
          <p:cNvPr id="36" name="矩形 35"/>
          <p:cNvSpPr/>
          <p:nvPr>
            <p:custDataLst>
              <p:tags r:id="rId17"/>
            </p:custDataLst>
          </p:nvPr>
        </p:nvSpPr>
        <p:spPr>
          <a:xfrm>
            <a:off x="6500178" y="5467678"/>
            <a:ext cx="2108709" cy="47297"/>
          </a:xfrm>
          <a:prstGeom prst="rect">
            <a:avLst/>
          </a:prstGeom>
          <a:solidFill>
            <a:srgbClr val="F58F33"/>
          </a:solidFill>
          <a:ln w="3175">
            <a:solidFill>
              <a:srgbClr val="EAB42E"/>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fontScale="25000" lnSpcReduction="20000"/>
          </a:bodyPr>
          <a:lstStyle/>
          <a:p>
            <a:pPr algn="ctr"/>
            <a:endParaRPr lang="zh-CN" altLang="en-US">
              <a:solidFill>
                <a:srgbClr val="FFFFFF"/>
              </a:solidFill>
              <a:latin typeface="微软雅黑" charset="-122"/>
              <a:ea typeface="微软雅黑" charset="-122"/>
            </a:endParaRPr>
          </a:p>
        </p:txBody>
      </p:sp>
      <p:cxnSp>
        <p:nvCxnSpPr>
          <p:cNvPr id="38" name="直接连接符 37"/>
          <p:cNvCxnSpPr/>
          <p:nvPr>
            <p:custDataLst>
              <p:tags r:id="rId18"/>
            </p:custDataLst>
          </p:nvPr>
        </p:nvCxnSpPr>
        <p:spPr>
          <a:xfrm flipH="1">
            <a:off x="6500178" y="4826086"/>
            <a:ext cx="2108709" cy="639574"/>
          </a:xfrm>
          <a:prstGeom prst="line">
            <a:avLst/>
          </a:prstGeom>
          <a:ln>
            <a:solidFill>
              <a:srgbClr val="F58F33"/>
            </a:solidFill>
          </a:ln>
        </p:spPr>
        <p:style>
          <a:lnRef idx="1">
            <a:srgbClr val="F58F33"/>
          </a:lnRef>
          <a:fillRef idx="0">
            <a:srgbClr val="F58F33"/>
          </a:fillRef>
          <a:effectRef idx="0">
            <a:srgbClr val="F58F33"/>
          </a:effectRef>
          <a:fontRef idx="minor">
            <a:srgbClr val="000000"/>
          </a:fontRef>
        </p:style>
      </p:cxnSp>
      <p:sp>
        <p:nvSpPr>
          <p:cNvPr id="39" name="任意多边形 38"/>
          <p:cNvSpPr/>
          <p:nvPr>
            <p:custDataLst>
              <p:tags r:id="rId19"/>
            </p:custDataLst>
          </p:nvPr>
        </p:nvSpPr>
        <p:spPr>
          <a:xfrm>
            <a:off x="7331077" y="4875357"/>
            <a:ext cx="446912" cy="543049"/>
          </a:xfrm>
          <a:custGeom>
            <a:avLst/>
            <a:gdLst>
              <a:gd name="connsiteX0" fmla="*/ 216000 w 432000"/>
              <a:gd name="connsiteY0" fmla="*/ 0 h 524930"/>
              <a:gd name="connsiteX1" fmla="*/ 432000 w 432000"/>
              <a:gd name="connsiteY1" fmla="*/ 135467 h 524930"/>
              <a:gd name="connsiteX2" fmla="*/ 432000 w 432000"/>
              <a:gd name="connsiteY2" fmla="*/ 389463 h 524930"/>
              <a:gd name="connsiteX3" fmla="*/ 432000 w 432000"/>
              <a:gd name="connsiteY3" fmla="*/ 389466 h 524930"/>
              <a:gd name="connsiteX4" fmla="*/ 431995 w 432000"/>
              <a:gd name="connsiteY4" fmla="*/ 389466 h 524930"/>
              <a:gd name="connsiteX5" fmla="*/ 216000 w 432000"/>
              <a:gd name="connsiteY5" fmla="*/ 524930 h 524930"/>
              <a:gd name="connsiteX6" fmla="*/ 5 w 432000"/>
              <a:gd name="connsiteY6" fmla="*/ 389466 h 524930"/>
              <a:gd name="connsiteX7" fmla="*/ 0 w 432000"/>
              <a:gd name="connsiteY7" fmla="*/ 389466 h 524930"/>
              <a:gd name="connsiteX8" fmla="*/ 0 w 432000"/>
              <a:gd name="connsiteY8" fmla="*/ 389463 h 524930"/>
              <a:gd name="connsiteX9" fmla="*/ 0 w 432000"/>
              <a:gd name="connsiteY9" fmla="*/ 135467 h 52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2000" h="524930">
                <a:moveTo>
                  <a:pt x="216000" y="0"/>
                </a:moveTo>
                <a:lnTo>
                  <a:pt x="432000" y="135467"/>
                </a:lnTo>
                <a:lnTo>
                  <a:pt x="432000" y="389463"/>
                </a:lnTo>
                <a:lnTo>
                  <a:pt x="432000" y="389466"/>
                </a:lnTo>
                <a:lnTo>
                  <a:pt x="431995" y="389466"/>
                </a:lnTo>
                <a:lnTo>
                  <a:pt x="216000" y="524930"/>
                </a:lnTo>
                <a:lnTo>
                  <a:pt x="5" y="389466"/>
                </a:lnTo>
                <a:lnTo>
                  <a:pt x="0" y="389466"/>
                </a:lnTo>
                <a:lnTo>
                  <a:pt x="0" y="389463"/>
                </a:lnTo>
                <a:lnTo>
                  <a:pt x="0" y="135467"/>
                </a:lnTo>
                <a:close/>
              </a:path>
            </a:pathLst>
          </a:custGeom>
          <a:solidFill>
            <a:srgbClr val="F58F33"/>
          </a:solidFill>
          <a:ln w="3175">
            <a:solidFill>
              <a:srgbClr val="FFFFFF"/>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r>
              <a:rPr lang="en-US" altLang="zh-CN" dirty="0">
                <a:solidFill>
                  <a:srgbClr val="FFFFFF"/>
                </a:solidFill>
                <a:latin typeface="Arial" panose="020B0604020202020204" pitchFamily="34" charset="0"/>
                <a:ea typeface="微软雅黑" charset="-122"/>
                <a:cs typeface="Arial" panose="020B0604020202020204" pitchFamily="34" charset="0"/>
              </a:rPr>
              <a:t>3</a:t>
            </a:r>
            <a:endParaRPr lang="en-US" altLang="zh-CN" dirty="0">
              <a:solidFill>
                <a:srgbClr val="FFFFFF"/>
              </a:solidFill>
              <a:latin typeface="Arial" panose="020B0604020202020204" pitchFamily="34" charset="0"/>
              <a:ea typeface="微软雅黑" charset="-122"/>
              <a:cs typeface="Arial" panose="020B0604020202020204" pitchFamily="34" charset="0"/>
            </a:endParaRPr>
          </a:p>
        </p:txBody>
      </p:sp>
      <p:sp>
        <p:nvSpPr>
          <p:cNvPr id="40" name="矩形 39"/>
          <p:cNvSpPr/>
          <p:nvPr>
            <p:custDataLst>
              <p:tags r:id="rId20"/>
            </p:custDataLst>
          </p:nvPr>
        </p:nvSpPr>
        <p:spPr>
          <a:xfrm>
            <a:off x="6500178" y="1952625"/>
            <a:ext cx="2108709" cy="2871444"/>
          </a:xfrm>
          <a:prstGeom prst="rect">
            <a:avLst/>
          </a:prstGeom>
          <a:solidFill>
            <a:srgbClr val="FFFFFF"/>
          </a:solidFill>
          <a:ln w="3175">
            <a:solidFill>
              <a:srgbClr val="F58F33"/>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lnSpc>
                <a:spcPct val="150000"/>
              </a:lnSpc>
            </a:pPr>
            <a:endParaRPr lang="zh-CN" altLang="en-US" dirty="0">
              <a:solidFill>
                <a:srgbClr val="FFFFFF"/>
              </a:solidFill>
              <a:latin typeface="微软雅黑" charset="-122"/>
              <a:ea typeface="微软雅黑" charset="-122"/>
            </a:endParaRPr>
          </a:p>
        </p:txBody>
      </p:sp>
      <p:sp>
        <p:nvSpPr>
          <p:cNvPr id="45" name="文本框 44"/>
          <p:cNvSpPr txBox="1"/>
          <p:nvPr>
            <p:custDataLst>
              <p:tags r:id="rId21"/>
            </p:custDataLst>
          </p:nvPr>
        </p:nvSpPr>
        <p:spPr>
          <a:xfrm>
            <a:off x="6496635" y="2069782"/>
            <a:ext cx="2108709" cy="2637129"/>
          </a:xfrm>
          <a:prstGeom prst="rect">
            <a:avLst/>
          </a:prstGeom>
          <a:noFill/>
        </p:spPr>
        <p:txBody>
          <a:bodyPr wrap="square" rtlCol="0" anchor="ctr">
            <a:normAutofit/>
          </a:bodyPr>
          <a:lstStyle>
            <a:defPPr>
              <a:defRPr lang="zh-CN"/>
            </a:defPPr>
            <a:lvl1pPr algn="ctr">
              <a:lnSpc>
                <a:spcPct val="120000"/>
              </a:lnSpc>
              <a:defRPr sz="1200" spc="150">
                <a:solidFill>
                  <a:srgbClr val="000000">
                    <a:lumMod val="75000"/>
                    <a:lumOff val="25000"/>
                  </a:srgbClr>
                </a:solidFill>
                <a:latin typeface="微软雅黑" charset="-122"/>
                <a:ea typeface="微软雅黑" charset="-122"/>
              </a:defRPr>
            </a:lvl1pPr>
          </a:lstStyle>
          <a:p>
            <a:r>
              <a:rPr lang="zh-CN" altLang="en-US" sz="2800"/>
              <a:t>将福利政策与劳动政策相结合</a:t>
            </a:r>
            <a:endParaRPr lang="zh-CN" altLang="en-US" sz="2800"/>
          </a:p>
        </p:txBody>
      </p:sp>
      <p:sp>
        <p:nvSpPr>
          <p:cNvPr id="42" name="矩形 41"/>
          <p:cNvSpPr/>
          <p:nvPr>
            <p:custDataLst>
              <p:tags r:id="rId22"/>
            </p:custDataLst>
          </p:nvPr>
        </p:nvSpPr>
        <p:spPr>
          <a:xfrm>
            <a:off x="9243865" y="4826086"/>
            <a:ext cx="2108709" cy="641592"/>
          </a:xfrm>
          <a:prstGeom prst="rect">
            <a:avLst/>
          </a:prstGeom>
          <a:solidFill>
            <a:srgbClr val="FFFFFF"/>
          </a:solidFill>
          <a:ln w="3175">
            <a:solidFill>
              <a:srgbClr val="F58F33"/>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endParaRPr lang="zh-CN" altLang="en-US">
              <a:solidFill>
                <a:srgbClr val="FFFFFF"/>
              </a:solidFill>
              <a:latin typeface="微软雅黑" charset="-122"/>
              <a:ea typeface="微软雅黑" charset="-122"/>
            </a:endParaRPr>
          </a:p>
        </p:txBody>
      </p:sp>
      <p:sp>
        <p:nvSpPr>
          <p:cNvPr id="43" name="矩形 42"/>
          <p:cNvSpPr/>
          <p:nvPr>
            <p:custDataLst>
              <p:tags r:id="rId23"/>
            </p:custDataLst>
          </p:nvPr>
        </p:nvSpPr>
        <p:spPr>
          <a:xfrm>
            <a:off x="9243865" y="5467678"/>
            <a:ext cx="2108709" cy="47297"/>
          </a:xfrm>
          <a:prstGeom prst="rect">
            <a:avLst/>
          </a:prstGeom>
          <a:solidFill>
            <a:srgbClr val="F58F33"/>
          </a:solidFill>
          <a:ln w="3175">
            <a:solidFill>
              <a:srgbClr val="EAB42E"/>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fontScale="25000" lnSpcReduction="20000"/>
          </a:bodyPr>
          <a:lstStyle/>
          <a:p>
            <a:pPr algn="ctr"/>
            <a:endParaRPr lang="zh-CN" altLang="en-US">
              <a:solidFill>
                <a:srgbClr val="FFFFFF"/>
              </a:solidFill>
              <a:latin typeface="微软雅黑" charset="-122"/>
              <a:ea typeface="微软雅黑" charset="-122"/>
            </a:endParaRPr>
          </a:p>
        </p:txBody>
      </p:sp>
      <p:cxnSp>
        <p:nvCxnSpPr>
          <p:cNvPr id="63" name="直接连接符 62"/>
          <p:cNvCxnSpPr/>
          <p:nvPr>
            <p:custDataLst>
              <p:tags r:id="rId24"/>
            </p:custDataLst>
          </p:nvPr>
        </p:nvCxnSpPr>
        <p:spPr>
          <a:xfrm flipH="1">
            <a:off x="9243865" y="4826086"/>
            <a:ext cx="2108709" cy="639574"/>
          </a:xfrm>
          <a:prstGeom prst="line">
            <a:avLst/>
          </a:prstGeom>
          <a:ln>
            <a:solidFill>
              <a:srgbClr val="F58F33"/>
            </a:solidFill>
          </a:ln>
        </p:spPr>
        <p:style>
          <a:lnRef idx="1">
            <a:srgbClr val="F58F33"/>
          </a:lnRef>
          <a:fillRef idx="0">
            <a:srgbClr val="F58F33"/>
          </a:fillRef>
          <a:effectRef idx="0">
            <a:srgbClr val="F58F33"/>
          </a:effectRef>
          <a:fontRef idx="minor">
            <a:srgbClr val="000000"/>
          </a:fontRef>
        </p:style>
      </p:cxnSp>
      <p:sp>
        <p:nvSpPr>
          <p:cNvPr id="64" name="任意多边形 63"/>
          <p:cNvSpPr/>
          <p:nvPr>
            <p:custDataLst>
              <p:tags r:id="rId25"/>
            </p:custDataLst>
          </p:nvPr>
        </p:nvSpPr>
        <p:spPr>
          <a:xfrm>
            <a:off x="10074764" y="4875357"/>
            <a:ext cx="446912" cy="543049"/>
          </a:xfrm>
          <a:custGeom>
            <a:avLst/>
            <a:gdLst>
              <a:gd name="connsiteX0" fmla="*/ 216000 w 432000"/>
              <a:gd name="connsiteY0" fmla="*/ 0 h 524930"/>
              <a:gd name="connsiteX1" fmla="*/ 432000 w 432000"/>
              <a:gd name="connsiteY1" fmla="*/ 135467 h 524930"/>
              <a:gd name="connsiteX2" fmla="*/ 432000 w 432000"/>
              <a:gd name="connsiteY2" fmla="*/ 389463 h 524930"/>
              <a:gd name="connsiteX3" fmla="*/ 432000 w 432000"/>
              <a:gd name="connsiteY3" fmla="*/ 389466 h 524930"/>
              <a:gd name="connsiteX4" fmla="*/ 431995 w 432000"/>
              <a:gd name="connsiteY4" fmla="*/ 389466 h 524930"/>
              <a:gd name="connsiteX5" fmla="*/ 216000 w 432000"/>
              <a:gd name="connsiteY5" fmla="*/ 524930 h 524930"/>
              <a:gd name="connsiteX6" fmla="*/ 5 w 432000"/>
              <a:gd name="connsiteY6" fmla="*/ 389466 h 524930"/>
              <a:gd name="connsiteX7" fmla="*/ 0 w 432000"/>
              <a:gd name="connsiteY7" fmla="*/ 389466 h 524930"/>
              <a:gd name="connsiteX8" fmla="*/ 0 w 432000"/>
              <a:gd name="connsiteY8" fmla="*/ 389463 h 524930"/>
              <a:gd name="connsiteX9" fmla="*/ 0 w 432000"/>
              <a:gd name="connsiteY9" fmla="*/ 135467 h 52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2000" h="524930">
                <a:moveTo>
                  <a:pt x="216000" y="0"/>
                </a:moveTo>
                <a:lnTo>
                  <a:pt x="432000" y="135467"/>
                </a:lnTo>
                <a:lnTo>
                  <a:pt x="432000" y="389463"/>
                </a:lnTo>
                <a:lnTo>
                  <a:pt x="432000" y="389466"/>
                </a:lnTo>
                <a:lnTo>
                  <a:pt x="431995" y="389466"/>
                </a:lnTo>
                <a:lnTo>
                  <a:pt x="216000" y="524930"/>
                </a:lnTo>
                <a:lnTo>
                  <a:pt x="5" y="389466"/>
                </a:lnTo>
                <a:lnTo>
                  <a:pt x="0" y="389466"/>
                </a:lnTo>
                <a:lnTo>
                  <a:pt x="0" y="389463"/>
                </a:lnTo>
                <a:lnTo>
                  <a:pt x="0" y="135467"/>
                </a:lnTo>
                <a:close/>
              </a:path>
            </a:pathLst>
          </a:custGeom>
          <a:solidFill>
            <a:srgbClr val="F58F33"/>
          </a:solidFill>
          <a:ln w="3175">
            <a:solidFill>
              <a:srgbClr val="FFFFFF"/>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r>
              <a:rPr lang="en-US" altLang="zh-CN" dirty="0">
                <a:solidFill>
                  <a:srgbClr val="FFFFFF"/>
                </a:solidFill>
                <a:latin typeface="Arial" panose="020B0604020202020204" pitchFamily="34" charset="0"/>
                <a:ea typeface="微软雅黑" charset="-122"/>
                <a:cs typeface="Arial" panose="020B0604020202020204" pitchFamily="34" charset="0"/>
              </a:rPr>
              <a:t>4</a:t>
            </a:r>
            <a:endParaRPr lang="en-US" altLang="zh-CN" dirty="0">
              <a:solidFill>
                <a:srgbClr val="FFFFFF"/>
              </a:solidFill>
              <a:latin typeface="Arial" panose="020B0604020202020204" pitchFamily="34" charset="0"/>
              <a:ea typeface="微软雅黑" charset="-122"/>
              <a:cs typeface="Arial" panose="020B0604020202020204" pitchFamily="34" charset="0"/>
            </a:endParaRPr>
          </a:p>
        </p:txBody>
      </p:sp>
      <p:sp>
        <p:nvSpPr>
          <p:cNvPr id="5" name="矩形 4"/>
          <p:cNvSpPr/>
          <p:nvPr>
            <p:custDataLst>
              <p:tags r:id="rId26"/>
            </p:custDataLst>
          </p:nvPr>
        </p:nvSpPr>
        <p:spPr>
          <a:xfrm>
            <a:off x="9243865" y="1952625"/>
            <a:ext cx="2108709" cy="2871444"/>
          </a:xfrm>
          <a:prstGeom prst="rect">
            <a:avLst/>
          </a:prstGeom>
          <a:solidFill>
            <a:srgbClr val="FFFFFF"/>
          </a:solidFill>
          <a:ln w="3175">
            <a:solidFill>
              <a:srgbClr val="F58F33"/>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lnSpc>
                <a:spcPct val="150000"/>
              </a:lnSpc>
            </a:pPr>
            <a:endParaRPr lang="zh-CN" altLang="en-US" dirty="0">
              <a:solidFill>
                <a:srgbClr val="FFFFFF"/>
              </a:solidFill>
              <a:latin typeface="微软雅黑" charset="-122"/>
              <a:ea typeface="微软雅黑" charset="-122"/>
            </a:endParaRPr>
          </a:p>
        </p:txBody>
      </p:sp>
      <p:sp>
        <p:nvSpPr>
          <p:cNvPr id="46" name="文本框 45"/>
          <p:cNvSpPr txBox="1"/>
          <p:nvPr>
            <p:custDataLst>
              <p:tags r:id="rId27"/>
            </p:custDataLst>
          </p:nvPr>
        </p:nvSpPr>
        <p:spPr>
          <a:xfrm>
            <a:off x="9238551" y="2069782"/>
            <a:ext cx="2108709" cy="2637129"/>
          </a:xfrm>
          <a:prstGeom prst="rect">
            <a:avLst/>
          </a:prstGeom>
          <a:noFill/>
        </p:spPr>
        <p:txBody>
          <a:bodyPr wrap="square" rtlCol="0" anchor="ctr">
            <a:normAutofit/>
          </a:bodyPr>
          <a:lstStyle>
            <a:defPPr>
              <a:defRPr lang="zh-CN"/>
            </a:defPPr>
            <a:lvl1pPr algn="ctr">
              <a:lnSpc>
                <a:spcPct val="120000"/>
              </a:lnSpc>
              <a:defRPr sz="1200" spc="150">
                <a:solidFill>
                  <a:srgbClr val="000000">
                    <a:lumMod val="75000"/>
                    <a:lumOff val="25000"/>
                  </a:srgbClr>
                </a:solidFill>
                <a:latin typeface="微软雅黑" charset="-122"/>
                <a:ea typeface="微软雅黑" charset="-122"/>
              </a:defRPr>
            </a:lvl1pPr>
          </a:lstStyle>
          <a:p>
            <a:r>
              <a:rPr lang="zh-CN" altLang="en-US" sz="2400"/>
              <a:t>对婴幼儿托育行业较为重视，师资力量充足</a:t>
            </a:r>
            <a:endParaRPr lang="zh-CN" altLang="en-US" sz="2400"/>
          </a:p>
        </p:txBody>
      </p:sp>
    </p:spTree>
    <p:custDataLst>
      <p:tags r:id="rId28"/>
    </p:custData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30880" y="2667635"/>
            <a:ext cx="8001000" cy="1118870"/>
          </a:xfrm>
        </p:spPr>
        <p:txBody>
          <a:bodyPr>
            <a:normAutofit fontScale="90000"/>
          </a:bodyPr>
          <a:p>
            <a:r>
              <a:rPr lang="zh-CN" altLang="en-US">
                <a:solidFill>
                  <a:schemeClr val="accent2">
                    <a:lumMod val="75000"/>
                  </a:schemeClr>
                </a:solidFill>
              </a:rPr>
              <a:t>挪威婴幼儿托育服务政策与法规</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六节</a:t>
            </a:r>
            <a:endParaRPr lang="zh-CN" altLang="en-US" sz="4400" b="0">
              <a:cs typeface="宋体" charset="0"/>
            </a:endParaRPr>
          </a:p>
        </p:txBody>
      </p:sp>
      <p:pic>
        <p:nvPicPr>
          <p:cNvPr id="10" name="图片 9"/>
          <p:cNvPicPr>
            <a:picLocks noChangeAspect="1"/>
          </p:cNvPicPr>
          <p:nvPr userDrawn="1">
            <p:custDataLst>
              <p:tags r:id="rId2"/>
            </p:custDataLst>
          </p:nvPr>
        </p:nvPicPr>
        <p:blipFill rotWithShape="1">
          <a:blip r:embed="rId3"/>
          <a:srcRect/>
          <a:stretch>
            <a:fillRect/>
          </a:stretch>
        </p:blipFill>
        <p:spPr>
          <a:xfrm>
            <a:off x="1703705" y="2032000"/>
            <a:ext cx="1226185" cy="2045335"/>
          </a:xfrm>
          <a:prstGeom prst="rect">
            <a:avLst/>
          </a:prstGeom>
        </p:spPr>
      </p:pic>
    </p:spTree>
    <p:custDataLst>
      <p:tags r:id="rId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3335" y="-38735"/>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35560"/>
            <a:ext cx="537845" cy="892810"/>
          </a:xfrm>
          <a:prstGeom prst="rect">
            <a:avLst/>
          </a:prstGeom>
        </p:spPr>
      </p:pic>
      <p:sp>
        <p:nvSpPr>
          <p:cNvPr id="4" name="标题 1"/>
          <p:cNvSpPr>
            <a:spLocks noGrp="1"/>
          </p:cNvSpPr>
          <p:nvPr/>
        </p:nvSpPr>
        <p:spPr>
          <a:xfrm>
            <a:off x="335280" y="12255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a:solidFill>
                  <a:schemeClr val="tx1"/>
                </a:solidFill>
                <a:latin typeface="黑体" charset="0"/>
                <a:ea typeface="黑体" charset="0"/>
                <a:cs typeface="黑体" charset="0"/>
              </a:rPr>
              <a:t>二、 19世纪初至20世纪90年代：初具社会服务功能</a:t>
            </a:r>
            <a:endParaRPr>
              <a:solidFill>
                <a:schemeClr val="tx1"/>
              </a:solidFill>
              <a:latin typeface="黑体" charset="0"/>
              <a:ea typeface="黑体" charset="0"/>
              <a:cs typeface="黑体" charset="0"/>
            </a:endParaRPr>
          </a:p>
        </p:txBody>
      </p:sp>
      <p:sp>
        <p:nvSpPr>
          <p:cNvPr id="8" name="内容占位符 7"/>
          <p:cNvSpPr>
            <a:spLocks noGrp="1"/>
          </p:cNvSpPr>
          <p:nvPr>
            <p:ph idx="1"/>
          </p:nvPr>
        </p:nvSpPr>
        <p:spPr>
          <a:xfrm>
            <a:off x="1137285" y="1092200"/>
            <a:ext cx="10515600" cy="667385"/>
          </a:xfrm>
        </p:spPr>
        <p:txBody>
          <a:bodyPr/>
          <a:p>
            <a:pPr marL="0" indent="0">
              <a:buNone/>
            </a:pPr>
            <a:r>
              <a:rPr lang="zh-CN" altLang="en-US">
                <a:solidFill>
                  <a:schemeClr val="tx1"/>
                </a:solidFill>
              </a:rPr>
              <a:t>（一） 婴幼儿托育服务政策</a:t>
            </a:r>
            <a:endParaRPr lang="zh-CN" altLang="en-US">
              <a:solidFill>
                <a:schemeClr val="tx1"/>
              </a:solidFill>
            </a:endParaRPr>
          </a:p>
        </p:txBody>
      </p:sp>
      <p:sp>
        <p:nvSpPr>
          <p:cNvPr id="15" name="菱形 14"/>
          <p:cNvSpPr/>
          <p:nvPr>
            <p:custDataLst>
              <p:tags r:id="rId4"/>
            </p:custDataLst>
          </p:nvPr>
        </p:nvSpPr>
        <p:spPr>
          <a:xfrm>
            <a:off x="4276090" y="802640"/>
            <a:ext cx="171450" cy="171450"/>
          </a:xfrm>
          <a:prstGeom prst="diamond">
            <a:avLst/>
          </a:prstGeom>
          <a:solidFill>
            <a:srgbClr val="7578EC">
              <a:alpha val="5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29" name="菱形 28"/>
          <p:cNvSpPr/>
          <p:nvPr>
            <p:custDataLst>
              <p:tags r:id="rId5"/>
            </p:custDataLst>
          </p:nvPr>
        </p:nvSpPr>
        <p:spPr>
          <a:xfrm flipH="1">
            <a:off x="7744460" y="803275"/>
            <a:ext cx="171450" cy="171450"/>
          </a:xfrm>
          <a:prstGeom prst="diamond">
            <a:avLst/>
          </a:prstGeom>
          <a:solidFill>
            <a:srgbClr val="7578EC">
              <a:alpha val="5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31" name="矩形 30"/>
          <p:cNvSpPr/>
          <p:nvPr>
            <p:custDataLst>
              <p:tags r:id="rId6"/>
            </p:custDataLst>
          </p:nvPr>
        </p:nvSpPr>
        <p:spPr>
          <a:xfrm>
            <a:off x="2989580" y="891540"/>
            <a:ext cx="1080135" cy="14605"/>
          </a:xfrm>
          <a:prstGeom prst="rect">
            <a:avLst/>
          </a:prstGeom>
          <a:solidFill>
            <a:srgbClr val="FFFFFF">
              <a:lumMod val="75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33" name="矩形 32"/>
          <p:cNvSpPr/>
          <p:nvPr>
            <p:custDataLst>
              <p:tags r:id="rId7"/>
            </p:custDataLst>
          </p:nvPr>
        </p:nvSpPr>
        <p:spPr>
          <a:xfrm>
            <a:off x="8122285" y="869950"/>
            <a:ext cx="1080135" cy="14605"/>
          </a:xfrm>
          <a:prstGeom prst="rect">
            <a:avLst/>
          </a:prstGeom>
          <a:solidFill>
            <a:srgbClr val="FFFFFF">
              <a:lumMod val="75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2" name="圆角矩形 1"/>
          <p:cNvSpPr/>
          <p:nvPr>
            <p:custDataLst>
              <p:tags r:id="rId8"/>
            </p:custDataLst>
          </p:nvPr>
        </p:nvSpPr>
        <p:spPr>
          <a:xfrm>
            <a:off x="3194480" y="2691087"/>
            <a:ext cx="1876978" cy="2932473"/>
          </a:xfrm>
          <a:prstGeom prst="round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圆角矩形 2"/>
          <p:cNvSpPr/>
          <p:nvPr>
            <p:custDataLst>
              <p:tags r:id="rId9"/>
            </p:custDataLst>
          </p:nvPr>
        </p:nvSpPr>
        <p:spPr>
          <a:xfrm>
            <a:off x="1229485" y="2691087"/>
            <a:ext cx="1876978" cy="2932473"/>
          </a:xfrm>
          <a:prstGeom prst="round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custDataLst>
              <p:tags r:id="rId10"/>
            </p:custDataLst>
          </p:nvPr>
        </p:nvSpPr>
        <p:spPr>
          <a:xfrm>
            <a:off x="7124469" y="2691087"/>
            <a:ext cx="1876978" cy="2932473"/>
          </a:xfrm>
          <a:prstGeom prst="round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圆角矩形 6"/>
          <p:cNvSpPr/>
          <p:nvPr>
            <p:custDataLst>
              <p:tags r:id="rId11"/>
            </p:custDataLst>
          </p:nvPr>
        </p:nvSpPr>
        <p:spPr>
          <a:xfrm>
            <a:off x="5159474" y="2691087"/>
            <a:ext cx="1876978" cy="2932473"/>
          </a:xfrm>
          <a:prstGeom prst="round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圆角矩形 8"/>
          <p:cNvSpPr/>
          <p:nvPr>
            <p:custDataLst>
              <p:tags r:id="rId12"/>
            </p:custDataLst>
          </p:nvPr>
        </p:nvSpPr>
        <p:spPr>
          <a:xfrm>
            <a:off x="9089464" y="2691087"/>
            <a:ext cx="1876978" cy="2932473"/>
          </a:xfrm>
          <a:prstGeom prst="round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圆角矩形 10"/>
          <p:cNvSpPr/>
          <p:nvPr>
            <p:custDataLst>
              <p:tags r:id="rId13"/>
            </p:custDataLst>
          </p:nvPr>
        </p:nvSpPr>
        <p:spPr>
          <a:xfrm>
            <a:off x="1346840" y="2540901"/>
            <a:ext cx="1876978" cy="293247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圆角矩形 11"/>
          <p:cNvSpPr/>
          <p:nvPr>
            <p:custDataLst>
              <p:tags r:id="rId14"/>
            </p:custDataLst>
          </p:nvPr>
        </p:nvSpPr>
        <p:spPr>
          <a:xfrm>
            <a:off x="3300658" y="2540901"/>
            <a:ext cx="1876978" cy="293247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圆角矩形 13"/>
          <p:cNvSpPr/>
          <p:nvPr>
            <p:custDataLst>
              <p:tags r:id="rId15"/>
            </p:custDataLst>
          </p:nvPr>
        </p:nvSpPr>
        <p:spPr>
          <a:xfrm>
            <a:off x="5254476" y="2540901"/>
            <a:ext cx="1876978" cy="293247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圆角矩形 15"/>
          <p:cNvSpPr/>
          <p:nvPr>
            <p:custDataLst>
              <p:tags r:id="rId16"/>
            </p:custDataLst>
          </p:nvPr>
        </p:nvSpPr>
        <p:spPr>
          <a:xfrm>
            <a:off x="7208294" y="2540901"/>
            <a:ext cx="1876978" cy="293247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圆角矩形 16"/>
          <p:cNvSpPr/>
          <p:nvPr>
            <p:custDataLst>
              <p:tags r:id="rId17"/>
            </p:custDataLst>
          </p:nvPr>
        </p:nvSpPr>
        <p:spPr>
          <a:xfrm>
            <a:off x="9162112" y="2540901"/>
            <a:ext cx="1876978" cy="2932473"/>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椭圆 20"/>
          <p:cNvSpPr/>
          <p:nvPr>
            <p:custDataLst>
              <p:tags r:id="rId18"/>
            </p:custDataLst>
          </p:nvPr>
        </p:nvSpPr>
        <p:spPr>
          <a:xfrm>
            <a:off x="1240662" y="2342515"/>
            <a:ext cx="669900" cy="669900"/>
          </a:xfrm>
          <a:prstGeom prst="ellipse">
            <a:avLst/>
          </a:prstGeom>
          <a:solidFill>
            <a:schemeClr val="bg1"/>
          </a:solidFill>
          <a:ln>
            <a:noFill/>
          </a:ln>
          <a:effectLst>
            <a:outerShdw blurRad="292100" dist="50800" dir="5400000" algn="c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椭圆 21"/>
          <p:cNvSpPr/>
          <p:nvPr>
            <p:custDataLst>
              <p:tags r:id="rId19"/>
            </p:custDataLst>
          </p:nvPr>
        </p:nvSpPr>
        <p:spPr>
          <a:xfrm>
            <a:off x="3223818" y="2342515"/>
            <a:ext cx="669900" cy="669900"/>
          </a:xfrm>
          <a:prstGeom prst="ellipse">
            <a:avLst/>
          </a:prstGeom>
          <a:solidFill>
            <a:schemeClr val="bg1"/>
          </a:solidFill>
          <a:ln>
            <a:noFill/>
          </a:ln>
          <a:effectLst>
            <a:outerShdw blurRad="292100" dist="50800" dir="5400000" algn="c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椭圆 22"/>
          <p:cNvSpPr/>
          <p:nvPr>
            <p:custDataLst>
              <p:tags r:id="rId20"/>
            </p:custDataLst>
          </p:nvPr>
        </p:nvSpPr>
        <p:spPr>
          <a:xfrm>
            <a:off x="5206975" y="2342515"/>
            <a:ext cx="669900" cy="669900"/>
          </a:xfrm>
          <a:prstGeom prst="ellipse">
            <a:avLst/>
          </a:prstGeom>
          <a:solidFill>
            <a:schemeClr val="bg1"/>
          </a:solidFill>
          <a:ln>
            <a:noFill/>
          </a:ln>
          <a:effectLst>
            <a:outerShdw blurRad="292100" dist="50800" dir="5400000" algn="c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custDataLst>
              <p:tags r:id="rId21"/>
            </p:custDataLst>
          </p:nvPr>
        </p:nvSpPr>
        <p:spPr>
          <a:xfrm>
            <a:off x="7190132" y="2342515"/>
            <a:ext cx="669900" cy="669900"/>
          </a:xfrm>
          <a:prstGeom prst="ellipse">
            <a:avLst/>
          </a:prstGeom>
          <a:solidFill>
            <a:schemeClr val="bg1"/>
          </a:solidFill>
          <a:ln>
            <a:noFill/>
          </a:ln>
          <a:effectLst>
            <a:outerShdw blurRad="292100" dist="50800" dir="5400000" algn="c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椭圆 24"/>
          <p:cNvSpPr/>
          <p:nvPr>
            <p:custDataLst>
              <p:tags r:id="rId22"/>
            </p:custDataLst>
          </p:nvPr>
        </p:nvSpPr>
        <p:spPr>
          <a:xfrm>
            <a:off x="9173288" y="2342515"/>
            <a:ext cx="669900" cy="669900"/>
          </a:xfrm>
          <a:prstGeom prst="ellipse">
            <a:avLst/>
          </a:prstGeom>
          <a:solidFill>
            <a:schemeClr val="bg1"/>
          </a:solidFill>
          <a:ln>
            <a:noFill/>
          </a:ln>
          <a:effectLst>
            <a:outerShdw blurRad="292100" dist="50800" dir="5400000" algn="c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custDataLst>
              <p:tags r:id="rId23"/>
            </p:custDataLst>
          </p:nvPr>
        </p:nvSpPr>
        <p:spPr>
          <a:xfrm>
            <a:off x="1380370" y="3084365"/>
            <a:ext cx="1755432" cy="2249999"/>
          </a:xfrm>
          <a:prstGeom prst="rect">
            <a:avLst/>
          </a:prstGeom>
          <a:noFill/>
        </p:spPr>
        <p:txBody>
          <a:bodyPr wrap="square" bIns="0" rtlCol="0">
            <a:normAutofit lnSpcReduction="10000"/>
          </a:bodyPr>
          <a:p>
            <a:pPr algn="ctr"/>
            <a:r>
              <a:rPr lang="zh-CN" altLang="en-US">
                <a:solidFill>
                  <a:schemeClr val="bg1"/>
                </a:solidFill>
                <a:sym typeface="+mn-ea"/>
              </a:rPr>
              <a:t>1870年，英国颁布了《初等教育法》，确立了5岁以上儿童开始接受义务教育的体制，国民初等教育制度正式形成。</a:t>
            </a:r>
            <a:endParaRPr lang="zh-CN" altLang="en-US">
              <a:solidFill>
                <a:schemeClr val="bg1"/>
              </a:solidFill>
              <a:sym typeface="+mn-ea"/>
            </a:endParaRPr>
          </a:p>
        </p:txBody>
      </p:sp>
      <p:sp>
        <p:nvSpPr>
          <p:cNvPr id="27" name="文本框 26"/>
          <p:cNvSpPr txBox="1"/>
          <p:nvPr>
            <p:custDataLst>
              <p:tags r:id="rId24"/>
            </p:custDataLst>
          </p:nvPr>
        </p:nvSpPr>
        <p:spPr>
          <a:xfrm>
            <a:off x="3334112" y="3084624"/>
            <a:ext cx="1770776" cy="2102086"/>
          </a:xfrm>
          <a:prstGeom prst="rect">
            <a:avLst/>
          </a:prstGeom>
          <a:noFill/>
        </p:spPr>
        <p:txBody>
          <a:bodyPr wrap="square" bIns="0" rtlCol="0">
            <a:normAutofit lnSpcReduction="10000"/>
          </a:bodyPr>
          <a:p>
            <a:pPr algn="l"/>
            <a:r>
              <a:rPr lang="zh-CN" altLang="en-US">
                <a:solidFill>
                  <a:schemeClr val="bg1"/>
                </a:solidFill>
                <a:sym typeface="+mn-ea"/>
              </a:rPr>
              <a:t> 1905年，《关于公立小学不满5岁儿童的报告》提出要为3—5岁的儿童设立“保育学校（Nursery School）”。</a:t>
            </a:r>
            <a:endParaRPr lang="zh-CN" altLang="en-US">
              <a:solidFill>
                <a:schemeClr val="bg1"/>
              </a:solidFill>
              <a:sym typeface="+mn-ea"/>
            </a:endParaRPr>
          </a:p>
        </p:txBody>
      </p:sp>
      <p:sp>
        <p:nvSpPr>
          <p:cNvPr id="26" name="文本框 25"/>
          <p:cNvSpPr txBox="1"/>
          <p:nvPr>
            <p:custDataLst>
              <p:tags r:id="rId25"/>
            </p:custDataLst>
          </p:nvPr>
        </p:nvSpPr>
        <p:spPr>
          <a:xfrm>
            <a:off x="5287910" y="3084624"/>
            <a:ext cx="1810186" cy="2142164"/>
          </a:xfrm>
          <a:prstGeom prst="rect">
            <a:avLst/>
          </a:prstGeom>
          <a:noFill/>
        </p:spPr>
        <p:txBody>
          <a:bodyPr wrap="square" bIns="0" rtlCol="0"/>
          <a:p>
            <a:pPr algn="l"/>
            <a:r>
              <a:rPr lang="zh-CN" altLang="en-US">
                <a:solidFill>
                  <a:schemeClr val="bg1"/>
                </a:solidFill>
                <a:sym typeface="+mn-ea"/>
              </a:rPr>
              <a:t>保育学校于1913年正式建立，承担起了5岁以下儿童的保育工作。随着保育学校的发展。</a:t>
            </a:r>
            <a:endParaRPr lang="zh-CN" altLang="en-US">
              <a:solidFill>
                <a:schemeClr val="bg1"/>
              </a:solidFill>
              <a:sym typeface="+mn-ea"/>
            </a:endParaRPr>
          </a:p>
        </p:txBody>
      </p:sp>
      <p:sp>
        <p:nvSpPr>
          <p:cNvPr id="34" name="文本框 33"/>
          <p:cNvSpPr txBox="1"/>
          <p:nvPr>
            <p:custDataLst>
              <p:tags r:id="rId26"/>
            </p:custDataLst>
          </p:nvPr>
        </p:nvSpPr>
        <p:spPr>
          <a:xfrm>
            <a:off x="7241708" y="3084624"/>
            <a:ext cx="1823545" cy="2142164"/>
          </a:xfrm>
          <a:prstGeom prst="rect">
            <a:avLst/>
          </a:prstGeom>
          <a:noFill/>
        </p:spPr>
        <p:txBody>
          <a:bodyPr wrap="square" bIns="0" rtlCol="0">
            <a:normAutofit/>
          </a:bodyPr>
          <a:p>
            <a:pPr algn="l"/>
            <a:r>
              <a:rPr lang="zh-CN" altLang="en-US">
                <a:solidFill>
                  <a:schemeClr val="bg1"/>
                </a:solidFill>
                <a:sym typeface="+mn-ea"/>
              </a:rPr>
              <a:t>1923年，英国保育学校协会（Nursery School Association）成立。</a:t>
            </a:r>
            <a:endParaRPr lang="zh-CN" altLang="en-US">
              <a:solidFill>
                <a:schemeClr val="bg1"/>
              </a:solidFill>
              <a:sym typeface="+mn-ea"/>
            </a:endParaRPr>
          </a:p>
        </p:txBody>
      </p:sp>
      <p:sp>
        <p:nvSpPr>
          <p:cNvPr id="36" name="文本框 35"/>
          <p:cNvSpPr txBox="1"/>
          <p:nvPr>
            <p:custDataLst>
              <p:tags r:id="rId27"/>
            </p:custDataLst>
          </p:nvPr>
        </p:nvSpPr>
        <p:spPr>
          <a:xfrm>
            <a:off x="9195506" y="3084624"/>
            <a:ext cx="1783467" cy="2246367"/>
          </a:xfrm>
          <a:prstGeom prst="rect">
            <a:avLst/>
          </a:prstGeom>
          <a:noFill/>
        </p:spPr>
        <p:txBody>
          <a:bodyPr wrap="square" bIns="0" rtlCol="0">
            <a:normAutofit/>
          </a:bodyPr>
          <a:p>
            <a:pPr algn="l"/>
            <a:r>
              <a:rPr lang="zh-CN" altLang="en-US">
                <a:solidFill>
                  <a:schemeClr val="bg1"/>
                </a:solidFill>
                <a:sym typeface="+mn-ea"/>
              </a:rPr>
              <a:t>1967年，英国中央教育咨询委员会发布了《儿童及其初等学校》的报告，肯定了5岁以下儿童教育的重要性。</a:t>
            </a:r>
            <a:endParaRPr lang="zh-CN" altLang="en-US">
              <a:solidFill>
                <a:schemeClr val="bg1"/>
              </a:solidFill>
              <a:sym typeface="+mn-ea"/>
            </a:endParaRPr>
          </a:p>
        </p:txBody>
      </p:sp>
      <p:pic>
        <p:nvPicPr>
          <p:cNvPr id="38" name="图片 37" descr="32313538333935363b32313538333933383bcae9bcdc"/>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1377576" y="2479429"/>
            <a:ext cx="396072" cy="396072"/>
          </a:xfrm>
          <a:prstGeom prst="rect">
            <a:avLst/>
          </a:prstGeom>
        </p:spPr>
      </p:pic>
      <p:pic>
        <p:nvPicPr>
          <p:cNvPr id="63" name="图片 62" descr="32313538333935363b32313538333934303bcae9b1be"/>
          <p:cNvPicPr>
            <a:picLocks noChangeAspect="1"/>
          </p:cNvPicPr>
          <p:nvPr>
            <p:custDataLst>
              <p:tags r:id="rId31"/>
            </p:custDataLst>
          </p:nvPr>
        </p:nvPicPr>
        <p:blipFill>
          <a:blip r:embed="rId32">
            <a:extLst>
              <a:ext uri="{96DAC541-7B7A-43D3-8B79-37D633B846F1}">
                <asvg:svgBlip xmlns:asvg="http://schemas.microsoft.com/office/drawing/2016/SVG/main" r:embed="rId33"/>
              </a:ext>
            </a:extLst>
          </a:blip>
          <a:stretch>
            <a:fillRect/>
          </a:stretch>
        </p:blipFill>
        <p:spPr>
          <a:xfrm>
            <a:off x="3360732" y="2479429"/>
            <a:ext cx="396072" cy="396072"/>
          </a:xfrm>
          <a:prstGeom prst="rect">
            <a:avLst/>
          </a:prstGeom>
        </p:spPr>
      </p:pic>
      <p:pic>
        <p:nvPicPr>
          <p:cNvPr id="66" name="图片 65" descr="32313538333935363b32313538333934373bcec4bcfebcd0"/>
          <p:cNvPicPr>
            <a:picLocks noChangeAspect="1"/>
          </p:cNvPicPr>
          <p:nvPr>
            <p:custDataLst>
              <p:tags r:id="rId34"/>
            </p:custDataLst>
          </p:nvPr>
        </p:nvPicPr>
        <p:blipFill>
          <a:blip r:embed="rId35">
            <a:extLst>
              <a:ext uri="{96DAC541-7B7A-43D3-8B79-37D633B846F1}">
                <asvg:svgBlip xmlns:asvg="http://schemas.microsoft.com/office/drawing/2016/SVG/main" r:embed="rId36"/>
              </a:ext>
            </a:extLst>
          </a:blip>
          <a:stretch>
            <a:fillRect/>
          </a:stretch>
        </p:blipFill>
        <p:spPr>
          <a:xfrm>
            <a:off x="5343889" y="2479429"/>
            <a:ext cx="396072" cy="396072"/>
          </a:xfrm>
          <a:prstGeom prst="rect">
            <a:avLst/>
          </a:prstGeom>
        </p:spPr>
      </p:pic>
      <p:pic>
        <p:nvPicPr>
          <p:cNvPr id="69" name="图片 68" descr="32313538333935363b32313538333935323bd3cabcfe"/>
          <p:cNvPicPr>
            <a:picLocks noChangeAspect="1"/>
          </p:cNvPicPr>
          <p:nvPr>
            <p:custDataLst>
              <p:tags r:id="rId37"/>
            </p:custDataLst>
          </p:nvPr>
        </p:nvPicPr>
        <p:blipFill>
          <a:blip r:embed="rId38">
            <a:extLst>
              <a:ext uri="{96DAC541-7B7A-43D3-8B79-37D633B846F1}">
                <asvg:svgBlip xmlns:asvg="http://schemas.microsoft.com/office/drawing/2016/SVG/main" r:embed="rId39"/>
              </a:ext>
            </a:extLst>
          </a:blip>
          <a:stretch>
            <a:fillRect/>
          </a:stretch>
        </p:blipFill>
        <p:spPr>
          <a:xfrm>
            <a:off x="7327046" y="2479429"/>
            <a:ext cx="396072" cy="396072"/>
          </a:xfrm>
          <a:prstGeom prst="rect">
            <a:avLst/>
          </a:prstGeom>
        </p:spPr>
      </p:pic>
      <p:pic>
        <p:nvPicPr>
          <p:cNvPr id="72" name="图片 71" descr="32313538333935363b32313538333935343bbadab0e5"/>
          <p:cNvPicPr>
            <a:picLocks noChangeAspect="1"/>
          </p:cNvPicPr>
          <p:nvPr>
            <p:custDataLst>
              <p:tags r:id="rId40"/>
            </p:custDataLst>
          </p:nvPr>
        </p:nvPicPr>
        <p:blipFill>
          <a:blip r:embed="rId41">
            <a:extLst>
              <a:ext uri="{96DAC541-7B7A-43D3-8B79-37D633B846F1}">
                <asvg:svgBlip xmlns:asvg="http://schemas.microsoft.com/office/drawing/2016/SVG/main" r:embed="rId42"/>
              </a:ext>
            </a:extLst>
          </a:blip>
          <a:stretch>
            <a:fillRect/>
          </a:stretch>
        </p:blipFill>
        <p:spPr>
          <a:xfrm>
            <a:off x="9310202" y="2479429"/>
            <a:ext cx="396072" cy="396072"/>
          </a:xfrm>
          <a:prstGeom prst="rect">
            <a:avLst/>
          </a:prstGeom>
        </p:spPr>
      </p:pic>
    </p:spTree>
    <p:custDataLst>
      <p:tags r:id="rId43"/>
    </p:custData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挪威婴幼儿托育服务政策与法规的历史演进</a:t>
            </a:r>
            <a:endParaRPr lang="zh-CN" altLang="en-US" sz="2800">
              <a:solidFill>
                <a:schemeClr val="tx1"/>
              </a:solidFill>
            </a:endParaRPr>
          </a:p>
        </p:txBody>
      </p:sp>
      <p:sp>
        <p:nvSpPr>
          <p:cNvPr id="52" name="矩形 51"/>
          <p:cNvSpPr/>
          <p:nvPr>
            <p:custDataLst>
              <p:tags r:id="rId4"/>
            </p:custDataLst>
          </p:nvPr>
        </p:nvSpPr>
        <p:spPr>
          <a:xfrm>
            <a:off x="2999740" y="544830"/>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3" name="矩形 2"/>
          <p:cNvSpPr/>
          <p:nvPr>
            <p:custDataLst>
              <p:tags r:id="rId5"/>
            </p:custDataLst>
          </p:nvPr>
        </p:nvSpPr>
        <p:spPr>
          <a:xfrm flipV="1">
            <a:off x="866775" y="2364740"/>
            <a:ext cx="2332355" cy="3384550"/>
          </a:xfrm>
          <a:prstGeom prst="rect">
            <a:avLst/>
          </a:prstGeom>
          <a:solidFill>
            <a:srgbClr val="6096E6">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5" name="矩形 14"/>
          <p:cNvSpPr/>
          <p:nvPr>
            <p:custDataLst>
              <p:tags r:id="rId6"/>
            </p:custDataLst>
          </p:nvPr>
        </p:nvSpPr>
        <p:spPr>
          <a:xfrm flipV="1">
            <a:off x="3552190" y="2364740"/>
            <a:ext cx="2385060" cy="3489960"/>
          </a:xfrm>
          <a:prstGeom prst="rect">
            <a:avLst/>
          </a:prstGeom>
          <a:solidFill>
            <a:srgbClr val="58B6E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6" name="矩形 15"/>
          <p:cNvSpPr/>
          <p:nvPr>
            <p:custDataLst>
              <p:tags r:id="rId7"/>
            </p:custDataLst>
          </p:nvPr>
        </p:nvSpPr>
        <p:spPr>
          <a:xfrm flipV="1">
            <a:off x="6237605" y="2364740"/>
            <a:ext cx="2438400" cy="3594735"/>
          </a:xfrm>
          <a:prstGeom prst="rect">
            <a:avLst/>
          </a:prstGeom>
          <a:solidFill>
            <a:srgbClr val="56CA9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 name="矩形 3"/>
          <p:cNvSpPr/>
          <p:nvPr>
            <p:custDataLst>
              <p:tags r:id="rId8"/>
            </p:custDataLst>
          </p:nvPr>
        </p:nvSpPr>
        <p:spPr>
          <a:xfrm flipV="1">
            <a:off x="8923020" y="2364740"/>
            <a:ext cx="2315210" cy="3663950"/>
          </a:xfrm>
          <a:prstGeom prst="rect">
            <a:avLst/>
          </a:prstGeom>
          <a:solidFill>
            <a:srgbClr val="FFBA5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 name="同侧圆角矩形 4"/>
          <p:cNvSpPr/>
          <p:nvPr>
            <p:custDataLst>
              <p:tags r:id="rId9"/>
            </p:custDataLst>
          </p:nvPr>
        </p:nvSpPr>
        <p:spPr>
          <a:xfrm>
            <a:off x="857250" y="1564640"/>
            <a:ext cx="2520950" cy="690880"/>
          </a:xfrm>
          <a:prstGeom prst="round2SameRect">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7" name="同侧圆角矩形 6"/>
          <p:cNvSpPr/>
          <p:nvPr>
            <p:custDataLst>
              <p:tags r:id="rId10"/>
            </p:custDataLst>
          </p:nvPr>
        </p:nvSpPr>
        <p:spPr>
          <a:xfrm>
            <a:off x="3542665" y="1564640"/>
            <a:ext cx="2520950" cy="690880"/>
          </a:xfrm>
          <a:prstGeom prst="round2SameRect">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8" name="同侧圆角矩形 7"/>
          <p:cNvSpPr/>
          <p:nvPr>
            <p:custDataLst>
              <p:tags r:id="rId11"/>
            </p:custDataLst>
          </p:nvPr>
        </p:nvSpPr>
        <p:spPr>
          <a:xfrm>
            <a:off x="6228080" y="1564640"/>
            <a:ext cx="2520950" cy="690880"/>
          </a:xfrm>
          <a:prstGeom prst="round2SameRect">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1" name="同侧圆角矩形 10"/>
          <p:cNvSpPr/>
          <p:nvPr>
            <p:custDataLst>
              <p:tags r:id="rId12"/>
            </p:custDataLst>
          </p:nvPr>
        </p:nvSpPr>
        <p:spPr>
          <a:xfrm>
            <a:off x="8913495" y="1564640"/>
            <a:ext cx="2520950" cy="690880"/>
          </a:xfrm>
          <a:prstGeom prst="round2SameRect">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8" name="文本框 37"/>
          <p:cNvSpPr txBox="1"/>
          <p:nvPr>
            <p:custDataLst>
              <p:tags r:id="rId13"/>
            </p:custDataLst>
          </p:nvPr>
        </p:nvSpPr>
        <p:spPr>
          <a:xfrm>
            <a:off x="860425" y="1730375"/>
            <a:ext cx="2426970" cy="447040"/>
          </a:xfrm>
          <a:prstGeom prst="rect">
            <a:avLst/>
          </a:prstGeom>
          <a:noFill/>
        </p:spPr>
        <p:txBody>
          <a:bodyPr wrap="square" bIns="0" rtlCol="0" anchor="ctr" anchorCtr="0"/>
          <a:p>
            <a:pPr algn="ctr"/>
            <a:r>
              <a:rPr lang="en-US" altLang="zh-CN" sz="2000" b="1">
                <a:solidFill>
                  <a:srgbClr val="FFFFFF"/>
                </a:solidFill>
                <a:latin typeface="思源黑体 CN Bold" panose="020B0800000000000000" charset="-122"/>
                <a:ea typeface="思源黑体 CN Bold" panose="020B0800000000000000" charset="-122"/>
                <a:cs typeface="思源黑体 CN Regular" panose="020B0500000000000000" charset="-122"/>
              </a:rPr>
              <a:t>1975年之前</a:t>
            </a:r>
            <a:endParaRPr lang="en-US" altLang="zh-CN" sz="2000" b="1">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39" name="文本框 38"/>
          <p:cNvSpPr txBox="1"/>
          <p:nvPr>
            <p:custDataLst>
              <p:tags r:id="rId14"/>
            </p:custDataLst>
          </p:nvPr>
        </p:nvSpPr>
        <p:spPr>
          <a:xfrm>
            <a:off x="3545840" y="1730375"/>
            <a:ext cx="2496820" cy="377190"/>
          </a:xfrm>
          <a:prstGeom prst="rect">
            <a:avLst/>
          </a:prstGeom>
          <a:noFill/>
        </p:spPr>
        <p:txBody>
          <a:bodyPr wrap="square" bIns="0" rtlCol="0" anchor="ctr" anchorCtr="0">
            <a:normAutofit fontScale="80000"/>
          </a:bodyPr>
          <a:p>
            <a:pPr algn="ctr"/>
            <a:r>
              <a:rPr lang="en-US" altLang="zh-CN" sz="2400" b="1">
                <a:solidFill>
                  <a:srgbClr val="FFFFFF"/>
                </a:solidFill>
                <a:latin typeface="思源黑体 CN Bold" panose="020B0800000000000000" charset="-122"/>
                <a:ea typeface="思源黑体 CN Bold" panose="020B0800000000000000" charset="-122"/>
                <a:cs typeface="思源黑体 CN Regular" panose="020B0500000000000000" charset="-122"/>
              </a:rPr>
              <a:t>1975年</a:t>
            </a:r>
            <a:endParaRPr lang="en-US" altLang="zh-CN" sz="2400" b="1">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0" name="文本框 39"/>
          <p:cNvSpPr txBox="1"/>
          <p:nvPr>
            <p:custDataLst>
              <p:tags r:id="rId15"/>
            </p:custDataLst>
          </p:nvPr>
        </p:nvSpPr>
        <p:spPr>
          <a:xfrm>
            <a:off x="6231255" y="1660525"/>
            <a:ext cx="2479040" cy="447675"/>
          </a:xfrm>
          <a:prstGeom prst="rect">
            <a:avLst/>
          </a:prstGeom>
          <a:noFill/>
        </p:spPr>
        <p:txBody>
          <a:bodyPr wrap="square" bIns="0" rtlCol="0" anchor="ctr" anchorCtr="0">
            <a:normAutofit/>
          </a:bodyPr>
          <a:p>
            <a:pPr algn="ctr"/>
            <a:r>
              <a:rPr lang="en-US" altLang="zh-CN" sz="2400" b="1">
                <a:solidFill>
                  <a:srgbClr val="FFFFFF"/>
                </a:solidFill>
                <a:latin typeface="思源黑体 CN Bold" panose="020B0800000000000000" charset="-122"/>
                <a:ea typeface="思源黑体 CN Bold" panose="020B0800000000000000" charset="-122"/>
                <a:cs typeface="思源黑体 CN Regular" panose="020B0500000000000000" charset="-122"/>
              </a:rPr>
              <a:t> 1996年</a:t>
            </a:r>
            <a:endParaRPr lang="en-US" altLang="zh-CN" sz="2400" b="1">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14" name="文本框 13"/>
          <p:cNvSpPr txBox="1"/>
          <p:nvPr>
            <p:custDataLst>
              <p:tags r:id="rId16"/>
            </p:custDataLst>
          </p:nvPr>
        </p:nvSpPr>
        <p:spPr>
          <a:xfrm>
            <a:off x="8881110" y="1590040"/>
            <a:ext cx="2479675" cy="587375"/>
          </a:xfrm>
          <a:prstGeom prst="rect">
            <a:avLst/>
          </a:prstGeom>
          <a:noFill/>
        </p:spPr>
        <p:txBody>
          <a:bodyPr wrap="square" bIns="0" rtlCol="0" anchor="ctr" anchorCtr="0">
            <a:normAutofit/>
          </a:bodyPr>
          <a:p>
            <a:pPr algn="ctr"/>
            <a:r>
              <a:rPr lang="en-US" altLang="zh-CN" sz="2400" b="1">
                <a:solidFill>
                  <a:srgbClr val="FFFFFF"/>
                </a:solidFill>
                <a:latin typeface="思源黑体 CN Bold" panose="020B0800000000000000" charset="-122"/>
                <a:ea typeface="思源黑体 CN Bold" panose="020B0800000000000000" charset="-122"/>
                <a:cs typeface="思源黑体 CN Regular" panose="020B0500000000000000" charset="-122"/>
              </a:rPr>
              <a:t>2003年</a:t>
            </a:r>
            <a:endParaRPr lang="en-US" altLang="zh-CN" sz="2400" b="1">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2" name="椭圆 41"/>
          <p:cNvSpPr/>
          <p:nvPr>
            <p:custDataLst>
              <p:tags r:id="rId17"/>
            </p:custDataLst>
          </p:nvPr>
        </p:nvSpPr>
        <p:spPr>
          <a:xfrm>
            <a:off x="1931670" y="4697730"/>
            <a:ext cx="71755" cy="71755"/>
          </a:xfrm>
          <a:prstGeom prst="ellipse">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3" name="椭圆 42"/>
          <p:cNvSpPr/>
          <p:nvPr>
            <p:custDataLst>
              <p:tags r:id="rId18"/>
            </p:custDataLst>
          </p:nvPr>
        </p:nvSpPr>
        <p:spPr>
          <a:xfrm>
            <a:off x="2032000" y="4697730"/>
            <a:ext cx="71755" cy="71755"/>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4" name="椭圆 43"/>
          <p:cNvSpPr/>
          <p:nvPr>
            <p:custDataLst>
              <p:tags r:id="rId19"/>
            </p:custDataLst>
          </p:nvPr>
        </p:nvSpPr>
        <p:spPr>
          <a:xfrm>
            <a:off x="2132330" y="4697730"/>
            <a:ext cx="71755" cy="71755"/>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0" name="椭圆 19"/>
          <p:cNvSpPr/>
          <p:nvPr>
            <p:custDataLst>
              <p:tags r:id="rId20"/>
            </p:custDataLst>
          </p:nvPr>
        </p:nvSpPr>
        <p:spPr>
          <a:xfrm>
            <a:off x="2232660" y="4697730"/>
            <a:ext cx="71755" cy="71755"/>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9" name="椭圆 48"/>
          <p:cNvSpPr/>
          <p:nvPr>
            <p:custDataLst>
              <p:tags r:id="rId21"/>
            </p:custDataLst>
          </p:nvPr>
        </p:nvSpPr>
        <p:spPr>
          <a:xfrm>
            <a:off x="4619625" y="4697730"/>
            <a:ext cx="71755" cy="71755"/>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0" name="椭圆 49"/>
          <p:cNvSpPr/>
          <p:nvPr>
            <p:custDataLst>
              <p:tags r:id="rId22"/>
            </p:custDataLst>
          </p:nvPr>
        </p:nvSpPr>
        <p:spPr>
          <a:xfrm>
            <a:off x="4719955" y="4697730"/>
            <a:ext cx="71755" cy="71755"/>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4" name="椭圆 53"/>
          <p:cNvSpPr/>
          <p:nvPr>
            <p:custDataLst>
              <p:tags r:id="rId23"/>
            </p:custDataLst>
          </p:nvPr>
        </p:nvSpPr>
        <p:spPr>
          <a:xfrm>
            <a:off x="4820285" y="4697730"/>
            <a:ext cx="71755" cy="71755"/>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5" name="椭圆 54"/>
          <p:cNvSpPr/>
          <p:nvPr>
            <p:custDataLst>
              <p:tags r:id="rId24"/>
            </p:custDataLst>
          </p:nvPr>
        </p:nvSpPr>
        <p:spPr>
          <a:xfrm>
            <a:off x="4920615" y="4697730"/>
            <a:ext cx="71755" cy="71755"/>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6" name="椭圆 55"/>
          <p:cNvSpPr/>
          <p:nvPr>
            <p:custDataLst>
              <p:tags r:id="rId25"/>
            </p:custDataLst>
          </p:nvPr>
        </p:nvSpPr>
        <p:spPr>
          <a:xfrm>
            <a:off x="7307580" y="4697730"/>
            <a:ext cx="71755" cy="71755"/>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62" name="椭圆 61"/>
          <p:cNvSpPr/>
          <p:nvPr>
            <p:custDataLst>
              <p:tags r:id="rId26"/>
            </p:custDataLst>
          </p:nvPr>
        </p:nvSpPr>
        <p:spPr>
          <a:xfrm>
            <a:off x="7407910" y="4697730"/>
            <a:ext cx="71755" cy="71755"/>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65" name="椭圆 64"/>
          <p:cNvSpPr/>
          <p:nvPr>
            <p:custDataLst>
              <p:tags r:id="rId27"/>
            </p:custDataLst>
          </p:nvPr>
        </p:nvSpPr>
        <p:spPr>
          <a:xfrm>
            <a:off x="7508240" y="4697730"/>
            <a:ext cx="71755" cy="71755"/>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66" name="椭圆 65"/>
          <p:cNvSpPr/>
          <p:nvPr>
            <p:custDataLst>
              <p:tags r:id="rId28"/>
            </p:custDataLst>
          </p:nvPr>
        </p:nvSpPr>
        <p:spPr>
          <a:xfrm>
            <a:off x="7608570" y="4697730"/>
            <a:ext cx="71755" cy="71755"/>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67" name="椭圆 66"/>
          <p:cNvSpPr/>
          <p:nvPr>
            <p:custDataLst>
              <p:tags r:id="rId29"/>
            </p:custDataLst>
          </p:nvPr>
        </p:nvSpPr>
        <p:spPr>
          <a:xfrm>
            <a:off x="9995535" y="4697730"/>
            <a:ext cx="71755" cy="71755"/>
          </a:xfrm>
          <a:prstGeom prst="ellipse">
            <a:avLst/>
          </a:prstGeom>
          <a:solidFill>
            <a:srgbClr val="FFBA5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68" name="椭圆 67"/>
          <p:cNvSpPr/>
          <p:nvPr>
            <p:custDataLst>
              <p:tags r:id="rId30"/>
            </p:custDataLst>
          </p:nvPr>
        </p:nvSpPr>
        <p:spPr>
          <a:xfrm>
            <a:off x="10095865" y="4697730"/>
            <a:ext cx="71755" cy="71755"/>
          </a:xfrm>
          <a:prstGeom prst="ellipse">
            <a:avLst/>
          </a:prstGeom>
          <a:solidFill>
            <a:srgbClr val="FFBA5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69" name="椭圆 68"/>
          <p:cNvSpPr/>
          <p:nvPr>
            <p:custDataLst>
              <p:tags r:id="rId31"/>
            </p:custDataLst>
          </p:nvPr>
        </p:nvSpPr>
        <p:spPr>
          <a:xfrm>
            <a:off x="10196195" y="4697730"/>
            <a:ext cx="71755" cy="71755"/>
          </a:xfrm>
          <a:prstGeom prst="ellipse">
            <a:avLst/>
          </a:prstGeom>
          <a:solidFill>
            <a:srgbClr val="FFBA5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70" name="椭圆 69"/>
          <p:cNvSpPr/>
          <p:nvPr>
            <p:custDataLst>
              <p:tags r:id="rId32"/>
            </p:custDataLst>
          </p:nvPr>
        </p:nvSpPr>
        <p:spPr>
          <a:xfrm>
            <a:off x="10296525" y="4697730"/>
            <a:ext cx="71755" cy="71755"/>
          </a:xfrm>
          <a:prstGeom prst="ellipse">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71" name="文本框 70"/>
          <p:cNvSpPr txBox="1"/>
          <p:nvPr>
            <p:custDataLst>
              <p:tags r:id="rId33"/>
            </p:custDataLst>
          </p:nvPr>
        </p:nvSpPr>
        <p:spPr>
          <a:xfrm>
            <a:off x="835660" y="2645410"/>
            <a:ext cx="2272665" cy="3123565"/>
          </a:xfrm>
          <a:prstGeom prst="rect">
            <a:avLst/>
          </a:prstGeom>
          <a:noFill/>
        </p:spPr>
        <p:txBody>
          <a:bodyPr wrap="square" bIns="0" rtlCol="0" anchor="ctr" anchorCtr="0">
            <a:spAutoFit/>
          </a:bodyPr>
          <a:p>
            <a:pPr algn="l"/>
            <a:r>
              <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挪威的托育机构包括两个部分：一是以教育为导向的幼儿园（Kindergarden），</a:t>
            </a:r>
            <a:endPar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a:p>
            <a:pPr algn="l"/>
            <a:r>
              <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二是托儿之家（Day Home），</a:t>
            </a:r>
            <a:endPar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73" name="文本框 72"/>
          <p:cNvSpPr txBox="1"/>
          <p:nvPr>
            <p:custDataLst>
              <p:tags r:id="rId34"/>
            </p:custDataLst>
          </p:nvPr>
        </p:nvSpPr>
        <p:spPr>
          <a:xfrm>
            <a:off x="3463925" y="2513330"/>
            <a:ext cx="2592705" cy="2507615"/>
          </a:xfrm>
          <a:prstGeom prst="rect">
            <a:avLst/>
          </a:prstGeom>
          <a:noFill/>
        </p:spPr>
        <p:txBody>
          <a:bodyPr wrap="square" bIns="0" rtlCol="0" anchor="ctr" anchorCtr="0">
            <a:spAutoFit/>
          </a:bodyPr>
          <a:p>
            <a:pPr algn="ctr"/>
            <a:r>
              <a:rPr lang="zh-CN" altLang="en-US" sz="20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挪威政府将这两种托育机构合二为一，成为今天的幼儿园（Barnehager），也有人将其称为“日间护养机构”，同时具备幼儿的教育和保育功能。</a:t>
            </a:r>
            <a:endParaRPr lang="zh-CN" altLang="en-US" sz="20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75" name="文本框 74"/>
          <p:cNvSpPr txBox="1"/>
          <p:nvPr>
            <p:custDataLst>
              <p:tags r:id="rId35"/>
            </p:custDataLst>
          </p:nvPr>
        </p:nvSpPr>
        <p:spPr>
          <a:xfrm>
            <a:off x="6259830" y="2360613"/>
            <a:ext cx="2605405" cy="3738880"/>
          </a:xfrm>
          <a:prstGeom prst="rect">
            <a:avLst/>
          </a:prstGeom>
          <a:noFill/>
        </p:spPr>
        <p:txBody>
          <a:bodyPr wrap="square" bIns="0" rtlCol="0" anchor="ctr" anchorCtr="0">
            <a:spAutoFit/>
          </a:bodyPr>
          <a:p>
            <a:pPr algn="l"/>
            <a:r>
              <a:rPr lang="zh-CN" altLang="en-US" sz="20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挪威儿童与家庭事务部（Ministry of Children and Family Affairs）出台《幼儿园框架计划》（Framework Plan for Barnehager）。这是挪威第一个关于幼儿教育的框架计划。</a:t>
            </a:r>
            <a:endParaRPr lang="zh-CN" altLang="en-US" sz="20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77" name="文本框 76"/>
          <p:cNvSpPr txBox="1"/>
          <p:nvPr>
            <p:custDataLst>
              <p:tags r:id="rId36"/>
            </p:custDataLst>
          </p:nvPr>
        </p:nvSpPr>
        <p:spPr>
          <a:xfrm>
            <a:off x="8881745" y="2319655"/>
            <a:ext cx="2455545" cy="3430905"/>
          </a:xfrm>
          <a:prstGeom prst="rect">
            <a:avLst/>
          </a:prstGeom>
          <a:noFill/>
        </p:spPr>
        <p:txBody>
          <a:bodyPr wrap="square" bIns="0" rtlCol="0" anchor="ctr" anchorCtr="0">
            <a:spAutoFit/>
          </a:bodyPr>
          <a:p>
            <a:pPr algn="l"/>
            <a:r>
              <a:rPr lang="zh-CN" altLang="en-US" sz="2000" spc="300">
                <a:solidFill>
                  <a:srgbClr val="FFBA5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挪威出台了《幼儿园协议》（Barnehager Agreement），为私立幼儿园的经营者提供国家资助，并规定了幼儿园的最高收费标准，旨在降低父母在托育服务上的花费。</a:t>
            </a:r>
            <a:endParaRPr lang="zh-CN" altLang="en-US" sz="2000" spc="300">
              <a:solidFill>
                <a:srgbClr val="FFBA5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Tree>
    <p:custDataLst>
      <p:tags r:id="rId37"/>
    </p:custData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挪威婴幼儿托育服务政策与法规的主要内容</a:t>
            </a:r>
            <a:endParaRPr lang="zh-CN" altLang="en-US" sz="2800">
              <a:solidFill>
                <a:schemeClr val="tx1"/>
              </a:solidFill>
            </a:endParaRPr>
          </a:p>
        </p:txBody>
      </p:sp>
      <p:sp>
        <p:nvSpPr>
          <p:cNvPr id="65" name="文本框 64"/>
          <p:cNvSpPr txBox="1"/>
          <p:nvPr>
            <p:custDataLst>
              <p:tags r:id="rId4"/>
            </p:custDataLst>
          </p:nvPr>
        </p:nvSpPr>
        <p:spPr>
          <a:xfrm>
            <a:off x="1030605" y="982980"/>
            <a:ext cx="9843770" cy="6972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（一） 挪威婴幼儿托育服务的主管部门</a:t>
            </a:r>
            <a:endParaRPr lang="zh-CN" altLang="en-US" sz="2800" spc="300">
              <a:solidFill>
                <a:srgbClr val="000000">
                  <a:lumMod val="75000"/>
                  <a:lumOff val="25000"/>
                </a:srgbClr>
              </a:solidFill>
              <a:latin typeface="黑体" charset="0"/>
              <a:ea typeface="黑体" charset="0"/>
              <a:cs typeface="黑体" charset="0"/>
            </a:endParaRPr>
          </a:p>
        </p:txBody>
      </p:sp>
      <p:sp>
        <p:nvSpPr>
          <p:cNvPr id="7" name="圆角矩形 6"/>
          <p:cNvSpPr/>
          <p:nvPr/>
        </p:nvSpPr>
        <p:spPr>
          <a:xfrm>
            <a:off x="1316990" y="1878330"/>
            <a:ext cx="9707245" cy="400367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sz="2400">
                <a:solidFill>
                  <a:schemeClr val="accent6"/>
                </a:solidFill>
                <a:latin typeface="黑体" charset="0"/>
                <a:ea typeface="黑体" charset="0"/>
                <a:cs typeface="黑体" charset="0"/>
              </a:rPr>
              <a:t>自1990年起，挪威的幼儿园由儿童与家庭事务部负责，包括与托育机构相关的立法、政策制定和资金提供等。</a:t>
            </a:r>
            <a:endParaRPr sz="2400">
              <a:solidFill>
                <a:schemeClr val="accent6"/>
              </a:solidFill>
              <a:latin typeface="黑体" charset="0"/>
              <a:ea typeface="黑体" charset="0"/>
              <a:cs typeface="黑体" charset="0"/>
            </a:endParaRPr>
          </a:p>
          <a:p>
            <a:pPr indent="457200" algn="l" fontAlgn="auto">
              <a:lnSpc>
                <a:spcPct val="150000"/>
              </a:lnSpc>
            </a:pPr>
            <a:r>
              <a:rPr sz="2400">
                <a:solidFill>
                  <a:schemeClr val="accent6"/>
                </a:solidFill>
                <a:latin typeface="黑体" charset="0"/>
                <a:ea typeface="黑体" charset="0"/>
                <a:cs typeface="黑体" charset="0"/>
              </a:rPr>
              <a:t>目前，挪威的托育服务呈现一种去中央化的发展趋势，幼儿教育与保育的责任被下放到市镇政府，由市镇政府进行管理。</a:t>
            </a:r>
            <a:endParaRPr sz="2400">
              <a:solidFill>
                <a:schemeClr val="accent6"/>
              </a:solidFill>
              <a:latin typeface="黑体" charset="0"/>
              <a:ea typeface="黑体" charset="0"/>
              <a:cs typeface="黑体" charset="0"/>
            </a:endParaRPr>
          </a:p>
          <a:p>
            <a:pPr indent="457200" algn="l" fontAlgn="auto">
              <a:lnSpc>
                <a:spcPct val="150000"/>
              </a:lnSpc>
            </a:pPr>
            <a:r>
              <a:rPr sz="2400">
                <a:solidFill>
                  <a:schemeClr val="accent6"/>
                </a:solidFill>
                <a:latin typeface="黑体" charset="0"/>
                <a:ea typeface="黑体" charset="0"/>
                <a:cs typeface="黑体" charset="0"/>
              </a:rPr>
              <a:t>挪威的非政府组织也积极参与了婴幼儿托育服务相关政策的制定和讨论。</a:t>
            </a:r>
            <a:endParaRPr sz="2400">
              <a:solidFill>
                <a:schemeClr val="accent6"/>
              </a:solidFill>
              <a:latin typeface="黑体" charset="0"/>
              <a:ea typeface="黑体" charset="0"/>
              <a:cs typeface="黑体" charset="0"/>
            </a:endParaRPr>
          </a:p>
        </p:txBody>
      </p:sp>
    </p:spTree>
    <p:custDataLst>
      <p:tags r:id="rId5"/>
    </p:custData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挪威婴幼儿托育服务政策与法规的主要内容</a:t>
            </a:r>
            <a:endParaRPr lang="zh-CN" altLang="en-US" sz="2800">
              <a:solidFill>
                <a:schemeClr val="tx1"/>
              </a:solidFill>
            </a:endParaRPr>
          </a:p>
        </p:txBody>
      </p:sp>
      <p:sp>
        <p:nvSpPr>
          <p:cNvPr id="65" name="文本框 64"/>
          <p:cNvSpPr txBox="1"/>
          <p:nvPr>
            <p:custDataLst>
              <p:tags r:id="rId4"/>
            </p:custDataLst>
          </p:nvPr>
        </p:nvSpPr>
        <p:spPr>
          <a:xfrm>
            <a:off x="1030605" y="757555"/>
            <a:ext cx="9843770" cy="6972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sym typeface="+mn-ea"/>
              </a:rPr>
              <a:t>（二） 挪威婴幼儿托育的相关政策</a:t>
            </a:r>
            <a:endParaRPr lang="zh-CN" altLang="en-US" sz="2800" spc="300">
              <a:solidFill>
                <a:srgbClr val="000000">
                  <a:lumMod val="75000"/>
                  <a:lumOff val="25000"/>
                </a:srgbClr>
              </a:solidFill>
              <a:latin typeface="黑体" charset="0"/>
              <a:ea typeface="黑体" charset="0"/>
              <a:cs typeface="黑体" charset="0"/>
            </a:endParaRPr>
          </a:p>
        </p:txBody>
      </p:sp>
      <p:sp>
        <p:nvSpPr>
          <p:cNvPr id="3" name="六边形 2"/>
          <p:cNvSpPr/>
          <p:nvPr>
            <p:custDataLst>
              <p:tags r:id="rId5"/>
            </p:custDataLst>
          </p:nvPr>
        </p:nvSpPr>
        <p:spPr>
          <a:xfrm rot="5400000">
            <a:off x="5066536" y="2115454"/>
            <a:ext cx="1788084" cy="1493173"/>
          </a:xfrm>
          <a:prstGeom prst="hexagon">
            <a:avLst>
              <a:gd name="adj" fmla="val 30671"/>
              <a:gd name="vf" fmla="val 115470"/>
            </a:avLst>
          </a:prstGeom>
          <a:gradFill>
            <a:gsLst>
              <a:gs pos="20000">
                <a:srgbClr val="17D594"/>
              </a:gs>
              <a:gs pos="100000">
                <a:srgbClr val="17D594">
                  <a:lumMod val="60000"/>
                  <a:lumOff val="40000"/>
                </a:srgbClr>
              </a:gs>
            </a:gsLst>
            <a:lin ang="8100000" scaled="0"/>
          </a:gradFill>
          <a:ln>
            <a:noFill/>
          </a:ln>
          <a:effectLst>
            <a:outerShdw blurRad="152400" dist="76200" dir="2700000" algn="tl" rotWithShape="0">
              <a:srgbClr val="17D594">
                <a:alpha val="40000"/>
              </a:srgbClr>
            </a:outerShdw>
          </a:effectLst>
        </p:spPr>
        <p:style>
          <a:lnRef idx="2">
            <a:srgbClr val="376FFF">
              <a:shade val="50000"/>
            </a:srgbClr>
          </a:lnRef>
          <a:fillRef idx="1">
            <a:srgbClr val="376FFF"/>
          </a:fillRef>
          <a:effectRef idx="0">
            <a:srgbClr val="376FFF"/>
          </a:effectRef>
          <a:fontRef idx="minor">
            <a:srgbClr val="FFFFFF"/>
          </a:fontRef>
        </p:style>
        <p:txBody>
          <a:bodyPr rtlCol="0" anchor="ctr"/>
          <a:p>
            <a:pPr algn="ctr"/>
            <a:endParaRPr lang="zh-CN" altLang="en-US">
              <a:solidFill>
                <a:srgbClr val="FFFFFF"/>
              </a:solidFill>
            </a:endParaRPr>
          </a:p>
        </p:txBody>
      </p:sp>
      <p:sp>
        <p:nvSpPr>
          <p:cNvPr id="4" name="六边形 3"/>
          <p:cNvSpPr/>
          <p:nvPr>
            <p:custDataLst>
              <p:tags r:id="rId6"/>
            </p:custDataLst>
          </p:nvPr>
        </p:nvSpPr>
        <p:spPr>
          <a:xfrm rot="5400000">
            <a:off x="4335566" y="3423632"/>
            <a:ext cx="1788084" cy="1493173"/>
          </a:xfrm>
          <a:prstGeom prst="hexagon">
            <a:avLst>
              <a:gd name="adj" fmla="val 30671"/>
              <a:gd name="vf" fmla="val 115470"/>
            </a:avLst>
          </a:prstGeom>
          <a:gradFill>
            <a:gsLst>
              <a:gs pos="99000">
                <a:srgbClr val="376FFF">
                  <a:lumMod val="60000"/>
                  <a:lumOff val="40000"/>
                </a:srgbClr>
              </a:gs>
              <a:gs pos="20000">
                <a:srgbClr val="376FFF"/>
              </a:gs>
            </a:gsLst>
            <a:lin ang="8100000" scaled="0"/>
          </a:gradFill>
          <a:ln>
            <a:noFill/>
          </a:ln>
          <a:effectLst>
            <a:outerShdw blurRad="152400" dist="76200" dir="2700000" algn="tl" rotWithShape="0">
              <a:srgbClr val="376FFF">
                <a:alpha val="40000"/>
              </a:srgbClr>
            </a:outerShdw>
          </a:effectLst>
        </p:spPr>
        <p:style>
          <a:lnRef idx="2">
            <a:srgbClr val="376FFF">
              <a:shade val="50000"/>
            </a:srgbClr>
          </a:lnRef>
          <a:fillRef idx="1">
            <a:srgbClr val="376FFF"/>
          </a:fillRef>
          <a:effectRef idx="0">
            <a:srgbClr val="376FFF"/>
          </a:effectRef>
          <a:fontRef idx="minor">
            <a:srgbClr val="FFFFFF"/>
          </a:fontRef>
        </p:style>
        <p:txBody>
          <a:bodyPr rtlCol="0" anchor="ctr"/>
          <a:p>
            <a:pPr algn="ctr"/>
            <a:endParaRPr lang="zh-CN" altLang="en-US">
              <a:solidFill>
                <a:srgbClr val="FFFFFF"/>
              </a:solidFill>
            </a:endParaRPr>
          </a:p>
        </p:txBody>
      </p:sp>
      <p:sp>
        <p:nvSpPr>
          <p:cNvPr id="5" name="六边形 4"/>
          <p:cNvSpPr/>
          <p:nvPr>
            <p:custDataLst>
              <p:tags r:id="rId7"/>
            </p:custDataLst>
          </p:nvPr>
        </p:nvSpPr>
        <p:spPr>
          <a:xfrm rot="5400000">
            <a:off x="5828739" y="3423632"/>
            <a:ext cx="1788084" cy="1493173"/>
          </a:xfrm>
          <a:prstGeom prst="hexagon">
            <a:avLst>
              <a:gd name="adj" fmla="val 30671"/>
              <a:gd name="vf" fmla="val 115470"/>
            </a:avLst>
          </a:prstGeom>
          <a:gradFill>
            <a:gsLst>
              <a:gs pos="100000">
                <a:srgbClr val="FFD247">
                  <a:lumMod val="60000"/>
                  <a:lumOff val="40000"/>
                </a:srgbClr>
              </a:gs>
              <a:gs pos="20000">
                <a:srgbClr val="FFD247">
                  <a:lumMod val="75000"/>
                </a:srgbClr>
              </a:gs>
            </a:gsLst>
            <a:lin ang="8100000" scaled="0"/>
          </a:gradFill>
          <a:ln>
            <a:noFill/>
          </a:ln>
          <a:effectLst>
            <a:outerShdw blurRad="152400" dist="76200" dir="2700000" algn="tl" rotWithShape="0">
              <a:srgbClr val="FFD247">
                <a:alpha val="40000"/>
              </a:srgbClr>
            </a:outerShdw>
          </a:effectLst>
        </p:spPr>
        <p:style>
          <a:lnRef idx="2">
            <a:srgbClr val="376FFF">
              <a:shade val="50000"/>
            </a:srgbClr>
          </a:lnRef>
          <a:fillRef idx="1">
            <a:srgbClr val="376FFF"/>
          </a:fillRef>
          <a:effectRef idx="0">
            <a:srgbClr val="376FFF"/>
          </a:effectRef>
          <a:fontRef idx="minor">
            <a:srgbClr val="FFFFFF"/>
          </a:fontRef>
        </p:style>
        <p:txBody>
          <a:bodyPr rtlCol="0" anchor="ctr"/>
          <a:p>
            <a:pPr algn="ctr"/>
            <a:endParaRPr lang="zh-CN" altLang="en-US">
              <a:solidFill>
                <a:srgbClr val="FFFFFF"/>
              </a:solidFill>
            </a:endParaRPr>
          </a:p>
        </p:txBody>
      </p:sp>
      <p:sp>
        <p:nvSpPr>
          <p:cNvPr id="13" name="正文"/>
          <p:cNvSpPr txBox="1"/>
          <p:nvPr>
            <p:custDataLst>
              <p:tags r:id="rId8"/>
            </p:custDataLst>
          </p:nvPr>
        </p:nvSpPr>
        <p:spPr>
          <a:xfrm>
            <a:off x="6889115" y="2092960"/>
            <a:ext cx="3553460" cy="925830"/>
          </a:xfrm>
          <a:prstGeom prst="rect">
            <a:avLst/>
          </a:prstGeom>
          <a:noFill/>
        </p:spPr>
        <p:txBody>
          <a:bodyPr wrap="square" lIns="90170" tIns="46990" rIns="90170" bIns="46990" rtlCol="0" anchor="t" anchorCtr="0"/>
          <a:p>
            <a:pPr indent="457200" algn="l" fontAlgn="auto">
              <a:lnSpc>
                <a:spcPct val="150000"/>
              </a:lnSpc>
            </a:pPr>
            <a:r>
              <a:rPr lang="zh-CN" altLang="en-US" sz="1600" spc="150" dirty="0">
                <a:solidFill>
                  <a:srgbClr val="000000">
                    <a:lumMod val="85000"/>
                    <a:lumOff val="15000"/>
                  </a:srgbClr>
                </a:solidFill>
                <a:latin typeface="Arial" panose="020B0604020202020204" pitchFamily="34" charset="0"/>
                <a:ea typeface="微软雅黑" charset="-122"/>
              </a:rPr>
              <a:t>母亲在产前3周至产后6周必须休假，而父亲的育婴假则必须休满10周，剩余的育婴假可以由父母双方自行分配。</a:t>
            </a:r>
            <a:endParaRPr lang="zh-CN" altLang="en-US" sz="1600" spc="150" dirty="0">
              <a:solidFill>
                <a:srgbClr val="000000">
                  <a:lumMod val="85000"/>
                  <a:lumOff val="15000"/>
                </a:srgbClr>
              </a:solidFill>
              <a:latin typeface="Arial" panose="020B0604020202020204" pitchFamily="34" charset="0"/>
              <a:ea typeface="微软雅黑" charset="-122"/>
            </a:endParaRPr>
          </a:p>
        </p:txBody>
      </p:sp>
      <p:sp>
        <p:nvSpPr>
          <p:cNvPr id="14" name="标题"/>
          <p:cNvSpPr txBox="1"/>
          <p:nvPr>
            <p:custDataLst>
              <p:tags r:id="rId9"/>
            </p:custDataLst>
          </p:nvPr>
        </p:nvSpPr>
        <p:spPr>
          <a:xfrm>
            <a:off x="6875603" y="1587810"/>
            <a:ext cx="1571856" cy="433056"/>
          </a:xfrm>
          <a:prstGeom prst="rect">
            <a:avLst/>
          </a:prstGeom>
          <a:noFill/>
        </p:spPr>
        <p:txBody>
          <a:bodyPr wrap="square" lIns="90170" tIns="46990" rIns="90170" bIns="0" rtlCol="0" anchor="b">
            <a:normAutofit fontScale="90000"/>
          </a:bodyPr>
          <a:p>
            <a:r>
              <a:rPr lang="zh-CN" altLang="en-US" sz="2400" b="1" spc="300" dirty="0">
                <a:solidFill>
                  <a:srgbClr val="17D594"/>
                </a:solidFill>
                <a:latin typeface="Arial" panose="020B0604020202020204" pitchFamily="34" charset="0"/>
                <a:ea typeface="微软雅黑" charset="-122"/>
              </a:rPr>
              <a:t>1. 育婴假</a:t>
            </a:r>
            <a:endParaRPr lang="zh-CN" altLang="en-US" sz="2400" b="1" spc="300" dirty="0">
              <a:solidFill>
                <a:srgbClr val="17D594"/>
              </a:solidFill>
              <a:latin typeface="Arial" panose="020B0604020202020204" pitchFamily="34" charset="0"/>
              <a:ea typeface="微软雅黑" charset="-122"/>
            </a:endParaRPr>
          </a:p>
        </p:txBody>
      </p:sp>
      <p:sp>
        <p:nvSpPr>
          <p:cNvPr id="18" name="正文"/>
          <p:cNvSpPr txBox="1"/>
          <p:nvPr>
            <p:custDataLst>
              <p:tags r:id="rId10"/>
            </p:custDataLst>
          </p:nvPr>
        </p:nvSpPr>
        <p:spPr>
          <a:xfrm>
            <a:off x="7805421" y="4126372"/>
            <a:ext cx="3140709" cy="789231"/>
          </a:xfrm>
          <a:prstGeom prst="rect">
            <a:avLst/>
          </a:prstGeom>
          <a:noFill/>
        </p:spPr>
        <p:txBody>
          <a:bodyPr wrap="square" lIns="90170" tIns="46990" rIns="90170" bIns="46990" rtlCol="0" anchor="t" anchorCtr="0"/>
          <a:p>
            <a:pPr algn="l">
              <a:lnSpc>
                <a:spcPct val="100000"/>
              </a:lnSpc>
            </a:pPr>
            <a:r>
              <a:rPr lang="en-US" altLang="zh-CN" sz="1600" spc="150" dirty="0">
                <a:solidFill>
                  <a:srgbClr val="000000">
                    <a:lumMod val="85000"/>
                    <a:lumOff val="15000"/>
                  </a:srgbClr>
                </a:solidFill>
                <a:latin typeface="Arial" panose="020B0604020202020204" pitchFamily="34" charset="0"/>
                <a:ea typeface="微软雅黑" charset="-122"/>
              </a:rPr>
              <a:t>     </a:t>
            </a:r>
            <a:r>
              <a:rPr lang="zh-CN" altLang="en-US" sz="1600" spc="150" dirty="0">
                <a:solidFill>
                  <a:srgbClr val="000000">
                    <a:lumMod val="85000"/>
                    <a:lumOff val="15000"/>
                  </a:srgbClr>
                </a:solidFill>
                <a:latin typeface="Arial" panose="020B0604020202020204" pitchFamily="34" charset="0"/>
                <a:ea typeface="微软雅黑" charset="-122"/>
              </a:rPr>
              <a:t>有特殊需要的幼儿包括身体有残疾的幼儿、土著民族和双语幼儿、低收入家庭的幼儿等。  根据挪威《小学教育法案》（Primary School Act），身体有残疾的幼儿在学龄前有权接受教育，经过幼儿教育专家评估后可优先进入幼儿园，并且没有最低年龄的限制。</a:t>
            </a:r>
            <a:endParaRPr lang="zh-CN" altLang="en-US" sz="1600" spc="150" dirty="0">
              <a:solidFill>
                <a:srgbClr val="000000">
                  <a:lumMod val="85000"/>
                  <a:lumOff val="15000"/>
                </a:srgbClr>
              </a:solidFill>
              <a:latin typeface="Arial" panose="020B0604020202020204" pitchFamily="34" charset="0"/>
              <a:ea typeface="微软雅黑" charset="-122"/>
            </a:endParaRPr>
          </a:p>
        </p:txBody>
      </p:sp>
      <p:sp>
        <p:nvSpPr>
          <p:cNvPr id="19" name="标题"/>
          <p:cNvSpPr txBox="1"/>
          <p:nvPr>
            <p:custDataLst>
              <p:tags r:id="rId11"/>
            </p:custDataLst>
          </p:nvPr>
        </p:nvSpPr>
        <p:spPr>
          <a:xfrm>
            <a:off x="7805420" y="3358515"/>
            <a:ext cx="3023235" cy="746125"/>
          </a:xfrm>
          <a:prstGeom prst="rect">
            <a:avLst/>
          </a:prstGeom>
          <a:noFill/>
        </p:spPr>
        <p:txBody>
          <a:bodyPr wrap="square" lIns="90170" tIns="46990" rIns="90170" bIns="0" rtlCol="0" anchor="b"/>
          <a:p>
            <a:r>
              <a:rPr lang="zh-CN" altLang="en-US" sz="2000" b="1" spc="300" dirty="0">
                <a:solidFill>
                  <a:srgbClr val="FFD247">
                    <a:lumMod val="75000"/>
                  </a:srgbClr>
                </a:solidFill>
                <a:latin typeface="Arial" panose="020B0604020202020204" pitchFamily="34" charset="0"/>
                <a:ea typeface="微软雅黑" charset="-122"/>
              </a:rPr>
              <a:t>3. 有特殊需要的幼儿的照顾</a:t>
            </a:r>
            <a:endParaRPr lang="zh-CN" altLang="en-US" sz="2000" b="1" spc="300" dirty="0">
              <a:solidFill>
                <a:srgbClr val="FFD247">
                  <a:lumMod val="75000"/>
                </a:srgbClr>
              </a:solidFill>
              <a:latin typeface="Arial" panose="020B0604020202020204" pitchFamily="34" charset="0"/>
              <a:ea typeface="微软雅黑" charset="-122"/>
            </a:endParaRPr>
          </a:p>
        </p:txBody>
      </p:sp>
      <p:sp>
        <p:nvSpPr>
          <p:cNvPr id="20" name="正文"/>
          <p:cNvSpPr txBox="1"/>
          <p:nvPr>
            <p:custDataLst>
              <p:tags r:id="rId12"/>
            </p:custDataLst>
          </p:nvPr>
        </p:nvSpPr>
        <p:spPr>
          <a:xfrm>
            <a:off x="1102360" y="4007447"/>
            <a:ext cx="3140709" cy="789231"/>
          </a:xfrm>
          <a:prstGeom prst="rect">
            <a:avLst/>
          </a:prstGeom>
          <a:noFill/>
        </p:spPr>
        <p:txBody>
          <a:bodyPr wrap="square" lIns="90170" tIns="46990" rIns="90170" bIns="46990" rtlCol="0" anchor="t" anchorCtr="0"/>
          <a:p>
            <a:pPr algn="l">
              <a:lnSpc>
                <a:spcPct val="150000"/>
              </a:lnSpc>
            </a:pPr>
            <a:r>
              <a:rPr lang="en-US" altLang="zh-CN" sz="1600" spc="150" dirty="0">
                <a:solidFill>
                  <a:srgbClr val="000000">
                    <a:lumMod val="85000"/>
                    <a:lumOff val="15000"/>
                  </a:srgbClr>
                </a:solidFill>
                <a:latin typeface="Arial" panose="020B0604020202020204" pitchFamily="34" charset="0"/>
                <a:ea typeface="微软雅黑" charset="-122"/>
              </a:rPr>
              <a:t>    </a:t>
            </a:r>
            <a:r>
              <a:rPr lang="zh-CN" altLang="en-US" sz="1600" spc="150" dirty="0">
                <a:solidFill>
                  <a:srgbClr val="000000">
                    <a:lumMod val="85000"/>
                    <a:lumOff val="15000"/>
                  </a:srgbClr>
                </a:solidFill>
                <a:latin typeface="Arial" panose="020B0604020202020204" pitchFamily="34" charset="0"/>
                <a:ea typeface="微软雅黑" charset="-122"/>
              </a:rPr>
              <a:t>幼儿的年龄在12岁以下，则父母每年有10天带薪假可以照顾孩子；育有两个孩子以上的父母每年有15天带薪假；单身母亲或父亲每年有20天带薪假。</a:t>
            </a:r>
            <a:endParaRPr lang="zh-CN" altLang="en-US" sz="1600" spc="150" dirty="0">
              <a:solidFill>
                <a:srgbClr val="000000">
                  <a:lumMod val="85000"/>
                  <a:lumOff val="15000"/>
                </a:srgbClr>
              </a:solidFill>
              <a:latin typeface="Arial" panose="020B0604020202020204" pitchFamily="34" charset="0"/>
              <a:ea typeface="微软雅黑" charset="-122"/>
            </a:endParaRPr>
          </a:p>
        </p:txBody>
      </p:sp>
      <p:sp>
        <p:nvSpPr>
          <p:cNvPr id="21" name="标题"/>
          <p:cNvSpPr txBox="1"/>
          <p:nvPr>
            <p:custDataLst>
              <p:tags r:id="rId13"/>
            </p:custDataLst>
          </p:nvPr>
        </p:nvSpPr>
        <p:spPr>
          <a:xfrm>
            <a:off x="1083310" y="3241040"/>
            <a:ext cx="3309620" cy="657225"/>
          </a:xfrm>
          <a:prstGeom prst="rect">
            <a:avLst/>
          </a:prstGeom>
          <a:noFill/>
        </p:spPr>
        <p:txBody>
          <a:bodyPr wrap="square" lIns="90170" tIns="46990" rIns="90170" bIns="0" rtlCol="0" anchor="b"/>
          <a:p>
            <a:pPr algn="r"/>
            <a:r>
              <a:rPr lang="zh-CN" altLang="en-US" sz="2400" b="1" spc="300" dirty="0">
                <a:solidFill>
                  <a:srgbClr val="376FFF"/>
                </a:solidFill>
                <a:latin typeface="Arial" panose="020B0604020202020204" pitchFamily="34" charset="0"/>
                <a:ea typeface="微软雅黑" charset="-122"/>
              </a:rPr>
              <a:t>2. 后期幼儿的照顾</a:t>
            </a:r>
            <a:endParaRPr lang="zh-CN" altLang="en-US" sz="2400" b="1" spc="300" dirty="0">
              <a:solidFill>
                <a:srgbClr val="376FFF"/>
              </a:solidFill>
              <a:latin typeface="Arial" panose="020B0604020202020204" pitchFamily="34" charset="0"/>
              <a:ea typeface="微软雅黑" charset="-122"/>
            </a:endParaRPr>
          </a:p>
        </p:txBody>
      </p:sp>
      <p:sp>
        <p:nvSpPr>
          <p:cNvPr id="2" name="文本框 1"/>
          <p:cNvSpPr txBox="1"/>
          <p:nvPr/>
        </p:nvSpPr>
        <p:spPr>
          <a:xfrm>
            <a:off x="5380355" y="2410460"/>
            <a:ext cx="1151890" cy="953135"/>
          </a:xfrm>
          <a:prstGeom prst="rect">
            <a:avLst/>
          </a:prstGeom>
          <a:noFill/>
        </p:spPr>
        <p:txBody>
          <a:bodyPr wrap="square" rtlCol="0">
            <a:spAutoFit/>
          </a:bodyPr>
          <a:p>
            <a:r>
              <a:rPr lang="zh-CN" altLang="en-US" sz="2800">
                <a:solidFill>
                  <a:schemeClr val="bg1"/>
                </a:solidFill>
              </a:rPr>
              <a:t> 1. 育婴假</a:t>
            </a:r>
            <a:endParaRPr lang="zh-CN" altLang="en-US" sz="2800">
              <a:solidFill>
                <a:schemeClr val="bg1"/>
              </a:solidFill>
            </a:endParaRPr>
          </a:p>
        </p:txBody>
      </p:sp>
      <p:sp>
        <p:nvSpPr>
          <p:cNvPr id="6" name="文本框 5"/>
          <p:cNvSpPr txBox="1"/>
          <p:nvPr/>
        </p:nvSpPr>
        <p:spPr>
          <a:xfrm>
            <a:off x="4643755" y="3655060"/>
            <a:ext cx="1151890" cy="1198880"/>
          </a:xfrm>
          <a:prstGeom prst="rect">
            <a:avLst/>
          </a:prstGeom>
          <a:noFill/>
        </p:spPr>
        <p:txBody>
          <a:bodyPr wrap="square" rtlCol="0">
            <a:spAutoFit/>
          </a:bodyPr>
          <a:p>
            <a:r>
              <a:rPr lang="zh-CN" altLang="en-US" sz="2400">
                <a:solidFill>
                  <a:schemeClr val="bg1"/>
                </a:solidFill>
              </a:rPr>
              <a:t>2. 后期幼儿的照顾</a:t>
            </a:r>
            <a:endParaRPr lang="zh-CN" altLang="en-US" sz="2400">
              <a:solidFill>
                <a:schemeClr val="bg1"/>
              </a:solidFill>
            </a:endParaRPr>
          </a:p>
        </p:txBody>
      </p:sp>
      <p:sp>
        <p:nvSpPr>
          <p:cNvPr id="7" name="文本框 6"/>
          <p:cNvSpPr txBox="1"/>
          <p:nvPr/>
        </p:nvSpPr>
        <p:spPr>
          <a:xfrm>
            <a:off x="6009640" y="3394075"/>
            <a:ext cx="1388745" cy="1568450"/>
          </a:xfrm>
          <a:prstGeom prst="rect">
            <a:avLst/>
          </a:prstGeom>
          <a:noFill/>
        </p:spPr>
        <p:txBody>
          <a:bodyPr wrap="square" rtlCol="0">
            <a:spAutoFit/>
          </a:bodyPr>
          <a:p>
            <a:pPr algn="ctr"/>
            <a:r>
              <a:rPr lang="zh-CN" altLang="en-US" sz="2400">
                <a:solidFill>
                  <a:schemeClr val="bg1"/>
                </a:solidFill>
              </a:rPr>
              <a:t>3. 有特殊需要的幼儿的照顾</a:t>
            </a:r>
            <a:endParaRPr lang="zh-CN" altLang="en-US" sz="2400">
              <a:solidFill>
                <a:schemeClr val="bg1"/>
              </a:solidFill>
            </a:endParaRPr>
          </a:p>
        </p:txBody>
      </p:sp>
    </p:spTree>
    <p:custDataLst>
      <p:tags r:id="rId14"/>
    </p:custData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挪威婴幼儿托育服务政策与法规的主要内容</a:t>
            </a:r>
            <a:endParaRPr lang="zh-CN" altLang="en-US" sz="2800">
              <a:solidFill>
                <a:schemeClr val="tx1"/>
              </a:solidFill>
            </a:endParaRPr>
          </a:p>
        </p:txBody>
      </p:sp>
      <p:sp>
        <p:nvSpPr>
          <p:cNvPr id="65" name="文本框 64"/>
          <p:cNvSpPr txBox="1"/>
          <p:nvPr>
            <p:custDataLst>
              <p:tags r:id="rId4"/>
            </p:custDataLst>
          </p:nvPr>
        </p:nvSpPr>
        <p:spPr>
          <a:xfrm>
            <a:off x="1030605" y="982980"/>
            <a:ext cx="9843770" cy="6972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（三） 挪威婴幼儿托育机构的主要类型</a:t>
            </a:r>
            <a:endParaRPr lang="zh-CN" altLang="en-US" sz="2800" spc="300">
              <a:solidFill>
                <a:srgbClr val="000000">
                  <a:lumMod val="75000"/>
                  <a:lumOff val="25000"/>
                </a:srgbClr>
              </a:solidFill>
              <a:latin typeface="黑体" charset="0"/>
              <a:ea typeface="黑体" charset="0"/>
              <a:cs typeface="黑体" charset="0"/>
            </a:endParaRPr>
          </a:p>
        </p:txBody>
      </p:sp>
      <p:sp>
        <p:nvSpPr>
          <p:cNvPr id="5" name="同心圆 4"/>
          <p:cNvSpPr/>
          <p:nvPr>
            <p:custDataLst>
              <p:tags r:id="rId5"/>
            </p:custDataLst>
          </p:nvPr>
        </p:nvSpPr>
        <p:spPr>
          <a:xfrm>
            <a:off x="4764811" y="2235504"/>
            <a:ext cx="2257198" cy="2257198"/>
          </a:xfrm>
          <a:prstGeom prst="donut">
            <a:avLst>
              <a:gd name="adj" fmla="val 8835"/>
            </a:avLst>
          </a:prstGeom>
          <a:solidFill>
            <a:sysClr val="window" lastClr="FFFFFF">
              <a:lumMod val="95000"/>
            </a:sysClr>
          </a:solidFill>
          <a:ln>
            <a:noFill/>
          </a:ln>
        </p:spPr>
        <p:style>
          <a:lnRef idx="2">
            <a:srgbClr val="09BCED">
              <a:shade val="50000"/>
            </a:srgbClr>
          </a:lnRef>
          <a:fillRef idx="1">
            <a:srgbClr val="09BCED"/>
          </a:fillRef>
          <a:effectRef idx="0">
            <a:srgbClr val="09BCED"/>
          </a:effectRef>
          <a:fontRef idx="minor">
            <a:sysClr val="window" lastClr="FFFFFF"/>
          </a:fontRef>
        </p:style>
        <p:txBody>
          <a:bodyPr rtlCol="0" anchor="ctr">
            <a:normAutofit/>
          </a:bodyPr>
          <a:p>
            <a:pPr algn="ctr">
              <a:lnSpc>
                <a:spcPct val="110000"/>
              </a:lnSpc>
            </a:pPr>
            <a:endParaRPr lang="zh-CN" altLang="en-US" sz="2000" dirty="0">
              <a:solidFill>
                <a:srgbClr val="09BCED">
                  <a:lumMod val="75000"/>
                </a:srgbClr>
              </a:solidFill>
              <a:latin typeface="Arial" panose="020B0604020202020204" pitchFamily="34" charset="0"/>
              <a:ea typeface="微软雅黑" charset="-122"/>
              <a:cs typeface="+mn-ea"/>
              <a:sym typeface="Arial" panose="020B0604020202020204" pitchFamily="34" charset="0"/>
            </a:endParaRPr>
          </a:p>
        </p:txBody>
      </p:sp>
      <p:sp>
        <p:nvSpPr>
          <p:cNvPr id="2" name="任意多边形 1"/>
          <p:cNvSpPr/>
          <p:nvPr>
            <p:custDataLst>
              <p:tags r:id="rId6"/>
            </p:custDataLst>
          </p:nvPr>
        </p:nvSpPr>
        <p:spPr>
          <a:xfrm rot="18000000">
            <a:off x="4863476" y="2635845"/>
            <a:ext cx="350631" cy="350631"/>
          </a:xfrm>
          <a:custGeom>
            <a:avLst/>
            <a:gdLst>
              <a:gd name="connsiteX0" fmla="*/ 257175 w 514350"/>
              <a:gd name="connsiteY0" fmla="*/ 89086 h 514350"/>
              <a:gd name="connsiteX1" fmla="*/ 114170 w 514350"/>
              <a:gd name="connsiteY1" fmla="*/ 232090 h 514350"/>
              <a:gd name="connsiteX2" fmla="*/ 114170 w 514350"/>
              <a:gd name="connsiteY2" fmla="*/ 375095 h 514350"/>
              <a:gd name="connsiteX3" fmla="*/ 257175 w 514350"/>
              <a:gd name="connsiteY3" fmla="*/ 232090 h 514350"/>
              <a:gd name="connsiteX4" fmla="*/ 400179 w 514350"/>
              <a:gd name="connsiteY4" fmla="*/ 375095 h 514350"/>
              <a:gd name="connsiteX5" fmla="*/ 400179 w 514350"/>
              <a:gd name="connsiteY5" fmla="*/ 232090 h 514350"/>
              <a:gd name="connsiteX6" fmla="*/ 257175 w 514350"/>
              <a:gd name="connsiteY6" fmla="*/ 0 h 514350"/>
              <a:gd name="connsiteX7" fmla="*/ 514350 w 514350"/>
              <a:gd name="connsiteY7" fmla="*/ 257175 h 514350"/>
              <a:gd name="connsiteX8" fmla="*/ 257175 w 514350"/>
              <a:gd name="connsiteY8" fmla="*/ 514350 h 514350"/>
              <a:gd name="connsiteX9" fmla="*/ 0 w 514350"/>
              <a:gd name="connsiteY9" fmla="*/ 257175 h 514350"/>
              <a:gd name="connsiteX10" fmla="*/ 257175 w 514350"/>
              <a:gd name="connsiteY10"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350" h="514350">
                <a:moveTo>
                  <a:pt x="257175" y="89086"/>
                </a:moveTo>
                <a:lnTo>
                  <a:pt x="114170" y="232090"/>
                </a:lnTo>
                <a:lnTo>
                  <a:pt x="114170" y="375095"/>
                </a:lnTo>
                <a:lnTo>
                  <a:pt x="257175" y="232090"/>
                </a:lnTo>
                <a:lnTo>
                  <a:pt x="400179" y="375095"/>
                </a:lnTo>
                <a:lnTo>
                  <a:pt x="400179" y="232090"/>
                </a:lnTo>
                <a:close/>
                <a:moveTo>
                  <a:pt x="257175" y="0"/>
                </a:moveTo>
                <a:cubicBezTo>
                  <a:pt x="399209" y="0"/>
                  <a:pt x="514350" y="115141"/>
                  <a:pt x="514350" y="257175"/>
                </a:cubicBezTo>
                <a:cubicBezTo>
                  <a:pt x="514350" y="399209"/>
                  <a:pt x="399209" y="514350"/>
                  <a:pt x="257175" y="514350"/>
                </a:cubicBezTo>
                <a:cubicBezTo>
                  <a:pt x="115141" y="514350"/>
                  <a:pt x="0" y="399209"/>
                  <a:pt x="0" y="257175"/>
                </a:cubicBezTo>
                <a:cubicBezTo>
                  <a:pt x="0" y="115141"/>
                  <a:pt x="115141" y="0"/>
                  <a:pt x="257175" y="0"/>
                </a:cubicBezTo>
                <a:close/>
              </a:path>
            </a:pathLst>
          </a:custGeom>
          <a:ln>
            <a:noFill/>
          </a:ln>
        </p:spPr>
        <p:style>
          <a:lnRef idx="2">
            <a:srgbClr val="09BCED">
              <a:shade val="50000"/>
            </a:srgbClr>
          </a:lnRef>
          <a:fillRef idx="1">
            <a:srgbClr val="09BCED"/>
          </a:fillRef>
          <a:effectRef idx="0">
            <a:srgbClr val="09BCED"/>
          </a:effectRef>
          <a:fontRef idx="minor">
            <a:sysClr val="window" lastClr="FFFFFF"/>
          </a:fontRef>
        </p:style>
        <p:txBody>
          <a:bodyPr rtlCol="0" anchor="ctr">
            <a:normAutofit fontScale="90000"/>
          </a:bodyPr>
          <a:p>
            <a:pPr algn="ctr"/>
            <a:endParaRPr lang="zh-CN" altLang="en-US">
              <a:latin typeface="Arial" panose="020B0604020202020204" pitchFamily="34" charset="0"/>
              <a:ea typeface="微软雅黑" charset="-122"/>
              <a:sym typeface="Arial" panose="020B0604020202020204" pitchFamily="34" charset="0"/>
            </a:endParaRPr>
          </a:p>
        </p:txBody>
      </p:sp>
      <p:sp>
        <p:nvSpPr>
          <p:cNvPr id="6" name="任意多边形 5"/>
          <p:cNvSpPr/>
          <p:nvPr>
            <p:custDataLst>
              <p:tags r:id="rId7"/>
            </p:custDataLst>
          </p:nvPr>
        </p:nvSpPr>
        <p:spPr>
          <a:xfrm rot="3600000">
            <a:off x="6567399" y="2635846"/>
            <a:ext cx="350631" cy="350631"/>
          </a:xfrm>
          <a:custGeom>
            <a:avLst/>
            <a:gdLst>
              <a:gd name="connsiteX0" fmla="*/ 257175 w 514350"/>
              <a:gd name="connsiteY0" fmla="*/ 89086 h 514350"/>
              <a:gd name="connsiteX1" fmla="*/ 114170 w 514350"/>
              <a:gd name="connsiteY1" fmla="*/ 232090 h 514350"/>
              <a:gd name="connsiteX2" fmla="*/ 114170 w 514350"/>
              <a:gd name="connsiteY2" fmla="*/ 375095 h 514350"/>
              <a:gd name="connsiteX3" fmla="*/ 257175 w 514350"/>
              <a:gd name="connsiteY3" fmla="*/ 232090 h 514350"/>
              <a:gd name="connsiteX4" fmla="*/ 400179 w 514350"/>
              <a:gd name="connsiteY4" fmla="*/ 375095 h 514350"/>
              <a:gd name="connsiteX5" fmla="*/ 400179 w 514350"/>
              <a:gd name="connsiteY5" fmla="*/ 232090 h 514350"/>
              <a:gd name="connsiteX6" fmla="*/ 257175 w 514350"/>
              <a:gd name="connsiteY6" fmla="*/ 0 h 514350"/>
              <a:gd name="connsiteX7" fmla="*/ 514350 w 514350"/>
              <a:gd name="connsiteY7" fmla="*/ 257175 h 514350"/>
              <a:gd name="connsiteX8" fmla="*/ 257175 w 514350"/>
              <a:gd name="connsiteY8" fmla="*/ 514350 h 514350"/>
              <a:gd name="connsiteX9" fmla="*/ 0 w 514350"/>
              <a:gd name="connsiteY9" fmla="*/ 257175 h 514350"/>
              <a:gd name="connsiteX10" fmla="*/ 257175 w 514350"/>
              <a:gd name="connsiteY10"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350" h="514350">
                <a:moveTo>
                  <a:pt x="257175" y="89086"/>
                </a:moveTo>
                <a:lnTo>
                  <a:pt x="114170" y="232090"/>
                </a:lnTo>
                <a:lnTo>
                  <a:pt x="114170" y="375095"/>
                </a:lnTo>
                <a:lnTo>
                  <a:pt x="257175" y="232090"/>
                </a:lnTo>
                <a:lnTo>
                  <a:pt x="400179" y="375095"/>
                </a:lnTo>
                <a:lnTo>
                  <a:pt x="400179" y="232090"/>
                </a:lnTo>
                <a:close/>
                <a:moveTo>
                  <a:pt x="257175" y="0"/>
                </a:moveTo>
                <a:cubicBezTo>
                  <a:pt x="399209" y="0"/>
                  <a:pt x="514350" y="115141"/>
                  <a:pt x="514350" y="257175"/>
                </a:cubicBezTo>
                <a:cubicBezTo>
                  <a:pt x="514350" y="399209"/>
                  <a:pt x="399209" y="514350"/>
                  <a:pt x="257175" y="514350"/>
                </a:cubicBezTo>
                <a:cubicBezTo>
                  <a:pt x="115141" y="514350"/>
                  <a:pt x="0" y="399209"/>
                  <a:pt x="0" y="257175"/>
                </a:cubicBezTo>
                <a:cubicBezTo>
                  <a:pt x="0" y="115141"/>
                  <a:pt x="115141" y="0"/>
                  <a:pt x="257175" y="0"/>
                </a:cubicBezTo>
                <a:close/>
              </a:path>
            </a:pathLst>
          </a:custGeom>
          <a:ln>
            <a:noFill/>
          </a:ln>
        </p:spPr>
        <p:style>
          <a:lnRef idx="2">
            <a:srgbClr val="09BCED">
              <a:shade val="50000"/>
            </a:srgbClr>
          </a:lnRef>
          <a:fillRef idx="1">
            <a:srgbClr val="09BCED"/>
          </a:fillRef>
          <a:effectRef idx="0">
            <a:srgbClr val="09BCED"/>
          </a:effectRef>
          <a:fontRef idx="minor">
            <a:sysClr val="window" lastClr="FFFFFF"/>
          </a:fontRef>
        </p:style>
        <p:txBody>
          <a:bodyPr rtlCol="0" anchor="ctr">
            <a:normAutofit fontScale="90000"/>
          </a:bodyPr>
          <a:p>
            <a:pPr algn="ctr"/>
            <a:endParaRPr lang="zh-CN" altLang="en-US">
              <a:latin typeface="Arial" panose="020B0604020202020204" pitchFamily="34" charset="0"/>
              <a:ea typeface="微软雅黑" charset="-122"/>
              <a:sym typeface="Arial" panose="020B0604020202020204" pitchFamily="34" charset="0"/>
            </a:endParaRPr>
          </a:p>
        </p:txBody>
      </p:sp>
      <p:sp>
        <p:nvSpPr>
          <p:cNvPr id="8" name="任意多边形 7"/>
          <p:cNvSpPr/>
          <p:nvPr>
            <p:custDataLst>
              <p:tags r:id="rId8"/>
            </p:custDataLst>
          </p:nvPr>
        </p:nvSpPr>
        <p:spPr>
          <a:xfrm rot="10800000">
            <a:off x="5712778" y="4198971"/>
            <a:ext cx="350631" cy="350631"/>
          </a:xfrm>
          <a:custGeom>
            <a:avLst/>
            <a:gdLst>
              <a:gd name="connsiteX0" fmla="*/ 257175 w 514350"/>
              <a:gd name="connsiteY0" fmla="*/ 89086 h 514350"/>
              <a:gd name="connsiteX1" fmla="*/ 114170 w 514350"/>
              <a:gd name="connsiteY1" fmla="*/ 232090 h 514350"/>
              <a:gd name="connsiteX2" fmla="*/ 114170 w 514350"/>
              <a:gd name="connsiteY2" fmla="*/ 375095 h 514350"/>
              <a:gd name="connsiteX3" fmla="*/ 257175 w 514350"/>
              <a:gd name="connsiteY3" fmla="*/ 232090 h 514350"/>
              <a:gd name="connsiteX4" fmla="*/ 400179 w 514350"/>
              <a:gd name="connsiteY4" fmla="*/ 375095 h 514350"/>
              <a:gd name="connsiteX5" fmla="*/ 400179 w 514350"/>
              <a:gd name="connsiteY5" fmla="*/ 232090 h 514350"/>
              <a:gd name="connsiteX6" fmla="*/ 257175 w 514350"/>
              <a:gd name="connsiteY6" fmla="*/ 0 h 514350"/>
              <a:gd name="connsiteX7" fmla="*/ 514350 w 514350"/>
              <a:gd name="connsiteY7" fmla="*/ 257175 h 514350"/>
              <a:gd name="connsiteX8" fmla="*/ 257175 w 514350"/>
              <a:gd name="connsiteY8" fmla="*/ 514350 h 514350"/>
              <a:gd name="connsiteX9" fmla="*/ 0 w 514350"/>
              <a:gd name="connsiteY9" fmla="*/ 257175 h 514350"/>
              <a:gd name="connsiteX10" fmla="*/ 257175 w 514350"/>
              <a:gd name="connsiteY10"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350" h="514350">
                <a:moveTo>
                  <a:pt x="257175" y="89086"/>
                </a:moveTo>
                <a:lnTo>
                  <a:pt x="114170" y="232090"/>
                </a:lnTo>
                <a:lnTo>
                  <a:pt x="114170" y="375095"/>
                </a:lnTo>
                <a:lnTo>
                  <a:pt x="257175" y="232090"/>
                </a:lnTo>
                <a:lnTo>
                  <a:pt x="400179" y="375095"/>
                </a:lnTo>
                <a:lnTo>
                  <a:pt x="400179" y="232090"/>
                </a:lnTo>
                <a:close/>
                <a:moveTo>
                  <a:pt x="257175" y="0"/>
                </a:moveTo>
                <a:cubicBezTo>
                  <a:pt x="399209" y="0"/>
                  <a:pt x="514350" y="115141"/>
                  <a:pt x="514350" y="257175"/>
                </a:cubicBezTo>
                <a:cubicBezTo>
                  <a:pt x="514350" y="399209"/>
                  <a:pt x="399209" y="514350"/>
                  <a:pt x="257175" y="514350"/>
                </a:cubicBezTo>
                <a:cubicBezTo>
                  <a:pt x="115141" y="514350"/>
                  <a:pt x="0" y="399209"/>
                  <a:pt x="0" y="257175"/>
                </a:cubicBezTo>
                <a:cubicBezTo>
                  <a:pt x="0" y="115141"/>
                  <a:pt x="115141" y="0"/>
                  <a:pt x="257175" y="0"/>
                </a:cubicBezTo>
                <a:close/>
              </a:path>
            </a:pathLst>
          </a:custGeom>
          <a:ln>
            <a:noFill/>
          </a:ln>
        </p:spPr>
        <p:style>
          <a:lnRef idx="2">
            <a:srgbClr val="09BCED">
              <a:shade val="50000"/>
            </a:srgbClr>
          </a:lnRef>
          <a:fillRef idx="1">
            <a:srgbClr val="09BCED"/>
          </a:fillRef>
          <a:effectRef idx="0">
            <a:srgbClr val="09BCED"/>
          </a:effectRef>
          <a:fontRef idx="minor">
            <a:sysClr val="window" lastClr="FFFFFF"/>
          </a:fontRef>
        </p:style>
        <p:txBody>
          <a:bodyPr rtlCol="0" anchor="ctr">
            <a:normAutofit fontScale="90000"/>
          </a:bodyPr>
          <a:p>
            <a:pPr algn="ctr"/>
            <a:endParaRPr lang="zh-CN" altLang="en-US">
              <a:latin typeface="Arial" panose="020B0604020202020204" pitchFamily="34" charset="0"/>
              <a:ea typeface="微软雅黑" charset="-122"/>
              <a:sym typeface="Arial" panose="020B0604020202020204" pitchFamily="34" charset="0"/>
            </a:endParaRPr>
          </a:p>
        </p:txBody>
      </p:sp>
      <p:sp>
        <p:nvSpPr>
          <p:cNvPr id="4" name="矩形 3"/>
          <p:cNvSpPr/>
          <p:nvPr>
            <p:custDataLst>
              <p:tags r:id="rId9"/>
            </p:custDataLst>
          </p:nvPr>
        </p:nvSpPr>
        <p:spPr>
          <a:xfrm>
            <a:off x="7082113" y="1833245"/>
            <a:ext cx="3975142" cy="2164963"/>
          </a:xfrm>
          <a:prstGeom prst="rect">
            <a:avLst/>
          </a:prstGeom>
        </p:spPr>
        <p:txBody>
          <a:bodyPr anchor="ctr" anchorCtr="0">
            <a:normAutofit fontScale="25000"/>
          </a:bodyPr>
          <a:p>
            <a:pPr>
              <a:lnSpc>
                <a:spcPct val="130000"/>
              </a:lnSpc>
            </a:pPr>
            <a:r>
              <a:rPr lang="zh-CN" altLang="en-US" sz="9600" spc="150">
                <a:solidFill>
                  <a:schemeClr val="accent6">
                    <a:lumMod val="75000"/>
                  </a:schemeClr>
                </a:solidFill>
                <a:latin typeface="Arial" panose="020B0604020202020204" pitchFamily="34" charset="0"/>
                <a:ea typeface="微软雅黑" charset="-122"/>
                <a:sym typeface="Arial" panose="020B0604020202020204" pitchFamily="34" charset="0"/>
              </a:rPr>
              <a:t>家庭式幼儿园</a:t>
            </a:r>
            <a:endParaRPr lang="zh-CN" altLang="en-US" sz="9600" spc="150">
              <a:solidFill>
                <a:schemeClr val="accent6">
                  <a:lumMod val="75000"/>
                </a:schemeClr>
              </a:solidFill>
              <a:latin typeface="Arial" panose="020B0604020202020204" pitchFamily="34" charset="0"/>
              <a:ea typeface="微软雅黑" charset="-122"/>
              <a:sym typeface="Arial" panose="020B0604020202020204" pitchFamily="34" charset="0"/>
            </a:endParaRPr>
          </a:p>
          <a:p>
            <a:pPr>
              <a:lnSpc>
                <a:spcPct val="130000"/>
              </a:lnSpc>
            </a:pPr>
            <a:r>
              <a:rPr lang="zh-CN" altLang="en-US" sz="6400" spc="15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家庭式幼儿园一般设置在私人住宅中，一个家庭式幼儿园最多可为5位来自至少2个不同家庭的0—5岁的婴幼儿提供服务。在家庭式幼儿园中，每30位幼儿必须由一位取得专业资格证书的幼儿教师进行跨机构的监督和指导。</a:t>
            </a:r>
            <a:endParaRPr lang="zh-CN" altLang="en-US" sz="6400" spc="15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13" name="矩形 12"/>
          <p:cNvSpPr/>
          <p:nvPr>
            <p:custDataLst>
              <p:tags r:id="rId10"/>
            </p:custDataLst>
          </p:nvPr>
        </p:nvSpPr>
        <p:spPr>
          <a:xfrm>
            <a:off x="1257300" y="2127172"/>
            <a:ext cx="3387934" cy="1666452"/>
          </a:xfrm>
          <a:prstGeom prst="rect">
            <a:avLst/>
          </a:prstGeom>
        </p:spPr>
        <p:txBody>
          <a:bodyPr anchor="ctr" anchorCtr="0"/>
          <a:p>
            <a:pPr algn="l">
              <a:lnSpc>
                <a:spcPct val="130000"/>
              </a:lnSpc>
            </a:pPr>
            <a:r>
              <a:rPr lang="zh-CN" altLang="en-US" sz="2400" spc="150" dirty="0">
                <a:solidFill>
                  <a:schemeClr val="accent6"/>
                </a:solidFill>
                <a:latin typeface="Arial" panose="020B0604020202020204" pitchFamily="34" charset="0"/>
                <a:ea typeface="微软雅黑" charset="-122"/>
                <a:sym typeface="Arial" panose="020B0604020202020204" pitchFamily="34" charset="0"/>
              </a:rPr>
              <a:t>普通幼儿园</a:t>
            </a:r>
            <a:endParaRPr lang="zh-CN" altLang="en-US" sz="2400" spc="150" dirty="0">
              <a:solidFill>
                <a:schemeClr val="accent6"/>
              </a:solidFill>
              <a:latin typeface="Arial" panose="020B0604020202020204" pitchFamily="34" charset="0"/>
              <a:ea typeface="微软雅黑" charset="-122"/>
              <a:sym typeface="Arial" panose="020B0604020202020204" pitchFamily="34" charset="0"/>
            </a:endParaRPr>
          </a:p>
          <a:p>
            <a:pPr algn="l">
              <a:lnSpc>
                <a:spcPct val="130000"/>
              </a:lnSpc>
            </a:pPr>
            <a:r>
              <a:rPr lang="zh-CN" altLang="en-US" sz="1600" spc="15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普通幼儿园为0—5岁的婴幼儿提供全年服务，幼儿的在园时长可以根据家长的需要自行选择。</a:t>
            </a:r>
            <a:endParaRPr lang="zh-CN" altLang="en-US" sz="1600" spc="15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14" name="矩形 13"/>
          <p:cNvSpPr/>
          <p:nvPr>
            <p:custDataLst>
              <p:tags r:id="rId11"/>
            </p:custDataLst>
          </p:nvPr>
        </p:nvSpPr>
        <p:spPr>
          <a:xfrm>
            <a:off x="2987199" y="4679291"/>
            <a:ext cx="6195136" cy="1361518"/>
          </a:xfrm>
          <a:prstGeom prst="rect">
            <a:avLst/>
          </a:prstGeom>
        </p:spPr>
        <p:txBody>
          <a:bodyPr anchor="t" anchorCtr="0">
            <a:normAutofit fontScale="25000"/>
          </a:bodyPr>
          <a:p>
            <a:pPr algn="ctr">
              <a:lnSpc>
                <a:spcPct val="130000"/>
              </a:lnSpc>
            </a:pPr>
            <a:r>
              <a:rPr lang="zh-CN" altLang="en-US" sz="8800" spc="150">
                <a:solidFill>
                  <a:srgbClr val="00B050"/>
                </a:solidFill>
                <a:latin typeface="Arial" panose="020B0604020202020204" pitchFamily="34" charset="0"/>
                <a:ea typeface="微软雅黑" charset="-122"/>
                <a:sym typeface="Arial" panose="020B0604020202020204" pitchFamily="34" charset="0"/>
              </a:rPr>
              <a:t>开放式幼儿园</a:t>
            </a:r>
            <a:endParaRPr lang="zh-CN" altLang="en-US" sz="8800" spc="150">
              <a:solidFill>
                <a:srgbClr val="00B050"/>
              </a:solidFill>
              <a:latin typeface="Arial" panose="020B0604020202020204" pitchFamily="34" charset="0"/>
              <a:ea typeface="微软雅黑" charset="-122"/>
              <a:sym typeface="Arial" panose="020B0604020202020204" pitchFamily="34" charset="0"/>
            </a:endParaRPr>
          </a:p>
          <a:p>
            <a:pPr algn="l">
              <a:lnSpc>
                <a:spcPct val="130000"/>
              </a:lnSpc>
            </a:pPr>
            <a:r>
              <a:rPr lang="zh-CN" altLang="en-US" sz="6400" spc="15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开放式幼儿园则是为家长和幼儿提供的临时收托中心，由兼职的幼儿教师负责。需要注意的是，父母不能将幼儿单独留在开放式幼儿园，而是必须和他们一起参加活动。</a:t>
            </a:r>
            <a:endParaRPr lang="zh-CN" altLang="en-US" sz="6400" spc="15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15" name="矩形 14"/>
          <p:cNvSpPr/>
          <p:nvPr>
            <p:custDataLst>
              <p:tags r:id="rId12"/>
            </p:custDataLst>
          </p:nvPr>
        </p:nvSpPr>
        <p:spPr>
          <a:xfrm>
            <a:off x="5239524" y="2825363"/>
            <a:ext cx="1307774" cy="1077480"/>
          </a:xfrm>
          <a:prstGeom prst="rect">
            <a:avLst/>
          </a:prstGeom>
        </p:spPr>
        <p:txBody>
          <a:bodyPr wrap="square" anchor="ctr"/>
          <a:p>
            <a:pPr algn="ctr"/>
            <a:r>
              <a:rPr lang="zh-CN" altLang="en-US" sz="2400" spc="300">
                <a:solidFill>
                  <a:srgbClr val="000000">
                    <a:lumMod val="75000"/>
                    <a:lumOff val="25000"/>
                  </a:srgbClr>
                </a:solidFill>
                <a:latin typeface="黑体" charset="0"/>
                <a:ea typeface="黑体" charset="0"/>
                <a:cs typeface="黑体" charset="0"/>
                <a:sym typeface="+mn-ea"/>
              </a:rPr>
              <a:t>托育机构的主要类型</a:t>
            </a:r>
            <a:endParaRPr lang="zh-CN" altLang="en-US" sz="2400" b="1" spc="300">
              <a:solidFill>
                <a:srgbClr val="000000">
                  <a:lumMod val="75000"/>
                  <a:lumOff val="25000"/>
                </a:srgbClr>
              </a:solidFill>
              <a:latin typeface="黑体" charset="0"/>
              <a:ea typeface="黑体" charset="0"/>
              <a:cs typeface="黑体" charset="0"/>
              <a:sym typeface="+mn-ea"/>
            </a:endParaRPr>
          </a:p>
        </p:txBody>
      </p:sp>
    </p:spTree>
    <p:custDataLst>
      <p:tags r:id="rId13"/>
    </p:custData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982980"/>
            <a:ext cx="9843770" cy="69659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（四） 挪威婴幼儿托育机构的相关规定</a:t>
            </a:r>
            <a:endParaRPr lang="zh-CN" altLang="en-US" sz="28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挪威婴幼儿托育服务政策与法规的主要内容</a:t>
            </a:r>
            <a:endParaRPr lang="zh-CN" altLang="en-US" sz="2800">
              <a:solidFill>
                <a:schemeClr val="tx1"/>
              </a:solidFill>
            </a:endParaRPr>
          </a:p>
        </p:txBody>
      </p:sp>
      <p:sp>
        <p:nvSpPr>
          <p:cNvPr id="4" name="矩形 3"/>
          <p:cNvSpPr/>
          <p:nvPr/>
        </p:nvSpPr>
        <p:spPr>
          <a:xfrm>
            <a:off x="1450975" y="2064385"/>
            <a:ext cx="3454400" cy="4756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t>1. 经费支持</a:t>
            </a:r>
            <a:endParaRPr lang="zh-CN" altLang="en-US" sz="2400"/>
          </a:p>
        </p:txBody>
      </p:sp>
      <p:sp>
        <p:nvSpPr>
          <p:cNvPr id="5" name="圆角矩形 4"/>
          <p:cNvSpPr/>
          <p:nvPr/>
        </p:nvSpPr>
        <p:spPr>
          <a:xfrm>
            <a:off x="1414145" y="2677795"/>
            <a:ext cx="3566160" cy="349123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000"/>
              <a:t>在挪威，所有的公立幼儿园和部分私立幼儿园能够受到国家资助，地方当局对其拥有或管理的公立幼儿园进行全额资助，对一些私立幼儿园进行部分资助。</a:t>
            </a:r>
            <a:endParaRPr lang="zh-CN" altLang="en-US" sz="2000"/>
          </a:p>
        </p:txBody>
      </p:sp>
      <p:grpSp>
        <p:nvGrpSpPr>
          <p:cNvPr id="8" name="组合 7"/>
          <p:cNvGrpSpPr/>
          <p:nvPr/>
        </p:nvGrpSpPr>
        <p:grpSpPr>
          <a:xfrm>
            <a:off x="6196330" y="2028825"/>
            <a:ext cx="3928745" cy="4104640"/>
            <a:chOff x="2427" y="3451"/>
            <a:chExt cx="6187" cy="6464"/>
          </a:xfrm>
        </p:grpSpPr>
        <p:sp>
          <p:nvSpPr>
            <p:cNvPr id="6" name="矩形 5"/>
            <p:cNvSpPr/>
            <p:nvPr/>
          </p:nvSpPr>
          <p:spPr>
            <a:xfrm>
              <a:off x="2485" y="3451"/>
              <a:ext cx="6030" cy="7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t> 2. 托育内容</a:t>
              </a:r>
              <a:endParaRPr lang="zh-CN" altLang="en-US" sz="2400"/>
            </a:p>
          </p:txBody>
        </p:sp>
        <p:sp>
          <p:nvSpPr>
            <p:cNvPr id="7" name="圆角矩形 6"/>
            <p:cNvSpPr/>
            <p:nvPr/>
          </p:nvSpPr>
          <p:spPr>
            <a:xfrm>
              <a:off x="2427" y="4417"/>
              <a:ext cx="6187" cy="549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000"/>
                <a:t>幼儿园开展活动的内容被划分为七个领域，分别是交流、语言与文字；身体、运动与健康；艺术、文化与创造力；自然、环境与技术；伦理、宗教与哲学；数字、空格与形状；当地社区与社会。</a:t>
              </a:r>
              <a:endParaRPr lang="zh-CN" altLang="en-US" sz="2000"/>
            </a:p>
          </p:txBody>
        </p:sp>
      </p:grpSp>
    </p:spTree>
    <p:custDataLst>
      <p:tags r:id="rId5"/>
    </p:custData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982980"/>
            <a:ext cx="9843770" cy="69659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（四） 挪威婴幼儿托育机构的相关规定</a:t>
            </a:r>
            <a:endParaRPr lang="zh-CN" altLang="en-US" sz="28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挪威婴幼儿托育服务政策与法规的主要内容</a:t>
            </a:r>
            <a:endParaRPr lang="zh-CN" altLang="en-US" sz="2800">
              <a:solidFill>
                <a:schemeClr val="tx1"/>
              </a:solidFill>
            </a:endParaRPr>
          </a:p>
        </p:txBody>
      </p:sp>
      <p:sp>
        <p:nvSpPr>
          <p:cNvPr id="4" name="矩形 3"/>
          <p:cNvSpPr/>
          <p:nvPr/>
        </p:nvSpPr>
        <p:spPr>
          <a:xfrm>
            <a:off x="1200785" y="2064385"/>
            <a:ext cx="4041775" cy="4756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t>3. 环境设置</a:t>
            </a:r>
            <a:endParaRPr lang="zh-CN" altLang="en-US" sz="2400"/>
          </a:p>
        </p:txBody>
      </p:sp>
      <p:sp>
        <p:nvSpPr>
          <p:cNvPr id="5" name="圆角矩形 4"/>
          <p:cNvSpPr/>
          <p:nvPr/>
        </p:nvSpPr>
        <p:spPr>
          <a:xfrm>
            <a:off x="1063625" y="2677795"/>
            <a:ext cx="4241800" cy="349123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000"/>
              <a:t>挪威政府在《幼儿园法案》中对幼儿园室内和户外空间的标准有明确说明。对于0—3岁的婴幼儿，室内游戏区的面积标准为5.3平方米/人，室外区域的面积为室内游戏区和生活区的6倍。室外区域不包括停车位、通道等。</a:t>
            </a:r>
            <a:endParaRPr lang="zh-CN" altLang="en-US" sz="2000"/>
          </a:p>
        </p:txBody>
      </p:sp>
      <p:grpSp>
        <p:nvGrpSpPr>
          <p:cNvPr id="8" name="组合 7"/>
          <p:cNvGrpSpPr/>
          <p:nvPr/>
        </p:nvGrpSpPr>
        <p:grpSpPr>
          <a:xfrm>
            <a:off x="5583555" y="2028825"/>
            <a:ext cx="5628005" cy="4304665"/>
            <a:chOff x="2427" y="3451"/>
            <a:chExt cx="6187" cy="6779"/>
          </a:xfrm>
        </p:grpSpPr>
        <p:sp>
          <p:nvSpPr>
            <p:cNvPr id="6" name="矩形 5"/>
            <p:cNvSpPr/>
            <p:nvPr/>
          </p:nvSpPr>
          <p:spPr>
            <a:xfrm>
              <a:off x="2485" y="3451"/>
              <a:ext cx="6030" cy="7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t>4. 人员配备</a:t>
              </a:r>
              <a:endParaRPr lang="zh-CN" altLang="en-US" sz="2400"/>
            </a:p>
          </p:txBody>
        </p:sp>
        <p:sp>
          <p:nvSpPr>
            <p:cNvPr id="7" name="圆角矩形 6"/>
            <p:cNvSpPr/>
            <p:nvPr/>
          </p:nvSpPr>
          <p:spPr>
            <a:xfrm>
              <a:off x="2427" y="4417"/>
              <a:ext cx="6187" cy="5813"/>
            </a:xfrm>
            <a:prstGeom prst="roundRect">
              <a:avLst/>
            </a:prstGeom>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000"/>
                <a:t>幼儿园的工作人员主要有三类：园长、教师和教学助理。园长在挪威所有工作人员中占比为12%，教师占比为19%，教学助理占比为52%。还有其他的工作人员：2%的双语教学助理，负责协助教育萨米族和双语家庭的幼儿；5%的其他教学人员，负责协助教育其他有特殊需要的幼儿；10%的其他人员，包括厨师和清洁员等。</a:t>
              </a:r>
              <a:endParaRPr lang="zh-CN" altLang="en-US" sz="2000"/>
            </a:p>
          </p:txBody>
        </p:sp>
      </p:grpSp>
    </p:spTree>
    <p:custDataLst>
      <p:tags r:id="rId5"/>
    </p:custData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982980"/>
            <a:ext cx="9843770" cy="6845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（五） 挪威婴幼儿托育质量评价与监管</a:t>
            </a:r>
            <a:endParaRPr lang="zh-CN" altLang="en-US" sz="2800" spc="300">
              <a:solidFill>
                <a:srgbClr val="000000">
                  <a:lumMod val="75000"/>
                  <a:lumOff val="25000"/>
                </a:srgbClr>
              </a:solidFill>
              <a:latin typeface="黑体" charset="0"/>
              <a:ea typeface="黑体" charset="0"/>
              <a:cs typeface="黑体" charset="0"/>
            </a:endParaRPr>
          </a:p>
        </p:txBody>
      </p:sp>
      <p:sp>
        <p:nvSpPr>
          <p:cNvPr id="2" name="圆角矩形 1"/>
          <p:cNvSpPr/>
          <p:nvPr/>
        </p:nvSpPr>
        <p:spPr>
          <a:xfrm>
            <a:off x="1492885" y="2277745"/>
            <a:ext cx="9170035" cy="2915920"/>
          </a:xfrm>
          <a:prstGeom prst="roundRect">
            <a:avLst/>
          </a:prstGeom>
          <a:solidFill>
            <a:schemeClr val="bg1"/>
          </a:solidFill>
          <a:ln>
            <a:solidFill>
              <a:srgbClr val="609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50000"/>
              </a:lnSpc>
            </a:pPr>
            <a:r>
              <a:rPr sz="2800">
                <a:solidFill>
                  <a:srgbClr val="6096E6"/>
                </a:solidFill>
                <a:latin typeface="黑体" charset="0"/>
                <a:ea typeface="黑体" charset="0"/>
                <a:cs typeface="黑体" charset="0"/>
              </a:rPr>
              <a:t>2012年，挪威教育与训练局开始全面负责对婴幼儿托育服务进行监管，规定由教育与训练局管理郡长，郡长监督市政府关于幼儿园法律法规、经费等各方面的执行使用情况。</a:t>
            </a:r>
            <a:endParaRPr sz="2800">
              <a:solidFill>
                <a:srgbClr val="6096E6"/>
              </a:solidFill>
              <a:latin typeface="黑体" charset="0"/>
              <a:ea typeface="黑体" charset="0"/>
              <a:cs typeface="黑体" charset="0"/>
            </a:endParaRPr>
          </a:p>
        </p:txBody>
      </p:sp>
      <p:sp>
        <p:nvSpPr>
          <p:cNvPr id="3"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挪威婴幼儿托育服务政策与法规的主要内容</a:t>
            </a:r>
            <a:endParaRPr lang="zh-CN" altLang="en-US" sz="2800">
              <a:solidFill>
                <a:schemeClr val="tx1"/>
              </a:solidFill>
            </a:endParaRPr>
          </a:p>
        </p:txBody>
      </p:sp>
    </p:spTree>
    <p:custDataLst>
      <p:tags r:id="rId5"/>
    </p:custData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908050"/>
            <a:ext cx="9843770" cy="6845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（一） 挪威婴幼儿托育服务的优点</a:t>
            </a:r>
            <a:endParaRPr lang="zh-CN" altLang="en-US" sz="28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挪威婴幼儿托育服务政策与法规的特点</a:t>
            </a:r>
            <a:endParaRPr lang="zh-CN" altLang="en-US" sz="2800">
              <a:solidFill>
                <a:schemeClr val="tx1"/>
              </a:solidFill>
            </a:endParaRPr>
          </a:p>
        </p:txBody>
      </p:sp>
      <p:sp>
        <p:nvSpPr>
          <p:cNvPr id="4" name="任意多边形: 形状 11"/>
          <p:cNvSpPr/>
          <p:nvPr>
            <p:custDataLst>
              <p:tags r:id="rId5"/>
            </p:custDataLst>
          </p:nvPr>
        </p:nvSpPr>
        <p:spPr>
          <a:xfrm>
            <a:off x="1288415" y="2429510"/>
            <a:ext cx="2493010" cy="642620"/>
          </a:xfrm>
          <a:custGeom>
            <a:avLst/>
            <a:gdLst>
              <a:gd name="connsiteX0" fmla="*/ 250778 w 2676078"/>
              <a:gd name="connsiteY0" fmla="*/ 0 h 689871"/>
              <a:gd name="connsiteX1" fmla="*/ 2425300 w 2676078"/>
              <a:gd name="connsiteY1" fmla="*/ 0 h 689871"/>
              <a:gd name="connsiteX2" fmla="*/ 2676078 w 2676078"/>
              <a:gd name="connsiteY2" fmla="*/ 250778 h 689871"/>
              <a:gd name="connsiteX3" fmla="*/ 2676078 w 2676078"/>
              <a:gd name="connsiteY3" fmla="*/ 689871 h 689871"/>
              <a:gd name="connsiteX4" fmla="*/ 0 w 2676078"/>
              <a:gd name="connsiteY4" fmla="*/ 689871 h 689871"/>
              <a:gd name="connsiteX5" fmla="*/ 0 w 2676078"/>
              <a:gd name="connsiteY5" fmla="*/ 250778 h 689871"/>
              <a:gd name="connsiteX6" fmla="*/ 250778 w 2676078"/>
              <a:gd name="connsiteY6" fmla="*/ 0 h 68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078" h="689871">
                <a:moveTo>
                  <a:pt x="250778" y="0"/>
                </a:moveTo>
                <a:lnTo>
                  <a:pt x="2425300" y="0"/>
                </a:lnTo>
                <a:cubicBezTo>
                  <a:pt x="2563801" y="0"/>
                  <a:pt x="2676078" y="112277"/>
                  <a:pt x="2676078" y="250778"/>
                </a:cubicBezTo>
                <a:lnTo>
                  <a:pt x="2676078" y="689871"/>
                </a:lnTo>
                <a:lnTo>
                  <a:pt x="0" y="689871"/>
                </a:lnTo>
                <a:lnTo>
                  <a:pt x="0" y="250778"/>
                </a:lnTo>
                <a:cubicBezTo>
                  <a:pt x="0" y="112277"/>
                  <a:pt x="112277" y="0"/>
                  <a:pt x="250778" y="0"/>
                </a:cubicBezTo>
                <a:close/>
              </a:path>
            </a:pathLst>
          </a:custGeom>
          <a:solidFill>
            <a:srgbClr val="6096E6"/>
          </a:solidFill>
          <a:ln>
            <a:noFill/>
          </a:ln>
        </p:spPr>
        <p:style>
          <a:lnRef idx="2">
            <a:srgbClr val="FFFFFF">
              <a:hueOff val="0"/>
              <a:satOff val="0"/>
              <a:lumOff val="0"/>
              <a:alphaOff val="0"/>
            </a:srgbClr>
          </a:lnRef>
          <a:fillRef idx="1">
            <a:srgbClr val="6096E6">
              <a:hueOff val="0"/>
              <a:satOff val="0"/>
              <a:lumOff val="0"/>
              <a:alphaOff val="0"/>
            </a:srgbClr>
          </a:fillRef>
          <a:effectRef idx="0">
            <a:srgbClr val="6096E6">
              <a:hueOff val="0"/>
              <a:satOff val="0"/>
              <a:lumOff val="0"/>
              <a:alphaOff val="0"/>
            </a:srgbClr>
          </a:effectRef>
          <a:fontRef idx="minor">
            <a:srgbClr val="FFFFFF"/>
          </a:fontRef>
        </p:style>
        <p:txBody>
          <a:bodyPr spcFirstLastPara="0" vert="horz" wrap="square" lIns="344928" tIns="344928" rIns="344928" bIns="344928" numCol="1" spcCol="1270" anchor="ctr" anchorCtr="0">
            <a:noAutofit/>
          </a:bodyPr>
          <a:p>
            <a:pPr marL="0" lvl="0" indent="0" algn="ctr" defTabSz="2800350">
              <a:lnSpc>
                <a:spcPct val="90000"/>
              </a:lnSpc>
              <a:spcBef>
                <a:spcPct val="0"/>
              </a:spcBef>
              <a:spcAft>
                <a:spcPct val="35000"/>
              </a:spcAft>
              <a:buNone/>
            </a:pPr>
            <a:endParaRPr lang="zh-CN" altLang="en-US" sz="6300" kern="1200"/>
          </a:p>
        </p:txBody>
      </p:sp>
      <p:sp>
        <p:nvSpPr>
          <p:cNvPr id="13" name="椭圆 12"/>
          <p:cNvSpPr/>
          <p:nvPr>
            <p:custDataLst>
              <p:tags r:id="rId6"/>
            </p:custDataLst>
          </p:nvPr>
        </p:nvSpPr>
        <p:spPr>
          <a:xfrm>
            <a:off x="2058035" y="1951990"/>
            <a:ext cx="953135" cy="953135"/>
          </a:xfrm>
          <a:prstGeom prst="ellipse">
            <a:avLst/>
          </a:prstGeom>
          <a:solidFill>
            <a:srgbClr val="FFFFFF"/>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FFFFF"/>
              </a:solidFill>
            </a:endParaRPr>
          </a:p>
        </p:txBody>
      </p:sp>
      <p:sp>
        <p:nvSpPr>
          <p:cNvPr id="14" name="椭圆 13"/>
          <p:cNvSpPr/>
          <p:nvPr>
            <p:custDataLst>
              <p:tags r:id="rId7"/>
            </p:custDataLst>
          </p:nvPr>
        </p:nvSpPr>
        <p:spPr>
          <a:xfrm>
            <a:off x="2123440" y="2017395"/>
            <a:ext cx="822325" cy="822325"/>
          </a:xfrm>
          <a:prstGeom prst="ellipse">
            <a:avLst/>
          </a:prstGeom>
          <a:solidFill>
            <a:srgbClr val="6096E6"/>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2" name="矩形 21"/>
          <p:cNvSpPr/>
          <p:nvPr>
            <p:custDataLst>
              <p:tags r:id="rId8"/>
            </p:custDataLst>
          </p:nvPr>
        </p:nvSpPr>
        <p:spPr>
          <a:xfrm>
            <a:off x="1295400" y="3072130"/>
            <a:ext cx="2478405" cy="2666365"/>
          </a:xfrm>
          <a:prstGeom prst="rect">
            <a:avLst/>
          </a:prstGeom>
          <a:gradFill flip="none">
            <a:gsLst>
              <a:gs pos="0">
                <a:srgbClr val="FFFFFF"/>
              </a:gs>
              <a:gs pos="100000">
                <a:srgbClr val="6096E6">
                  <a:lumMod val="40000"/>
                  <a:lumOff val="60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微软雅黑" charset="-122"/>
            </a:endParaRPr>
          </a:p>
        </p:txBody>
      </p:sp>
      <p:sp>
        <p:nvSpPr>
          <p:cNvPr id="43" name="文本框 42"/>
          <p:cNvSpPr txBox="1"/>
          <p:nvPr>
            <p:custDataLst>
              <p:tags r:id="rId9"/>
            </p:custDataLst>
          </p:nvPr>
        </p:nvSpPr>
        <p:spPr>
          <a:xfrm>
            <a:off x="1463675" y="3430905"/>
            <a:ext cx="2141855" cy="1171575"/>
          </a:xfrm>
          <a:prstGeom prst="rect">
            <a:avLst/>
          </a:prstGeom>
          <a:noFill/>
        </p:spPr>
        <p:txBody>
          <a:bodyPr wrap="square" bIns="0" rtlCol="0" anchor="ctr" anchorCtr="0"/>
          <a:p>
            <a:pPr algn="ctr"/>
            <a:r>
              <a:rPr lang="zh-CN" altLang="en-US" sz="28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rPr>
              <a:t> 鼓励家长参与托育服务</a:t>
            </a:r>
            <a:endParaRPr lang="zh-CN" altLang="en-US" sz="28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
        <p:nvSpPr>
          <p:cNvPr id="6" name="文本框 5"/>
          <p:cNvSpPr txBox="1"/>
          <p:nvPr>
            <p:custDataLst>
              <p:tags r:id="rId10"/>
            </p:custDataLst>
          </p:nvPr>
        </p:nvSpPr>
        <p:spPr>
          <a:xfrm>
            <a:off x="2118360" y="2204720"/>
            <a:ext cx="832485" cy="445770"/>
          </a:xfrm>
          <a:prstGeom prst="rect">
            <a:avLst/>
          </a:prstGeom>
          <a:noFill/>
        </p:spPr>
        <p:txBody>
          <a:bodyPr wrap="square" bIns="0" rtlCol="0" anchor="ctr" anchorCtr="0">
            <a:normAutofit/>
          </a:bodyPr>
          <a:p>
            <a:pPr algn="ctr"/>
            <a:r>
              <a:rPr lang="zh-CN" altLang="en-US"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01</a:t>
            </a:r>
            <a:endParaRPr lang="zh-CN" altLang="en-US" sz="2600" spc="300">
              <a:solidFill>
                <a:srgbClr val="FFFFFF"/>
              </a:solidFill>
              <a:effectLst>
                <a:innerShdw blurRad="63500" dist="50800" dir="16200000">
                  <a:srgbClr val="850900">
                    <a:alpha val="50000"/>
                  </a:srgbClr>
                </a:innerShdw>
              </a:effectLst>
              <a:uFillTx/>
              <a:latin typeface="思源黑体 CN Bold" panose="020B0800000000000000" charset="-122"/>
              <a:ea typeface="思源黑体 CN Bold" panose="020B0800000000000000" charset="-122"/>
              <a:cs typeface="思源黑体 CN Regular" panose="020B0500000000000000" charset="-122"/>
            </a:endParaRPr>
          </a:p>
        </p:txBody>
      </p:sp>
      <p:sp>
        <p:nvSpPr>
          <p:cNvPr id="19" name="任意多边形: 形状 18"/>
          <p:cNvSpPr/>
          <p:nvPr>
            <p:custDataLst>
              <p:tags r:id="rId11"/>
            </p:custDataLst>
          </p:nvPr>
        </p:nvSpPr>
        <p:spPr>
          <a:xfrm>
            <a:off x="4849495" y="2429510"/>
            <a:ext cx="2493010" cy="642620"/>
          </a:xfrm>
          <a:custGeom>
            <a:avLst/>
            <a:gdLst>
              <a:gd name="connsiteX0" fmla="*/ 250778 w 2676078"/>
              <a:gd name="connsiteY0" fmla="*/ 0 h 689871"/>
              <a:gd name="connsiteX1" fmla="*/ 2425300 w 2676078"/>
              <a:gd name="connsiteY1" fmla="*/ 0 h 689871"/>
              <a:gd name="connsiteX2" fmla="*/ 2676078 w 2676078"/>
              <a:gd name="connsiteY2" fmla="*/ 250778 h 689871"/>
              <a:gd name="connsiteX3" fmla="*/ 2676078 w 2676078"/>
              <a:gd name="connsiteY3" fmla="*/ 689871 h 689871"/>
              <a:gd name="connsiteX4" fmla="*/ 0 w 2676078"/>
              <a:gd name="connsiteY4" fmla="*/ 689871 h 689871"/>
              <a:gd name="connsiteX5" fmla="*/ 0 w 2676078"/>
              <a:gd name="connsiteY5" fmla="*/ 250778 h 689871"/>
              <a:gd name="connsiteX6" fmla="*/ 250778 w 2676078"/>
              <a:gd name="connsiteY6" fmla="*/ 0 h 68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078" h="689871">
                <a:moveTo>
                  <a:pt x="250778" y="0"/>
                </a:moveTo>
                <a:lnTo>
                  <a:pt x="2425300" y="0"/>
                </a:lnTo>
                <a:cubicBezTo>
                  <a:pt x="2563801" y="0"/>
                  <a:pt x="2676078" y="112277"/>
                  <a:pt x="2676078" y="250778"/>
                </a:cubicBezTo>
                <a:lnTo>
                  <a:pt x="2676078" y="689871"/>
                </a:lnTo>
                <a:lnTo>
                  <a:pt x="0" y="689871"/>
                </a:lnTo>
                <a:lnTo>
                  <a:pt x="0" y="250778"/>
                </a:lnTo>
                <a:cubicBezTo>
                  <a:pt x="0" y="112277"/>
                  <a:pt x="112277" y="0"/>
                  <a:pt x="250778" y="0"/>
                </a:cubicBezTo>
                <a:close/>
              </a:path>
            </a:pathLst>
          </a:custGeom>
          <a:solidFill>
            <a:srgbClr val="58B6E5"/>
          </a:solidFill>
          <a:ln>
            <a:noFill/>
          </a:ln>
        </p:spPr>
        <p:style>
          <a:lnRef idx="2">
            <a:srgbClr val="FFFFFF">
              <a:hueOff val="0"/>
              <a:satOff val="0"/>
              <a:lumOff val="0"/>
              <a:alphaOff val="0"/>
            </a:srgbClr>
          </a:lnRef>
          <a:fillRef idx="1">
            <a:srgbClr val="6096E6">
              <a:hueOff val="0"/>
              <a:satOff val="0"/>
              <a:lumOff val="0"/>
              <a:alphaOff val="0"/>
            </a:srgbClr>
          </a:fillRef>
          <a:effectRef idx="0">
            <a:srgbClr val="6096E6">
              <a:hueOff val="0"/>
              <a:satOff val="0"/>
              <a:lumOff val="0"/>
              <a:alphaOff val="0"/>
            </a:srgbClr>
          </a:effectRef>
          <a:fontRef idx="minor">
            <a:srgbClr val="FFFFFF"/>
          </a:fontRef>
        </p:style>
        <p:txBody>
          <a:bodyPr spcFirstLastPara="0" vert="horz" wrap="square" lIns="344928" tIns="344928" rIns="344928" bIns="344928" numCol="1" spcCol="1270" anchor="ctr" anchorCtr="0">
            <a:noAutofit/>
          </a:bodyPr>
          <a:p>
            <a:pPr marL="0" lvl="0" indent="0" algn="ctr" defTabSz="2800350">
              <a:lnSpc>
                <a:spcPct val="90000"/>
              </a:lnSpc>
              <a:spcBef>
                <a:spcPct val="0"/>
              </a:spcBef>
              <a:spcAft>
                <a:spcPct val="35000"/>
              </a:spcAft>
              <a:buNone/>
            </a:pPr>
            <a:endParaRPr lang="zh-CN" altLang="en-US" sz="6300" kern="1200"/>
          </a:p>
        </p:txBody>
      </p:sp>
      <p:sp>
        <p:nvSpPr>
          <p:cNvPr id="20" name="椭圆 19"/>
          <p:cNvSpPr/>
          <p:nvPr>
            <p:custDataLst>
              <p:tags r:id="rId12"/>
            </p:custDataLst>
          </p:nvPr>
        </p:nvSpPr>
        <p:spPr>
          <a:xfrm>
            <a:off x="5619750" y="1951990"/>
            <a:ext cx="953135" cy="953135"/>
          </a:xfrm>
          <a:prstGeom prst="ellipse">
            <a:avLst/>
          </a:prstGeom>
          <a:solidFill>
            <a:srgbClr val="FFFFFF"/>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FFFFF"/>
              </a:solidFill>
            </a:endParaRPr>
          </a:p>
        </p:txBody>
      </p:sp>
      <p:sp>
        <p:nvSpPr>
          <p:cNvPr id="21" name="椭圆 20"/>
          <p:cNvSpPr/>
          <p:nvPr>
            <p:custDataLst>
              <p:tags r:id="rId13"/>
            </p:custDataLst>
          </p:nvPr>
        </p:nvSpPr>
        <p:spPr>
          <a:xfrm>
            <a:off x="5685155" y="2017395"/>
            <a:ext cx="822325" cy="822325"/>
          </a:xfrm>
          <a:prstGeom prst="ellipse">
            <a:avLst/>
          </a:prstGeom>
          <a:solidFill>
            <a:srgbClr val="58B6E5"/>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3" name="矩形 22"/>
          <p:cNvSpPr/>
          <p:nvPr>
            <p:custDataLst>
              <p:tags r:id="rId14"/>
            </p:custDataLst>
          </p:nvPr>
        </p:nvSpPr>
        <p:spPr>
          <a:xfrm>
            <a:off x="4857115" y="3072130"/>
            <a:ext cx="2478405" cy="2666365"/>
          </a:xfrm>
          <a:prstGeom prst="rect">
            <a:avLst/>
          </a:prstGeom>
          <a:gradFill flip="none">
            <a:gsLst>
              <a:gs pos="0">
                <a:srgbClr val="FFFFFF">
                  <a:alpha val="0"/>
                </a:srgbClr>
              </a:gs>
              <a:gs pos="100000">
                <a:srgbClr val="58B6E5">
                  <a:lumMod val="40000"/>
                  <a:lumOff val="60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微软雅黑" charset="-122"/>
            </a:endParaRPr>
          </a:p>
        </p:txBody>
      </p:sp>
      <p:sp>
        <p:nvSpPr>
          <p:cNvPr id="7" name="文本框 6"/>
          <p:cNvSpPr txBox="1"/>
          <p:nvPr>
            <p:custDataLst>
              <p:tags r:id="rId15"/>
            </p:custDataLst>
          </p:nvPr>
        </p:nvSpPr>
        <p:spPr>
          <a:xfrm>
            <a:off x="5680075" y="2204720"/>
            <a:ext cx="832485" cy="445770"/>
          </a:xfrm>
          <a:prstGeom prst="rect">
            <a:avLst/>
          </a:prstGeom>
          <a:noFill/>
        </p:spPr>
        <p:txBody>
          <a:bodyPr wrap="square" bIns="0" rtlCol="0" anchor="ctr" anchorCtr="0">
            <a:normAutofit/>
          </a:bodyPr>
          <a:p>
            <a:pPr algn="ctr"/>
            <a:r>
              <a:rPr lang="zh-CN" altLang="en-US"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0</a:t>
            </a:r>
            <a:r>
              <a:rPr lang="en-US" altLang="zh-CN"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2</a:t>
            </a:r>
            <a:endParaRPr lang="en-US" altLang="zh-CN" sz="2600" spc="300">
              <a:solidFill>
                <a:srgbClr val="FFFFFF"/>
              </a:solidFill>
              <a:effectLst>
                <a:innerShdw blurRad="63500" dist="50800" dir="16200000">
                  <a:srgbClr val="850900">
                    <a:alpha val="50000"/>
                  </a:srgbClr>
                </a:innerShdw>
              </a:effectLst>
              <a:uFillTx/>
              <a:latin typeface="思源黑体 CN Bold" panose="020B0800000000000000" charset="-122"/>
              <a:ea typeface="思源黑体 CN Bold" panose="020B0800000000000000" charset="-122"/>
              <a:cs typeface="思源黑体 CN Regular" panose="020B0500000000000000" charset="-122"/>
            </a:endParaRPr>
          </a:p>
        </p:txBody>
      </p:sp>
      <p:sp>
        <p:nvSpPr>
          <p:cNvPr id="28" name="文本框 27"/>
          <p:cNvSpPr txBox="1"/>
          <p:nvPr>
            <p:custDataLst>
              <p:tags r:id="rId16"/>
            </p:custDataLst>
          </p:nvPr>
        </p:nvSpPr>
        <p:spPr>
          <a:xfrm>
            <a:off x="5025390" y="3430905"/>
            <a:ext cx="2141855" cy="1419860"/>
          </a:xfrm>
          <a:prstGeom prst="rect">
            <a:avLst/>
          </a:prstGeom>
          <a:noFill/>
        </p:spPr>
        <p:txBody>
          <a:bodyPr wrap="square" bIns="0" rtlCol="0" anchor="ctr" anchorCtr="0">
            <a:noAutofit/>
          </a:bodyPr>
          <a:p>
            <a:pPr algn="ctr"/>
            <a:r>
              <a:rPr lang="zh-CN" altLang="en-US" sz="27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rPr>
              <a:t>完善福利政策，减轻家长负担</a:t>
            </a:r>
            <a:endParaRPr lang="zh-CN" altLang="en-US" sz="27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
        <p:nvSpPr>
          <p:cNvPr id="5" name="任意多边形: 形状 2"/>
          <p:cNvSpPr/>
          <p:nvPr>
            <p:custDataLst>
              <p:tags r:id="rId17"/>
            </p:custDataLst>
          </p:nvPr>
        </p:nvSpPr>
        <p:spPr>
          <a:xfrm>
            <a:off x="8410575" y="2429510"/>
            <a:ext cx="2493010" cy="642620"/>
          </a:xfrm>
          <a:custGeom>
            <a:avLst/>
            <a:gdLst>
              <a:gd name="connsiteX0" fmla="*/ 250778 w 2676078"/>
              <a:gd name="connsiteY0" fmla="*/ 0 h 689871"/>
              <a:gd name="connsiteX1" fmla="*/ 2425300 w 2676078"/>
              <a:gd name="connsiteY1" fmla="*/ 0 h 689871"/>
              <a:gd name="connsiteX2" fmla="*/ 2676078 w 2676078"/>
              <a:gd name="connsiteY2" fmla="*/ 250778 h 689871"/>
              <a:gd name="connsiteX3" fmla="*/ 2676078 w 2676078"/>
              <a:gd name="connsiteY3" fmla="*/ 689871 h 689871"/>
              <a:gd name="connsiteX4" fmla="*/ 0 w 2676078"/>
              <a:gd name="connsiteY4" fmla="*/ 689871 h 689871"/>
              <a:gd name="connsiteX5" fmla="*/ 0 w 2676078"/>
              <a:gd name="connsiteY5" fmla="*/ 250778 h 689871"/>
              <a:gd name="connsiteX6" fmla="*/ 250778 w 2676078"/>
              <a:gd name="connsiteY6" fmla="*/ 0 h 68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078" h="689871">
                <a:moveTo>
                  <a:pt x="250778" y="0"/>
                </a:moveTo>
                <a:lnTo>
                  <a:pt x="2425300" y="0"/>
                </a:lnTo>
                <a:cubicBezTo>
                  <a:pt x="2563801" y="0"/>
                  <a:pt x="2676078" y="112277"/>
                  <a:pt x="2676078" y="250778"/>
                </a:cubicBezTo>
                <a:lnTo>
                  <a:pt x="2676078" y="689871"/>
                </a:lnTo>
                <a:lnTo>
                  <a:pt x="0" y="689871"/>
                </a:lnTo>
                <a:lnTo>
                  <a:pt x="0" y="250778"/>
                </a:lnTo>
                <a:cubicBezTo>
                  <a:pt x="0" y="112277"/>
                  <a:pt x="112277" y="0"/>
                  <a:pt x="250778" y="0"/>
                </a:cubicBezTo>
                <a:close/>
              </a:path>
            </a:pathLst>
          </a:custGeom>
          <a:solidFill>
            <a:srgbClr val="56CA95"/>
          </a:solidFill>
          <a:ln>
            <a:noFill/>
          </a:ln>
        </p:spPr>
        <p:style>
          <a:lnRef idx="2">
            <a:srgbClr val="FFFFFF">
              <a:hueOff val="0"/>
              <a:satOff val="0"/>
              <a:lumOff val="0"/>
              <a:alphaOff val="0"/>
            </a:srgbClr>
          </a:lnRef>
          <a:fillRef idx="1">
            <a:srgbClr val="6096E6">
              <a:hueOff val="0"/>
              <a:satOff val="0"/>
              <a:lumOff val="0"/>
              <a:alphaOff val="0"/>
            </a:srgbClr>
          </a:fillRef>
          <a:effectRef idx="0">
            <a:srgbClr val="6096E6">
              <a:hueOff val="0"/>
              <a:satOff val="0"/>
              <a:lumOff val="0"/>
              <a:alphaOff val="0"/>
            </a:srgbClr>
          </a:effectRef>
          <a:fontRef idx="minor">
            <a:srgbClr val="FFFFFF"/>
          </a:fontRef>
        </p:style>
        <p:txBody>
          <a:bodyPr spcFirstLastPara="0" vert="horz" wrap="square" lIns="344928" tIns="344928" rIns="344928" bIns="344928" numCol="1" spcCol="1270" anchor="ctr" anchorCtr="0">
            <a:noAutofit/>
          </a:bodyPr>
          <a:p>
            <a:pPr marL="0" lvl="0" indent="0" algn="ctr" defTabSz="2800350">
              <a:lnSpc>
                <a:spcPct val="90000"/>
              </a:lnSpc>
              <a:spcBef>
                <a:spcPct val="0"/>
              </a:spcBef>
              <a:spcAft>
                <a:spcPct val="35000"/>
              </a:spcAft>
              <a:buNone/>
            </a:pPr>
            <a:endParaRPr lang="zh-CN" altLang="en-US" sz="6300" kern="1200"/>
          </a:p>
        </p:txBody>
      </p:sp>
      <p:sp>
        <p:nvSpPr>
          <p:cNvPr id="8" name="椭圆 7"/>
          <p:cNvSpPr/>
          <p:nvPr>
            <p:custDataLst>
              <p:tags r:id="rId18"/>
            </p:custDataLst>
          </p:nvPr>
        </p:nvSpPr>
        <p:spPr>
          <a:xfrm>
            <a:off x="9180830" y="1951990"/>
            <a:ext cx="953135" cy="953135"/>
          </a:xfrm>
          <a:prstGeom prst="ellipse">
            <a:avLst/>
          </a:prstGeom>
          <a:solidFill>
            <a:srgbClr val="FFFFFF"/>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FFFFF"/>
              </a:solidFill>
            </a:endParaRPr>
          </a:p>
        </p:txBody>
      </p:sp>
      <p:sp>
        <p:nvSpPr>
          <p:cNvPr id="9" name="椭圆 8"/>
          <p:cNvSpPr/>
          <p:nvPr>
            <p:custDataLst>
              <p:tags r:id="rId19"/>
            </p:custDataLst>
          </p:nvPr>
        </p:nvSpPr>
        <p:spPr>
          <a:xfrm>
            <a:off x="9246235" y="2017395"/>
            <a:ext cx="822325" cy="822325"/>
          </a:xfrm>
          <a:prstGeom prst="ellipse">
            <a:avLst/>
          </a:prstGeom>
          <a:solidFill>
            <a:srgbClr val="56CA95"/>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4" name="矩形 23"/>
          <p:cNvSpPr/>
          <p:nvPr>
            <p:custDataLst>
              <p:tags r:id="rId20"/>
            </p:custDataLst>
          </p:nvPr>
        </p:nvSpPr>
        <p:spPr>
          <a:xfrm>
            <a:off x="8418195" y="3072130"/>
            <a:ext cx="2478405" cy="2666365"/>
          </a:xfrm>
          <a:prstGeom prst="rect">
            <a:avLst/>
          </a:prstGeom>
          <a:gradFill flip="none">
            <a:gsLst>
              <a:gs pos="0">
                <a:srgbClr val="FFFFFF">
                  <a:alpha val="0"/>
                </a:srgbClr>
              </a:gs>
              <a:gs pos="100000">
                <a:srgbClr val="56CA95">
                  <a:lumMod val="40000"/>
                  <a:lumOff val="60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微软雅黑" charset="-122"/>
            </a:endParaRPr>
          </a:p>
        </p:txBody>
      </p:sp>
      <p:sp>
        <p:nvSpPr>
          <p:cNvPr id="11" name="文本框 10"/>
          <p:cNvSpPr txBox="1"/>
          <p:nvPr>
            <p:custDataLst>
              <p:tags r:id="rId21"/>
            </p:custDataLst>
          </p:nvPr>
        </p:nvSpPr>
        <p:spPr>
          <a:xfrm>
            <a:off x="9241155" y="2204720"/>
            <a:ext cx="832485" cy="445770"/>
          </a:xfrm>
          <a:prstGeom prst="rect">
            <a:avLst/>
          </a:prstGeom>
          <a:noFill/>
        </p:spPr>
        <p:txBody>
          <a:bodyPr wrap="square" bIns="0" rtlCol="0" anchor="ctr" anchorCtr="0">
            <a:normAutofit/>
          </a:bodyPr>
          <a:p>
            <a:pPr algn="ctr"/>
            <a:r>
              <a:rPr lang="zh-CN" altLang="en-US"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0</a:t>
            </a:r>
            <a:r>
              <a:rPr lang="en-US" altLang="zh-CN"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3</a:t>
            </a:r>
            <a:endParaRPr lang="en-US" altLang="zh-CN" sz="2600" spc="300">
              <a:solidFill>
                <a:srgbClr val="FFFFFF"/>
              </a:solidFill>
              <a:effectLst>
                <a:innerShdw blurRad="63500" dist="50800" dir="16200000">
                  <a:srgbClr val="850900">
                    <a:alpha val="50000"/>
                  </a:srgbClr>
                </a:innerShdw>
              </a:effectLst>
              <a:uFillTx/>
              <a:latin typeface="思源黑体 CN Bold" panose="020B0800000000000000" charset="-122"/>
              <a:ea typeface="思源黑体 CN Bold" panose="020B0800000000000000" charset="-122"/>
              <a:cs typeface="思源黑体 CN Regular" panose="020B0500000000000000" charset="-122"/>
            </a:endParaRPr>
          </a:p>
        </p:txBody>
      </p:sp>
      <p:sp>
        <p:nvSpPr>
          <p:cNvPr id="31" name="文本框 30"/>
          <p:cNvSpPr txBox="1"/>
          <p:nvPr>
            <p:custDataLst>
              <p:tags r:id="rId22"/>
            </p:custDataLst>
          </p:nvPr>
        </p:nvSpPr>
        <p:spPr>
          <a:xfrm>
            <a:off x="8586470" y="3430905"/>
            <a:ext cx="2141855" cy="1621155"/>
          </a:xfrm>
          <a:prstGeom prst="rect">
            <a:avLst/>
          </a:prstGeom>
          <a:noFill/>
        </p:spPr>
        <p:txBody>
          <a:bodyPr wrap="square" bIns="0" rtlCol="0" anchor="ctr" anchorCtr="0"/>
          <a:p>
            <a:pPr algn="ctr"/>
            <a:r>
              <a:rPr lang="zh-CN" altLang="en-US" sz="28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rPr>
              <a:t>单纯的0—5岁一体化婴幼儿托育系统</a:t>
            </a:r>
            <a:endParaRPr lang="zh-CN" altLang="en-US" sz="28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Tree>
    <p:custDataLst>
      <p:tags r:id="rId23"/>
    </p:custData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982980"/>
            <a:ext cx="9843770" cy="6845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（二） 挪威婴幼儿托育服务的不足</a:t>
            </a:r>
            <a:endParaRPr lang="zh-CN" altLang="en-US" sz="28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挪威婴幼儿托育服务政策与法规的主要内容</a:t>
            </a:r>
            <a:endParaRPr lang="zh-CN" altLang="en-US" sz="2800">
              <a:solidFill>
                <a:schemeClr val="tx1"/>
              </a:solidFill>
            </a:endParaRPr>
          </a:p>
        </p:txBody>
      </p:sp>
      <p:sp>
        <p:nvSpPr>
          <p:cNvPr id="23" name="圆角矩形 22"/>
          <p:cNvSpPr/>
          <p:nvPr>
            <p:custDataLst>
              <p:tags r:id="rId5"/>
            </p:custDataLst>
          </p:nvPr>
        </p:nvSpPr>
        <p:spPr>
          <a:xfrm>
            <a:off x="1860233" y="4011613"/>
            <a:ext cx="677862" cy="677862"/>
          </a:xfrm>
          <a:prstGeom prst="roundRect">
            <a:avLst/>
          </a:prstGeom>
          <a:solidFill>
            <a:srgbClr val="000000"/>
          </a:solidFill>
          <a:ln>
            <a:noFill/>
          </a:ln>
        </p:spPr>
        <p:style>
          <a:lnRef idx="2">
            <a:srgbClr val="FF3C00">
              <a:shade val="50000"/>
            </a:srgbClr>
          </a:lnRef>
          <a:fillRef idx="1">
            <a:srgbClr val="FF3C00"/>
          </a:fillRef>
          <a:effectRef idx="0">
            <a:srgbClr val="FF3C00"/>
          </a:effectRef>
          <a:fontRef idx="minor">
            <a:srgbClr val="FFFFFF"/>
          </a:fontRef>
        </p:style>
        <p:txBody>
          <a:bodyPr anchor="ctr"/>
          <a:lstStyle/>
          <a:p>
            <a:pPr algn="ctr">
              <a:defRPr/>
            </a:pPr>
            <a:endParaRPr lang="zh-CN" altLang="en-US">
              <a:solidFill>
                <a:srgbClr val="FFFFFF"/>
              </a:solidFill>
            </a:endParaRPr>
          </a:p>
        </p:txBody>
      </p:sp>
      <p:sp>
        <p:nvSpPr>
          <p:cNvPr id="29" name="文本框 28"/>
          <p:cNvSpPr txBox="1"/>
          <p:nvPr>
            <p:custDataLst>
              <p:tags r:id="rId6"/>
            </p:custDataLst>
          </p:nvPr>
        </p:nvSpPr>
        <p:spPr>
          <a:xfrm>
            <a:off x="2022158" y="4027488"/>
            <a:ext cx="355600" cy="646112"/>
          </a:xfrm>
          <a:prstGeom prst="rect">
            <a:avLst/>
          </a:prstGeom>
          <a:noFill/>
          <a:ln>
            <a:noFill/>
          </a:ln>
        </p:spPr>
        <p:txBody>
          <a:bodyPr lIns="90000" tIns="46800" rIns="90000" bIns="46800" anchor="ctr">
            <a:normAutofit fontScale="80000"/>
          </a:bodyPr>
          <a:lstStyle/>
          <a:p>
            <a:pPr algn="ctr">
              <a:defRPr/>
            </a:pPr>
            <a:r>
              <a:rPr lang="en-US" altLang="zh-CN" sz="3600" dirty="0">
                <a:solidFill>
                  <a:srgbClr val="FFFFFF"/>
                </a:solidFill>
              </a:rPr>
              <a:t>2</a:t>
            </a:r>
            <a:endParaRPr lang="zh-CN" altLang="en-US" sz="3600" dirty="0">
              <a:solidFill>
                <a:srgbClr val="FFFFFF"/>
              </a:solidFill>
            </a:endParaRPr>
          </a:p>
        </p:txBody>
      </p:sp>
      <p:sp>
        <p:nvSpPr>
          <p:cNvPr id="41" name="文本框 40"/>
          <p:cNvSpPr txBox="1"/>
          <p:nvPr>
            <p:custDataLst>
              <p:tags r:id="rId7"/>
            </p:custDataLst>
          </p:nvPr>
        </p:nvSpPr>
        <p:spPr>
          <a:xfrm>
            <a:off x="3149600" y="4119880"/>
            <a:ext cx="7270115" cy="461645"/>
          </a:xfrm>
          <a:prstGeom prst="rect">
            <a:avLst/>
          </a:prstGeom>
        </p:spPr>
        <p:txBody>
          <a:bodyPr>
            <a:noAutofit/>
          </a:bodyPr>
          <a:lstStyle>
            <a:defPPr>
              <a:defRPr lang="zh-CN"/>
            </a:defPPr>
            <a:lvl1pPr eaLnBrk="1" fontAlgn="auto" hangingPunct="1">
              <a:spcBef>
                <a:spcPts val="0"/>
              </a:spcBef>
              <a:spcAft>
                <a:spcPts val="0"/>
              </a:spcAft>
              <a:defRPr sz="2400" cap="all">
                <a:solidFill>
                  <a:srgbClr val="FFFFFF">
                    <a:lumMod val="50000"/>
                  </a:srgbClr>
                </a:solidFill>
                <a:latin typeface="Arial" panose="020B0604020202020204" pitchFamily="34" charset="0"/>
                <a:ea typeface="+mn-ea"/>
              </a:defRPr>
            </a:lvl1pPr>
          </a:lstStyle>
          <a:p>
            <a:pPr>
              <a:defRPr/>
            </a:pPr>
            <a:r>
              <a:rPr lang="zh-CN" altLang="en-US" sz="3200" b="1" dirty="0">
                <a:latin typeface="Arial Bold" panose="020B0604020202020204" charset="0"/>
                <a:ea typeface="+mn-ea"/>
              </a:rPr>
              <a:t>对于托育服务质量评估和监控投入不足</a:t>
            </a:r>
            <a:endParaRPr lang="zh-CN" altLang="en-US" sz="2300" dirty="0">
              <a:latin typeface="Arial" panose="020B0604020202020204" pitchFamily="34" charset="0"/>
            </a:endParaRPr>
          </a:p>
        </p:txBody>
      </p:sp>
      <p:sp>
        <p:nvSpPr>
          <p:cNvPr id="4" name="圆角矩形 3"/>
          <p:cNvSpPr/>
          <p:nvPr>
            <p:custDataLst>
              <p:tags r:id="rId8"/>
            </p:custDataLst>
          </p:nvPr>
        </p:nvSpPr>
        <p:spPr>
          <a:xfrm>
            <a:off x="1860233" y="2208213"/>
            <a:ext cx="677862" cy="676275"/>
          </a:xfrm>
          <a:prstGeom prst="roundRect">
            <a:avLst/>
          </a:prstGeom>
          <a:ln>
            <a:noFill/>
          </a:ln>
        </p:spPr>
        <p:style>
          <a:lnRef idx="2">
            <a:srgbClr val="FF3C00">
              <a:shade val="50000"/>
            </a:srgbClr>
          </a:lnRef>
          <a:fillRef idx="1">
            <a:srgbClr val="FF3C00"/>
          </a:fillRef>
          <a:effectRef idx="0">
            <a:srgbClr val="FF3C00"/>
          </a:effectRef>
          <a:fontRef idx="minor">
            <a:srgbClr val="FFFFFF"/>
          </a:fontRef>
        </p:style>
        <p:txBody>
          <a:bodyPr anchor="ctr"/>
          <a:lstStyle/>
          <a:p>
            <a:pPr algn="ctr">
              <a:defRPr/>
            </a:pPr>
            <a:endParaRPr lang="zh-CN" altLang="en-US">
              <a:solidFill>
                <a:srgbClr val="FFFFFF"/>
              </a:solidFill>
            </a:endParaRPr>
          </a:p>
        </p:txBody>
      </p:sp>
      <p:sp>
        <p:nvSpPr>
          <p:cNvPr id="11" name="文本框 10"/>
          <p:cNvSpPr txBox="1"/>
          <p:nvPr>
            <p:custDataLst>
              <p:tags r:id="rId9"/>
            </p:custDataLst>
          </p:nvPr>
        </p:nvSpPr>
        <p:spPr>
          <a:xfrm>
            <a:off x="2022158" y="2224088"/>
            <a:ext cx="355600" cy="646112"/>
          </a:xfrm>
          <a:prstGeom prst="rect">
            <a:avLst/>
          </a:prstGeom>
          <a:noFill/>
          <a:ln>
            <a:noFill/>
          </a:ln>
        </p:spPr>
        <p:txBody>
          <a:bodyPr lIns="90000" tIns="46800" rIns="90000" bIns="46800" anchor="ctr">
            <a:normAutofit fontScale="80000"/>
          </a:bodyPr>
          <a:lstStyle/>
          <a:p>
            <a:pPr algn="ctr">
              <a:defRPr/>
            </a:pPr>
            <a:r>
              <a:rPr lang="en-US" altLang="zh-CN" sz="3600" dirty="0">
                <a:solidFill>
                  <a:srgbClr val="FFFFFF"/>
                </a:solidFill>
              </a:rPr>
              <a:t>1</a:t>
            </a:r>
            <a:endParaRPr lang="zh-CN" altLang="en-US" sz="3600" dirty="0">
              <a:solidFill>
                <a:srgbClr val="FFFFFF"/>
              </a:solidFill>
            </a:endParaRPr>
          </a:p>
        </p:txBody>
      </p:sp>
      <p:sp>
        <p:nvSpPr>
          <p:cNvPr id="5" name="文本框 4"/>
          <p:cNvSpPr txBox="1"/>
          <p:nvPr>
            <p:custDataLst>
              <p:tags r:id="rId10"/>
            </p:custDataLst>
          </p:nvPr>
        </p:nvSpPr>
        <p:spPr>
          <a:xfrm>
            <a:off x="3149600" y="2316480"/>
            <a:ext cx="4980940" cy="461645"/>
          </a:xfrm>
          <a:prstGeom prst="rect">
            <a:avLst/>
          </a:prstGeom>
        </p:spPr>
        <p:txBody>
          <a:bodyPr>
            <a:noAutofit/>
          </a:bodyPr>
          <a:lstStyle>
            <a:defPPr>
              <a:defRPr lang="zh-CN"/>
            </a:defPPr>
            <a:lvl1pPr eaLnBrk="1" fontAlgn="auto" hangingPunct="1">
              <a:spcBef>
                <a:spcPts val="0"/>
              </a:spcBef>
              <a:spcAft>
                <a:spcPts val="0"/>
              </a:spcAft>
              <a:defRPr sz="2400" cap="all">
                <a:solidFill>
                  <a:srgbClr val="FFFFFF">
                    <a:lumMod val="50000"/>
                  </a:srgbClr>
                </a:solidFill>
                <a:latin typeface="Arial" panose="020B0604020202020204" pitchFamily="34" charset="0"/>
                <a:ea typeface="+mn-ea"/>
              </a:defRPr>
            </a:lvl1pPr>
          </a:lstStyle>
          <a:p>
            <a:pPr>
              <a:defRPr/>
            </a:pPr>
            <a:r>
              <a:rPr lang="zh-CN" altLang="en-US" sz="3200" b="1" dirty="0">
                <a:latin typeface="黑体" charset="0"/>
                <a:ea typeface="黑体" charset="0"/>
              </a:rPr>
              <a:t>缺乏合格的幼儿教师</a:t>
            </a:r>
            <a:endParaRPr lang="zh-CN" altLang="en-US" sz="3200" b="1" dirty="0">
              <a:latin typeface="黑体" charset="0"/>
              <a:ea typeface="黑体" charset="0"/>
            </a:endParaRPr>
          </a:p>
        </p:txBody>
      </p:sp>
    </p:spTree>
    <p:custDataLst>
      <p:tags r:id="rId11"/>
    </p:custData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pic>
        <p:nvPicPr>
          <p:cNvPr id="6" name="图片 5"/>
          <p:cNvPicPr>
            <a:picLocks noChangeAspect="1"/>
          </p:cNvPicPr>
          <p:nvPr userDrawn="1">
            <p:custDataLst>
              <p:tags r:id="rId4"/>
            </p:custDataLst>
          </p:nvPr>
        </p:nvPicPr>
        <p:blipFill>
          <a:blip r:embed="rId3"/>
          <a:stretch>
            <a:fillRect/>
          </a:stretch>
        </p:blipFill>
        <p:spPr>
          <a:xfrm>
            <a:off x="1274445" y="2641600"/>
            <a:ext cx="2849880" cy="1551305"/>
          </a:xfrm>
          <a:prstGeom prst="rect">
            <a:avLst/>
          </a:prstGeom>
        </p:spPr>
      </p:pic>
      <p:sp>
        <p:nvSpPr>
          <p:cNvPr id="7" name="圆角矩形 6"/>
          <p:cNvSpPr/>
          <p:nvPr/>
        </p:nvSpPr>
        <p:spPr>
          <a:xfrm>
            <a:off x="4469130" y="1127125"/>
            <a:ext cx="6756400" cy="494157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r>
              <a:rPr lang="zh-CN" altLang="en-US" sz="2000"/>
              <a:t>  思考与练习</a:t>
            </a:r>
            <a:endParaRPr lang="zh-CN" altLang="en-US" sz="2000"/>
          </a:p>
          <a:p>
            <a:pPr algn="l"/>
            <a:r>
              <a:rPr lang="zh-CN" altLang="en-US" sz="2000"/>
              <a:t>    </a:t>
            </a:r>
            <a:endParaRPr lang="zh-CN" altLang="en-US" sz="2000"/>
          </a:p>
          <a:p>
            <a:pPr algn="l"/>
            <a:r>
              <a:rPr lang="en-US" altLang="zh-CN" sz="2000"/>
              <a:t>   </a:t>
            </a:r>
            <a:r>
              <a:rPr sz="2000"/>
              <a:t>1. 英国《早期奠基阶段法定框架：0—5岁儿童学习、发展和保育标准》经历了怎样的发展历程，主要包括哪些内容？</a:t>
            </a:r>
            <a:endParaRPr sz="2000"/>
          </a:p>
          <a:p>
            <a:pPr algn="l"/>
            <a:r>
              <a:rPr sz="2000"/>
              <a:t>    2. 美国早期开端计划的主要内容及实施过程如何？</a:t>
            </a:r>
            <a:endParaRPr sz="2000"/>
          </a:p>
          <a:p>
            <a:pPr algn="l"/>
            <a:r>
              <a:rPr sz="2000"/>
              <a:t>    3. 日本为应对“少子化”推出了哪些政策？</a:t>
            </a:r>
            <a:endParaRPr sz="2000"/>
          </a:p>
          <a:p>
            <a:pPr algn="l"/>
            <a:r>
              <a:rPr sz="2000"/>
              <a:t>    4. 澳大利亚是如何对婴幼儿托育机构进行监管的？</a:t>
            </a:r>
            <a:endParaRPr sz="2000"/>
          </a:p>
          <a:p>
            <a:pPr algn="l"/>
            <a:r>
              <a:rPr sz="2000"/>
              <a:t>    5. 在丹麦，托育机构和居家保姆之间存在哪些异同？</a:t>
            </a:r>
            <a:endParaRPr sz="2000"/>
          </a:p>
          <a:p>
            <a:pPr algn="l"/>
            <a:r>
              <a:rPr sz="2000"/>
              <a:t>    6. 你觉得挪威应如何应对专业幼儿教师严重短缺的问题？</a:t>
            </a:r>
            <a:endParaRPr sz="2000"/>
          </a:p>
          <a:p>
            <a:pPr algn="l"/>
            <a:r>
              <a:rPr sz="2000"/>
              <a:t>    7. 结合本章内容，试谈英国、美国、日本、澳大利亚、丹麦、挪威等国家的婴幼儿托育服务政策对我国托育事业发展的启发。</a:t>
            </a:r>
            <a:endParaRPr sz="2000"/>
          </a:p>
        </p:txBody>
      </p:sp>
    </p:spTree>
    <p:custDataLst>
      <p:tags r:id="rId5"/>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271145" y="13525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a:solidFill>
                  <a:schemeClr val="tx1"/>
                </a:solidFill>
                <a:latin typeface="黑体" charset="0"/>
                <a:ea typeface="黑体" charset="0"/>
                <a:cs typeface="黑体" charset="0"/>
              </a:rPr>
              <a:t>三、 20世纪90年代至今：托育服务保教一体化形成</a:t>
            </a:r>
            <a:endParaRPr>
              <a:solidFill>
                <a:schemeClr val="tx1"/>
              </a:solidFill>
              <a:latin typeface="黑体" charset="0"/>
              <a:ea typeface="黑体" charset="0"/>
              <a:cs typeface="黑体" charset="0"/>
            </a:endParaRPr>
          </a:p>
        </p:txBody>
      </p:sp>
      <p:sp>
        <p:nvSpPr>
          <p:cNvPr id="100" name="文本框 99"/>
          <p:cNvSpPr txBox="1"/>
          <p:nvPr/>
        </p:nvSpPr>
        <p:spPr>
          <a:xfrm>
            <a:off x="1590040" y="2394585"/>
            <a:ext cx="8900160" cy="2306955"/>
          </a:xfrm>
          <a:prstGeom prst="rect">
            <a:avLst/>
          </a:prstGeom>
          <a:noFill/>
          <a:ln w="9525">
            <a:noFill/>
          </a:ln>
        </p:spPr>
        <p:txBody>
          <a:bodyPr wrap="square">
            <a:spAutoFit/>
          </a:bodyPr>
          <a:p>
            <a:pPr marL="0" indent="457200" algn="l" fontAlgn="auto">
              <a:lnSpc>
                <a:spcPct val="150000"/>
              </a:lnSpc>
            </a:pPr>
            <a:r>
              <a:rPr lang="zh-CN" sz="2400" b="0">
                <a:cs typeface="宋体" charset="0"/>
              </a:rPr>
              <a:t>1998年，新工党上台执政后颁布了</a:t>
            </a:r>
            <a:r>
              <a:rPr lang="zh-CN" sz="2400" b="0">
                <a:solidFill>
                  <a:srgbClr val="CC3300"/>
                </a:solidFill>
                <a:cs typeface="宋体" charset="0"/>
              </a:rPr>
              <a:t>《国家儿童保育战略》</a:t>
            </a:r>
            <a:r>
              <a:rPr lang="zh-CN" sz="2400" b="0">
                <a:cs typeface="宋体" charset="0"/>
              </a:rPr>
              <a:t>（National Childcare Strategy），并提出了英国第一项针对早期教育的干预政策——</a:t>
            </a:r>
            <a:r>
              <a:rPr lang="zh-CN" sz="2400" b="0">
                <a:solidFill>
                  <a:srgbClr val="CC8C73"/>
                </a:solidFill>
                <a:cs typeface="宋体" charset="0"/>
              </a:rPr>
              <a:t>确保开端计划（Sure Start）</a:t>
            </a:r>
            <a:r>
              <a:rPr lang="zh-CN" sz="2400" b="0">
                <a:cs typeface="宋体" charset="0"/>
              </a:rPr>
              <a:t>。该计划成为英国后续一系列婴幼儿托育政策的开端。</a:t>
            </a:r>
            <a:endParaRPr lang="zh-CN" sz="2400" b="0">
              <a:cs typeface="宋体" charset="0"/>
            </a:endParaRPr>
          </a:p>
        </p:txBody>
      </p:sp>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a:solidFill>
                  <a:schemeClr val="tx1"/>
                </a:solidFill>
                <a:latin typeface="黑体" charset="0"/>
                <a:ea typeface="黑体" charset="0"/>
                <a:cs typeface="黑体" charset="0"/>
              </a:rPr>
              <a:t>三、 20世纪90年代至今：托育服务保教一体化形成</a:t>
            </a:r>
            <a:endParaRPr>
              <a:solidFill>
                <a:schemeClr val="tx1"/>
              </a:solidFill>
              <a:latin typeface="黑体" charset="0"/>
              <a:ea typeface="黑体" charset="0"/>
              <a:cs typeface="黑体" charset="0"/>
            </a:endParaRPr>
          </a:p>
        </p:txBody>
      </p:sp>
      <p:sp>
        <p:nvSpPr>
          <p:cNvPr id="8" name="内容占位符 7"/>
          <p:cNvSpPr>
            <a:spLocks noGrp="1"/>
          </p:cNvSpPr>
          <p:nvPr>
            <p:ph idx="1"/>
          </p:nvPr>
        </p:nvSpPr>
        <p:spPr>
          <a:xfrm>
            <a:off x="1137285" y="1092200"/>
            <a:ext cx="10515600" cy="667385"/>
          </a:xfrm>
        </p:spPr>
        <p:txBody>
          <a:bodyPr/>
          <a:p>
            <a:pPr marL="0" indent="0">
              <a:buNone/>
            </a:pPr>
            <a:r>
              <a:rPr lang="zh-CN" altLang="en-US">
                <a:solidFill>
                  <a:schemeClr val="tx1"/>
                </a:solidFill>
              </a:rPr>
              <a:t>（一） 《国家儿童保育战略》</a:t>
            </a:r>
            <a:endParaRPr lang="zh-CN" altLang="en-US">
              <a:solidFill>
                <a:schemeClr val="tx1"/>
              </a:solidFill>
            </a:endParaRPr>
          </a:p>
        </p:txBody>
      </p:sp>
      <p:sp>
        <p:nvSpPr>
          <p:cNvPr id="5" name="矩形 4"/>
          <p:cNvSpPr/>
          <p:nvPr>
            <p:custDataLst>
              <p:tags r:id="rId4"/>
            </p:custDataLst>
          </p:nvPr>
        </p:nvSpPr>
        <p:spPr>
          <a:xfrm flipV="1">
            <a:off x="1471376" y="2702238"/>
            <a:ext cx="2182412" cy="2440434"/>
          </a:xfrm>
          <a:prstGeom prst="rect">
            <a:avLst/>
          </a:prstGeom>
          <a:solidFill>
            <a:schemeClr val="accent1">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11" name="矩形 10"/>
          <p:cNvSpPr/>
          <p:nvPr>
            <p:custDataLst>
              <p:tags r:id="rId5"/>
            </p:custDataLst>
          </p:nvPr>
        </p:nvSpPr>
        <p:spPr>
          <a:xfrm flipV="1">
            <a:off x="3807938" y="2702238"/>
            <a:ext cx="2182412" cy="2440434"/>
          </a:xfrm>
          <a:prstGeom prst="rect">
            <a:avLst/>
          </a:prstGeom>
          <a:solidFill>
            <a:schemeClr val="accent2">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17" name="矩形 16"/>
          <p:cNvSpPr/>
          <p:nvPr>
            <p:custDataLst>
              <p:tags r:id="rId6"/>
            </p:custDataLst>
          </p:nvPr>
        </p:nvSpPr>
        <p:spPr>
          <a:xfrm flipV="1">
            <a:off x="6144500" y="2702238"/>
            <a:ext cx="2182412" cy="2440434"/>
          </a:xfrm>
          <a:prstGeom prst="rect">
            <a:avLst/>
          </a:prstGeom>
          <a:solidFill>
            <a:schemeClr val="accent3">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18" name="矩形 17"/>
          <p:cNvSpPr/>
          <p:nvPr>
            <p:custDataLst>
              <p:tags r:id="rId7"/>
            </p:custDataLst>
          </p:nvPr>
        </p:nvSpPr>
        <p:spPr>
          <a:xfrm flipV="1">
            <a:off x="8481062" y="2702238"/>
            <a:ext cx="2182412" cy="2440434"/>
          </a:xfrm>
          <a:prstGeom prst="rect">
            <a:avLst/>
          </a:prstGeom>
          <a:solidFill>
            <a:schemeClr val="accent4">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19" name="同侧圆角矩形 18"/>
          <p:cNvSpPr/>
          <p:nvPr>
            <p:custDataLst>
              <p:tags r:id="rId8"/>
            </p:custDataLst>
          </p:nvPr>
        </p:nvSpPr>
        <p:spPr>
          <a:xfrm>
            <a:off x="1463088" y="2006076"/>
            <a:ext cx="2193462" cy="601130"/>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1" name="同侧圆角矩形 20"/>
          <p:cNvSpPr/>
          <p:nvPr>
            <p:custDataLst>
              <p:tags r:id="rId9"/>
            </p:custDataLst>
          </p:nvPr>
        </p:nvSpPr>
        <p:spPr>
          <a:xfrm>
            <a:off x="3799650" y="2006076"/>
            <a:ext cx="2193462" cy="601130"/>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2" name="同侧圆角矩形 21"/>
          <p:cNvSpPr/>
          <p:nvPr>
            <p:custDataLst>
              <p:tags r:id="rId10"/>
            </p:custDataLst>
          </p:nvPr>
        </p:nvSpPr>
        <p:spPr>
          <a:xfrm>
            <a:off x="6136212" y="2006076"/>
            <a:ext cx="2193462" cy="601130"/>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3" name="同侧圆角矩形 22"/>
          <p:cNvSpPr/>
          <p:nvPr>
            <p:custDataLst>
              <p:tags r:id="rId11"/>
            </p:custDataLst>
          </p:nvPr>
        </p:nvSpPr>
        <p:spPr>
          <a:xfrm>
            <a:off x="8472774" y="2006076"/>
            <a:ext cx="2193462" cy="601130"/>
          </a:xfrm>
          <a:prstGeom prst="round2Same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4" name="文本框 23"/>
          <p:cNvSpPr txBox="1"/>
          <p:nvPr>
            <p:custDataLst>
              <p:tags r:id="rId12"/>
            </p:custDataLst>
          </p:nvPr>
        </p:nvSpPr>
        <p:spPr>
          <a:xfrm>
            <a:off x="1478915" y="2150110"/>
            <a:ext cx="2148840" cy="363855"/>
          </a:xfrm>
          <a:prstGeom prst="rect">
            <a:avLst/>
          </a:prstGeom>
          <a:noFill/>
        </p:spPr>
        <p:txBody>
          <a:bodyPr wrap="square" bIns="0" rtlCol="0" anchor="ctr" anchorCtr="0">
            <a:normAutofit fontScale="80000"/>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20世纪90年代前</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25" name="文本框 24"/>
          <p:cNvSpPr txBox="1"/>
          <p:nvPr>
            <p:custDataLst>
              <p:tags r:id="rId13"/>
            </p:custDataLst>
          </p:nvPr>
        </p:nvSpPr>
        <p:spPr>
          <a:xfrm>
            <a:off x="3803015" y="2150110"/>
            <a:ext cx="2161540" cy="351790"/>
          </a:xfrm>
          <a:prstGeom prst="rect">
            <a:avLst/>
          </a:prstGeom>
          <a:noFill/>
        </p:spPr>
        <p:txBody>
          <a:bodyPr wrap="square" bIns="0" rtlCol="0" anchor="ctr" anchorCtr="0">
            <a:normAutofit fontScale="80000"/>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20世纪90年代末</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26" name="文本框 25"/>
          <p:cNvSpPr txBox="1"/>
          <p:nvPr>
            <p:custDataLst>
              <p:tags r:id="rId14"/>
            </p:custDataLst>
          </p:nvPr>
        </p:nvSpPr>
        <p:spPr>
          <a:xfrm>
            <a:off x="6203315" y="2098675"/>
            <a:ext cx="1827530" cy="441325"/>
          </a:xfrm>
          <a:prstGeom prst="rect">
            <a:avLst/>
          </a:prstGeom>
          <a:noFill/>
        </p:spPr>
        <p:txBody>
          <a:bodyPr wrap="square" bIns="0" rtlCol="0" anchor="ctr" anchorCtr="0">
            <a:normAutofit/>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1998年</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1" name="文本框 40"/>
          <p:cNvSpPr txBox="1"/>
          <p:nvPr>
            <p:custDataLst>
              <p:tags r:id="rId15"/>
            </p:custDataLst>
          </p:nvPr>
        </p:nvSpPr>
        <p:spPr>
          <a:xfrm>
            <a:off x="8630920" y="2073275"/>
            <a:ext cx="1929765" cy="441325"/>
          </a:xfrm>
          <a:prstGeom prst="rect">
            <a:avLst/>
          </a:prstGeom>
          <a:noFill/>
        </p:spPr>
        <p:txBody>
          <a:bodyPr wrap="square" bIns="0" rtlCol="0" anchor="ctr" anchorCtr="0">
            <a:normAutofit/>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1998</a:t>
            </a:r>
            <a:r>
              <a:rPr lang="zh-CN" altLang="en-US" sz="2400">
                <a:solidFill>
                  <a:schemeClr val="bg1"/>
                </a:solidFill>
                <a:latin typeface="思源黑体 CN Bold" panose="020B0800000000000000" charset="-122"/>
                <a:ea typeface="思源黑体 CN Bold" panose="020B0800000000000000" charset="-122"/>
                <a:cs typeface="思源黑体 CN Regular" panose="020B0500000000000000" charset="-122"/>
              </a:rPr>
              <a:t>年</a:t>
            </a:r>
            <a:endParaRPr lang="zh-CN" altLang="en-US"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27" name="椭圆 26"/>
          <p:cNvSpPr/>
          <p:nvPr>
            <p:custDataLst>
              <p:tags r:id="rId16"/>
            </p:custDataLst>
          </p:nvPr>
        </p:nvSpPr>
        <p:spPr>
          <a:xfrm>
            <a:off x="2397934" y="4732157"/>
            <a:ext cx="62434" cy="624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8" name="椭圆 27"/>
          <p:cNvSpPr/>
          <p:nvPr>
            <p:custDataLst>
              <p:tags r:id="rId17"/>
            </p:custDataLst>
          </p:nvPr>
        </p:nvSpPr>
        <p:spPr>
          <a:xfrm>
            <a:off x="2485230" y="4732157"/>
            <a:ext cx="62434" cy="62434"/>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9" name="椭圆 28"/>
          <p:cNvSpPr/>
          <p:nvPr>
            <p:custDataLst>
              <p:tags r:id="rId18"/>
            </p:custDataLst>
          </p:nvPr>
        </p:nvSpPr>
        <p:spPr>
          <a:xfrm>
            <a:off x="2572527" y="4732157"/>
            <a:ext cx="62434" cy="62434"/>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45" name="椭圆 44"/>
          <p:cNvSpPr/>
          <p:nvPr>
            <p:custDataLst>
              <p:tags r:id="rId19"/>
            </p:custDataLst>
          </p:nvPr>
        </p:nvSpPr>
        <p:spPr>
          <a:xfrm>
            <a:off x="2659823" y="4732157"/>
            <a:ext cx="62434" cy="62434"/>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0" name="椭圆 29"/>
          <p:cNvSpPr/>
          <p:nvPr>
            <p:custDataLst>
              <p:tags r:id="rId20"/>
            </p:custDataLst>
          </p:nvPr>
        </p:nvSpPr>
        <p:spPr>
          <a:xfrm>
            <a:off x="4736706" y="4732157"/>
            <a:ext cx="62434" cy="62434"/>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1" name="椭圆 30"/>
          <p:cNvSpPr/>
          <p:nvPr>
            <p:custDataLst>
              <p:tags r:id="rId21"/>
            </p:custDataLst>
          </p:nvPr>
        </p:nvSpPr>
        <p:spPr>
          <a:xfrm>
            <a:off x="4824003" y="4732157"/>
            <a:ext cx="62434" cy="624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2" name="椭圆 31"/>
          <p:cNvSpPr/>
          <p:nvPr>
            <p:custDataLst>
              <p:tags r:id="rId22"/>
            </p:custDataLst>
          </p:nvPr>
        </p:nvSpPr>
        <p:spPr>
          <a:xfrm>
            <a:off x="4911299" y="4732157"/>
            <a:ext cx="62434" cy="62434"/>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52" name="椭圆 51"/>
          <p:cNvSpPr/>
          <p:nvPr>
            <p:custDataLst>
              <p:tags r:id="rId23"/>
            </p:custDataLst>
          </p:nvPr>
        </p:nvSpPr>
        <p:spPr>
          <a:xfrm>
            <a:off x="4998596" y="4732157"/>
            <a:ext cx="62434" cy="62434"/>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3" name="椭圆 32"/>
          <p:cNvSpPr/>
          <p:nvPr>
            <p:custDataLst>
              <p:tags r:id="rId24"/>
            </p:custDataLst>
          </p:nvPr>
        </p:nvSpPr>
        <p:spPr>
          <a:xfrm>
            <a:off x="7075478" y="4732157"/>
            <a:ext cx="62434" cy="62434"/>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4" name="椭圆 33"/>
          <p:cNvSpPr/>
          <p:nvPr>
            <p:custDataLst>
              <p:tags r:id="rId25"/>
            </p:custDataLst>
          </p:nvPr>
        </p:nvSpPr>
        <p:spPr>
          <a:xfrm>
            <a:off x="7162775" y="4732157"/>
            <a:ext cx="62434" cy="62434"/>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5" name="椭圆 34"/>
          <p:cNvSpPr/>
          <p:nvPr>
            <p:custDataLst>
              <p:tags r:id="rId26"/>
            </p:custDataLst>
          </p:nvPr>
        </p:nvSpPr>
        <p:spPr>
          <a:xfrm>
            <a:off x="7250071" y="4732157"/>
            <a:ext cx="62434" cy="624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57" name="椭圆 56"/>
          <p:cNvSpPr/>
          <p:nvPr>
            <p:custDataLst>
              <p:tags r:id="rId27"/>
            </p:custDataLst>
          </p:nvPr>
        </p:nvSpPr>
        <p:spPr>
          <a:xfrm>
            <a:off x="7337368" y="4732157"/>
            <a:ext cx="62434" cy="62434"/>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60" name="椭圆 59"/>
          <p:cNvSpPr/>
          <p:nvPr>
            <p:custDataLst>
              <p:tags r:id="rId28"/>
            </p:custDataLst>
          </p:nvPr>
        </p:nvSpPr>
        <p:spPr>
          <a:xfrm>
            <a:off x="9414250" y="4732157"/>
            <a:ext cx="62434" cy="62434"/>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61" name="椭圆 60"/>
          <p:cNvSpPr/>
          <p:nvPr>
            <p:custDataLst>
              <p:tags r:id="rId29"/>
            </p:custDataLst>
          </p:nvPr>
        </p:nvSpPr>
        <p:spPr>
          <a:xfrm>
            <a:off x="9501547" y="4732157"/>
            <a:ext cx="62434" cy="62434"/>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63" name="椭圆 62"/>
          <p:cNvSpPr/>
          <p:nvPr>
            <p:custDataLst>
              <p:tags r:id="rId30"/>
            </p:custDataLst>
          </p:nvPr>
        </p:nvSpPr>
        <p:spPr>
          <a:xfrm>
            <a:off x="9588843" y="4732157"/>
            <a:ext cx="62434" cy="62434"/>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64" name="椭圆 63"/>
          <p:cNvSpPr/>
          <p:nvPr>
            <p:custDataLst>
              <p:tags r:id="rId31"/>
            </p:custDataLst>
          </p:nvPr>
        </p:nvSpPr>
        <p:spPr>
          <a:xfrm>
            <a:off x="9676140" y="4732157"/>
            <a:ext cx="62434" cy="624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6" name="文本框 35"/>
          <p:cNvSpPr txBox="1"/>
          <p:nvPr>
            <p:custDataLst>
              <p:tags r:id="rId32"/>
            </p:custDataLst>
          </p:nvPr>
        </p:nvSpPr>
        <p:spPr>
          <a:xfrm>
            <a:off x="1468120" y="2853055"/>
            <a:ext cx="2202180" cy="2589530"/>
          </a:xfrm>
          <a:prstGeom prst="rect">
            <a:avLst/>
          </a:prstGeom>
          <a:noFill/>
        </p:spPr>
        <p:txBody>
          <a:bodyPr wrap="square" bIns="0" rtlCol="0" anchor="ctr" anchorCtr="0"/>
          <a:p>
            <a:pPr marL="0" indent="0" algn="ctr">
              <a:lnSpc>
                <a:spcPct val="100000"/>
              </a:lnSpc>
              <a:spcBef>
                <a:spcPts val="0"/>
              </a:spcBef>
              <a:spcAft>
                <a:spcPts val="0"/>
              </a:spcAft>
              <a:buSzPct val="100000"/>
            </a:pPr>
            <a:r>
              <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教育与保育一直被认为是分离的两个概念，托育机构重视保育而忽视教育。</a:t>
            </a:r>
            <a:endPar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46" name="文本框 45"/>
          <p:cNvSpPr txBox="1"/>
          <p:nvPr>
            <p:custDataLst>
              <p:tags r:id="rId33"/>
            </p:custDataLst>
          </p:nvPr>
        </p:nvSpPr>
        <p:spPr>
          <a:xfrm>
            <a:off x="3791585" y="2813685"/>
            <a:ext cx="2266950" cy="2551430"/>
          </a:xfrm>
          <a:prstGeom prst="rect">
            <a:avLst/>
          </a:prstGeom>
          <a:noFill/>
        </p:spPr>
        <p:txBody>
          <a:bodyPr wrap="square" bIns="0" rtlCol="0" anchor="ctr" anchorCtr="0"/>
          <a:p>
            <a:pPr marL="0" indent="0" algn="ctr">
              <a:lnSpc>
                <a:spcPct val="100000"/>
              </a:lnSpc>
              <a:spcBef>
                <a:spcPts val="0"/>
              </a:spcBef>
              <a:spcAft>
                <a:spcPts val="0"/>
              </a:spcAft>
              <a:buSzPct val="100000"/>
            </a:pPr>
            <a:r>
              <a:rPr lang="zh-CN" altLang="en-US" sz="16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英国政府对学前教育的众多问题开始实施改革，力图在学前教育方面为所有儿童提供教育的机会，改善保育与教育供给，因此提出了一系列保育和教育的发展政策。</a:t>
            </a:r>
            <a:endParaRPr lang="zh-CN" altLang="en-US" sz="16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48" name="文本框 47"/>
          <p:cNvSpPr txBox="1"/>
          <p:nvPr>
            <p:custDataLst>
              <p:tags r:id="rId34"/>
            </p:custDataLst>
          </p:nvPr>
        </p:nvSpPr>
        <p:spPr>
          <a:xfrm>
            <a:off x="6102350" y="2788920"/>
            <a:ext cx="2164080" cy="2640965"/>
          </a:xfrm>
          <a:prstGeom prst="rect">
            <a:avLst/>
          </a:prstGeom>
          <a:noFill/>
        </p:spPr>
        <p:txBody>
          <a:bodyPr wrap="square" bIns="0" rtlCol="0" anchor="ctr" anchorCtr="0"/>
          <a:p>
            <a:pPr marL="0" indent="0" algn="ctr">
              <a:lnSpc>
                <a:spcPct val="100000"/>
              </a:lnSpc>
              <a:spcBef>
                <a:spcPts val="0"/>
              </a:spcBef>
              <a:spcAft>
                <a:spcPts val="0"/>
              </a:spcAft>
              <a:buSzPct val="100000"/>
            </a:pPr>
            <a:r>
              <a:rPr lang="zh-CN" altLang="en-US" sz="16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英国政府在《应对保育挑战》中提出：要改变英国保育与教育分离的状况，强调保育和教育的结合关系，把“保教一体化”作为英国在婴幼儿托育方面的战略重点。</a:t>
            </a:r>
            <a:endParaRPr lang="zh-CN" altLang="en-US" sz="16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58" name="文本框 57"/>
          <p:cNvSpPr txBox="1"/>
          <p:nvPr>
            <p:custDataLst>
              <p:tags r:id="rId35"/>
            </p:custDataLst>
          </p:nvPr>
        </p:nvSpPr>
        <p:spPr>
          <a:xfrm>
            <a:off x="8439150" y="2672715"/>
            <a:ext cx="2292985" cy="2935605"/>
          </a:xfrm>
          <a:prstGeom prst="rect">
            <a:avLst/>
          </a:prstGeom>
          <a:noFill/>
        </p:spPr>
        <p:txBody>
          <a:bodyPr wrap="square" bIns="0" rtlCol="0" anchor="ctr" anchorCtr="0"/>
          <a:p>
            <a:pPr algn="ctr"/>
            <a:r>
              <a:rPr lang="zh-CN" altLang="en-US" sz="1600" spc="300">
                <a:solidFill>
                  <a:schemeClr val="accent4">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英国政府颁布了《国家儿童保育战略》，强调教育与保育的关系紧密，同时提出增设儿童保育机构、提高儿童保育质量、让所有家长都能负担起儿童保育费用、为所有4岁儿童提供免费教育等要求。</a:t>
            </a:r>
            <a:endParaRPr lang="zh-CN" altLang="en-US" sz="1600" spc="300">
              <a:solidFill>
                <a:schemeClr val="accent4">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endParaRPr>
          </a:p>
        </p:txBody>
      </p:sp>
    </p:spTree>
    <p:custDataLst>
      <p:tags r:id="rId36"/>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0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00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10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61_3*l_h_i*1_1_1"/>
  <p:tag name="KSO_WM_TEMPLATE_CATEGORY" val="diagram"/>
  <p:tag name="KSO_WM_TEMPLATE_INDEX" val="20228061"/>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0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61_3*l_h_i*1_1_2"/>
  <p:tag name="KSO_WM_TEMPLATE_CATEGORY" val="diagram"/>
  <p:tag name="KSO_WM_TEMPLATE_INDEX" val="20228061"/>
  <p:tag name="KSO_WM_UNIT_LAYERLEVEL" val="1_1_1"/>
  <p:tag name="KSO_WM_TAG_VERSION" val="1.0"/>
  <p:tag name="KSO_WM_BEAUTIFY_FLAG" val="#wm#"/>
  <p:tag name="KSO_WM_UNIT_FILL_FORE_SCHEMECOLOR_INDEX" val="5"/>
  <p:tag name="KSO_WM_UNIT_FILL_TYPE" val="1"/>
  <p:tag name="KSO_WM_UNIT_SHADOW_SCHEMECOLOR_INDEX" val="13"/>
  <p:tag name="KSO_WM_UNIT_TEXT_FILL_FORE_SCHEMECOLOR_INDEX" val="2"/>
  <p:tag name="KSO_WM_UNIT_TEXT_FILL_TYPE" val="1"/>
</p:tagLst>
</file>

<file path=ppt/tags/tag10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61_3*l_h_i*1_1_3"/>
  <p:tag name="KSO_WM_TEMPLATE_CATEGORY" val="diagram"/>
  <p:tag name="KSO_WM_TEMPLATE_INDEX" val="20228061"/>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100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61_3*l_h_a*1_1_1"/>
  <p:tag name="KSO_WM_TEMPLATE_CATEGORY" val="diagram"/>
  <p:tag name="KSO_WM_TEMPLATE_INDEX" val="20228061"/>
  <p:tag name="KSO_WM_UNIT_LAYERLEVEL" val="1_1_1"/>
  <p:tag name="KSO_WM_TAG_VERSION" val="1.0"/>
  <p:tag name="KSO_WM_BEAUTIFY_FLAG" val="#wm#"/>
  <p:tag name="KSO_WM_UNIT_TEXT_FILL_FORE_SCHEMECOLOR_INDEX" val="5"/>
  <p:tag name="KSO_WM_UNIT_TEXT_FILL_TYPE" val="1"/>
</p:tagLst>
</file>

<file path=ppt/tags/tag10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61_3*l_h_i*1_1_4"/>
  <p:tag name="KSO_WM_TEMPLATE_CATEGORY" val="diagram"/>
  <p:tag name="KSO_WM_TEMPLATE_INDEX" val="2022806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0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61_3*l_h_i*1_2_1"/>
  <p:tag name="KSO_WM_TEMPLATE_CATEGORY" val="diagram"/>
  <p:tag name="KSO_WM_TEMPLATE_INDEX" val="20228061"/>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0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61_3*l_h_i*1_2_2"/>
  <p:tag name="KSO_WM_TEMPLATE_CATEGORY" val="diagram"/>
  <p:tag name="KSO_WM_TEMPLATE_INDEX" val="20228061"/>
  <p:tag name="KSO_WM_UNIT_LAYERLEVEL" val="1_1_1"/>
  <p:tag name="KSO_WM_TAG_VERSION" val="1.0"/>
  <p:tag name="KSO_WM_BEAUTIFY_FLAG" val="#wm#"/>
  <p:tag name="KSO_WM_UNIT_FILL_FORE_SCHEMECOLOR_INDEX" val="6"/>
  <p:tag name="KSO_WM_UNIT_FILL_TYPE" val="1"/>
  <p:tag name="KSO_WM_UNIT_SHADOW_SCHEMECOLOR_INDEX" val="13"/>
  <p:tag name="KSO_WM_UNIT_TEXT_FILL_FORE_SCHEMECOLOR_INDEX" val="2"/>
  <p:tag name="KSO_WM_UNIT_TEXT_FILL_TYPE" val="1"/>
</p:tagLst>
</file>

<file path=ppt/tags/tag10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61_3*l_h_i*1_2_3"/>
  <p:tag name="KSO_WM_TEMPLATE_CATEGORY" val="diagram"/>
  <p:tag name="KSO_WM_TEMPLATE_INDEX" val="20228061"/>
  <p:tag name="KSO_WM_UNIT_LAYERLEVEL" val="1_1_1"/>
  <p:tag name="KSO_WM_TAG_VERSION" val="1.0"/>
  <p:tag name="KSO_WM_BEAUTIFY_FLAG" val="#wm#"/>
  <p:tag name="KSO_WM_UNIT_LINE_FORE_SCHEMECOLOR_INDEX" val="6"/>
  <p:tag name="KSO_WM_UNIT_LINE_FILL_TYPE" val="2"/>
  <p:tag name="KSO_WM_UNIT_TEXT_FILL_FORE_SCHEMECOLOR_INDEX" val="2"/>
  <p:tag name="KSO_WM_UNIT_TEXT_FILL_TYPE" val="1"/>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1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61_3*l_h_a*1_2_1"/>
  <p:tag name="KSO_WM_TEMPLATE_CATEGORY" val="diagram"/>
  <p:tag name="KSO_WM_TEMPLATE_INDEX" val="20228061"/>
  <p:tag name="KSO_WM_UNIT_LAYERLEVEL" val="1_1_1"/>
  <p:tag name="KSO_WM_TAG_VERSION" val="1.0"/>
  <p:tag name="KSO_WM_BEAUTIFY_FLAG" val="#wm#"/>
  <p:tag name="KSO_WM_UNIT_TEXT_FILL_FORE_SCHEMECOLOR_INDEX" val="5"/>
  <p:tag name="KSO_WM_UNIT_TEXT_FILL_TYPE" val="1"/>
</p:tagLst>
</file>

<file path=ppt/tags/tag10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61_3*l_h_i*1_2_4"/>
  <p:tag name="KSO_WM_TEMPLATE_CATEGORY" val="diagram"/>
  <p:tag name="KSO_WM_TEMPLATE_INDEX" val="2022806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0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61_3*l_h_i*1_3_1"/>
  <p:tag name="KSO_WM_TEMPLATE_CATEGORY" val="diagram"/>
  <p:tag name="KSO_WM_TEMPLATE_INDEX" val="20228061"/>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0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61_3*l_h_i*1_3_2"/>
  <p:tag name="KSO_WM_TEMPLATE_CATEGORY" val="diagram"/>
  <p:tag name="KSO_WM_TEMPLATE_INDEX" val="20228061"/>
  <p:tag name="KSO_WM_UNIT_LAYERLEVEL" val="1_1_1"/>
  <p:tag name="KSO_WM_TAG_VERSION" val="1.0"/>
  <p:tag name="KSO_WM_BEAUTIFY_FLAG" val="#wm#"/>
  <p:tag name="KSO_WM_UNIT_FILL_FORE_SCHEMECOLOR_INDEX" val="7"/>
  <p:tag name="KSO_WM_UNIT_FILL_TYPE" val="1"/>
  <p:tag name="KSO_WM_UNIT_SHADOW_SCHEMECOLOR_INDEX" val="13"/>
  <p:tag name="KSO_WM_UNIT_TEXT_FILL_FORE_SCHEMECOLOR_INDEX" val="2"/>
  <p:tag name="KSO_WM_UNIT_TEXT_FILL_TYPE" val="1"/>
</p:tagLst>
</file>

<file path=ppt/tags/tag10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61_3*l_h_i*1_3_3"/>
  <p:tag name="KSO_WM_TEMPLATE_CATEGORY" val="diagram"/>
  <p:tag name="KSO_WM_TEMPLATE_INDEX" val="20228061"/>
  <p:tag name="KSO_WM_UNIT_LAYERLEVEL" val="1_1_1"/>
  <p:tag name="KSO_WM_TAG_VERSION" val="1.0"/>
  <p:tag name="KSO_WM_BEAUTIFY_FLAG" val="#wm#"/>
  <p:tag name="KSO_WM_UNIT_LINE_FORE_SCHEMECOLOR_INDEX" val="7"/>
  <p:tag name="KSO_WM_UNIT_LINE_FILL_TYPE" val="2"/>
  <p:tag name="KSO_WM_UNIT_TEXT_FILL_FORE_SCHEMECOLOR_INDEX" val="2"/>
  <p:tag name="KSO_WM_UNIT_TEXT_FILL_TYPE" val="1"/>
</p:tagLst>
</file>

<file path=ppt/tags/tag101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61_3*l_h_a*1_3_1"/>
  <p:tag name="KSO_WM_TEMPLATE_CATEGORY" val="diagram"/>
  <p:tag name="KSO_WM_TEMPLATE_INDEX" val="20228061"/>
  <p:tag name="KSO_WM_UNIT_LAYERLEVEL" val="1_1_1"/>
  <p:tag name="KSO_WM_TAG_VERSION" val="1.0"/>
  <p:tag name="KSO_WM_BEAUTIFY_FLAG" val="#wm#"/>
  <p:tag name="KSO_WM_UNIT_TEXT_FILL_FORE_SCHEMECOLOR_INDEX" val="5"/>
  <p:tag name="KSO_WM_UNIT_TEXT_FILL_TYPE" val="1"/>
</p:tagLst>
</file>

<file path=ppt/tags/tag10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61_3*l_h_i*1_3_4"/>
  <p:tag name="KSO_WM_TEMPLATE_CATEGORY" val="diagram"/>
  <p:tag name="KSO_WM_TEMPLATE_INDEX" val="2022806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017.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1018.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0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20.xml><?xml version="1.0" encoding="utf-8"?>
<p:tagLst xmlns:p="http://schemas.openxmlformats.org/presentationml/2006/main">
  <p:tag name="KSO_WM_SPECIAL_SOURCE" val="bdnull"/>
</p:tagLst>
</file>

<file path=ppt/tags/tag102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02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2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10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98935_2*l_h_i*1_3_2"/>
  <p:tag name="KSO_WM_TEMPLATE_CATEGORY" val="diagram"/>
  <p:tag name="KSO_WM_TEMPLATE_INDEX" val="20198935"/>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02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98935_2*l_h_a*1_3_1"/>
  <p:tag name="KSO_WM_TEMPLATE_CATEGORY" val="diagram"/>
  <p:tag name="KSO_WM_TEMPLATE_INDEX" val="20198935"/>
  <p:tag name="KSO_WM_UNIT_LAYERLEVEL" val="1_1_1"/>
  <p:tag name="KSO_WM_TAG_VERSION" val="1.0"/>
  <p:tag name="KSO_WM_BEAUTIFY_FLAG" val="#wm#"/>
  <p:tag name="KSO_WM_UNIT_PRESET_TEXT" val="添加标题"/>
  <p:tag name="KSO_WM_UNIT_TEXT_FILL_FORE_SCHEMECOLOR_INDEX" val="7"/>
  <p:tag name="KSO_WM_UNIT_TEXT_FILL_TYPE" val="1"/>
</p:tagLst>
</file>

<file path=ppt/tags/tag102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98935_2*l_h_f*1_3_1"/>
  <p:tag name="KSO_WM_TEMPLATE_CATEGORY" val="diagram"/>
  <p:tag name="KSO_WM_TEMPLATE_INDEX" val="2019893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0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98935_2*l_h_i*1_3_1"/>
  <p:tag name="KSO_WM_TEMPLATE_CATEGORY" val="diagram"/>
  <p:tag name="KSO_WM_TEMPLATE_INDEX" val="20198935"/>
  <p:tag name="KSO_WM_UNIT_LAYERLEVEL" val="1_1_1"/>
  <p:tag name="KSO_WM_TAG_VERSION" val="1.0"/>
  <p:tag name="KSO_WM_BEAUTIFY_FLAG" val="#wm#"/>
  <p:tag name="KSO_WM_UNIT_LINE_FORE_SCHEMECOLOR_INDEX" val="7"/>
  <p:tag name="KSO_WM_UNIT_LINE_FILL_TYPE" val="2"/>
</p:tagLst>
</file>

<file path=ppt/tags/tag10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98935_2*l_h_i*1_2_2"/>
  <p:tag name="KSO_WM_TEMPLATE_CATEGORY" val="diagram"/>
  <p:tag name="KSO_WM_TEMPLATE_INDEX" val="20198935"/>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02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98935_2*l_h_a*1_2_1"/>
  <p:tag name="KSO_WM_TEMPLATE_CATEGORY" val="diagram"/>
  <p:tag name="KSO_WM_TEMPLATE_INDEX" val="20198935"/>
  <p:tag name="KSO_WM_UNIT_LAYERLEVEL" val="1_1_1"/>
  <p:tag name="KSO_WM_TAG_VERSION" val="1.0"/>
  <p:tag name="KSO_WM_BEAUTIFY_FLAG" val="#wm#"/>
  <p:tag name="KSO_WM_UNIT_PRESET_TEXT" val="添加标题"/>
  <p:tag name="KSO_WM_UNIT_TEXT_FILL_FORE_SCHEMECOLOR_INDEX" val="6"/>
  <p:tag name="KSO_WM_UNIT_TEXT_FILL_TYPE" val="1"/>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98935_2*l_h_f*1_2_1"/>
  <p:tag name="KSO_WM_TEMPLATE_CATEGORY" val="diagram"/>
  <p:tag name="KSO_WM_TEMPLATE_INDEX" val="2019893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0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98935_2*l_h_i*1_2_1"/>
  <p:tag name="KSO_WM_TEMPLATE_CATEGORY" val="diagram"/>
  <p:tag name="KSO_WM_TEMPLATE_INDEX" val="20198935"/>
  <p:tag name="KSO_WM_UNIT_LAYERLEVEL" val="1_1_1"/>
  <p:tag name="KSO_WM_TAG_VERSION" val="1.0"/>
  <p:tag name="KSO_WM_BEAUTIFY_FLAG" val="#wm#"/>
  <p:tag name="KSO_WM_UNIT_LINE_FORE_SCHEMECOLOR_INDEX" val="6"/>
  <p:tag name="KSO_WM_UNIT_LINE_FILL_TYPE" val="2"/>
</p:tagLst>
</file>

<file path=ppt/tags/tag10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98935_2*l_h_i*1_1_2"/>
  <p:tag name="KSO_WM_TEMPLATE_CATEGORY" val="diagram"/>
  <p:tag name="KSO_WM_TEMPLATE_INDEX" val="20198935"/>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03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98935_2*l_h_a*1_1_1"/>
  <p:tag name="KSO_WM_TEMPLATE_CATEGORY" val="diagram"/>
  <p:tag name="KSO_WM_TEMPLATE_INDEX" val="20198935"/>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103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98935_2*l_h_f*1_1_1"/>
  <p:tag name="KSO_WM_TEMPLATE_CATEGORY" val="diagram"/>
  <p:tag name="KSO_WM_TEMPLATE_INDEX" val="2019893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0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98935_2*l_h_i*1_1_1"/>
  <p:tag name="KSO_WM_TEMPLATE_CATEGORY" val="diagram"/>
  <p:tag name="KSO_WM_TEMPLATE_INDEX" val="20198935"/>
  <p:tag name="KSO_WM_UNIT_LAYERLEVEL" val="1_1_1"/>
  <p:tag name="KSO_WM_TAG_VERSION" val="1.0"/>
  <p:tag name="KSO_WM_BEAUTIFY_FLAG" val="#wm#"/>
  <p:tag name="KSO_WM_UNIT_LINE_FORE_SCHEMECOLOR_INDEX" val="5"/>
  <p:tag name="KSO_WM_UNIT_LINE_FILL_TYPE" val="2"/>
</p:tagLst>
</file>

<file path=ppt/tags/tag1036.xml><?xml version="1.0" encoding="utf-8"?>
<p:tagLst xmlns:p="http://schemas.openxmlformats.org/presentationml/2006/main">
  <p:tag name="KSO_WM_SPECIAL_SOURCE" val="bdnull"/>
</p:tagLst>
</file>

<file path=ppt/tags/tag103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03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3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68_6*l_h_i*1_1_1"/>
  <p:tag name="KSO_WM_TEMPLATE_CATEGORY" val="diagram"/>
  <p:tag name="KSO_WM_TEMPLATE_INDEX" val="2022806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0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68_6*l_h_i*1_1_2"/>
  <p:tag name="KSO_WM_TEMPLATE_CATEGORY" val="diagram"/>
  <p:tag name="KSO_WM_TEMPLATE_INDEX" val="2022806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0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68_6*l_h_i*1_1_3"/>
  <p:tag name="KSO_WM_TEMPLATE_CATEGORY" val="diagram"/>
  <p:tag name="KSO_WM_TEMPLATE_INDEX" val="20228068"/>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10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68_6*l_h_i*1_2_1"/>
  <p:tag name="KSO_WM_TEMPLATE_CATEGORY" val="diagram"/>
  <p:tag name="KSO_WM_TEMPLATE_INDEX" val="2022806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0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68_6*l_h_i*1_2_2"/>
  <p:tag name="KSO_WM_TEMPLATE_CATEGORY" val="diagram"/>
  <p:tag name="KSO_WM_TEMPLATE_INDEX" val="2022806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0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68_6*l_h_i*1_2_3"/>
  <p:tag name="KSO_WM_TEMPLATE_CATEGORY" val="diagram"/>
  <p:tag name="KSO_WM_TEMPLATE_INDEX" val="20228068"/>
  <p:tag name="KSO_WM_UNIT_LAYERLEVEL" val="1_1_1"/>
  <p:tag name="KSO_WM_TAG_VERSION" val="1.0"/>
  <p:tag name="KSO_WM_BEAUTIFY_FLAG" val="#wm#"/>
  <p:tag name="KSO_WM_UNIT_LINE_FORE_SCHEMECOLOR_INDEX" val="6"/>
  <p:tag name="KSO_WM_UNIT_LINE_FILL_TYPE" val="2"/>
  <p:tag name="KSO_WM_UNIT_TEXT_FILL_FORE_SCHEMECOLOR_INDEX" val="2"/>
  <p:tag name="KSO_WM_UNIT_TEXT_FILL_TYPE" val="1"/>
</p:tagLst>
</file>

<file path=ppt/tags/tag10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68_6*l_h_i*1_3_1"/>
  <p:tag name="KSO_WM_TEMPLATE_CATEGORY" val="diagram"/>
  <p:tag name="KSO_WM_TEMPLATE_INDEX" val="2022806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0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68_6*l_h_i*1_3_3"/>
  <p:tag name="KSO_WM_TEMPLATE_CATEGORY" val="diagram"/>
  <p:tag name="KSO_WM_TEMPLATE_INDEX" val="20228068"/>
  <p:tag name="KSO_WM_UNIT_LAYERLEVEL" val="1_1_1"/>
  <p:tag name="KSO_WM_TAG_VERSION" val="1.0"/>
  <p:tag name="KSO_WM_BEAUTIFY_FLAG" val="#wm#"/>
  <p:tag name="KSO_WM_UNIT_LINE_FORE_SCHEMECOLOR_INDEX" val="7"/>
  <p:tag name="KSO_WM_UNIT_LINE_FILL_TYPE" val="2"/>
  <p:tag name="KSO_WM_UNIT_TEXT_FILL_FORE_SCHEMECOLOR_INDEX" val="2"/>
  <p:tag name="KSO_WM_UNIT_TEXT_FILL_TYPE" val="1"/>
</p:tagLst>
</file>

<file path=ppt/tags/tag10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68_6*l_h_i*1_4_1"/>
  <p:tag name="KSO_WM_TEMPLATE_CATEGORY" val="diagram"/>
  <p:tag name="KSO_WM_TEMPLATE_INDEX" val="2022806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0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68_6*l_h_i*1_4_2"/>
  <p:tag name="KSO_WM_TEMPLATE_CATEGORY" val="diagram"/>
  <p:tag name="KSO_WM_TEMPLATE_INDEX" val="2022806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68_6*l_h_i*1_4_3"/>
  <p:tag name="KSO_WM_TEMPLATE_CATEGORY" val="diagram"/>
  <p:tag name="KSO_WM_TEMPLATE_INDEX" val="20228068"/>
  <p:tag name="KSO_WM_UNIT_LAYERLEVEL" val="1_1_1"/>
  <p:tag name="KSO_WM_TAG_VERSION" val="1.0"/>
  <p:tag name="KSO_WM_BEAUTIFY_FLAG" val="#wm#"/>
  <p:tag name="KSO_WM_UNIT_LINE_FORE_SCHEMECOLOR_INDEX" val="8"/>
  <p:tag name="KSO_WM_UNIT_LINE_FILL_TYPE" val="2"/>
  <p:tag name="KSO_WM_UNIT_TEXT_FILL_FORE_SCHEMECOLOR_INDEX" val="2"/>
  <p:tag name="KSO_WM_UNIT_TEXT_FILL_TYPE" val="1"/>
</p:tagLst>
</file>

<file path=ppt/tags/tag10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068_6*l_h_i*1_5_1"/>
  <p:tag name="KSO_WM_TEMPLATE_CATEGORY" val="diagram"/>
  <p:tag name="KSO_WM_TEMPLATE_INDEX" val="20228068"/>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10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8068_6*l_h_i*1_5_2"/>
  <p:tag name="KSO_WM_TEMPLATE_CATEGORY" val="diagram"/>
  <p:tag name="KSO_WM_TEMPLATE_INDEX" val="20228068"/>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10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8068_6*l_h_i*1_5_3"/>
  <p:tag name="KSO_WM_TEMPLATE_CATEGORY" val="diagram"/>
  <p:tag name="KSO_WM_TEMPLATE_INDEX" val="20228068"/>
  <p:tag name="KSO_WM_UNIT_LAYERLEVEL" val="1_1_1"/>
  <p:tag name="KSO_WM_TAG_VERSION" val="1.0"/>
  <p:tag name="KSO_WM_BEAUTIFY_FLAG" val="#wm#"/>
  <p:tag name="KSO_WM_UNIT_LINE_FORE_SCHEMECOLOR_INDEX" val="9"/>
  <p:tag name="KSO_WM_UNIT_LINE_FILL_TYPE" val="2"/>
  <p:tag name="KSO_WM_UNIT_TEXT_FILL_FORE_SCHEMECOLOR_INDEX" val="2"/>
  <p:tag name="KSO_WM_UNIT_TEXT_FILL_TYPE" val="1"/>
</p:tagLst>
</file>

<file path=ppt/tags/tag105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68_6*l_h_a*1_1_1"/>
  <p:tag name="KSO_WM_TEMPLATE_CATEGORY" val="diagram"/>
  <p:tag name="KSO_WM_TEMPLATE_INDEX" val="20228068"/>
  <p:tag name="KSO_WM_UNIT_LAYERLEVEL" val="1_1_1"/>
  <p:tag name="KSO_WM_TAG_VERSION" val="1.0"/>
  <p:tag name="KSO_WM_BEAUTIFY_FLAG" val="#wm#"/>
  <p:tag name="KSO_WM_UNIT_TEXT_FILL_FORE_SCHEMECOLOR_INDEX" val="6"/>
  <p:tag name="KSO_WM_UNIT_TEXT_FILL_TYPE" val="1"/>
</p:tagLst>
</file>

<file path=ppt/tags/tag1055.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68_6*l_h_f*1_1_1"/>
  <p:tag name="KSO_WM_TEMPLATE_CATEGORY" val="diagram"/>
  <p:tag name="KSO_WM_TEMPLATE_INDEX" val="20228068"/>
  <p:tag name="KSO_WM_UNIT_LAYERLEVEL" val="1_1_1"/>
  <p:tag name="KSO_WM_TAG_VERSION" val="1.0"/>
  <p:tag name="KSO_WM_BEAUTIFY_FLAG" val="#wm#"/>
  <p:tag name="KSO_WM_UNIT_TEXT_FILL_FORE_SCHEMECOLOR_INDEX" val="13"/>
  <p:tag name="KSO_WM_UNIT_TEXT_FILL_TYPE" val="1"/>
</p:tagLst>
</file>

<file path=ppt/tags/tag105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68_6*l_h_a*1_2_1"/>
  <p:tag name="KSO_WM_TEMPLATE_CATEGORY" val="diagram"/>
  <p:tag name="KSO_WM_TEMPLATE_INDEX" val="20228068"/>
  <p:tag name="KSO_WM_UNIT_LAYERLEVEL" val="1_1_1"/>
  <p:tag name="KSO_WM_TAG_VERSION" val="1.0"/>
  <p:tag name="KSO_WM_BEAUTIFY_FLAG" val="#wm#"/>
  <p:tag name="KSO_WM_UNIT_TEXT_FILL_FORE_SCHEMECOLOR_INDEX" val="6"/>
  <p:tag name="KSO_WM_UNIT_TEXT_FILL_TYPE" val="1"/>
</p:tagLst>
</file>

<file path=ppt/tags/tag1057.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68_6*l_h_f*1_2_1"/>
  <p:tag name="KSO_WM_TEMPLATE_CATEGORY" val="diagram"/>
  <p:tag name="KSO_WM_TEMPLATE_INDEX" val="20228068"/>
  <p:tag name="KSO_WM_UNIT_LAYERLEVEL" val="1_1_1"/>
  <p:tag name="KSO_WM_TAG_VERSION" val="1.0"/>
  <p:tag name="KSO_WM_BEAUTIFY_FLAG" val="#wm#"/>
  <p:tag name="KSO_WM_UNIT_TEXT_FILL_FORE_SCHEMECOLOR_INDEX" val="13"/>
  <p:tag name="KSO_WM_UNIT_TEXT_FILL_TYPE" val="1"/>
</p:tagLst>
</file>

<file path=ppt/tags/tag105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68_6*l_h_a*1_3_1"/>
  <p:tag name="KSO_WM_TEMPLATE_CATEGORY" val="diagram"/>
  <p:tag name="KSO_WM_TEMPLATE_INDEX" val="20228068"/>
  <p:tag name="KSO_WM_UNIT_LAYERLEVEL" val="1_1_1"/>
  <p:tag name="KSO_WM_TAG_VERSION" val="1.0"/>
  <p:tag name="KSO_WM_BEAUTIFY_FLAG" val="#wm#"/>
  <p:tag name="KSO_WM_UNIT_TEXT_FILL_FORE_SCHEMECOLOR_INDEX" val="6"/>
  <p:tag name="KSO_WM_UNIT_TEXT_FILL_TYPE" val="1"/>
</p:tagLst>
</file>

<file path=ppt/tags/tag1059.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68_6*l_h_f*1_3_1"/>
  <p:tag name="KSO_WM_TEMPLATE_CATEGORY" val="diagram"/>
  <p:tag name="KSO_WM_TEMPLATE_INDEX" val="20228068"/>
  <p:tag name="KSO_WM_UNIT_LAYERLEVEL" val="1_1_1"/>
  <p:tag name="KSO_WM_TAG_VERSION" val="1.0"/>
  <p:tag name="KSO_WM_BEAUTIFY_FLAG" val="#wm#"/>
  <p:tag name="KSO_WM_UNIT_TEXT_FILL_FORE_SCHEMECOLOR_INDEX" val="13"/>
  <p:tag name="KSO_WM_UNIT_TEXT_FILL_TYPE" val="1"/>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68_6*l_h_a*1_4_1"/>
  <p:tag name="KSO_WM_TEMPLATE_CATEGORY" val="diagram"/>
  <p:tag name="KSO_WM_TEMPLATE_INDEX" val="20228068"/>
  <p:tag name="KSO_WM_UNIT_LAYERLEVEL" val="1_1_1"/>
  <p:tag name="KSO_WM_TAG_VERSION" val="1.0"/>
  <p:tag name="KSO_WM_BEAUTIFY_FLAG" val="#wm#"/>
  <p:tag name="KSO_WM_UNIT_TEXT_FILL_FORE_SCHEMECOLOR_INDEX" val="6"/>
  <p:tag name="KSO_WM_UNIT_TEXT_FILL_TYPE" val="1"/>
</p:tagLst>
</file>

<file path=ppt/tags/tag106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8068_6*l_h_f*1_4_1"/>
  <p:tag name="KSO_WM_TEMPLATE_CATEGORY" val="diagram"/>
  <p:tag name="KSO_WM_TEMPLATE_INDEX" val="20228068"/>
  <p:tag name="KSO_WM_UNIT_LAYERLEVEL" val="1_1_1"/>
  <p:tag name="KSO_WM_TAG_VERSION" val="1.0"/>
  <p:tag name="KSO_WM_BEAUTIFY_FLAG" val="#wm#"/>
  <p:tag name="KSO_WM_UNIT_TEXT_FILL_FORE_SCHEMECOLOR_INDEX" val="13"/>
  <p:tag name="KSO_WM_UNIT_TEXT_FILL_TYPE" val="1"/>
</p:tagLst>
</file>

<file path=ppt/tags/tag1062.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8068_6*l_h_a*1_5_1"/>
  <p:tag name="KSO_WM_TEMPLATE_CATEGORY" val="diagram"/>
  <p:tag name="KSO_WM_TEMPLATE_INDEX" val="20228068"/>
  <p:tag name="KSO_WM_UNIT_LAYERLEVEL" val="1_1_1"/>
  <p:tag name="KSO_WM_TAG_VERSION" val="1.0"/>
  <p:tag name="KSO_WM_BEAUTIFY_FLAG" val="#wm#"/>
  <p:tag name="KSO_WM_UNIT_TEXT_FILL_FORE_SCHEMECOLOR_INDEX" val="6"/>
  <p:tag name="KSO_WM_UNIT_TEXT_FILL_TYPE" val="1"/>
</p:tagLst>
</file>

<file path=ppt/tags/tag1063.xml><?xml version="1.0" encoding="utf-8"?>
<p:tagLst xmlns:p="http://schemas.openxmlformats.org/presentationml/2006/main">
  <p:tag name="KSO_WM_SPECIAL_SOURCE" val="bdnull"/>
</p:tagLst>
</file>

<file path=ppt/tags/tag106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06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3*l_h_i*1_1_3"/>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0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3*l_h_i*1_1_1"/>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0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3*l_h_i*1_1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10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3*l_h_i*1_1_4"/>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0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0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3*l_h_i*1_1_5"/>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0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3*l_h_i*1_1_6"/>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072.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3*l_h_a*1_1_1"/>
  <p:tag name="KSO_WM_TEMPLATE_CATEGORY" val="diagram"/>
  <p:tag name="KSO_WM_TEMPLATE_INDEX" val="20228091"/>
  <p:tag name="KSO_WM_UNIT_LAYERLEVEL" val="1_1_1"/>
  <p:tag name="KSO_WM_TAG_VERSION" val="1.0"/>
  <p:tag name="KSO_WM_BEAUTIFY_FLAG" val="#wm#"/>
  <p:tag name="KSO_WM_UNIT_TEXT_FILL_FORE_SCHEMECOLOR_INDEX" val="5"/>
  <p:tag name="KSO_WM_UNIT_TEXT_FILL_TYPE" val="1"/>
</p:tagLst>
</file>

<file path=ppt/tags/tag10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3*l_h_i*1_2_3"/>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0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3*l_h_i*1_2_1"/>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0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3*l_h_i*1_2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10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3*l_h_i*1_2_4"/>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0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3*l_h_i*1_2_5"/>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0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3*l_h_i*1_2_6"/>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079.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3*l_h_a*1_2_1"/>
  <p:tag name="KSO_WM_TEMPLATE_CATEGORY" val="diagram"/>
  <p:tag name="KSO_WM_TEMPLATE_INDEX" val="20228091"/>
  <p:tag name="KSO_WM_UNIT_LAYERLEVEL" val="1_1_1"/>
  <p:tag name="KSO_WM_TAG_VERSION" val="1.0"/>
  <p:tag name="KSO_WM_BEAUTIFY_FLAG" val="#wm#"/>
  <p:tag name="KSO_WM_UNIT_TEXT_FILL_FORE_SCHEMECOLOR_INDEX" val="6"/>
  <p:tag name="KSO_WM_UNIT_TEXT_FILL_TYPE" val="1"/>
</p:tagLst>
</file>

<file path=ppt/tags/tag10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3*l_h_i*1_3_4"/>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0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3*l_h_i*1_3_5"/>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0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3*l_h_i*1_3_6"/>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08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1084.xml><?xml version="1.0" encoding="utf-8"?>
<p:tagLst xmlns:p="http://schemas.openxmlformats.org/presentationml/2006/main">
  <p:tag name="KSO_WM_SPECIAL_SOURCE" val="bdnull"/>
</p:tagLst>
</file>

<file path=ppt/tags/tag108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08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08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10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i"/>
  <p:tag name="KSO_WM_UNIT_INDEX" val="1_1"/>
  <p:tag name="KSO_WM_UNIT_ID" val="diagram160195_3*n_i*1_1"/>
  <p:tag name="KSO_WM_TEMPLATE_CATEGORY" val="diagram"/>
  <p:tag name="KSO_WM_TEMPLATE_INDEX" val="160195"/>
  <p:tag name="KSO_WM_UNIT_LAYERLEVEL" val="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0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2_1"/>
  <p:tag name="KSO_WM_UNIT_ID" val="diagram160195_3*n_h_i*1_2_1"/>
  <p:tag name="KSO_WM_TEMPLATE_CATEGORY" val="diagram"/>
  <p:tag name="KSO_WM_TEMPLATE_INDEX" val="16019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0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1"/>
  <p:tag name="KSO_WM_UNIT_ID" val="diagram160195_3*n_h_h_i*1_1_1_1"/>
  <p:tag name="KSO_WM_TEMPLATE_CATEGORY" val="diagram"/>
  <p:tag name="KSO_WM_TEMPLATE_INDEX" val="160195"/>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091.xml><?xml version="1.0" encoding="utf-8"?>
<p:tagLst xmlns:p="http://schemas.openxmlformats.org/presentationml/2006/main">
  <p:tag name="KSO_WM_UNIT_VALUE" val="73*78"/>
  <p:tag name="KSO_WM_UNIT_HIGHLIGHT" val="0"/>
  <p:tag name="KSO_WM_UNIT_COMPATIBLE" val="0"/>
  <p:tag name="KSO_WM_UNIT_DIAGRAM_ISNUMVISUAL" val="0"/>
  <p:tag name="KSO_WM_UNIT_DIAGRAM_ISREFERUNIT" val="0"/>
  <p:tag name="KSO_WM_DIAGRAM_GROUP_CODE" val="n1-1"/>
  <p:tag name="KSO_WM_UNIT_TYPE" val="n_h_h_x"/>
  <p:tag name="KSO_WM_UNIT_INDEX" val="1_1_1_1"/>
  <p:tag name="KSO_WM_UNIT_ID" val="diagram160195_3*n_h_h_x*1_1_1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10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1"/>
  <p:tag name="KSO_WM_UNIT_ID" val="diagram160195_3*n_h_h_i*1_1_3_1"/>
  <p:tag name="KSO_WM_TEMPLATE_CATEGORY" val="diagram"/>
  <p:tag name="KSO_WM_TEMPLATE_INDEX" val="160195"/>
  <p:tag name="KSO_WM_UNIT_LAYERLEVEL" val="1_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093.xml><?xml version="1.0" encoding="utf-8"?>
<p:tagLst xmlns:p="http://schemas.openxmlformats.org/presentationml/2006/main">
  <p:tag name="KSO_WM_UNIT_VALUE" val="77*6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3_1"/>
  <p:tag name="KSO_WM_UNIT_ID" val="diagram160195_3*n_h_h_x*1_1_3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1094.xml><?xml version="1.0" encoding="utf-8"?>
<p:tagLst xmlns:p="http://schemas.openxmlformats.org/presentationml/2006/main">
  <p:tag name="KSO_WM_UNIT_PRESET_TEXT" val="单击此处添加文本具体内容，简明扼要的阐述您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n1-1"/>
  <p:tag name="KSO_WM_UNIT_TYPE" val="n_h_h_f"/>
  <p:tag name="KSO_WM_UNIT_INDEX" val="1_1_1_1"/>
  <p:tag name="KSO_WM_UNIT_ID" val="diagram160195_3*n_h_h_f*1_1_1_1"/>
  <p:tag name="KSO_WM_TEMPLATE_CATEGORY" val="diagram"/>
  <p:tag name="KSO_WM_TEMPLATE_INDEX" val="160195"/>
  <p:tag name="KSO_WM_UNIT_LAYERLEVEL" val="1_1_1_1"/>
  <p:tag name="KSO_WM_TAG_VERSION" val="1.0"/>
  <p:tag name="KSO_WM_BEAUTIFY_FLAG" val="#wm#"/>
  <p:tag name="KSO_WM_UNIT_TEXT_FILL_FORE_SCHEMECOLOR_INDEX" val="13"/>
  <p:tag name="KSO_WM_UNIT_TEXT_FILL_TYPE" val="1"/>
</p:tagLst>
</file>

<file path=ppt/tags/tag1095.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1_1"/>
  <p:tag name="KSO_WM_UNIT_ID" val="diagram160195_3*n_h_h_a*1_1_1_1"/>
  <p:tag name="KSO_WM_TEMPLATE_CATEGORY" val="diagram"/>
  <p:tag name="KSO_WM_TEMPLATE_INDEX" val="160195"/>
  <p:tag name="KSO_WM_UNIT_LAYERLEVEL" val="1_1_1_1"/>
  <p:tag name="KSO_WM_TAG_VERSION" val="1.0"/>
  <p:tag name="KSO_WM_BEAUTIFY_FLAG" val="#wm#"/>
  <p:tag name="KSO_WM_UNIT_TEXT_FILL_FORE_SCHEMECOLOR_INDEX" val="5"/>
  <p:tag name="KSO_WM_UNIT_TEXT_FILL_TYPE" val="1"/>
</p:tagLst>
</file>

<file path=ppt/tags/tag1096.xml><?xml version="1.0" encoding="utf-8"?>
<p:tagLst xmlns:p="http://schemas.openxmlformats.org/presentationml/2006/main">
  <p:tag name="KSO_WM_UNIT_PRESET_TEXT" val="单击此处添加文本具体内容，简明扼要的阐述您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n1-1"/>
  <p:tag name="KSO_WM_UNIT_TYPE" val="n_h_h_f"/>
  <p:tag name="KSO_WM_UNIT_INDEX" val="1_1_3_1"/>
  <p:tag name="KSO_WM_UNIT_ID" val="diagram160195_3*n_h_h_f*1_1_3_1"/>
  <p:tag name="KSO_WM_TEMPLATE_CATEGORY" val="diagram"/>
  <p:tag name="KSO_WM_TEMPLATE_INDEX" val="160195"/>
  <p:tag name="KSO_WM_UNIT_LAYERLEVEL" val="1_1_1_1"/>
  <p:tag name="KSO_WM_TAG_VERSION" val="1.0"/>
  <p:tag name="KSO_WM_BEAUTIFY_FLAG" val="#wm#"/>
  <p:tag name="KSO_WM_UNIT_TEXT_FILL_FORE_SCHEMECOLOR_INDEX" val="13"/>
  <p:tag name="KSO_WM_UNIT_TEXT_FILL_TYPE" val="1"/>
</p:tagLst>
</file>

<file path=ppt/tags/tag1097.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3_1"/>
  <p:tag name="KSO_WM_UNIT_ID" val="diagram160195_3*n_h_h_a*1_1_3_1"/>
  <p:tag name="KSO_WM_TEMPLATE_CATEGORY" val="diagram"/>
  <p:tag name="KSO_WM_TEMPLATE_INDEX" val="160195"/>
  <p:tag name="KSO_WM_UNIT_LAYERLEVEL" val="1_1_1_1"/>
  <p:tag name="KSO_WM_TAG_VERSION" val="1.0"/>
  <p:tag name="KSO_WM_BEAUTIFY_FLAG" val="#wm#"/>
  <p:tag name="KSO_WM_UNIT_TEXT_FILL_FORE_SCHEMECOLOR_INDEX" val="8"/>
  <p:tag name="KSO_WM_UNIT_TEXT_FILL_TYPE" val="1"/>
</p:tagLst>
</file>

<file path=ppt/tags/tag1098.xml><?xml version="1.0" encoding="utf-8"?>
<p:tagLst xmlns:p="http://schemas.openxmlformats.org/presentationml/2006/main">
  <p:tag name="KSO_WM_UNIT_ISCONTENTSTITLE" val="0"/>
  <p:tag name="KSO_WM_UNIT_PRESET_TEXT" val="单击此处添加标题"/>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2_1"/>
  <p:tag name="KSO_WM_UNIT_ID" val="diagram160195_3*n_h_a*1_2_1"/>
  <p:tag name="KSO_WM_TEMPLATE_CATEGORY" val="diagram"/>
  <p:tag name="KSO_WM_TEMPLATE_INDEX" val="160195"/>
  <p:tag name="KSO_WM_UNIT_LAYERLEVEL" val="1_1_1"/>
  <p:tag name="KSO_WM_TAG_VERSION" val="1.0"/>
  <p:tag name="KSO_WM_BEAUTIFY_FLAG" val="#wm#"/>
  <p:tag name="KSO_WM_UNIT_TEXT_FILL_FORE_SCHEMECOLOR_INDEX" val="14"/>
  <p:tag name="KSO_WM_UNIT_TEXT_FILL_TYPE" val="1"/>
</p:tagLst>
</file>

<file path=ppt/tags/tag10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1"/>
  <p:tag name="KSO_WM_UNIT_ID" val="diagram160195_3*n_h_h_i*1_1_2_1"/>
  <p:tag name="KSO_WM_TEMPLATE_CATEGORY" val="diagram"/>
  <p:tag name="KSO_WM_TEMPLATE_INDEX" val="160195"/>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00.xml><?xml version="1.0" encoding="utf-8"?>
<p:tagLst xmlns:p="http://schemas.openxmlformats.org/presentationml/2006/main">
  <p:tag name="KSO_WM_UNIT_VALUE" val="63*6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2_1"/>
  <p:tag name="KSO_WM_UNIT_ID" val="diagram160195_3*n_h_h_x*1_1_2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1101.xml><?xml version="1.0" encoding="utf-8"?>
<p:tagLst xmlns:p="http://schemas.openxmlformats.org/presentationml/2006/main">
  <p:tag name="KSO_WM_UNIT_PRESET_TEXT" val="单击此处添加文本具体内容，简明扼要的阐述您的观点。"/>
  <p:tag name="KSO_WM_UNIT_NOCLEAR" val="0"/>
  <p:tag name="KSO_WM_UNIT_VALUE" val="45"/>
  <p:tag name="KSO_WM_UNIT_HIGHLIGHT" val="0"/>
  <p:tag name="KSO_WM_UNIT_COMPATIBLE" val="0"/>
  <p:tag name="KSO_WM_UNIT_DIAGRAM_ISNUMVISUAL" val="0"/>
  <p:tag name="KSO_WM_UNIT_DIAGRAM_ISREFERUNIT" val="0"/>
  <p:tag name="KSO_WM_DIAGRAM_GROUP_CODE" val="n1-1"/>
  <p:tag name="KSO_WM_UNIT_TYPE" val="n_h_h_f"/>
  <p:tag name="KSO_WM_UNIT_INDEX" val="1_1_2_1"/>
  <p:tag name="KSO_WM_UNIT_ID" val="diagram160195_3*n_h_h_f*1_1_2_1"/>
  <p:tag name="KSO_WM_TEMPLATE_CATEGORY" val="diagram"/>
  <p:tag name="KSO_WM_TEMPLATE_INDEX" val="160195"/>
  <p:tag name="KSO_WM_UNIT_LAYERLEVEL" val="1_1_1_1"/>
  <p:tag name="KSO_WM_TAG_VERSION" val="1.0"/>
  <p:tag name="KSO_WM_BEAUTIFY_FLAG" val="#wm#"/>
  <p:tag name="KSO_WM_UNIT_TEXT_FILL_FORE_SCHEMECOLOR_INDEX" val="13"/>
  <p:tag name="KSO_WM_UNIT_TEXT_FILL_TYPE" val="1"/>
</p:tagLst>
</file>

<file path=ppt/tags/tag1102.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2_1"/>
  <p:tag name="KSO_WM_UNIT_ID" val="diagram160195_3*n_h_h_a*1_1_2_1"/>
  <p:tag name="KSO_WM_TEMPLATE_CATEGORY" val="diagram"/>
  <p:tag name="KSO_WM_TEMPLATE_INDEX" val="160195"/>
  <p:tag name="KSO_WM_UNIT_LAYERLEVEL" val="1_1_1_1"/>
  <p:tag name="KSO_WM_TAG_VERSION" val="1.0"/>
  <p:tag name="KSO_WM_BEAUTIFY_FLAG" val="#wm#"/>
  <p:tag name="KSO_WM_UNIT_TEXT_FILL_FORE_SCHEMECOLOR_INDEX" val="6"/>
  <p:tag name="KSO_WM_UNIT_TEXT_FILL_TYPE" val="1"/>
</p:tagLst>
</file>

<file path=ppt/tags/tag1103.xml><?xml version="1.0" encoding="utf-8"?>
<p:tagLst xmlns:p="http://schemas.openxmlformats.org/presentationml/2006/main">
  <p:tag name="KSO_WM_SPECIAL_SOURCE" val="bdnull"/>
</p:tagLst>
</file>

<file path=ppt/tags/tag110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10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0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11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3*l_h_i*1_1_3"/>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3*l_h_i*1_1_1"/>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3*l_h_i*1_1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3*l_h_i*1_1_4"/>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3*l_h_i*1_1_5"/>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3*l_h_i*1_1_6"/>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13.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3*l_h_a*1_1_1"/>
  <p:tag name="KSO_WM_TEMPLATE_CATEGORY" val="diagram"/>
  <p:tag name="KSO_WM_TEMPLATE_INDEX" val="20228091"/>
  <p:tag name="KSO_WM_UNIT_LAYERLEVEL" val="1_1_1"/>
  <p:tag name="KSO_WM_TAG_VERSION" val="1.0"/>
  <p:tag name="KSO_WM_BEAUTIFY_FLAG" val="#wm#"/>
  <p:tag name="KSO_WM_UNIT_TEXT_FILL_FORE_SCHEMECOLOR_INDEX" val="5"/>
  <p:tag name="KSO_WM_UNIT_TEXT_FILL_TYPE" val="1"/>
</p:tagLst>
</file>

<file path=ppt/tags/tag11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3*l_h_i*1_2_3"/>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1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3*l_h_i*1_2_1"/>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1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3*l_h_i*1_2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11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3*l_h_i*1_2_4"/>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1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3*l_h_i*1_2_5"/>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1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3*l_h_i*1_2_6"/>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20.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3*l_h_a*1_2_1"/>
  <p:tag name="KSO_WM_TEMPLATE_CATEGORY" val="diagram"/>
  <p:tag name="KSO_WM_TEMPLATE_INDEX" val="20228091"/>
  <p:tag name="KSO_WM_UNIT_LAYERLEVEL" val="1_1_1"/>
  <p:tag name="KSO_WM_TAG_VERSION" val="1.0"/>
  <p:tag name="KSO_WM_BEAUTIFY_FLAG" val="#wm#"/>
  <p:tag name="KSO_WM_UNIT_TEXT_FILL_FORE_SCHEMECOLOR_INDEX" val="6"/>
  <p:tag name="KSO_WM_UNIT_TEXT_FILL_TYPE" val="1"/>
</p:tagLst>
</file>

<file path=ppt/tags/tag11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1_3*l_h_i*1_3_3"/>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1_3*l_h_i*1_3_1"/>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1_3*l_h_i*1_3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11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3*l_h_i*1_3_4"/>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3*l_h_i*1_3_5"/>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3*l_h_i*1_3_6"/>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127.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1_3*l_h_a*1_3_1"/>
  <p:tag name="KSO_WM_TEMPLATE_CATEGORY" val="diagram"/>
  <p:tag name="KSO_WM_TEMPLATE_INDEX" val="20228091"/>
  <p:tag name="KSO_WM_UNIT_LAYERLEVEL" val="1_1_1"/>
  <p:tag name="KSO_WM_TAG_VERSION" val="1.0"/>
  <p:tag name="KSO_WM_BEAUTIFY_FLAG" val="#wm#"/>
  <p:tag name="KSO_WM_UNIT_TEXT_FILL_FORE_SCHEMECOLOR_INDEX" val="7"/>
  <p:tag name="KSO_WM_UNIT_TEXT_FILL_TYPE" val="1"/>
</p:tagLst>
</file>

<file path=ppt/tags/tag1128.xml><?xml version="1.0" encoding="utf-8"?>
<p:tagLst xmlns:p="http://schemas.openxmlformats.org/presentationml/2006/main">
  <p:tag name="KSO_WM_SPECIAL_SOURCE" val="bdnull"/>
</p:tagLst>
</file>

<file path=ppt/tags/tag112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3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1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3*l_h_i*1_1_3"/>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3*l_h_i*1_1_1"/>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3*l_h_i*1_1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11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3*l_h_i*1_1_4"/>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3*l_h_i*1_1_5"/>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3*l_h_i*1_1_6"/>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3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3*l_h_a*1_1_1"/>
  <p:tag name="KSO_WM_TEMPLATE_CATEGORY" val="diagram"/>
  <p:tag name="KSO_WM_TEMPLATE_INDEX" val="20228091"/>
  <p:tag name="KSO_WM_UNIT_LAYERLEVEL" val="1_1_1"/>
  <p:tag name="KSO_WM_TAG_VERSION" val="1.0"/>
  <p:tag name="KSO_WM_BEAUTIFY_FLAG" val="#wm#"/>
  <p:tag name="KSO_WM_UNIT_TEXT_FILL_FORE_SCHEMECOLOR_INDEX" val="5"/>
  <p:tag name="KSO_WM_UNIT_TEXT_FILL_TYPE" val="1"/>
</p:tagLst>
</file>

<file path=ppt/tags/tag1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3*l_h_i*1_2_3"/>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3*l_h_i*1_2_1"/>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1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3*l_h_i*1_2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11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3*l_h_i*1_2_4"/>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1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3*l_h_i*1_2_5"/>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1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3*l_h_i*1_2_6"/>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145.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3*l_h_a*1_2_1"/>
  <p:tag name="KSO_WM_TEMPLATE_CATEGORY" val="diagram"/>
  <p:tag name="KSO_WM_TEMPLATE_INDEX" val="20228091"/>
  <p:tag name="KSO_WM_UNIT_LAYERLEVEL" val="1_1_1"/>
  <p:tag name="KSO_WM_TAG_VERSION" val="1.0"/>
  <p:tag name="KSO_WM_BEAUTIFY_FLAG" val="#wm#"/>
  <p:tag name="KSO_WM_UNIT_TEXT_FILL_FORE_SCHEMECOLOR_INDEX" val="6"/>
  <p:tag name="KSO_WM_UNIT_TEXT_FILL_TYPE" val="1"/>
</p:tagLst>
</file>

<file path=ppt/tags/tag11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1_3*l_h_i*1_3_3"/>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1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1_3*l_h_i*1_3_1"/>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1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1_3*l_h_i*1_3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11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3*l_h_i*1_3_4"/>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3*l_h_i*1_3_5"/>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1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3*l_h_i*1_3_6"/>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152.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1_3*l_h_a*1_3_1"/>
  <p:tag name="KSO_WM_TEMPLATE_CATEGORY" val="diagram"/>
  <p:tag name="KSO_WM_TEMPLATE_INDEX" val="20228091"/>
  <p:tag name="KSO_WM_UNIT_LAYERLEVEL" val="1_1_1"/>
  <p:tag name="KSO_WM_TAG_VERSION" val="1.0"/>
  <p:tag name="KSO_WM_BEAUTIFY_FLAG" val="#wm#"/>
  <p:tag name="KSO_WM_UNIT_TEXT_FILL_FORE_SCHEMECOLOR_INDEX" val="7"/>
  <p:tag name="KSO_WM_UNIT_TEXT_FILL_TYPE" val="1"/>
</p:tagLst>
</file>

<file path=ppt/tags/tag1153.xml><?xml version="1.0" encoding="utf-8"?>
<p:tagLst xmlns:p="http://schemas.openxmlformats.org/presentationml/2006/main">
  <p:tag name="KSO_WM_SPECIAL_SOURCE" val="bdnull"/>
</p:tagLst>
</file>

<file path=ppt/tags/tag115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15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5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11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671_2*l_h_i*1_1_1"/>
  <p:tag name="KSO_WM_TEMPLATE_CATEGORY" val="diagram"/>
  <p:tag name="KSO_WM_TEMPLATE_INDEX" val="20227671"/>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11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671_2*l_h_i*1_1_2"/>
  <p:tag name="KSO_WM_TEMPLATE_CATEGORY" val="diagram"/>
  <p:tag name="KSO_WM_TEMPLATE_INDEX" val="2022767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59.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671_2*l_h_a*1_1_1"/>
  <p:tag name="KSO_WM_TEMPLATE_CATEGORY" val="diagram"/>
  <p:tag name="KSO_WM_TEMPLATE_INDEX" val="20227671"/>
  <p:tag name="KSO_WM_UNIT_LAYERLEVEL" val="1_1_1"/>
  <p:tag name="KSO_WM_TAG_VERSION" val="1.0"/>
  <p:tag name="KSO_WM_BEAUTIFY_FLAG" val="#wm#"/>
  <p:tag name="KSO_WM_UNIT_TEXT_FILL_FORE_SCHEMECOLOR_INDEX" val="5"/>
  <p:tag name="KSO_WM_UNIT_TEXT_FILL_TYPE" val="1"/>
</p:tagLst>
</file>

<file path=ppt/tags/tag11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1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671_2*l_h_i*1_2_1"/>
  <p:tag name="KSO_WM_TEMPLATE_CATEGORY" val="diagram"/>
  <p:tag name="KSO_WM_TEMPLATE_INDEX" val="20227671"/>
  <p:tag name="KSO_WM_UNIT_LAYERLEVEL" val="1_1_1"/>
  <p:tag name="KSO_WM_TAG_VERSION" val="1.0"/>
  <p:tag name="KSO_WM_BEAUTIFY_FLAG" val="#wm#"/>
  <p:tag name="KSO_WM_UNIT_LINE_FORE_SCHEMECOLOR_INDEX" val="6"/>
  <p:tag name="KSO_WM_UNIT_LINE_FILL_TYPE" val="2"/>
  <p:tag name="KSO_WM_UNIT_TEXT_FILL_FORE_SCHEMECOLOR_INDEX" val="2"/>
  <p:tag name="KSO_WM_UNIT_TEXT_FILL_TYPE" val="1"/>
</p:tagLst>
</file>

<file path=ppt/tags/tag11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671_2*l_h_i*1_2_2"/>
  <p:tag name="KSO_WM_TEMPLATE_CATEGORY" val="diagram"/>
  <p:tag name="KSO_WM_TEMPLATE_INDEX" val="2022767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162.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671_2*l_h_a*1_2_1"/>
  <p:tag name="KSO_WM_TEMPLATE_CATEGORY" val="diagram"/>
  <p:tag name="KSO_WM_TEMPLATE_INDEX" val="20227671"/>
  <p:tag name="KSO_WM_UNIT_LAYERLEVEL" val="1_1_1"/>
  <p:tag name="KSO_WM_TAG_VERSION" val="1.0"/>
  <p:tag name="KSO_WM_BEAUTIFY_FLAG" val="#wm#"/>
  <p:tag name="KSO_WM_UNIT_TEXT_FILL_FORE_SCHEMECOLOR_INDEX" val="6"/>
  <p:tag name="KSO_WM_UNIT_TEXT_FILL_TYPE" val="1"/>
</p:tagLst>
</file>

<file path=ppt/tags/tag1163.xml><?xml version="1.0" encoding="utf-8"?>
<p:tagLst xmlns:p="http://schemas.openxmlformats.org/presentationml/2006/main">
  <p:tag name="KSO_WM_SPECIAL_SOURCE" val="bdnull"/>
</p:tagLst>
</file>

<file path=ppt/tags/tag116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16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50_4*l_h_i*1_1_1"/>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11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50_4*l_h_i*1_1_2"/>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6"/>
  <p:tag name="KSO_WM_UNIT_LINE_FILL_TYPE" val="2"/>
  <p:tag name="KSO_WM_UNIT_TEXT_FILL_FORE_SCHEMECOLOR_INDEX" val="14"/>
  <p:tag name="KSO_WM_UNIT_TEXT_FILL_TYPE" val="1"/>
</p:tagLst>
</file>

<file path=ppt/tags/tag11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750_4*l_h_i*1_1_3"/>
  <p:tag name="KSO_WM_TEMPLATE_CATEGORY" val="diagram"/>
  <p:tag name="KSO_WM_TEMPLATE_INDEX" val="750"/>
  <p:tag name="KSO_WM_UNIT_LAYERLEVEL" val="1_1_1"/>
  <p:tag name="KSO_WM_TAG_VERSION" val="1.0"/>
  <p:tag name="KSO_WM_BEAUTIFY_FLAG" val="#wm#"/>
  <p:tag name="KSO_WM_UNIT_LINE_FORE_SCHEMECOLOR_INDEX" val="5"/>
  <p:tag name="KSO_WM_UNIT_LINE_FILL_TYPE" val="2"/>
</p:tagLst>
</file>

<file path=ppt/tags/tag11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750_4*l_h_i*1_1_4"/>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11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7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750_4*l_h_i*1_1_5"/>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1171.xml><?xml version="1.0" encoding="utf-8"?>
<p:tagLst xmlns:p="http://schemas.openxmlformats.org/presentationml/2006/main">
  <p:tag name="KSO_WM_UNIT_NOCLEAR" val="0"/>
  <p:tag name="KSO_WM_UNIT_VALUE" val="9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50_4*l_h_f*1_1_1"/>
  <p:tag name="KSO_WM_TEMPLATE_CATEGORY" val="diagram"/>
  <p:tag name="KSO_WM_TEMPLATE_INDEX" val="750"/>
  <p:tag name="KSO_WM_UNIT_LAYERLEVEL" val="1_1_1"/>
  <p:tag name="KSO_WM_TAG_VERSION" val="1.0"/>
  <p:tag name="KSO_WM_BEAUTIFY_FLAG" val="#wm#"/>
  <p:tag name="KSO_WM_UNIT_PRESET_TEXT" val="点击此处添加正文，文字是您思想的提炼，为了演示发布的良好效果，请言简意赅的阐述观点"/>
  <p:tag name="KSO_WM_UNIT_TEXT_FILL_FORE_SCHEMECOLOR_INDEX" val="13"/>
  <p:tag name="KSO_WM_UNIT_TEXT_FILL_TYPE" val="1"/>
</p:tagLst>
</file>

<file path=ppt/tags/tag11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50_4*l_h_i*1_2_1"/>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11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50_4*l_h_i*1_2_2"/>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6"/>
  <p:tag name="KSO_WM_UNIT_LINE_FILL_TYPE" val="2"/>
  <p:tag name="KSO_WM_UNIT_TEXT_FILL_FORE_SCHEMECOLOR_INDEX" val="14"/>
  <p:tag name="KSO_WM_UNIT_TEXT_FILL_TYPE" val="1"/>
</p:tagLst>
</file>

<file path=ppt/tags/tag11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750_4*l_h_i*1_2_3"/>
  <p:tag name="KSO_WM_TEMPLATE_CATEGORY" val="diagram"/>
  <p:tag name="KSO_WM_TEMPLATE_INDEX" val="750"/>
  <p:tag name="KSO_WM_UNIT_LAYERLEVEL" val="1_1_1"/>
  <p:tag name="KSO_WM_TAG_VERSION" val="1.0"/>
  <p:tag name="KSO_WM_BEAUTIFY_FLAG" val="#wm#"/>
  <p:tag name="KSO_WM_UNIT_LINE_FORE_SCHEMECOLOR_INDEX" val="5"/>
  <p:tag name="KSO_WM_UNIT_LINE_FILL_TYPE" val="2"/>
</p:tagLst>
</file>

<file path=ppt/tags/tag11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750_4*l_h_i*1_2_4"/>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117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750_4*l_h_i*1_2_5"/>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1177.xml><?xml version="1.0" encoding="utf-8"?>
<p:tagLst xmlns:p="http://schemas.openxmlformats.org/presentationml/2006/main">
  <p:tag name="KSO_WM_UNIT_NOCLEAR" val="0"/>
  <p:tag name="KSO_WM_UNIT_VALUE" val="9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50_4*l_h_f*1_2_1"/>
  <p:tag name="KSO_WM_TEMPLATE_CATEGORY" val="diagram"/>
  <p:tag name="KSO_WM_TEMPLATE_INDEX" val="750"/>
  <p:tag name="KSO_WM_UNIT_LAYERLEVEL" val="1_1_1"/>
  <p:tag name="KSO_WM_TAG_VERSION" val="1.0"/>
  <p:tag name="KSO_WM_BEAUTIFY_FLAG" val="#wm#"/>
  <p:tag name="KSO_WM_UNIT_PRESET_TEXT" val="点击此处添加正文，文字是您思想的提炼，为了演示发布的良好效果，请言简意赅的阐述观点"/>
  <p:tag name="KSO_WM_UNIT_TEXT_FILL_FORE_SCHEMECOLOR_INDEX" val="13"/>
  <p:tag name="KSO_WM_UNIT_TEXT_FILL_TYPE" val="1"/>
</p:tagLst>
</file>

<file path=ppt/tags/tag11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750_4*l_h_i*1_3_4"/>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11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50_4*l_h_i*1_3_1"/>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6"/>
  <p:tag name="KSO_WM_UNIT_LINE_FILL_TYPE" val="2"/>
  <p:tag name="KSO_WM_UNIT_TEXT_FILL_FORE_SCHEMECOLOR_INDEX" val="14"/>
  <p:tag name="KSO_WM_UNIT_TEXT_FILL_TYPE" val="1"/>
</p:tagLst>
</file>

<file path=ppt/tags/tag11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50_4*l_h_i*1_3_2"/>
  <p:tag name="KSO_WM_TEMPLATE_CATEGORY" val="diagram"/>
  <p:tag name="KSO_WM_TEMPLATE_INDEX" val="750"/>
  <p:tag name="KSO_WM_UNIT_LAYERLEVEL" val="1_1_1"/>
  <p:tag name="KSO_WM_TAG_VERSION" val="1.0"/>
  <p:tag name="KSO_WM_BEAUTIFY_FLAG" val="#wm#"/>
  <p:tag name="KSO_WM_UNIT_LINE_FORE_SCHEMECOLOR_INDEX" val="5"/>
  <p:tag name="KSO_WM_UNIT_LINE_FILL_TYPE" val="2"/>
</p:tagLst>
</file>

<file path=ppt/tags/tag11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750_4*l_h_i*1_3_3"/>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118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750_4*l_h_i*1_3_5"/>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1183.xml><?xml version="1.0" encoding="utf-8"?>
<p:tagLst xmlns:p="http://schemas.openxmlformats.org/presentationml/2006/main">
  <p:tag name="KSO_WM_UNIT_NOCLEAR" val="0"/>
  <p:tag name="KSO_WM_UNIT_VALUE" val="9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50_4*l_h_f*1_3_1"/>
  <p:tag name="KSO_WM_TEMPLATE_CATEGORY" val="diagram"/>
  <p:tag name="KSO_WM_TEMPLATE_INDEX" val="750"/>
  <p:tag name="KSO_WM_UNIT_LAYERLEVEL" val="1_1_1"/>
  <p:tag name="KSO_WM_TAG_VERSION" val="1.0"/>
  <p:tag name="KSO_WM_BEAUTIFY_FLAG" val="#wm#"/>
  <p:tag name="KSO_WM_UNIT_PRESET_TEXT" val="点击此处添加正文，文字是您思想的提炼，为了演示发布的良好效果，请言简意赅的阐述观点"/>
  <p:tag name="KSO_WM_UNIT_TEXT_FILL_FORE_SCHEMECOLOR_INDEX" val="13"/>
  <p:tag name="KSO_WM_UNIT_TEXT_FILL_TYPE" val="1"/>
</p:tagLst>
</file>

<file path=ppt/tags/tag11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50_4*l_h_i*1_4_1"/>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11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50_4*l_h_i*1_4_2"/>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6"/>
  <p:tag name="KSO_WM_UNIT_LINE_FILL_TYPE" val="2"/>
  <p:tag name="KSO_WM_UNIT_TEXT_FILL_FORE_SCHEMECOLOR_INDEX" val="14"/>
  <p:tag name="KSO_WM_UNIT_TEXT_FILL_TYPE" val="1"/>
</p:tagLst>
</file>

<file path=ppt/tags/tag11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750_4*l_h_i*1_4_3"/>
  <p:tag name="KSO_WM_TEMPLATE_CATEGORY" val="diagram"/>
  <p:tag name="KSO_WM_TEMPLATE_INDEX" val="750"/>
  <p:tag name="KSO_WM_UNIT_LAYERLEVEL" val="1_1_1"/>
  <p:tag name="KSO_WM_TAG_VERSION" val="1.0"/>
  <p:tag name="KSO_WM_BEAUTIFY_FLAG" val="#wm#"/>
  <p:tag name="KSO_WM_UNIT_LINE_FORE_SCHEMECOLOR_INDEX" val="5"/>
  <p:tag name="KSO_WM_UNIT_LINE_FILL_TYPE" val="2"/>
</p:tagLst>
</file>

<file path=ppt/tags/tag11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750_4*l_h_i*1_4_4"/>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118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750_4*l_h_i*1_4_5"/>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1189.xml><?xml version="1.0" encoding="utf-8"?>
<p:tagLst xmlns:p="http://schemas.openxmlformats.org/presentationml/2006/main">
  <p:tag name="KSO_WM_UNIT_NOCLEAR" val="0"/>
  <p:tag name="KSO_WM_UNIT_VALUE" val="9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50_4*l_h_f*1_4_1"/>
  <p:tag name="KSO_WM_TEMPLATE_CATEGORY" val="diagram"/>
  <p:tag name="KSO_WM_TEMPLATE_INDEX" val="750"/>
  <p:tag name="KSO_WM_UNIT_LAYERLEVEL" val="1_1_1"/>
  <p:tag name="KSO_WM_TAG_VERSION" val="1.0"/>
  <p:tag name="KSO_WM_BEAUTIFY_FLAG" val="#wm#"/>
  <p:tag name="KSO_WM_UNIT_PRESET_TEXT" val="点击此处添加正文，文字是您思想的提炼，为了演示发布的良好效果，请言简意赅的阐述观点"/>
  <p:tag name="KSO_WM_UNIT_TEXT_FILL_FORE_SCHEMECOLOR_INDEX" val="13"/>
  <p:tag name="KSO_WM_UNIT_TEXT_FILL_TYPE" val="1"/>
</p:tagLst>
</file>

<file path=ppt/tags/tag11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90.xml><?xml version="1.0" encoding="utf-8"?>
<p:tagLst xmlns:p="http://schemas.openxmlformats.org/presentationml/2006/main">
  <p:tag name="KSO_WM_SPECIAL_SOURCE" val="bdnull"/>
</p:tagLst>
</file>

<file path=ppt/tags/tag119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19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193.xml><?xml version="1.0" encoding="utf-8"?>
<p:tagLst xmlns:p="http://schemas.openxmlformats.org/presentationml/2006/main">
  <p:tag name="KSO_WM_SPECIAL_SOURCE" val="bdnull"/>
</p:tagLst>
</file>

<file path=ppt/tags/tag119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19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1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7930_4*i*5"/>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11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4*l_h_i*1_1_3"/>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1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4*l_h_i*1_2_3"/>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1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1_4*l_h_i*1_3_3"/>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91_4*l_h_i*1_4_3"/>
  <p:tag name="KSO_WM_TEMPLATE_CATEGORY" val="diagram"/>
  <p:tag name="KSO_WM_TEMPLATE_INDEX" val="2022809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2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4*l_h_i*1_1_1"/>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2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4*l_h_i*1_2_1"/>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2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1_4*l_h_i*1_3_1"/>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2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91_4*l_h_i*1_4_1"/>
  <p:tag name="KSO_WM_TEMPLATE_CATEGORY" val="diagram"/>
  <p:tag name="KSO_WM_TEMPLATE_INDEX" val="2022809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2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4*l_h_i*1_1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12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4*l_h_i*1_2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12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1_4*l_h_i*1_3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12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8091_4*l_h_i*1_4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12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4*l_h_i*1_1_4"/>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4*l_h_i*1_1_5"/>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2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4*l_h_i*1_1_6"/>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2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28091_4*l_h_i*1_1_7"/>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2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4*l_h_i*1_2_4"/>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2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4*l_h_i*1_2_5"/>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2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4*l_h_i*1_2_6"/>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2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28091_4*l_h_i*1_2_7"/>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2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4*l_h_i*1_3_4"/>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2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4*l_h_i*1_3_5"/>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2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4*l_h_i*1_3_6"/>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7"/>
  <p:tag name="KSO_WM_UNIT_ID" val="diagram20228091_4*l_h_i*1_3_7"/>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2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91_4*l_h_i*1_4_4"/>
  <p:tag name="KSO_WM_TEMPLATE_CATEGORY" val="diagram"/>
  <p:tag name="KSO_WM_TEMPLATE_INDEX" val="2022809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2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8091_4*l_h_i*1_4_5"/>
  <p:tag name="KSO_WM_TEMPLATE_CATEGORY" val="diagram"/>
  <p:tag name="KSO_WM_TEMPLATE_INDEX" val="2022809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2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6"/>
  <p:tag name="KSO_WM_UNIT_ID" val="diagram20228091_4*l_h_i*1_4_6"/>
  <p:tag name="KSO_WM_TEMPLATE_CATEGORY" val="diagram"/>
  <p:tag name="KSO_WM_TEMPLATE_INDEX" val="2022809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2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7"/>
  <p:tag name="KSO_WM_UNIT_ID" val="diagram20228091_4*l_h_i*1_4_7"/>
  <p:tag name="KSO_WM_TEMPLATE_CATEGORY" val="diagram"/>
  <p:tag name="KSO_WM_TEMPLATE_INDEX" val="2022809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225.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4*l_h_a*1_1_1"/>
  <p:tag name="KSO_WM_TEMPLATE_CATEGORY" val="diagram"/>
  <p:tag name="KSO_WM_TEMPLATE_INDEX" val="20228091"/>
  <p:tag name="KSO_WM_UNIT_LAYERLEVEL" val="1_1_1"/>
  <p:tag name="KSO_WM_TAG_VERSION" val="1.0"/>
  <p:tag name="KSO_WM_BEAUTIFY_FLAG" val="#wm#"/>
  <p:tag name="KSO_WM_UNIT_TEXT_FILL_FORE_SCHEMECOLOR_INDEX" val="5"/>
  <p:tag name="KSO_WM_UNIT_TEXT_FILL_TYPE" val="1"/>
</p:tagLst>
</file>

<file path=ppt/tags/tag1226.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4*l_h_a*1_2_1"/>
  <p:tag name="KSO_WM_TEMPLATE_CATEGORY" val="diagram"/>
  <p:tag name="KSO_WM_TEMPLATE_INDEX" val="20228091"/>
  <p:tag name="KSO_WM_UNIT_LAYERLEVEL" val="1_1_1"/>
  <p:tag name="KSO_WM_TAG_VERSION" val="1.0"/>
  <p:tag name="KSO_WM_BEAUTIFY_FLAG" val="#wm#"/>
  <p:tag name="KSO_WM_UNIT_TEXT_FILL_FORE_SCHEMECOLOR_INDEX" val="6"/>
  <p:tag name="KSO_WM_UNIT_TEXT_FILL_TYPE" val="1"/>
</p:tagLst>
</file>

<file path=ppt/tags/tag1227.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1_4*l_h_a*1_3_1"/>
  <p:tag name="KSO_WM_TEMPLATE_CATEGORY" val="diagram"/>
  <p:tag name="KSO_WM_TEMPLATE_INDEX" val="20228091"/>
  <p:tag name="KSO_WM_UNIT_LAYERLEVEL" val="1_1_1"/>
  <p:tag name="KSO_WM_TAG_VERSION" val="1.0"/>
  <p:tag name="KSO_WM_BEAUTIFY_FLAG" val="#wm#"/>
  <p:tag name="KSO_WM_UNIT_TEXT_FILL_FORE_SCHEMECOLOR_INDEX" val="7"/>
  <p:tag name="KSO_WM_UNIT_TEXT_FILL_TYPE" val="1"/>
</p:tagLst>
</file>

<file path=ppt/tags/tag122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91_4*l_h_a*1_4_1"/>
  <p:tag name="KSO_WM_TEMPLATE_CATEGORY" val="diagram"/>
  <p:tag name="KSO_WM_TEMPLATE_INDEX" val="20228091"/>
  <p:tag name="KSO_WM_UNIT_LAYERLEVEL" val="1_1_1"/>
  <p:tag name="KSO_WM_TAG_VERSION" val="1.0"/>
  <p:tag name="KSO_WM_BEAUTIFY_FLAG" val="#wm#"/>
  <p:tag name="KSO_WM_UNIT_TEXT_FILL_FORE_SCHEMECOLOR_INDEX" val="8"/>
  <p:tag name="KSO_WM_UNIT_TEXT_FILL_TYPE" val="1"/>
</p:tagLst>
</file>

<file path=ppt/tags/tag1229.xml><?xml version="1.0" encoding="utf-8"?>
<p:tagLst xmlns:p="http://schemas.openxmlformats.org/presentationml/2006/main">
  <p:tag name="KSO_WM_SLIDE_ITEM_CNT" val="4"/>
  <p:tag name="KSO_WM_SPECIAL_SOURCE" val="bdnull"/>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3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3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1233.xml><?xml version="1.0" encoding="utf-8"?>
<p:tagLst xmlns:p="http://schemas.openxmlformats.org/presentationml/2006/main">
  <p:tag name="KSO_WM_SPECIAL_SOURCE" val="bdnull"/>
</p:tagLst>
</file>

<file path=ppt/tags/tag12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3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1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3*l_h_i*1_1_1"/>
  <p:tag name="KSO_WM_TEMPLATE_CATEGORY" val="diagram"/>
  <p:tag name="KSO_WM_TEMPLATE_INDEX" val="20230139"/>
  <p:tag name="KSO_WM_UNIT_LAYERLEVEL" val="1_1_1"/>
  <p:tag name="KSO_WM_TAG_VERSION" val="1.0"/>
  <p:tag name="KSO_WM_BEAUTIFY_FLAG" val="#wm#"/>
  <p:tag name="KSO_WM_DIAGRAM_GROUP_CODE" val="l1-1"/>
  <p:tag name="KSO_WM_UNIT_TYPE" val="l_h_i"/>
  <p:tag name="KSO_WM_UNIT_INDEX" val="1_1_1"/>
  <p:tag name="KSO_WM_UNIT_FILL_FORE_SCHEMECOLOR_INDEX" val="6"/>
  <p:tag name="KSO_WM_UNIT_FILL_TYPE" val="1"/>
  <p:tag name="KSO_WM_UNIT_SHADOW_SCHEMECOLOR_INDEX" val="6"/>
  <p:tag name="KSO_WM_UNIT_TEXT_FILL_FORE_SCHEMECOLOR_INDEX" val="2"/>
  <p:tag name="KSO_WM_UNIT_TEXT_FILL_TYPE" val="1"/>
</p:tagLst>
</file>

<file path=ppt/tags/tag1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3*l_h_i*1_2_1"/>
  <p:tag name="KSO_WM_TEMPLATE_CATEGORY" val="diagram"/>
  <p:tag name="KSO_WM_TEMPLATE_INDEX" val="20230139"/>
  <p:tag name="KSO_WM_UNIT_LAYERLEVEL" val="1_1_1"/>
  <p:tag name="KSO_WM_TAG_VERSION" val="1.0"/>
  <p:tag name="KSO_WM_BEAUTIFY_FLAG" val="#wm#"/>
  <p:tag name="KSO_WM_DIAGRAM_GROUP_CODE" val="l1-1"/>
  <p:tag name="KSO_WM_UNIT_TYPE" val="l_h_i"/>
  <p:tag name="KSO_WM_UNIT_INDEX" val="1_2_1"/>
  <p:tag name="KSO_WM_UNIT_FILL_FORE_SCHEMECOLOR_INDEX" val="5"/>
  <p:tag name="KSO_WM_UNIT_FILL_TYPE" val="1"/>
  <p:tag name="KSO_WM_UNIT_SHADOW_SCHEMECOLOR_INDEX" val="5"/>
  <p:tag name="KSO_WM_UNIT_TEXT_FILL_FORE_SCHEMECOLOR_INDEX" val="2"/>
  <p:tag name="KSO_WM_UNIT_TEXT_FILL_TYPE" val="1"/>
</p:tagLst>
</file>

<file path=ppt/tags/tag1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3*l_h_i*1_3_1"/>
  <p:tag name="KSO_WM_TEMPLATE_CATEGORY" val="diagram"/>
  <p:tag name="KSO_WM_TEMPLATE_INDEX" val="20230139"/>
  <p:tag name="KSO_WM_UNIT_LAYERLEVEL" val="1_1_1"/>
  <p:tag name="KSO_WM_TAG_VERSION" val="1.0"/>
  <p:tag name="KSO_WM_BEAUTIFY_FLAG" val="#wm#"/>
  <p:tag name="KSO_WM_DIAGRAM_GROUP_CODE" val="l1-1"/>
  <p:tag name="KSO_WM_UNIT_TYPE" val="l_h_i"/>
  <p:tag name="KSO_WM_UNIT_INDEX" val="1_3_1"/>
  <p:tag name="KSO_WM_UNIT_FILL_FORE_SCHEMECOLOR_INDEX" val="7"/>
  <p:tag name="KSO_WM_UNIT_FILL_TYPE" val="1"/>
  <p:tag name="KSO_WM_UNIT_SHADOW_SCHEMECOLOR_INDEX" val="7"/>
  <p:tag name="KSO_WM_UNIT_TEXT_FILL_FORE_SCHEMECOLOR_INDEX" val="2"/>
  <p:tag name="KSO_WM_UNIT_TEXT_FILL_TYPE" val="1"/>
</p:tagLst>
</file>

<file path=ppt/tags/tag12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3*l_h_f*1_1_1"/>
  <p:tag name="KSO_WM_TEMPLATE_CATEGORY" val="diagram"/>
  <p:tag name="KSO_WM_TEMPLATE_INDEX" val="20230139"/>
  <p:tag name="KSO_WM_UNIT_LAYERLEVEL" val="1_1_1"/>
  <p:tag name="KSO_WM_TAG_VERSION" val="1.0"/>
  <p:tag name="KSO_WM_BEAUTIFY_FLAG" val="#wm#"/>
  <p:tag name="KSO_WM_UNIT_SUBTYPE" val="a"/>
  <p:tag name="KSO_WM_UNIT_PRESET_TEXT" val="点击此处添加正文，文字是您思想的提炼，请言简意赅的阐述您的观点。"/>
  <p:tag name="KSO_WM_UNIT_NOCLEAR" val="0"/>
  <p:tag name="KSO_WM_DIAGRAM_GROUP_CODE" val="l1-1"/>
  <p:tag name="KSO_WM_UNIT_TYPE" val="l_h_f"/>
  <p:tag name="KSO_WM_UNIT_INDEX" val="1_1_1"/>
  <p:tag name="KSO_WM_UNIT_TEXT_FILL_FORE_SCHEMECOLOR_INDEX" val="13"/>
  <p:tag name="KSO_WM_UNIT_TEXT_FILL_TYPE" val="1"/>
</p:tagLst>
</file>

<file path=ppt/tags/tag1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3*l_h_a*1_1_1"/>
  <p:tag name="KSO_WM_TEMPLATE_CATEGORY" val="diagram"/>
  <p:tag name="KSO_WM_TEMPLATE_INDEX" val="20230139"/>
  <p:tag name="KSO_WM_UNIT_LAYERLEVEL" val="1_1_1"/>
  <p:tag name="KSO_WM_TAG_VERSION" val="1.0"/>
  <p:tag name="KSO_WM_BEAUTIFY_FLAG" val="#wm#"/>
  <p:tag name="KSO_WM_UNIT_ISCONTENTSTITLE" val="0"/>
  <p:tag name="KSO_WM_UNIT_ISNUMDGMTITLE" val="0"/>
  <p:tag name="KSO_WM_UNIT_PRESET_TEXT" val="预设标题"/>
  <p:tag name="KSO_WM_UNIT_NOCLEAR" val="0"/>
  <p:tag name="KSO_WM_DIAGRAM_GROUP_CODE" val="l1-1"/>
  <p:tag name="KSO_WM_UNIT_TYPE" val="l_h_a"/>
  <p:tag name="KSO_WM_UNIT_INDEX" val="1_1_1"/>
  <p:tag name="KSO_WM_UNIT_TEXT_FILL_FORE_SCHEMECOLOR_INDEX" val="6"/>
  <p:tag name="KSO_WM_UNIT_TEXT_FILL_TYPE" val="1"/>
</p:tagLst>
</file>

<file path=ppt/tags/tag1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3*l_h_f*1_3_1"/>
  <p:tag name="KSO_WM_TEMPLATE_CATEGORY" val="diagram"/>
  <p:tag name="KSO_WM_TEMPLATE_INDEX" val="20230139"/>
  <p:tag name="KSO_WM_UNIT_LAYERLEVEL" val="1_1_1"/>
  <p:tag name="KSO_WM_TAG_VERSION" val="1.0"/>
  <p:tag name="KSO_WM_BEAUTIFY_FLAG" val="#wm#"/>
  <p:tag name="KSO_WM_UNIT_SUBTYPE" val="a"/>
  <p:tag name="KSO_WM_UNIT_PRESET_TEXT" val="点击此处添加正文，文字是您思想的提炼，请言简意赅的阐述您的观点。"/>
  <p:tag name="KSO_WM_UNIT_NOCLEAR" val="0"/>
  <p:tag name="KSO_WM_DIAGRAM_GROUP_CODE" val="l1-1"/>
  <p:tag name="KSO_WM_UNIT_TYPE" val="l_h_f"/>
  <p:tag name="KSO_WM_UNIT_INDEX" val="1_3_1"/>
  <p:tag name="KSO_WM_UNIT_TEXT_FILL_FORE_SCHEMECOLOR_INDEX" val="13"/>
  <p:tag name="KSO_WM_UNIT_TEXT_FILL_TYPE" val="1"/>
</p:tagLst>
</file>

<file path=ppt/tags/tag1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3*l_h_a*1_3_1"/>
  <p:tag name="KSO_WM_TEMPLATE_CATEGORY" val="diagram"/>
  <p:tag name="KSO_WM_TEMPLATE_INDEX" val="20230139"/>
  <p:tag name="KSO_WM_UNIT_LAYERLEVEL" val="1_1_1"/>
  <p:tag name="KSO_WM_TAG_VERSION" val="1.0"/>
  <p:tag name="KSO_WM_BEAUTIFY_FLAG" val="#wm#"/>
  <p:tag name="KSO_WM_UNIT_ISCONTENTSTITLE" val="0"/>
  <p:tag name="KSO_WM_UNIT_ISNUMDGMTITLE" val="0"/>
  <p:tag name="KSO_WM_UNIT_PRESET_TEXT" val="预设标题"/>
  <p:tag name="KSO_WM_UNIT_NOCLEAR" val="0"/>
  <p:tag name="KSO_WM_DIAGRAM_GROUP_CODE" val="l1-1"/>
  <p:tag name="KSO_WM_UNIT_TYPE" val="l_h_a"/>
  <p:tag name="KSO_WM_UNIT_INDEX" val="1_3_1"/>
  <p:tag name="KSO_WM_UNIT_TEXT_FILL_FORE_SCHEMECOLOR_INDEX" val="7"/>
  <p:tag name="KSO_WM_UNIT_TEXT_FILL_TYPE" val="1"/>
</p:tagLst>
</file>

<file path=ppt/tags/tag1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3*l_h_f*1_2_1"/>
  <p:tag name="KSO_WM_TEMPLATE_CATEGORY" val="diagram"/>
  <p:tag name="KSO_WM_TEMPLATE_INDEX" val="20230139"/>
  <p:tag name="KSO_WM_UNIT_LAYERLEVEL" val="1_1_1"/>
  <p:tag name="KSO_WM_TAG_VERSION" val="1.0"/>
  <p:tag name="KSO_WM_BEAUTIFY_FLAG" val="#wm#"/>
  <p:tag name="KSO_WM_UNIT_SUBTYPE" val="a"/>
  <p:tag name="KSO_WM_UNIT_PRESET_TEXT" val="点击此处添加正文，文字是您思想的提炼，请言简意赅的阐述您的观点。"/>
  <p:tag name="KSO_WM_UNIT_NOCLEAR" val="0"/>
  <p:tag name="KSO_WM_DIAGRAM_GROUP_CODE" val="l1-1"/>
  <p:tag name="KSO_WM_UNIT_TYPE" val="l_h_f"/>
  <p:tag name="KSO_WM_UNIT_INDEX" val="1_2_1"/>
  <p:tag name="KSO_WM_UNIT_TEXT_FILL_FORE_SCHEMECOLOR_INDEX" val="13"/>
  <p:tag name="KSO_WM_UNIT_TEXT_FILL_TYPE" val="1"/>
</p:tagLst>
</file>

<file path=ppt/tags/tag1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139_3*l_h_a*1_2_1"/>
  <p:tag name="KSO_WM_TEMPLATE_CATEGORY" val="diagram"/>
  <p:tag name="KSO_WM_TEMPLATE_INDEX" val="20230139"/>
  <p:tag name="KSO_WM_UNIT_LAYERLEVEL" val="1_1_1"/>
  <p:tag name="KSO_WM_TAG_VERSION" val="1.0"/>
  <p:tag name="KSO_WM_BEAUTIFY_FLAG" val="#wm#"/>
  <p:tag name="KSO_WM_UNIT_ISCONTENTSTITLE" val="0"/>
  <p:tag name="KSO_WM_UNIT_ISNUMDGMTITLE" val="0"/>
  <p:tag name="KSO_WM_UNIT_PRESET_TEXT" val="预设标题"/>
  <p:tag name="KSO_WM_UNIT_NOCLEAR" val="0"/>
  <p:tag name="KSO_WM_DIAGRAM_GROUP_CODE" val="l1-1"/>
  <p:tag name="KSO_WM_UNIT_TYPE" val="l_h_a"/>
  <p:tag name="KSO_WM_UNIT_INDEX" val="1_2_1"/>
  <p:tag name="KSO_WM_UNIT_TEXT_FILL_FORE_SCHEMECOLOR_INDEX" val="5"/>
  <p:tag name="KSO_WM_UNIT_TEXT_FILL_TYPE" val="1"/>
</p:tagLst>
</file>

<file path=ppt/tags/tag1246.xml><?xml version="1.0" encoding="utf-8"?>
<p:tagLst xmlns:p="http://schemas.openxmlformats.org/presentationml/2006/main">
  <p:tag name="KSO_WM_SPECIAL_SOURCE" val="bdnull"/>
</p:tagLst>
</file>

<file path=ppt/tags/tag124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4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4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12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160264_2*n_h_i*1_1_1"/>
  <p:tag name="KSO_WM_TEMPLATE_CATEGORY" val="diagram"/>
  <p:tag name="KSO_WM_TEMPLATE_INDEX" val="160264"/>
  <p:tag name="KSO_WM_UNIT_LAYERLEVEL" val="1_1_1"/>
  <p:tag name="KSO_WM_TAG_VERSION" val="1.0"/>
  <p:tag name="KSO_WM_BEAUTIFY_FLAG" val="#wm#"/>
  <p:tag name="KSO_WM_UNIT_FILL_FORE_SCHEMECOLOR_INDEX" val="14"/>
  <p:tag name="KSO_WM_UNIT_FILL_TYPE" val="1"/>
  <p:tag name="KSO_WM_UNIT_TEXT_FILL_FORE_SCHEMECOLOR_INDEX" val="5"/>
  <p:tag name="KSO_WM_UNIT_TEXT_FILL_TYPE" val="1"/>
</p:tagLst>
</file>

<file path=ppt/tags/tag12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160264_2*n_h_h_i*1_2_1_1"/>
  <p:tag name="KSO_WM_TEMPLATE_CATEGORY" val="diagram"/>
  <p:tag name="KSO_WM_TEMPLATE_INDEX" val="160264"/>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2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160264_2*n_h_h_i*1_2_2_1"/>
  <p:tag name="KSO_WM_TEMPLATE_CATEGORY" val="diagram"/>
  <p:tag name="KSO_WM_TEMPLATE_INDEX" val="160264"/>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2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1"/>
  <p:tag name="KSO_WM_UNIT_ID" val="diagram160264_2*n_h_h_i*1_2_3_1"/>
  <p:tag name="KSO_WM_TEMPLATE_CATEGORY" val="diagram"/>
  <p:tag name="KSO_WM_TEMPLATE_INDEX" val="160264"/>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254.xml><?xml version="1.0" encoding="utf-8"?>
<p:tagLst xmlns:p="http://schemas.openxmlformats.org/presentationml/2006/main">
  <p:tag name="KSO_WM_UNIT_SUBTYPE" val="a"/>
  <p:tag name="KSO_WM_UNIT_NOCLEAR" val="0"/>
  <p:tag name="KSO_WM_UNIT_VALUE" val="27"/>
  <p:tag name="KSO_WM_UNIT_HIGHLIGHT" val="0"/>
  <p:tag name="KSO_WM_UNIT_COMPATIBLE" val="0"/>
  <p:tag name="KSO_WM_UNIT_DIAGRAM_ISNUMVISUAL" val="0"/>
  <p:tag name="KSO_WM_UNIT_DIAGRAM_ISREFERUNIT" val="0"/>
  <p:tag name="KSO_WM_DIAGRAM_GROUP_CODE" val="n1-1"/>
  <p:tag name="KSO_WM_UNIT_TYPE" val="n_h_h_f"/>
  <p:tag name="KSO_WM_UNIT_INDEX" val="1_2_2_1"/>
  <p:tag name="KSO_WM_UNIT_ID" val="diagram160264_2*n_h_h_f*1_2_2_1"/>
  <p:tag name="KSO_WM_TEMPLATE_CATEGORY" val="diagram"/>
  <p:tag name="KSO_WM_TEMPLATE_INDEX" val="160264"/>
  <p:tag name="KSO_WM_UNIT_LAYERLEVEL" val="1_1_1_1"/>
  <p:tag name="KSO_WM_TAG_VERSION" val="1.0"/>
  <p:tag name="KSO_WM_BEAUTIFY_FLAG" val="#wm#"/>
  <p:tag name="KSO_WM_UNIT_PRESET_TEXT" val="单击此处添加文本具体内容，简明扼要地阐述你的观点"/>
  <p:tag name="KSO_WM_UNIT_TEXT_FILL_FORE_SCHEMECOLOR_INDEX" val="13"/>
  <p:tag name="KSO_WM_UNIT_TEXT_FILL_TYPE" val="1"/>
</p:tagLst>
</file>

<file path=ppt/tags/tag1255.xml><?xml version="1.0" encoding="utf-8"?>
<p:tagLst xmlns:p="http://schemas.openxmlformats.org/presentationml/2006/main">
  <p:tag name="KSO_WM_UNIT_SUBTYPE" val="a"/>
  <p:tag name="KSO_WM_UNIT_NOCLEAR" val="0"/>
  <p:tag name="KSO_WM_UNIT_VALUE" val="27"/>
  <p:tag name="KSO_WM_UNIT_HIGHLIGHT" val="0"/>
  <p:tag name="KSO_WM_UNIT_COMPATIBLE" val="0"/>
  <p:tag name="KSO_WM_UNIT_DIAGRAM_ISNUMVISUAL" val="0"/>
  <p:tag name="KSO_WM_UNIT_DIAGRAM_ISREFERUNIT" val="0"/>
  <p:tag name="KSO_WM_DIAGRAM_GROUP_CODE" val="n1-1"/>
  <p:tag name="KSO_WM_UNIT_TYPE" val="n_h_h_f"/>
  <p:tag name="KSO_WM_UNIT_INDEX" val="1_2_1_1"/>
  <p:tag name="KSO_WM_UNIT_ID" val="diagram160264_2*n_h_h_f*1_2_1_1"/>
  <p:tag name="KSO_WM_TEMPLATE_CATEGORY" val="diagram"/>
  <p:tag name="KSO_WM_TEMPLATE_INDEX" val="160264"/>
  <p:tag name="KSO_WM_UNIT_LAYERLEVEL" val="1_1_1_1"/>
  <p:tag name="KSO_WM_TAG_VERSION" val="1.0"/>
  <p:tag name="KSO_WM_BEAUTIFY_FLAG" val="#wm#"/>
  <p:tag name="KSO_WM_UNIT_PRESET_TEXT" val="单击此处添加文本具体内容，简明扼要地阐述你的观点"/>
  <p:tag name="KSO_WM_UNIT_TEXT_FILL_FORE_SCHEMECOLOR_INDEX" val="13"/>
  <p:tag name="KSO_WM_UNIT_TEXT_FILL_TYPE" val="1"/>
</p:tagLst>
</file>

<file path=ppt/tags/tag1256.xml><?xml version="1.0" encoding="utf-8"?>
<p:tagLst xmlns:p="http://schemas.openxmlformats.org/presentationml/2006/main">
  <p:tag name="KSO_WM_UNIT_SUBTYPE" val="a"/>
  <p:tag name="KSO_WM_UNIT_NOCLEAR" val="0"/>
  <p:tag name="KSO_WM_UNIT_VALUE" val="27"/>
  <p:tag name="KSO_WM_UNIT_HIGHLIGHT" val="0"/>
  <p:tag name="KSO_WM_UNIT_COMPATIBLE" val="0"/>
  <p:tag name="KSO_WM_UNIT_DIAGRAM_ISNUMVISUAL" val="0"/>
  <p:tag name="KSO_WM_UNIT_DIAGRAM_ISREFERUNIT" val="0"/>
  <p:tag name="KSO_WM_DIAGRAM_GROUP_CODE" val="n1-1"/>
  <p:tag name="KSO_WM_UNIT_TYPE" val="n_h_h_f"/>
  <p:tag name="KSO_WM_UNIT_INDEX" val="1_2_3_1"/>
  <p:tag name="KSO_WM_UNIT_ID" val="diagram160264_2*n_h_h_f*1_2_3_1"/>
  <p:tag name="KSO_WM_TEMPLATE_CATEGORY" val="diagram"/>
  <p:tag name="KSO_WM_TEMPLATE_INDEX" val="160264"/>
  <p:tag name="KSO_WM_UNIT_LAYERLEVEL" val="1_1_1_1"/>
  <p:tag name="KSO_WM_TAG_VERSION" val="1.0"/>
  <p:tag name="KSO_WM_BEAUTIFY_FLAG" val="#wm#"/>
  <p:tag name="KSO_WM_UNIT_PRESET_TEXT" val="单击此处添加文本具体内容，简明扼要地阐述你的观点"/>
  <p:tag name="KSO_WM_UNIT_TEXT_FILL_FORE_SCHEMECOLOR_INDEX" val="13"/>
  <p:tag name="KSO_WM_UNIT_TEXT_FILL_TYPE" val="1"/>
</p:tagLst>
</file>

<file path=ppt/tags/tag1257.xml><?xml version="1.0" encoding="utf-8"?>
<p:tagLst xmlns:p="http://schemas.openxmlformats.org/presentationml/2006/main">
  <p:tag name="KSO_WM_UNIT_ISCONTENTSTITLE" val="0"/>
  <p:tag name="KSO_WM_UNIT_ISNUMDGMTITLE" val="0"/>
  <p:tag name="KSO_WM_UNIT_NOCLEAR" val="0"/>
  <p:tag name="KSO_WM_UNIT_VALUE" val="15"/>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160264_2*n_h_a*1_1_1"/>
  <p:tag name="KSO_WM_TEMPLATE_CATEGORY" val="diagram"/>
  <p:tag name="KSO_WM_TEMPLATE_INDEX" val="160264"/>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1258.xml><?xml version="1.0" encoding="utf-8"?>
<p:tagLst xmlns:p="http://schemas.openxmlformats.org/presentationml/2006/main">
  <p:tag name="KSO_WM_SPECIAL_SOURCE" val="bdnull"/>
</p:tagLst>
</file>

<file path=ppt/tags/tag125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6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6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1262.xml><?xml version="1.0" encoding="utf-8"?>
<p:tagLst xmlns:p="http://schemas.openxmlformats.org/presentationml/2006/main">
  <p:tag name="KSO_WM_SPECIAL_SOURCE" val="bdnull"/>
</p:tagLst>
</file>

<file path=ppt/tags/tag126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6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6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1266.xml><?xml version="1.0" encoding="utf-8"?>
<p:tagLst xmlns:p="http://schemas.openxmlformats.org/presentationml/2006/main">
  <p:tag name="KSO_WM_SPECIAL_SOURCE" val="bdnull"/>
</p:tagLst>
</file>

<file path=ppt/tags/tag126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6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6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12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70.xml><?xml version="1.0" encoding="utf-8"?>
<p:tagLst xmlns:p="http://schemas.openxmlformats.org/presentationml/2006/main">
  <p:tag name="KSO_WM_SPECIAL_SOURCE" val="bdnull"/>
</p:tagLst>
</file>

<file path=ppt/tags/tag127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7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7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12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80_3*l_h_i*1_1_4"/>
  <p:tag name="KSO_WM_TEMPLATE_CATEGORY" val="diagram"/>
  <p:tag name="KSO_WM_TEMPLATE_INDEX" val="2022808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2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80_3*l_h_i*1_1_5"/>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12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1_1"/>
  <p:tag name="KSO_WM_UNIT_ID" val="diagram20228080_3*l_h_i*1_1_1"/>
  <p:tag name="KSO_WM_TEMPLATE_CATEGORY" val="diagram"/>
  <p:tag name="KSO_WM_TEMPLATE_INDEX" val="2022808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2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80_3*l_h_i*1_1_2"/>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27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80_3*l_h_a*1_1_1"/>
  <p:tag name="KSO_WM_TEMPLATE_CATEGORY" val="diagram"/>
  <p:tag name="KSO_WM_TEMPLATE_INDEX" val="20228080"/>
  <p:tag name="KSO_WM_UNIT_LAYERLEVEL" val="1_1_1"/>
  <p:tag name="KSO_WM_TAG_VERSION" val="1.0"/>
  <p:tag name="KSO_WM_BEAUTIFY_FLAG" val="#wm#"/>
  <p:tag name="KSO_WM_UNIT_TEXT_FILL_FORE_SCHEMECOLOR_INDEX" val="5"/>
  <p:tag name="KSO_WM_UNIT_TEXT_FILL_TYPE" val="1"/>
</p:tagLst>
</file>

<file path=ppt/tags/tag12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228080_3*l_h_i*1_1_3"/>
  <p:tag name="KSO_WM_TEMPLATE_CATEGORY" val="diagram"/>
  <p:tag name="KSO_WM_TEMPLATE_INDEX" val="20228080"/>
  <p:tag name="KSO_WM_UNIT_LAYERLEVEL" val="1_1_1"/>
  <p:tag name="KSO_WM_TAG_VERSION" val="1.0"/>
  <p:tag name="KSO_WM_BEAUTIFY_FLAG" val="#wm#"/>
  <p:tag name="KSO_WM_UNIT_TEXT_FILL_FORE_SCHEMECOLOR_INDEX" val="14"/>
  <p:tag name="KSO_WM_UNIT_TEXT_FILL_TYPE" val="1"/>
</p:tagLst>
</file>

<file path=ppt/tags/tag12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80_3*l_h_i*1_2_4"/>
  <p:tag name="KSO_WM_TEMPLATE_CATEGORY" val="diagram"/>
  <p:tag name="KSO_WM_TEMPLATE_INDEX" val="2022808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2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80_3*l_h_i*1_2_5"/>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12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2_1"/>
  <p:tag name="KSO_WM_UNIT_ID" val="diagram20228080_3*l_h_i*1_2_1"/>
  <p:tag name="KSO_WM_TEMPLATE_CATEGORY" val="diagram"/>
  <p:tag name="KSO_WM_TEMPLATE_INDEX" val="2022808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2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80_3*l_h_i*1_2_2"/>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2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228080_3*l_h_i*1_2_3"/>
  <p:tag name="KSO_WM_TEMPLATE_CATEGORY" val="diagram"/>
  <p:tag name="KSO_WM_TEMPLATE_INDEX" val="20228080"/>
  <p:tag name="KSO_WM_UNIT_LAYERLEVEL" val="1_1_1"/>
  <p:tag name="KSO_WM_TAG_VERSION" val="1.0"/>
  <p:tag name="KSO_WM_BEAUTIFY_FLAG" val="#wm#"/>
  <p:tag name="KSO_WM_UNIT_TEXT_FILL_FORE_SCHEMECOLOR_INDEX" val="14"/>
  <p:tag name="KSO_WM_UNIT_TEXT_FILL_TYPE" val="1"/>
</p:tagLst>
</file>

<file path=ppt/tags/tag1285.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80_3*l_h_a*1_2_1"/>
  <p:tag name="KSO_WM_TEMPLATE_CATEGORY" val="diagram"/>
  <p:tag name="KSO_WM_TEMPLATE_INDEX" val="20228080"/>
  <p:tag name="KSO_WM_UNIT_LAYERLEVEL" val="1_1_1"/>
  <p:tag name="KSO_WM_TAG_VERSION" val="1.0"/>
  <p:tag name="KSO_WM_BEAUTIFY_FLAG" val="#wm#"/>
  <p:tag name="KSO_WM_UNIT_TEXT_FILL_FORE_SCHEMECOLOR_INDEX" val="6"/>
  <p:tag name="KSO_WM_UNIT_TEXT_FILL_TYPE" val="1"/>
</p:tagLst>
</file>

<file path=ppt/tags/tag12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80_3*l_h_i*1_3_4"/>
  <p:tag name="KSO_WM_TEMPLATE_CATEGORY" val="diagram"/>
  <p:tag name="KSO_WM_TEMPLATE_INDEX" val="2022808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2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80_3*l_h_i*1_3_5"/>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12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3_1"/>
  <p:tag name="KSO_WM_UNIT_ID" val="diagram20228080_3*l_h_i*1_3_1"/>
  <p:tag name="KSO_WM_TEMPLATE_CATEGORY" val="diagram"/>
  <p:tag name="KSO_WM_TEMPLATE_INDEX" val="2022808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2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80_3*l_h_i*1_3_2"/>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2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20228080_3*l_h_i*1_3_3"/>
  <p:tag name="KSO_WM_TEMPLATE_CATEGORY" val="diagram"/>
  <p:tag name="KSO_WM_TEMPLATE_INDEX" val="20228080"/>
  <p:tag name="KSO_WM_UNIT_LAYERLEVEL" val="1_1_1"/>
  <p:tag name="KSO_WM_TAG_VERSION" val="1.0"/>
  <p:tag name="KSO_WM_BEAUTIFY_FLAG" val="#wm#"/>
  <p:tag name="KSO_WM_UNIT_TEXT_FILL_FORE_SCHEMECOLOR_INDEX" val="14"/>
  <p:tag name="KSO_WM_UNIT_TEXT_FILL_TYPE" val="1"/>
</p:tagLst>
</file>

<file path=ppt/tags/tag1291.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80_3*l_h_a*1_3_1"/>
  <p:tag name="KSO_WM_TEMPLATE_CATEGORY" val="diagram"/>
  <p:tag name="KSO_WM_TEMPLATE_INDEX" val="20228080"/>
  <p:tag name="KSO_WM_UNIT_LAYERLEVEL" val="1_1_1"/>
  <p:tag name="KSO_WM_TAG_VERSION" val="1.0"/>
  <p:tag name="KSO_WM_BEAUTIFY_FLAG" val="#wm#"/>
  <p:tag name="KSO_WM_UNIT_TEXT_FILL_FORE_SCHEMECOLOR_INDEX" val="7"/>
  <p:tag name="KSO_WM_UNIT_TEXT_FILL_TYPE" val="1"/>
</p:tagLst>
</file>

<file path=ppt/tags/tag1292.xml><?xml version="1.0" encoding="utf-8"?>
<p:tagLst xmlns:p="http://schemas.openxmlformats.org/presentationml/2006/main">
  <p:tag name="KSO_WM_SPECIAL_SOURCE" val="bdnull"/>
</p:tagLst>
</file>

<file path=ppt/tags/tag129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9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9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1296.xml><?xml version="1.0" encoding="utf-8"?>
<p:tagLst xmlns:p="http://schemas.openxmlformats.org/presentationml/2006/main">
  <p:tag name="KSO_WM_TAG_VERSION" val="1.0"/>
  <p:tag name="KSO_WM_BEAUTIFY_FLAG" val="#wm#"/>
  <p:tag name="KSO_WM_TEMPLATE_CATEGORY" val="diagram"/>
  <p:tag name="KSO_WM_TEMPLATE_INDEX" val="20170661"/>
  <p:tag name="KSO_WM_UNIT_TYPE" val="l_h_i"/>
  <p:tag name="KSO_WM_UNIT_INDEX" val="1_2_1"/>
  <p:tag name="KSO_WM_UNIT_ID" val="diagram20170661_2*l_h_i*1_2_1"/>
  <p:tag name="KSO_WM_UNIT_LAYERLEVEL" val="1_1_1"/>
  <p:tag name="KSO_WM_DIAGRAM_GROUP_CODE" val="l1-1"/>
  <p:tag name="KSO_WM_UNIT_FILL_FORE_SCHEMECOLOR_INDEX" val="13"/>
  <p:tag name="KSO_WM_UNIT_FILL_TYPE" val="1"/>
  <p:tag name="KSO_WM_UNIT_TEXT_FILL_FORE_SCHEMECOLOR_INDEX" val="14"/>
  <p:tag name="KSO_WM_UNIT_TEXT_FILL_TYPE" val="1"/>
</p:tagLst>
</file>

<file path=ppt/tags/tag1297.xml><?xml version="1.0" encoding="utf-8"?>
<p:tagLst xmlns:p="http://schemas.openxmlformats.org/presentationml/2006/main">
  <p:tag name="KSO_WM_TAG_VERSION" val="1.0"/>
  <p:tag name="KSO_WM_BEAUTIFY_FLAG" val="#wm#"/>
  <p:tag name="KSO_WM_TEMPLATE_CATEGORY" val="diagram"/>
  <p:tag name="KSO_WM_TEMPLATE_INDEX" val="20170661"/>
  <p:tag name="KSO_WM_UNIT_TYPE" val="l_h_i"/>
  <p:tag name="KSO_WM_UNIT_INDEX" val="1_2_2"/>
  <p:tag name="KSO_WM_UNIT_ID" val="diagram20170661_2*l_h_i*1_2_2"/>
  <p:tag name="KSO_WM_UNIT_LAYERLEVEL" val="1_1_1"/>
  <p:tag name="KSO_WM_DIAGRAM_GROUP_CODE" val="l1-1"/>
  <p:tag name="KSO_WM_UNIT_TEXT_FILL_FORE_SCHEMECOLOR_INDEX" val="14"/>
  <p:tag name="KSO_WM_UNIT_TEXT_FILL_TYPE" val="1"/>
</p:tagLst>
</file>

<file path=ppt/tags/tag1298.xml><?xml version="1.0" encoding="utf-8"?>
<p:tagLst xmlns:p="http://schemas.openxmlformats.org/presentationml/2006/main">
  <p:tag name="KSO_WM_TAG_VERSION" val="1.0"/>
  <p:tag name="KSO_WM_BEAUTIFY_FLAG" val="#wm#"/>
  <p:tag name="KSO_WM_TEMPLATE_CATEGORY" val="diagram"/>
  <p:tag name="KSO_WM_TEMPLATE_INDEX" val="20170661"/>
  <p:tag name="KSO_WM_UNIT_TYPE" val="l_h_f"/>
  <p:tag name="KSO_WM_UNIT_INDEX" val="1_2_1"/>
  <p:tag name="KSO_WM_UNIT_LAYERLEVEL" val="1_1_1"/>
  <p:tag name="KSO_WM_UNIT_VALUE" val="11"/>
  <p:tag name="KSO_WM_UNIT_HIGHLIGHT" val="0"/>
  <p:tag name="KSO_WM_UNIT_COMPATIBLE" val="0"/>
  <p:tag name="KSO_WM_UNIT_CLEAR" val="0"/>
  <p:tag name="KSO_WM_UNIT_PRESET_TEXT_INDEX" val="3"/>
  <p:tag name="KSO_WM_UNIT_PRESET_TEXT_LEN" val="17"/>
  <p:tag name="KSO_WM_DIAGRAM_GROUP_CODE" val="l1-1"/>
  <p:tag name="KSO_WM_UNIT_ID" val="diagram20170661_2*l_h_f*1_2_1"/>
  <p:tag name="KSO_WM_UNIT_TEXT_FILL_FORE_SCHEMECOLOR_INDEX" val="14"/>
  <p:tag name="KSO_WM_UNIT_TEXT_FILL_TYPE" val="1"/>
</p:tagLst>
</file>

<file path=ppt/tags/tag1299.xml><?xml version="1.0" encoding="utf-8"?>
<p:tagLst xmlns:p="http://schemas.openxmlformats.org/presentationml/2006/main">
  <p:tag name="KSO_WM_TAG_VERSION" val="1.0"/>
  <p:tag name="KSO_WM_BEAUTIFY_FLAG" val="#wm#"/>
  <p:tag name="KSO_WM_TEMPLATE_CATEGORY" val="diagram"/>
  <p:tag name="KSO_WM_TEMPLATE_INDEX" val="20170661"/>
  <p:tag name="KSO_WM_UNIT_TYPE" val="l_h_i"/>
  <p:tag name="KSO_WM_UNIT_INDEX" val="1_1_1"/>
  <p:tag name="KSO_WM_UNIT_ID" val="diagram20170661_2*l_h_i*1_1_1"/>
  <p:tag name="KSO_WM_UNIT_LAYERLEVEL" val="1_1_1"/>
  <p:tag name="KSO_WM_DIAGRAM_GROUP_CODE" val="l1-1"/>
  <p:tag name="KSO_WM_UNIT_FILL_FORE_SCHEMECOLOR_INDEX" val="5"/>
  <p:tag name="KSO_WM_UNIT_FILL_TYPE" val="1"/>
  <p:tag name="KSO_WM_UNIT_TEXT_FILL_FORE_SCHEMECOLOR_INDEX" val="14"/>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00.xml><?xml version="1.0" encoding="utf-8"?>
<p:tagLst xmlns:p="http://schemas.openxmlformats.org/presentationml/2006/main">
  <p:tag name="KSO_WM_TAG_VERSION" val="1.0"/>
  <p:tag name="KSO_WM_BEAUTIFY_FLAG" val="#wm#"/>
  <p:tag name="KSO_WM_TEMPLATE_CATEGORY" val="diagram"/>
  <p:tag name="KSO_WM_TEMPLATE_INDEX" val="20170661"/>
  <p:tag name="KSO_WM_UNIT_TYPE" val="l_h_i"/>
  <p:tag name="KSO_WM_UNIT_INDEX" val="1_1_2"/>
  <p:tag name="KSO_WM_UNIT_ID" val="diagram20170661_2*l_h_i*1_1_2"/>
  <p:tag name="KSO_WM_UNIT_LAYERLEVEL" val="1_1_1"/>
  <p:tag name="KSO_WM_DIAGRAM_GROUP_CODE" val="l1-1"/>
  <p:tag name="KSO_WM_UNIT_TEXT_FILL_FORE_SCHEMECOLOR_INDEX" val="14"/>
  <p:tag name="KSO_WM_UNIT_TEXT_FILL_TYPE" val="1"/>
</p:tagLst>
</file>

<file path=ppt/tags/tag1301.xml><?xml version="1.0" encoding="utf-8"?>
<p:tagLst xmlns:p="http://schemas.openxmlformats.org/presentationml/2006/main">
  <p:tag name="KSO_WM_TAG_VERSION" val="1.0"/>
  <p:tag name="KSO_WM_BEAUTIFY_FLAG" val="#wm#"/>
  <p:tag name="KSO_WM_TEMPLATE_CATEGORY" val="diagram"/>
  <p:tag name="KSO_WM_TEMPLATE_INDEX" val="20170661"/>
  <p:tag name="KSO_WM_UNIT_TYPE" val="l_h_f"/>
  <p:tag name="KSO_WM_UNIT_INDEX" val="1_1_1"/>
  <p:tag name="KSO_WM_UNIT_LAYERLEVEL" val="1_1_1"/>
  <p:tag name="KSO_WM_UNIT_VALUE" val="11"/>
  <p:tag name="KSO_WM_UNIT_HIGHLIGHT" val="0"/>
  <p:tag name="KSO_WM_UNIT_COMPATIBLE" val="0"/>
  <p:tag name="KSO_WM_UNIT_CLEAR" val="0"/>
  <p:tag name="KSO_WM_UNIT_PRESET_TEXT_INDEX" val="3"/>
  <p:tag name="KSO_WM_UNIT_PRESET_TEXT_LEN" val="17"/>
  <p:tag name="KSO_WM_DIAGRAM_GROUP_CODE" val="l1-1"/>
  <p:tag name="KSO_WM_UNIT_ID" val="diagram20170661_2*l_h_f*1_1_1"/>
  <p:tag name="KSO_WM_UNIT_TEXT_FILL_FORE_SCHEMECOLOR_INDEX" val="14"/>
  <p:tag name="KSO_WM_UNIT_TEXT_FILL_TYPE" val="1"/>
</p:tagLst>
</file>

<file path=ppt/tags/tag1302.xml><?xml version="1.0" encoding="utf-8"?>
<p:tagLst xmlns:p="http://schemas.openxmlformats.org/presentationml/2006/main">
  <p:tag name="KSO_WM_SPECIAL_SOURCE" val="bdnull"/>
</p:tagLst>
</file>

<file path=ppt/tags/tag130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30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0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06.xml><?xml version="1.0" encoding="utf-8"?>
<p:tagLst xmlns:p="http://schemas.openxmlformats.org/presentationml/2006/main">
  <p:tag name="KSO_WM_SPECIAL_SOURCE" val="bdnull"/>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3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5.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84601"/>
</p:tagLst>
</file>

<file path=ppt/tags/tag166.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8460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TAG_VERSION" val="1.0"/>
  <p:tag name="KSO_WM_BEAUTIFY_FLAG" val="#wm#"/>
  <p:tag name="KSO_WM_COMBINE_RELATE_SLIDE_ID" val="custom830053_1"/>
  <p:tag name="KSO_WM_TEMPLATE_CATEGORY" val="custom"/>
  <p:tag name="KSO_WM_TEMPLATE_INDEX" val="20184601"/>
  <p:tag name="KSO_WM_TEMPLATE_SUBCATEGORY" val="combine"/>
  <p:tag name="KSO_WM_TEMPLATE_THUMBS_INDEX" val="1、5、6、11、12、18、24、28、29、35"/>
  <p:tag name="KSO_WM_TEMPLATE_MASTER_TYPE"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4.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1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2eb873f3-4798-627e-17ad-bd651a211d69}"/>
  <p:tag name="KSO_WM_UNIT_TYPE" val="i"/>
</p:tagLst>
</file>

<file path=ppt/tags/tag17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77.xml><?xml version="1.0" encoding="utf-8"?>
<p:tagLst xmlns:p="http://schemas.openxmlformats.org/presentationml/2006/main">
  <p:tag name="KSO_WM_SLIDE_BK_DARK_LIGHT" val=""/>
  <p:tag name="KSO_WM_SLIDE_BACKGROUND_TYPE" val="general"/>
  <p:tag name="KSO_WM_SPECIAL_SOURCE" val="bdnull"/>
</p:tagLst>
</file>

<file path=ppt/tags/tag17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1.xml><?xml version="1.0" encoding="utf-8"?>
<p:tagLst xmlns:p="http://schemas.openxmlformats.org/presentationml/2006/main">
  <p:tag name="KSO_WM_SPECIAL_SOURCE" val="bdnull"/>
</p:tagLst>
</file>

<file path=ppt/tags/tag1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1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5.xml><?xml version="1.0" encoding="utf-8"?>
<p:tagLst xmlns:p="http://schemas.openxmlformats.org/presentationml/2006/main">
  <p:tag name="KSO_WM_SPECIAL_SOURCE" val="bdnull"/>
</p:tagLst>
</file>

<file path=ppt/tags/tag1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8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8.xml><?xml version="1.0" encoding="utf-8"?>
<p:tagLst xmlns:p="http://schemas.openxmlformats.org/presentationml/2006/main">
  <p:tag name="KSO_WM_SPECIAL_SOURCE" val="bdnull"/>
</p:tagLst>
</file>

<file path=ppt/tags/tag18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1.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1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28077_3*i*1"/>
  <p:tag name="KSO_WM_TEMPLATE_CATEGORY" val="diagram"/>
  <p:tag name="KSO_WM_TEMPLATE_INDEX" val="20228077"/>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228077_3*i*3"/>
  <p:tag name="KSO_WM_TEMPLATE_CATEGORY" val="diagram"/>
  <p:tag name="KSO_WM_TEMPLATE_INDEX" val="20228077"/>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8077_3*i*5"/>
  <p:tag name="KSO_WM_TEMPLATE_CATEGORY" val="diagram"/>
  <p:tag name="KSO_WM_TEMPLATE_INDEX" val="20228077"/>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8077_3*i*6"/>
  <p:tag name="KSO_WM_TEMPLATE_CATEGORY" val="diagram"/>
  <p:tag name="KSO_WM_TEMPLATE_INDEX" val="20228077"/>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56_5*l_h_i*1_2_2"/>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56_5*l_h_i*1_1_2"/>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56_5*l_h_i*1_4_2"/>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56_5*l_h_i*1_3_2"/>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8056_5*l_h_i*1_5_2"/>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56_5*l_h_i*1_1_1"/>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56_5*l_h_i*1_2_1"/>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56_5*l_h_i*1_3_1"/>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56_5*l_h_i*1_4_1"/>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056_5*l_h_i*1_5_1"/>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56_5*l_h_i*1_1_3"/>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USESOURCEFORMAT_APPLY"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56_5*l_h_i*1_2_3"/>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USESOURCEFORMAT_APPLY"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56_5*l_h_i*1_3_3"/>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USESOURCEFORMAT_APPLY" val="1"/>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56_5*l_h_i*1_4_3"/>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USESOURCEFORMAT_APPLY"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8056_5*l_h_i*1_5_3"/>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USESOURCEFORMAT_APPLY" val="1"/>
</p:tagLst>
</file>

<file path=ppt/tags/tag213.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56_5*l_h_a*1_1_1"/>
  <p:tag name="KSO_WM_TEMPLATE_CATEGORY" val="diagram"/>
  <p:tag name="KSO_WM_TEMPLATE_INDEX" val="20228056"/>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1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56_5*l_h_a*1_2_1"/>
  <p:tag name="KSO_WM_TEMPLATE_CATEGORY" val="diagram"/>
  <p:tag name="KSO_WM_TEMPLATE_INDEX" val="20228056"/>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1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56_5*l_h_a*1_3_1"/>
  <p:tag name="KSO_WM_TEMPLATE_CATEGORY" val="diagram"/>
  <p:tag name="KSO_WM_TEMPLATE_INDEX" val="20228056"/>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1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56_5*l_h_a*1_4_1"/>
  <p:tag name="KSO_WM_TEMPLATE_CATEGORY" val="diagram"/>
  <p:tag name="KSO_WM_TEMPLATE_INDEX" val="20228056"/>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1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8056_5*l_h_a*1_5_1"/>
  <p:tag name="KSO_WM_TEMPLATE_CATEGORY" val="diagram"/>
  <p:tag name="KSO_WM_TEMPLATE_INDEX" val="20228056"/>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18.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56_5*l_h_x*1_1_1"/>
  <p:tag name="KSO_WM_TEMPLATE_CATEGORY" val="diagram"/>
  <p:tag name="KSO_WM_TEMPLATE_INDEX" val="20228056"/>
  <p:tag name="KSO_WM_UNIT_LAYERLEVEL" val="1_1_1"/>
  <p:tag name="KSO_WM_TAG_VERSION" val="1.0"/>
  <p:tag name="KSO_WM_BEAUTIFY_FLAG" val="#wm#"/>
  <p:tag name="KSO_WM_UNIT_USESOURCEFORMAT_APPLY" val="1"/>
</p:tagLst>
</file>

<file path=ppt/tags/tag219.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56_5*l_h_x*1_2_1"/>
  <p:tag name="KSO_WM_TEMPLATE_CATEGORY" val="diagram"/>
  <p:tag name="KSO_WM_TEMPLATE_INDEX" val="20228056"/>
  <p:tag name="KSO_WM_UNIT_LAYERLEVEL" val="1_1_1"/>
  <p:tag name="KSO_WM_TAG_VERSION" val="1.0"/>
  <p:tag name="KSO_WM_BEAUTIFY_FLAG" val="#wm#"/>
  <p:tag name="KSO_WM_UNIT_USESOURCEFORMAT_APPLY"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56_5*l_h_x*1_3_1"/>
  <p:tag name="KSO_WM_TEMPLATE_CATEGORY" val="diagram"/>
  <p:tag name="KSO_WM_TEMPLATE_INDEX" val="20228056"/>
  <p:tag name="KSO_WM_UNIT_LAYERLEVEL" val="1_1_1"/>
  <p:tag name="KSO_WM_TAG_VERSION" val="1.0"/>
  <p:tag name="KSO_WM_BEAUTIFY_FLAG" val="#wm#"/>
  <p:tag name="KSO_WM_UNIT_USESOURCEFORMAT_APPLY" val="1"/>
</p:tagLst>
</file>

<file path=ppt/tags/tag221.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56_5*l_h_x*1_4_1"/>
  <p:tag name="KSO_WM_TEMPLATE_CATEGORY" val="diagram"/>
  <p:tag name="KSO_WM_TEMPLATE_INDEX" val="20228056"/>
  <p:tag name="KSO_WM_UNIT_LAYERLEVEL" val="1_1_1"/>
  <p:tag name="KSO_WM_TAG_VERSION" val="1.0"/>
  <p:tag name="KSO_WM_BEAUTIFY_FLAG" val="#wm#"/>
  <p:tag name="KSO_WM_UNIT_USESOURCEFORMAT_APPLY" val="1"/>
</p:tagLst>
</file>

<file path=ppt/tags/tag222.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5_1"/>
  <p:tag name="KSO_WM_UNIT_ID" val="diagram20228056_5*l_h_x*1_5_1"/>
  <p:tag name="KSO_WM_TEMPLATE_CATEGORY" val="diagram"/>
  <p:tag name="KSO_WM_TEMPLATE_INDEX" val="20228056"/>
  <p:tag name="KSO_WM_UNIT_LAYERLEVEL" val="1_1_1"/>
  <p:tag name="KSO_WM_TAG_VERSION" val="1.0"/>
  <p:tag name="KSO_WM_BEAUTIFY_FLAG" val="#wm#"/>
  <p:tag name="KSO_WM_UNIT_USESOURCEFORMAT_APPLY" val="1"/>
</p:tagLst>
</file>

<file path=ppt/tags/tag223.xml><?xml version="1.0" encoding="utf-8"?>
<p:tagLst xmlns:p="http://schemas.openxmlformats.org/presentationml/2006/main">
  <p:tag name="KSO_WM_BEAUTIFY_FLAG" val="#wm#"/>
  <p:tag name="KSO_WM_TEMPLATE_CATEGORY" val="custom"/>
  <p:tag name="KSO_WM_TEMPLATE_INDEX" val="20184601"/>
  <p:tag name="KSO_WM_SLIDE_ITEM_CNT" val="5"/>
  <p:tag name="KSO_WM_SPECIAL_SOURCE" val="bdnull"/>
</p:tagLst>
</file>

<file path=ppt/tags/tag22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2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6.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2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2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4*l_h_i*1_1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4*l_h_i*1_2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1_4*l_h_i*1_3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91_4*l_h_i*1_4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4*l_h_i*1_1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4*l_h_i*1_2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1_4*l_h_i*1_3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91_4*l_h_i*1_4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4*l_h_i*1_1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4*l_h_i*1_2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1_4*l_h_i*1_3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8091_4*l_h_i*1_4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4*l_h_i*1_1_4"/>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4*l_h_i*1_1_5"/>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4*l_h_i*1_1_6"/>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28091_4*l_h_i*1_1_7"/>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4*l_h_i*1_2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4*l_h_i*1_2_5"/>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4*l_h_i*1_2_6"/>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28091_4*l_h_i*1_2_7"/>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4*l_h_i*1_3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4*l_h_i*1_3_5"/>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4*l_h_i*1_3_6"/>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7"/>
  <p:tag name="KSO_WM_UNIT_ID" val="diagram20228091_4*l_h_i*1_3_7"/>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91_4*l_h_i*1_4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8091_4*l_h_i*1_4_5"/>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6"/>
  <p:tag name="KSO_WM_UNIT_ID" val="diagram20228091_4*l_h_i*1_4_6"/>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7"/>
  <p:tag name="KSO_WM_UNIT_ID" val="diagram20228091_4*l_h_i*1_4_7"/>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57.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4*l_h_a*1_1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5"/>
  <p:tag name="KSO_WM_UNIT_TEXT_FILL_TYPE" val="1"/>
  <p:tag name="KSO_WM_UNIT_USESOURCEFORMAT_APPLY" val="1"/>
</p:tagLst>
</file>

<file path=ppt/tags/tag25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4*l_h_a*1_2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6"/>
  <p:tag name="KSO_WM_UNIT_TEXT_FILL_TYPE" val="1"/>
  <p:tag name="KSO_WM_UNIT_USESOURCEFORMAT_APPLY" val="1"/>
</p:tagLst>
</file>

<file path=ppt/tags/tag259.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1_4*l_h_a*1_3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7"/>
  <p:tag name="KSO_WM_UNIT_TEXT_FILL_TYPE" val="1"/>
  <p:tag name="KSO_WM_UNIT_USESOURCEFORMAT_APPLY"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91_4*l_h_a*1_4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8"/>
  <p:tag name="KSO_WM_UNIT_TEXT_FILL_TYPE" val="1"/>
  <p:tag name="KSO_WM_UNIT_USESOURCEFORMAT_APPLY" val="1"/>
</p:tagLst>
</file>

<file path=ppt/tags/tag261.xml><?xml version="1.0" encoding="utf-8"?>
<p:tagLst xmlns:p="http://schemas.openxmlformats.org/presentationml/2006/main">
  <p:tag name="KSO_WM_BEAUTIFY_FLAG" val="#wm#"/>
  <p:tag name="KSO_WM_TEMPLATE_CATEGORY" val="custom"/>
  <p:tag name="KSO_WM_TEMPLATE_INDEX" val="20184601"/>
  <p:tag name="KSO_WM_SPECIAL_SOURCE" val="bdnull"/>
  <p:tag name="KSO_WM_SLIDE_ITEM_CNT" val="4"/>
</p:tagLst>
</file>

<file path=ppt/tags/tag26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6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6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65.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6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6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68.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6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71.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27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74.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2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7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77.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27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UNIT_ISCONTENTSTITLE" val="0"/>
  <p:tag name="KSO_WM_UNIT_NOCLEAR" val="0"/>
  <p:tag name="KSO_WM_UNIT_VALUE" val="47"/>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632_5*a*1"/>
  <p:tag name="KSO_WM_TEMPLATE_CATEGORY" val="diagram"/>
  <p:tag name="KSO_WM_TEMPLATE_INDEX" val="632"/>
  <p:tag name="KSO_WM_UNIT_LAYERLEVEL" val="1"/>
  <p:tag name="KSO_WM_TAG_VERSION" val="1.0"/>
  <p:tag name="KSO_WM_BEAUTIFY_FLAG" val="#wm#"/>
  <p:tag name="KSO_WM_UNIT_PRESET_TEXT" val="单击此处添加标题"/>
  <p:tag name="KSO_WM_UNIT_TEXT_FILL_FORE_SCHEMECOLOR_INDEX" val="13"/>
  <p:tag name="KSO_WM_UNIT_TEXT_FILL_TYPE" val="1"/>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632_5*l_h_i*1_1_1"/>
  <p:tag name="KSO_WM_TEMPLATE_CATEGORY" val="diagram"/>
  <p:tag name="KSO_WM_TEMPLATE_INDEX" val="632"/>
  <p:tag name="KSO_WM_UNIT_LAYERLEVEL" val="1_1_1"/>
  <p:tag name="KSO_WM_TAG_VERSION" val="1.0"/>
  <p:tag name="KSO_WM_BEAUTIFY_FLAG" val="#wm#"/>
  <p:tag name="KSO_WM_UNIT_TEXT_FILL_FORE_SCHEMECOLOR_INDEX" val="5"/>
  <p:tag name="KSO_WM_UNIT_TEXT_FILL_TYPE" val="1"/>
</p:tagLst>
</file>

<file path=ppt/tags/tag282.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632_5*l_h_a*1_1_1"/>
  <p:tag name="KSO_WM_TEMPLATE_CATEGORY" val="diagram"/>
  <p:tag name="KSO_WM_TEMPLATE_INDEX" val="632"/>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632_5*l_h_i*1_1_1"/>
  <p:tag name="KSO_WM_TEMPLATE_CATEGORY" val="diagram"/>
  <p:tag name="KSO_WM_TEMPLATE_INDEX" val="632"/>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632_5*l_h_i*1_2_1"/>
  <p:tag name="KSO_WM_TEMPLATE_CATEGORY" val="diagram"/>
  <p:tag name="KSO_WM_TEMPLATE_INDEX" val="632"/>
  <p:tag name="KSO_WM_UNIT_LAYERLEVEL" val="1_1_1"/>
  <p:tag name="KSO_WM_TAG_VERSION" val="1.0"/>
  <p:tag name="KSO_WM_BEAUTIFY_FLAG" val="#wm#"/>
  <p:tag name="KSO_WM_UNIT_TEXT_FILL_FORE_SCHEMECOLOR_INDEX" val="6"/>
  <p:tag name="KSO_WM_UNIT_TEXT_FILL_TYPE" val="1"/>
</p:tagLst>
</file>

<file path=ppt/tags/tag285.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632_5*l_h_a*1_2_1"/>
  <p:tag name="KSO_WM_TEMPLATE_CATEGORY" val="diagram"/>
  <p:tag name="KSO_WM_TEMPLATE_INDEX" val="632"/>
  <p:tag name="KSO_WM_UNIT_LAYERLEVEL" val="1_1_1"/>
  <p:tag name="KSO_WM_TAG_VERSION" val="1.0"/>
  <p:tag name="KSO_WM_BEAUTIFY_FLAG" val="#wm#"/>
  <p:tag name="KSO_WM_UNIT_PRESET_TEXT" val="添加标题"/>
  <p:tag name="KSO_WM_UNIT_TEXT_FILL_FORE_SCHEMECOLOR_INDEX" val="6"/>
  <p:tag name="KSO_WM_UNIT_TEXT_FILL_TYPE"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632_5*l_h_i*1_2_1"/>
  <p:tag name="KSO_WM_TEMPLATE_CATEGORY" val="diagram"/>
  <p:tag name="KSO_WM_TEMPLATE_INDEX" val="632"/>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632_5*l_h_i*1_3_1"/>
  <p:tag name="KSO_WM_TEMPLATE_CATEGORY" val="diagram"/>
  <p:tag name="KSO_WM_TEMPLATE_INDEX" val="632"/>
  <p:tag name="KSO_WM_UNIT_LAYERLEVEL" val="1_1_1"/>
  <p:tag name="KSO_WM_TAG_VERSION" val="1.0"/>
  <p:tag name="KSO_WM_BEAUTIFY_FLAG" val="#wm#"/>
  <p:tag name="KSO_WM_UNIT_TEXT_FILL_FORE_SCHEMECOLOR_INDEX" val="7"/>
  <p:tag name="KSO_WM_UNIT_TEXT_FILL_TYPE" val="1"/>
</p:tagLst>
</file>

<file path=ppt/tags/tag288.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632_5*l_h_a*1_3_1"/>
  <p:tag name="KSO_WM_TEMPLATE_CATEGORY" val="diagram"/>
  <p:tag name="KSO_WM_TEMPLATE_INDEX" val="632"/>
  <p:tag name="KSO_WM_UNIT_LAYERLEVEL" val="1_1_1"/>
  <p:tag name="KSO_WM_TAG_VERSION" val="1.0"/>
  <p:tag name="KSO_WM_BEAUTIFY_FLAG" val="#wm#"/>
  <p:tag name="KSO_WM_UNIT_PRESET_TEXT" val="添加标题"/>
  <p:tag name="KSO_WM_UNIT_TEXT_FILL_FORE_SCHEMECOLOR_INDEX" val="7"/>
  <p:tag name="KSO_WM_UNIT_TEXT_FILL_TYPE" val="1"/>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632_5*l_h_i*1_3_1"/>
  <p:tag name="KSO_WM_TEMPLATE_CATEGORY" val="diagram"/>
  <p:tag name="KSO_WM_TEMPLATE_INDEX" val="632"/>
  <p:tag name="KSO_WM_UNIT_LAYERLEVEL" val="1_1_1"/>
  <p:tag name="KSO_WM_TAG_VERSION" val="1.0"/>
  <p:tag name="KSO_WM_BEAUTIFY_FLAG" val="#wm#"/>
  <p:tag name="KSO_WM_UNIT_FILL_FORE_SCHEMECOLOR_INDEX" val="7"/>
  <p:tag name="KSO_WM_UNIT_FILL_TYPE" val="1"/>
  <p:tag name="KSO_WM_UNIT_TEXT_FILL_FORE_SCHEMECOLOR_INDEX" val="7"/>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632_5*l_h_i*1_4_1"/>
  <p:tag name="KSO_WM_TEMPLATE_CATEGORY" val="diagram"/>
  <p:tag name="KSO_WM_TEMPLATE_INDEX" val="632"/>
  <p:tag name="KSO_WM_UNIT_LAYERLEVEL" val="1_1_1"/>
  <p:tag name="KSO_WM_TAG_VERSION" val="1.0"/>
  <p:tag name="KSO_WM_BEAUTIFY_FLAG" val="#wm#"/>
  <p:tag name="KSO_WM_UNIT_TEXT_FILL_FORE_SCHEMECOLOR_INDEX" val="8"/>
  <p:tag name="KSO_WM_UNIT_TEXT_FILL_TYPE" val="1"/>
</p:tagLst>
</file>

<file path=ppt/tags/tag291.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632_5*l_h_a*1_4_1"/>
  <p:tag name="KSO_WM_TEMPLATE_CATEGORY" val="diagram"/>
  <p:tag name="KSO_WM_TEMPLATE_INDEX" val="632"/>
  <p:tag name="KSO_WM_UNIT_LAYERLEVEL" val="1_1_1"/>
  <p:tag name="KSO_WM_TAG_VERSION" val="1.0"/>
  <p:tag name="KSO_WM_BEAUTIFY_FLAG" val="#wm#"/>
  <p:tag name="KSO_WM_UNIT_PRESET_TEXT" val="添加标题"/>
  <p:tag name="KSO_WM_UNIT_TEXT_FILL_FORE_SCHEMECOLOR_INDEX" val="8"/>
  <p:tag name="KSO_WM_UNIT_TEXT_FILL_TYPE" val="1"/>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632_5*l_h_i*1_4_1"/>
  <p:tag name="KSO_WM_TEMPLATE_CATEGORY" val="diagram"/>
  <p:tag name="KSO_WM_TEMPLATE_INDEX" val="632"/>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632_5*l_h_i*1_5_1"/>
  <p:tag name="KSO_WM_TEMPLATE_CATEGORY" val="diagram"/>
  <p:tag name="KSO_WM_TEMPLATE_INDEX" val="632"/>
  <p:tag name="KSO_WM_UNIT_LAYERLEVEL" val="1_1_1"/>
  <p:tag name="KSO_WM_TAG_VERSION" val="1.0"/>
  <p:tag name="KSO_WM_BEAUTIFY_FLAG" val="#wm#"/>
  <p:tag name="KSO_WM_UNIT_TEXT_FILL_FORE_SCHEMECOLOR_INDEX" val="9"/>
  <p:tag name="KSO_WM_UNIT_TEXT_FILL_TYPE" val="1"/>
</p:tagLst>
</file>

<file path=ppt/tags/tag294.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632_5*l_h_a*1_5_1"/>
  <p:tag name="KSO_WM_TEMPLATE_CATEGORY" val="diagram"/>
  <p:tag name="KSO_WM_TEMPLATE_INDEX" val="632"/>
  <p:tag name="KSO_WM_UNIT_LAYERLEVEL" val="1_1_1"/>
  <p:tag name="KSO_WM_TAG_VERSION" val="1.0"/>
  <p:tag name="KSO_WM_BEAUTIFY_FLAG" val="#wm#"/>
  <p:tag name="KSO_WM_UNIT_PRESET_TEXT" val="添加标题"/>
  <p:tag name="KSO_WM_UNIT_TEXT_FILL_FORE_SCHEMECOLOR_INDEX" val="9"/>
  <p:tag name="KSO_WM_UNIT_TEXT_FILL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632_5*l_h_i*1_5_1"/>
  <p:tag name="KSO_WM_TEMPLATE_CATEGORY" val="diagram"/>
  <p:tag name="KSO_WM_TEMPLATE_INDEX" val="632"/>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296.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2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9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99.xml><?xml version="1.0" encoding="utf-8"?>
<p:tagLst xmlns:p="http://schemas.openxmlformats.org/presentationml/2006/main">
  <p:tag name="KSO_WM_UNIT_ISCONTENTSTITLE" val="0"/>
  <p:tag name="KSO_WM_UNIT_NOCLEAR" val="0"/>
  <p:tag name="KSO_WM_UNIT_VALUE" val="47"/>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632_5*a*1"/>
  <p:tag name="KSO_WM_TEMPLATE_CATEGORY" val="diagram"/>
  <p:tag name="KSO_WM_TEMPLATE_INDEX" val="632"/>
  <p:tag name="KSO_WM_UNIT_LAYERLEVEL" val="1"/>
  <p:tag name="KSO_WM_TAG_VERSION" val="1.0"/>
  <p:tag name="KSO_WM_BEAUTIFY_FLAG" val="#wm#"/>
  <p:tag name="KSO_WM_UNIT_PRESET_TEXT" val="单击此处添加标题"/>
  <p:tag name="KSO_WM_UNIT_TEXT_FILL_FORE_SCHEMECOLOR_INDEX" val="13"/>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27983_6*l_i*1_1"/>
  <p:tag name="KSO_WM_TEMPLATE_CATEGORY" val="diagram"/>
  <p:tag name="KSO_WM_TEMPLATE_INDEX" val="20227983"/>
  <p:tag name="KSO_WM_UNIT_LAYERLEVEL" val="1_1"/>
  <p:tag name="KSO_WM_TAG_VERSION" val="1.0"/>
  <p:tag name="KSO_WM_BEAUTIFY_FLAG" val="#wm#"/>
  <p:tag name="KSO_WM_UNIT_LINE_FORE_SCHEMECOLOR_INDEX" val="5"/>
  <p:tag name="KSO_WM_UNIT_LINE_FILL_TYPE" val="2"/>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1_1"/>
  <p:tag name="KSO_WM_UNIT_ID" val="diagram20227983_6*l_h_i*1_1_1"/>
  <p:tag name="KSO_WM_TEMPLATE_CATEGORY" val="diagram"/>
  <p:tag name="KSO_WM_TEMPLATE_INDEX" val="20227983"/>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7983_6*l_h_i*1_1_1"/>
  <p:tag name="KSO_WM_TEMPLATE_CATEGORY" val="diagram"/>
  <p:tag name="KSO_WM_TEMPLATE_INDEX" val="20227983"/>
  <p:tag name="KSO_WM_UNIT_LAYERLEVEL" val="1_1_1"/>
  <p:tag name="KSO_WM_TAG_VERSION" val="1.0"/>
  <p:tag name="KSO_WM_BEAUTIFY_FLAG" val="#wm#"/>
  <p:tag name="KSO_WM_UNIT_TEXT_FILL_FORE_SCHEMECOLOR_INDEX" val="6"/>
  <p:tag name="KSO_WM_UNIT_TEXT_FILL_TYPE" val="1"/>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2_1"/>
  <p:tag name="KSO_WM_UNIT_ID" val="diagram20227983_6*l_h_i*1_2_1"/>
  <p:tag name="KSO_WM_TEMPLATE_CATEGORY" val="diagram"/>
  <p:tag name="KSO_WM_TEMPLATE_INDEX" val="20227983"/>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7983_6*l_h_i*1_2_1"/>
  <p:tag name="KSO_WM_TEMPLATE_CATEGORY" val="diagram"/>
  <p:tag name="KSO_WM_TEMPLATE_INDEX" val="20227983"/>
  <p:tag name="KSO_WM_UNIT_LAYERLEVEL" val="1_1_1"/>
  <p:tag name="KSO_WM_TAG_VERSION" val="1.0"/>
  <p:tag name="KSO_WM_BEAUTIFY_FLAG" val="#wm#"/>
  <p:tag name="KSO_WM_UNIT_TEXT_FILL_FORE_SCHEMECOLOR_INDEX" val="6"/>
  <p:tag name="KSO_WM_UNIT_TEXT_FILL_TYPE" val="1"/>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3_1"/>
  <p:tag name="KSO_WM_UNIT_ID" val="diagram20227983_6*l_h_i*1_3_1"/>
  <p:tag name="KSO_WM_TEMPLATE_CATEGORY" val="diagram"/>
  <p:tag name="KSO_WM_TEMPLATE_INDEX" val="20227983"/>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27983_6*l_h_i*1_3_1"/>
  <p:tag name="KSO_WM_TEMPLATE_CATEGORY" val="diagram"/>
  <p:tag name="KSO_WM_TEMPLATE_INDEX" val="20227983"/>
  <p:tag name="KSO_WM_UNIT_LAYERLEVEL" val="1_1_1"/>
  <p:tag name="KSO_WM_TAG_VERSION" val="1.0"/>
  <p:tag name="KSO_WM_BEAUTIFY_FLAG" val="#wm#"/>
  <p:tag name="KSO_WM_UNIT_TEXT_FILL_FORE_SCHEMECOLOR_INDEX" val="7"/>
  <p:tag name="KSO_WM_UNIT_TEXT_FILL_TYPE"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5_1"/>
  <p:tag name="KSO_WM_UNIT_ID" val="diagram20227983_6*l_h_i*1_5_1"/>
  <p:tag name="KSO_WM_TEMPLATE_CATEGORY" val="diagram"/>
  <p:tag name="KSO_WM_TEMPLATE_INDEX" val="20227983"/>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20227983_6*l_h_i*1_5_1"/>
  <p:tag name="KSO_WM_TEMPLATE_CATEGORY" val="diagram"/>
  <p:tag name="KSO_WM_TEMPLATE_INDEX" val="20227983"/>
  <p:tag name="KSO_WM_UNIT_LAYERLEVEL" val="1_1_1"/>
  <p:tag name="KSO_WM_TAG_VERSION" val="1.0"/>
  <p:tag name="KSO_WM_BEAUTIFY_FLAG" val="#wm#"/>
  <p:tag name="KSO_WM_UNIT_TEXT_FILL_FORE_SCHEMECOLOR_INDEX" val="8"/>
  <p:tag name="KSO_WM_UNIT_TEXT_FILL_TYPE" val="1"/>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4_1"/>
  <p:tag name="KSO_WM_UNIT_ID" val="diagram20227983_6*l_h_i*1_4_1"/>
  <p:tag name="KSO_WM_TEMPLATE_CATEGORY" val="diagram"/>
  <p:tag name="KSO_WM_TEMPLATE_INDEX" val="20227983"/>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27983_6*l_h_i*1_4_1"/>
  <p:tag name="KSO_WM_TEMPLATE_CATEGORY" val="diagram"/>
  <p:tag name="KSO_WM_TEMPLATE_INDEX" val="20227983"/>
  <p:tag name="KSO_WM_UNIT_LAYERLEVEL" val="1_1_1"/>
  <p:tag name="KSO_WM_TAG_VERSION" val="1.0"/>
  <p:tag name="KSO_WM_BEAUTIFY_FLAG" val="#wm#"/>
  <p:tag name="KSO_WM_UNIT_TEXT_FILL_FORE_SCHEMECOLOR_INDEX" val="7"/>
  <p:tag name="KSO_WM_UNIT_TEXT_FILL_TYPE" val="1"/>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6_1"/>
  <p:tag name="KSO_WM_UNIT_ID" val="diagram20227983_6*l_h_i*1_6_1"/>
  <p:tag name="KSO_WM_TEMPLATE_CATEGORY" val="diagram"/>
  <p:tag name="KSO_WM_TEMPLATE_INDEX" val="20227983"/>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1"/>
  <p:tag name="KSO_WM_UNIT_ID" val="diagram20227983_6*l_h_i*1_6_1"/>
  <p:tag name="KSO_WM_TEMPLATE_CATEGORY" val="diagram"/>
  <p:tag name="KSO_WM_TEMPLATE_INDEX" val="20227983"/>
  <p:tag name="KSO_WM_UNIT_LAYERLEVEL" val="1_1_1"/>
  <p:tag name="KSO_WM_TAG_VERSION" val="1.0"/>
  <p:tag name="KSO_WM_BEAUTIFY_FLAG" val="#wm#"/>
  <p:tag name="KSO_WM_UNIT_TEXT_FILL_FORE_SCHEMECOLOR_INDEX" val="8"/>
  <p:tag name="KSO_WM_UNIT_TEXT_FILL_TYPE"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83_6*l_h_i*1_1_1"/>
  <p:tag name="KSO_WM_TEMPLATE_CATEGORY" val="diagram"/>
  <p:tag name="KSO_WM_TEMPLATE_INDEX" val="20227983"/>
  <p:tag name="KSO_WM_UNIT_LAYERLEVEL" val="1_1_1"/>
  <p:tag name="KSO_WM_TAG_VERSION" val="1.0"/>
  <p:tag name="KSO_WM_BEAUTIFY_FLAG" val="#wm#"/>
  <p:tag name="KSO_WM_UNIT_FILL_FORE_SCHEMECOLOR_INDEX" val="7"/>
  <p:tag name="KSO_WM_UNIT_FILL_TYPE" val="1"/>
  <p:tag name="KSO_WM_UNIT_SHADOW_SCHEMECOLOR_INDEX" val="7"/>
  <p:tag name="KSO_WM_UNIT_TEXT_FILL_FORE_SCHEMECOLOR_INDEX" val="2"/>
  <p:tag name="KSO_WM_UNIT_TEXT_FILL_TYPE" val="1"/>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83_6*l_h_i*1_1_2"/>
  <p:tag name="KSO_WM_TEMPLATE_CATEGORY" val="diagram"/>
  <p:tag name="KSO_WM_TEMPLATE_INDEX" val="20227983"/>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83_6*l_h_i*1_1_3"/>
  <p:tag name="KSO_WM_TEMPLATE_CATEGORY" val="diagram"/>
  <p:tag name="KSO_WM_TEMPLATE_INDEX" val="20227983"/>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7983_6*l_h_i*1_1_4"/>
  <p:tag name="KSO_WM_TEMPLATE_CATEGORY" val="diagram"/>
  <p:tag name="KSO_WM_TEMPLATE_INDEX" val="20227983"/>
  <p:tag name="KSO_WM_UNIT_LAYERLEVEL" val="1_1_1"/>
  <p:tag name="KSO_WM_TAG_VERSION" val="1.0"/>
  <p:tag name="KSO_WM_BEAUTIFY_FLAG" val="#wm#"/>
  <p:tag name="KSO_WM_UNIT_FILL_FORE_SCHEMECOLOR_INDEX" val="7"/>
  <p:tag name="KSO_WM_UNIT_FILL_TYPE" val="1"/>
  <p:tag name="KSO_WM_UNIT_SHADOW_SCHEMECOLOR_INDEX" val="7"/>
  <p:tag name="KSO_WM_UNIT_TEXT_FILL_FORE_SCHEMECOLOR_INDEX" val="2"/>
  <p:tag name="KSO_WM_UNIT_TEXT_FILL_TYPE" val="1"/>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7983_6*l_h_i*1_1_5"/>
  <p:tag name="KSO_WM_TEMPLATE_CATEGORY" val="diagram"/>
  <p:tag name="KSO_WM_TEMPLATE_INDEX" val="20227983"/>
  <p:tag name="KSO_WM_UNIT_LAYERLEVEL" val="1_1_1"/>
  <p:tag name="KSO_WM_TAG_VERSION" val="1.0"/>
  <p:tag name="KSO_WM_BEAUTIFY_FLAG" val="#wm#"/>
  <p:tag name="KSO_WM_UNIT_LINE_FORE_SCHEMECOLOR_INDEX" val="14"/>
  <p:tag name="KSO_WM_UNIT_LINE_FILL_TYPE" val="2"/>
</p:tagLst>
</file>

<file path=ppt/tags/tag318.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83_6*l_h_a*1_1_1"/>
  <p:tag name="KSO_WM_TEMPLATE_CATEGORY" val="diagram"/>
  <p:tag name="KSO_WM_TEMPLATE_INDEX" val="20227983"/>
  <p:tag name="KSO_WM_UNIT_LAYERLEVEL" val="1_1_1"/>
  <p:tag name="KSO_WM_TAG_VERSION" val="1.0"/>
  <p:tag name="KSO_WM_BEAUTIFY_FLAG" val="#wm#"/>
  <p:tag name="KSO_WM_UNIT_TEXT_FILL_FORE_SCHEMECOLOR_INDEX" val="6"/>
  <p:tag name="KSO_WM_UNIT_TEXT_FILL_TYPE" val="1"/>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983_6*l_h_i*1_2_3"/>
  <p:tag name="KSO_WM_TEMPLATE_CATEGORY" val="diagram"/>
  <p:tag name="KSO_WM_TEMPLATE_INDEX" val="20227983"/>
  <p:tag name="KSO_WM_UNIT_LAYERLEVEL" val="1_1_1"/>
  <p:tag name="KSO_WM_TAG_VERSION" val="1.0"/>
  <p:tag name="KSO_WM_BEAUTIFY_FLAG" val="#wm#"/>
  <p:tag name="KSO_WM_UNIT_FILL_FORE_SCHEMECOLOR_INDEX" val="6"/>
  <p:tag name="KSO_WM_UNIT_FILL_TYPE" val="1"/>
  <p:tag name="KSO_WM_UNIT_SHADOW_SCHEMECOLOR_INDEX" val="5"/>
  <p:tag name="KSO_WM_UNIT_TEXT_FILL_FORE_SCHEMECOLOR_INDEX" val="2"/>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7983_6*l_h_i*1_2_4"/>
  <p:tag name="KSO_WM_TEMPLATE_CATEGORY" val="diagram"/>
  <p:tag name="KSO_WM_TEMPLATE_INDEX" val="20227983"/>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7983_6*l_h_i*1_2_5"/>
  <p:tag name="KSO_WM_TEMPLATE_CATEGORY" val="diagram"/>
  <p:tag name="KSO_WM_TEMPLATE_INDEX" val="20227983"/>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83_6*l_h_i*1_2_1"/>
  <p:tag name="KSO_WM_TEMPLATE_CATEGORY" val="diagram"/>
  <p:tag name="KSO_WM_TEMPLATE_INDEX" val="20227983"/>
  <p:tag name="KSO_WM_UNIT_LAYERLEVEL" val="1_1_1"/>
  <p:tag name="KSO_WM_TAG_VERSION" val="1.0"/>
  <p:tag name="KSO_WM_BEAUTIFY_FLAG" val="#wm#"/>
  <p:tag name="KSO_WM_UNIT_FILL_FORE_SCHEMECOLOR_INDEX" val="6"/>
  <p:tag name="KSO_WM_UNIT_FILL_TYPE" val="1"/>
  <p:tag name="KSO_WM_UNIT_SHADOW_SCHEMECOLOR_INDEX" val="6"/>
  <p:tag name="KSO_WM_UNIT_TEXT_FILL_FORE_SCHEMECOLOR_INDEX" val="2"/>
  <p:tag name="KSO_WM_UNIT_TEXT_FILL_TYPE" val="1"/>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83_6*l_h_i*1_2_2"/>
  <p:tag name="KSO_WM_TEMPLATE_CATEGORY" val="diagram"/>
  <p:tag name="KSO_WM_TEMPLATE_INDEX" val="20227983"/>
  <p:tag name="KSO_WM_UNIT_LAYERLEVEL" val="1_1_1"/>
  <p:tag name="KSO_WM_TAG_VERSION" val="1.0"/>
  <p:tag name="KSO_WM_BEAUTIFY_FLAG" val="#wm#"/>
  <p:tag name="KSO_WM_UNIT_LINE_FORE_SCHEMECOLOR_INDEX" val="14"/>
  <p:tag name="KSO_WM_UNIT_LINE_FILL_TYPE" val="2"/>
</p:tagLst>
</file>

<file path=ppt/tags/tag324.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83_6*l_h_a*1_2_1"/>
  <p:tag name="KSO_WM_TEMPLATE_CATEGORY" val="diagram"/>
  <p:tag name="KSO_WM_TEMPLATE_INDEX" val="20227983"/>
  <p:tag name="KSO_WM_UNIT_LAYERLEVEL" val="1_1_1"/>
  <p:tag name="KSO_WM_TAG_VERSION" val="1.0"/>
  <p:tag name="KSO_WM_BEAUTIFY_FLAG" val="#wm#"/>
  <p:tag name="KSO_WM_UNIT_TEXT_FILL_FORE_SCHEMECOLOR_INDEX" val="6"/>
  <p:tag name="KSO_WM_UNIT_TEXT_FILL_TYPE" val="1"/>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83_6*l_h_i*1_3_1"/>
  <p:tag name="KSO_WM_TEMPLATE_CATEGORY" val="diagram"/>
  <p:tag name="KSO_WM_TEMPLATE_INDEX" val="20227983"/>
  <p:tag name="KSO_WM_UNIT_LAYERLEVEL" val="1_1_1"/>
  <p:tag name="KSO_WM_TAG_VERSION" val="1.0"/>
  <p:tag name="KSO_WM_BEAUTIFY_FLAG" val="#wm#"/>
  <p:tag name="KSO_WM_UNIT_FILL_FORE_SCHEMECOLOR_INDEX" val="10"/>
  <p:tag name="KSO_WM_UNIT_FILL_TYPE" val="1"/>
  <p:tag name="KSO_WM_UNIT_SHADOW_SCHEMECOLOR_INDEX" val="10"/>
  <p:tag name="KSO_WM_UNIT_TEXT_FILL_FORE_SCHEMECOLOR_INDEX" val="2"/>
  <p:tag name="KSO_WM_UNIT_TEXT_FILL_TYPE" val="1"/>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83_6*l_h_i*1_3_2"/>
  <p:tag name="KSO_WM_TEMPLATE_CATEGORY" val="diagram"/>
  <p:tag name="KSO_WM_TEMPLATE_INDEX" val="20227983"/>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983_6*l_h_i*1_3_3"/>
  <p:tag name="KSO_WM_TEMPLATE_CATEGORY" val="diagram"/>
  <p:tag name="KSO_WM_TEMPLATE_INDEX" val="20227983"/>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7983_6*l_h_i*1_3_4"/>
  <p:tag name="KSO_WM_TEMPLATE_CATEGORY" val="diagram"/>
  <p:tag name="KSO_WM_TEMPLATE_INDEX" val="20227983"/>
  <p:tag name="KSO_WM_UNIT_LAYERLEVEL" val="1_1_1"/>
  <p:tag name="KSO_WM_TAG_VERSION" val="1.0"/>
  <p:tag name="KSO_WM_BEAUTIFY_FLAG" val="#wm#"/>
  <p:tag name="KSO_WM_UNIT_FILL_FORE_SCHEMECOLOR_INDEX" val="10"/>
  <p:tag name="KSO_WM_UNIT_FILL_TYPE" val="1"/>
  <p:tag name="KSO_WM_UNIT_SHADOW_SCHEMECOLOR_INDEX" val="10"/>
  <p:tag name="KSO_WM_UNIT_TEXT_FILL_FORE_SCHEMECOLOR_INDEX" val="2"/>
  <p:tag name="KSO_WM_UNIT_TEXT_FILL_TYPE" val="1"/>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7983_6*l_h_i*1_3_5"/>
  <p:tag name="KSO_WM_TEMPLATE_CATEGORY" val="diagram"/>
  <p:tag name="KSO_WM_TEMPLATE_INDEX" val="20227983"/>
  <p:tag name="KSO_WM_UNIT_LAYERLEVEL" val="1_1_1"/>
  <p:tag name="KSO_WM_TAG_VERSION" val="1.0"/>
  <p:tag name="KSO_WM_BEAUTIFY_FLAG" val="#wm#"/>
  <p:tag name="KSO_WM_UNIT_LINE_FORE_SCHEMECOLOR_INDEX" val="14"/>
  <p:tag name="KSO_WM_UNIT_LINE_FILL_TYPE" val="2"/>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83_6*l_h_a*1_3_1"/>
  <p:tag name="KSO_WM_TEMPLATE_CATEGORY" val="diagram"/>
  <p:tag name="KSO_WM_TEMPLATE_INDEX" val="20227983"/>
  <p:tag name="KSO_WM_UNIT_LAYERLEVEL" val="1_1_1"/>
  <p:tag name="KSO_WM_TAG_VERSION" val="1.0"/>
  <p:tag name="KSO_WM_BEAUTIFY_FLAG" val="#wm#"/>
  <p:tag name="KSO_WM_UNIT_TEXT_FILL_FORE_SCHEMECOLOR_INDEX" val="7"/>
  <p:tag name="KSO_WM_UNIT_TEXT_FILL_TYPE" val="1"/>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983_6*l_h_i*1_4_1"/>
  <p:tag name="KSO_WM_TEMPLATE_CATEGORY" val="diagram"/>
  <p:tag name="KSO_WM_TEMPLATE_INDEX" val="20227983"/>
  <p:tag name="KSO_WM_UNIT_LAYERLEVEL" val="1_1_1"/>
  <p:tag name="KSO_WM_TAG_VERSION" val="1.0"/>
  <p:tag name="KSO_WM_BEAUTIFY_FLAG" val="#wm#"/>
  <p:tag name="KSO_WM_UNIT_FILL_FORE_SCHEMECOLOR_INDEX" val="9"/>
  <p:tag name="KSO_WM_UNIT_FILL_TYPE" val="1"/>
  <p:tag name="KSO_WM_UNIT_SHADOW_SCHEMECOLOR_INDEX" val="9"/>
  <p:tag name="KSO_WM_UNIT_TEXT_FILL_FORE_SCHEMECOLOR_INDEX" val="2"/>
  <p:tag name="KSO_WM_UNIT_TEXT_FILL_TYPE" val="1"/>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7983_6*l_h_i*1_4_2"/>
  <p:tag name="KSO_WM_TEMPLATE_CATEGORY" val="diagram"/>
  <p:tag name="KSO_WM_TEMPLATE_INDEX" val="20227983"/>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7983_6*l_h_i*1_4_3"/>
  <p:tag name="KSO_WM_TEMPLATE_CATEGORY" val="diagram"/>
  <p:tag name="KSO_WM_TEMPLATE_INDEX" val="20227983"/>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7983_6*l_h_i*1_4_4"/>
  <p:tag name="KSO_WM_TEMPLATE_CATEGORY" val="diagram"/>
  <p:tag name="KSO_WM_TEMPLATE_INDEX" val="20227983"/>
  <p:tag name="KSO_WM_UNIT_LAYERLEVEL" val="1_1_1"/>
  <p:tag name="KSO_WM_TAG_VERSION" val="1.0"/>
  <p:tag name="KSO_WM_BEAUTIFY_FLAG" val="#wm#"/>
  <p:tag name="KSO_WM_UNIT_FILL_FORE_SCHEMECOLOR_INDEX" val="9"/>
  <p:tag name="KSO_WM_UNIT_FILL_TYPE" val="1"/>
  <p:tag name="KSO_WM_UNIT_SHADOW_SCHEMECOLOR_INDEX" val="9"/>
  <p:tag name="KSO_WM_UNIT_TEXT_FILL_FORE_SCHEMECOLOR_INDEX" val="2"/>
  <p:tag name="KSO_WM_UNIT_TEXT_FILL_TYPE" val="1"/>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7983_6*l_h_i*1_4_5"/>
  <p:tag name="KSO_WM_TEMPLATE_CATEGORY" val="diagram"/>
  <p:tag name="KSO_WM_TEMPLATE_INDEX" val="20227983"/>
  <p:tag name="KSO_WM_UNIT_LAYERLEVEL" val="1_1_1"/>
  <p:tag name="KSO_WM_TAG_VERSION" val="1.0"/>
  <p:tag name="KSO_WM_BEAUTIFY_FLAG" val="#wm#"/>
  <p:tag name="KSO_WM_UNIT_LINE_FORE_SCHEMECOLOR_INDEX" val="14"/>
  <p:tag name="KSO_WM_UNIT_LINE_FILL_TYPE" val="2"/>
</p:tagLst>
</file>

<file path=ppt/tags/tag336.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983_6*l_h_a*1_4_1"/>
  <p:tag name="KSO_WM_TEMPLATE_CATEGORY" val="diagram"/>
  <p:tag name="KSO_WM_TEMPLATE_INDEX" val="20227983"/>
  <p:tag name="KSO_WM_UNIT_LAYERLEVEL" val="1_1_1"/>
  <p:tag name="KSO_WM_TAG_VERSION" val="1.0"/>
  <p:tag name="KSO_WM_BEAUTIFY_FLAG" val="#wm#"/>
  <p:tag name="KSO_WM_UNIT_TEXT_FILL_FORE_SCHEMECOLOR_INDEX" val="7"/>
  <p:tag name="KSO_WM_UNIT_TEXT_FILL_TYPE" val="1"/>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7983_6*l_h_i*1_5_1"/>
  <p:tag name="KSO_WM_TEMPLATE_CATEGORY" val="diagram"/>
  <p:tag name="KSO_WM_TEMPLATE_INDEX" val="20227983"/>
  <p:tag name="KSO_WM_UNIT_LAYERLEVEL" val="1_1_1"/>
  <p:tag name="KSO_WM_TAG_VERSION" val="1.0"/>
  <p:tag name="KSO_WM_BEAUTIFY_FLAG" val="#wm#"/>
  <p:tag name="KSO_WM_UNIT_FILL_FORE_SCHEMECOLOR_INDEX" val="8"/>
  <p:tag name="KSO_WM_UNIT_FILL_TYPE" val="1"/>
  <p:tag name="KSO_WM_UNIT_SHADOW_SCHEMECOLOR_INDEX" val="6"/>
  <p:tag name="KSO_WM_UNIT_TEXT_FILL_FORE_SCHEMECOLOR_INDEX" val="2"/>
  <p:tag name="KSO_WM_UNIT_TEXT_FILL_TYPE" val="1"/>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7983_6*l_h_i*1_5_2"/>
  <p:tag name="KSO_WM_TEMPLATE_CATEGORY" val="diagram"/>
  <p:tag name="KSO_WM_TEMPLATE_INDEX" val="20227983"/>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7983_6*l_h_i*1_5_3"/>
  <p:tag name="KSO_WM_TEMPLATE_CATEGORY" val="diagram"/>
  <p:tag name="KSO_WM_TEMPLATE_INDEX" val="20227983"/>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20227983_6*l_h_i*1_5_4"/>
  <p:tag name="KSO_WM_TEMPLATE_CATEGORY" val="diagram"/>
  <p:tag name="KSO_WM_TEMPLATE_INDEX" val="20227983"/>
  <p:tag name="KSO_WM_UNIT_LAYERLEVEL" val="1_1_1"/>
  <p:tag name="KSO_WM_TAG_VERSION" val="1.0"/>
  <p:tag name="KSO_WM_BEAUTIFY_FLAG" val="#wm#"/>
  <p:tag name="KSO_WM_UNIT_FILL_FORE_SCHEMECOLOR_INDEX" val="8"/>
  <p:tag name="KSO_WM_UNIT_FILL_TYPE" val="1"/>
  <p:tag name="KSO_WM_UNIT_SHADOW_SCHEMECOLOR_INDEX" val="8"/>
  <p:tag name="KSO_WM_UNIT_TEXT_FILL_FORE_SCHEMECOLOR_INDEX" val="2"/>
  <p:tag name="KSO_WM_UNIT_TEXT_FILL_TYPE" val="1"/>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5"/>
  <p:tag name="KSO_WM_UNIT_ID" val="diagram20227983_6*l_h_i*1_5_5"/>
  <p:tag name="KSO_WM_TEMPLATE_CATEGORY" val="diagram"/>
  <p:tag name="KSO_WM_TEMPLATE_INDEX" val="20227983"/>
  <p:tag name="KSO_WM_UNIT_LAYERLEVEL" val="1_1_1"/>
  <p:tag name="KSO_WM_TAG_VERSION" val="1.0"/>
  <p:tag name="KSO_WM_BEAUTIFY_FLAG" val="#wm#"/>
  <p:tag name="KSO_WM_UNIT_LINE_FORE_SCHEMECOLOR_INDEX" val="14"/>
  <p:tag name="KSO_WM_UNIT_LINE_FILL_TYPE" val="2"/>
</p:tagLst>
</file>

<file path=ppt/tags/tag342.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7983_6*l_h_a*1_5_1"/>
  <p:tag name="KSO_WM_TEMPLATE_CATEGORY" val="diagram"/>
  <p:tag name="KSO_WM_TEMPLATE_INDEX" val="20227983"/>
  <p:tag name="KSO_WM_UNIT_LAYERLEVEL" val="1_1_1"/>
  <p:tag name="KSO_WM_TAG_VERSION" val="1.0"/>
  <p:tag name="KSO_WM_BEAUTIFY_FLAG" val="#wm#"/>
  <p:tag name="KSO_WM_UNIT_TEXT_FILL_FORE_SCHEMECOLOR_INDEX" val="8"/>
  <p:tag name="KSO_WM_UNIT_TEXT_FILL_TYPE" val="1"/>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227983_6*l_h_i*1_6_1"/>
  <p:tag name="KSO_WM_TEMPLATE_CATEGORY" val="diagram"/>
  <p:tag name="KSO_WM_TEMPLATE_INDEX" val="20227983"/>
  <p:tag name="KSO_WM_UNIT_LAYERLEVEL" val="1_1_1"/>
  <p:tag name="KSO_WM_TAG_VERSION" val="1.0"/>
  <p:tag name="KSO_WM_BEAUTIFY_FLAG" val="#wm#"/>
  <p:tag name="KSO_WM_UNIT_FILL_FORE_SCHEMECOLOR_INDEX" val="8"/>
  <p:tag name="KSO_WM_UNIT_FILL_TYPE" val="1"/>
  <p:tag name="KSO_WM_UNIT_SHADOW_SCHEMECOLOR_INDEX" val="8"/>
  <p:tag name="KSO_WM_UNIT_TEXT_FILL_FORE_SCHEMECOLOR_INDEX" val="2"/>
  <p:tag name="KSO_WM_UNIT_TEXT_FILL_TYPE" val="1"/>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ID" val="diagram20227983_6*l_h_i*1_6_2"/>
  <p:tag name="KSO_WM_TEMPLATE_CATEGORY" val="diagram"/>
  <p:tag name="KSO_WM_TEMPLATE_INDEX" val="20227983"/>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ID" val="diagram20227983_6*l_h_i*1_6_3"/>
  <p:tag name="KSO_WM_TEMPLATE_CATEGORY" val="diagram"/>
  <p:tag name="KSO_WM_TEMPLATE_INDEX" val="20227983"/>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4"/>
  <p:tag name="KSO_WM_UNIT_ID" val="diagram20227983_6*l_h_i*1_6_4"/>
  <p:tag name="KSO_WM_TEMPLATE_CATEGORY" val="diagram"/>
  <p:tag name="KSO_WM_TEMPLATE_INDEX" val="20227983"/>
  <p:tag name="KSO_WM_UNIT_LAYERLEVEL" val="1_1_1"/>
  <p:tag name="KSO_WM_TAG_VERSION" val="1.0"/>
  <p:tag name="KSO_WM_BEAUTIFY_FLAG" val="#wm#"/>
  <p:tag name="KSO_WM_UNIT_FILL_FORE_SCHEMECOLOR_INDEX" val="8"/>
  <p:tag name="KSO_WM_UNIT_FILL_TYPE" val="1"/>
  <p:tag name="KSO_WM_UNIT_SHADOW_SCHEMECOLOR_INDEX" val="8"/>
  <p:tag name="KSO_WM_UNIT_TEXT_FILL_FORE_SCHEMECOLOR_INDEX" val="2"/>
  <p:tag name="KSO_WM_UNIT_TEXT_FILL_TYPE" val="1"/>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5"/>
  <p:tag name="KSO_WM_UNIT_ID" val="diagram20227983_6*l_h_i*1_6_5"/>
  <p:tag name="KSO_WM_TEMPLATE_CATEGORY" val="diagram"/>
  <p:tag name="KSO_WM_TEMPLATE_INDEX" val="20227983"/>
  <p:tag name="KSO_WM_UNIT_LAYERLEVEL" val="1_1_1"/>
  <p:tag name="KSO_WM_TAG_VERSION" val="1.0"/>
  <p:tag name="KSO_WM_BEAUTIFY_FLAG" val="#wm#"/>
  <p:tag name="KSO_WM_UNIT_LINE_FORE_SCHEMECOLOR_INDEX" val="14"/>
  <p:tag name="KSO_WM_UNIT_LINE_FILL_TYPE" val="2"/>
</p:tagLst>
</file>

<file path=ppt/tags/tag348.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6_1"/>
  <p:tag name="KSO_WM_UNIT_ID" val="diagram20227983_6*l_h_a*1_6_1"/>
  <p:tag name="KSO_WM_TEMPLATE_CATEGORY" val="diagram"/>
  <p:tag name="KSO_WM_TEMPLATE_INDEX" val="20227983"/>
  <p:tag name="KSO_WM_UNIT_LAYERLEVEL" val="1_1_1"/>
  <p:tag name="KSO_WM_TAG_VERSION" val="1.0"/>
  <p:tag name="KSO_WM_BEAUTIFY_FLAG" val="#wm#"/>
  <p:tag name="KSO_WM_UNIT_TEXT_FILL_FORE_SCHEMECOLOR_INDEX" val="8"/>
  <p:tag name="KSO_WM_UNIT_TEXT_FILL_TYPE" val="1"/>
</p:tagLst>
</file>

<file path=ppt/tags/tag349.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5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52.xml><?xml version="1.0" encoding="utf-8"?>
<p:tagLst xmlns:p="http://schemas.openxmlformats.org/presentationml/2006/main">
  <p:tag name="KSO_WM_SPECIAL_SOURCE" val="bdnull"/>
</p:tagLst>
</file>

<file path=ppt/tags/tag35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5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55.xml><?xml version="1.0" encoding="utf-8"?>
<p:tagLst xmlns:p="http://schemas.openxmlformats.org/presentationml/2006/main">
  <p:tag name="KSO_WM_SPECIAL_SOURCE" val="bdnull"/>
</p:tagLst>
</file>

<file path=ppt/tags/tag35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5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58.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35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6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6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670_6*l_h_i*1_1_1"/>
  <p:tag name="KSO_WM_TEMPLATE_CATEGORY" val="diagram"/>
  <p:tag name="KSO_WM_TEMPLATE_INDEX" val="20227670"/>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670_6*l_h_i*1_1_3"/>
  <p:tag name="KSO_WM_TEMPLATE_CATEGORY" val="diagram"/>
  <p:tag name="KSO_WM_TEMPLATE_INDEX" val="2022767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66.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7670_6*l_h_f*1_1_1"/>
  <p:tag name="KSO_WM_TEMPLATE_CATEGORY" val="diagram"/>
  <p:tag name="KSO_WM_TEMPLATE_INDEX" val="20227670"/>
  <p:tag name="KSO_WM_UNIT_LAYERLEVEL" val="1_1_1"/>
  <p:tag name="KSO_WM_TAG_VERSION" val="1.0"/>
  <p:tag name="KSO_WM_BEAUTIFY_FLAG" val="#wm#"/>
  <p:tag name="KSO_WM_UNIT_TEXT_FILL_FORE_SCHEMECOLOR_INDEX" val="13"/>
  <p:tag name="KSO_WM_UNIT_TEXT_FILL_TYPE" val="1"/>
</p:tagLst>
</file>

<file path=ppt/tags/tag367.xml><?xml version="1.0" encoding="utf-8"?>
<p:tagLst xmlns:p="http://schemas.openxmlformats.org/presentationml/2006/main">
  <p:tag name="KSO_WM_UNIT_VALUE" val="123*123"/>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7670_6*l_h_x*1_1_1"/>
  <p:tag name="KSO_WM_TEMPLATE_CATEGORY" val="diagram"/>
  <p:tag name="KSO_WM_TEMPLATE_INDEX" val="20227670"/>
  <p:tag name="KSO_WM_UNIT_LAYERLEVEL" val="1_1_1"/>
  <p:tag name="KSO_WM_TAG_VERSION" val="1.0"/>
  <p:tag name="KSO_WM_BEAUTIFY_FLAG" val="#wm#"/>
  <p:tag name="KSO_WM_UNIT_FILL_FORE_SCHEMECOLOR_INDEX" val="5"/>
  <p:tag name="KSO_WM_UNIT_FILL_TYPE" val="1"/>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670_6*l_h_i*1_2_1"/>
  <p:tag name="KSO_WM_TEMPLATE_CATEGORY" val="diagram"/>
  <p:tag name="KSO_WM_TEMPLATE_INDEX" val="20227670"/>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670_6*l_h_i*1_2_2"/>
  <p:tag name="KSO_WM_TEMPLATE_CATEGORY" val="diagram"/>
  <p:tag name="KSO_WM_TEMPLATE_INDEX" val="20227670"/>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670_6*l_h_i*1_2_3"/>
  <p:tag name="KSO_WM_TEMPLATE_CATEGORY" val="diagram"/>
  <p:tag name="KSO_WM_TEMPLATE_INDEX" val="20227670"/>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7670_6*l_h_i*1_2_1"/>
  <p:tag name="KSO_WM_TEMPLATE_CATEGORY" val="diagram"/>
  <p:tag name="KSO_WM_TEMPLATE_INDEX" val="20227670"/>
  <p:tag name="KSO_WM_UNIT_LAYERLEVEL" val="1_1_1"/>
  <p:tag name="KSO_WM_TAG_VERSION" val="1.0"/>
  <p:tag name="KSO_WM_BEAUTIFY_FLAG" val="#wm#"/>
  <p:tag name="KSO_WM_UNIT_TEXT_FILL_FORE_SCHEMECOLOR_INDEX" val="14"/>
  <p:tag name="KSO_WM_UNIT_TEXT_FILL_TYPE" val="1"/>
</p:tagLst>
</file>

<file path=ppt/tags/tag372.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7670_6*l_h_f*1_2_1"/>
  <p:tag name="KSO_WM_TEMPLATE_CATEGORY" val="diagram"/>
  <p:tag name="KSO_WM_TEMPLATE_INDEX" val="20227670"/>
  <p:tag name="KSO_WM_UNIT_LAYERLEVEL" val="1_1_1"/>
  <p:tag name="KSO_WM_TAG_VERSION" val="1.0"/>
  <p:tag name="KSO_WM_BEAUTIFY_FLAG" val="#wm#"/>
  <p:tag name="KSO_WM_UNIT_TEXT_FILL_FORE_SCHEMECOLOR_INDEX" val="13"/>
  <p:tag name="KSO_WM_UNIT_TEXT_FILL_TYPE" val="1"/>
</p:tagLst>
</file>

<file path=ppt/tags/tag373.xml><?xml version="1.0" encoding="utf-8"?>
<p:tagLst xmlns:p="http://schemas.openxmlformats.org/presentationml/2006/main">
  <p:tag name="KSO_WM_UNIT_VALUE" val="123*123"/>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7670_6*l_h_x*1_2_1"/>
  <p:tag name="KSO_WM_TEMPLATE_CATEGORY" val="diagram"/>
  <p:tag name="KSO_WM_TEMPLATE_INDEX" val="20227670"/>
  <p:tag name="KSO_WM_UNIT_LAYERLEVEL" val="1_1_1"/>
  <p:tag name="KSO_WM_TAG_VERSION" val="1.0"/>
  <p:tag name="KSO_WM_BEAUTIFY_FLAG" val="#wm#"/>
  <p:tag name="KSO_WM_UNIT_FILL_FORE_SCHEMECOLOR_INDEX" val="8"/>
  <p:tag name="KSO_WM_UNIT_FILL_TYPE"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27670_6*l_i*1_1"/>
  <p:tag name="KSO_WM_TEMPLATE_CATEGORY" val="diagram"/>
  <p:tag name="KSO_WM_TEMPLATE_INDEX" val="20227670"/>
  <p:tag name="KSO_WM_UNIT_LAYERLEVEL" val="1_1"/>
  <p:tag name="KSO_WM_TAG_VERSION" val="1.0"/>
  <p:tag name="KSO_WM_BEAUTIFY_FLAG" val="#wm#"/>
  <p:tag name="KSO_WM_UNIT_LINE_FORE_SCHEMECOLOR_INDEX" val="5"/>
  <p:tag name="KSO_WM_UNIT_LINE_FILL_TYPE" val="2"/>
</p:tagLst>
</file>

<file path=ppt/tags/tag375.xml><?xml version="1.0" encoding="utf-8"?>
<p:tagLst xmlns:p="http://schemas.openxmlformats.org/presentationml/2006/main">
  <p:tag name="KSO_WM_SLIDE_BK_DARK_LIGHT" val=""/>
  <p:tag name="KSO_WM_SLIDE_BACKGROUND_TYPE" val="general"/>
  <p:tag name="KSO_WM_SPECIAL_SOURCE" val="bdnull"/>
</p:tagLst>
</file>

<file path=ppt/tags/tag3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7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7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0.xml><?xml version="1.0" encoding="utf-8"?>
<p:tagLst xmlns:p="http://schemas.openxmlformats.org/presentationml/2006/main">
  <p:tag name="KSO_WM_SLIDE_BK_DARK_LIGHT" val=""/>
  <p:tag name="KSO_WM_SLIDE_BACKGROUND_TYPE" val="general"/>
  <p:tag name="KSO_WM_SPECIAL_SOURCE" val="bdnull"/>
</p:tagLst>
</file>

<file path=ppt/tags/tag3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8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40_5*l_h_i*1_1_1"/>
  <p:tag name="KSO_WM_TEMPLATE_CATEGORY" val="diagram"/>
  <p:tag name="KSO_WM_TEMPLATE_INDEX" val="20227940"/>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40_5*l_h_i*1_1_2"/>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40_5*l_h_i*1_1_3"/>
  <p:tag name="KSO_WM_TEMPLATE_CATEGORY" val="diagram"/>
  <p:tag name="KSO_WM_TEMPLATE_INDEX" val="20227940"/>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7940_5*l_h_i*1_1_4"/>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7940_5*l_h_i*1_1_1"/>
  <p:tag name="KSO_WM_TEMPLATE_CATEGORY" val="diagram"/>
  <p:tag name="KSO_WM_TEMPLATE_INDEX" val="20227940"/>
  <p:tag name="KSO_WM_UNIT_LAYERLEVEL" val="1_1_1"/>
  <p:tag name="KSO_WM_TAG_VERSION" val="1.0"/>
  <p:tag name="KSO_WM_BEAUTIFY_FLAG" val="#wm#"/>
  <p:tag name="KSO_WM_UNIT_TEXT_FILL_FORE_SCHEMECOLOR_INDEX" val="16"/>
  <p:tag name="KSO_WM_UNIT_TEXT_FILL_TYPE"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7940_5*l_h_i*1_1_5"/>
  <p:tag name="KSO_WM_TEMPLATE_CATEGORY" val="diagram"/>
  <p:tag name="KSO_WM_TEMPLATE_INDEX" val="20227940"/>
  <p:tag name="KSO_WM_UNIT_LAYERLEVEL" val="1_1_1"/>
  <p:tag name="KSO_WM_TAG_VERSION" val="1.0"/>
  <p:tag name="KSO_WM_BEAUTIFY_FLAG" val="#wm#"/>
  <p:tag name="KSO_WM_UNIT_LINE_FORE_SCHEMECOLOR_INDEX" val="5"/>
  <p:tag name="KSO_WM_UNIT_LINE_FILL_TYPE" val="2"/>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40_5*l_h_i*1_2_1"/>
  <p:tag name="KSO_WM_TEMPLATE_CATEGORY" val="diagram"/>
  <p:tag name="KSO_WM_TEMPLATE_INDEX" val="20227940"/>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 name="KSO_WM_UNIT_TEXT_FILL_FORE_SCHEMECOLOR_INDEX" val="2"/>
  <p:tag name="KSO_WM_UNIT_TEXT_FILL_TYPE"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40_5*l_h_i*1_2_2"/>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940_5*l_h_i*1_2_3"/>
  <p:tag name="KSO_WM_TEMPLATE_CATEGORY" val="diagram"/>
  <p:tag name="KSO_WM_TEMPLATE_INDEX" val="20227940"/>
  <p:tag name="KSO_WM_UNIT_LAYERLEVEL" val="1_1_1"/>
  <p:tag name="KSO_WM_TAG_VERSION" val="1.0"/>
  <p:tag name="KSO_WM_BEAUTIFY_FLAG" val="#wm#"/>
  <p:tag name="KSO_WM_UNIT_LINE_FORE_SCHEMECOLOR_INDEX" val="6"/>
  <p:tag name="KSO_WM_UNIT_LINE_FILL_TYPE" val="2"/>
  <p:tag name="KSO_WM_UNIT_TEXT_FILL_FORE_SCHEMECOLOR_INDEX" val="2"/>
  <p:tag name="KSO_WM_UNIT_TEXT_FILL_TYPE"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7940_5*l_h_i*1_2_4"/>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7940_5*l_h_i*1_2_1"/>
  <p:tag name="KSO_WM_TEMPLATE_CATEGORY" val="diagram"/>
  <p:tag name="KSO_WM_TEMPLATE_INDEX" val="20227940"/>
  <p:tag name="KSO_WM_UNIT_LAYERLEVEL" val="1_1_1"/>
  <p:tag name="KSO_WM_TAG_VERSION" val="1.0"/>
  <p:tag name="KSO_WM_BEAUTIFY_FLAG" val="#wm#"/>
  <p:tag name="KSO_WM_UNIT_TEXT_FILL_FORE_SCHEMECOLOR_INDEX" val="16"/>
  <p:tag name="KSO_WM_UNIT_TEXT_FILL_TYPE"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7940_5*l_h_i*1_2_5"/>
  <p:tag name="KSO_WM_TEMPLATE_CATEGORY" val="diagram"/>
  <p:tag name="KSO_WM_TEMPLATE_INDEX" val="20227940"/>
  <p:tag name="KSO_WM_UNIT_LAYERLEVEL" val="1_1_1"/>
  <p:tag name="KSO_WM_TAG_VERSION" val="1.0"/>
  <p:tag name="KSO_WM_BEAUTIFY_FLAG" val="#wm#"/>
  <p:tag name="KSO_WM_UNIT_LINE_FORE_SCHEMECOLOR_INDEX" val="6"/>
  <p:tag name="KSO_WM_UNIT_LINE_FILL_TYPE" val="2"/>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40_5*l_h_i*1_3_1"/>
  <p:tag name="KSO_WM_TEMPLATE_CATEGORY" val="diagram"/>
  <p:tag name="KSO_WM_TEMPLATE_INDEX" val="20227940"/>
  <p:tag name="KSO_WM_UNIT_LAYERLEVEL" val="1_1_1"/>
  <p:tag name="KSO_WM_TAG_VERSION" val="1.0"/>
  <p:tag name="KSO_WM_BEAUTIFY_FLAG" val="#wm#"/>
  <p:tag name="KSO_WM_UNIT_FILL_FORE_SCHEMECOLOR_INDEX" val="7"/>
  <p:tag name="KSO_WM_UNIT_FILL_TYPE" val="1"/>
  <p:tag name="KSO_WM_UNIT_LINE_FORE_SCHEMECOLOR_INDEX" val="7"/>
  <p:tag name="KSO_WM_UNIT_LINE_FILL_TYPE" val="2"/>
  <p:tag name="KSO_WM_UNIT_TEXT_FILL_FORE_SCHEMECOLOR_INDEX" val="2"/>
  <p:tag name="KSO_WM_UNIT_TEXT_FILL_TYPE"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40_5*l_h_i*1_3_2"/>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940_5*l_h_i*1_3_3"/>
  <p:tag name="KSO_WM_TEMPLATE_CATEGORY" val="diagram"/>
  <p:tag name="KSO_WM_TEMPLATE_INDEX" val="20227940"/>
  <p:tag name="KSO_WM_UNIT_LAYERLEVEL" val="1_1_1"/>
  <p:tag name="KSO_WM_TAG_VERSION" val="1.0"/>
  <p:tag name="KSO_WM_BEAUTIFY_FLAG" val="#wm#"/>
  <p:tag name="KSO_WM_UNIT_LINE_FORE_SCHEMECOLOR_INDEX" val="7"/>
  <p:tag name="KSO_WM_UNIT_LINE_FILL_TYPE" val="2"/>
  <p:tag name="KSO_WM_UNIT_TEXT_FILL_FORE_SCHEMECOLOR_INDEX" val="2"/>
  <p:tag name="KSO_WM_UNIT_TEXT_FILL_TYPE" val="1"/>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7940_5*l_h_i*1_3_4"/>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27940_5*l_h_i*1_3_1"/>
  <p:tag name="KSO_WM_TEMPLATE_CATEGORY" val="diagram"/>
  <p:tag name="KSO_WM_TEMPLATE_INDEX" val="20227940"/>
  <p:tag name="KSO_WM_UNIT_LAYERLEVEL" val="1_1_1"/>
  <p:tag name="KSO_WM_TAG_VERSION" val="1.0"/>
  <p:tag name="KSO_WM_BEAUTIFY_FLAG" val="#wm#"/>
  <p:tag name="KSO_WM_UNIT_TEXT_FILL_FORE_SCHEMECOLOR_INDEX" val="16"/>
  <p:tag name="KSO_WM_UNIT_TEXT_FILL_TYPE" val="1"/>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7940_5*l_h_i*1_3_5"/>
  <p:tag name="KSO_WM_TEMPLATE_CATEGORY" val="diagram"/>
  <p:tag name="KSO_WM_TEMPLATE_INDEX" val="20227940"/>
  <p:tag name="KSO_WM_UNIT_LAYERLEVEL" val="1_1_1"/>
  <p:tag name="KSO_WM_TAG_VERSION" val="1.0"/>
  <p:tag name="KSO_WM_BEAUTIFY_FLAG" val="#wm#"/>
  <p:tag name="KSO_WM_UNIT_LINE_FORE_SCHEMECOLOR_INDEX" val="7"/>
  <p:tag name="KSO_WM_UNIT_LINE_FILL_TYPE" val="2"/>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940_5*l_h_i*1_4_1"/>
  <p:tag name="KSO_WM_TEMPLATE_CATEGORY" val="diagram"/>
  <p:tag name="KSO_WM_TEMPLATE_INDEX" val="20227940"/>
  <p:tag name="KSO_WM_UNIT_LAYERLEVEL" val="1_1_1"/>
  <p:tag name="KSO_WM_TAG_VERSION" val="1.0"/>
  <p:tag name="KSO_WM_BEAUTIFY_FLAG" val="#wm#"/>
  <p:tag name="KSO_WM_UNIT_FILL_FORE_SCHEMECOLOR_INDEX" val="8"/>
  <p:tag name="KSO_WM_UNIT_FILL_TYPE" val="1"/>
  <p:tag name="KSO_WM_UNIT_LINE_FORE_SCHEMECOLOR_INDEX" val="8"/>
  <p:tag name="KSO_WM_UNIT_LINE_FILL_TYPE" val="2"/>
  <p:tag name="KSO_WM_UNIT_TEXT_FILL_FORE_SCHEMECOLOR_INDEX" val="2"/>
  <p:tag name="KSO_WM_UNIT_TEXT_FILL_TYPE" val="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7940_5*l_h_i*1_4_2"/>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7940_5*l_h_i*1_4_3"/>
  <p:tag name="KSO_WM_TEMPLATE_CATEGORY" val="diagram"/>
  <p:tag name="KSO_WM_TEMPLATE_INDEX" val="20227940"/>
  <p:tag name="KSO_WM_UNIT_LAYERLEVEL" val="1_1_1"/>
  <p:tag name="KSO_WM_TAG_VERSION" val="1.0"/>
  <p:tag name="KSO_WM_BEAUTIFY_FLAG" val="#wm#"/>
  <p:tag name="KSO_WM_UNIT_LINE_FORE_SCHEMECOLOR_INDEX" val="8"/>
  <p:tag name="KSO_WM_UNIT_LINE_FILL_TYPE" val="2"/>
  <p:tag name="KSO_WM_UNIT_TEXT_FILL_FORE_SCHEMECOLOR_INDEX" val="2"/>
  <p:tag name="KSO_WM_UNIT_TEXT_FILL_TYPE" val="1"/>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7940_5*l_h_i*1_4_4"/>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27940_5*l_h_i*1_4_1"/>
  <p:tag name="KSO_WM_TEMPLATE_CATEGORY" val="diagram"/>
  <p:tag name="KSO_WM_TEMPLATE_INDEX" val="20227940"/>
  <p:tag name="KSO_WM_UNIT_LAYERLEVEL" val="1_1_1"/>
  <p:tag name="KSO_WM_TAG_VERSION" val="1.0"/>
  <p:tag name="KSO_WM_BEAUTIFY_FLAG" val="#wm#"/>
  <p:tag name="KSO_WM_UNIT_TEXT_FILL_FORE_SCHEMECOLOR_INDEX" val="16"/>
  <p:tag name="KSO_WM_UNIT_TEXT_FILL_TYPE" val="1"/>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7940_5*l_h_i*1_4_5"/>
  <p:tag name="KSO_WM_TEMPLATE_CATEGORY" val="diagram"/>
  <p:tag name="KSO_WM_TEMPLATE_INDEX" val="20227940"/>
  <p:tag name="KSO_WM_UNIT_LAYERLEVEL" val="1_1_1"/>
  <p:tag name="KSO_WM_TAG_VERSION" val="1.0"/>
  <p:tag name="KSO_WM_BEAUTIFY_FLAG" val="#wm#"/>
  <p:tag name="KSO_WM_UNIT_LINE_FORE_SCHEMECOLOR_INDEX" val="8"/>
  <p:tag name="KSO_WM_UNIT_LINE_FILL_TYPE" val="2"/>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7940_5*l_h_i*1_5_1"/>
  <p:tag name="KSO_WM_TEMPLATE_CATEGORY" val="diagram"/>
  <p:tag name="KSO_WM_TEMPLATE_INDEX" val="20227940"/>
  <p:tag name="KSO_WM_UNIT_LAYERLEVEL" val="1_1_1"/>
  <p:tag name="KSO_WM_TAG_VERSION" val="1.0"/>
  <p:tag name="KSO_WM_BEAUTIFY_FLAG" val="#wm#"/>
  <p:tag name="KSO_WM_UNIT_FILL_FORE_SCHEMECOLOR_INDEX" val="9"/>
  <p:tag name="KSO_WM_UNIT_FILL_TYPE" val="1"/>
  <p:tag name="KSO_WM_UNIT_LINE_FORE_SCHEMECOLOR_INDEX" val="9"/>
  <p:tag name="KSO_WM_UNIT_LINE_FILL_TYPE" val="2"/>
  <p:tag name="KSO_WM_UNIT_TEXT_FILL_FORE_SCHEMECOLOR_INDEX" val="2"/>
  <p:tag name="KSO_WM_UNIT_TEXT_FILL_TYPE" val="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7940_5*l_h_i*1_5_2"/>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7940_5*l_h_i*1_5_3"/>
  <p:tag name="KSO_WM_TEMPLATE_CATEGORY" val="diagram"/>
  <p:tag name="KSO_WM_TEMPLATE_INDEX" val="20227940"/>
  <p:tag name="KSO_WM_UNIT_LAYERLEVEL" val="1_1_1"/>
  <p:tag name="KSO_WM_TAG_VERSION" val="1.0"/>
  <p:tag name="KSO_WM_BEAUTIFY_FLAG" val="#wm#"/>
  <p:tag name="KSO_WM_UNIT_LINE_FORE_SCHEMECOLOR_INDEX" val="9"/>
  <p:tag name="KSO_WM_UNIT_LINE_FILL_TYPE" val="2"/>
  <p:tag name="KSO_WM_UNIT_TEXT_FILL_FORE_SCHEMECOLOR_INDEX" val="2"/>
  <p:tag name="KSO_WM_UNIT_TEXT_FILL_TYPE" val="1"/>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20227940_5*l_h_i*1_5_4"/>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20227940_5*l_h_i*1_5_1"/>
  <p:tag name="KSO_WM_TEMPLATE_CATEGORY" val="diagram"/>
  <p:tag name="KSO_WM_TEMPLATE_INDEX" val="20227940"/>
  <p:tag name="KSO_WM_UNIT_LAYERLEVEL" val="1_1_1"/>
  <p:tag name="KSO_WM_TAG_VERSION" val="1.0"/>
  <p:tag name="KSO_WM_BEAUTIFY_FLAG" val="#wm#"/>
  <p:tag name="KSO_WM_UNIT_TEXT_FILL_FORE_SCHEMECOLOR_INDEX" val="16"/>
  <p:tag name="KSO_WM_UNIT_TEXT_FILL_TYPE" val="1"/>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5"/>
  <p:tag name="KSO_WM_UNIT_ID" val="diagram20227940_5*l_h_i*1_5_5"/>
  <p:tag name="KSO_WM_TEMPLATE_CATEGORY" val="diagram"/>
  <p:tag name="KSO_WM_TEMPLATE_INDEX" val="20227940"/>
  <p:tag name="KSO_WM_UNIT_LAYERLEVEL" val="1_1_1"/>
  <p:tag name="KSO_WM_TAG_VERSION" val="1.0"/>
  <p:tag name="KSO_WM_BEAUTIFY_FLAG" val="#wm#"/>
  <p:tag name="KSO_WM_UNIT_LINE_FORE_SCHEMECOLOR_INDEX" val="9"/>
  <p:tag name="KSO_WM_UNIT_LINE_FILL_TYPE" val="2"/>
</p:tagLst>
</file>

<file path=ppt/tags/tag414.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40_5*l_h_a*1_1_1"/>
  <p:tag name="KSO_WM_TEMPLATE_CATEGORY" val="diagram"/>
  <p:tag name="KSO_WM_TEMPLATE_INDEX" val="20227940"/>
  <p:tag name="KSO_WM_UNIT_LAYERLEVEL" val="1_1_1"/>
  <p:tag name="KSO_WM_TAG_VERSION" val="1.0"/>
  <p:tag name="KSO_WM_BEAUTIFY_FLAG" val="#wm#"/>
  <p:tag name="KSO_WM_UNIT_TEXT_FILL_FORE_SCHEMECOLOR_INDEX" val="5"/>
  <p:tag name="KSO_WM_UNIT_TEXT_FILL_TYPE" val="1"/>
</p:tagLst>
</file>

<file path=ppt/tags/tag415.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40_5*l_h_a*1_2_1"/>
  <p:tag name="KSO_WM_TEMPLATE_CATEGORY" val="diagram"/>
  <p:tag name="KSO_WM_TEMPLATE_INDEX" val="20227940"/>
  <p:tag name="KSO_WM_UNIT_LAYERLEVEL" val="1_1_1"/>
  <p:tag name="KSO_WM_TAG_VERSION" val="1.0"/>
  <p:tag name="KSO_WM_BEAUTIFY_FLAG" val="#wm#"/>
  <p:tag name="KSO_WM_UNIT_TEXT_FILL_FORE_SCHEMECOLOR_INDEX" val="6"/>
  <p:tag name="KSO_WM_UNIT_TEXT_FILL_TYPE" val="1"/>
</p:tagLst>
</file>

<file path=ppt/tags/tag416.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40_5*l_h_a*1_3_1"/>
  <p:tag name="KSO_WM_TEMPLATE_CATEGORY" val="diagram"/>
  <p:tag name="KSO_WM_TEMPLATE_INDEX" val="20227940"/>
  <p:tag name="KSO_WM_UNIT_LAYERLEVEL" val="1_1_1"/>
  <p:tag name="KSO_WM_TAG_VERSION" val="1.0"/>
  <p:tag name="KSO_WM_BEAUTIFY_FLAG" val="#wm#"/>
  <p:tag name="KSO_WM_UNIT_TEXT_FILL_FORE_SCHEMECOLOR_INDEX" val="7"/>
  <p:tag name="KSO_WM_UNIT_TEXT_FILL_TYPE" val="1"/>
</p:tagLst>
</file>

<file path=ppt/tags/tag417.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940_5*l_h_a*1_4_1"/>
  <p:tag name="KSO_WM_TEMPLATE_CATEGORY" val="diagram"/>
  <p:tag name="KSO_WM_TEMPLATE_INDEX" val="20227940"/>
  <p:tag name="KSO_WM_UNIT_LAYERLEVEL" val="1_1_1"/>
  <p:tag name="KSO_WM_TAG_VERSION" val="1.0"/>
  <p:tag name="KSO_WM_BEAUTIFY_FLAG" val="#wm#"/>
  <p:tag name="KSO_WM_UNIT_TEXT_FILL_FORE_SCHEMECOLOR_INDEX" val="8"/>
  <p:tag name="KSO_WM_UNIT_TEXT_FILL_TYPE" val="1"/>
</p:tagLst>
</file>

<file path=ppt/tags/tag418.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7940_5*l_h_a*1_5_1"/>
  <p:tag name="KSO_WM_TEMPLATE_CATEGORY" val="diagram"/>
  <p:tag name="KSO_WM_TEMPLATE_INDEX" val="20227940"/>
  <p:tag name="KSO_WM_UNIT_LAYERLEVEL" val="1_1_1"/>
  <p:tag name="KSO_WM_TAG_VERSION" val="1.0"/>
  <p:tag name="KSO_WM_BEAUTIFY_FLAG" val="#wm#"/>
  <p:tag name="KSO_WM_UNIT_TEXT_FILL_FORE_SCHEMECOLOR_INDEX" val="9"/>
  <p:tag name="KSO_WM_UNIT_TEXT_FILL_TYPE" val="1"/>
</p:tagLst>
</file>

<file path=ppt/tags/tag419.xml><?xml version="1.0" encoding="utf-8"?>
<p:tagLst xmlns:p="http://schemas.openxmlformats.org/presentationml/2006/main">
  <p:tag name="KSO_WM_SLIDE_BK_DARK_LIGHT" val=""/>
  <p:tag name="KSO_WM_SLIDE_BACKGROUND_TYPE" val="general"/>
  <p:tag name="KSO_WM_SPECIAL_SOURCE" val="bdnull"/>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2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2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23.xml><?xml version="1.0" encoding="utf-8"?>
<p:tagLst xmlns:p="http://schemas.openxmlformats.org/presentationml/2006/main">
  <p:tag name="KSO_WM_SLIDE_BK_DARK_LIGHT" val=""/>
  <p:tag name="KSO_WM_SLIDE_BACKGROUND_TYPE" val="general"/>
  <p:tag name="KSO_WM_SPECIAL_SOURCE" val="bdnull"/>
</p:tagLst>
</file>

<file path=ppt/tags/tag4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2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2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2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8058_4*i*5"/>
  <p:tag name="KSO_WM_TEMPLATE_CATEGORY" val="diagram"/>
  <p:tag name="KSO_WM_TEMPLATE_INDEX" val="20228058"/>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8058_4*i*6"/>
  <p:tag name="KSO_WM_TEMPLATE_CATEGORY" val="diagram"/>
  <p:tag name="KSO_WM_TEMPLATE_INDEX" val="20228058"/>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58_4*l_h_i*1_3_3"/>
  <p:tag name="KSO_WM_TEMPLATE_CATEGORY" val="diagram"/>
  <p:tag name="KSO_WM_TEMPLATE_INDEX" val="2022805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58_4*l_h_i*1_3_4"/>
  <p:tag name="KSO_WM_TEMPLATE_CATEGORY" val="diagram"/>
  <p:tag name="KSO_WM_TEMPLATE_INDEX" val="2022805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58_4*l_h_i*1_3_5"/>
  <p:tag name="KSO_WM_TEMPLATE_CATEGORY" val="diagram"/>
  <p:tag name="KSO_WM_TEMPLATE_INDEX" val="2022805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33.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58_4*l_h_x*1_3_1"/>
  <p:tag name="KSO_WM_TEMPLATE_CATEGORY" val="diagram"/>
  <p:tag name="KSO_WM_TEMPLATE_INDEX" val="20228058"/>
  <p:tag name="KSO_WM_UNIT_LAYERLEVEL" val="1_1_1"/>
  <p:tag name="KSO_WM_TAG_VERSION" val="1.0"/>
  <p:tag name="KSO_WM_BEAUTIFY_FLAG" val="#wm#"/>
</p:tagLst>
</file>

<file path=ppt/tags/tag4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58_4*l_h_i*1_3_1"/>
  <p:tag name="KSO_WM_TEMPLATE_CATEGORY" val="diagram"/>
  <p:tag name="KSO_WM_TEMPLATE_INDEX" val="20228058"/>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43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58_4*l_h_a*1_3_1"/>
  <p:tag name="KSO_WM_TEMPLATE_CATEGORY" val="diagram"/>
  <p:tag name="KSO_WM_TEMPLATE_INDEX" val="20228058"/>
  <p:tag name="KSO_WM_UNIT_LAYERLEVEL" val="1_1_1"/>
  <p:tag name="KSO_WM_TAG_VERSION" val="1.0"/>
  <p:tag name="KSO_WM_BEAUTIFY_FLAG" val="#wm#"/>
  <p:tag name="KSO_WM_UNIT_TEXT_FILL_FORE_SCHEMECOLOR_INDEX" val="7"/>
  <p:tag name="KSO_WM_UNIT_TEXT_FILL_TYPE" val="1"/>
</p:tagLst>
</file>

<file path=ppt/tags/tag43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58_4*l_h_f*1_3_1"/>
  <p:tag name="KSO_WM_TEMPLATE_CATEGORY" val="diagram"/>
  <p:tag name="KSO_WM_TEMPLATE_INDEX" val="20228058"/>
  <p:tag name="KSO_WM_UNIT_LAYERLEVEL" val="1_1_1"/>
  <p:tag name="KSO_WM_TAG_VERSION" val="1.0"/>
  <p:tag name="KSO_WM_BEAUTIFY_FLAG" val="#wm#"/>
  <p:tag name="KSO_WM_UNIT_TEXT_FILL_FORE_SCHEMECOLOR_INDEX" val="13"/>
  <p:tag name="KSO_WM_UNIT_TEXT_FILL_TYPE" val="1"/>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58_4*l_h_i*1_3_2"/>
  <p:tag name="KSO_WM_TEMPLATE_CATEGORY" val="diagram"/>
  <p:tag name="KSO_WM_TEMPLATE_INDEX" val="2022805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58_4*l_h_i*1_2_1"/>
  <p:tag name="KSO_WM_TEMPLATE_CATEGORY" val="diagram"/>
  <p:tag name="KSO_WM_TEMPLATE_INDEX" val="2022805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58_4*l_h_i*1_2_2"/>
  <p:tag name="KSO_WM_TEMPLATE_CATEGORY" val="diagram"/>
  <p:tag name="KSO_WM_TEMPLATE_INDEX" val="2022805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58_4*l_h_i*1_2_3"/>
  <p:tag name="KSO_WM_TEMPLATE_CATEGORY" val="diagram"/>
  <p:tag name="KSO_WM_TEMPLATE_INDEX" val="2022805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41.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58_4*l_h_x*1_2_1"/>
  <p:tag name="KSO_WM_TEMPLATE_CATEGORY" val="diagram"/>
  <p:tag name="KSO_WM_TEMPLATE_INDEX" val="20228058"/>
  <p:tag name="KSO_WM_UNIT_LAYERLEVEL" val="1_1_1"/>
  <p:tag name="KSO_WM_TAG_VERSION" val="1.0"/>
  <p:tag name="KSO_WM_BEAUTIFY_FLAG" val="#wm#"/>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58_4*l_h_i*1_2_4"/>
  <p:tag name="KSO_WM_TEMPLATE_CATEGORY" val="diagram"/>
  <p:tag name="KSO_WM_TEMPLATE_INDEX" val="20228058"/>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443.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58_4*l_h_a*1_2_1"/>
  <p:tag name="KSO_WM_TEMPLATE_CATEGORY" val="diagram"/>
  <p:tag name="KSO_WM_TEMPLATE_INDEX" val="20228058"/>
  <p:tag name="KSO_WM_UNIT_LAYERLEVEL" val="1_1_1"/>
  <p:tag name="KSO_WM_TAG_VERSION" val="1.0"/>
  <p:tag name="KSO_WM_BEAUTIFY_FLAG" val="#wm#"/>
  <p:tag name="KSO_WM_UNIT_TEXT_FILL_FORE_SCHEMECOLOR_INDEX" val="6"/>
  <p:tag name="KSO_WM_UNIT_TEXT_FILL_TYPE" val="1"/>
</p:tagLst>
</file>

<file path=ppt/tags/tag444.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58_4*l_h_f*1_2_1"/>
  <p:tag name="KSO_WM_TEMPLATE_CATEGORY" val="diagram"/>
  <p:tag name="KSO_WM_TEMPLATE_INDEX" val="20228058"/>
  <p:tag name="KSO_WM_UNIT_LAYERLEVEL" val="1_1_1"/>
  <p:tag name="KSO_WM_TAG_VERSION" val="1.0"/>
  <p:tag name="KSO_WM_BEAUTIFY_FLAG" val="#wm#"/>
  <p:tag name="KSO_WM_UNIT_TEXT_FILL_FORE_SCHEMECOLOR_INDEX" val="13"/>
  <p:tag name="KSO_WM_UNIT_TEXT_FILL_TYPE" val="1"/>
</p:tagLst>
</file>

<file path=ppt/tags/tag4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58_4*l_h_i*1_2_5"/>
  <p:tag name="KSO_WM_TEMPLATE_CATEGORY" val="diagram"/>
  <p:tag name="KSO_WM_TEMPLATE_INDEX" val="2022805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58_4*l_h_i*1_1_1"/>
  <p:tag name="KSO_WM_TEMPLATE_CATEGORY" val="diagram"/>
  <p:tag name="KSO_WM_TEMPLATE_INDEX" val="2022805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58_4*l_h_i*1_1_2"/>
  <p:tag name="KSO_WM_TEMPLATE_CATEGORY" val="diagram"/>
  <p:tag name="KSO_WM_TEMPLATE_INDEX" val="2022805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58_4*l_h_i*1_1_3"/>
  <p:tag name="KSO_WM_TEMPLATE_CATEGORY" val="diagram"/>
  <p:tag name="KSO_WM_TEMPLATE_INDEX" val="2022805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49.xml><?xml version="1.0" encoding="utf-8"?>
<p:tagLst xmlns:p="http://schemas.openxmlformats.org/presentationml/2006/main">
  <p:tag name="KSO_WM_UNIT_VALUE" val="90*9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58_4*l_h_x*1_1_1"/>
  <p:tag name="KSO_WM_TEMPLATE_CATEGORY" val="diagram"/>
  <p:tag name="KSO_WM_TEMPLATE_INDEX" val="20228058"/>
  <p:tag name="KSO_WM_UNIT_LAYERLEVEL" val="1_1_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58_4*l_h_i*1_1_4"/>
  <p:tag name="KSO_WM_TEMPLATE_CATEGORY" val="diagram"/>
  <p:tag name="KSO_WM_TEMPLATE_INDEX" val="20228058"/>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451.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58_4*l_h_a*1_1_1"/>
  <p:tag name="KSO_WM_TEMPLATE_CATEGORY" val="diagram"/>
  <p:tag name="KSO_WM_TEMPLATE_INDEX" val="20228058"/>
  <p:tag name="KSO_WM_UNIT_LAYERLEVEL" val="1_1_1"/>
  <p:tag name="KSO_WM_TAG_VERSION" val="1.0"/>
  <p:tag name="KSO_WM_BEAUTIFY_FLAG" val="#wm#"/>
  <p:tag name="KSO_WM_UNIT_TEXT_FILL_FORE_SCHEMECOLOR_INDEX" val="5"/>
  <p:tag name="KSO_WM_UNIT_TEXT_FILL_TYPE" val="1"/>
</p:tagLst>
</file>

<file path=ppt/tags/tag452.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58_4*l_h_f*1_1_1"/>
  <p:tag name="KSO_WM_TEMPLATE_CATEGORY" val="diagram"/>
  <p:tag name="KSO_WM_TEMPLATE_INDEX" val="20228058"/>
  <p:tag name="KSO_WM_UNIT_LAYERLEVEL" val="1_1_1"/>
  <p:tag name="KSO_WM_TAG_VERSION" val="1.0"/>
  <p:tag name="KSO_WM_BEAUTIFY_FLAG" val="#wm#"/>
  <p:tag name="KSO_WM_UNIT_TEXT_FILL_FORE_SCHEMECOLOR_INDEX" val="13"/>
  <p:tag name="KSO_WM_UNIT_TEXT_FILL_TYPE" val="1"/>
</p:tagLst>
</file>

<file path=ppt/tags/tag4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58_4*l_h_i*1_1_5"/>
  <p:tag name="KSO_WM_TEMPLATE_CATEGORY" val="diagram"/>
  <p:tag name="KSO_WM_TEMPLATE_INDEX" val="2022805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58_4*l_h_i*1_4_3"/>
  <p:tag name="KSO_WM_TEMPLATE_CATEGORY" val="diagram"/>
  <p:tag name="KSO_WM_TEMPLATE_INDEX" val="2022805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58_4*l_h_i*1_4_4"/>
  <p:tag name="KSO_WM_TEMPLATE_CATEGORY" val="diagram"/>
  <p:tag name="KSO_WM_TEMPLATE_INDEX" val="2022805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8058_4*l_h_i*1_4_5"/>
  <p:tag name="KSO_WM_TEMPLATE_CATEGORY" val="diagram"/>
  <p:tag name="KSO_WM_TEMPLATE_INDEX" val="2022805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57.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58_4*l_h_x*1_4_1"/>
  <p:tag name="KSO_WM_TEMPLATE_CATEGORY" val="diagram"/>
  <p:tag name="KSO_WM_TEMPLATE_INDEX" val="20228058"/>
  <p:tag name="KSO_WM_UNIT_LAYERLEVEL" val="1_1_1"/>
  <p:tag name="KSO_WM_TAG_VERSION" val="1.0"/>
  <p:tag name="KSO_WM_BEAUTIFY_FLAG" val="#wm#"/>
</p:tagLst>
</file>

<file path=ppt/tags/tag4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58_4*l_h_i*1_4_1"/>
  <p:tag name="KSO_WM_TEMPLATE_CATEGORY" val="diagram"/>
  <p:tag name="KSO_WM_TEMPLATE_INDEX" val="20228058"/>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459.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58_4*l_h_a*1_4_1"/>
  <p:tag name="KSO_WM_TEMPLATE_CATEGORY" val="diagram"/>
  <p:tag name="KSO_WM_TEMPLATE_INDEX" val="20228058"/>
  <p:tag name="KSO_WM_UNIT_LAYERLEVEL" val="1_1_1"/>
  <p:tag name="KSO_WM_TAG_VERSION" val="1.0"/>
  <p:tag name="KSO_WM_BEAUTIFY_FLAG" val="#wm#"/>
  <p:tag name="KSO_WM_UNIT_TEXT_FILL_FORE_SCHEMECOLOR_INDEX" val="8"/>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8058_4*l_h_f*1_4_1"/>
  <p:tag name="KSO_WM_TEMPLATE_CATEGORY" val="diagram"/>
  <p:tag name="KSO_WM_TEMPLATE_INDEX" val="20228058"/>
  <p:tag name="KSO_WM_UNIT_LAYERLEVEL" val="1_1_1"/>
  <p:tag name="KSO_WM_TAG_VERSION" val="1.0"/>
  <p:tag name="KSO_WM_BEAUTIFY_FLAG" val="#wm#"/>
  <p:tag name="KSO_WM_UNIT_TEXT_FILL_FORE_SCHEMECOLOR_INDEX" val="13"/>
  <p:tag name="KSO_WM_UNIT_TEXT_FILL_TYPE" val="1"/>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58_4*l_h_i*1_4_2"/>
  <p:tag name="KSO_WM_TEMPLATE_CATEGORY" val="diagram"/>
  <p:tag name="KSO_WM_TEMPLATE_INDEX" val="2022805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62.xml><?xml version="1.0" encoding="utf-8"?>
<p:tagLst xmlns:p="http://schemas.openxmlformats.org/presentationml/2006/main">
  <p:tag name="KSO_WM_SLIDE_BK_DARK_LIGHT" val=""/>
  <p:tag name="KSO_WM_SLIDE_BACKGROUND_TYPE" val="general"/>
  <p:tag name="KSO_WM_SPECIAL_SOURCE" val="bdnull"/>
</p:tagLst>
</file>

<file path=ppt/tags/tag4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6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6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6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67.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40_4*l_h_a*1_1_1"/>
  <p:tag name="KSO_WM_TEMPLATE_CATEGORY" val="diagram"/>
  <p:tag name="KSO_WM_TEMPLATE_INDEX" val="20227940"/>
  <p:tag name="KSO_WM_UNIT_LAYERLEVEL" val="1_1_1"/>
  <p:tag name="KSO_WM_TAG_VERSION" val="1.0"/>
  <p:tag name="KSO_WM_BEAUTIFY_FLAG" val="#wm#"/>
  <p:tag name="KSO_WM_UNIT_TEXT_FILL_FORE_SCHEMECOLOR_INDEX" val="5"/>
  <p:tag name="KSO_WM_UNIT_TEXT_FILL_TYPE" val="1"/>
</p:tagLst>
</file>

<file path=ppt/tags/tag4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40_4*l_h_i*1_1_1"/>
  <p:tag name="KSO_WM_TEMPLATE_CATEGORY" val="diagram"/>
  <p:tag name="KSO_WM_TEMPLATE_INDEX" val="20227940"/>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40_4*l_h_i*1_1_2"/>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40_4*l_h_i*1_1_3"/>
  <p:tag name="KSO_WM_TEMPLATE_CATEGORY" val="diagram"/>
  <p:tag name="KSO_WM_TEMPLATE_INDEX" val="20227940"/>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7940_4*l_h_i*1_1_4"/>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7940_4*l_h_i*1_1_1"/>
  <p:tag name="KSO_WM_TEMPLATE_CATEGORY" val="diagram"/>
  <p:tag name="KSO_WM_TEMPLATE_INDEX" val="20227940"/>
  <p:tag name="KSO_WM_UNIT_LAYERLEVEL" val="1_1_1"/>
  <p:tag name="KSO_WM_TAG_VERSION" val="1.0"/>
  <p:tag name="KSO_WM_BEAUTIFY_FLAG" val="#wm#"/>
  <p:tag name="KSO_WM_UNIT_TEXT_FILL_FORE_SCHEMECOLOR_INDEX" val="16"/>
  <p:tag name="KSO_WM_UNIT_TEXT_FILL_TYPE" val="1"/>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7940_4*l_h_i*1_1_5"/>
  <p:tag name="KSO_WM_TEMPLATE_CATEGORY" val="diagram"/>
  <p:tag name="KSO_WM_TEMPLATE_INDEX" val="20227940"/>
  <p:tag name="KSO_WM_UNIT_LAYERLEVEL" val="1_1_1"/>
  <p:tag name="KSO_WM_TAG_VERSION" val="1.0"/>
  <p:tag name="KSO_WM_BEAUTIFY_FLAG" val="#wm#"/>
  <p:tag name="KSO_WM_UNIT_LINE_FORE_SCHEMECOLOR_INDEX" val="5"/>
  <p:tag name="KSO_WM_UNIT_LINE_FILL_TYPE" val="2"/>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40_4*l_h_i*1_3_1"/>
  <p:tag name="KSO_WM_TEMPLATE_CATEGORY" val="diagram"/>
  <p:tag name="KSO_WM_TEMPLATE_INDEX" val="20227940"/>
  <p:tag name="KSO_WM_UNIT_LAYERLEVEL" val="1_1_1"/>
  <p:tag name="KSO_WM_TAG_VERSION" val="1.0"/>
  <p:tag name="KSO_WM_BEAUTIFY_FLAG" val="#wm#"/>
  <p:tag name="KSO_WM_UNIT_FILL_FORE_SCHEMECOLOR_INDEX" val="7"/>
  <p:tag name="KSO_WM_UNIT_FILL_TYPE" val="1"/>
  <p:tag name="KSO_WM_UNIT_LINE_FORE_SCHEMECOLOR_INDEX" val="7"/>
  <p:tag name="KSO_WM_UNIT_LINE_FILL_TYPE" val="2"/>
  <p:tag name="KSO_WM_UNIT_TEXT_FILL_FORE_SCHEMECOLOR_INDEX" val="2"/>
  <p:tag name="KSO_WM_UNIT_TEXT_FILL_TYPE" val="1"/>
</p:tagLst>
</file>

<file path=ppt/tags/tag4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40_4*l_h_i*1_3_2"/>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940_4*l_h_i*1_3_3"/>
  <p:tag name="KSO_WM_TEMPLATE_CATEGORY" val="diagram"/>
  <p:tag name="KSO_WM_TEMPLATE_INDEX" val="20227940"/>
  <p:tag name="KSO_WM_UNIT_LAYERLEVEL" val="1_1_1"/>
  <p:tag name="KSO_WM_TAG_VERSION" val="1.0"/>
  <p:tag name="KSO_WM_BEAUTIFY_FLAG" val="#wm#"/>
  <p:tag name="KSO_WM_UNIT_LINE_FORE_SCHEMECOLOR_INDEX" val="7"/>
  <p:tag name="KSO_WM_UNIT_LINE_FILL_TYPE" val="2"/>
  <p:tag name="KSO_WM_UNIT_TEXT_FILL_FORE_SCHEMECOLOR_INDEX" val="2"/>
  <p:tag name="KSO_WM_UNIT_TEXT_FILL_TYPE" val="1"/>
</p:tagLst>
</file>

<file path=ppt/tags/tag4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7940_4*l_h_i*1_3_4"/>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27940_4*l_h_i*1_3_1"/>
  <p:tag name="KSO_WM_TEMPLATE_CATEGORY" val="diagram"/>
  <p:tag name="KSO_WM_TEMPLATE_INDEX" val="20227940"/>
  <p:tag name="KSO_WM_UNIT_LAYERLEVEL" val="1_1_1"/>
  <p:tag name="KSO_WM_TAG_VERSION" val="1.0"/>
  <p:tag name="KSO_WM_BEAUTIFY_FLAG" val="#wm#"/>
  <p:tag name="KSO_WM_UNIT_TEXT_FILL_FORE_SCHEMECOLOR_INDEX" val="16"/>
  <p:tag name="KSO_WM_UNIT_TEXT_FILL_TYPE" val="1"/>
</p:tagLst>
</file>

<file path=ppt/tags/tag4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7940_4*l_h_i*1_3_5"/>
  <p:tag name="KSO_WM_TEMPLATE_CATEGORY" val="diagram"/>
  <p:tag name="KSO_WM_TEMPLATE_INDEX" val="20227940"/>
  <p:tag name="KSO_WM_UNIT_LAYERLEVEL" val="1_1_1"/>
  <p:tag name="KSO_WM_TAG_VERSION" val="1.0"/>
  <p:tag name="KSO_WM_BEAUTIFY_FLAG" val="#wm#"/>
  <p:tag name="KSO_WM_UNIT_LINE_FORE_SCHEMECOLOR_INDEX" val="7"/>
  <p:tag name="KSO_WM_UNIT_LINE_FILL_TYPE" val="2"/>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40_4*l_h_a*1_3_1"/>
  <p:tag name="KSO_WM_TEMPLATE_CATEGORY" val="diagram"/>
  <p:tag name="KSO_WM_TEMPLATE_INDEX" val="20227940"/>
  <p:tag name="KSO_WM_UNIT_LAYERLEVEL" val="1_1_1"/>
  <p:tag name="KSO_WM_TAG_VERSION" val="1.0"/>
  <p:tag name="KSO_WM_BEAUTIFY_FLAG" val="#wm#"/>
  <p:tag name="KSO_WM_UNIT_TEXT_FILL_FORE_SCHEMECOLOR_INDEX" val="7"/>
  <p:tag name="KSO_WM_UNIT_TEXT_FILL_TYPE" val="1"/>
</p:tagLst>
</file>

<file path=ppt/tags/tag4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40_4*l_h_i*1_2_1"/>
  <p:tag name="KSO_WM_TEMPLATE_CATEGORY" val="diagram"/>
  <p:tag name="KSO_WM_TEMPLATE_INDEX" val="20227940"/>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 name="KSO_WM_UNIT_TEXT_FILL_FORE_SCHEMECOLOR_INDEX" val="2"/>
  <p:tag name="KSO_WM_UNIT_TEXT_FILL_TYPE" val="1"/>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40_4*l_h_i*1_2_2"/>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940_4*l_h_i*1_2_3"/>
  <p:tag name="KSO_WM_TEMPLATE_CATEGORY" val="diagram"/>
  <p:tag name="KSO_WM_TEMPLATE_INDEX" val="20227940"/>
  <p:tag name="KSO_WM_UNIT_LAYERLEVEL" val="1_1_1"/>
  <p:tag name="KSO_WM_TAG_VERSION" val="1.0"/>
  <p:tag name="KSO_WM_BEAUTIFY_FLAG" val="#wm#"/>
  <p:tag name="KSO_WM_UNIT_LINE_FORE_SCHEMECOLOR_INDEX" val="6"/>
  <p:tag name="KSO_WM_UNIT_LINE_FILL_TYPE" val="2"/>
  <p:tag name="KSO_WM_UNIT_TEXT_FILL_FORE_SCHEMECOLOR_INDEX" val="2"/>
  <p:tag name="KSO_WM_UNIT_TEXT_FILL_TYPE" val="1"/>
</p:tagLst>
</file>

<file path=ppt/tags/tag4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7940_4*l_h_i*1_2_4"/>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7940_4*l_h_i*1_2_1"/>
  <p:tag name="KSO_WM_TEMPLATE_CATEGORY" val="diagram"/>
  <p:tag name="KSO_WM_TEMPLATE_INDEX" val="20227940"/>
  <p:tag name="KSO_WM_UNIT_LAYERLEVEL" val="1_1_1"/>
  <p:tag name="KSO_WM_TAG_VERSION" val="1.0"/>
  <p:tag name="KSO_WM_BEAUTIFY_FLAG" val="#wm#"/>
  <p:tag name="KSO_WM_UNIT_TEXT_FILL_FORE_SCHEMECOLOR_INDEX" val="16"/>
  <p:tag name="KSO_WM_UNIT_TEXT_FILL_TYPE" val="1"/>
</p:tagLst>
</file>

<file path=ppt/tags/tag4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7940_4*l_h_i*1_2_5"/>
  <p:tag name="KSO_WM_TEMPLATE_CATEGORY" val="diagram"/>
  <p:tag name="KSO_WM_TEMPLATE_INDEX" val="20227940"/>
  <p:tag name="KSO_WM_UNIT_LAYERLEVEL" val="1_1_1"/>
  <p:tag name="KSO_WM_TAG_VERSION" val="1.0"/>
  <p:tag name="KSO_WM_BEAUTIFY_FLAG" val="#wm#"/>
  <p:tag name="KSO_WM_UNIT_LINE_FORE_SCHEMECOLOR_INDEX" val="6"/>
  <p:tag name="KSO_WM_UNIT_LINE_FILL_TYPE" val="2"/>
</p:tagLst>
</file>

<file path=ppt/tags/tag487.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40_4*l_h_a*1_2_1"/>
  <p:tag name="KSO_WM_TEMPLATE_CATEGORY" val="diagram"/>
  <p:tag name="KSO_WM_TEMPLATE_INDEX" val="20227940"/>
  <p:tag name="KSO_WM_UNIT_LAYERLEVEL" val="1_1_1"/>
  <p:tag name="KSO_WM_TAG_VERSION" val="1.0"/>
  <p:tag name="KSO_WM_BEAUTIFY_FLAG" val="#wm#"/>
  <p:tag name="KSO_WM_UNIT_TEXT_FILL_FORE_SCHEMECOLOR_INDEX" val="6"/>
  <p:tag name="KSO_WM_UNIT_TEXT_FILL_TYPE" val="1"/>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940_4*l_h_i*1_4_1"/>
  <p:tag name="KSO_WM_TEMPLATE_CATEGORY" val="diagram"/>
  <p:tag name="KSO_WM_TEMPLATE_INDEX" val="20227940"/>
  <p:tag name="KSO_WM_UNIT_LAYERLEVEL" val="1_1_1"/>
  <p:tag name="KSO_WM_TAG_VERSION" val="1.0"/>
  <p:tag name="KSO_WM_BEAUTIFY_FLAG" val="#wm#"/>
  <p:tag name="KSO_WM_UNIT_FILL_FORE_SCHEMECOLOR_INDEX" val="8"/>
  <p:tag name="KSO_WM_UNIT_FILL_TYPE" val="1"/>
  <p:tag name="KSO_WM_UNIT_LINE_FORE_SCHEMECOLOR_INDEX" val="8"/>
  <p:tag name="KSO_WM_UNIT_LINE_FILL_TYPE" val="2"/>
  <p:tag name="KSO_WM_UNIT_TEXT_FILL_FORE_SCHEMECOLOR_INDEX" val="2"/>
  <p:tag name="KSO_WM_UNIT_TEXT_FILL_TYPE" val="1"/>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7940_4*l_h_i*1_4_2"/>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7940_4*l_h_i*1_4_3"/>
  <p:tag name="KSO_WM_TEMPLATE_CATEGORY" val="diagram"/>
  <p:tag name="KSO_WM_TEMPLATE_INDEX" val="20227940"/>
  <p:tag name="KSO_WM_UNIT_LAYERLEVEL" val="1_1_1"/>
  <p:tag name="KSO_WM_TAG_VERSION" val="1.0"/>
  <p:tag name="KSO_WM_BEAUTIFY_FLAG" val="#wm#"/>
  <p:tag name="KSO_WM_UNIT_LINE_FORE_SCHEMECOLOR_INDEX" val="8"/>
  <p:tag name="KSO_WM_UNIT_LINE_FILL_TYPE" val="2"/>
  <p:tag name="KSO_WM_UNIT_TEXT_FILL_FORE_SCHEMECOLOR_INDEX" val="2"/>
  <p:tag name="KSO_WM_UNIT_TEXT_FILL_TYPE" val="1"/>
</p:tagLst>
</file>

<file path=ppt/tags/tag4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7940_4*l_h_i*1_4_4"/>
  <p:tag name="KSO_WM_TEMPLATE_CATEGORY" val="diagram"/>
  <p:tag name="KSO_WM_TEMPLATE_INDEX" val="2022794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27940_4*l_h_i*1_4_1"/>
  <p:tag name="KSO_WM_TEMPLATE_CATEGORY" val="diagram"/>
  <p:tag name="KSO_WM_TEMPLATE_INDEX" val="20227940"/>
  <p:tag name="KSO_WM_UNIT_LAYERLEVEL" val="1_1_1"/>
  <p:tag name="KSO_WM_TAG_VERSION" val="1.0"/>
  <p:tag name="KSO_WM_BEAUTIFY_FLAG" val="#wm#"/>
  <p:tag name="KSO_WM_UNIT_TEXT_FILL_FORE_SCHEMECOLOR_INDEX" val="16"/>
  <p:tag name="KSO_WM_UNIT_TEXT_FILL_TYPE" val="1"/>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7940_4*l_h_i*1_4_5"/>
  <p:tag name="KSO_WM_TEMPLATE_CATEGORY" val="diagram"/>
  <p:tag name="KSO_WM_TEMPLATE_INDEX" val="20227940"/>
  <p:tag name="KSO_WM_UNIT_LAYERLEVEL" val="1_1_1"/>
  <p:tag name="KSO_WM_TAG_VERSION" val="1.0"/>
  <p:tag name="KSO_WM_BEAUTIFY_FLAG" val="#wm#"/>
  <p:tag name="KSO_WM_UNIT_LINE_FORE_SCHEMECOLOR_INDEX" val="8"/>
  <p:tag name="KSO_WM_UNIT_LINE_FILL_TYPE" val="2"/>
</p:tagLst>
</file>

<file path=ppt/tags/tag494.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940_4*l_h_a*1_4_1"/>
  <p:tag name="KSO_WM_TEMPLATE_CATEGORY" val="diagram"/>
  <p:tag name="KSO_WM_TEMPLATE_INDEX" val="20227940"/>
  <p:tag name="KSO_WM_UNIT_LAYERLEVEL" val="1_1_1"/>
  <p:tag name="KSO_WM_TAG_VERSION" val="1.0"/>
  <p:tag name="KSO_WM_BEAUTIFY_FLAG" val="#wm#"/>
  <p:tag name="KSO_WM_UNIT_TEXT_FILL_FORE_SCHEMECOLOR_INDEX" val="8"/>
  <p:tag name="KSO_WM_UNIT_TEXT_FILL_TYPE" val="1"/>
</p:tagLst>
</file>

<file path=ppt/tags/tag495.xml><?xml version="1.0" encoding="utf-8"?>
<p:tagLst xmlns:p="http://schemas.openxmlformats.org/presentationml/2006/main">
  <p:tag name="KSO_WM_SLIDE_BK_DARK_LIGHT" val=""/>
  <p:tag name="KSO_WM_SLIDE_BACKGROUND_TYPE" val="general"/>
  <p:tag name="KSO_WM_SPECIAL_SOURCE" val="bdnull"/>
</p:tagLst>
</file>

<file path=ppt/tags/tag4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9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9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9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0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8968_6*l_h_i*1_1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3"/>
  <p:tag name="KSO_WM_UNIT_ID" val="diagram20218968_6*l_h_i*1_1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4"/>
  <p:tag name="KSO_WM_UNIT_ID" val="diagram20218968_6*l_h_i*1_1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5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5"/>
  <p:tag name="KSO_WM_UNIT_ID" val="diagram20218968_6*l_h_i*1_1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505.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1_1"/>
  <p:tag name="KSO_WM_UNIT_ID" val="diagram20218968_6*l_h_f*1_1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25"/>
  <p:tag name="KSO_WM_UNIT_TEXT_FILL_FORE_SCHEMECOLOR_INDEX" val="13"/>
  <p:tag name="KSO_WM_UNIT_TEXT_FILL_TYPE" val="1"/>
  <p:tag name="KSO_WM_UNIT_VALUE" val="42"/>
</p:tagLst>
</file>

<file path=ppt/tags/tag5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18968_6*l_h_i*1_1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
  <p:tag name="KSO_WM_UNIT_TEXT_FILL_FORE_SCHEMECOLOR_INDEX" val="14"/>
  <p:tag name="KSO_WM_UNIT_TEXT_FILL_TYPE" val="1"/>
  <p:tag name="KSO_WM_UNIT_VALUE" val="1"/>
</p:tagLst>
</file>

<file path=ppt/tags/tag5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8968_6*l_h_i*1_2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5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3"/>
  <p:tag name="KSO_WM_UNIT_ID" val="diagram20218968_6*l_h_i*1_2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4"/>
  <p:tag name="KSO_WM_UNIT_ID" val="diagram20218968_6*l_h_i*1_2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5"/>
  <p:tag name="KSO_WM_UNIT_ID" val="diagram20218968_6*l_h_i*1_2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511.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2_1"/>
  <p:tag name="KSO_WM_UNIT_ID" val="diagram20218968_6*l_h_f*1_2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25"/>
  <p:tag name="KSO_WM_UNIT_TEXT_FILL_FORE_SCHEMECOLOR_INDEX" val="13"/>
  <p:tag name="KSO_WM_UNIT_TEXT_FILL_TYPE" val="1"/>
  <p:tag name="KSO_WM_UNIT_VALUE" val="42"/>
</p:tagLst>
</file>

<file path=ppt/tags/tag5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18968_6*l_h_i*1_2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
  <p:tag name="KSO_WM_UNIT_TEXT_FILL_FORE_SCHEMECOLOR_INDEX" val="14"/>
  <p:tag name="KSO_WM_UNIT_TEXT_FILL_TYPE" val="1"/>
  <p:tag name="KSO_WM_UNIT_VALUE" val="1"/>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8968_6*l_h_i*1_3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5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3"/>
  <p:tag name="KSO_WM_UNIT_ID" val="diagram20218968_6*l_h_i*1_3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5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4"/>
  <p:tag name="KSO_WM_UNIT_ID" val="diagram20218968_6*l_h_i*1_3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5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5"/>
  <p:tag name="KSO_WM_UNIT_ID" val="diagram20218968_6*l_h_i*1_3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517.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3_1"/>
  <p:tag name="KSO_WM_UNIT_ID" val="diagram20218968_6*l_h_f*1_3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25"/>
  <p:tag name="KSO_WM_UNIT_TEXT_FILL_FORE_SCHEMECOLOR_INDEX" val="13"/>
  <p:tag name="KSO_WM_UNIT_TEXT_FILL_TYPE" val="1"/>
  <p:tag name="KSO_WM_UNIT_VALUE" val="42"/>
</p:tagLst>
</file>

<file path=ppt/tags/tag5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18968_6*l_h_i*1_3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
  <p:tag name="KSO_WM_UNIT_TEXT_FILL_FORE_SCHEMECOLOR_INDEX" val="14"/>
  <p:tag name="KSO_WM_UNIT_TEXT_FILL_TYPE" val="1"/>
  <p:tag name="KSO_WM_UNIT_VALUE" val="1"/>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2"/>
  <p:tag name="KSO_WM_UNIT_ID" val="diagram20218968_6*l_h_i*1_4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3"/>
  <p:tag name="KSO_WM_UNIT_ID" val="diagram20218968_6*l_h_i*1_4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5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4"/>
  <p:tag name="KSO_WM_UNIT_ID" val="diagram20218968_6*l_h_i*1_4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5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5"/>
  <p:tag name="KSO_WM_UNIT_ID" val="diagram20218968_6*l_h_i*1_4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523.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4_1"/>
  <p:tag name="KSO_WM_UNIT_ID" val="diagram20218968_6*l_h_f*1_4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25"/>
  <p:tag name="KSO_WM_UNIT_TEXT_FILL_FORE_SCHEMECOLOR_INDEX" val="13"/>
  <p:tag name="KSO_WM_UNIT_TEXT_FILL_TYPE" val="1"/>
  <p:tag name="KSO_WM_UNIT_VALUE" val="42"/>
</p:tagLst>
</file>

<file path=ppt/tags/tag5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4_1"/>
  <p:tag name="KSO_WM_UNIT_ID" val="diagram20218968_6*l_h_i*1_4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
  <p:tag name="KSO_WM_UNIT_TEXT_FILL_FORE_SCHEMECOLOR_INDEX" val="14"/>
  <p:tag name="KSO_WM_UNIT_TEXT_FILL_TYPE" val="1"/>
  <p:tag name="KSO_WM_UNIT_VALUE" val="1"/>
</p:tagLst>
</file>

<file path=ppt/tags/tag5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5_2"/>
  <p:tag name="KSO_WM_UNIT_ID" val="diagram20218968_6*l_h_i*1_5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5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5_3"/>
  <p:tag name="KSO_WM_UNIT_ID" val="diagram20218968_6*l_h_i*1_5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5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5_4"/>
  <p:tag name="KSO_WM_UNIT_ID" val="diagram20218968_6*l_h_i*1_5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5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5_5"/>
  <p:tag name="KSO_WM_UNIT_ID" val="diagram20218968_6*l_h_i*1_5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529.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5_1"/>
  <p:tag name="KSO_WM_UNIT_ID" val="diagram20218968_6*l_h_f*1_5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25"/>
  <p:tag name="KSO_WM_UNIT_TEXT_FILL_FORE_SCHEMECOLOR_INDEX" val="13"/>
  <p:tag name="KSO_WM_UNIT_TEXT_FILL_TYPE" val="1"/>
  <p:tag name="KSO_WM_UNIT_VALUE" val="42"/>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5_1"/>
  <p:tag name="KSO_WM_UNIT_ID" val="diagram20218968_6*l_h_i*1_5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
  <p:tag name="KSO_WM_UNIT_TEXT_FILL_FORE_SCHEMECOLOR_INDEX" val="14"/>
  <p:tag name="KSO_WM_UNIT_TEXT_FILL_TYPE" val="1"/>
  <p:tag name="KSO_WM_UNIT_VALUE" val="1"/>
</p:tagLst>
</file>

<file path=ppt/tags/tag5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6_2"/>
  <p:tag name="KSO_WM_UNIT_ID" val="diagram20218968_6*l_h_i*1_6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5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6_3"/>
  <p:tag name="KSO_WM_UNIT_ID" val="diagram20218968_6*l_h_i*1_6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5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6_4"/>
  <p:tag name="KSO_WM_UNIT_ID" val="diagram20218968_6*l_h_i*1_6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5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6_5"/>
  <p:tag name="KSO_WM_UNIT_ID" val="diagram20218968_6*l_h_i*1_6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535.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6_1"/>
  <p:tag name="KSO_WM_UNIT_ID" val="diagram20218968_6*l_h_f*1_6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25"/>
  <p:tag name="KSO_WM_UNIT_TEXT_FILL_FORE_SCHEMECOLOR_INDEX" val="13"/>
  <p:tag name="KSO_WM_UNIT_TEXT_FILL_TYPE" val="1"/>
  <p:tag name="KSO_WM_UNIT_VALUE" val="42"/>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6_1"/>
  <p:tag name="KSO_WM_UNIT_ID" val="diagram20218968_6*l_h_i*1_6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
  <p:tag name="KSO_WM_UNIT_TEXT_FILL_FORE_SCHEMECOLOR_INDEX" val="14"/>
  <p:tag name="KSO_WM_UNIT_TEXT_FILL_TYPE" val="1"/>
  <p:tag name="KSO_WM_UNIT_VALUE" val="1"/>
</p:tagLst>
</file>

<file path=ppt/tags/tag5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7_2"/>
  <p:tag name="KSO_WM_UNIT_ID" val="diagram20218968_6*l_h_i*1_7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7_3"/>
  <p:tag name="KSO_WM_UNIT_ID" val="diagram20218968_6*l_h_i*1_7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7_4"/>
  <p:tag name="KSO_WM_UNIT_ID" val="diagram20218968_6*l_h_i*1_7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7_5"/>
  <p:tag name="KSO_WM_UNIT_ID" val="diagram20218968_6*l_h_i*1_7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541.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7_1"/>
  <p:tag name="KSO_WM_UNIT_ID" val="diagram20218968_6*l_h_f*1_7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25"/>
  <p:tag name="KSO_WM_UNIT_TEXT_FILL_FORE_SCHEMECOLOR_INDEX" val="13"/>
  <p:tag name="KSO_WM_UNIT_TEXT_FILL_TYPE" val="1"/>
  <p:tag name="KSO_WM_UNIT_VALUE" val="42"/>
</p:tagLst>
</file>

<file path=ppt/tags/tag5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7_1"/>
  <p:tag name="KSO_WM_UNIT_ID" val="diagram20218968_6*l_h_i*1_7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
  <p:tag name="KSO_WM_UNIT_TEXT_FILL_FORE_SCHEMECOLOR_INDEX" val="14"/>
  <p:tag name="KSO_WM_UNIT_TEXT_FILL_TYPE" val="1"/>
  <p:tag name="KSO_WM_UNIT_VALUE" val="1"/>
</p:tagLst>
</file>

<file path=ppt/tags/tag543.xml><?xml version="1.0" encoding="utf-8"?>
<p:tagLst xmlns:p="http://schemas.openxmlformats.org/presentationml/2006/main">
  <p:tag name="KSO_WM_SLIDE_BK_DARK_LIGHT" val=""/>
  <p:tag name="KSO_WM_SLIDE_BACKGROUND_TYPE" val="general"/>
  <p:tag name="KSO_WM_SPECIAL_SOURCE" val="bdnull"/>
</p:tagLst>
</file>

<file path=ppt/tags/tag5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4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4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4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48.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371_4*m_h_i*1_1_1"/>
  <p:tag name="KSO_WM_TEMPLATE_CATEGORY" val="diagram"/>
  <p:tag name="KSO_WM_TEMPLATE_INDEX" val="2019937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49.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2"/>
  <p:tag name="KSO_WM_UNIT_ID" val="diagram20199371_4*m_h_i*1_1_2"/>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0.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99371_4*m_h_a*1_1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51.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371_4*m_h_f*1_1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52.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371_4*m_h_i*1_2_1"/>
  <p:tag name="KSO_WM_TEMPLATE_CATEGORY" val="diagram"/>
  <p:tag name="KSO_WM_TEMPLATE_INDEX" val="2019937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53.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2"/>
  <p:tag name="KSO_WM_UNIT_ID" val="diagram20199371_4*m_h_i*1_2_2"/>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54.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99371_4*m_h_a*1_2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55.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371_4*m_h_f*1_2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56.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371_4*m_h_i*1_3_1"/>
  <p:tag name="KSO_WM_TEMPLATE_CATEGORY" val="diagram"/>
  <p:tag name="KSO_WM_TEMPLATE_INDEX" val="2019937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57.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2"/>
  <p:tag name="KSO_WM_UNIT_ID" val="diagram20199371_4*m_h_i*1_3_2"/>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58.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99371_4*m_h_a*1_3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59.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371_4*m_h_f*1_3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0.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99371_4*m_h_i*1_4_1"/>
  <p:tag name="KSO_WM_TEMPLATE_CATEGORY" val="diagram"/>
  <p:tag name="KSO_WM_TEMPLATE_INDEX" val="2019937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561.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4_2"/>
  <p:tag name="KSO_WM_UNIT_ID" val="diagram20199371_4*m_h_i*1_4_2"/>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62.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199371_4*m_h_a*1_4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63.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199371_4*m_h_f*1_4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64.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9371_4*m_i*1_1"/>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565.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9371_4*m_i*1_2"/>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566.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3"/>
  <p:tag name="KSO_WM_UNIT_ID" val="diagram20199371_4*m_i*1_3"/>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567.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199371_4*m_h_i*1_5_1"/>
  <p:tag name="KSO_WM_TEMPLATE_CATEGORY" val="diagram"/>
  <p:tag name="KSO_WM_TEMPLATE_INDEX" val="20199371"/>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568.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5_2"/>
  <p:tag name="KSO_WM_UNIT_ID" val="diagram20199371_4*m_h_i*1_5_2"/>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69.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5_1"/>
  <p:tag name="KSO_WM_UNIT_ID" val="diagram20199371_4*m_h_a*1_5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0.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5_1"/>
  <p:tag name="KSO_WM_UNIT_ID" val="diagram20199371_4*m_h_f*1_5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71.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4"/>
  <p:tag name="KSO_WM_UNIT_ID" val="diagram20199371_4*m_i*1_4"/>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572.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371_4*m_h_i*1_1_1"/>
  <p:tag name="KSO_WM_TEMPLATE_CATEGORY" val="diagram"/>
  <p:tag name="KSO_WM_TEMPLATE_INDEX" val="2019937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73.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99371_4*m_h_a*1_1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74.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371_4*m_h_i*1_2_1"/>
  <p:tag name="KSO_WM_TEMPLATE_CATEGORY" val="diagram"/>
  <p:tag name="KSO_WM_TEMPLATE_INDEX" val="2019937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75.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99371_4*m_h_a*1_2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76.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371_4*m_h_f*1_2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77.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371_4*m_h_i*1_3_1"/>
  <p:tag name="KSO_WM_TEMPLATE_CATEGORY" val="diagram"/>
  <p:tag name="KSO_WM_TEMPLATE_INDEX" val="2019937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78.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99371_4*m_h_a*1_3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79.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371_4*m_h_f*1_3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0.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99371_4*m_h_i*1_4_1"/>
  <p:tag name="KSO_WM_TEMPLATE_CATEGORY" val="diagram"/>
  <p:tag name="KSO_WM_TEMPLATE_INDEX" val="2019937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581.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199371_4*m_h_a*1_4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82.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199371_4*m_h_f*1_4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83.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9371_4*m_i*1_1"/>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584.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9371_4*m_i*1_2"/>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585.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3"/>
  <p:tag name="KSO_WM_UNIT_ID" val="diagram20199371_4*m_i*1_3"/>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586.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199371_4*m_h_i*1_5_1"/>
  <p:tag name="KSO_WM_TEMPLATE_CATEGORY" val="diagram"/>
  <p:tag name="KSO_WM_TEMPLATE_INDEX" val="20199371"/>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587.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5_1"/>
  <p:tag name="KSO_WM_UNIT_ID" val="diagram20199371_4*m_h_a*1_5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88.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5_1"/>
  <p:tag name="KSO_WM_UNIT_ID" val="diagram20199371_4*m_h_f*1_5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89.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4"/>
  <p:tag name="KSO_WM_UNIT_ID" val="diagram20199371_4*m_i*1_4"/>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0.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591.xml><?xml version="1.0" encoding="utf-8"?>
<p:tagLst xmlns:p="http://schemas.openxmlformats.org/presentationml/2006/main">
  <p:tag name="KSO_WM_SLIDE_BK_DARK_LIGHT" val=""/>
  <p:tag name="KSO_WM_SLIDE_BACKGROUND_TYPE" val="general"/>
  <p:tag name="KSO_WM_SPECIAL_SOURCE" val="bdnull"/>
</p:tagLst>
</file>

<file path=ppt/tags/tag59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594.xml><?xml version="1.0" encoding="utf-8"?>
<p:tagLst xmlns:p="http://schemas.openxmlformats.org/presentationml/2006/main">
  <p:tag name="KSO_WM_SPECIAL_SOURCE" val="bdnull"/>
</p:tagLst>
</file>

<file path=ppt/tags/tag5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9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9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59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00.xml><?xml version="1.0" encoding="utf-8"?>
<p:tagLst xmlns:p="http://schemas.openxmlformats.org/presentationml/2006/main">
  <p:tag name="KSO_WM_SLIDE_BK_DARK_LIGHT" val=""/>
  <p:tag name="KSO_WM_SLIDE_BACKGROUND_TYPE" val="general"/>
  <p:tag name="KSO_WM_SPECIAL_SOURCE" val="bdnull"/>
</p:tagLst>
</file>

<file path=ppt/tags/tag6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0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0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04.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60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06.xml><?xml version="1.0" encoding="utf-8"?>
<p:tagLst xmlns:p="http://schemas.openxmlformats.org/presentationml/2006/main">
  <p:tag name="KSO_WM_SLIDE_BK_DARK_LIGHT" val=""/>
  <p:tag name="KSO_WM_SLIDE_BACKGROUND_TYPE" val="general"/>
  <p:tag name="KSO_WM_SPECIAL_SOURCE" val="bdnull"/>
</p:tagLst>
</file>

<file path=ppt/tags/tag6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0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0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0.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61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12.xml><?xml version="1.0" encoding="utf-8"?>
<p:tagLst xmlns:p="http://schemas.openxmlformats.org/presentationml/2006/main">
  <p:tag name="KSO_WM_SLIDE_BK_DARK_LIGHT" val=""/>
  <p:tag name="KSO_WM_SLIDE_BACKGROUND_TYPE" val="general"/>
  <p:tag name="KSO_WM_SPECIAL_SOURCE" val="bdnull"/>
</p:tagLst>
</file>

<file path=ppt/tags/tag6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46_4*l_h_i*1_1_1"/>
  <p:tag name="KSO_WM_TEMPLATE_CATEGORY" val="diagram"/>
  <p:tag name="KSO_WM_TEMPLATE_INDEX" val="20227946"/>
  <p:tag name="KSO_WM_UNIT_LAYERLEVEL" val="1_1_1"/>
  <p:tag name="KSO_WM_TAG_VERSION" val="1.0"/>
  <p:tag name="KSO_WM_BEAUTIFY_FLAG" val="#wm#"/>
  <p:tag name="KSO_WM_UNIT_FILL_FORE_SCHEMECOLOR_INDEX" val="5"/>
  <p:tag name="KSO_WM_UNIT_FILL_TYPE" val="1"/>
  <p:tag name="KSO_WM_UNIT_SHADOW_SCHEMECOLOR_INDEX" val="5"/>
  <p:tag name="KSO_WM_UNIT_TEXT_FILL_FORE_SCHEMECOLOR_INDEX" val="2"/>
  <p:tag name="KSO_WM_UNIT_TEXT_FILL_TYPE" val="1"/>
</p:tagLst>
</file>

<file path=ppt/tags/tag6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46_4*l_h_i*1_2_1"/>
  <p:tag name="KSO_WM_TEMPLATE_CATEGORY" val="diagram"/>
  <p:tag name="KSO_WM_TEMPLATE_INDEX" val="20227946"/>
  <p:tag name="KSO_WM_UNIT_LAYERLEVEL" val="1_1_1"/>
  <p:tag name="KSO_WM_TAG_VERSION" val="1.0"/>
  <p:tag name="KSO_WM_BEAUTIFY_FLAG" val="#wm#"/>
  <p:tag name="KSO_WM_UNIT_FILL_FORE_SCHEMECOLOR_INDEX" val="6"/>
  <p:tag name="KSO_WM_UNIT_FILL_TYPE" val="1"/>
  <p:tag name="KSO_WM_UNIT_SHADOW_SCHEMECOLOR_INDEX" val="6"/>
  <p:tag name="KSO_WM_UNIT_TEXT_FILL_FORE_SCHEMECOLOR_INDEX" val="2"/>
  <p:tag name="KSO_WM_UNIT_TEXT_FILL_TYPE" val="1"/>
</p:tagLst>
</file>

<file path=ppt/tags/tag6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7946_4*l_h_i*1_4_2"/>
  <p:tag name="KSO_WM_TEMPLATE_CATEGORY" val="diagram"/>
  <p:tag name="KSO_WM_TEMPLATE_INDEX" val="20227946"/>
  <p:tag name="KSO_WM_UNIT_LAYERLEVEL" val="1_1_1"/>
  <p:tag name="KSO_WM_TAG_VERSION" val="1.0"/>
  <p:tag name="KSO_WM_BEAUTIFY_FLAG" val="#wm#"/>
  <p:tag name="KSO_WM_UNIT_FILL_FORE_SCHEMECOLOR_INDEX" val="8"/>
  <p:tag name="KSO_WM_UNIT_FILL_TYPE" val="1"/>
  <p:tag name="KSO_WM_UNIT_SHADOW_SCHEMECOLOR_INDEX" val="7"/>
  <p:tag name="KSO_WM_UNIT_TEXT_FILL_FORE_SCHEMECOLOR_INDEX" val="2"/>
  <p:tag name="KSO_WM_UNIT_TEXT_FILL_TYPE" val="1"/>
</p:tagLst>
</file>

<file path=ppt/tags/tag6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46_4*l_h_i*1_3_1"/>
  <p:tag name="KSO_WM_TEMPLATE_CATEGORY" val="diagram"/>
  <p:tag name="KSO_WM_TEMPLATE_INDEX" val="20227946"/>
  <p:tag name="KSO_WM_UNIT_LAYERLEVEL" val="1_1_1"/>
  <p:tag name="KSO_WM_TAG_VERSION" val="1.0"/>
  <p:tag name="KSO_WM_BEAUTIFY_FLAG" val="#wm#"/>
  <p:tag name="KSO_WM_UNIT_FILL_FORE_SCHEMECOLOR_INDEX" val="10"/>
  <p:tag name="KSO_WM_UNIT_FILL_TYPE" val="1"/>
  <p:tag name="KSO_WM_UNIT_SHADOW_SCHEMECOLOR_INDEX" val="7"/>
  <p:tag name="KSO_WM_UNIT_TEXT_FILL_FORE_SCHEMECOLOR_INDEX" val="2"/>
  <p:tag name="KSO_WM_UNIT_TEXT_FILL_TYPE"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46_4*l_h_i*1_1_2"/>
  <p:tag name="KSO_WM_TEMPLATE_CATEGORY" val="diagram"/>
  <p:tag name="KSO_WM_TEMPLATE_INDEX" val="20227946"/>
  <p:tag name="KSO_WM_UNIT_LAYERLEVEL" val="1_1_1"/>
  <p:tag name="KSO_WM_TAG_VERSION" val="1.0"/>
  <p:tag name="KSO_WM_BEAUTIFY_FLAG" val="#wm#"/>
  <p:tag name="KSO_WM_UNIT_LINE_FORE_SCHEMECOLOR_INDEX" val="5"/>
  <p:tag name="KSO_WM_UNIT_LINE_FILL_TYPE" val="2"/>
</p:tagLst>
</file>

<file path=ppt/tags/tag6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46_4*l_h_i*1_2_2"/>
  <p:tag name="KSO_WM_TEMPLATE_CATEGORY" val="diagram"/>
  <p:tag name="KSO_WM_TEMPLATE_INDEX" val="20227946"/>
  <p:tag name="KSO_WM_UNIT_LAYERLEVEL" val="1_1_1"/>
  <p:tag name="KSO_WM_TAG_VERSION" val="1.0"/>
  <p:tag name="KSO_WM_BEAUTIFY_FLAG" val="#wm#"/>
  <p:tag name="KSO_WM_UNIT_LINE_FORE_SCHEMECOLOR_INDEX" val="6"/>
  <p:tag name="KSO_WM_UNIT_LINE_FILL_TYPE" val="2"/>
</p:tagLst>
</file>

<file path=ppt/tags/tag6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46_4*l_h_i*1_3_2"/>
  <p:tag name="KSO_WM_TEMPLATE_CATEGORY" val="diagram"/>
  <p:tag name="KSO_WM_TEMPLATE_INDEX" val="20227946"/>
  <p:tag name="KSO_WM_UNIT_LAYERLEVEL" val="1_1_1"/>
  <p:tag name="KSO_WM_TAG_VERSION" val="1.0"/>
  <p:tag name="KSO_WM_BEAUTIFY_FLAG" val="#wm#"/>
  <p:tag name="KSO_WM_UNIT_LINE_FORE_SCHEMECOLOR_INDEX" val="10"/>
  <p:tag name="KSO_WM_UNIT_LINE_FILL_TYPE" val="2"/>
</p:tagLst>
</file>

<file path=ppt/tags/tag6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7946_4*l_h_i*1_4_3"/>
  <p:tag name="KSO_WM_TEMPLATE_CATEGORY" val="diagram"/>
  <p:tag name="KSO_WM_TEMPLATE_INDEX" val="20227946"/>
  <p:tag name="KSO_WM_UNIT_LAYERLEVEL" val="1_1_1"/>
  <p:tag name="KSO_WM_TAG_VERSION" val="1.0"/>
  <p:tag name="KSO_WM_BEAUTIFY_FLAG" val="#wm#"/>
  <p:tag name="KSO_WM_UNIT_LINE_FORE_SCHEMECOLOR_INDEX" val="8"/>
  <p:tag name="KSO_WM_UNIT_LINE_FILL_TYPE" val="2"/>
</p:tagLst>
</file>

<file path=ppt/tags/tag6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46_4*l_h_i*1_1_3"/>
  <p:tag name="KSO_WM_TEMPLATE_CATEGORY" val="diagram"/>
  <p:tag name="KSO_WM_TEMPLATE_INDEX" val="20227946"/>
  <p:tag name="KSO_WM_UNIT_LAYERLEVEL" val="1_1_1"/>
  <p:tag name="KSO_WM_TAG_VERSION" val="1.0"/>
  <p:tag name="KSO_WM_BEAUTIFY_FLAG" val="#wm#"/>
  <p:tag name="KSO_WM_UNIT_TEXT_FILL_FORE_SCHEMECOLOR_INDEX" val="5"/>
  <p:tag name="KSO_WM_UNIT_TEXT_FILL_TYPE" val="1"/>
</p:tagLst>
</file>

<file path=ppt/tags/tag6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946_4*l_h_i*1_2_3"/>
  <p:tag name="KSO_WM_TEMPLATE_CATEGORY" val="diagram"/>
  <p:tag name="KSO_WM_TEMPLATE_INDEX" val="20227946"/>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6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946_4*l_h_i*1_3_3"/>
  <p:tag name="KSO_WM_TEMPLATE_CATEGORY" val="diagram"/>
  <p:tag name="KSO_WM_TEMPLATE_INDEX" val="20227946"/>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6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946_4*l_h_i*1_4_1"/>
  <p:tag name="KSO_WM_TEMPLATE_CATEGORY" val="diagram"/>
  <p:tag name="KSO_WM_TEMPLATE_INDEX" val="20227946"/>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62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46_4*l_h_a*1_1_1"/>
  <p:tag name="KSO_WM_TEMPLATE_CATEGORY" val="diagram"/>
  <p:tag name="KSO_WM_TEMPLATE_INDEX" val="20227946"/>
  <p:tag name="KSO_WM_UNIT_LAYERLEVEL" val="1_1_1"/>
  <p:tag name="KSO_WM_TAG_VERSION" val="1.0"/>
  <p:tag name="KSO_WM_BEAUTIFY_FLAG" val="#wm#"/>
  <p:tag name="KSO_WM_UNIT_TEXT_FILL_FORE_SCHEMECOLOR_INDEX" val="5"/>
  <p:tag name="KSO_WM_UNIT_TEXT_FILL_TYPE" val="1"/>
</p:tagLst>
</file>

<file path=ppt/tags/tag629.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46_4*l_h_a*1_3_1"/>
  <p:tag name="KSO_WM_TEMPLATE_CATEGORY" val="diagram"/>
  <p:tag name="KSO_WM_TEMPLATE_INDEX" val="20227946"/>
  <p:tag name="KSO_WM_UNIT_LAYERLEVEL" val="1_1_1"/>
  <p:tag name="KSO_WM_TAG_VERSION" val="1.0"/>
  <p:tag name="KSO_WM_BEAUTIFY_FLAG" val="#wm#"/>
  <p:tag name="KSO_WM_UNIT_TEXT_FILL_FORE_SCHEMECOLOR_INDEX" val="10"/>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0.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46_4*l_h_a*1_2_1"/>
  <p:tag name="KSO_WM_TEMPLATE_CATEGORY" val="diagram"/>
  <p:tag name="KSO_WM_TEMPLATE_INDEX" val="20227946"/>
  <p:tag name="KSO_WM_UNIT_LAYERLEVEL" val="1_1_1"/>
  <p:tag name="KSO_WM_TAG_VERSION" val="1.0"/>
  <p:tag name="KSO_WM_BEAUTIFY_FLAG" val="#wm#"/>
  <p:tag name="KSO_WM_UNIT_TEXT_FILL_FORE_SCHEMECOLOR_INDEX" val="6"/>
  <p:tag name="KSO_WM_UNIT_TEXT_FILL_TYPE" val="1"/>
</p:tagLst>
</file>

<file path=ppt/tags/tag631.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946_4*l_h_a*1_4_1"/>
  <p:tag name="KSO_WM_TEMPLATE_CATEGORY" val="diagram"/>
  <p:tag name="KSO_WM_TEMPLATE_INDEX" val="20227946"/>
  <p:tag name="KSO_WM_UNIT_LAYERLEVEL" val="1_1_1"/>
  <p:tag name="KSO_WM_TAG_VERSION" val="1.0"/>
  <p:tag name="KSO_WM_BEAUTIFY_FLAG" val="#wm#"/>
  <p:tag name="KSO_WM_UNIT_TEXT_FILL_FORE_SCHEMECOLOR_INDEX" val="8"/>
  <p:tag name="KSO_WM_UNIT_TEXT_FILL_TYPE" val="1"/>
</p:tagLst>
</file>

<file path=ppt/tags/tag632.xml><?xml version="1.0" encoding="utf-8"?>
<p:tagLst xmlns:p="http://schemas.openxmlformats.org/presentationml/2006/main">
  <p:tag name="KSO_WM_SLIDE_BK_DARK_LIGHT" val=""/>
  <p:tag name="KSO_WM_SLIDE_BACKGROUND_TYPE" val="general"/>
  <p:tag name="KSO_WM_SPECIAL_SOURCE" val="bdnull"/>
</p:tagLst>
</file>

<file path=ppt/tags/tag6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3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3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36.xml><?xml version="1.0" encoding="utf-8"?>
<p:tagLst xmlns:p="http://schemas.openxmlformats.org/presentationml/2006/main">
  <p:tag name="KSO_WM_SLIDE_BK_DARK_LIGHT" val=""/>
  <p:tag name="KSO_WM_SLIDE_BACKGROUND_TYPE" val="general"/>
  <p:tag name="KSO_WM_SPECIAL_SOURCE" val="bdnull"/>
</p:tagLst>
</file>

<file path=ppt/tags/tag6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3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3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0.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64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42.xml><?xml version="1.0" encoding="utf-8"?>
<p:tagLst xmlns:p="http://schemas.openxmlformats.org/presentationml/2006/main">
  <p:tag name="KSO_WM_SLIDE_BK_DARK_LIGHT" val=""/>
  <p:tag name="KSO_WM_SLIDE_BACKGROUND_TYPE" val="general"/>
  <p:tag name="KSO_WM_SPECIAL_SOURCE" val="bdnull"/>
</p:tagLst>
</file>

<file path=ppt/tags/tag6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4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4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4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47.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4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5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52.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634_3*l_h_a*1_1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5"/>
  <p:tag name="KSO_WM_UNIT_FILL_TYPE" val="1"/>
  <p:tag name="KSO_WM_UNIT_TEXT_FILL_FORE_SCHEMECOLOR_INDEX" val="14"/>
  <p:tag name="KSO_WM_UNIT_TEXT_FILL_TYPE" val="1"/>
</p:tagLst>
</file>

<file path=ppt/tags/tag6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634_3*l_h_i*1_1_1"/>
  <p:tag name="KSO_WM_TEMPLATE_CATEGORY" val="diagram"/>
  <p:tag name="KSO_WM_TEMPLATE_INDEX" val="634"/>
  <p:tag name="KSO_WM_UNIT_LAYERLEVEL" val="1_1_1"/>
  <p:tag name="KSO_WM_TAG_VERSION" val="1.0"/>
  <p:tag name="KSO_WM_BEAUTIFY_FLAG" val="#wm#"/>
  <p:tag name="KSO_WM_UNIT_TEXT_FILL_FORE_SCHEMECOLOR_INDEX" val="5"/>
  <p:tag name="KSO_WM_UNIT_TEXT_FILL_TYPE" val="1"/>
</p:tagLst>
</file>

<file path=ppt/tags/tag654.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634_3*l_h_a*1_2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6"/>
  <p:tag name="KSO_WM_UNIT_FILL_TYPE" val="1"/>
  <p:tag name="KSO_WM_UNIT_TEXT_FILL_FORE_SCHEMECOLOR_INDEX" val="14"/>
  <p:tag name="KSO_WM_UNIT_TEXT_FILL_TYPE" val="1"/>
</p:tagLst>
</file>

<file path=ppt/tags/tag6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634_3*l_h_i*1_2_1"/>
  <p:tag name="KSO_WM_TEMPLATE_CATEGORY" val="diagram"/>
  <p:tag name="KSO_WM_TEMPLATE_INDEX" val="634"/>
  <p:tag name="KSO_WM_UNIT_LAYERLEVEL" val="1_1_1"/>
  <p:tag name="KSO_WM_TAG_VERSION" val="1.0"/>
  <p:tag name="KSO_WM_BEAUTIFY_FLAG" val="#wm#"/>
  <p:tag name="KSO_WM_UNIT_TEXT_FILL_FORE_SCHEMECOLOR_INDEX" val="6"/>
  <p:tag name="KSO_WM_UNIT_TEXT_FILL_TYPE" val="1"/>
</p:tagLst>
</file>

<file path=ppt/tags/tag656.xml><?xml version="1.0" encoding="utf-8"?>
<p:tagLst xmlns:p="http://schemas.openxmlformats.org/presentationml/2006/main">
  <p:tag name="KSO_WM_UNIT_ISCONTENTSTITLE" val="0"/>
  <p:tag name="KSO_WM_UNIT_ISNUMDGM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634_3*l_h_a*1_3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7"/>
  <p:tag name="KSO_WM_UNIT_FILL_TYPE" val="1"/>
  <p:tag name="KSO_WM_UNIT_TEXT_FILL_FORE_SCHEMECOLOR_INDEX" val="14"/>
  <p:tag name="KSO_WM_UNIT_TEXT_FILL_TYPE" val="1"/>
</p:tagLst>
</file>

<file path=ppt/tags/tag6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634_3*l_h_i*1_3_1"/>
  <p:tag name="KSO_WM_TEMPLATE_CATEGORY" val="diagram"/>
  <p:tag name="KSO_WM_TEMPLATE_INDEX" val="634"/>
  <p:tag name="KSO_WM_UNIT_LAYERLEVEL" val="1_1_1"/>
  <p:tag name="KSO_WM_TAG_VERSION" val="1.0"/>
  <p:tag name="KSO_WM_BEAUTIFY_FLAG" val="#wm#"/>
  <p:tag name="KSO_WM_UNIT_TEXT_FILL_FORE_SCHEMECOLOR_INDEX" val="7"/>
  <p:tag name="KSO_WM_UNIT_TEXT_FILL_TYPE" val="1"/>
</p:tagLst>
</file>

<file path=ppt/tags/tag658.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6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6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2*l_h_i*1_1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6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2*l_h_i*1_1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6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2*l_h_i*1_1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6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2*l_h_i*1_1_5"/>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6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2*l_h_i*1_1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66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2*l_h_a*1_1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5"/>
  <p:tag name="KSO_WM_UNIT_TEXT_FILL_TYPE" val="1"/>
  <p:tag name="KSO_WM_UNIT_USESOURCEFORMAT_APPLY" val="1"/>
</p:tagLst>
</file>

<file path=ppt/tags/tag6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2*l_h_i*1_2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2*l_h_i*1_2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6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2*l_h_i*1_2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6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2*l_h_i*1_2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6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2*l_h_i*1_2_5"/>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674.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2*l_h_a*1_2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6"/>
  <p:tag name="KSO_WM_UNIT_TEXT_FILL_TYPE" val="1"/>
  <p:tag name="KSO_WM_UNIT_USESOURCEFORMAT_APPLY" val="1"/>
</p:tagLst>
</file>

<file path=ppt/tags/tag675.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7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7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7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0.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8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84.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85.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8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8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8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i"/>
  <p:tag name="KSO_WM_UNIT_INDEX" val="1_1"/>
  <p:tag name="KSO_WM_UNIT_ID" val="diagram160195_3*n_i*1_1"/>
  <p:tag name="KSO_WM_TEMPLATE_CATEGORY" val="diagram"/>
  <p:tag name="KSO_WM_TEMPLATE_INDEX" val="160195"/>
  <p:tag name="KSO_WM_UNIT_LAYERLEVEL" val="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6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2_1"/>
  <p:tag name="KSO_WM_UNIT_ID" val="diagram160195_3*n_h_i*1_2_1"/>
  <p:tag name="KSO_WM_TEMPLATE_CATEGORY" val="diagram"/>
  <p:tag name="KSO_WM_TEMPLATE_INDEX" val="16019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1"/>
  <p:tag name="KSO_WM_UNIT_ID" val="diagram160195_3*n_h_h_i*1_1_1_1"/>
  <p:tag name="KSO_WM_TEMPLATE_CATEGORY" val="diagram"/>
  <p:tag name="KSO_WM_TEMPLATE_INDEX" val="160195"/>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93.xml><?xml version="1.0" encoding="utf-8"?>
<p:tagLst xmlns:p="http://schemas.openxmlformats.org/presentationml/2006/main">
  <p:tag name="KSO_WM_UNIT_VALUE" val="73*78"/>
  <p:tag name="KSO_WM_UNIT_HIGHLIGHT" val="0"/>
  <p:tag name="KSO_WM_UNIT_COMPATIBLE" val="0"/>
  <p:tag name="KSO_WM_UNIT_DIAGRAM_ISNUMVISUAL" val="0"/>
  <p:tag name="KSO_WM_UNIT_DIAGRAM_ISREFERUNIT" val="0"/>
  <p:tag name="KSO_WM_DIAGRAM_GROUP_CODE" val="n1-1"/>
  <p:tag name="KSO_WM_UNIT_TYPE" val="n_h_h_x"/>
  <p:tag name="KSO_WM_UNIT_INDEX" val="1_1_1_1"/>
  <p:tag name="KSO_WM_UNIT_ID" val="diagram160195_3*n_h_h_x*1_1_1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6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1"/>
  <p:tag name="KSO_WM_UNIT_ID" val="diagram160195_3*n_h_h_i*1_1_3_1"/>
  <p:tag name="KSO_WM_TEMPLATE_CATEGORY" val="diagram"/>
  <p:tag name="KSO_WM_TEMPLATE_INDEX" val="160195"/>
  <p:tag name="KSO_WM_UNIT_LAYERLEVEL" val="1_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695.xml><?xml version="1.0" encoding="utf-8"?>
<p:tagLst xmlns:p="http://schemas.openxmlformats.org/presentationml/2006/main">
  <p:tag name="KSO_WM_UNIT_VALUE" val="77*6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3_1"/>
  <p:tag name="KSO_WM_UNIT_ID" val="diagram160195_3*n_h_h_x*1_1_3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696.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1_1"/>
  <p:tag name="KSO_WM_UNIT_ID" val="diagram160195_3*n_h_h_a*1_1_1_1"/>
  <p:tag name="KSO_WM_TEMPLATE_CATEGORY" val="diagram"/>
  <p:tag name="KSO_WM_TEMPLATE_INDEX" val="160195"/>
  <p:tag name="KSO_WM_UNIT_LAYERLEVEL" val="1_1_1_1"/>
  <p:tag name="KSO_WM_TAG_VERSION" val="1.0"/>
  <p:tag name="KSO_WM_BEAUTIFY_FLAG" val="#wm#"/>
  <p:tag name="KSO_WM_UNIT_TEXT_FILL_FORE_SCHEMECOLOR_INDEX" val="5"/>
  <p:tag name="KSO_WM_UNIT_TEXT_FILL_TYPE" val="1"/>
</p:tagLst>
</file>

<file path=ppt/tags/tag697.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3_1"/>
  <p:tag name="KSO_WM_UNIT_ID" val="diagram160195_3*n_h_h_a*1_1_3_1"/>
  <p:tag name="KSO_WM_TEMPLATE_CATEGORY" val="diagram"/>
  <p:tag name="KSO_WM_TEMPLATE_INDEX" val="160195"/>
  <p:tag name="KSO_WM_UNIT_LAYERLEVEL" val="1_1_1_1"/>
  <p:tag name="KSO_WM_TAG_VERSION" val="1.0"/>
  <p:tag name="KSO_WM_BEAUTIFY_FLAG" val="#wm#"/>
  <p:tag name="KSO_WM_UNIT_TEXT_FILL_FORE_SCHEMECOLOR_INDEX" val="8"/>
  <p:tag name="KSO_WM_UNIT_TEXT_FILL_TYPE" val="1"/>
</p:tagLst>
</file>

<file path=ppt/tags/tag698.xml><?xml version="1.0" encoding="utf-8"?>
<p:tagLst xmlns:p="http://schemas.openxmlformats.org/presentationml/2006/main">
  <p:tag name="KSO_WM_UNIT_ISCONTENTSTITLE" val="0"/>
  <p:tag name="KSO_WM_UNIT_PRESET_TEXT" val="单击此处添加标题"/>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2_1"/>
  <p:tag name="KSO_WM_UNIT_ID" val="diagram160195_3*n_h_a*1_2_1"/>
  <p:tag name="KSO_WM_TEMPLATE_CATEGORY" val="diagram"/>
  <p:tag name="KSO_WM_TEMPLATE_INDEX" val="160195"/>
  <p:tag name="KSO_WM_UNIT_LAYERLEVEL" val="1_1_1"/>
  <p:tag name="KSO_WM_TAG_VERSION" val="1.0"/>
  <p:tag name="KSO_WM_BEAUTIFY_FLAG" val="#wm#"/>
  <p:tag name="KSO_WM_UNIT_TEXT_FILL_FORE_SCHEMECOLOR_INDEX" val="14"/>
  <p:tag name="KSO_WM_UNIT_TEXT_FILL_TYPE" val="1"/>
</p:tagLst>
</file>

<file path=ppt/tags/tag6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1"/>
  <p:tag name="KSO_WM_UNIT_ID" val="diagram160195_3*n_h_h_i*1_1_2_1"/>
  <p:tag name="KSO_WM_TEMPLATE_CATEGORY" val="diagram"/>
  <p:tag name="KSO_WM_TEMPLATE_INDEX" val="160195"/>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00.xml><?xml version="1.0" encoding="utf-8"?>
<p:tagLst xmlns:p="http://schemas.openxmlformats.org/presentationml/2006/main">
  <p:tag name="KSO_WM_UNIT_VALUE" val="63*6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2_1"/>
  <p:tag name="KSO_WM_UNIT_ID" val="diagram160195_3*n_h_h_x*1_1_2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701.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2_1"/>
  <p:tag name="KSO_WM_UNIT_ID" val="diagram160195_3*n_h_h_a*1_1_2_1"/>
  <p:tag name="KSO_WM_TEMPLATE_CATEGORY" val="diagram"/>
  <p:tag name="KSO_WM_TEMPLATE_INDEX" val="160195"/>
  <p:tag name="KSO_WM_UNIT_LAYERLEVEL" val="1_1_1_1"/>
  <p:tag name="KSO_WM_TAG_VERSION" val="1.0"/>
  <p:tag name="KSO_WM_BEAUTIFY_FLAG" val="#wm#"/>
  <p:tag name="KSO_WM_UNIT_TEXT_FILL_FORE_SCHEMECOLOR_INDEX" val="6"/>
  <p:tag name="KSO_WM_UNIT_TEXT_FILL_TYPE" val="1"/>
</p:tagLst>
</file>

<file path=ppt/tags/tag702.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7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70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0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0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849_2*l_h_i*1_1_1"/>
  <p:tag name="KSO_WM_TEMPLATE_CATEGORY" val="diagram"/>
  <p:tag name="KSO_WM_TEMPLATE_INDEX" val="20170849"/>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7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70849_2*l_h_i*1_1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709.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849_2*l_h_f*1_1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849_2*l_h_i*1_2_1"/>
  <p:tag name="KSO_WM_TEMPLATE_CATEGORY" val="diagram"/>
  <p:tag name="KSO_WM_TEMPLATE_INDEX" val="20170849"/>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7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70849_2*l_h_i*1_2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712.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849_2*l_h_f*1_2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7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70849_2*l_h_i*1_3_1"/>
  <p:tag name="KSO_WM_TEMPLATE_CATEGORY" val="diagram"/>
  <p:tag name="KSO_WM_TEMPLATE_INDEX" val="20170849"/>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7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70849_2*l_h_i*1_3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715.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849_2*l_h_f*1_3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7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20170849_2*l_h_i*1_3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7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170849_2*l_h_i*1_2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7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170849_2*l_h_i*1_1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719.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72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2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2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24.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72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2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727.xml><?xml version="1.0" encoding="utf-8"?>
<p:tagLst xmlns:p="http://schemas.openxmlformats.org/presentationml/2006/main">
  <p:tag name="KSO_WM_SPECIAL_SOURCE" val="bdnull"/>
</p:tagLst>
</file>

<file path=ppt/tags/tag7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72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3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32.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7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73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3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3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37.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7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73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4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77_4*l_h_i*1_4_1"/>
  <p:tag name="KSO_WM_TEMPLATE_CATEGORY" val="diagram"/>
  <p:tag name="KSO_WM_TEMPLATE_INDEX" val="20228077"/>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7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0"/>
  <p:tag name="KSO_WM_UNIT_ID" val="diagram20228077_4*l_h_i*1_3_10"/>
  <p:tag name="KSO_WM_TEMPLATE_CATEGORY" val="diagram"/>
  <p:tag name="KSO_WM_TEMPLATE_INDEX" val="20228077"/>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7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0"/>
  <p:tag name="KSO_WM_UNIT_ID" val="diagram20228077_4*l_h_i*1_2_10"/>
  <p:tag name="KSO_WM_TEMPLATE_CATEGORY" val="diagram"/>
  <p:tag name="KSO_WM_TEMPLATE_INDEX" val="20228077"/>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7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9"/>
  <p:tag name="KSO_WM_UNIT_ID" val="diagram20228077_4*l_h_i*1_1_9"/>
  <p:tag name="KSO_WM_TEMPLATE_CATEGORY" val="diagram"/>
  <p:tag name="KSO_WM_TEMPLATE_INDEX" val="20228077"/>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7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6"/>
  <p:tag name="KSO_WM_UNIT_ID" val="diagram20228077_4*l_h_i*1_4_6"/>
  <p:tag name="KSO_WM_TEMPLATE_CATEGORY" val="diagram"/>
  <p:tag name="KSO_WM_TEMPLATE_INDEX" val="20228077"/>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7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7"/>
  <p:tag name="KSO_WM_UNIT_ID" val="diagram20228077_4*l_h_i*1_3_7"/>
  <p:tag name="KSO_WM_TEMPLATE_CATEGORY" val="diagram"/>
  <p:tag name="KSO_WM_TEMPLATE_INDEX" val="2022807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7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8"/>
  <p:tag name="KSO_WM_UNIT_ID" val="diagram20228077_4*l_h_i*1_2_8"/>
  <p:tag name="KSO_WM_TEMPLATE_CATEGORY" val="diagram"/>
  <p:tag name="KSO_WM_TEMPLATE_INDEX" val="2022807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7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28077_4*l_h_i*1_1_7"/>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8"/>
  <p:tag name="KSO_WM_UNIT_ID" val="diagram20228077_4*l_h_i*1_1_8"/>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9"/>
  <p:tag name="KSO_WM_UNIT_ID" val="diagram20228077_4*l_h_i*1_2_9"/>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8"/>
  <p:tag name="KSO_WM_UNIT_ID" val="diagram20228077_4*l_h_i*1_3_8"/>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7"/>
  <p:tag name="KSO_WM_UNIT_ID" val="diagram20228077_4*l_h_i*1_4_7"/>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77_4*l_h_i*1_1_1"/>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77_4*l_h_i*1_1_2"/>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77_4*l_h_i*1_1_3"/>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77_4*l_h_i*1_1_4"/>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77_4*l_h_i*1_1_5"/>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77_4*l_h_i*1_1_6"/>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77_4*l_h_i*1_2_1"/>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77_4*l_h_i*1_2_2"/>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77_4*l_h_i*1_2_3"/>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77_4*l_h_i*1_2_4"/>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77_4*l_h_i*1_2_5"/>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77_4*l_h_i*1_2_6"/>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9"/>
  <p:tag name="KSO_WM_UNIT_ID" val="diagram20228077_4*l_h_i*1_3_9"/>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77_4*l_h_i*1_3_1"/>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77_4*l_h_i*1_3_2"/>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77_4*l_h_i*1_3_3"/>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77_4*l_h_i*1_3_4"/>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77_4*l_h_i*1_3_5"/>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8"/>
  <p:tag name="KSO_WM_UNIT_ID" val="diagram20228077_4*l_h_i*1_4_8"/>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9"/>
  <p:tag name="KSO_WM_UNIT_ID" val="diagram20228077_4*l_h_i*1_4_9"/>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0"/>
  <p:tag name="KSO_WM_UNIT_ID" val="diagram20228077_4*l_h_i*1_4_10"/>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77_4*l_h_i*1_4_2"/>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77_4*l_h_i*1_4_3"/>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77_4*l_h_i*1_4_4"/>
  <p:tag name="KSO_WM_TEMPLATE_CATEGORY" val="diagram"/>
  <p:tag name="KSO_WM_TEMPLATE_INDEX" val="2022807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7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77_4*l_h_a*1_1_1"/>
  <p:tag name="KSO_WM_TEMPLATE_CATEGORY" val="diagram"/>
  <p:tag name="KSO_WM_TEMPLATE_INDEX" val="20228077"/>
  <p:tag name="KSO_WM_UNIT_LAYERLEVEL" val="1_1_1"/>
  <p:tag name="KSO_WM_TAG_VERSION" val="1.0"/>
  <p:tag name="KSO_WM_BEAUTIFY_FLAG" val="#wm#"/>
  <p:tag name="KSO_WM_UNIT_TEXT_FILL_FORE_SCHEMECOLOR_INDEX" val="14"/>
  <p:tag name="KSO_WM_UNIT_TEXT_FILL_TYPE" val="1"/>
</p:tagLst>
</file>

<file path=ppt/tags/tag779.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77_4*l_h_a*1_2_1"/>
  <p:tag name="KSO_WM_TEMPLATE_CATEGORY" val="diagram"/>
  <p:tag name="KSO_WM_TEMPLATE_INDEX" val="20228077"/>
  <p:tag name="KSO_WM_UNIT_LAYERLEVEL" val="1_1_1"/>
  <p:tag name="KSO_WM_TAG_VERSION" val="1.0"/>
  <p:tag name="KSO_WM_BEAUTIFY_FLAG" val="#wm#"/>
  <p:tag name="KSO_WM_UNIT_TEXT_FILL_FORE_SCHEMECOLOR_INDEX" val="14"/>
  <p:tag name="KSO_WM_UNIT_TEXT_FILL_TYPE"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77_4*l_h_a*1_3_1"/>
  <p:tag name="KSO_WM_TEMPLATE_CATEGORY" val="diagram"/>
  <p:tag name="KSO_WM_TEMPLATE_INDEX" val="20228077"/>
  <p:tag name="KSO_WM_UNIT_LAYERLEVEL" val="1_1_1"/>
  <p:tag name="KSO_WM_TAG_VERSION" val="1.0"/>
  <p:tag name="KSO_WM_BEAUTIFY_FLAG" val="#wm#"/>
  <p:tag name="KSO_WM_UNIT_TEXT_FILL_FORE_SCHEMECOLOR_INDEX" val="14"/>
  <p:tag name="KSO_WM_UNIT_TEXT_FILL_TYPE" val="1"/>
</p:tagLst>
</file>

<file path=ppt/tags/tag781.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77_4*l_h_a*1_4_1"/>
  <p:tag name="KSO_WM_TEMPLATE_CATEGORY" val="diagram"/>
  <p:tag name="KSO_WM_TEMPLATE_INDEX" val="20228077"/>
  <p:tag name="KSO_WM_UNIT_LAYERLEVEL" val="1_1_1"/>
  <p:tag name="KSO_WM_TAG_VERSION" val="1.0"/>
  <p:tag name="KSO_WM_BEAUTIFY_FLAG" val="#wm#"/>
  <p:tag name="KSO_WM_UNIT_TEXT_FILL_FORE_SCHEMECOLOR_INDEX" val="14"/>
  <p:tag name="KSO_WM_UNIT_TEXT_FILL_TYPE" val="1"/>
</p:tagLst>
</file>

<file path=ppt/tags/tag7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28077_4*l_h_i*1_2_7"/>
  <p:tag name="KSO_WM_TEMPLATE_CATEGORY" val="diagram"/>
  <p:tag name="KSO_WM_TEMPLATE_INDEX" val="20228077"/>
  <p:tag name="KSO_WM_UNIT_LAYERLEVEL" val="1_1_1"/>
  <p:tag name="KSO_WM_TAG_VERSION" val="1.0"/>
  <p:tag name="KSO_WM_BEAUTIFY_FLAG" val="#wm#"/>
  <p:tag name="KSO_WM_UNIT_LINE_FORE_SCHEMECOLOR_INDEX" val="14"/>
  <p:tag name="KSO_WM_UNIT_LINE_FILL_TYPE" val="2"/>
</p:tagLst>
</file>

<file path=ppt/tags/tag7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77_4*l_h_i*1_3_6"/>
  <p:tag name="KSO_WM_TEMPLATE_CATEGORY" val="diagram"/>
  <p:tag name="KSO_WM_TEMPLATE_INDEX" val="20228077"/>
  <p:tag name="KSO_WM_UNIT_LAYERLEVEL" val="1_1_1"/>
  <p:tag name="KSO_WM_TAG_VERSION" val="1.0"/>
  <p:tag name="KSO_WM_BEAUTIFY_FLAG" val="#wm#"/>
  <p:tag name="KSO_WM_UNIT_LINE_FORE_SCHEMECOLOR_INDEX" val="14"/>
  <p:tag name="KSO_WM_UNIT_LINE_FILL_TYPE" val="2"/>
</p:tagLst>
</file>

<file path=ppt/tags/tag7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8077_4*l_h_i*1_4_5"/>
  <p:tag name="KSO_WM_TEMPLATE_CATEGORY" val="diagram"/>
  <p:tag name="KSO_WM_TEMPLATE_INDEX" val="20228077"/>
  <p:tag name="KSO_WM_UNIT_LAYERLEVEL" val="1_1_1"/>
  <p:tag name="KSO_WM_TAG_VERSION" val="1.0"/>
  <p:tag name="KSO_WM_BEAUTIFY_FLAG" val="#wm#"/>
  <p:tag name="KSO_WM_UNIT_LINE_FORE_SCHEMECOLOR_INDEX" val="14"/>
  <p:tag name="KSO_WM_UNIT_LINE_FILL_TYPE" val="2"/>
</p:tagLst>
</file>

<file path=ppt/tags/tag785.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VALUE" val="45"/>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77_4*l_h_f*1_1_1"/>
  <p:tag name="KSO_WM_TEMPLATE_CATEGORY" val="diagram"/>
  <p:tag name="KSO_WM_TEMPLATE_INDEX" val="20228077"/>
  <p:tag name="KSO_WM_UNIT_LAYERLEVEL" val="1_1_1"/>
  <p:tag name="KSO_WM_TAG_VERSION" val="1.0"/>
  <p:tag name="KSO_WM_BEAUTIFY_FLAG" val="#wm#"/>
  <p:tag name="KSO_WM_UNIT_TEXT_FILL_FORE_SCHEMECOLOR_INDEX" val="13"/>
  <p:tag name="KSO_WM_UNIT_TEXT_FILL_TYPE" val="1"/>
</p:tagLst>
</file>

<file path=ppt/tags/tag786.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77_4*l_h_f*1_2_1"/>
  <p:tag name="KSO_WM_TEMPLATE_CATEGORY" val="diagram"/>
  <p:tag name="KSO_WM_TEMPLATE_INDEX" val="20228077"/>
  <p:tag name="KSO_WM_UNIT_LAYERLEVEL" val="1_1_1"/>
  <p:tag name="KSO_WM_TAG_VERSION" val="1.0"/>
  <p:tag name="KSO_WM_BEAUTIFY_FLAG" val="#wm#"/>
  <p:tag name="KSO_WM_UNIT_TEXT_FILL_FORE_SCHEMECOLOR_INDEX" val="13"/>
  <p:tag name="KSO_WM_UNIT_TEXT_FILL_TYPE" val="1"/>
</p:tagLst>
</file>

<file path=ppt/tags/tag787.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77_4*l_h_f*1_3_1"/>
  <p:tag name="KSO_WM_TEMPLATE_CATEGORY" val="diagram"/>
  <p:tag name="KSO_WM_TEMPLATE_INDEX" val="20228077"/>
  <p:tag name="KSO_WM_UNIT_LAYERLEVEL" val="1_1_1"/>
  <p:tag name="KSO_WM_TAG_VERSION" val="1.0"/>
  <p:tag name="KSO_WM_BEAUTIFY_FLAG" val="#wm#"/>
  <p:tag name="KSO_WM_UNIT_TEXT_FILL_FORE_SCHEMECOLOR_INDEX" val="13"/>
  <p:tag name="KSO_WM_UNIT_TEXT_FILL_TYPE" val="1"/>
</p:tagLst>
</file>

<file path=ppt/tags/tag788.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8077_4*l_h_f*1_4_1"/>
  <p:tag name="KSO_WM_TEMPLATE_CATEGORY" val="diagram"/>
  <p:tag name="KSO_WM_TEMPLATE_INDEX" val="20228077"/>
  <p:tag name="KSO_WM_UNIT_LAYERLEVEL" val="1_1_1"/>
  <p:tag name="KSO_WM_TAG_VERSION" val="1.0"/>
  <p:tag name="KSO_WM_BEAUTIFY_FLAG" val="#wm#"/>
  <p:tag name="KSO_WM_UNIT_TEXT_FILL_FORE_SCHEMECOLOR_INDEX" val="13"/>
  <p:tag name="KSO_WM_UNIT_TEXT_FILL_TYPE" val="1"/>
</p:tagLst>
</file>

<file path=ppt/tags/tag789.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79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9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79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3167_2*n_h_h_i*1_2_3_3"/>
  <p:tag name="KSO_WM_TEMPLATE_CATEGORY" val="diagram"/>
  <p:tag name="KSO_WM_TEMPLATE_INDEX" val="20233167"/>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UNIT_INDEX" val="1_2_3_3"/>
  <p:tag name="KSO_WM_DIAGRAM_MAX_ITEMCNT" val="4"/>
  <p:tag name="KSO_WM_DIAGRAM_MIN_ITEMCNT" val="2"/>
  <p:tag name="KSO_WM_DIAGRAM_VIRTUALLY_FRAME" val="{&quot;height&quot;:388.3165283203125,&quot;width&quot;:850.09423828125}"/>
  <p:tag name="KSO_WM_DIAGRAM_COLOR_MATCH_VALUE" val="{&quot;shape&quot;:{&quot;fill&quot;:{&quot;type&quot;:0},&quot;glow&quot;:{&quot;colorType&quot;:0},&quot;line&quot;:{&quot;solidLine&quot;:{&quot;brightness&quot;:0,&quot;colorType&quot;:1,&quot;foreColorIndex&quot;:5,&quot;transparency&quot;:0.4000000059604645},&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TEXT_FILL_FORE_SCHEMECOLOR_INDEX" val="2"/>
  <p:tag name="KSO_WM_UNIT_TEXT_FILL_TYPE" val="1"/>
</p:tagLst>
</file>

<file path=ppt/tags/tag7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3167_2*n_h_h_i*1_2_2_3"/>
  <p:tag name="KSO_WM_TEMPLATE_CATEGORY" val="diagram"/>
  <p:tag name="KSO_WM_TEMPLATE_INDEX" val="20233167"/>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UNIT_INDEX" val="1_2_2_3"/>
  <p:tag name="KSO_WM_DIAGRAM_MAX_ITEMCNT" val="4"/>
  <p:tag name="KSO_WM_DIAGRAM_MIN_ITEMCNT" val="2"/>
  <p:tag name="KSO_WM_DIAGRAM_VIRTUALLY_FRAME" val="{&quot;height&quot;:388.3165283203125,&quot;width&quot;:850.09423828125}"/>
  <p:tag name="KSO_WM_DIAGRAM_COLOR_MATCH_VALUE" val="{&quot;shape&quot;:{&quot;fill&quot;:{&quot;type&quot;:0},&quot;glow&quot;:{&quot;colorType&quot;:0},&quot;line&quot;:{&quot;solidLine&quot;:{&quot;brightness&quot;:0,&quot;colorType&quot;:1,&quot;foreColorIndex&quot;:5,&quot;transparency&quot;:0.4000000059604645},&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TEXT_FILL_FORE_SCHEMECOLOR_INDEX" val="2"/>
  <p:tag name="KSO_WM_UNIT_TEXT_FILL_TYPE" val="1"/>
</p:tagLst>
</file>

<file path=ppt/tags/tag7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67_2*n_h_i*1_1_1"/>
  <p:tag name="KSO_WM_TEMPLATE_CATEGORY" val="diagram"/>
  <p:tag name="KSO_WM_TEMPLATE_INDEX" val="20233167"/>
  <p:tag name="KSO_WM_UNIT_LAYERLEVEL" val="1_1_1"/>
  <p:tag name="KSO_WM_TAG_VERSION" val="3.0"/>
  <p:tag name="KSO_WM_BEAUTIFY_FLAG" val="#wm#"/>
  <p:tag name="KSO_WM_UNIT_ISCONTENTSTITLE" val="0"/>
  <p:tag name="KSO_WM_UNIT_ISNUMDGMTITLE" val="0"/>
  <p:tag name="KSO_WM_UNIT_NOCLEAR" val="0"/>
  <p:tag name="KSO_WM_DIAGRAM_GROUP_CODE" val="n1-1"/>
  <p:tag name="KSO_WM_UNIT_TYPE" val="n_h_i"/>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388.3165283203125,&quot;width&quot;:850.09423828125}"/>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6"/>
  <p:tag name="KSO_WM_UNIT_TEXT_FILL_FORE_SCHEMECOLOR_INDEX" val="13"/>
  <p:tag name="KSO_WM_UNIT_TEXT_FILL_TYPE" val="1"/>
</p:tagLst>
</file>

<file path=ppt/tags/tag7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67_2*n_h_h_i*1_2_3_2"/>
  <p:tag name="KSO_WM_TEMPLATE_CATEGORY" val="diagram"/>
  <p:tag name="KSO_WM_TEMPLATE_INDEX" val="20233167"/>
  <p:tag name="KSO_WM_UNIT_LAYERLEVEL" val="1_1_1_1"/>
  <p:tag name="KSO_WM_TAG_VERSION" val="3.0"/>
  <p:tag name="KSO_WM_BEAUTIFY_FLAG" val="#wm#"/>
  <p:tag name="KSO_WM_DIAGRAM_GROUP_CODE" val="n1-1"/>
  <p:tag name="KSO_WM_UNIT_TYPE" val="n_h_h_i"/>
  <p:tag name="KSO_WM_UNIT_INDEX" val="1_2_3_2"/>
  <p:tag name="KSO_WM_DIAGRAM_VERSION" val="3"/>
  <p:tag name="KSO_WM_DIAGRAM_COLOR_TRICK" val="1"/>
  <p:tag name="KSO_WM_DIAGRAM_COLOR_TEXT_CAN_REMOVE" val="n"/>
  <p:tag name="KSO_WM_DIAGRAM_MAX_ITEMCNT" val="4"/>
  <p:tag name="KSO_WM_DIAGRAM_MIN_ITEMCNT" val="2"/>
  <p:tag name="KSO_WM_DIAGRAM_VIRTUALLY_FRAME" val="{&quot;height&quot;:388.3165283203125,&quot;width&quot;:850.09423828125}"/>
  <p:tag name="KSO_WM_DIAGRAM_COLOR_MATCH_VALUE" val="{&quot;shape&quot;:{&quot;fill&quot;:{&quot;solid&quot;:{&quot;brightness&quot;:0.800000011920929,&quot;colorType&quot;:1,&quot;foreColorIndex&quot;:5,&quot;transparency&quot;:0},&quot;type&quot;:1},&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UNIT_TEXT_FILL_FORE_SCHEMECOLOR_INDEX" val="2"/>
  <p:tag name="KSO_WM_UNIT_TEXT_FILL_TYPE" val="1"/>
</p:tagLst>
</file>

<file path=ppt/tags/tag7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67_2*n_h_h_i*1_2_2_2"/>
  <p:tag name="KSO_WM_TEMPLATE_CATEGORY" val="diagram"/>
  <p:tag name="KSO_WM_TEMPLATE_INDEX" val="20233167"/>
  <p:tag name="KSO_WM_UNIT_LAYERLEVEL" val="1_1_1_1"/>
  <p:tag name="KSO_WM_TAG_VERSION" val="3.0"/>
  <p:tag name="KSO_WM_BEAUTIFY_FLAG" val="#wm#"/>
  <p:tag name="KSO_WM_DIAGRAM_GROUP_CODE" val="n1-1"/>
  <p:tag name="KSO_WM_UNIT_TYPE" val="n_h_h_i"/>
  <p:tag name="KSO_WM_UNIT_INDEX" val="1_2_2_2"/>
  <p:tag name="KSO_WM_DIAGRAM_VERSION" val="3"/>
  <p:tag name="KSO_WM_DIAGRAM_COLOR_TRICK" val="1"/>
  <p:tag name="KSO_WM_DIAGRAM_COLOR_TEXT_CAN_REMOVE" val="n"/>
  <p:tag name="KSO_WM_DIAGRAM_MAX_ITEMCNT" val="4"/>
  <p:tag name="KSO_WM_DIAGRAM_MIN_ITEMCNT" val="2"/>
  <p:tag name="KSO_WM_DIAGRAM_VIRTUALLY_FRAME" val="{&quot;height&quot;:388.3165283203125,&quot;width&quot;:850.09423828125}"/>
  <p:tag name="KSO_WM_DIAGRAM_COLOR_MATCH_VALUE" val="{&quot;shape&quot;:{&quot;fill&quot;:{&quot;solid&quot;:{&quot;brightness&quot;:0.4000000059604645,&quot;colorType&quot;:1,&quot;foreColorIndex&quot;:5,&quot;transparency&quot;:0},&quot;type&quot;:1},&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4"/>
  <p:tag name="KSO_WM_UNIT_TEXT_FILL_FORE_SCHEMECOLOR_INDEX" val="2"/>
  <p:tag name="KSO_WM_UNIT_TEXT_FILL_TYPE" val="1"/>
</p:tagLst>
</file>

<file path=ppt/tags/tag7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67_2*n_h_h_i*1_2_1_2"/>
  <p:tag name="KSO_WM_TEMPLATE_CATEGORY" val="diagram"/>
  <p:tag name="KSO_WM_TEMPLATE_INDEX" val="20233167"/>
  <p:tag name="KSO_WM_UNIT_LAYERLEVEL" val="1_1_1_1"/>
  <p:tag name="KSO_WM_TAG_VERSION" val="3.0"/>
  <p:tag name="KSO_WM_BEAUTIFY_FLAG" val="#wm#"/>
  <p:tag name="KSO_WM_DIAGRAM_GROUP_CODE" val="n1-1"/>
  <p:tag name="KSO_WM_UNIT_TYPE" val="n_h_h_i"/>
  <p:tag name="KSO_WM_UNIT_INDEX" val="1_2_1_2"/>
  <p:tag name="KSO_WM_DIAGRAM_VERSION" val="3"/>
  <p:tag name="KSO_WM_DIAGRAM_COLOR_TRICK" val="1"/>
  <p:tag name="KSO_WM_DIAGRAM_COLOR_TEXT_CAN_REMOVE" val="n"/>
  <p:tag name="KSO_WM_DIAGRAM_MAX_ITEMCNT" val="4"/>
  <p:tag name="KSO_WM_DIAGRAM_MIN_ITEMCNT" val="2"/>
  <p:tag name="KSO_WM_DIAGRAM_VIRTUALLY_FRAME" val="{&quot;height&quot;:388.3165283203125,&quot;width&quot;:850.09423828125}"/>
  <p:tag name="KSO_WM_DIAGRAM_COLOR_MATCH_VALUE" val="{&quot;shape&quot;:{&quot;fill&quot;:{&quot;solid&quot;:{&quot;brightness&quot;:0,&quot;colorType&quot;:1,&quot;foreColorIndex&quot;:5,&quot;transparency&quot;:0},&quot;type&quot;:1},&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2"/>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0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3167_2*n_h_i*1_1_2"/>
  <p:tag name="KSO_WM_TEMPLATE_CATEGORY" val="diagram"/>
  <p:tag name="KSO_WM_TEMPLATE_INDEX" val="20233167"/>
  <p:tag name="KSO_WM_UNIT_LAYERLEVEL" val="1_1_1"/>
  <p:tag name="KSO_WM_TAG_VERSION" val="3.0"/>
  <p:tag name="KSO_WM_DIAGRAM_GROUP_CODE" val="n1-1"/>
  <p:tag name="KSO_WM_UNIT_TYPE" val="n_h_i"/>
  <p:tag name="KSO_WM_UNIT_INDEX" val="1_1_2"/>
  <p:tag name="KSO_WM_DIAGRAM_VERSION" val="3"/>
  <p:tag name="KSO_WM_DIAGRAM_COLOR_TRICK" val="1"/>
  <p:tag name="KSO_WM_DIAGRAM_COLOR_TEXT_CAN_REMOVE" val="n"/>
  <p:tag name="KSO_WM_DIAGRAM_MAX_ITEMCNT" val="4"/>
  <p:tag name="KSO_WM_DIAGRAM_MIN_ITEMCNT" val="2"/>
  <p:tag name="KSO_WM_DIAGRAM_VIRTUALLY_FRAME" val="{&quot;height&quot;:388.3165283203125,&quot;width&quot;:850.09423828125}"/>
  <p:tag name="KSO_WM_DIAGRAM_COLOR_MATCH_VALUE" val="{&quot;shape&quot;:{&quot;fill&quot;:{&quot;solid&quot;:{&quot;brightness&quot;:0.800000011920929,&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UNIT_TEXT_FILL_FORE_SCHEMECOLOR_INDEX" val="13"/>
  <p:tag name="KSO_WM_UNIT_TEXT_FILL_TYPE" val="1"/>
</p:tagLst>
</file>

<file path=ppt/tags/tag8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3167_2*n_h_h_i*1_2_1_3"/>
  <p:tag name="KSO_WM_TEMPLATE_CATEGORY" val="diagram"/>
  <p:tag name="KSO_WM_TEMPLATE_INDEX" val="20233167"/>
  <p:tag name="KSO_WM_UNIT_LAYERLEVEL" val="1_1_1_1"/>
  <p:tag name="KSO_WM_TAG_VERSION" val="3.0"/>
  <p:tag name="KSO_WM_BEAUTIFY_FLAG" val="#wm#"/>
  <p:tag name="KSO_WM_DIAGRAM_VERSION" val="3"/>
  <p:tag name="KSO_WM_DIAGRAM_COLOR_TRICK" val="1"/>
  <p:tag name="KSO_WM_DIAGRAM_COLOR_TEXT_CAN_REMOVE" val="n"/>
  <p:tag name="KSO_WM_UNIT_TYPE" val="n_h_h_i"/>
  <p:tag name="KSO_WM_UNIT_INDEX" val="1_2_1_3"/>
  <p:tag name="KSO_WM_DIAGRAM_MAX_ITEMCNT" val="4"/>
  <p:tag name="KSO_WM_DIAGRAM_MIN_ITEMCNT" val="2"/>
  <p:tag name="KSO_WM_DIAGRAM_VIRTUALLY_FRAME" val="{&quot;height&quot;:388.3165283203125,&quot;width&quot;:850.094238281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TEXT_FILL_FORE_SCHEMECOLOR_INDEX" val="2"/>
  <p:tag name="KSO_WM_UNIT_TEXT_FILL_TYPE" val="1"/>
</p:tagLst>
</file>

<file path=ppt/tags/tag80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3167_2*n_h_h_f*1_2_1_1"/>
  <p:tag name="KSO_WM_TEMPLATE_CATEGORY" val="diagram"/>
  <p:tag name="KSO_WM_TEMPLATE_INDEX" val="2023316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388.3165283203125,&quot;width&quot;:850.09423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
  <p:tag name="KSO_WM_UNIT_TEXT_FILL_FORE_SCHEMECOLOR_INDEX" val="1"/>
  <p:tag name="KSO_WM_UNIT_TEXT_FILL_TYPE" val="1"/>
</p:tagLst>
</file>

<file path=ppt/tags/tag8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1"/>
  <p:tag name="KSO_WM_UNIT_ID" val="diagram20233167_2*n_h_h_i*1_2_1_1"/>
  <p:tag name="KSO_WM_TEMPLATE_CATEGORY" val="diagram"/>
  <p:tag name="KSO_WM_TEMPLATE_INDEX" val="2023316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388.3165283203125,&quot;width&quot;:850.09423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TEXT_FILL_FORE_SCHEMECOLOR_INDEX" val="1"/>
  <p:tag name="KSO_WM_UNIT_TEXT_FILL_TYPE" val="1"/>
</p:tagLst>
</file>

<file path=ppt/tags/tag80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3167_2*n_h_h_f*1_2_2_1"/>
  <p:tag name="KSO_WM_TEMPLATE_CATEGORY" val="diagram"/>
  <p:tag name="KSO_WM_TEMPLATE_INDEX" val="2023316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388.3165283203125,&quot;width&quot;:850.09423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
  <p:tag name="KSO_WM_UNIT_TEXT_FILL_FORE_SCHEMECOLOR_INDEX" val="1"/>
  <p:tag name="KSO_WM_UNIT_TEXT_FILL_TYPE" val="1"/>
</p:tagLst>
</file>

<file path=ppt/tags/tag8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3167_2*n_h_h_i*1_2_2_1"/>
  <p:tag name="KSO_WM_TEMPLATE_CATEGORY" val="diagram"/>
  <p:tag name="KSO_WM_TEMPLATE_INDEX" val="2023316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388.3165283203125,&quot;width&quot;:850.09423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TEXT_FILL_FORE_SCHEMECOLOR_INDEX" val="1"/>
  <p:tag name="KSO_WM_UNIT_TEXT_FILL_TYPE" val="1"/>
</p:tagLst>
</file>

<file path=ppt/tags/tag80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3167_2*n_h_h_f*1_2_3_1"/>
  <p:tag name="KSO_WM_TEMPLATE_CATEGORY" val="diagram"/>
  <p:tag name="KSO_WM_TEMPLATE_INDEX" val="2023316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388.3165283203125,&quot;width&quot;:850.09423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
  <p:tag name="KSO_WM_UNIT_TEXT_FILL_FORE_SCHEMECOLOR_INDEX" val="1"/>
  <p:tag name="KSO_WM_UNIT_TEXT_FILL_TYPE" val="1"/>
</p:tagLst>
</file>

<file path=ppt/tags/tag8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1"/>
  <p:tag name="KSO_WM_UNIT_ID" val="diagram20233167_2*n_h_h_i*1_2_3_1"/>
  <p:tag name="KSO_WM_TEMPLATE_CATEGORY" val="diagram"/>
  <p:tag name="KSO_WM_TEMPLATE_INDEX" val="20233167"/>
  <p:tag name="KSO_WM_UNIT_LAYERLEVEL" val="1_1_1_1"/>
  <p:tag name="KSO_WM_TAG_VERSION" val="3.0"/>
  <p:tag name="KSO_WM_BEAUTIFY_FLAG" val="#wm#"/>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388.3165283203125,&quot;width&quot;:850.09423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3"/>
  <p:tag name="KSO_WM_UNIT_TEXT_FILL_FORE_SCHEMECOLOR_INDEX" val="1"/>
  <p:tag name="KSO_WM_UNIT_TEXT_FILL_TYPE" val="1"/>
</p:tagLst>
</file>

<file path=ppt/tags/tag808.xml><?xml version="1.0" encoding="utf-8"?>
<p:tagLst xmlns:p="http://schemas.openxmlformats.org/presentationml/2006/main">
  <p:tag name="KSO_WM_DIAGRAM_VERSION" val="3"/>
  <p:tag name="KSO_WM_DIAGRAM_COLOR_TRICK" val="1"/>
  <p:tag name="KSO_WM_DIAGRAM_COLOR_TEXT_CAN_REMOVE" val="n"/>
  <p:tag name="KSO_WM_UNIT_VALUE" val="88*88"/>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33167_2*n_h_h_x*1_2_1_1"/>
  <p:tag name="KSO_WM_TEMPLATE_CATEGORY" val="diagram"/>
  <p:tag name="KSO_WM_TEMPLATE_INDEX" val="20233167"/>
  <p:tag name="KSO_WM_UNIT_LAYERLEVEL" val="1_1_1_1"/>
  <p:tag name="KSO_WM_TAG_VERSION" val="3.0"/>
  <p:tag name="KSO_WM_BEAUTIFY_FLAG" val="#wm#"/>
  <p:tag name="KSO_WM_DIAGRAM_MAX_ITEMCNT" val="4"/>
  <p:tag name="KSO_WM_DIAGRAM_MIN_ITEMCNT" val="2"/>
  <p:tag name="KSO_WM_DIAGRAM_VIRTUALLY_FRAME" val="{&quot;height&quot;:388.3165283203125,&quot;width&quot;:850.094238281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3"/>
  <p:tag name="KSO_WM_UNIT_TEXT_FILL_TYPE" val="1"/>
</p:tagLst>
</file>

<file path=ppt/tags/tag809.xml><?xml version="1.0" encoding="utf-8"?>
<p:tagLst xmlns:p="http://schemas.openxmlformats.org/presentationml/2006/main">
  <p:tag name="KSO_WM_DIAGRAM_VERSION" val="3"/>
  <p:tag name="KSO_WM_DIAGRAM_COLOR_TRICK" val="1"/>
  <p:tag name="KSO_WM_DIAGRAM_COLOR_TEXT_CAN_REMOVE" val="n"/>
  <p:tag name="KSO_WM_UNIT_VALUE" val="88*82"/>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33167_2*n_h_h_x*1_2_2_1"/>
  <p:tag name="KSO_WM_TEMPLATE_CATEGORY" val="diagram"/>
  <p:tag name="KSO_WM_TEMPLATE_INDEX" val="20233167"/>
  <p:tag name="KSO_WM_UNIT_LAYERLEVEL" val="1_1_1_1"/>
  <p:tag name="KSO_WM_TAG_VERSION" val="3.0"/>
  <p:tag name="KSO_WM_BEAUTIFY_FLAG" val="#wm#"/>
  <p:tag name="KSO_WM_DIAGRAM_MAX_ITEMCNT" val="4"/>
  <p:tag name="KSO_WM_DIAGRAM_MIN_ITEMCNT" val="2"/>
  <p:tag name="KSO_WM_DIAGRAM_VIRTUALLY_FRAME" val="{&quot;height&quot;:388.3165283203125,&quot;width&quot;:850.094238281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3"/>
  <p:tag name="KSO_WM_UNIT_TEXT_FILL_TYPE"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0.xml><?xml version="1.0" encoding="utf-8"?>
<p:tagLst xmlns:p="http://schemas.openxmlformats.org/presentationml/2006/main">
  <p:tag name="KSO_WM_DIAGRAM_VERSION" val="3"/>
  <p:tag name="KSO_WM_DIAGRAM_COLOR_TRICK" val="1"/>
  <p:tag name="KSO_WM_DIAGRAM_COLOR_TEXT_CAN_REMOVE" val="n"/>
  <p:tag name="KSO_WM_UNIT_VALUE" val="88*75"/>
  <p:tag name="KSO_WM_UNIT_HIGHLIGHT" val="0"/>
  <p:tag name="KSO_WM_UNIT_COMPATIBLE" val="0"/>
  <p:tag name="KSO_WM_UNIT_DIAGRAM_ISNUMVISUAL" val="0"/>
  <p:tag name="KSO_WM_UNIT_DIAGRAM_ISREFERUNIT" val="0"/>
  <p:tag name="KSO_WM_DIAGRAM_GROUP_CODE" val="n1-1"/>
  <p:tag name="KSO_WM_UNIT_TYPE" val="n_h_h_x"/>
  <p:tag name="KSO_WM_UNIT_INDEX" val="1_2_3_1"/>
  <p:tag name="KSO_WM_UNIT_ID" val="diagram20233167_2*n_h_h_x*1_2_3_1"/>
  <p:tag name="KSO_WM_TEMPLATE_CATEGORY" val="diagram"/>
  <p:tag name="KSO_WM_TEMPLATE_INDEX" val="20233167"/>
  <p:tag name="KSO_WM_UNIT_LAYERLEVEL" val="1_1_1_1"/>
  <p:tag name="KSO_WM_TAG_VERSION" val="3.0"/>
  <p:tag name="KSO_WM_BEAUTIFY_FLAG" val="#wm#"/>
  <p:tag name="KSO_WM_DIAGRAM_MAX_ITEMCNT" val="4"/>
  <p:tag name="KSO_WM_DIAGRAM_MIN_ITEMCNT" val="2"/>
  <p:tag name="KSO_WM_DIAGRAM_VIRTUALLY_FRAME" val="{&quot;height&quot;:388.3165283203125,&quot;width&quot;:850.094238281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3"/>
  <p:tag name="KSO_WM_UNIT_TEXT_FILL_TYPE" val="1"/>
</p:tagLst>
</file>

<file path=ppt/tags/tag811.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VALUE" val="8"/>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3167_2*n_h_a*1_1_1"/>
  <p:tag name="KSO_WM_TEMPLATE_CATEGORY" val="diagram"/>
  <p:tag name="KSO_WM_TEMPLATE_INDEX" val="20233167"/>
  <p:tag name="KSO_WM_UNIT_LAYERLEVEL" val="1_1_1"/>
  <p:tag name="KSO_WM_TAG_VERSION" val="3.0"/>
  <p:tag name="KSO_WM_BEAUTIFY_FLAG" val="#wm#"/>
  <p:tag name="KSO_WM_UNIT_PRESET_TEXT" val="单击此处&#10;添加标题"/>
  <p:tag name="KSO_WM_UNIT_TEXT_FILL_FORE_SCHEMECOLOR_INDEX" val="1"/>
  <p:tag name="KSO_WM_UNIT_TEXT_FILL_TYPE" val="1"/>
  <p:tag name="KSO_WM_DIAGRAM_MAX_ITEMCNT" val="4"/>
  <p:tag name="KSO_WM_DIAGRAM_MIN_ITEMCNT" val="2"/>
  <p:tag name="KSO_WM_DIAGRAM_VIRTUALLY_FRAME" val="{&quot;height&quot;:388.3165283203125,&quot;width&quot;:850.0942382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Lst>
</file>

<file path=ppt/tags/tag812.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8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8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1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98935_2*l_h_i*1_3_2"/>
  <p:tag name="KSO_WM_TEMPLATE_CATEGORY" val="diagram"/>
  <p:tag name="KSO_WM_TEMPLATE_INDEX" val="20198935"/>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81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98935_2*l_h_a*1_3_1"/>
  <p:tag name="KSO_WM_TEMPLATE_CATEGORY" val="diagram"/>
  <p:tag name="KSO_WM_TEMPLATE_INDEX" val="20198935"/>
  <p:tag name="KSO_WM_UNIT_LAYERLEVEL" val="1_1_1"/>
  <p:tag name="KSO_WM_TAG_VERSION" val="1.0"/>
  <p:tag name="KSO_WM_BEAUTIFY_FLAG" val="#wm#"/>
  <p:tag name="KSO_WM_UNIT_PRESET_TEXT" val="添加标题"/>
  <p:tag name="KSO_WM_UNIT_TEXT_FILL_FORE_SCHEMECOLOR_INDEX" val="7"/>
  <p:tag name="KSO_WM_UNIT_TEXT_FILL_TYPE" val="1"/>
</p:tagLst>
</file>

<file path=ppt/tags/tag81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98935_2*l_h_f*1_3_1"/>
  <p:tag name="KSO_WM_TEMPLATE_CATEGORY" val="diagram"/>
  <p:tag name="KSO_WM_TEMPLATE_INDEX" val="2019893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98935_2*l_h_i*1_3_1"/>
  <p:tag name="KSO_WM_TEMPLATE_CATEGORY" val="diagram"/>
  <p:tag name="KSO_WM_TEMPLATE_INDEX" val="20198935"/>
  <p:tag name="KSO_WM_UNIT_LAYERLEVEL" val="1_1_1"/>
  <p:tag name="KSO_WM_TAG_VERSION" val="1.0"/>
  <p:tag name="KSO_WM_BEAUTIFY_FLAG" val="#wm#"/>
  <p:tag name="KSO_WM_UNIT_LINE_FORE_SCHEMECOLOR_INDEX" val="7"/>
  <p:tag name="KSO_WM_UNIT_LINE_FILL_TYPE"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98935_2*l_h_i*1_2_2"/>
  <p:tag name="KSO_WM_TEMPLATE_CATEGORY" val="diagram"/>
  <p:tag name="KSO_WM_TEMPLATE_INDEX" val="20198935"/>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82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98935_2*l_h_a*1_2_1"/>
  <p:tag name="KSO_WM_TEMPLATE_CATEGORY" val="diagram"/>
  <p:tag name="KSO_WM_TEMPLATE_INDEX" val="20198935"/>
  <p:tag name="KSO_WM_UNIT_LAYERLEVEL" val="1_1_1"/>
  <p:tag name="KSO_WM_TAG_VERSION" val="1.0"/>
  <p:tag name="KSO_WM_BEAUTIFY_FLAG" val="#wm#"/>
  <p:tag name="KSO_WM_UNIT_PRESET_TEXT" val="添加标题"/>
  <p:tag name="KSO_WM_UNIT_TEXT_FILL_FORE_SCHEMECOLOR_INDEX" val="6"/>
  <p:tag name="KSO_WM_UNIT_TEXT_FILL_TYPE" val="1"/>
</p:tagLst>
</file>

<file path=ppt/tags/tag82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98935_2*l_h_f*1_2_1"/>
  <p:tag name="KSO_WM_TEMPLATE_CATEGORY" val="diagram"/>
  <p:tag name="KSO_WM_TEMPLATE_INDEX" val="2019893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98935_2*l_h_i*1_2_1"/>
  <p:tag name="KSO_WM_TEMPLATE_CATEGORY" val="diagram"/>
  <p:tag name="KSO_WM_TEMPLATE_INDEX" val="20198935"/>
  <p:tag name="KSO_WM_UNIT_LAYERLEVEL" val="1_1_1"/>
  <p:tag name="KSO_WM_TAG_VERSION" val="1.0"/>
  <p:tag name="KSO_WM_BEAUTIFY_FLAG" val="#wm#"/>
  <p:tag name="KSO_WM_UNIT_LINE_FORE_SCHEMECOLOR_INDEX" val="6"/>
  <p:tag name="KSO_WM_UNIT_LINE_FILL_TYPE" val="2"/>
</p:tagLst>
</file>

<file path=ppt/tags/tag8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98935_2*l_h_i*1_1_2"/>
  <p:tag name="KSO_WM_TEMPLATE_CATEGORY" val="diagram"/>
  <p:tag name="KSO_WM_TEMPLATE_INDEX" val="20198935"/>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82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98935_2*l_h_a*1_1_1"/>
  <p:tag name="KSO_WM_TEMPLATE_CATEGORY" val="diagram"/>
  <p:tag name="KSO_WM_TEMPLATE_INDEX" val="20198935"/>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82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98935_2*l_h_f*1_1_1"/>
  <p:tag name="KSO_WM_TEMPLATE_CATEGORY" val="diagram"/>
  <p:tag name="KSO_WM_TEMPLATE_INDEX" val="2019893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98935_2*l_h_i*1_1_1"/>
  <p:tag name="KSO_WM_TEMPLATE_CATEGORY" val="diagram"/>
  <p:tag name="KSO_WM_TEMPLATE_INDEX" val="20198935"/>
  <p:tag name="KSO_WM_UNIT_LAYERLEVEL" val="1_1_1"/>
  <p:tag name="KSO_WM_TAG_VERSION" val="1.0"/>
  <p:tag name="KSO_WM_BEAUTIFY_FLAG" val="#wm#"/>
  <p:tag name="KSO_WM_UNIT_LINE_FORE_SCHEMECOLOR_INDEX" val="5"/>
  <p:tag name="KSO_WM_UNIT_LINE_FILL_TYPE" val="2"/>
</p:tagLst>
</file>

<file path=ppt/tags/tag82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29.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83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3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27984_3*i*1"/>
  <p:tag name="KSO_WM_TEMPLATE_CATEGORY" val="diagram"/>
  <p:tag name="KSO_WM_TEMPLATE_INDEX" val="20227984"/>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34.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1_1"/>
  <p:tag name="KSO_WM_UNIT_ID" val="diagram20170146_2*l_h_i*1_1_1"/>
  <p:tag name="KSO_WM_UNIT_LAYERLEVEL" val="1_1_1"/>
  <p:tag name="KSO_WM_DIAGRAM_GROUP_CODE" val="l1-1"/>
</p:tagLst>
</file>

<file path=ppt/tags/tag835.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2_5"/>
  <p:tag name="KSO_WM_UNIT_ID" val="diagram20170146_2*l_h_i*1_2_5"/>
  <p:tag name="KSO_WM_UNIT_LAYERLEVEL" val="1_1_1"/>
  <p:tag name="KSO_WM_DIAGRAM_GROUP_CODE" val="l1-1"/>
  <p:tag name="KSO_WM_UNIT_FILL_FORE_SCHEMECOLOR_INDEX" val="6"/>
  <p:tag name="KSO_WM_UNIT_FILL_TYPE" val="1"/>
</p:tagLst>
</file>

<file path=ppt/tags/tag836.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1_2"/>
  <p:tag name="KSO_WM_UNIT_ID" val="diagram20170146_2*l_h_i*1_1_2"/>
  <p:tag name="KSO_WM_UNIT_LAYERLEVEL" val="1_1_1"/>
  <p:tag name="KSO_WM_DIAGRAM_GROUP_CODE" val="l1-1"/>
  <p:tag name="KSO_WM_UNIT_FILL_FORE_SCHEMECOLOR_INDEX" val="5"/>
  <p:tag name="KSO_WM_UNIT_FILL_TYPE" val="1"/>
</p:tagLst>
</file>

<file path=ppt/tags/tag837.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1_3"/>
  <p:tag name="KSO_WM_UNIT_LAYERLEVEL" val="1_1_1"/>
  <p:tag name="KSO_WM_UNIT_VALUE" val="30"/>
  <p:tag name="KSO_WM_UNIT_HIGHLIGHT" val="0"/>
  <p:tag name="KSO_WM_UNIT_COMPATIBLE" val="0"/>
  <p:tag name="KSO_WM_UNIT_CLEAR" val="0"/>
  <p:tag name="KSO_WM_UNIT_PRESET_TEXT_INDEX" val="2"/>
  <p:tag name="KSO_WM_UNIT_PRESET_TEXT_LEN" val="30"/>
  <p:tag name="KSO_WM_DIAGRAM_GROUP_CODE" val="l1-1"/>
  <p:tag name="KSO_WM_UNIT_ID" val="diagram20170146_2*l_h_f*1_1_3"/>
  <p:tag name="KSO_WM_UNIT_TEXT_FILL_FORE_SCHEMECOLOR_INDEX" val="5"/>
  <p:tag name="KSO_WM_UNIT_TEXT_FILL_TYPE" val="1"/>
</p:tagLst>
</file>

<file path=ppt/tags/tag838.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1_1"/>
  <p:tag name="KSO_WM_UNIT_LAYERLEVEL" val="1_1_1"/>
  <p:tag name="KSO_WM_UNIT_VALUE" val="1"/>
  <p:tag name="KSO_WM_UNIT_HIGHLIGHT" val="1"/>
  <p:tag name="KSO_WM_UNIT_COMPATIBLE" val="0"/>
  <p:tag name="KSO_WM_UNIT_CLEAR" val="0"/>
  <p:tag name="KSO_WM_DIAGRAM_GROUP_CODE" val="l1-1"/>
  <p:tag name="KSO_WM_UNIT_ID" val="diagram20170146_2*l_h_f*1_1_1"/>
  <p:tag name="KSO_WM_UNIT_PRESET_TEXT" val="10"/>
  <p:tag name="KSO_WM_UNIT_TEXT_FILL_FORE_SCHEMECOLOR_INDEX" val="6"/>
  <p:tag name="KSO_WM_UNIT_TEXT_FILL_TYPE" val="1"/>
</p:tagLst>
</file>

<file path=ppt/tags/tag839.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1_2"/>
  <p:tag name="KSO_WM_UNIT_ID" val="diagram20170146_2*l_h_i*1_1_2"/>
  <p:tag name="KSO_WM_UNIT_LAYERLEVEL" val="1_1_1"/>
  <p:tag name="KSO_WM_DIAGRAM_GROUP_CODE" val="l1-1"/>
  <p:tag name="KSO_WM_UNIT_FILL_FORE_SCHEMECOLOR_INDEX" val="5"/>
  <p:tag name="KSO_WM_UNIT_FILL_TYPE" val="1"/>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0.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1_3"/>
  <p:tag name="KSO_WM_UNIT_LAYERLEVEL" val="1_1_1"/>
  <p:tag name="KSO_WM_UNIT_VALUE" val="30"/>
  <p:tag name="KSO_WM_UNIT_HIGHLIGHT" val="0"/>
  <p:tag name="KSO_WM_UNIT_COMPATIBLE" val="0"/>
  <p:tag name="KSO_WM_UNIT_CLEAR" val="0"/>
  <p:tag name="KSO_WM_UNIT_PRESET_TEXT_INDEX" val="2"/>
  <p:tag name="KSO_WM_UNIT_PRESET_TEXT_LEN" val="30"/>
  <p:tag name="KSO_WM_DIAGRAM_GROUP_CODE" val="l1-1"/>
  <p:tag name="KSO_WM_UNIT_ID" val="diagram20170146_2*l_h_f*1_1_3"/>
  <p:tag name="KSO_WM_UNIT_TEXT_FILL_FORE_SCHEMECOLOR_INDEX" val="5"/>
  <p:tag name="KSO_WM_UNIT_TEXT_FILL_TYPE" val="1"/>
</p:tagLst>
</file>

<file path=ppt/tags/tag84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42.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1_1"/>
  <p:tag name="KSO_WM_UNIT_LAYERLEVEL" val="1_1_1"/>
  <p:tag name="KSO_WM_UNIT_VALUE" val="1"/>
  <p:tag name="KSO_WM_UNIT_HIGHLIGHT" val="1"/>
  <p:tag name="KSO_WM_UNIT_COMPATIBLE" val="0"/>
  <p:tag name="KSO_WM_UNIT_CLEAR" val="0"/>
  <p:tag name="KSO_WM_DIAGRAM_GROUP_CODE" val="l1-1"/>
  <p:tag name="KSO_WM_UNIT_ID" val="diagram20170146_2*l_h_f*1_1_1"/>
  <p:tag name="KSO_WM_UNIT_PRESET_TEXT" val="10"/>
  <p:tag name="KSO_WM_UNIT_TEXT_FILL_FORE_SCHEMECOLOR_INDEX" val="6"/>
  <p:tag name="KSO_WM_UNIT_TEXT_FILL_TYPE" val="1"/>
</p:tagLst>
</file>

<file path=ppt/tags/tag843.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8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84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4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27984_3*i*1"/>
  <p:tag name="KSO_WM_TEMPLATE_CATEGORY" val="diagram"/>
  <p:tag name="KSO_WM_TEMPLATE_INDEX" val="20227984"/>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48.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1_1"/>
  <p:tag name="KSO_WM_UNIT_ID" val="diagram20170146_2*l_h_i*1_1_1"/>
  <p:tag name="KSO_WM_UNIT_LAYERLEVEL" val="1_1_1"/>
  <p:tag name="KSO_WM_DIAGRAM_GROUP_CODE" val="l1-1"/>
</p:tagLst>
</file>

<file path=ppt/tags/tag849.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2_5"/>
  <p:tag name="KSO_WM_UNIT_ID" val="diagram20170146_2*l_h_i*1_2_5"/>
  <p:tag name="KSO_WM_UNIT_LAYERLEVEL" val="1_1_1"/>
  <p:tag name="KSO_WM_DIAGRAM_GROUP_CODE" val="l1-1"/>
  <p:tag name="KSO_WM_UNIT_FILL_FORE_SCHEMECOLOR_INDEX" val="6"/>
  <p:tag name="KSO_WM_UNIT_FILL_TYPE"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0.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1_2"/>
  <p:tag name="KSO_WM_UNIT_ID" val="diagram20170146_2*l_h_i*1_1_2"/>
  <p:tag name="KSO_WM_UNIT_LAYERLEVEL" val="1_1_1"/>
  <p:tag name="KSO_WM_DIAGRAM_GROUP_CODE" val="l1-1"/>
  <p:tag name="KSO_WM_UNIT_FILL_FORE_SCHEMECOLOR_INDEX" val="5"/>
  <p:tag name="KSO_WM_UNIT_FILL_TYPE" val="1"/>
</p:tagLst>
</file>

<file path=ppt/tags/tag851.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1_3"/>
  <p:tag name="KSO_WM_UNIT_LAYERLEVEL" val="1_1_1"/>
  <p:tag name="KSO_WM_UNIT_VALUE" val="30"/>
  <p:tag name="KSO_WM_UNIT_HIGHLIGHT" val="0"/>
  <p:tag name="KSO_WM_UNIT_COMPATIBLE" val="0"/>
  <p:tag name="KSO_WM_UNIT_CLEAR" val="0"/>
  <p:tag name="KSO_WM_UNIT_PRESET_TEXT_INDEX" val="2"/>
  <p:tag name="KSO_WM_UNIT_PRESET_TEXT_LEN" val="30"/>
  <p:tag name="KSO_WM_DIAGRAM_GROUP_CODE" val="l1-1"/>
  <p:tag name="KSO_WM_UNIT_ID" val="diagram20170146_2*l_h_f*1_1_3"/>
  <p:tag name="KSO_WM_UNIT_TEXT_FILL_FORE_SCHEMECOLOR_INDEX" val="5"/>
  <p:tag name="KSO_WM_UNIT_TEXT_FILL_TYPE" val="1"/>
</p:tagLst>
</file>

<file path=ppt/tags/tag852.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1_1"/>
  <p:tag name="KSO_WM_UNIT_LAYERLEVEL" val="1_1_1"/>
  <p:tag name="KSO_WM_UNIT_VALUE" val="1"/>
  <p:tag name="KSO_WM_UNIT_HIGHLIGHT" val="1"/>
  <p:tag name="KSO_WM_UNIT_COMPATIBLE" val="0"/>
  <p:tag name="KSO_WM_UNIT_CLEAR" val="0"/>
  <p:tag name="KSO_WM_DIAGRAM_GROUP_CODE" val="l1-1"/>
  <p:tag name="KSO_WM_UNIT_ID" val="diagram20170146_2*l_h_f*1_1_1"/>
  <p:tag name="KSO_WM_UNIT_PRESET_TEXT" val="10"/>
  <p:tag name="KSO_WM_UNIT_TEXT_FILL_FORE_SCHEMECOLOR_INDEX" val="6"/>
  <p:tag name="KSO_WM_UNIT_TEXT_FILL_TYPE" val="1"/>
</p:tagLst>
</file>

<file path=ppt/tags/tag853.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1_2"/>
  <p:tag name="KSO_WM_UNIT_ID" val="diagram20170146_2*l_h_i*1_1_2"/>
  <p:tag name="KSO_WM_UNIT_LAYERLEVEL" val="1_1_1"/>
  <p:tag name="KSO_WM_DIAGRAM_GROUP_CODE" val="l1-1"/>
  <p:tag name="KSO_WM_UNIT_FILL_FORE_SCHEMECOLOR_INDEX" val="5"/>
  <p:tag name="KSO_WM_UNIT_FILL_TYPE" val="1"/>
</p:tagLst>
</file>

<file path=ppt/tags/tag854.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1_3"/>
  <p:tag name="KSO_WM_UNIT_LAYERLEVEL" val="1_1_1"/>
  <p:tag name="KSO_WM_UNIT_VALUE" val="30"/>
  <p:tag name="KSO_WM_UNIT_HIGHLIGHT" val="0"/>
  <p:tag name="KSO_WM_UNIT_COMPATIBLE" val="0"/>
  <p:tag name="KSO_WM_UNIT_CLEAR" val="0"/>
  <p:tag name="KSO_WM_UNIT_PRESET_TEXT_INDEX" val="2"/>
  <p:tag name="KSO_WM_UNIT_PRESET_TEXT_LEN" val="30"/>
  <p:tag name="KSO_WM_DIAGRAM_GROUP_CODE" val="l1-1"/>
  <p:tag name="KSO_WM_UNIT_ID" val="diagram20170146_2*l_h_f*1_1_3"/>
  <p:tag name="KSO_WM_UNIT_TEXT_FILL_FORE_SCHEMECOLOR_INDEX" val="5"/>
  <p:tag name="KSO_WM_UNIT_TEXT_FILL_TYPE" val="1"/>
</p:tagLst>
</file>

<file path=ppt/tags/tag855.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1_1"/>
  <p:tag name="KSO_WM_UNIT_LAYERLEVEL" val="1_1_1"/>
  <p:tag name="KSO_WM_UNIT_VALUE" val="1"/>
  <p:tag name="KSO_WM_UNIT_HIGHLIGHT" val="1"/>
  <p:tag name="KSO_WM_UNIT_COMPATIBLE" val="0"/>
  <p:tag name="KSO_WM_UNIT_CLEAR" val="0"/>
  <p:tag name="KSO_WM_DIAGRAM_GROUP_CODE" val="l1-1"/>
  <p:tag name="KSO_WM_UNIT_ID" val="diagram20170146_2*l_h_f*1_1_1"/>
  <p:tag name="KSO_WM_UNIT_PRESET_TEXT" val="10"/>
  <p:tag name="KSO_WM_UNIT_TEXT_FILL_FORE_SCHEMECOLOR_INDEX" val="6"/>
  <p:tag name="KSO_WM_UNIT_TEXT_FILL_TYPE" val="1"/>
</p:tagLst>
</file>

<file path=ppt/tags/tag85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57.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8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85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6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27984_3*i*1"/>
  <p:tag name="KSO_WM_TEMPLATE_CATEGORY" val="diagram"/>
  <p:tag name="KSO_WM_TEMPLATE_INDEX" val="20227984"/>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62.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1_1"/>
  <p:tag name="KSO_WM_UNIT_ID" val="diagram20170146_2*l_h_i*1_1_1"/>
  <p:tag name="KSO_WM_UNIT_LAYERLEVEL" val="1_1_1"/>
  <p:tag name="KSO_WM_DIAGRAM_GROUP_CODE" val="l1-1"/>
</p:tagLst>
</file>

<file path=ppt/tags/tag863.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2_5"/>
  <p:tag name="KSO_WM_UNIT_ID" val="diagram20170146_2*l_h_i*1_2_5"/>
  <p:tag name="KSO_WM_UNIT_LAYERLEVEL" val="1_1_1"/>
  <p:tag name="KSO_WM_DIAGRAM_GROUP_CODE" val="l1-1"/>
  <p:tag name="KSO_WM_UNIT_FILL_FORE_SCHEMECOLOR_INDEX" val="6"/>
  <p:tag name="KSO_WM_UNIT_FILL_TYPE" val="1"/>
</p:tagLst>
</file>

<file path=ppt/tags/tag864.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1_2"/>
  <p:tag name="KSO_WM_UNIT_ID" val="diagram20170146_2*l_h_i*1_1_2"/>
  <p:tag name="KSO_WM_UNIT_LAYERLEVEL" val="1_1_1"/>
  <p:tag name="KSO_WM_DIAGRAM_GROUP_CODE" val="l1-1"/>
  <p:tag name="KSO_WM_UNIT_FILL_FORE_SCHEMECOLOR_INDEX" val="5"/>
  <p:tag name="KSO_WM_UNIT_FILL_TYPE" val="1"/>
</p:tagLst>
</file>

<file path=ppt/tags/tag865.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1_3"/>
  <p:tag name="KSO_WM_UNIT_LAYERLEVEL" val="1_1_1"/>
  <p:tag name="KSO_WM_UNIT_VALUE" val="30"/>
  <p:tag name="KSO_WM_UNIT_HIGHLIGHT" val="0"/>
  <p:tag name="KSO_WM_UNIT_COMPATIBLE" val="0"/>
  <p:tag name="KSO_WM_UNIT_CLEAR" val="0"/>
  <p:tag name="KSO_WM_UNIT_PRESET_TEXT_INDEX" val="2"/>
  <p:tag name="KSO_WM_UNIT_PRESET_TEXT_LEN" val="30"/>
  <p:tag name="KSO_WM_DIAGRAM_GROUP_CODE" val="l1-1"/>
  <p:tag name="KSO_WM_UNIT_ID" val="diagram20170146_2*l_h_f*1_1_3"/>
  <p:tag name="KSO_WM_UNIT_TEXT_FILL_FORE_SCHEMECOLOR_INDEX" val="5"/>
  <p:tag name="KSO_WM_UNIT_TEXT_FILL_TYPE" val="1"/>
</p:tagLst>
</file>

<file path=ppt/tags/tag866.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1_1"/>
  <p:tag name="KSO_WM_UNIT_LAYERLEVEL" val="1_1_1"/>
  <p:tag name="KSO_WM_UNIT_VALUE" val="1"/>
  <p:tag name="KSO_WM_UNIT_HIGHLIGHT" val="1"/>
  <p:tag name="KSO_WM_UNIT_COMPATIBLE" val="0"/>
  <p:tag name="KSO_WM_UNIT_CLEAR" val="0"/>
  <p:tag name="KSO_WM_DIAGRAM_GROUP_CODE" val="l1-1"/>
  <p:tag name="KSO_WM_UNIT_ID" val="diagram20170146_2*l_h_f*1_1_1"/>
  <p:tag name="KSO_WM_UNIT_PRESET_TEXT" val="10"/>
  <p:tag name="KSO_WM_UNIT_TEXT_FILL_FORE_SCHEMECOLOR_INDEX" val="6"/>
  <p:tag name="KSO_WM_UNIT_TEXT_FILL_TYPE" val="1"/>
</p:tagLst>
</file>

<file path=ppt/tags/tag867.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1_2"/>
  <p:tag name="KSO_WM_UNIT_ID" val="diagram20170146_2*l_h_i*1_1_2"/>
  <p:tag name="KSO_WM_UNIT_LAYERLEVEL" val="1_1_1"/>
  <p:tag name="KSO_WM_DIAGRAM_GROUP_CODE" val="l1-1"/>
  <p:tag name="KSO_WM_UNIT_FILL_FORE_SCHEMECOLOR_INDEX" val="5"/>
  <p:tag name="KSO_WM_UNIT_FILL_TYPE" val="1"/>
</p:tagLst>
</file>

<file path=ppt/tags/tag868.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1_3"/>
  <p:tag name="KSO_WM_UNIT_LAYERLEVEL" val="1_1_1"/>
  <p:tag name="KSO_WM_UNIT_VALUE" val="30"/>
  <p:tag name="KSO_WM_UNIT_HIGHLIGHT" val="0"/>
  <p:tag name="KSO_WM_UNIT_COMPATIBLE" val="0"/>
  <p:tag name="KSO_WM_UNIT_CLEAR" val="0"/>
  <p:tag name="KSO_WM_UNIT_PRESET_TEXT_INDEX" val="2"/>
  <p:tag name="KSO_WM_UNIT_PRESET_TEXT_LEN" val="30"/>
  <p:tag name="KSO_WM_DIAGRAM_GROUP_CODE" val="l1-1"/>
  <p:tag name="KSO_WM_UNIT_ID" val="diagram20170146_2*l_h_f*1_1_3"/>
  <p:tag name="KSO_WM_UNIT_TEXT_FILL_FORE_SCHEMECOLOR_INDEX" val="5"/>
  <p:tag name="KSO_WM_UNIT_TEXT_FILL_TYPE" val="1"/>
</p:tagLst>
</file>

<file path=ppt/tags/tag869.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1_1"/>
  <p:tag name="KSO_WM_UNIT_LAYERLEVEL" val="1_1_1"/>
  <p:tag name="KSO_WM_UNIT_VALUE" val="1"/>
  <p:tag name="KSO_WM_UNIT_HIGHLIGHT" val="1"/>
  <p:tag name="KSO_WM_UNIT_COMPATIBLE" val="0"/>
  <p:tag name="KSO_WM_UNIT_CLEAR" val="0"/>
  <p:tag name="KSO_WM_DIAGRAM_GROUP_CODE" val="l1-1"/>
  <p:tag name="KSO_WM_UNIT_ID" val="diagram20170146_2*l_h_f*1_1_1"/>
  <p:tag name="KSO_WM_UNIT_PRESET_TEXT" val="10"/>
  <p:tag name="KSO_WM_UNIT_TEXT_FILL_FORE_SCHEMECOLOR_INDEX" val="6"/>
  <p:tag name="KSO_WM_UNIT_TEXT_FILL_TYPE" val="1"/>
</p:tagLst>
</file>

<file path=ppt/tags/tag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0.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71.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8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8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7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27984_3*i*1"/>
  <p:tag name="KSO_WM_TEMPLATE_CATEGORY" val="diagram"/>
  <p:tag name="KSO_WM_TEMPLATE_INDEX" val="20227984"/>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76.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1_1"/>
  <p:tag name="KSO_WM_UNIT_ID" val="diagram20170146_2*l_h_i*1_1_1"/>
  <p:tag name="KSO_WM_UNIT_LAYERLEVEL" val="1_1_1"/>
  <p:tag name="KSO_WM_DIAGRAM_GROUP_CODE" val="l1-1"/>
</p:tagLst>
</file>

<file path=ppt/tags/tag877.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1_2"/>
  <p:tag name="KSO_WM_UNIT_ID" val="diagram20170146_2*l_h_i*1_1_2"/>
  <p:tag name="KSO_WM_UNIT_LAYERLEVEL" val="1_1_1"/>
  <p:tag name="KSO_WM_DIAGRAM_GROUP_CODE" val="l1-1"/>
  <p:tag name="KSO_WM_UNIT_FILL_FORE_SCHEMECOLOR_INDEX" val="5"/>
  <p:tag name="KSO_WM_UNIT_FILL_TYPE" val="1"/>
</p:tagLst>
</file>

<file path=ppt/tags/tag878.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2_1"/>
  <p:tag name="KSO_WM_UNIT_ID" val="diagram20170146_2*l_h_i*1_2_1"/>
  <p:tag name="KSO_WM_UNIT_LAYERLEVEL" val="1_1_1"/>
  <p:tag name="KSO_WM_DIAGRAM_GROUP_CODE" val="l1-1"/>
</p:tagLst>
</file>

<file path=ppt/tags/tag879.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2_2"/>
  <p:tag name="KSO_WM_UNIT_ID" val="diagram20170146_2*l_h_i*1_2_2"/>
  <p:tag name="KSO_WM_UNIT_LAYERLEVEL" val="1_1_1"/>
  <p:tag name="KSO_WM_DIAGRAM_GROUP_CODE" val="l1-1"/>
  <p:tag name="KSO_WM_UNIT_FILL_FORE_SCHEMECOLOR_INDEX" val="5"/>
  <p:tag name="KSO_WM_UNIT_FILL_TYPE"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880.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2_1"/>
  <p:tag name="KSO_WM_UNIT_LAYERLEVEL" val="1_1_1"/>
  <p:tag name="KSO_WM_UNIT_VALUE" val="1"/>
  <p:tag name="KSO_WM_UNIT_HIGHLIGHT" val="1"/>
  <p:tag name="KSO_WM_UNIT_COMPATIBLE" val="0"/>
  <p:tag name="KSO_WM_UNIT_CLEAR" val="0"/>
  <p:tag name="KSO_WM_DIAGRAM_GROUP_CODE" val="l1-1"/>
  <p:tag name="KSO_WM_UNIT_ID" val="diagram20170146_2*l_h_f*1_2_1"/>
  <p:tag name="KSO_WM_UNIT_PRESET_TEXT" val="20"/>
  <p:tag name="KSO_WM_UNIT_TEXT_FILL_FORE_SCHEMECOLOR_INDEX" val="6"/>
  <p:tag name="KSO_WM_UNIT_TEXT_FILL_TYPE" val="1"/>
</p:tagLst>
</file>

<file path=ppt/tags/tag881.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2_5"/>
  <p:tag name="KSO_WM_UNIT_ID" val="diagram20170146_2*l_h_i*1_2_5"/>
  <p:tag name="KSO_WM_UNIT_LAYERLEVEL" val="1_1_1"/>
  <p:tag name="KSO_WM_DIAGRAM_GROUP_CODE" val="l1-1"/>
  <p:tag name="KSO_WM_UNIT_FILL_FORE_SCHEMECOLOR_INDEX" val="6"/>
  <p:tag name="KSO_WM_UNIT_FILL_TYPE" val="1"/>
</p:tagLst>
</file>

<file path=ppt/tags/tag882.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3_1"/>
  <p:tag name="KSO_WM_UNIT_ID" val="diagram20170146_2*l_h_i*1_3_1"/>
  <p:tag name="KSO_WM_UNIT_LAYERLEVEL" val="1_1_1"/>
  <p:tag name="KSO_WM_DIAGRAM_GROUP_CODE" val="l1-1"/>
</p:tagLst>
</file>

<file path=ppt/tags/tag883.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i"/>
  <p:tag name="KSO_WM_UNIT_INDEX" val="1_3_2"/>
  <p:tag name="KSO_WM_UNIT_ID" val="diagram20170146_2*l_h_i*1_3_2"/>
  <p:tag name="KSO_WM_UNIT_LAYERLEVEL" val="1_1_1"/>
  <p:tag name="KSO_WM_DIAGRAM_GROUP_CODE" val="l1-1"/>
  <p:tag name="KSO_WM_UNIT_FILL_FORE_SCHEMECOLOR_INDEX" val="5"/>
  <p:tag name="KSO_WM_UNIT_FILL_TYPE" val="1"/>
</p:tagLst>
</file>

<file path=ppt/tags/tag884.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3_1"/>
  <p:tag name="KSO_WM_UNIT_LAYERLEVEL" val="1_1_1"/>
  <p:tag name="KSO_WM_UNIT_VALUE" val="1"/>
  <p:tag name="KSO_WM_UNIT_HIGHLIGHT" val="1"/>
  <p:tag name="KSO_WM_UNIT_COMPATIBLE" val="0"/>
  <p:tag name="KSO_WM_UNIT_CLEAR" val="0"/>
  <p:tag name="KSO_WM_DIAGRAM_GROUP_CODE" val="l1-1"/>
  <p:tag name="KSO_WM_UNIT_ID" val="diagram20170146_2*l_h_f*1_3_1"/>
  <p:tag name="KSO_WM_UNIT_PRESET_TEXT" val="50"/>
  <p:tag name="KSO_WM_UNIT_TEXT_FILL_FORE_SCHEMECOLOR_INDEX" val="6"/>
  <p:tag name="KSO_WM_UNIT_TEXT_FILL_TYPE" val="1"/>
</p:tagLst>
</file>

<file path=ppt/tags/tag885.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1_3"/>
  <p:tag name="KSO_WM_UNIT_LAYERLEVEL" val="1_1_1"/>
  <p:tag name="KSO_WM_UNIT_VALUE" val="30"/>
  <p:tag name="KSO_WM_UNIT_HIGHLIGHT" val="0"/>
  <p:tag name="KSO_WM_UNIT_COMPATIBLE" val="0"/>
  <p:tag name="KSO_WM_UNIT_CLEAR" val="0"/>
  <p:tag name="KSO_WM_UNIT_PRESET_TEXT_INDEX" val="2"/>
  <p:tag name="KSO_WM_UNIT_PRESET_TEXT_LEN" val="30"/>
  <p:tag name="KSO_WM_DIAGRAM_GROUP_CODE" val="l1-1"/>
  <p:tag name="KSO_WM_UNIT_ID" val="diagram20170146_2*l_h_f*1_1_3"/>
  <p:tag name="KSO_WM_UNIT_TEXT_FILL_FORE_SCHEMECOLOR_INDEX" val="5"/>
  <p:tag name="KSO_WM_UNIT_TEXT_FILL_TYPE" val="1"/>
</p:tagLst>
</file>

<file path=ppt/tags/tag886.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2_3"/>
  <p:tag name="KSO_WM_UNIT_LAYERLEVEL" val="1_1_1"/>
  <p:tag name="KSO_WM_UNIT_VALUE" val="40"/>
  <p:tag name="KSO_WM_UNIT_HIGHLIGHT" val="0"/>
  <p:tag name="KSO_WM_UNIT_COMPATIBLE" val="0"/>
  <p:tag name="KSO_WM_UNIT_CLEAR" val="0"/>
  <p:tag name="KSO_WM_UNIT_PRESET_TEXT_INDEX" val="2"/>
  <p:tag name="KSO_WM_UNIT_PRESET_TEXT_LEN" val="30"/>
  <p:tag name="KSO_WM_DIAGRAM_GROUP_CODE" val="l1-1"/>
  <p:tag name="KSO_WM_UNIT_ID" val="diagram20170146_2*l_h_f*1_2_3"/>
  <p:tag name="KSO_WM_UNIT_TEXT_FILL_FORE_SCHEMECOLOR_INDEX" val="5"/>
  <p:tag name="KSO_WM_UNIT_TEXT_FILL_TYPE" val="1"/>
</p:tagLst>
</file>

<file path=ppt/tags/tag887.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3_3"/>
  <p:tag name="KSO_WM_UNIT_LAYERLEVEL" val="1_1_1"/>
  <p:tag name="KSO_WM_UNIT_VALUE" val="30"/>
  <p:tag name="KSO_WM_UNIT_HIGHLIGHT" val="0"/>
  <p:tag name="KSO_WM_UNIT_COMPATIBLE" val="0"/>
  <p:tag name="KSO_WM_UNIT_CLEAR" val="0"/>
  <p:tag name="KSO_WM_UNIT_PRESET_TEXT_INDEX" val="2"/>
  <p:tag name="KSO_WM_UNIT_PRESET_TEXT_LEN" val="30"/>
  <p:tag name="KSO_WM_DIAGRAM_GROUP_CODE" val="l1-1"/>
  <p:tag name="KSO_WM_UNIT_ID" val="diagram20170146_2*l_h_f*1_3_3"/>
  <p:tag name="KSO_WM_UNIT_TEXT_FILL_FORE_SCHEMECOLOR_INDEX" val="5"/>
  <p:tag name="KSO_WM_UNIT_TEXT_FILL_TYPE" val="1"/>
</p:tagLst>
</file>

<file path=ppt/tags/tag888.xml><?xml version="1.0" encoding="utf-8"?>
<p:tagLst xmlns:p="http://schemas.openxmlformats.org/presentationml/2006/main">
  <p:tag name="KSO_WM_TAG_VERSION" val="1.0"/>
  <p:tag name="KSO_WM_BEAUTIFY_FLAG" val="#wm#"/>
  <p:tag name="KSO_WM_TEMPLATE_CATEGORY" val="diagram"/>
  <p:tag name="KSO_WM_TEMPLATE_INDEX" val="20170146"/>
  <p:tag name="KSO_WM_UNIT_TYPE" val="l_h_f"/>
  <p:tag name="KSO_WM_UNIT_INDEX" val="1_1_1"/>
  <p:tag name="KSO_WM_UNIT_LAYERLEVEL" val="1_1_1"/>
  <p:tag name="KSO_WM_UNIT_VALUE" val="1"/>
  <p:tag name="KSO_WM_UNIT_HIGHLIGHT" val="1"/>
  <p:tag name="KSO_WM_UNIT_COMPATIBLE" val="0"/>
  <p:tag name="KSO_WM_UNIT_CLEAR" val="0"/>
  <p:tag name="KSO_WM_DIAGRAM_GROUP_CODE" val="l1-1"/>
  <p:tag name="KSO_WM_UNIT_ID" val="diagram20170146_2*l_h_f*1_1_1"/>
  <p:tag name="KSO_WM_UNIT_PRESET_TEXT" val="10"/>
  <p:tag name="KSO_WM_UNIT_TEXT_FILL_FORE_SCHEMECOLOR_INDEX" val="6"/>
  <p:tag name="KSO_WM_UNIT_TEXT_FILL_TYPE" val="1"/>
</p:tagLst>
</file>

<file path=ppt/tags/tag88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890.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8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8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89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94.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89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1_1"/>
  <p:tag name="KSO_WM_UNIT_ID" val="diagram20227684_4*n_h_h_a*1_2_1_1"/>
  <p:tag name="KSO_WM_TEMPLATE_CATEGORY" val="diagram"/>
  <p:tag name="KSO_WM_TEMPLATE_INDEX" val="20227684"/>
  <p:tag name="KSO_WM_UNIT_LAYERLEVEL" val="1_1_1_1"/>
  <p:tag name="KSO_WM_TAG_VERSION" val="1.0"/>
  <p:tag name="KSO_WM_BEAUTIFY_FLAG" val="#wm#"/>
  <p:tag name="KSO_WM_UNIT_TEXT_FILL_FORE_SCHEMECOLOR_INDEX" val="10"/>
  <p:tag name="KSO_WM_UNIT_TEXT_FILL_TYPE" val="1"/>
</p:tagLst>
</file>

<file path=ppt/tags/tag89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2_1"/>
  <p:tag name="KSO_WM_UNIT_ID" val="diagram20227684_4*n_h_h_a*1_2_2_1"/>
  <p:tag name="KSO_WM_TEMPLATE_CATEGORY" val="diagram"/>
  <p:tag name="KSO_WM_TEMPLATE_INDEX" val="20227684"/>
  <p:tag name="KSO_WM_UNIT_LAYERLEVEL" val="1_1_1_1"/>
  <p:tag name="KSO_WM_TAG_VERSION" val="1.0"/>
  <p:tag name="KSO_WM_BEAUTIFY_FLAG" val="#wm#"/>
  <p:tag name="KSO_WM_UNIT_TEXT_FILL_FORE_SCHEMECOLOR_INDEX" val="10"/>
  <p:tag name="KSO_WM_UNIT_TEXT_FILL_TYPE" val="1"/>
</p:tagLst>
</file>

<file path=ppt/tags/tag8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4_1"/>
  <p:tag name="KSO_WM_UNIT_ID" val="diagram20227684_4*n_h_h_i*1_2_4_1"/>
  <p:tag name="KSO_WM_TEMPLATE_CATEGORY" val="diagram"/>
  <p:tag name="KSO_WM_TEMPLATE_INDEX" val="20227684"/>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9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4_1"/>
  <p:tag name="KSO_WM_UNIT_ID" val="diagram20227684_4*n_h_h_a*1_2_4_1"/>
  <p:tag name="KSO_WM_TEMPLATE_CATEGORY" val="diagram"/>
  <p:tag name="KSO_WM_TEMPLATE_INDEX" val="20227684"/>
  <p:tag name="KSO_WM_UNIT_LAYERLEVEL" val="1_1_1_1"/>
  <p:tag name="KSO_WM_TAG_VERSION" val="1.0"/>
  <p:tag name="KSO_WM_BEAUTIFY_FLAG" val="#wm#"/>
  <p:tag name="KSO_WM_UNIT_TEXT_FILL_FORE_SCHEMECOLOR_INDEX" val="10"/>
  <p:tag name="KSO_WM_UNIT_TEXT_FILL_TYPE" val="1"/>
</p:tagLst>
</file>

<file path=ppt/tags/tag8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4_2"/>
  <p:tag name="KSO_WM_UNIT_ID" val="diagram20227684_4*n_h_h_i*1_2_4_2"/>
  <p:tag name="KSO_WM_TEMPLATE_CATEGORY" val="diagram"/>
  <p:tag name="KSO_WM_TEMPLATE_INDEX" val="20227684"/>
  <p:tag name="KSO_WM_UNIT_LAYERLEVEL" val="1_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900.xml><?xml version="1.0" encoding="utf-8"?>
<p:tagLst xmlns:p="http://schemas.openxmlformats.org/presentationml/2006/main">
  <p:tag name="KSO_WM_UNIT_VALUE" val="162*159"/>
  <p:tag name="KSO_WM_UNIT_HIGHLIGHT" val="0"/>
  <p:tag name="KSO_WM_UNIT_COMPATIBLE" val="0"/>
  <p:tag name="KSO_WM_UNIT_DIAGRAM_ISNUMVISUAL" val="0"/>
  <p:tag name="KSO_WM_UNIT_DIAGRAM_ISREFERUNIT" val="0"/>
  <p:tag name="KSO_WM_DIAGRAM_GROUP_CODE" val="n1-1"/>
  <p:tag name="KSO_WM_UNIT_TYPE" val="n_h_h_x"/>
  <p:tag name="KSO_WM_UNIT_INDEX" val="1_2_4_1"/>
  <p:tag name="KSO_WM_UNIT_ID" val="diagram20227684_4*n_h_h_x*1_2_4_1"/>
  <p:tag name="KSO_WM_TEMPLATE_CATEGORY" val="diagram"/>
  <p:tag name="KSO_WM_TEMPLATE_INDEX" val="20227684"/>
  <p:tag name="KSO_WM_UNIT_LAYERLEVEL" val="1_1_1_1"/>
  <p:tag name="KSO_WM_TAG_VERSION" val="1.0"/>
  <p:tag name="KSO_WM_BEAUTIFY_FLAG" val="#wm#"/>
</p:tagLst>
</file>

<file path=ppt/tags/tag9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227684_4*n_h_h_i*1_2_2_1"/>
  <p:tag name="KSO_WM_TEMPLATE_CATEGORY" val="diagram"/>
  <p:tag name="KSO_WM_TEMPLATE_INDEX" val="20227684"/>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9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2"/>
  <p:tag name="KSO_WM_UNIT_ID" val="diagram20227684_4*n_h_h_i*1_2_2_2"/>
  <p:tag name="KSO_WM_TEMPLATE_CATEGORY" val="diagram"/>
  <p:tag name="KSO_WM_TEMPLATE_INDEX" val="20227684"/>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903.xml><?xml version="1.0" encoding="utf-8"?>
<p:tagLst xmlns:p="http://schemas.openxmlformats.org/presentationml/2006/main">
  <p:tag name="KSO_WM_UNIT_VALUE" val="159*162"/>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27684_4*n_h_h_x*1_2_2_1"/>
  <p:tag name="KSO_WM_TEMPLATE_CATEGORY" val="diagram"/>
  <p:tag name="KSO_WM_TEMPLATE_INDEX" val="20227684"/>
  <p:tag name="KSO_WM_UNIT_LAYERLEVEL" val="1_1_1_1"/>
  <p:tag name="KSO_WM_TAG_VERSION" val="1.0"/>
  <p:tag name="KSO_WM_BEAUTIFY_FLAG" val="#wm#"/>
</p:tagLst>
</file>

<file path=ppt/tags/tag9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1"/>
  <p:tag name="KSO_WM_UNIT_ID" val="diagram20227684_4*n_h_h_i*1_2_3_1"/>
  <p:tag name="KSO_WM_TEMPLATE_CATEGORY" val="diagram"/>
  <p:tag name="KSO_WM_TEMPLATE_INDEX" val="20227684"/>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90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2_3_1"/>
  <p:tag name="KSO_WM_UNIT_ID" val="diagram20227684_4*n_h_h_a*1_2_3_1"/>
  <p:tag name="KSO_WM_TEMPLATE_CATEGORY" val="diagram"/>
  <p:tag name="KSO_WM_TEMPLATE_INDEX" val="20227684"/>
  <p:tag name="KSO_WM_UNIT_LAYERLEVEL" val="1_1_1_1"/>
  <p:tag name="KSO_WM_TAG_VERSION" val="1.0"/>
  <p:tag name="KSO_WM_BEAUTIFY_FLAG" val="#wm#"/>
  <p:tag name="KSO_WM_UNIT_TEXT_FILL_FORE_SCHEMECOLOR_INDEX" val="10"/>
  <p:tag name="KSO_WM_UNIT_TEXT_FILL_TYPE" val="1"/>
</p:tagLst>
</file>

<file path=ppt/tags/tag9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2"/>
  <p:tag name="KSO_WM_UNIT_ID" val="diagram20227684_4*n_h_h_i*1_2_3_2"/>
  <p:tag name="KSO_WM_TEMPLATE_CATEGORY" val="diagram"/>
  <p:tag name="KSO_WM_TEMPLATE_INDEX" val="20227684"/>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907.xml><?xml version="1.0" encoding="utf-8"?>
<p:tagLst xmlns:p="http://schemas.openxmlformats.org/presentationml/2006/main">
  <p:tag name="KSO_WM_UNIT_VALUE" val="162*164"/>
  <p:tag name="KSO_WM_UNIT_HIGHLIGHT" val="0"/>
  <p:tag name="KSO_WM_UNIT_COMPATIBLE" val="0"/>
  <p:tag name="KSO_WM_UNIT_DIAGRAM_ISNUMVISUAL" val="0"/>
  <p:tag name="KSO_WM_UNIT_DIAGRAM_ISREFERUNIT" val="0"/>
  <p:tag name="KSO_WM_DIAGRAM_GROUP_CODE" val="n1-1"/>
  <p:tag name="KSO_WM_UNIT_TYPE" val="n_h_h_x"/>
  <p:tag name="KSO_WM_UNIT_INDEX" val="1_2_3_1"/>
  <p:tag name="KSO_WM_UNIT_ID" val="diagram20227684_4*n_h_h_x*1_2_3_1"/>
  <p:tag name="KSO_WM_TEMPLATE_CATEGORY" val="diagram"/>
  <p:tag name="KSO_WM_TEMPLATE_INDEX" val="20227684"/>
  <p:tag name="KSO_WM_UNIT_LAYERLEVEL" val="1_1_1_1"/>
  <p:tag name="KSO_WM_TAG_VERSION" val="1.0"/>
  <p:tag name="KSO_WM_BEAUTIFY_FLAG" val="#wm#"/>
</p:tagLst>
</file>

<file path=ppt/tags/tag9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227684_4*n_h_h_i*1_2_1_1"/>
  <p:tag name="KSO_WM_TEMPLATE_CATEGORY" val="diagram"/>
  <p:tag name="KSO_WM_TEMPLATE_INDEX" val="20227684"/>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9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2"/>
  <p:tag name="KSO_WM_UNIT_ID" val="diagram20227684_4*n_h_h_i*1_2_1_2"/>
  <p:tag name="KSO_WM_TEMPLATE_CATEGORY" val="diagram"/>
  <p:tag name="KSO_WM_TEMPLATE_INDEX" val="20227684"/>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9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910.xml><?xml version="1.0" encoding="utf-8"?>
<p:tagLst xmlns:p="http://schemas.openxmlformats.org/presentationml/2006/main">
  <p:tag name="KSO_WM_UNIT_VALUE" val="159*159"/>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27684_4*n_h_h_x*1_2_1_1"/>
  <p:tag name="KSO_WM_TEMPLATE_CATEGORY" val="diagram"/>
  <p:tag name="KSO_WM_TEMPLATE_INDEX" val="20227684"/>
  <p:tag name="KSO_WM_UNIT_LAYERLEVEL" val="1_1_1_1"/>
  <p:tag name="KSO_WM_TAG_VERSION" val="1.0"/>
  <p:tag name="KSO_WM_BEAUTIFY_FLAG" val="#wm#"/>
</p:tagLst>
</file>

<file path=ppt/tags/tag9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27684_4*n_h_i*1_1_1"/>
  <p:tag name="KSO_WM_TEMPLATE_CATEGORY" val="diagram"/>
  <p:tag name="KSO_WM_TEMPLATE_INDEX" val="2022768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9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27684_4*n_h_i*1_1_2"/>
  <p:tag name="KSO_WM_TEMPLATE_CATEGORY" val="diagram"/>
  <p:tag name="KSO_WM_TEMPLATE_INDEX" val="20227684"/>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913.xml><?xml version="1.0" encoding="utf-8"?>
<p:tagLst xmlns:p="http://schemas.openxmlformats.org/presentationml/2006/main">
  <p:tag name="KSO_WM_UNIT_ISCONTENTSTITLE" val="0"/>
  <p:tag name="KSO_WM_UNIT_ISNUMDGMTITLE" val="0"/>
  <p:tag name="KSO_WM_UNIT_PRESET_TEXT" val="请添加标题"/>
  <p:tag name="KSO_WM_UNIT_NOCLEAR" val="0"/>
  <p:tag name="KSO_WM_UNIT_VALUE" val="6"/>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27684_4*n_h_a*1_1_1"/>
  <p:tag name="KSO_WM_TEMPLATE_CATEGORY" val="diagram"/>
  <p:tag name="KSO_WM_TEMPLATE_INDEX" val="20227684"/>
  <p:tag name="KSO_WM_UNIT_LAYERLEVEL" val="1_1_1"/>
  <p:tag name="KSO_WM_TAG_VERSION" val="1.0"/>
  <p:tag name="KSO_WM_BEAUTIFY_FLAG" val="#wm#"/>
  <p:tag name="KSO_WM_UNIT_TEXT_FILL_FORE_SCHEMECOLOR_INDEX" val="5"/>
  <p:tag name="KSO_WM_UNIT_TEXT_FILL_TYPE" val="1"/>
</p:tagLst>
</file>

<file path=ppt/tags/tag914.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9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9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1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1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919.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9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92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2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92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6"/>
  <p:tag name="KSO_WM_UNIT_HIGHLIGHT" val="0"/>
  <p:tag name="KSO_WM_UNIT_COMPATIBLE" val="0"/>
  <p:tag name="KSO_WM_UNIT_DIAGRAM_ISNUMVISUAL" val="0"/>
  <p:tag name="KSO_WM_UNIT_DIAGRAM_ISREFERUNIT" val="0"/>
  <p:tag name="KSO_WM_DIAGRAM_GROUP_CODE" val="n1-1"/>
  <p:tag name="KSO_WM_UNIT_TYPE" val="n_h_h_a"/>
  <p:tag name="KSO_WM_UNIT_INDEX" val="1_1_1_1"/>
  <p:tag name="KSO_WM_UNIT_ID" val="diagram20227986_5*n_h_h_a*1_1_1_1"/>
  <p:tag name="KSO_WM_TEMPLATE_CATEGORY" val="diagram"/>
  <p:tag name="KSO_WM_TEMPLATE_INDEX" val="20227986"/>
  <p:tag name="KSO_WM_UNIT_LAYERLEVEL" val="1_1_1_1"/>
  <p:tag name="KSO_WM_TAG_VERSION" val="1.0"/>
  <p:tag name="KSO_WM_BEAUTIFY_FLAG" val="#wm#"/>
  <p:tag name="KSO_WM_UNIT_TEXT_FILL_FORE_SCHEMECOLOR_INDEX" val="5"/>
  <p:tag name="KSO_WM_UNIT_TEXT_FILL_TYPE" val="1"/>
</p:tagLst>
</file>

<file path=ppt/tags/tag9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1_1"/>
  <p:tag name="KSO_WM_UNIT_ID" val="diagram20227986_5*n_h_h_i*1_1_1_1"/>
  <p:tag name="KSO_WM_TEMPLATE_CATEGORY" val="diagram"/>
  <p:tag name="KSO_WM_TEMPLATE_INDEX" val="20227986"/>
  <p:tag name="KSO_WM_UNIT_LAYERLEVEL" val="1_1_1_1"/>
  <p:tag name="KSO_WM_TAG_VERSION" val="1.0"/>
  <p:tag name="KSO_WM_BEAUTIFY_FLAG" val="#wm#"/>
  <p:tag name="KSO_WM_UNIT_TEXT_FORE_SCHEMECOLOR_INDEX" val="5"/>
  <p:tag name="KSO_WM_UNIT_TEXT_LINE_FILL_TYPE" val="2"/>
</p:tagLst>
</file>

<file path=ppt/tags/tag92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5_1"/>
  <p:tag name="KSO_WM_UNIT_ID" val="diagram20227986_5*n_h_h_a*1_1_5_1"/>
  <p:tag name="KSO_WM_TEMPLATE_CATEGORY" val="diagram"/>
  <p:tag name="KSO_WM_TEMPLATE_INDEX" val="20227986"/>
  <p:tag name="KSO_WM_UNIT_LAYERLEVEL" val="1_1_1_1"/>
  <p:tag name="KSO_WM_TAG_VERSION" val="1.0"/>
  <p:tag name="KSO_WM_BEAUTIFY_FLAG" val="#wm#"/>
  <p:tag name="KSO_WM_UNIT_VALUE" val="6"/>
  <p:tag name="KSO_WM_UNIT_TEXT_FILL_FORE_SCHEMECOLOR_INDEX" val="9"/>
  <p:tag name="KSO_WM_UNIT_TEXT_FILL_TYPE" val="1"/>
</p:tagLst>
</file>

<file path=ppt/tags/tag9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5_1"/>
  <p:tag name="KSO_WM_UNIT_ID" val="diagram20227986_5*n_h_h_i*1_1_5_1"/>
  <p:tag name="KSO_WM_TEMPLATE_CATEGORY" val="diagram"/>
  <p:tag name="KSO_WM_TEMPLATE_INDEX" val="20227986"/>
  <p:tag name="KSO_WM_UNIT_LAYERLEVEL" val="1_1_1_1"/>
  <p:tag name="KSO_WM_TAG_VERSION" val="1.0"/>
  <p:tag name="KSO_WM_BEAUTIFY_FLAG" val="#wm#"/>
  <p:tag name="KSO_WM_UNIT_TEXT_FORE_SCHEMECOLOR_INDEX" val="9"/>
  <p:tag name="KSO_WM_UNIT_TEXT_LINE_FILL_TYPE" val="2"/>
</p:tagLst>
</file>

<file path=ppt/tags/tag92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2_1"/>
  <p:tag name="KSO_WM_UNIT_ID" val="diagram20227986_5*n_h_h_a*1_1_2_1"/>
  <p:tag name="KSO_WM_TEMPLATE_CATEGORY" val="diagram"/>
  <p:tag name="KSO_WM_TEMPLATE_INDEX" val="20227986"/>
  <p:tag name="KSO_WM_UNIT_LAYERLEVEL" val="1_1_1_1"/>
  <p:tag name="KSO_WM_TAG_VERSION" val="1.0"/>
  <p:tag name="KSO_WM_BEAUTIFY_FLAG" val="#wm#"/>
  <p:tag name="KSO_WM_UNIT_VALUE" val="6"/>
  <p:tag name="KSO_WM_UNIT_TEXT_FILL_FORE_SCHEMECOLOR_INDEX" val="6"/>
  <p:tag name="KSO_WM_UNIT_TEXT_FILL_TYPE" val="1"/>
</p:tagLst>
</file>

<file path=ppt/tags/tag9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2_1"/>
  <p:tag name="KSO_WM_UNIT_ID" val="diagram20227986_5*n_h_h_i*1_1_2_1"/>
  <p:tag name="KSO_WM_TEMPLATE_CATEGORY" val="diagram"/>
  <p:tag name="KSO_WM_TEMPLATE_INDEX" val="20227986"/>
  <p:tag name="KSO_WM_UNIT_LAYERLEVEL" val="1_1_1_1"/>
  <p:tag name="KSO_WM_TAG_VERSION" val="1.0"/>
  <p:tag name="KSO_WM_BEAUTIFY_FLAG" val="#wm#"/>
  <p:tag name="KSO_WM_UNIT_TEXT_FORE_SCHEMECOLOR_INDEX" val="6"/>
  <p:tag name="KSO_WM_UNIT_TEXT_LINE_FILL_TYPE" val="2"/>
</p:tagLst>
</file>

<file path=ppt/tags/tag9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3_1"/>
  <p:tag name="KSO_WM_UNIT_ID" val="diagram20227986_5*n_h_h_a*1_1_3_1"/>
  <p:tag name="KSO_WM_TEMPLATE_CATEGORY" val="diagram"/>
  <p:tag name="KSO_WM_TEMPLATE_INDEX" val="20227986"/>
  <p:tag name="KSO_WM_UNIT_LAYERLEVEL" val="1_1_1_1"/>
  <p:tag name="KSO_WM_TAG_VERSION" val="1.0"/>
  <p:tag name="KSO_WM_BEAUTIFY_FLAG" val="#wm#"/>
  <p:tag name="KSO_WM_UNIT_VALUE" val="6"/>
  <p:tag name="KSO_WM_UNIT_TEXT_FILL_FORE_SCHEMECOLOR_INDEX" val="7"/>
  <p:tag name="KSO_WM_UNIT_TEXT_FILL_TYPE" val="1"/>
</p:tagLst>
</file>

<file path=ppt/tags/tag9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3_1"/>
  <p:tag name="KSO_WM_UNIT_ID" val="diagram20227986_5*n_h_h_i*1_1_3_1"/>
  <p:tag name="KSO_WM_TEMPLATE_CATEGORY" val="diagram"/>
  <p:tag name="KSO_WM_TEMPLATE_INDEX" val="20227986"/>
  <p:tag name="KSO_WM_UNIT_LAYERLEVEL" val="1_1_1_1"/>
  <p:tag name="KSO_WM_TAG_VERSION" val="1.0"/>
  <p:tag name="KSO_WM_BEAUTIFY_FLAG" val="#wm#"/>
  <p:tag name="KSO_WM_UNIT_TEXT_FORE_SCHEMECOLOR_INDEX" val="7"/>
  <p:tag name="KSO_WM_UNIT_TEXT_LINE_FILL_TYPE" val="2"/>
</p:tagLst>
</file>

<file path=ppt/tags/tag9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27986_5*n_h_i*1_1_3"/>
  <p:tag name="KSO_WM_TEMPLATE_CATEGORY" val="diagram"/>
  <p:tag name="KSO_WM_TEMPLATE_INDEX" val="20227986"/>
  <p:tag name="KSO_WM_UNIT_LAYERLEVEL" val="1_1_1"/>
  <p:tag name="KSO_WM_TAG_VERSION" val="1.0"/>
  <p:tag name="KSO_WM_BEAUTIFY_FLAG" val="#wm#"/>
  <p:tag name="KSO_WM_UNIT_FILL_FORE_SCHEMECOLOR_INDEX" val="16"/>
  <p:tag name="KSO_WM_UNIT_FILL_TYPE" val="1"/>
  <p:tag name="KSO_WM_UNIT_TEXT_FILL_FORE_SCHEMECOLOR_INDEX" val="2"/>
  <p:tag name="KSO_WM_UNIT_TEXT_FILL_TYPE" val="1"/>
</p:tagLst>
</file>

<file path=ppt/tags/tag9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2"/>
  <p:tag name="KSO_WM_UNIT_ID" val="diagram20227986_5*n_h_h_i*1_1_2_2"/>
  <p:tag name="KSO_WM_TEMPLATE_CATEGORY" val="diagram"/>
  <p:tag name="KSO_WM_TEMPLATE_INDEX" val="20227986"/>
  <p:tag name="KSO_WM_UNIT_LAYERLEVEL" val="1_1_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934.xml><?xml version="1.0" encoding="utf-8"?>
<p:tagLst xmlns:p="http://schemas.openxmlformats.org/presentationml/2006/main">
  <p:tag name="KSO_WM_UNIT_VALUE" val="108*108"/>
  <p:tag name="KSO_WM_UNIT_HIGHLIGHT" val="0"/>
  <p:tag name="KSO_WM_UNIT_COMPATIBLE" val="0"/>
  <p:tag name="KSO_WM_UNIT_DIAGRAM_ISNUMVISUAL" val="0"/>
  <p:tag name="KSO_WM_UNIT_DIAGRAM_ISREFERUNIT" val="0"/>
  <p:tag name="KSO_WM_DIAGRAM_GROUP_CODE" val="n1-1"/>
  <p:tag name="KSO_WM_UNIT_TYPE" val="n_h_h_x"/>
  <p:tag name="KSO_WM_UNIT_INDEX" val="1_1_2_1"/>
  <p:tag name="KSO_WM_UNIT_ID" val="diagram20227986_5*n_h_h_x*1_1_2_1"/>
  <p:tag name="KSO_WM_TEMPLATE_CATEGORY" val="diagram"/>
  <p:tag name="KSO_WM_TEMPLATE_INDEX" val="20227986"/>
  <p:tag name="KSO_WM_UNIT_LAYERLEVEL" val="1_1_1_1"/>
  <p:tag name="KSO_WM_TAG_VERSION" val="1.0"/>
  <p:tag name="KSO_WM_BEAUTIFY_FLAG" val="#wm#"/>
  <p:tag name="KSO_WM_UNIT_FILL_FORE_SCHEMECOLOR_INDEX" val="16"/>
  <p:tag name="KSO_WM_UNIT_FILL_TYPE" val="1"/>
</p:tagLst>
</file>

<file path=ppt/tags/tag9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5_2"/>
  <p:tag name="KSO_WM_UNIT_ID" val="diagram20227986_5*n_h_h_i*1_1_5_2"/>
  <p:tag name="KSO_WM_TEMPLATE_CATEGORY" val="diagram"/>
  <p:tag name="KSO_WM_TEMPLATE_INDEX" val="20227986"/>
  <p:tag name="KSO_WM_UNIT_LAYERLEVEL" val="1_1_1_1"/>
  <p:tag name="KSO_WM_TAG_VERSION" val="1.0"/>
  <p:tag name="KSO_WM_BEAUTIFY_FLAG" val="#wm#"/>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Lst>
</file>

<file path=ppt/tags/tag936.xml><?xml version="1.0" encoding="utf-8"?>
<p:tagLst xmlns:p="http://schemas.openxmlformats.org/presentationml/2006/main">
  <p:tag name="KSO_WM_UNIT_VALUE" val="114*11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5_1"/>
  <p:tag name="KSO_WM_UNIT_ID" val="diagram20227986_5*n_h_h_x*1_1_5_1"/>
  <p:tag name="KSO_WM_TEMPLATE_CATEGORY" val="diagram"/>
  <p:tag name="KSO_WM_TEMPLATE_INDEX" val="20227986"/>
  <p:tag name="KSO_WM_UNIT_LAYERLEVEL" val="1_1_1_1"/>
  <p:tag name="KSO_WM_TAG_VERSION" val="1.0"/>
  <p:tag name="KSO_WM_BEAUTIFY_FLAG" val="#wm#"/>
  <p:tag name="KSO_WM_UNIT_FILL_FORE_SCHEMECOLOR_INDEX" val="9"/>
  <p:tag name="KSO_WM_UNIT_FILL_TYPE" val="1"/>
</p:tagLst>
</file>

<file path=ppt/tags/tag9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2"/>
  <p:tag name="KSO_WM_UNIT_ID" val="diagram20227986_5*n_h_h_i*1_1_3_2"/>
  <p:tag name="KSO_WM_TEMPLATE_CATEGORY" val="diagram"/>
  <p:tag name="KSO_WM_TEMPLATE_INDEX" val="20227986"/>
  <p:tag name="KSO_WM_UNIT_LAYERLEVEL" val="1_1_1_1"/>
  <p:tag name="KSO_WM_TAG_VERSION" val="1.0"/>
  <p:tag name="KSO_WM_BEAUTIFY_FLAG" val="#wm#"/>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Lst>
</file>

<file path=ppt/tags/tag938.xml><?xml version="1.0" encoding="utf-8"?>
<p:tagLst xmlns:p="http://schemas.openxmlformats.org/presentationml/2006/main">
  <p:tag name="KSO_WM_UNIT_VALUE" val="108*108"/>
  <p:tag name="KSO_WM_UNIT_HIGHLIGHT" val="0"/>
  <p:tag name="KSO_WM_UNIT_COMPATIBLE" val="0"/>
  <p:tag name="KSO_WM_UNIT_DIAGRAM_ISNUMVISUAL" val="0"/>
  <p:tag name="KSO_WM_UNIT_DIAGRAM_ISREFERUNIT" val="0"/>
  <p:tag name="KSO_WM_DIAGRAM_GROUP_CODE" val="n1-1"/>
  <p:tag name="KSO_WM_UNIT_TYPE" val="n_h_h_x"/>
  <p:tag name="KSO_WM_UNIT_INDEX" val="1_1_3_1"/>
  <p:tag name="KSO_WM_UNIT_ID" val="diagram20227986_5*n_h_h_x*1_1_3_1"/>
  <p:tag name="KSO_WM_TEMPLATE_CATEGORY" val="diagram"/>
  <p:tag name="KSO_WM_TEMPLATE_INDEX" val="20227986"/>
  <p:tag name="KSO_WM_UNIT_LAYERLEVEL" val="1_1_1_1"/>
  <p:tag name="KSO_WM_TAG_VERSION" val="1.0"/>
  <p:tag name="KSO_WM_BEAUTIFY_FLAG" val="#wm#"/>
  <p:tag name="KSO_WM_UNIT_FILL_FORE_SCHEMECOLOR_INDEX" val="7"/>
  <p:tag name="KSO_WM_UNIT_FILL_TYPE" val="1"/>
</p:tagLst>
</file>

<file path=ppt/tags/tag9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4_2"/>
  <p:tag name="KSO_WM_UNIT_ID" val="diagram20227986_5*n_h_h_i*1_1_4_2"/>
  <p:tag name="KSO_WM_TEMPLATE_CATEGORY" val="diagram"/>
  <p:tag name="KSO_WM_TEMPLATE_INDEX" val="20227986"/>
  <p:tag name="KSO_WM_UNIT_LAYERLEVEL" val="1_1_1_1"/>
  <p:tag name="KSO_WM_TAG_VERSION" val="1.0"/>
  <p:tag name="KSO_WM_BEAUTIFY_FLAG" val="#wm#"/>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Lst>
</file>

<file path=ppt/tags/tag9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40.xml><?xml version="1.0" encoding="utf-8"?>
<p:tagLst xmlns:p="http://schemas.openxmlformats.org/presentationml/2006/main">
  <p:tag name="KSO_WM_UNIT_VALUE" val="104*10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4_1"/>
  <p:tag name="KSO_WM_UNIT_ID" val="diagram20227986_5*n_h_h_x*1_1_4_1"/>
  <p:tag name="KSO_WM_TEMPLATE_CATEGORY" val="diagram"/>
  <p:tag name="KSO_WM_TEMPLATE_INDEX" val="20227986"/>
  <p:tag name="KSO_WM_UNIT_LAYERLEVEL" val="1_1_1_1"/>
  <p:tag name="KSO_WM_TAG_VERSION" val="1.0"/>
  <p:tag name="KSO_WM_BEAUTIFY_FLAG" val="#wm#"/>
  <p:tag name="KSO_WM_UNIT_FILL_FORE_SCHEMECOLOR_INDEX" val="8"/>
  <p:tag name="KSO_WM_UNIT_FILL_TYPE" val="1"/>
</p:tagLst>
</file>

<file path=ppt/tags/tag9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2"/>
  <p:tag name="KSO_WM_UNIT_ID" val="diagram20227986_5*n_h_h_i*1_1_1_2"/>
  <p:tag name="KSO_WM_TEMPLATE_CATEGORY" val="diagram"/>
  <p:tag name="KSO_WM_TEMPLATE_INDEX" val="20227986"/>
  <p:tag name="KSO_WM_UNIT_LAYERLEVEL" val="1_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942.xml><?xml version="1.0" encoding="utf-8"?>
<p:tagLst xmlns:p="http://schemas.openxmlformats.org/presentationml/2006/main">
  <p:tag name="KSO_WM_UNIT_VALUE" val="90*90"/>
  <p:tag name="KSO_WM_UNIT_HIGHLIGHT" val="0"/>
  <p:tag name="KSO_WM_UNIT_COMPATIBLE" val="0"/>
  <p:tag name="KSO_WM_UNIT_DIAGRAM_ISNUMVISUAL" val="0"/>
  <p:tag name="KSO_WM_UNIT_DIAGRAM_ISREFERUNIT" val="0"/>
  <p:tag name="KSO_WM_DIAGRAM_GROUP_CODE" val="n1-1"/>
  <p:tag name="KSO_WM_UNIT_TYPE" val="n_h_h_x"/>
  <p:tag name="KSO_WM_UNIT_INDEX" val="1_1_1_1"/>
  <p:tag name="KSO_WM_UNIT_ID" val="diagram20227986_5*n_h_h_x*1_1_1_1"/>
  <p:tag name="KSO_WM_TEMPLATE_CATEGORY" val="diagram"/>
  <p:tag name="KSO_WM_TEMPLATE_INDEX" val="20227986"/>
  <p:tag name="KSO_WM_UNIT_LAYERLEVEL" val="1_1_1_1"/>
  <p:tag name="KSO_WM_TAG_VERSION" val="1.0"/>
  <p:tag name="KSO_WM_BEAUTIFY_FLAG" val="#wm#"/>
  <p:tag name="KSO_WM_UNIT_FILL_FORE_SCHEMECOLOR_INDEX" val="5"/>
  <p:tag name="KSO_WM_UNIT_FILL_TYPE" val="1"/>
</p:tagLst>
</file>

<file path=ppt/tags/tag943.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6"/>
  <p:tag name="KSO_WM_UNIT_HIGHLIGHT" val="0"/>
  <p:tag name="KSO_WM_UNIT_COMPATIBLE" val="0"/>
  <p:tag name="KSO_WM_UNIT_DIAGRAM_ISNUMVISUAL" val="0"/>
  <p:tag name="KSO_WM_UNIT_DIAGRAM_ISREFERUNIT" val="0"/>
  <p:tag name="KSO_WM_DIAGRAM_GROUP_CODE" val="n1-1"/>
  <p:tag name="KSO_WM_UNIT_TYPE" val="n_h_h_a"/>
  <p:tag name="KSO_WM_UNIT_INDEX" val="1_1_4_1"/>
  <p:tag name="KSO_WM_UNIT_ID" val="diagram20227986_5*n_h_h_a*1_1_4_1"/>
  <p:tag name="KSO_WM_TEMPLATE_CATEGORY" val="diagram"/>
  <p:tag name="KSO_WM_TEMPLATE_INDEX" val="20227986"/>
  <p:tag name="KSO_WM_UNIT_LAYERLEVEL" val="1_1_1_1"/>
  <p:tag name="KSO_WM_TAG_VERSION" val="1.0"/>
  <p:tag name="KSO_WM_BEAUTIFY_FLAG" val="#wm#"/>
  <p:tag name="KSO_WM_UNIT_TEXT_FILL_FORE_SCHEMECOLOR_INDEX" val="8"/>
  <p:tag name="KSO_WM_UNIT_TEXT_FILL_TYPE" val="1"/>
</p:tagLst>
</file>

<file path=ppt/tags/tag9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4_1"/>
  <p:tag name="KSO_WM_UNIT_ID" val="diagram20227986_5*n_h_h_i*1_1_4_1"/>
  <p:tag name="KSO_WM_TEMPLATE_CATEGORY" val="diagram"/>
  <p:tag name="KSO_WM_TEMPLATE_INDEX" val="20227986"/>
  <p:tag name="KSO_WM_UNIT_LAYERLEVEL" val="1_1_1_1"/>
  <p:tag name="KSO_WM_TAG_VERSION" val="1.0"/>
  <p:tag name="KSO_WM_BEAUTIFY_FLAG" val="#wm#"/>
  <p:tag name="KSO_WM_UNIT_TEXT_FORE_SCHEMECOLOR_INDEX" val="8"/>
  <p:tag name="KSO_WM_UNIT_TEXT_LINE_FILL_TYPE" val="2"/>
</p:tagLst>
</file>

<file path=ppt/tags/tag945.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9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94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4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4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9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6"/>
  <p:tag name="KSO_WM_UNIT_HIGHLIGHT" val="0"/>
  <p:tag name="KSO_WM_UNIT_COMPATIBLE" val="0"/>
  <p:tag name="KSO_WM_UNIT_DIAGRAM_ISNUMVISUAL" val="0"/>
  <p:tag name="KSO_WM_UNIT_DIAGRAM_ISREFERUNIT" val="0"/>
  <p:tag name="KSO_WM_DIAGRAM_GROUP_CODE" val="n1-1"/>
  <p:tag name="KSO_WM_UNIT_TYPE" val="n_h_h_a"/>
  <p:tag name="KSO_WM_UNIT_INDEX" val="1_1_1_1"/>
  <p:tag name="KSO_WM_UNIT_ID" val="diagram20227986_5*n_h_h_a*1_1_1_1"/>
  <p:tag name="KSO_WM_TEMPLATE_CATEGORY" val="diagram"/>
  <p:tag name="KSO_WM_TEMPLATE_INDEX" val="20227986"/>
  <p:tag name="KSO_WM_UNIT_LAYERLEVEL" val="1_1_1_1"/>
  <p:tag name="KSO_WM_TAG_VERSION" val="1.0"/>
  <p:tag name="KSO_WM_BEAUTIFY_FLAG" val="#wm#"/>
  <p:tag name="KSO_WM_UNIT_TEXT_FILL_FORE_SCHEMECOLOR_INDEX" val="5"/>
  <p:tag name="KSO_WM_UNIT_TEXT_FILL_TYPE" val="1"/>
</p:tagLst>
</file>

<file path=ppt/tags/tag9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1_1"/>
  <p:tag name="KSO_WM_UNIT_ID" val="diagram20227986_5*n_h_h_i*1_1_1_1"/>
  <p:tag name="KSO_WM_TEMPLATE_CATEGORY" val="diagram"/>
  <p:tag name="KSO_WM_TEMPLATE_INDEX" val="20227986"/>
  <p:tag name="KSO_WM_UNIT_LAYERLEVEL" val="1_1_1_1"/>
  <p:tag name="KSO_WM_TAG_VERSION" val="1.0"/>
  <p:tag name="KSO_WM_BEAUTIFY_FLAG" val="#wm#"/>
  <p:tag name="KSO_WM_UNIT_TEXT_FORE_SCHEMECOLOR_INDEX" val="5"/>
  <p:tag name="KSO_WM_UNIT_TEXT_LINE_FILL_TYPE" val="2"/>
</p:tagLst>
</file>

<file path=ppt/tags/tag952.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5_1"/>
  <p:tag name="KSO_WM_UNIT_ID" val="diagram20227986_5*n_h_h_a*1_1_5_1"/>
  <p:tag name="KSO_WM_TEMPLATE_CATEGORY" val="diagram"/>
  <p:tag name="KSO_WM_TEMPLATE_INDEX" val="20227986"/>
  <p:tag name="KSO_WM_UNIT_LAYERLEVEL" val="1_1_1_1"/>
  <p:tag name="KSO_WM_TAG_VERSION" val="1.0"/>
  <p:tag name="KSO_WM_BEAUTIFY_FLAG" val="#wm#"/>
  <p:tag name="KSO_WM_UNIT_VALUE" val="6"/>
  <p:tag name="KSO_WM_UNIT_TEXT_FILL_FORE_SCHEMECOLOR_INDEX" val="9"/>
  <p:tag name="KSO_WM_UNIT_TEXT_FILL_TYPE" val="1"/>
</p:tagLst>
</file>

<file path=ppt/tags/tag9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5_1"/>
  <p:tag name="KSO_WM_UNIT_ID" val="diagram20227986_5*n_h_h_i*1_1_5_1"/>
  <p:tag name="KSO_WM_TEMPLATE_CATEGORY" val="diagram"/>
  <p:tag name="KSO_WM_TEMPLATE_INDEX" val="20227986"/>
  <p:tag name="KSO_WM_UNIT_LAYERLEVEL" val="1_1_1_1"/>
  <p:tag name="KSO_WM_TAG_VERSION" val="1.0"/>
  <p:tag name="KSO_WM_BEAUTIFY_FLAG" val="#wm#"/>
  <p:tag name="KSO_WM_UNIT_TEXT_FORE_SCHEMECOLOR_INDEX" val="9"/>
  <p:tag name="KSO_WM_UNIT_TEXT_LINE_FILL_TYPE" val="2"/>
</p:tagLst>
</file>

<file path=ppt/tags/tag95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2_1"/>
  <p:tag name="KSO_WM_UNIT_ID" val="diagram20227986_5*n_h_h_a*1_1_2_1"/>
  <p:tag name="KSO_WM_TEMPLATE_CATEGORY" val="diagram"/>
  <p:tag name="KSO_WM_TEMPLATE_INDEX" val="20227986"/>
  <p:tag name="KSO_WM_UNIT_LAYERLEVEL" val="1_1_1_1"/>
  <p:tag name="KSO_WM_TAG_VERSION" val="1.0"/>
  <p:tag name="KSO_WM_BEAUTIFY_FLAG" val="#wm#"/>
  <p:tag name="KSO_WM_UNIT_VALUE" val="6"/>
  <p:tag name="KSO_WM_UNIT_TEXT_FILL_FORE_SCHEMECOLOR_INDEX" val="6"/>
  <p:tag name="KSO_WM_UNIT_TEXT_FILL_TYPE" val="1"/>
</p:tagLst>
</file>

<file path=ppt/tags/tag9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2_1"/>
  <p:tag name="KSO_WM_UNIT_ID" val="diagram20227986_5*n_h_h_i*1_1_2_1"/>
  <p:tag name="KSO_WM_TEMPLATE_CATEGORY" val="diagram"/>
  <p:tag name="KSO_WM_TEMPLATE_INDEX" val="20227986"/>
  <p:tag name="KSO_WM_UNIT_LAYERLEVEL" val="1_1_1_1"/>
  <p:tag name="KSO_WM_TAG_VERSION" val="1.0"/>
  <p:tag name="KSO_WM_BEAUTIFY_FLAG" val="#wm#"/>
  <p:tag name="KSO_WM_UNIT_TEXT_FORE_SCHEMECOLOR_INDEX" val="6"/>
  <p:tag name="KSO_WM_UNIT_TEXT_LINE_FILL_TYPE" val="2"/>
</p:tagLst>
</file>

<file path=ppt/tags/tag95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3_1"/>
  <p:tag name="KSO_WM_UNIT_ID" val="diagram20227986_5*n_h_h_a*1_1_3_1"/>
  <p:tag name="KSO_WM_TEMPLATE_CATEGORY" val="diagram"/>
  <p:tag name="KSO_WM_TEMPLATE_INDEX" val="20227986"/>
  <p:tag name="KSO_WM_UNIT_LAYERLEVEL" val="1_1_1_1"/>
  <p:tag name="KSO_WM_TAG_VERSION" val="1.0"/>
  <p:tag name="KSO_WM_BEAUTIFY_FLAG" val="#wm#"/>
  <p:tag name="KSO_WM_UNIT_VALUE" val="6"/>
  <p:tag name="KSO_WM_UNIT_TEXT_FILL_FORE_SCHEMECOLOR_INDEX" val="7"/>
  <p:tag name="KSO_WM_UNIT_TEXT_FILL_TYPE" val="1"/>
</p:tagLst>
</file>

<file path=ppt/tags/tag9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3_1"/>
  <p:tag name="KSO_WM_UNIT_ID" val="diagram20227986_5*n_h_h_i*1_1_3_1"/>
  <p:tag name="KSO_WM_TEMPLATE_CATEGORY" val="diagram"/>
  <p:tag name="KSO_WM_TEMPLATE_INDEX" val="20227986"/>
  <p:tag name="KSO_WM_UNIT_LAYERLEVEL" val="1_1_1_1"/>
  <p:tag name="KSO_WM_TAG_VERSION" val="1.0"/>
  <p:tag name="KSO_WM_BEAUTIFY_FLAG" val="#wm#"/>
  <p:tag name="KSO_WM_UNIT_TEXT_FORE_SCHEMECOLOR_INDEX" val="7"/>
  <p:tag name="KSO_WM_UNIT_TEXT_LINE_FILL_TYPE" val="2"/>
</p:tagLst>
</file>

<file path=ppt/tags/tag9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27986_5*n_h_i*1_1_3"/>
  <p:tag name="KSO_WM_TEMPLATE_CATEGORY" val="diagram"/>
  <p:tag name="KSO_WM_TEMPLATE_INDEX" val="20227986"/>
  <p:tag name="KSO_WM_UNIT_LAYERLEVEL" val="1_1_1"/>
  <p:tag name="KSO_WM_TAG_VERSION" val="1.0"/>
  <p:tag name="KSO_WM_BEAUTIFY_FLAG" val="#wm#"/>
  <p:tag name="KSO_WM_UNIT_FILL_FORE_SCHEMECOLOR_INDEX" val="16"/>
  <p:tag name="KSO_WM_UNIT_FILL_TYPE" val="1"/>
  <p:tag name="KSO_WM_UNIT_TEXT_FILL_FORE_SCHEMECOLOR_INDEX" val="2"/>
  <p:tag name="KSO_WM_UNIT_TEXT_FILL_TYPE" val="1"/>
</p:tagLst>
</file>

<file path=ppt/tags/tag9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2"/>
  <p:tag name="KSO_WM_UNIT_ID" val="diagram20227986_5*n_h_h_i*1_1_2_2"/>
  <p:tag name="KSO_WM_TEMPLATE_CATEGORY" val="diagram"/>
  <p:tag name="KSO_WM_TEMPLATE_INDEX" val="20227986"/>
  <p:tag name="KSO_WM_UNIT_LAYERLEVEL" val="1_1_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9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0.xml><?xml version="1.0" encoding="utf-8"?>
<p:tagLst xmlns:p="http://schemas.openxmlformats.org/presentationml/2006/main">
  <p:tag name="KSO_WM_UNIT_VALUE" val="108*108"/>
  <p:tag name="KSO_WM_UNIT_HIGHLIGHT" val="0"/>
  <p:tag name="KSO_WM_UNIT_COMPATIBLE" val="0"/>
  <p:tag name="KSO_WM_UNIT_DIAGRAM_ISNUMVISUAL" val="0"/>
  <p:tag name="KSO_WM_UNIT_DIAGRAM_ISREFERUNIT" val="0"/>
  <p:tag name="KSO_WM_DIAGRAM_GROUP_CODE" val="n1-1"/>
  <p:tag name="KSO_WM_UNIT_TYPE" val="n_h_h_x"/>
  <p:tag name="KSO_WM_UNIT_INDEX" val="1_1_2_1"/>
  <p:tag name="KSO_WM_UNIT_ID" val="diagram20227986_5*n_h_h_x*1_1_2_1"/>
  <p:tag name="KSO_WM_TEMPLATE_CATEGORY" val="diagram"/>
  <p:tag name="KSO_WM_TEMPLATE_INDEX" val="20227986"/>
  <p:tag name="KSO_WM_UNIT_LAYERLEVEL" val="1_1_1_1"/>
  <p:tag name="KSO_WM_TAG_VERSION" val="1.0"/>
  <p:tag name="KSO_WM_BEAUTIFY_FLAG" val="#wm#"/>
  <p:tag name="KSO_WM_UNIT_FILL_FORE_SCHEMECOLOR_INDEX" val="16"/>
  <p:tag name="KSO_WM_UNIT_FILL_TYPE" val="1"/>
</p:tagLst>
</file>

<file path=ppt/tags/tag9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5_2"/>
  <p:tag name="KSO_WM_UNIT_ID" val="diagram20227986_5*n_h_h_i*1_1_5_2"/>
  <p:tag name="KSO_WM_TEMPLATE_CATEGORY" val="diagram"/>
  <p:tag name="KSO_WM_TEMPLATE_INDEX" val="20227986"/>
  <p:tag name="KSO_WM_UNIT_LAYERLEVEL" val="1_1_1_1"/>
  <p:tag name="KSO_WM_TAG_VERSION" val="1.0"/>
  <p:tag name="KSO_WM_BEAUTIFY_FLAG" val="#wm#"/>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Lst>
</file>

<file path=ppt/tags/tag962.xml><?xml version="1.0" encoding="utf-8"?>
<p:tagLst xmlns:p="http://schemas.openxmlformats.org/presentationml/2006/main">
  <p:tag name="KSO_WM_UNIT_VALUE" val="114*11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5_1"/>
  <p:tag name="KSO_WM_UNIT_ID" val="diagram20227986_5*n_h_h_x*1_1_5_1"/>
  <p:tag name="KSO_WM_TEMPLATE_CATEGORY" val="diagram"/>
  <p:tag name="KSO_WM_TEMPLATE_INDEX" val="20227986"/>
  <p:tag name="KSO_WM_UNIT_LAYERLEVEL" val="1_1_1_1"/>
  <p:tag name="KSO_WM_TAG_VERSION" val="1.0"/>
  <p:tag name="KSO_WM_BEAUTIFY_FLAG" val="#wm#"/>
  <p:tag name="KSO_WM_UNIT_FILL_FORE_SCHEMECOLOR_INDEX" val="9"/>
  <p:tag name="KSO_WM_UNIT_FILL_TYPE" val="1"/>
</p:tagLst>
</file>

<file path=ppt/tags/tag9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2"/>
  <p:tag name="KSO_WM_UNIT_ID" val="diagram20227986_5*n_h_h_i*1_1_3_2"/>
  <p:tag name="KSO_WM_TEMPLATE_CATEGORY" val="diagram"/>
  <p:tag name="KSO_WM_TEMPLATE_INDEX" val="20227986"/>
  <p:tag name="KSO_WM_UNIT_LAYERLEVEL" val="1_1_1_1"/>
  <p:tag name="KSO_WM_TAG_VERSION" val="1.0"/>
  <p:tag name="KSO_WM_BEAUTIFY_FLAG" val="#wm#"/>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Lst>
</file>

<file path=ppt/tags/tag964.xml><?xml version="1.0" encoding="utf-8"?>
<p:tagLst xmlns:p="http://schemas.openxmlformats.org/presentationml/2006/main">
  <p:tag name="KSO_WM_UNIT_VALUE" val="108*108"/>
  <p:tag name="KSO_WM_UNIT_HIGHLIGHT" val="0"/>
  <p:tag name="KSO_WM_UNIT_COMPATIBLE" val="0"/>
  <p:tag name="KSO_WM_UNIT_DIAGRAM_ISNUMVISUAL" val="0"/>
  <p:tag name="KSO_WM_UNIT_DIAGRAM_ISREFERUNIT" val="0"/>
  <p:tag name="KSO_WM_DIAGRAM_GROUP_CODE" val="n1-1"/>
  <p:tag name="KSO_WM_UNIT_TYPE" val="n_h_h_x"/>
  <p:tag name="KSO_WM_UNIT_INDEX" val="1_1_3_1"/>
  <p:tag name="KSO_WM_UNIT_ID" val="diagram20227986_5*n_h_h_x*1_1_3_1"/>
  <p:tag name="KSO_WM_TEMPLATE_CATEGORY" val="diagram"/>
  <p:tag name="KSO_WM_TEMPLATE_INDEX" val="20227986"/>
  <p:tag name="KSO_WM_UNIT_LAYERLEVEL" val="1_1_1_1"/>
  <p:tag name="KSO_WM_TAG_VERSION" val="1.0"/>
  <p:tag name="KSO_WM_BEAUTIFY_FLAG" val="#wm#"/>
  <p:tag name="KSO_WM_UNIT_FILL_FORE_SCHEMECOLOR_INDEX" val="7"/>
  <p:tag name="KSO_WM_UNIT_FILL_TYPE" val="1"/>
</p:tagLst>
</file>

<file path=ppt/tags/tag9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4_2"/>
  <p:tag name="KSO_WM_UNIT_ID" val="diagram20227986_5*n_h_h_i*1_1_4_2"/>
  <p:tag name="KSO_WM_TEMPLATE_CATEGORY" val="diagram"/>
  <p:tag name="KSO_WM_TEMPLATE_INDEX" val="20227986"/>
  <p:tag name="KSO_WM_UNIT_LAYERLEVEL" val="1_1_1_1"/>
  <p:tag name="KSO_WM_TAG_VERSION" val="1.0"/>
  <p:tag name="KSO_WM_BEAUTIFY_FLAG" val="#wm#"/>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Lst>
</file>

<file path=ppt/tags/tag966.xml><?xml version="1.0" encoding="utf-8"?>
<p:tagLst xmlns:p="http://schemas.openxmlformats.org/presentationml/2006/main">
  <p:tag name="KSO_WM_UNIT_VALUE" val="104*10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4_1"/>
  <p:tag name="KSO_WM_UNIT_ID" val="diagram20227986_5*n_h_h_x*1_1_4_1"/>
  <p:tag name="KSO_WM_TEMPLATE_CATEGORY" val="diagram"/>
  <p:tag name="KSO_WM_TEMPLATE_INDEX" val="20227986"/>
  <p:tag name="KSO_WM_UNIT_LAYERLEVEL" val="1_1_1_1"/>
  <p:tag name="KSO_WM_TAG_VERSION" val="1.0"/>
  <p:tag name="KSO_WM_BEAUTIFY_FLAG" val="#wm#"/>
  <p:tag name="KSO_WM_UNIT_FILL_FORE_SCHEMECOLOR_INDEX" val="8"/>
  <p:tag name="KSO_WM_UNIT_FILL_TYPE" val="1"/>
</p:tagLst>
</file>

<file path=ppt/tags/tag9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2"/>
  <p:tag name="KSO_WM_UNIT_ID" val="diagram20227986_5*n_h_h_i*1_1_1_2"/>
  <p:tag name="KSO_WM_TEMPLATE_CATEGORY" val="diagram"/>
  <p:tag name="KSO_WM_TEMPLATE_INDEX" val="20227986"/>
  <p:tag name="KSO_WM_UNIT_LAYERLEVEL" val="1_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968.xml><?xml version="1.0" encoding="utf-8"?>
<p:tagLst xmlns:p="http://schemas.openxmlformats.org/presentationml/2006/main">
  <p:tag name="KSO_WM_UNIT_VALUE" val="90*90"/>
  <p:tag name="KSO_WM_UNIT_HIGHLIGHT" val="0"/>
  <p:tag name="KSO_WM_UNIT_COMPATIBLE" val="0"/>
  <p:tag name="KSO_WM_UNIT_DIAGRAM_ISNUMVISUAL" val="0"/>
  <p:tag name="KSO_WM_UNIT_DIAGRAM_ISREFERUNIT" val="0"/>
  <p:tag name="KSO_WM_DIAGRAM_GROUP_CODE" val="n1-1"/>
  <p:tag name="KSO_WM_UNIT_TYPE" val="n_h_h_x"/>
  <p:tag name="KSO_WM_UNIT_INDEX" val="1_1_1_1"/>
  <p:tag name="KSO_WM_UNIT_ID" val="diagram20227986_5*n_h_h_x*1_1_1_1"/>
  <p:tag name="KSO_WM_TEMPLATE_CATEGORY" val="diagram"/>
  <p:tag name="KSO_WM_TEMPLATE_INDEX" val="20227986"/>
  <p:tag name="KSO_WM_UNIT_LAYERLEVEL" val="1_1_1_1"/>
  <p:tag name="KSO_WM_TAG_VERSION" val="1.0"/>
  <p:tag name="KSO_WM_BEAUTIFY_FLAG" val="#wm#"/>
  <p:tag name="KSO_WM_UNIT_FILL_FORE_SCHEMECOLOR_INDEX" val="5"/>
  <p:tag name="KSO_WM_UNIT_FILL_TYPE" val="1"/>
</p:tagLst>
</file>

<file path=ppt/tags/tag969.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6"/>
  <p:tag name="KSO_WM_UNIT_HIGHLIGHT" val="0"/>
  <p:tag name="KSO_WM_UNIT_COMPATIBLE" val="0"/>
  <p:tag name="KSO_WM_UNIT_DIAGRAM_ISNUMVISUAL" val="0"/>
  <p:tag name="KSO_WM_UNIT_DIAGRAM_ISREFERUNIT" val="0"/>
  <p:tag name="KSO_WM_DIAGRAM_GROUP_CODE" val="n1-1"/>
  <p:tag name="KSO_WM_UNIT_TYPE" val="n_h_h_a"/>
  <p:tag name="KSO_WM_UNIT_INDEX" val="1_1_4_1"/>
  <p:tag name="KSO_WM_UNIT_ID" val="diagram20227986_5*n_h_h_a*1_1_4_1"/>
  <p:tag name="KSO_WM_TEMPLATE_CATEGORY" val="diagram"/>
  <p:tag name="KSO_WM_TEMPLATE_INDEX" val="20227986"/>
  <p:tag name="KSO_WM_UNIT_LAYERLEVEL" val="1_1_1_1"/>
  <p:tag name="KSO_WM_TAG_VERSION" val="1.0"/>
  <p:tag name="KSO_WM_BEAUTIFY_FLAG" val="#wm#"/>
  <p:tag name="KSO_WM_UNIT_TEXT_FILL_FORE_SCHEMECOLOR_INDEX" val="8"/>
  <p:tag name="KSO_WM_UNIT_TEXT_FILL_TYPE" val="1"/>
</p:tagLst>
</file>

<file path=ppt/tags/tag9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4_1"/>
  <p:tag name="KSO_WM_UNIT_ID" val="diagram20227986_5*n_h_h_i*1_1_4_1"/>
  <p:tag name="KSO_WM_TEMPLATE_CATEGORY" val="diagram"/>
  <p:tag name="KSO_WM_TEMPLATE_INDEX" val="20227986"/>
  <p:tag name="KSO_WM_UNIT_LAYERLEVEL" val="1_1_1_1"/>
  <p:tag name="KSO_WM_TAG_VERSION" val="1.0"/>
  <p:tag name="KSO_WM_BEAUTIFY_FLAG" val="#wm#"/>
  <p:tag name="KSO_WM_UNIT_TEXT_FORE_SCHEMECOLOR_INDEX" val="8"/>
  <p:tag name="KSO_WM_UNIT_TEXT_LINE_FILL_TYPE" val="2"/>
</p:tagLst>
</file>

<file path=ppt/tags/tag971.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9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97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7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9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1"/>
  <p:tag name="KSO_WM_UNIT_ID" val="diagram20219505_2*l_h_i*1_1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9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9505_2*l_h_i*1_1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978.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1_1"/>
  <p:tag name="KSO_WM_UNIT_ID" val="diagram20219505_2*l_h_a*1_1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979.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1_1"/>
  <p:tag name="KSO_WM_UNIT_ID" val="diagram20219505_2*l_h_f*1_1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9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1"/>
  <p:tag name="KSO_WM_UNIT_ID" val="diagram20219505_2*l_h_i*1_2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9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9505_2*l_h_i*1_2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982.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2_1"/>
  <p:tag name="KSO_WM_UNIT_ID" val="diagram20219505_2*l_h_a*1_2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983.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2_1"/>
  <p:tag name="KSO_WM_UNIT_ID" val="diagram20219505_2*l_h_f*1_2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9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1"/>
  <p:tag name="KSO_WM_UNIT_ID" val="diagram20219505_2*l_h_i*1_3_1"/>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56"/>
  <p:tag name="KSO_WM_UNIT_LINE_FORE_SCHEMECOLOR_INDEX" val="5"/>
  <p:tag name="KSO_WM_UNIT_LINE_FILL_TYPE" val="2"/>
  <p:tag name="KSO_WM_UNIT_TEXT_FILL_FORE_SCHEMECOLOR_INDEX" val="2"/>
  <p:tag name="KSO_WM_UNIT_TEXT_FILL_TYPE" val="1"/>
</p:tagLst>
</file>

<file path=ppt/tags/tag9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9505_2*l_h_i*1_3_2"/>
  <p:tag name="KSO_WM_TEMPLATE_CATEGORY" val="diagram"/>
  <p:tag name="KSO_WM_TEMPLATE_INDEX" val="20219505"/>
  <p:tag name="KSO_WM_UNIT_LAYERLEVEL" val="1_1_1"/>
  <p:tag name="KSO_WM_TAG_VERSION" val="1.0"/>
  <p:tag name="KSO_WM_BEAUTIFY_FLAG" val="#wm#"/>
  <p:tag name="KSO_WM_DIAGRAM_GROUP_CODE" val="l1-1"/>
  <p:tag name="KSO_WM_CHIP_GROUPID" val="60bed22b4737e0f4c1ebe888"/>
  <p:tag name="KSO_WM_CHIP_XID" val="60bed22b4737e0f4c1ebe889"/>
  <p:tag name="KSO_WM_ASSEMBLE_CHIP_INDEX" val="c44e33449a214a19975abc0fa469ff83"/>
  <p:tag name="KSO_WM_UNIT_VALUE" val="24"/>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986.xml><?xml version="1.0" encoding="utf-8"?>
<p:tagLst xmlns:p="http://schemas.openxmlformats.org/presentationml/2006/main">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UNIT_TYPE" val="l_h_a"/>
  <p:tag name="KSO_WM_UNIT_INDEX" val="1_3_1"/>
  <p:tag name="KSO_WM_UNIT_ID" val="diagram20219505_2*l_h_a*1_3_1"/>
  <p:tag name="KSO_WM_TEMPLATE_CATEGORY" val="diagram"/>
  <p:tag name="KSO_WM_TEMPLATE_INDEX" val="20219505"/>
  <p:tag name="KSO_WM_UNIT_LAYERLEVEL" val="1_1_1"/>
  <p:tag name="KSO_WM_TAG_VERSION" val="1.0"/>
  <p:tag name="KSO_WM_BEAUTIFY_FLAG" val="#wm#"/>
  <p:tag name="KSO_WM_UNIT_BLOCK" val="0"/>
  <p:tag name="KSO_WM_UNIT_DEC_AREA_ID" val="18e09c4c675946fb9adae395d1dfe60a"/>
  <p:tag name="KSO_WM_UNIT_ISCONTENTSTITLE" val="0"/>
  <p:tag name="KSO_WM_UNIT_ISNUMDGMTITLE" val="0"/>
  <p:tag name="KSO_WM_UNIT_DEFAULT_FONT" val="12;18;2"/>
  <p:tag name="KSO_WM_DIAGRAM_GROUP_CODE" val="l1-1"/>
  <p:tag name="KSO_WM_CHIP_GROUPID" val="60bed22b4737e0f4c1ebe888"/>
  <p:tag name="KSO_WM_CHIP_XID" val="60bed22b4737e0f4c1ebe889"/>
  <p:tag name="KSO_WM_ASSEMBLE_CHIP_INDEX" val="c44e33449a214a19975abc0fa469ff83"/>
  <p:tag name="KSO_WM_UNIT_TEXT_FILL_FORE_SCHEMECOLOR_INDEX" val="14"/>
  <p:tag name="KSO_WM_UNIT_TEXT_FILL_TYPE" val="1"/>
</p:tagLst>
</file>

<file path=ppt/tags/tag987.xml><?xml version="1.0" encoding="utf-8"?>
<p:tagLst xmlns:p="http://schemas.openxmlformats.org/presentationml/2006/main">
  <p:tag name="KSO_WM_UNIT_SUBTYPE" val="a"/>
  <p:tag name="KSO_WM_UNIT_NOCLEAR" val="0"/>
  <p:tag name="KSO_WM_UNIT_VALUE" val="36"/>
  <p:tag name="KSO_WM_UNIT_HIGHLIGHT" val="0"/>
  <p:tag name="KSO_WM_UNIT_COMPATIBLE" val="0"/>
  <p:tag name="KSO_WM_UNIT_DIAGRAM_ISNUMVISUAL" val="0"/>
  <p:tag name="KSO_WM_UNIT_DIAGRAM_ISREFERUNIT" val="0"/>
  <p:tag name="KSO_WM_UNIT_TYPE" val="l_h_f"/>
  <p:tag name="KSO_WM_UNIT_INDEX" val="1_3_1"/>
  <p:tag name="KSO_WM_UNIT_ID" val="diagram20219505_2*l_h_f*1_3_1"/>
  <p:tag name="KSO_WM_TEMPLATE_CATEGORY" val="diagram"/>
  <p:tag name="KSO_WM_TEMPLATE_INDEX" val="20219505"/>
  <p:tag name="KSO_WM_UNIT_LAYERLEVEL" val="1_1_1"/>
  <p:tag name="KSO_WM_TAG_VERSION" val="1.0"/>
  <p:tag name="KSO_WM_BEAUTIFY_FLAG" val="#wm#"/>
  <p:tag name="KSO_WM_DIAGRAM_GROUP_CODE" val="l1-1"/>
  <p:tag name="KSO_WM_UNIT_PRESET_TEXT" val="单击此处输入你的正文，准确理解您传达的信息。"/>
  <p:tag name="KSO_WM_CHIP_GROUPID" val="60bed22b4737e0f4c1ebe888"/>
  <p:tag name="KSO_WM_CHIP_XID" val="60bed22b4737e0f4c1ebe889"/>
  <p:tag name="KSO_WM_ASSEMBLE_CHIP_INDEX" val="c44e33449a214a19975abc0fa469ff83"/>
  <p:tag name="KSO_WM_UNIT_TEXT_FILL_FORE_SCHEMECOLOR_INDEX" val="13"/>
  <p:tag name="KSO_WM_UNIT_TEXT_FILL_TYPE" val="1"/>
</p:tagLst>
</file>

<file path=ppt/tags/tag988.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9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9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9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9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993.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1_1"/>
  <p:tag name="KSO_WM_UNIT_ID" val="diagram160358_2*l_h_f*1_1_1"/>
  <p:tag name="KSO_WM_UNIT_CLEAR" val="1"/>
  <p:tag name="KSO_WM_UNIT_LAYERLEVEL" val="1_1_1"/>
  <p:tag name="KSO_WM_UNIT_VALUE" val="77"/>
  <p:tag name="KSO_WM_UNIT_HIGHLIGHT" val="0"/>
  <p:tag name="KSO_WM_UNIT_COMPATIBLE" val="0"/>
  <p:tag name="KSO_WM_UNIT_PRESET_TEXT_INDEX" val="4"/>
  <p:tag name="KSO_WM_UNIT_PRESET_TEXT_LEN" val="83"/>
  <p:tag name="KSO_WM_DIAGRAM_GROUP_CODE" val="l1-1"/>
  <p:tag name="KSO_WM_UNIT_LINE_FORE_SCHEMECOLOR_INDEX" val="5"/>
  <p:tag name="KSO_WM_UNIT_LINE_FILL_TYPE" val="2"/>
  <p:tag name="KSO_WM_UNIT_TEXT_FILL_FORE_SCHEMECOLOR_INDEX" val="14"/>
  <p:tag name="KSO_WM_UNIT_TEXT_FILL_TYPE" val="1"/>
</p:tagLst>
</file>

<file path=ppt/tags/tag994.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i"/>
  <p:tag name="KSO_WM_UNIT_INDEX" val="1_1"/>
  <p:tag name="KSO_WM_UNIT_ID" val="diagram160358_2*l_i*1_1"/>
  <p:tag name="KSO_WM_UNIT_CLEAR" val="1"/>
  <p:tag name="KSO_WM_UNIT_LAYERLEVEL" val="1_1"/>
  <p:tag name="KSO_WM_DIAGRAM_GROUP_CODE" val="l1-1"/>
  <p:tag name="KSO_WM_UNIT_FILL_FORE_SCHEMECOLOR_INDEX" val="5"/>
  <p:tag name="KSO_WM_UNIT_FILL_TYPE" val="1"/>
  <p:tag name="KSO_WM_UNIT_TEXT_FILL_FORE_SCHEMECOLOR_INDEX" val="14"/>
  <p:tag name="KSO_WM_UNIT_TEXT_FILL_TYPE" val="1"/>
</p:tagLst>
</file>

<file path=ppt/tags/tag995.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h_f"/>
  <p:tag name="KSO_WM_UNIT_INDEX" val="1_2_1"/>
  <p:tag name="KSO_WM_UNIT_ID" val="diagram160358_2*l_h_f*1_2_1"/>
  <p:tag name="KSO_WM_UNIT_CLEAR" val="1"/>
  <p:tag name="KSO_WM_UNIT_LAYERLEVEL" val="1_1_1"/>
  <p:tag name="KSO_WM_UNIT_VALUE" val="77"/>
  <p:tag name="KSO_WM_UNIT_HIGHLIGHT" val="0"/>
  <p:tag name="KSO_WM_UNIT_COMPATIBLE" val="0"/>
  <p:tag name="KSO_WM_UNIT_PRESET_TEXT_INDEX" val="4"/>
  <p:tag name="KSO_WM_UNIT_PRESET_TEXT_LEN" val="83"/>
  <p:tag name="KSO_WM_DIAGRAM_GROUP_CODE" val="l1-1"/>
  <p:tag name="KSO_WM_UNIT_LINE_FORE_SCHEMECOLOR_INDEX" val="6"/>
  <p:tag name="KSO_WM_UNIT_LINE_FILL_TYPE" val="2"/>
  <p:tag name="KSO_WM_UNIT_TEXT_FILL_FORE_SCHEMECOLOR_INDEX" val="14"/>
  <p:tag name="KSO_WM_UNIT_TEXT_FILL_TYPE" val="1"/>
</p:tagLst>
</file>

<file path=ppt/tags/tag996.xml><?xml version="1.0" encoding="utf-8"?>
<p:tagLst xmlns:p="http://schemas.openxmlformats.org/presentationml/2006/main">
  <p:tag name="KSO_WM_TEMPLATE_CATEGORY" val="diagram"/>
  <p:tag name="KSO_WM_TEMPLATE_INDEX" val="160358"/>
  <p:tag name="KSO_WM_TAG_VERSION" val="1.0"/>
  <p:tag name="KSO_WM_BEAUTIFY_FLAG" val="#wm#"/>
  <p:tag name="KSO_WM_UNIT_TYPE" val="l_i"/>
  <p:tag name="KSO_WM_UNIT_INDEX" val="1_2"/>
  <p:tag name="KSO_WM_UNIT_ID" val="diagram160358_2*l_i*1_2"/>
  <p:tag name="KSO_WM_UNIT_CLEAR" val="1"/>
  <p:tag name="KSO_WM_UNIT_LAYERLEVEL" val="1_1"/>
  <p:tag name="KSO_WM_DIAGRAM_GROUP_CODE" val="l1-1"/>
  <p:tag name="KSO_WM_UNIT_FILL_FORE_SCHEMECOLOR_INDEX" val="6"/>
  <p:tag name="KSO_WM_UNIT_FILL_TYPE" val="1"/>
  <p:tag name="KSO_WM_UNIT_TEXT_FILL_FORE_SCHEMECOLOR_INDEX" val="14"/>
  <p:tag name="KSO_WM_UNIT_TEXT_FILL_TYPE" val="1"/>
</p:tagLst>
</file>

<file path=ppt/tags/tag997.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9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99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20184601">
      <a:dk1>
        <a:srgbClr val="000000"/>
      </a:dk1>
      <a:lt1>
        <a:srgbClr val="FFFFFF"/>
      </a:lt1>
      <a:dk2>
        <a:srgbClr val="F7F5EE"/>
      </a:dk2>
      <a:lt2>
        <a:srgbClr val="FFFFFF"/>
      </a:lt2>
      <a:accent1>
        <a:srgbClr val="F46049"/>
      </a:accent1>
      <a:accent2>
        <a:srgbClr val="D6724E"/>
      </a:accent2>
      <a:accent3>
        <a:srgbClr val="B67E54"/>
      </a:accent3>
      <a:accent4>
        <a:srgbClr val="938859"/>
      </a:accent4>
      <a:accent5>
        <a:srgbClr val="698E5F"/>
      </a:accent5>
      <a:accent6>
        <a:srgbClr val="249365"/>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2.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3.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4.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5.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docProps/app.xml><?xml version="1.0" encoding="utf-8"?>
<Properties xmlns="http://schemas.openxmlformats.org/officeDocument/2006/extended-properties" xmlns:vt="http://schemas.openxmlformats.org/officeDocument/2006/docPropsVTypes">
  <TotalTime>0</TotalTime>
  <Words>16589</Words>
  <Application>WPS 演示</Application>
  <PresentationFormat>宽屏</PresentationFormat>
  <Paragraphs>1059</Paragraphs>
  <Slides>79</Slides>
  <Notes>1</Notes>
  <HiddenSlides>0</HiddenSlides>
  <MMClips>0</MMClips>
  <ScaleCrop>false</ScaleCrop>
  <HeadingPairs>
    <vt:vector size="6" baseType="variant">
      <vt:variant>
        <vt:lpstr>已用的字体</vt:lpstr>
      </vt:variant>
      <vt:variant>
        <vt:i4>25</vt:i4>
      </vt:variant>
      <vt:variant>
        <vt:lpstr>主题</vt:lpstr>
      </vt:variant>
      <vt:variant>
        <vt:i4>2</vt:i4>
      </vt:variant>
      <vt:variant>
        <vt:lpstr>幻灯片标题</vt:lpstr>
      </vt:variant>
      <vt:variant>
        <vt:i4>79</vt:i4>
      </vt:variant>
    </vt:vector>
  </HeadingPairs>
  <TitlesOfParts>
    <vt:vector size="106" baseType="lpstr">
      <vt:lpstr>Arial</vt:lpstr>
      <vt:lpstr>宋体</vt:lpstr>
      <vt:lpstr>Wingdings</vt:lpstr>
      <vt:lpstr>黑体</vt:lpstr>
      <vt:lpstr>汉仪中黑KW</vt:lpstr>
      <vt:lpstr>微软雅黑</vt:lpstr>
      <vt:lpstr>汉仪旗黑</vt:lpstr>
      <vt:lpstr>宋体</vt:lpstr>
      <vt:lpstr>汉仪书宋二KW</vt:lpstr>
      <vt:lpstr>黑体</vt:lpstr>
      <vt:lpstr>思源黑体 CN Regular</vt:lpstr>
      <vt:lpstr>思源黑体 CN Bold</vt:lpstr>
      <vt:lpstr>Calibri</vt:lpstr>
      <vt:lpstr>思源黑体 CN Heavy</vt:lpstr>
      <vt:lpstr>汉仪旗黑-55简</vt:lpstr>
      <vt:lpstr>Calibri Light</vt:lpstr>
      <vt:lpstr>Arial Bold</vt:lpstr>
      <vt:lpstr>MiSans Bold</vt:lpstr>
      <vt:lpstr>思源黑体 CN Light</vt:lpstr>
      <vt:lpstr>Montserrat Black</vt:lpstr>
      <vt:lpstr>MiSans</vt:lpstr>
      <vt:lpstr>Helvetica Neue</vt:lpstr>
      <vt:lpstr>苹方-简</vt:lpstr>
      <vt:lpstr>Thonburi</vt:lpstr>
      <vt:lpstr>Arial Unicode MS</vt:lpstr>
      <vt:lpstr>Office 主题​​</vt:lpstr>
      <vt:lpstr>1_Office 主题​​</vt:lpstr>
      <vt:lpstr>部分国家婴幼儿托育服务政策与法规</vt:lpstr>
      <vt:lpstr>PowerPoint 演示文稿</vt:lpstr>
      <vt:lpstr>PowerPoint 演示文稿</vt:lpstr>
      <vt:lpstr>PowerPoint 演示文稿</vt:lpstr>
      <vt:lpstr>  英国婴幼儿托育服务政策与法规</vt:lpstr>
      <vt:lpstr>  一、 19世纪前：自由、放任的托育政策</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美国婴幼儿托育服务政策与法规</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日本婴幼儿托育服务政策与法规</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澳大利亚婴幼儿托育服务政策与法规</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丹麦婴幼儿托育服务政策与法规</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挪威婴幼儿托育服务政策与法规</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WPS_1640303954</cp:lastModifiedBy>
  <cp:revision>28</cp:revision>
  <dcterms:created xsi:type="dcterms:W3CDTF">2024-03-02T08:29:48Z</dcterms:created>
  <dcterms:modified xsi:type="dcterms:W3CDTF">2024-03-02T08:29:48Z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2052-5.5.1.7991</vt:lpwstr>
  </property>
  <property fmtid="{D5CDD505-2E9C-101B-9397-08002B2CF9AE}" pid="3" name="ICV">
    <vt:lpwstr>E33C4930F4D815B6EAABBD652EBB72E1_41</vt:lpwstr>
  </property>
</Properties>
</file>